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 id="2147483674" r:id="rId6"/>
  </p:sldMasterIdLst>
  <p:sldIdLst>
    <p:sldId id="256" r:id="rId7"/>
    <p:sldId id="285" r:id="rId8"/>
    <p:sldId id="283" r:id="rId9"/>
    <p:sldId id="287" r:id="rId10"/>
    <p:sldId id="257" r:id="rId11"/>
    <p:sldId id="259" r:id="rId12"/>
    <p:sldId id="260" r:id="rId13"/>
    <p:sldId id="261" r:id="rId14"/>
    <p:sldId id="263" r:id="rId15"/>
    <p:sldId id="264" r:id="rId16"/>
    <p:sldId id="258" r:id="rId17"/>
    <p:sldId id="265" r:id="rId18"/>
    <p:sldId id="266" r:id="rId19"/>
    <p:sldId id="267" r:id="rId20"/>
    <p:sldId id="268" r:id="rId21"/>
    <p:sldId id="269" r:id="rId22"/>
    <p:sldId id="270" r:id="rId23"/>
    <p:sldId id="271" r:id="rId24"/>
    <p:sldId id="272" r:id="rId25"/>
    <p:sldId id="274" r:id="rId26"/>
    <p:sldId id="275" r:id="rId27"/>
    <p:sldId id="277" r:id="rId28"/>
    <p:sldId id="276" r:id="rId29"/>
    <p:sldId id="278" r:id="rId30"/>
    <p:sldId id="279" r:id="rId31"/>
    <p:sldId id="282" r:id="rId32"/>
    <p:sldId id="280" r:id="rId33"/>
    <p:sldId id="281" r:id="rId34"/>
    <p:sldId id="288" r:id="rId35"/>
    <p:sldId id="289" r:id="rId36"/>
    <p:sldId id="290" r:id="rId37"/>
    <p:sldId id="291" r:id="rId38"/>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drade Díaz" initials="FD" lastIdx="4" clrIdx="0">
    <p:extLst>
      <p:ext uri="{19B8F6BF-5375-455C-9EA6-DF929625EA0E}">
        <p15:presenceInfo xmlns:p15="http://schemas.microsoft.com/office/powerpoint/2012/main" userId="S::fernandoa@lafloridastj.edu.mx::a7ccfde5-9fea-4958-a888-fff4cb4eace6" providerId="AD"/>
      </p:ext>
    </p:extLst>
  </p:cmAuthor>
  <p:cmAuthor id="2" name="Laura Denise Montes de Oca Fernández" initials="LF" lastIdx="3" clrIdx="1">
    <p:extLst>
      <p:ext uri="{19B8F6BF-5375-455C-9EA6-DF929625EA0E}">
        <p15:presenceInfo xmlns:p15="http://schemas.microsoft.com/office/powerpoint/2012/main" userId="S::denisem@lafloridastj.edu.mx::5ac5ffa7-8681-4040-bfdf-a028f44a28e0" providerId="AD"/>
      </p:ext>
    </p:extLst>
  </p:cmAuthor>
  <p:cmAuthor id="3" name="Zeus Alberto Valtierra Qiintal" initials="ZQ" lastIdx="1" clrIdx="2">
    <p:extLst>
      <p:ext uri="{19B8F6BF-5375-455C-9EA6-DF929625EA0E}">
        <p15:presenceInfo xmlns:p15="http://schemas.microsoft.com/office/powerpoint/2012/main" userId="S::zeusv@lafloridastj.edu.mx::535505b8-0d2b-448e-a0b9-b67a1aa735b8" providerId="AD"/>
      </p:ext>
    </p:extLst>
  </p:cmAuthor>
  <p:cmAuthor id="4" name="Victor Hugo Martinez" initials="VM" lastIdx="1" clrIdx="3">
    <p:extLst>
      <p:ext uri="{19B8F6BF-5375-455C-9EA6-DF929625EA0E}">
        <p15:presenceInfo xmlns:p15="http://schemas.microsoft.com/office/powerpoint/2012/main" userId="S::victorm@lafloridastj.edu.mx::77be1fb1-434e-4a3b-a324-4174195db527" providerId="AD"/>
      </p:ext>
    </p:extLst>
  </p:cmAuthor>
  <p:cmAuthor id="5" name="Ana Litz Rios Santome" initials="AS" lastIdx="1" clrIdx="4">
    <p:extLst>
      <p:ext uri="{19B8F6BF-5375-455C-9EA6-DF929625EA0E}">
        <p15:presenceInfo xmlns:p15="http://schemas.microsoft.com/office/powerpoint/2012/main" userId="S::analitzr@lafloridastj.edu.mx::45e8b698-5ab7-42c5-9db6-e42a92999f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69C8D-C488-FCBF-EB55-43C1DCB52864}" v="282" dt="2020-06-28T22:08:50.155"/>
    <p1510:client id="{427090E3-7E27-5624-0E75-B37B2E42B3C5}" v="11" dt="2020-06-29T00:24:51.441"/>
    <p1510:client id="{6A93E9FF-2B3A-7252-AC7E-293FD4C9F09C}" v="1785" dt="2020-06-28T21:59:56.005"/>
    <p1510:client id="{77490590-A26C-F51D-ACF9-77462443F976}" v="451" dt="2020-06-29T02:03:06.176"/>
    <p1510:client id="{C499F860-D74A-466E-E6E5-AD5C6AC6BCB7}" v="16" dt="2020-06-29T13:54:07.003"/>
    <p1510:client id="{D8B944E8-3D8C-0044-AFD5-5CF483703125}" v="2652" dt="2020-06-25T18:43:46.564"/>
    <p1510:client id="{F8A67790-3830-619F-A03B-06073C598968}" v="7902" dt="2020-06-26T19:13:14.935"/>
    <p1510:client id="{FC31B1A7-F992-4747-8F4B-BC67F4BAD752}" v="116" dt="2020-06-29T18:39:44.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enise Montes de Oca Fernández" userId="S::denisem@lafloridastj.edu.mx::5ac5ffa7-8681-4040-bfdf-a028f44a28e0" providerId="AD" clId="Web-{13369C8D-C488-FCBF-EB55-43C1DCB52864}"/>
    <pc:docChg chg="modSld">
      <pc:chgData name="Laura Denise Montes de Oca Fernández" userId="S::denisem@lafloridastj.edu.mx::5ac5ffa7-8681-4040-bfdf-a028f44a28e0" providerId="AD" clId="Web-{13369C8D-C488-FCBF-EB55-43C1DCB52864}" dt="2020-06-28T22:08:47.921" v="277" actId="20577"/>
      <pc:docMkLst>
        <pc:docMk/>
      </pc:docMkLst>
      <pc:sldChg chg="modSp">
        <pc:chgData name="Laura Denise Montes de Oca Fernández" userId="S::denisem@lafloridastj.edu.mx::5ac5ffa7-8681-4040-bfdf-a028f44a28e0" providerId="AD" clId="Web-{13369C8D-C488-FCBF-EB55-43C1DCB52864}" dt="2020-06-28T22:02:29.917" v="2" actId="20577"/>
        <pc:sldMkLst>
          <pc:docMk/>
          <pc:sldMk cId="0" sldId="256"/>
        </pc:sldMkLst>
        <pc:spChg chg="mod">
          <ac:chgData name="Laura Denise Montes de Oca Fernández" userId="S::denisem@lafloridastj.edu.mx::5ac5ffa7-8681-4040-bfdf-a028f44a28e0" providerId="AD" clId="Web-{13369C8D-C488-FCBF-EB55-43C1DCB52864}" dt="2020-06-28T22:02:29.917" v="2" actId="20577"/>
          <ac:spMkLst>
            <pc:docMk/>
            <pc:sldMk cId="0" sldId="256"/>
            <ac:spMk id="347" creationId="{00000000-0000-0000-0000-000000000000}"/>
          </ac:spMkLst>
        </pc:spChg>
      </pc:sldChg>
      <pc:sldChg chg="modSp">
        <pc:chgData name="Laura Denise Montes de Oca Fernández" userId="S::denisem@lafloridastj.edu.mx::5ac5ffa7-8681-4040-bfdf-a028f44a28e0" providerId="AD" clId="Web-{13369C8D-C488-FCBF-EB55-43C1DCB52864}" dt="2020-06-28T22:06:52.029" v="177" actId="20577"/>
        <pc:sldMkLst>
          <pc:docMk/>
          <pc:sldMk cId="0" sldId="261"/>
        </pc:sldMkLst>
        <pc:spChg chg="mod">
          <ac:chgData name="Laura Denise Montes de Oca Fernández" userId="S::denisem@lafloridastj.edu.mx::5ac5ffa7-8681-4040-bfdf-a028f44a28e0" providerId="AD" clId="Web-{13369C8D-C488-FCBF-EB55-43C1DCB52864}" dt="2020-06-28T22:06:52.029" v="177" actId="20577"/>
          <ac:spMkLst>
            <pc:docMk/>
            <pc:sldMk cId="0" sldId="261"/>
            <ac:spMk id="363" creationId="{00000000-0000-0000-0000-000000000000}"/>
          </ac:spMkLst>
        </pc:spChg>
      </pc:sldChg>
      <pc:sldChg chg="modSp">
        <pc:chgData name="Laura Denise Montes de Oca Fernández" userId="S::denisem@lafloridastj.edu.mx::5ac5ffa7-8681-4040-bfdf-a028f44a28e0" providerId="AD" clId="Web-{13369C8D-C488-FCBF-EB55-43C1DCB52864}" dt="2020-06-28T22:02:43.933" v="4" actId="1076"/>
        <pc:sldMkLst>
          <pc:docMk/>
          <pc:sldMk cId="4262499105" sldId="278"/>
        </pc:sldMkLst>
        <pc:spChg chg="mod">
          <ac:chgData name="Laura Denise Montes de Oca Fernández" userId="S::denisem@lafloridastj.edu.mx::5ac5ffa7-8681-4040-bfdf-a028f44a28e0" providerId="AD" clId="Web-{13369C8D-C488-FCBF-EB55-43C1DCB52864}" dt="2020-06-28T22:02:43.933" v="4" actId="1076"/>
          <ac:spMkLst>
            <pc:docMk/>
            <pc:sldMk cId="4262499105" sldId="278"/>
            <ac:spMk id="2" creationId="{D76BA79D-E786-4561-AD2B-BCBA0E6F7A93}"/>
          </ac:spMkLst>
        </pc:spChg>
      </pc:sldChg>
      <pc:sldChg chg="modSp addCm">
        <pc:chgData name="Laura Denise Montes de Oca Fernández" userId="S::denisem@lafloridastj.edu.mx::5ac5ffa7-8681-4040-bfdf-a028f44a28e0" providerId="AD" clId="Web-{13369C8D-C488-FCBF-EB55-43C1DCB52864}" dt="2020-06-28T22:08:44.952" v="275" actId="20577"/>
        <pc:sldMkLst>
          <pc:docMk/>
          <pc:sldMk cId="3111565581" sldId="280"/>
        </pc:sldMkLst>
        <pc:spChg chg="mod">
          <ac:chgData name="Laura Denise Montes de Oca Fernández" userId="S::denisem@lafloridastj.edu.mx::5ac5ffa7-8681-4040-bfdf-a028f44a28e0" providerId="AD" clId="Web-{13369C8D-C488-FCBF-EB55-43C1DCB52864}" dt="2020-06-28T22:08:44.952" v="275" actId="20577"/>
          <ac:spMkLst>
            <pc:docMk/>
            <pc:sldMk cId="3111565581" sldId="280"/>
            <ac:spMk id="2" creationId="{AB1D0E6F-764F-492E-AFC3-AC022867327E}"/>
          </ac:spMkLst>
        </pc:spChg>
      </pc:sldChg>
      <pc:sldChg chg="addSp modSp">
        <pc:chgData name="Laura Denise Montes de Oca Fernández" userId="S::denisem@lafloridastj.edu.mx::5ac5ffa7-8681-4040-bfdf-a028f44a28e0" providerId="AD" clId="Web-{13369C8D-C488-FCBF-EB55-43C1DCB52864}" dt="2020-06-28T22:06:21.466" v="169" actId="20577"/>
        <pc:sldMkLst>
          <pc:docMk/>
          <pc:sldMk cId="732544834" sldId="282"/>
        </pc:sldMkLst>
        <pc:spChg chg="add mod">
          <ac:chgData name="Laura Denise Montes de Oca Fernández" userId="S::denisem@lafloridastj.edu.mx::5ac5ffa7-8681-4040-bfdf-a028f44a28e0" providerId="AD" clId="Web-{13369C8D-C488-FCBF-EB55-43C1DCB52864}" dt="2020-06-28T22:06:21.466" v="169" actId="20577"/>
          <ac:spMkLst>
            <pc:docMk/>
            <pc:sldMk cId="732544834" sldId="282"/>
            <ac:spMk id="2" creationId="{A1703423-9B29-4E17-ACFD-8A1936D62F97}"/>
          </ac:spMkLst>
        </pc:spChg>
      </pc:sldChg>
    </pc:docChg>
  </pc:docChgLst>
  <pc:docChgLst>
    <pc:chgData name="Fernando Andrade Díaz" userId="S::fernandoa@lafloridastj.edu.mx::a7ccfde5-9fea-4958-a888-fff4cb4eace6" providerId="AD" clId="Web-{F8A67790-3830-619F-A03B-06073C598968}"/>
    <pc:docChg chg="addSld delSld modSld">
      <pc:chgData name="Fernando Andrade Díaz" userId="S::fernandoa@lafloridastj.edu.mx::a7ccfde5-9fea-4958-a888-fff4cb4eace6" providerId="AD" clId="Web-{F8A67790-3830-619F-A03B-06073C598968}" dt="2020-06-26T19:13:12.278" v="7886" actId="20577"/>
      <pc:docMkLst>
        <pc:docMk/>
      </pc:docMkLst>
      <pc:sldChg chg="addSp modSp new">
        <pc:chgData name="Fernando Andrade Díaz" userId="S::fernandoa@lafloridastj.edu.mx::a7ccfde5-9fea-4958-a888-fff4cb4eace6" providerId="AD" clId="Web-{F8A67790-3830-619F-A03B-06073C598968}" dt="2020-06-26T18:32:27.119" v="579" actId="20577"/>
        <pc:sldMkLst>
          <pc:docMk/>
          <pc:sldMk cId="2950797098" sldId="269"/>
        </pc:sldMkLst>
        <pc:spChg chg="add mod">
          <ac:chgData name="Fernando Andrade Díaz" userId="S::fernandoa@lafloridastj.edu.mx::a7ccfde5-9fea-4958-a888-fff4cb4eace6" providerId="AD" clId="Web-{F8A67790-3830-619F-A03B-06073C598968}" dt="2020-06-26T18:32:27.119" v="579" actId="20577"/>
          <ac:spMkLst>
            <pc:docMk/>
            <pc:sldMk cId="2950797098" sldId="269"/>
            <ac:spMk id="2" creationId="{8D420CFC-8E30-4FA7-9DDB-DB91AEF60EBA}"/>
          </ac:spMkLst>
        </pc:spChg>
      </pc:sldChg>
      <pc:sldChg chg="addSp modSp new">
        <pc:chgData name="Fernando Andrade Díaz" userId="S::fernandoa@lafloridastj.edu.mx::a7ccfde5-9fea-4958-a888-fff4cb4eace6" providerId="AD" clId="Web-{F8A67790-3830-619F-A03B-06073C598968}" dt="2020-06-26T18:38:33.230" v="2058" actId="20577"/>
        <pc:sldMkLst>
          <pc:docMk/>
          <pc:sldMk cId="3755594880" sldId="270"/>
        </pc:sldMkLst>
        <pc:spChg chg="add mod">
          <ac:chgData name="Fernando Andrade Díaz" userId="S::fernandoa@lafloridastj.edu.mx::a7ccfde5-9fea-4958-a888-fff4cb4eace6" providerId="AD" clId="Web-{F8A67790-3830-619F-A03B-06073C598968}" dt="2020-06-26T18:38:33.230" v="2058" actId="20577"/>
          <ac:spMkLst>
            <pc:docMk/>
            <pc:sldMk cId="3755594880" sldId="270"/>
            <ac:spMk id="2" creationId="{95358F54-B593-4B44-B70B-DD0C3A325A36}"/>
          </ac:spMkLst>
        </pc:spChg>
      </pc:sldChg>
      <pc:sldChg chg="addSp modSp new">
        <pc:chgData name="Fernando Andrade Díaz" userId="S::fernandoa@lafloridastj.edu.mx::a7ccfde5-9fea-4958-a888-fff4cb4eace6" providerId="AD" clId="Web-{F8A67790-3830-619F-A03B-06073C598968}" dt="2020-06-26T18:45:31.059" v="3186" actId="20577"/>
        <pc:sldMkLst>
          <pc:docMk/>
          <pc:sldMk cId="3964062369" sldId="271"/>
        </pc:sldMkLst>
        <pc:spChg chg="add mod">
          <ac:chgData name="Fernando Andrade Díaz" userId="S::fernandoa@lafloridastj.edu.mx::a7ccfde5-9fea-4958-a888-fff4cb4eace6" providerId="AD" clId="Web-{F8A67790-3830-619F-A03B-06073C598968}" dt="2020-06-26T18:45:31.059" v="3186" actId="20577"/>
          <ac:spMkLst>
            <pc:docMk/>
            <pc:sldMk cId="3964062369" sldId="271"/>
            <ac:spMk id="2" creationId="{52818A26-CF2D-467E-AE20-91653C29F446}"/>
          </ac:spMkLst>
        </pc:spChg>
      </pc:sldChg>
      <pc:sldChg chg="addSp modSp new">
        <pc:chgData name="Fernando Andrade Díaz" userId="S::fernandoa@lafloridastj.edu.mx::a7ccfde5-9fea-4958-a888-fff4cb4eace6" providerId="AD" clId="Web-{F8A67790-3830-619F-A03B-06073C598968}" dt="2020-06-26T18:50:14.450" v="4039" actId="20577"/>
        <pc:sldMkLst>
          <pc:docMk/>
          <pc:sldMk cId="4185498523" sldId="272"/>
        </pc:sldMkLst>
        <pc:spChg chg="add mod">
          <ac:chgData name="Fernando Andrade Díaz" userId="S::fernandoa@lafloridastj.edu.mx::a7ccfde5-9fea-4958-a888-fff4cb4eace6" providerId="AD" clId="Web-{F8A67790-3830-619F-A03B-06073C598968}" dt="2020-06-26T18:50:14.450" v="4039" actId="20577"/>
          <ac:spMkLst>
            <pc:docMk/>
            <pc:sldMk cId="4185498523" sldId="272"/>
            <ac:spMk id="2" creationId="{28468154-1188-49C5-BF68-E436E7EF442B}"/>
          </ac:spMkLst>
        </pc:spChg>
      </pc:sldChg>
      <pc:sldChg chg="new del">
        <pc:chgData name="Fernando Andrade Díaz" userId="S::fernandoa@lafloridastj.edu.mx::a7ccfde5-9fea-4958-a888-fff4cb4eace6" providerId="AD" clId="Web-{F8A67790-3830-619F-A03B-06073C598968}" dt="2020-06-26T18:50:22.450" v="4043"/>
        <pc:sldMkLst>
          <pc:docMk/>
          <pc:sldMk cId="1931849506" sldId="273"/>
        </pc:sldMkLst>
      </pc:sldChg>
      <pc:sldChg chg="addSp modSp new addCm delCm">
        <pc:chgData name="Fernando Andrade Díaz" userId="S::fernandoa@lafloridastj.edu.mx::a7ccfde5-9fea-4958-a888-fff4cb4eace6" providerId="AD" clId="Web-{F8A67790-3830-619F-A03B-06073C598968}" dt="2020-06-26T18:58:23.856" v="5407" actId="20577"/>
        <pc:sldMkLst>
          <pc:docMk/>
          <pc:sldMk cId="3556785285" sldId="274"/>
        </pc:sldMkLst>
        <pc:spChg chg="add mod">
          <ac:chgData name="Fernando Andrade Díaz" userId="S::fernandoa@lafloridastj.edu.mx::a7ccfde5-9fea-4958-a888-fff4cb4eace6" providerId="AD" clId="Web-{F8A67790-3830-619F-A03B-06073C598968}" dt="2020-06-26T18:58:23.856" v="5407" actId="20577"/>
          <ac:spMkLst>
            <pc:docMk/>
            <pc:sldMk cId="3556785285" sldId="274"/>
            <ac:spMk id="2" creationId="{0C1BA02C-0C38-4B49-A002-92765B48CF4C}"/>
          </ac:spMkLst>
        </pc:spChg>
      </pc:sldChg>
      <pc:sldChg chg="addSp modSp new">
        <pc:chgData name="Fernando Andrade Díaz" userId="S::fernandoa@lafloridastj.edu.mx::a7ccfde5-9fea-4958-a888-fff4cb4eace6" providerId="AD" clId="Web-{F8A67790-3830-619F-A03B-06073C598968}" dt="2020-06-26T18:59:47.231" v="5743" actId="20577"/>
        <pc:sldMkLst>
          <pc:docMk/>
          <pc:sldMk cId="1485987220" sldId="275"/>
        </pc:sldMkLst>
        <pc:spChg chg="add mod">
          <ac:chgData name="Fernando Andrade Díaz" userId="S::fernandoa@lafloridastj.edu.mx::a7ccfde5-9fea-4958-a888-fff4cb4eace6" providerId="AD" clId="Web-{F8A67790-3830-619F-A03B-06073C598968}" dt="2020-06-26T18:59:47.231" v="5743" actId="20577"/>
          <ac:spMkLst>
            <pc:docMk/>
            <pc:sldMk cId="1485987220" sldId="275"/>
            <ac:spMk id="2" creationId="{DB68E4E6-CCDE-4807-B8D4-EBCF9B8F9CB3}"/>
          </ac:spMkLst>
        </pc:spChg>
      </pc:sldChg>
      <pc:sldChg chg="add replId">
        <pc:chgData name="Fernando Andrade Díaz" userId="S::fernandoa@lafloridastj.edu.mx::a7ccfde5-9fea-4958-a888-fff4cb4eace6" providerId="AD" clId="Web-{F8A67790-3830-619F-A03B-06073C598968}" dt="2020-06-26T18:54:17.887" v="4574"/>
        <pc:sldMkLst>
          <pc:docMk/>
          <pc:sldMk cId="241036513" sldId="276"/>
        </pc:sldMkLst>
      </pc:sldChg>
      <pc:sldChg chg="add replId">
        <pc:chgData name="Fernando Andrade Díaz" userId="S::fernandoa@lafloridastj.edu.mx::a7ccfde5-9fea-4958-a888-fff4cb4eace6" providerId="AD" clId="Web-{F8A67790-3830-619F-A03B-06073C598968}" dt="2020-06-26T18:54:17.934" v="4575"/>
        <pc:sldMkLst>
          <pc:docMk/>
          <pc:sldMk cId="1822264685" sldId="277"/>
        </pc:sldMkLst>
      </pc:sldChg>
      <pc:sldChg chg="addSp modSp new">
        <pc:chgData name="Fernando Andrade Díaz" userId="S::fernandoa@lafloridastj.edu.mx::a7ccfde5-9fea-4958-a888-fff4cb4eace6" providerId="AD" clId="Web-{F8A67790-3830-619F-A03B-06073C598968}" dt="2020-06-26T19:06:27.981" v="6887" actId="20577"/>
        <pc:sldMkLst>
          <pc:docMk/>
          <pc:sldMk cId="4262499105" sldId="278"/>
        </pc:sldMkLst>
        <pc:spChg chg="add mod">
          <ac:chgData name="Fernando Andrade Díaz" userId="S::fernandoa@lafloridastj.edu.mx::a7ccfde5-9fea-4958-a888-fff4cb4eace6" providerId="AD" clId="Web-{F8A67790-3830-619F-A03B-06073C598968}" dt="2020-06-26T19:06:27.981" v="6887" actId="20577"/>
          <ac:spMkLst>
            <pc:docMk/>
            <pc:sldMk cId="4262499105" sldId="278"/>
            <ac:spMk id="2" creationId="{D76BA79D-E786-4561-AD2B-BCBA0E6F7A93}"/>
          </ac:spMkLst>
        </pc:spChg>
      </pc:sldChg>
      <pc:sldChg chg="addSp modSp new addCm delCm">
        <pc:chgData name="Fernando Andrade Díaz" userId="S::fernandoa@lafloridastj.edu.mx::a7ccfde5-9fea-4958-a888-fff4cb4eace6" providerId="AD" clId="Web-{F8A67790-3830-619F-A03B-06073C598968}" dt="2020-06-26T19:10:07.028" v="7423"/>
        <pc:sldMkLst>
          <pc:docMk/>
          <pc:sldMk cId="1685646082" sldId="279"/>
        </pc:sldMkLst>
        <pc:spChg chg="add mod">
          <ac:chgData name="Fernando Andrade Díaz" userId="S::fernandoa@lafloridastj.edu.mx::a7ccfde5-9fea-4958-a888-fff4cb4eace6" providerId="AD" clId="Web-{F8A67790-3830-619F-A03B-06073C598968}" dt="2020-06-26T19:10:02.591" v="7420" actId="20577"/>
          <ac:spMkLst>
            <pc:docMk/>
            <pc:sldMk cId="1685646082" sldId="279"/>
            <ac:spMk id="2" creationId="{985A80CC-BE62-4FF0-8402-98CE2C4BC2E6}"/>
          </ac:spMkLst>
        </pc:spChg>
      </pc:sldChg>
      <pc:sldChg chg="addSp modSp new addCm">
        <pc:chgData name="Fernando Andrade Díaz" userId="S::fernandoa@lafloridastj.edu.mx::a7ccfde5-9fea-4958-a888-fff4cb4eace6" providerId="AD" clId="Web-{F8A67790-3830-619F-A03B-06073C598968}" dt="2020-06-26T19:10:57.559" v="7451"/>
        <pc:sldMkLst>
          <pc:docMk/>
          <pc:sldMk cId="3111565581" sldId="280"/>
        </pc:sldMkLst>
        <pc:spChg chg="add mod">
          <ac:chgData name="Fernando Andrade Díaz" userId="S::fernandoa@lafloridastj.edu.mx::a7ccfde5-9fea-4958-a888-fff4cb4eace6" providerId="AD" clId="Web-{F8A67790-3830-619F-A03B-06073C598968}" dt="2020-06-26T19:10:24.044" v="7448" actId="20577"/>
          <ac:spMkLst>
            <pc:docMk/>
            <pc:sldMk cId="3111565581" sldId="280"/>
            <ac:spMk id="2" creationId="{AB1D0E6F-764F-492E-AFC3-AC022867327E}"/>
          </ac:spMkLst>
        </pc:spChg>
      </pc:sldChg>
      <pc:sldChg chg="addSp modSp new">
        <pc:chgData name="Fernando Andrade Díaz" userId="S::fernandoa@lafloridastj.edu.mx::a7ccfde5-9fea-4958-a888-fff4cb4eace6" providerId="AD" clId="Web-{F8A67790-3830-619F-A03B-06073C598968}" dt="2020-06-26T19:13:12.278" v="7885" actId="20577"/>
        <pc:sldMkLst>
          <pc:docMk/>
          <pc:sldMk cId="3779403681" sldId="281"/>
        </pc:sldMkLst>
        <pc:spChg chg="add mod">
          <ac:chgData name="Fernando Andrade Díaz" userId="S::fernandoa@lafloridastj.edu.mx::a7ccfde5-9fea-4958-a888-fff4cb4eace6" providerId="AD" clId="Web-{F8A67790-3830-619F-A03B-06073C598968}" dt="2020-06-26T19:13:12.278" v="7885" actId="20577"/>
          <ac:spMkLst>
            <pc:docMk/>
            <pc:sldMk cId="3779403681" sldId="281"/>
            <ac:spMk id="2" creationId="{BCD458EF-1191-4939-9349-35797E0D3BC6}"/>
          </ac:spMkLst>
        </pc:spChg>
      </pc:sldChg>
    </pc:docChg>
  </pc:docChgLst>
  <pc:docChgLst>
    <pc:chgData name="Victor Hugo Martinez" userId="S::victorm@lafloridastj.edu.mx::77be1fb1-434e-4a3b-a324-4174195db527" providerId="AD" clId="Web-{77490590-A26C-F51D-ACF9-77462443F976}"/>
    <pc:docChg chg="addSld delSld modSld addMainMaster">
      <pc:chgData name="Victor Hugo Martinez" userId="S::victorm@lafloridastj.edu.mx::77be1fb1-434e-4a3b-a324-4174195db527" providerId="AD" clId="Web-{77490590-A26C-F51D-ACF9-77462443F976}" dt="2020-06-29T02:03:06.176" v="443" actId="20577"/>
      <pc:docMkLst>
        <pc:docMk/>
      </pc:docMkLst>
      <pc:sldChg chg="modSp">
        <pc:chgData name="Victor Hugo Martinez" userId="S::victorm@lafloridastj.edu.mx::77be1fb1-434e-4a3b-a324-4174195db527" providerId="AD" clId="Web-{77490590-A26C-F51D-ACF9-77462443F976}" dt="2020-06-29T01:58:10.628" v="379" actId="20577"/>
        <pc:sldMkLst>
          <pc:docMk/>
          <pc:sldMk cId="0" sldId="256"/>
        </pc:sldMkLst>
        <pc:spChg chg="mod">
          <ac:chgData name="Victor Hugo Martinez" userId="S::victorm@lafloridastj.edu.mx::77be1fb1-434e-4a3b-a324-4174195db527" providerId="AD" clId="Web-{77490590-A26C-F51D-ACF9-77462443F976}" dt="2020-06-29T01:58:10.628" v="379" actId="20577"/>
          <ac:spMkLst>
            <pc:docMk/>
            <pc:sldMk cId="0" sldId="256"/>
            <ac:spMk id="346" creationId="{00000000-0000-0000-0000-000000000000}"/>
          </ac:spMkLst>
        </pc:spChg>
        <pc:spChg chg="mod">
          <ac:chgData name="Victor Hugo Martinez" userId="S::victorm@lafloridastj.edu.mx::77be1fb1-434e-4a3b-a324-4174195db527" providerId="AD" clId="Web-{77490590-A26C-F51D-ACF9-77462443F976}" dt="2020-06-29T01:57:46.924" v="374" actId="20577"/>
          <ac:spMkLst>
            <pc:docMk/>
            <pc:sldMk cId="0" sldId="256"/>
            <ac:spMk id="347" creationId="{00000000-0000-0000-0000-000000000000}"/>
          </ac:spMkLst>
        </pc:spChg>
      </pc:sldChg>
      <pc:sldChg chg="modSp addCm">
        <pc:chgData name="Victor Hugo Martinez" userId="S::victorm@lafloridastj.edu.mx::77be1fb1-434e-4a3b-a324-4174195db527" providerId="AD" clId="Web-{77490590-A26C-F51D-ACF9-77462443F976}" dt="2020-06-29T01:39:38.750" v="238" actId="20577"/>
        <pc:sldMkLst>
          <pc:docMk/>
          <pc:sldMk cId="0" sldId="258"/>
        </pc:sldMkLst>
        <pc:spChg chg="mod">
          <ac:chgData name="Victor Hugo Martinez" userId="S::victorm@lafloridastj.edu.mx::77be1fb1-434e-4a3b-a324-4174195db527" providerId="AD" clId="Web-{77490590-A26C-F51D-ACF9-77462443F976}" dt="2020-06-29T01:39:38.750" v="238" actId="20577"/>
          <ac:spMkLst>
            <pc:docMk/>
            <pc:sldMk cId="0" sldId="258"/>
            <ac:spMk id="359" creationId="{00000000-0000-0000-0000-000000000000}"/>
          </ac:spMkLst>
        </pc:spChg>
      </pc:sldChg>
      <pc:sldChg chg="addSp delSp modSp new">
        <pc:chgData name="Victor Hugo Martinez" userId="S::victorm@lafloridastj.edu.mx::77be1fb1-434e-4a3b-a324-4174195db527" providerId="AD" clId="Web-{77490590-A26C-F51D-ACF9-77462443F976}" dt="2020-06-29T01:53:33.455" v="268" actId="1076"/>
        <pc:sldMkLst>
          <pc:docMk/>
          <pc:sldMk cId="795640330" sldId="283"/>
        </pc:sldMkLst>
        <pc:spChg chg="del">
          <ac:chgData name="Victor Hugo Martinez" userId="S::victorm@lafloridastj.edu.mx::77be1fb1-434e-4a3b-a324-4174195db527" providerId="AD" clId="Web-{77490590-A26C-F51D-ACF9-77462443F976}" dt="2020-06-29T01:52:03.330" v="243"/>
          <ac:spMkLst>
            <pc:docMk/>
            <pc:sldMk cId="795640330" sldId="283"/>
            <ac:spMk id="2" creationId="{EAC525F9-A0B8-4128-B0C4-FA602176B5BE}"/>
          </ac:spMkLst>
        </pc:spChg>
        <pc:spChg chg="del">
          <ac:chgData name="Victor Hugo Martinez" userId="S::victorm@lafloridastj.edu.mx::77be1fb1-434e-4a3b-a324-4174195db527" providerId="AD" clId="Web-{77490590-A26C-F51D-ACF9-77462443F976}" dt="2020-06-29T01:52:01.408" v="242"/>
          <ac:spMkLst>
            <pc:docMk/>
            <pc:sldMk cId="795640330" sldId="283"/>
            <ac:spMk id="3" creationId="{D61EE83D-BE67-49D8-86FD-4BBD79868F88}"/>
          </ac:spMkLst>
        </pc:spChg>
        <pc:spChg chg="add mod">
          <ac:chgData name="Victor Hugo Martinez" userId="S::victorm@lafloridastj.edu.mx::77be1fb1-434e-4a3b-a324-4174195db527" providerId="AD" clId="Web-{77490590-A26C-F51D-ACF9-77462443F976}" dt="2020-06-29T01:53:33.455" v="268" actId="1076"/>
          <ac:spMkLst>
            <pc:docMk/>
            <pc:sldMk cId="795640330" sldId="283"/>
            <ac:spMk id="4" creationId="{50D50A8A-9FA8-477C-8ABC-CB7AEECB1C4E}"/>
          </ac:spMkLst>
        </pc:spChg>
        <pc:spChg chg="add">
          <ac:chgData name="Victor Hugo Martinez" userId="S::victorm@lafloridastj.edu.mx::77be1fb1-434e-4a3b-a324-4174195db527" providerId="AD" clId="Web-{77490590-A26C-F51D-ACF9-77462443F976}" dt="2020-06-29T01:53:04.971" v="254"/>
          <ac:spMkLst>
            <pc:docMk/>
            <pc:sldMk cId="795640330" sldId="283"/>
            <ac:spMk id="7" creationId="{7218B3AB-41CC-4987-B266-ACBCF6EE8AFD}"/>
          </ac:spMkLst>
        </pc:spChg>
        <pc:picChg chg="add">
          <ac:chgData name="Victor Hugo Martinez" userId="S::victorm@lafloridastj.edu.mx::77be1fb1-434e-4a3b-a324-4174195db527" providerId="AD" clId="Web-{77490590-A26C-F51D-ACF9-77462443F976}" dt="2020-06-29T01:52:50.439" v="252"/>
          <ac:picMkLst>
            <pc:docMk/>
            <pc:sldMk cId="795640330" sldId="283"/>
            <ac:picMk id="6" creationId="{79E08091-259A-44D7-91EF-5EB0834CE74F}"/>
          </ac:picMkLst>
        </pc:picChg>
      </pc:sldChg>
      <pc:sldChg chg="delSp modSp add del">
        <pc:chgData name="Victor Hugo Martinez" userId="S::victorm@lafloridastj.edu.mx::77be1fb1-434e-4a3b-a324-4174195db527" providerId="AD" clId="Web-{77490590-A26C-F51D-ACF9-77462443F976}" dt="2020-06-29T01:54:51.690" v="287"/>
        <pc:sldMkLst>
          <pc:docMk/>
          <pc:sldMk cId="4191238149" sldId="284"/>
        </pc:sldMkLst>
        <pc:spChg chg="mod">
          <ac:chgData name="Victor Hugo Martinez" userId="S::victorm@lafloridastj.edu.mx::77be1fb1-434e-4a3b-a324-4174195db527" providerId="AD" clId="Web-{77490590-A26C-F51D-ACF9-77462443F976}" dt="2020-06-29T01:52:33.220" v="245" actId="20577"/>
          <ac:spMkLst>
            <pc:docMk/>
            <pc:sldMk cId="4191238149" sldId="284"/>
            <ac:spMk id="180" creationId="{00000000-0000-0000-0000-000000000000}"/>
          </ac:spMkLst>
        </pc:spChg>
        <pc:spChg chg="del">
          <ac:chgData name="Victor Hugo Martinez" userId="S::victorm@lafloridastj.edu.mx::77be1fb1-434e-4a3b-a324-4174195db527" providerId="AD" clId="Web-{77490590-A26C-F51D-ACF9-77462443F976}" dt="2020-06-29T01:53:02.299" v="253"/>
          <ac:spMkLst>
            <pc:docMk/>
            <pc:sldMk cId="4191238149" sldId="284"/>
            <ac:spMk id="185" creationId="{00000000-0000-0000-0000-000000000000}"/>
          </ac:spMkLst>
        </pc:spChg>
      </pc:sldChg>
      <pc:sldChg chg="addSp delSp modSp add replId">
        <pc:chgData name="Victor Hugo Martinez" userId="S::victorm@lafloridastj.edu.mx::77be1fb1-434e-4a3b-a324-4174195db527" providerId="AD" clId="Web-{77490590-A26C-F51D-ACF9-77462443F976}" dt="2020-06-29T02:00:18.815" v="417" actId="1076"/>
        <pc:sldMkLst>
          <pc:docMk/>
          <pc:sldMk cId="2794594160" sldId="285"/>
        </pc:sldMkLst>
        <pc:spChg chg="del mod">
          <ac:chgData name="Victor Hugo Martinez" userId="S::victorm@lafloridastj.edu.mx::77be1fb1-434e-4a3b-a324-4174195db527" providerId="AD" clId="Web-{77490590-A26C-F51D-ACF9-77462443F976}" dt="2020-06-29T01:54:46.002" v="286"/>
          <ac:spMkLst>
            <pc:docMk/>
            <pc:sldMk cId="2794594160" sldId="285"/>
            <ac:spMk id="346" creationId="{00000000-0000-0000-0000-000000000000}"/>
          </ac:spMkLst>
        </pc:spChg>
        <pc:spChg chg="add del mod">
          <ac:chgData name="Victor Hugo Martinez" userId="S::victorm@lafloridastj.edu.mx::77be1fb1-434e-4a3b-a324-4174195db527" providerId="AD" clId="Web-{77490590-A26C-F51D-ACF9-77462443F976}" dt="2020-06-29T02:00:18.815" v="417" actId="1076"/>
          <ac:spMkLst>
            <pc:docMk/>
            <pc:sldMk cId="2794594160" sldId="285"/>
            <ac:spMk id="347" creationId="{00000000-0000-0000-0000-000000000000}"/>
          </ac:spMkLst>
        </pc:spChg>
      </pc:sldChg>
      <pc:sldChg chg="add">
        <pc:chgData name="Victor Hugo Martinez" userId="S::victorm@lafloridastj.edu.mx::77be1fb1-434e-4a3b-a324-4174195db527" providerId="AD" clId="Web-{77490590-A26C-F51D-ACF9-77462443F976}" dt="2020-06-29T02:02:16.894" v="418"/>
        <pc:sldMkLst>
          <pc:docMk/>
          <pc:sldMk cId="528691896" sldId="286"/>
        </pc:sldMkLst>
      </pc:sldChg>
      <pc:sldChg chg="add del">
        <pc:chgData name="Victor Hugo Martinez" userId="S::victorm@lafloridastj.edu.mx::77be1fb1-434e-4a3b-a324-4174195db527" providerId="AD" clId="Web-{77490590-A26C-F51D-ACF9-77462443F976}" dt="2020-06-29T01:58:21.065" v="383"/>
        <pc:sldMkLst>
          <pc:docMk/>
          <pc:sldMk cId="2668837408" sldId="286"/>
        </pc:sldMkLst>
      </pc:sldChg>
      <pc:sldChg chg="modSp add replId">
        <pc:chgData name="Victor Hugo Martinez" userId="S::victorm@lafloridastj.edu.mx::77be1fb1-434e-4a3b-a324-4174195db527" providerId="AD" clId="Web-{77490590-A26C-F51D-ACF9-77462443F976}" dt="2020-06-29T02:02:49.160" v="440" actId="20577"/>
        <pc:sldMkLst>
          <pc:docMk/>
          <pc:sldMk cId="1124852520" sldId="287"/>
        </pc:sldMkLst>
        <pc:spChg chg="mod">
          <ac:chgData name="Victor Hugo Martinez" userId="S::victorm@lafloridastj.edu.mx::77be1fb1-434e-4a3b-a324-4174195db527" providerId="AD" clId="Web-{77490590-A26C-F51D-ACF9-77462443F976}" dt="2020-06-29T02:02:44.551" v="437" actId="20577"/>
          <ac:spMkLst>
            <pc:docMk/>
            <pc:sldMk cId="1124852520" sldId="287"/>
            <ac:spMk id="4" creationId="{50D50A8A-9FA8-477C-8ABC-CB7AEECB1C4E}"/>
          </ac:spMkLst>
        </pc:spChg>
        <pc:spChg chg="mod">
          <ac:chgData name="Victor Hugo Martinez" userId="S::victorm@lafloridastj.edu.mx::77be1fb1-434e-4a3b-a324-4174195db527" providerId="AD" clId="Web-{77490590-A26C-F51D-ACF9-77462443F976}" dt="2020-06-29T02:02:49.160" v="440" actId="20577"/>
          <ac:spMkLst>
            <pc:docMk/>
            <pc:sldMk cId="1124852520" sldId="287"/>
            <ac:spMk id="7" creationId="{7218B3AB-41CC-4987-B266-ACBCF6EE8AFD}"/>
          </ac:spMkLst>
        </pc:spChg>
      </pc:sldChg>
      <pc:sldMasterChg chg="add addSldLayout">
        <pc:chgData name="Victor Hugo Martinez" userId="S::victorm@lafloridastj.edu.mx::77be1fb1-434e-4a3b-a324-4174195db527" providerId="AD" clId="Web-{77490590-A26C-F51D-ACF9-77462443F976}" dt="2020-06-29T01:52:05.814" v="244"/>
        <pc:sldMasterMkLst>
          <pc:docMk/>
          <pc:sldMasterMk cId="0" sldId="2147483687"/>
        </pc:sldMasterMkLst>
        <pc:sldLayoutChg chg="add">
          <pc:chgData name="Victor Hugo Martinez" userId="S::victorm@lafloridastj.edu.mx::77be1fb1-434e-4a3b-a324-4174195db527" providerId="AD" clId="Web-{77490590-A26C-F51D-ACF9-77462443F976}" dt="2020-06-29T01:52:05.814" v="244"/>
          <pc:sldLayoutMkLst>
            <pc:docMk/>
            <pc:sldMasterMk cId="0" sldId="2147483687"/>
            <pc:sldLayoutMk cId="0" sldId="2147483688"/>
          </pc:sldLayoutMkLst>
        </pc:sldLayoutChg>
        <pc:sldLayoutChg chg="add">
          <pc:chgData name="Victor Hugo Martinez" userId="S::victorm@lafloridastj.edu.mx::77be1fb1-434e-4a3b-a324-4174195db527" providerId="AD" clId="Web-{77490590-A26C-F51D-ACF9-77462443F976}" dt="2020-06-29T01:52:05.814" v="244"/>
          <pc:sldLayoutMkLst>
            <pc:docMk/>
            <pc:sldMasterMk cId="0" sldId="2147483687"/>
            <pc:sldLayoutMk cId="0" sldId="2147483689"/>
          </pc:sldLayoutMkLst>
        </pc:sldLayoutChg>
        <pc:sldLayoutChg chg="add">
          <pc:chgData name="Victor Hugo Martinez" userId="S::victorm@lafloridastj.edu.mx::77be1fb1-434e-4a3b-a324-4174195db527" providerId="AD" clId="Web-{77490590-A26C-F51D-ACF9-77462443F976}" dt="2020-06-29T01:52:05.814" v="244"/>
          <pc:sldLayoutMkLst>
            <pc:docMk/>
            <pc:sldMasterMk cId="0" sldId="2147483687"/>
            <pc:sldLayoutMk cId="0" sldId="2147483690"/>
          </pc:sldLayoutMkLst>
        </pc:sldLayoutChg>
        <pc:sldLayoutChg chg="add">
          <pc:chgData name="Victor Hugo Martinez" userId="S::victorm@lafloridastj.edu.mx::77be1fb1-434e-4a3b-a324-4174195db527" providerId="AD" clId="Web-{77490590-A26C-F51D-ACF9-77462443F976}" dt="2020-06-29T01:52:05.814" v="244"/>
          <pc:sldLayoutMkLst>
            <pc:docMk/>
            <pc:sldMasterMk cId="0" sldId="2147483687"/>
            <pc:sldLayoutMk cId="0" sldId="2147483691"/>
          </pc:sldLayoutMkLst>
        </pc:sldLayoutChg>
        <pc:sldLayoutChg chg="add">
          <pc:chgData name="Victor Hugo Martinez" userId="S::victorm@lafloridastj.edu.mx::77be1fb1-434e-4a3b-a324-4174195db527" providerId="AD" clId="Web-{77490590-A26C-F51D-ACF9-77462443F976}" dt="2020-06-29T01:52:05.814" v="244"/>
          <pc:sldLayoutMkLst>
            <pc:docMk/>
            <pc:sldMasterMk cId="0" sldId="2147483687"/>
            <pc:sldLayoutMk cId="0" sldId="2147483692"/>
          </pc:sldLayoutMkLst>
        </pc:sldLayoutChg>
        <pc:sldLayoutChg chg="add">
          <pc:chgData name="Victor Hugo Martinez" userId="S::victorm@lafloridastj.edu.mx::77be1fb1-434e-4a3b-a324-4174195db527" providerId="AD" clId="Web-{77490590-A26C-F51D-ACF9-77462443F976}" dt="2020-06-29T01:52:05.814" v="244"/>
          <pc:sldLayoutMkLst>
            <pc:docMk/>
            <pc:sldMasterMk cId="0" sldId="2147483687"/>
            <pc:sldLayoutMk cId="0" sldId="2147483693"/>
          </pc:sldLayoutMkLst>
        </pc:sldLayoutChg>
        <pc:sldLayoutChg chg="add">
          <pc:chgData name="Victor Hugo Martinez" userId="S::victorm@lafloridastj.edu.mx::77be1fb1-434e-4a3b-a324-4174195db527" providerId="AD" clId="Web-{77490590-A26C-F51D-ACF9-77462443F976}" dt="2020-06-29T01:52:05.814" v="244"/>
          <pc:sldLayoutMkLst>
            <pc:docMk/>
            <pc:sldMasterMk cId="0" sldId="2147483687"/>
            <pc:sldLayoutMk cId="0" sldId="2147483694"/>
          </pc:sldLayoutMkLst>
        </pc:sldLayoutChg>
        <pc:sldLayoutChg chg="add">
          <pc:chgData name="Victor Hugo Martinez" userId="S::victorm@lafloridastj.edu.mx::77be1fb1-434e-4a3b-a324-4174195db527" providerId="AD" clId="Web-{77490590-A26C-F51D-ACF9-77462443F976}" dt="2020-06-29T01:52:05.814" v="244"/>
          <pc:sldLayoutMkLst>
            <pc:docMk/>
            <pc:sldMasterMk cId="0" sldId="2147483687"/>
            <pc:sldLayoutMk cId="0" sldId="2147483695"/>
          </pc:sldLayoutMkLst>
        </pc:sldLayoutChg>
        <pc:sldLayoutChg chg="add">
          <pc:chgData name="Victor Hugo Martinez" userId="S::victorm@lafloridastj.edu.mx::77be1fb1-434e-4a3b-a324-4174195db527" providerId="AD" clId="Web-{77490590-A26C-F51D-ACF9-77462443F976}" dt="2020-06-29T01:52:05.814" v="244"/>
          <pc:sldLayoutMkLst>
            <pc:docMk/>
            <pc:sldMasterMk cId="0" sldId="2147483687"/>
            <pc:sldLayoutMk cId="0" sldId="2147483696"/>
          </pc:sldLayoutMkLst>
        </pc:sldLayoutChg>
        <pc:sldLayoutChg chg="add">
          <pc:chgData name="Victor Hugo Martinez" userId="S::victorm@lafloridastj.edu.mx::77be1fb1-434e-4a3b-a324-4174195db527" providerId="AD" clId="Web-{77490590-A26C-F51D-ACF9-77462443F976}" dt="2020-06-29T01:52:05.814" v="244"/>
          <pc:sldLayoutMkLst>
            <pc:docMk/>
            <pc:sldMasterMk cId="0" sldId="2147483687"/>
            <pc:sldLayoutMk cId="0" sldId="2147483697"/>
          </pc:sldLayoutMkLst>
        </pc:sldLayoutChg>
        <pc:sldLayoutChg chg="add">
          <pc:chgData name="Victor Hugo Martinez" userId="S::victorm@lafloridastj.edu.mx::77be1fb1-434e-4a3b-a324-4174195db527" providerId="AD" clId="Web-{77490590-A26C-F51D-ACF9-77462443F976}" dt="2020-06-29T01:52:05.814" v="244"/>
          <pc:sldLayoutMkLst>
            <pc:docMk/>
            <pc:sldMasterMk cId="0" sldId="2147483687"/>
            <pc:sldLayoutMk cId="0" sldId="2147483698"/>
          </pc:sldLayoutMkLst>
        </pc:sldLayoutChg>
        <pc:sldLayoutChg chg="add">
          <pc:chgData name="Victor Hugo Martinez" userId="S::victorm@lafloridastj.edu.mx::77be1fb1-434e-4a3b-a324-4174195db527" providerId="AD" clId="Web-{77490590-A26C-F51D-ACF9-77462443F976}" dt="2020-06-29T01:52:05.814" v="244"/>
          <pc:sldLayoutMkLst>
            <pc:docMk/>
            <pc:sldMasterMk cId="0" sldId="2147483687"/>
            <pc:sldLayoutMk cId="0" sldId="2147483699"/>
          </pc:sldLayoutMkLst>
        </pc:sldLayoutChg>
      </pc:sldMasterChg>
      <pc:sldMasterChg chg="add addSldLayout">
        <pc:chgData name="Victor Hugo Martinez" userId="S::victorm@lafloridastj.edu.mx::77be1fb1-434e-4a3b-a324-4174195db527" providerId="AD" clId="Web-{77490590-A26C-F51D-ACF9-77462443F976}" dt="2020-06-29T02:02:16.894" v="418"/>
        <pc:sldMasterMkLst>
          <pc:docMk/>
          <pc:sldMasterMk cId="0" sldId="2147483700"/>
        </pc:sldMasterMkLst>
        <pc:sldLayoutChg chg="add">
          <pc:chgData name="Victor Hugo Martinez" userId="S::victorm@lafloridastj.edu.mx::77be1fb1-434e-4a3b-a324-4174195db527" providerId="AD" clId="Web-{77490590-A26C-F51D-ACF9-77462443F976}" dt="2020-06-29T02:02:16.894" v="418"/>
          <pc:sldLayoutMkLst>
            <pc:docMk/>
            <pc:sldMasterMk cId="0" sldId="2147483700"/>
            <pc:sldLayoutMk cId="0" sldId="2147483701"/>
          </pc:sldLayoutMkLst>
        </pc:sldLayoutChg>
        <pc:sldLayoutChg chg="add">
          <pc:chgData name="Victor Hugo Martinez" userId="S::victorm@lafloridastj.edu.mx::77be1fb1-434e-4a3b-a324-4174195db527" providerId="AD" clId="Web-{77490590-A26C-F51D-ACF9-77462443F976}" dt="2020-06-29T02:02:16.894" v="418"/>
          <pc:sldLayoutMkLst>
            <pc:docMk/>
            <pc:sldMasterMk cId="0" sldId="2147483700"/>
            <pc:sldLayoutMk cId="0" sldId="2147483702"/>
          </pc:sldLayoutMkLst>
        </pc:sldLayoutChg>
        <pc:sldLayoutChg chg="add">
          <pc:chgData name="Victor Hugo Martinez" userId="S::victorm@lafloridastj.edu.mx::77be1fb1-434e-4a3b-a324-4174195db527" providerId="AD" clId="Web-{77490590-A26C-F51D-ACF9-77462443F976}" dt="2020-06-29T02:02:16.894" v="418"/>
          <pc:sldLayoutMkLst>
            <pc:docMk/>
            <pc:sldMasterMk cId="0" sldId="2147483700"/>
            <pc:sldLayoutMk cId="0" sldId="2147483703"/>
          </pc:sldLayoutMkLst>
        </pc:sldLayoutChg>
        <pc:sldLayoutChg chg="add">
          <pc:chgData name="Victor Hugo Martinez" userId="S::victorm@lafloridastj.edu.mx::77be1fb1-434e-4a3b-a324-4174195db527" providerId="AD" clId="Web-{77490590-A26C-F51D-ACF9-77462443F976}" dt="2020-06-29T02:02:16.894" v="418"/>
          <pc:sldLayoutMkLst>
            <pc:docMk/>
            <pc:sldMasterMk cId="0" sldId="2147483700"/>
            <pc:sldLayoutMk cId="0" sldId="2147483704"/>
          </pc:sldLayoutMkLst>
        </pc:sldLayoutChg>
        <pc:sldLayoutChg chg="add">
          <pc:chgData name="Victor Hugo Martinez" userId="S::victorm@lafloridastj.edu.mx::77be1fb1-434e-4a3b-a324-4174195db527" providerId="AD" clId="Web-{77490590-A26C-F51D-ACF9-77462443F976}" dt="2020-06-29T02:02:16.894" v="418"/>
          <pc:sldLayoutMkLst>
            <pc:docMk/>
            <pc:sldMasterMk cId="0" sldId="2147483700"/>
            <pc:sldLayoutMk cId="0" sldId="2147483705"/>
          </pc:sldLayoutMkLst>
        </pc:sldLayoutChg>
        <pc:sldLayoutChg chg="add">
          <pc:chgData name="Victor Hugo Martinez" userId="S::victorm@lafloridastj.edu.mx::77be1fb1-434e-4a3b-a324-4174195db527" providerId="AD" clId="Web-{77490590-A26C-F51D-ACF9-77462443F976}" dt="2020-06-29T02:02:16.894" v="418"/>
          <pc:sldLayoutMkLst>
            <pc:docMk/>
            <pc:sldMasterMk cId="0" sldId="2147483700"/>
            <pc:sldLayoutMk cId="0" sldId="2147483706"/>
          </pc:sldLayoutMkLst>
        </pc:sldLayoutChg>
        <pc:sldLayoutChg chg="add">
          <pc:chgData name="Victor Hugo Martinez" userId="S::victorm@lafloridastj.edu.mx::77be1fb1-434e-4a3b-a324-4174195db527" providerId="AD" clId="Web-{77490590-A26C-F51D-ACF9-77462443F976}" dt="2020-06-29T02:02:16.894" v="418"/>
          <pc:sldLayoutMkLst>
            <pc:docMk/>
            <pc:sldMasterMk cId="0" sldId="2147483700"/>
            <pc:sldLayoutMk cId="0" sldId="2147483707"/>
          </pc:sldLayoutMkLst>
        </pc:sldLayoutChg>
        <pc:sldLayoutChg chg="add">
          <pc:chgData name="Victor Hugo Martinez" userId="S::victorm@lafloridastj.edu.mx::77be1fb1-434e-4a3b-a324-4174195db527" providerId="AD" clId="Web-{77490590-A26C-F51D-ACF9-77462443F976}" dt="2020-06-29T02:02:16.894" v="418"/>
          <pc:sldLayoutMkLst>
            <pc:docMk/>
            <pc:sldMasterMk cId="0" sldId="2147483700"/>
            <pc:sldLayoutMk cId="0" sldId="2147483708"/>
          </pc:sldLayoutMkLst>
        </pc:sldLayoutChg>
        <pc:sldLayoutChg chg="add">
          <pc:chgData name="Victor Hugo Martinez" userId="S::victorm@lafloridastj.edu.mx::77be1fb1-434e-4a3b-a324-4174195db527" providerId="AD" clId="Web-{77490590-A26C-F51D-ACF9-77462443F976}" dt="2020-06-29T02:02:16.894" v="418"/>
          <pc:sldLayoutMkLst>
            <pc:docMk/>
            <pc:sldMasterMk cId="0" sldId="2147483700"/>
            <pc:sldLayoutMk cId="0" sldId="2147483709"/>
          </pc:sldLayoutMkLst>
        </pc:sldLayoutChg>
        <pc:sldLayoutChg chg="add">
          <pc:chgData name="Victor Hugo Martinez" userId="S::victorm@lafloridastj.edu.mx::77be1fb1-434e-4a3b-a324-4174195db527" providerId="AD" clId="Web-{77490590-A26C-F51D-ACF9-77462443F976}" dt="2020-06-29T02:02:16.894" v="418"/>
          <pc:sldLayoutMkLst>
            <pc:docMk/>
            <pc:sldMasterMk cId="0" sldId="2147483700"/>
            <pc:sldLayoutMk cId="0" sldId="2147483710"/>
          </pc:sldLayoutMkLst>
        </pc:sldLayoutChg>
        <pc:sldLayoutChg chg="add">
          <pc:chgData name="Victor Hugo Martinez" userId="S::victorm@lafloridastj.edu.mx::77be1fb1-434e-4a3b-a324-4174195db527" providerId="AD" clId="Web-{77490590-A26C-F51D-ACF9-77462443F976}" dt="2020-06-29T02:02:16.894" v="418"/>
          <pc:sldLayoutMkLst>
            <pc:docMk/>
            <pc:sldMasterMk cId="0" sldId="2147483700"/>
            <pc:sldLayoutMk cId="0" sldId="2147483711"/>
          </pc:sldLayoutMkLst>
        </pc:sldLayoutChg>
        <pc:sldLayoutChg chg="add">
          <pc:chgData name="Victor Hugo Martinez" userId="S::victorm@lafloridastj.edu.mx::77be1fb1-434e-4a3b-a324-4174195db527" providerId="AD" clId="Web-{77490590-A26C-F51D-ACF9-77462443F976}" dt="2020-06-29T02:02:16.894" v="418"/>
          <pc:sldLayoutMkLst>
            <pc:docMk/>
            <pc:sldMasterMk cId="0" sldId="2147483700"/>
            <pc:sldLayoutMk cId="0" sldId="2147483712"/>
          </pc:sldLayoutMkLst>
        </pc:sldLayoutChg>
      </pc:sldMasterChg>
    </pc:docChg>
  </pc:docChgLst>
  <pc:docChgLst>
    <pc:chgData name="Ana Litz Rios Santome" userId="S::analitzr@lafloridastj.edu.mx::45e8b698-5ab7-42c5-9db6-e42a92999feb" providerId="AD" clId="Web-{FC31B1A7-F992-4747-8F4B-BC67F4BAD752}"/>
    <pc:docChg chg="addSld delSld modSld">
      <pc:chgData name="Ana Litz Rios Santome" userId="S::analitzr@lafloridastj.edu.mx::45e8b698-5ab7-42c5-9db6-e42a92999feb" providerId="AD" clId="Web-{FC31B1A7-F992-4747-8F4B-BC67F4BAD752}" dt="2020-06-29T18:39:44.440" v="109" actId="14100"/>
      <pc:docMkLst>
        <pc:docMk/>
      </pc:docMkLst>
      <pc:sldChg chg="modSp">
        <pc:chgData name="Ana Litz Rios Santome" userId="S::analitzr@lafloridastj.edu.mx::45e8b698-5ab7-42c5-9db6-e42a92999feb" providerId="AD" clId="Web-{FC31B1A7-F992-4747-8F4B-BC67F4BAD752}" dt="2020-06-29T17:56:50.478" v="20" actId="20577"/>
        <pc:sldMkLst>
          <pc:docMk/>
          <pc:sldMk cId="0" sldId="260"/>
        </pc:sldMkLst>
        <pc:spChg chg="mod">
          <ac:chgData name="Ana Litz Rios Santome" userId="S::analitzr@lafloridastj.edu.mx::45e8b698-5ab7-42c5-9db6-e42a92999feb" providerId="AD" clId="Web-{FC31B1A7-F992-4747-8F4B-BC67F4BAD752}" dt="2020-06-29T17:56:50.478" v="20" actId="20577"/>
          <ac:spMkLst>
            <pc:docMk/>
            <pc:sldMk cId="0" sldId="260"/>
            <ac:spMk id="362" creationId="{00000000-0000-0000-0000-000000000000}"/>
          </ac:spMkLst>
        </pc:spChg>
      </pc:sldChg>
      <pc:sldChg chg="modSp">
        <pc:chgData name="Ana Litz Rios Santome" userId="S::analitzr@lafloridastj.edu.mx::45e8b698-5ab7-42c5-9db6-e42a92999feb" providerId="AD" clId="Web-{FC31B1A7-F992-4747-8F4B-BC67F4BAD752}" dt="2020-06-29T17:59:36.245" v="41" actId="20577"/>
        <pc:sldMkLst>
          <pc:docMk/>
          <pc:sldMk cId="3964062369" sldId="271"/>
        </pc:sldMkLst>
        <pc:spChg chg="mod">
          <ac:chgData name="Ana Litz Rios Santome" userId="S::analitzr@lafloridastj.edu.mx::45e8b698-5ab7-42c5-9db6-e42a92999feb" providerId="AD" clId="Web-{FC31B1A7-F992-4747-8F4B-BC67F4BAD752}" dt="2020-06-29T17:59:36.245" v="41" actId="20577"/>
          <ac:spMkLst>
            <pc:docMk/>
            <pc:sldMk cId="3964062369" sldId="271"/>
            <ac:spMk id="2" creationId="{52818A26-CF2D-467E-AE20-91653C29F446}"/>
          </ac:spMkLst>
        </pc:spChg>
      </pc:sldChg>
      <pc:sldChg chg="addCm">
        <pc:chgData name="Ana Litz Rios Santome" userId="S::analitzr@lafloridastj.edu.mx::45e8b698-5ab7-42c5-9db6-e42a92999feb" providerId="AD" clId="Web-{FC31B1A7-F992-4747-8F4B-BC67F4BAD752}" dt="2020-06-29T18:28:13.906" v="70"/>
        <pc:sldMkLst>
          <pc:docMk/>
          <pc:sldMk cId="3111565581" sldId="280"/>
        </pc:sldMkLst>
      </pc:sldChg>
      <pc:sldChg chg="modSp">
        <pc:chgData name="Ana Litz Rios Santome" userId="S::analitzr@lafloridastj.edu.mx::45e8b698-5ab7-42c5-9db6-e42a92999feb" providerId="AD" clId="Web-{FC31B1A7-F992-4747-8F4B-BC67F4BAD752}" dt="2020-06-29T17:55:22.071" v="1" actId="20577"/>
        <pc:sldMkLst>
          <pc:docMk/>
          <pc:sldMk cId="2794594160" sldId="285"/>
        </pc:sldMkLst>
        <pc:spChg chg="mod">
          <ac:chgData name="Ana Litz Rios Santome" userId="S::analitzr@lafloridastj.edu.mx::45e8b698-5ab7-42c5-9db6-e42a92999feb" providerId="AD" clId="Web-{FC31B1A7-F992-4747-8F4B-BC67F4BAD752}" dt="2020-06-29T17:55:22.071" v="1" actId="20577"/>
          <ac:spMkLst>
            <pc:docMk/>
            <pc:sldMk cId="2794594160" sldId="285"/>
            <ac:spMk id="347" creationId="{00000000-0000-0000-0000-000000000000}"/>
          </ac:spMkLst>
        </pc:spChg>
      </pc:sldChg>
      <pc:sldChg chg="modSp new del">
        <pc:chgData name="Ana Litz Rios Santome" userId="S::analitzr@lafloridastj.edu.mx::45e8b698-5ab7-42c5-9db6-e42a92999feb" providerId="AD" clId="Web-{FC31B1A7-F992-4747-8F4B-BC67F4BAD752}" dt="2020-06-29T18:27:04.796" v="69"/>
        <pc:sldMkLst>
          <pc:docMk/>
          <pc:sldMk cId="883735234" sldId="288"/>
        </pc:sldMkLst>
        <pc:spChg chg="mod">
          <ac:chgData name="Ana Litz Rios Santome" userId="S::analitzr@lafloridastj.edu.mx::45e8b698-5ab7-42c5-9db6-e42a92999feb" providerId="AD" clId="Web-{FC31B1A7-F992-4747-8F4B-BC67F4BAD752}" dt="2020-06-29T18:26:57.640" v="66" actId="20577"/>
          <ac:spMkLst>
            <pc:docMk/>
            <pc:sldMk cId="883735234" sldId="288"/>
            <ac:spMk id="3" creationId="{4D4A5421-386E-4C17-9733-67AAAA629B2A}"/>
          </ac:spMkLst>
        </pc:spChg>
      </pc:sldChg>
      <pc:sldChg chg="delSp modSp new del mod modClrScheme chgLayout">
        <pc:chgData name="Ana Litz Rios Santome" userId="S::analitzr@lafloridastj.edu.mx::45e8b698-5ab7-42c5-9db6-e42a92999feb" providerId="AD" clId="Web-{FC31B1A7-F992-4747-8F4B-BC67F4BAD752}" dt="2020-06-29T18:30:16.375" v="75"/>
        <pc:sldMkLst>
          <pc:docMk/>
          <pc:sldMk cId="1022957712" sldId="288"/>
        </pc:sldMkLst>
        <pc:spChg chg="del">
          <ac:chgData name="Ana Litz Rios Santome" userId="S::analitzr@lafloridastj.edu.mx::45e8b698-5ab7-42c5-9db6-e42a92999feb" providerId="AD" clId="Web-{FC31B1A7-F992-4747-8F4B-BC67F4BAD752}" dt="2020-06-29T18:29:36.187" v="72"/>
          <ac:spMkLst>
            <pc:docMk/>
            <pc:sldMk cId="1022957712" sldId="288"/>
            <ac:spMk id="2" creationId="{5589AC83-FB2D-4859-81AB-97630AA688E2}"/>
          </ac:spMkLst>
        </pc:spChg>
        <pc:spChg chg="mod ord">
          <ac:chgData name="Ana Litz Rios Santome" userId="S::analitzr@lafloridastj.edu.mx::45e8b698-5ab7-42c5-9db6-e42a92999feb" providerId="AD" clId="Web-{FC31B1A7-F992-4747-8F4B-BC67F4BAD752}" dt="2020-06-29T18:30:13.172" v="74" actId="1076"/>
          <ac:spMkLst>
            <pc:docMk/>
            <pc:sldMk cId="1022957712" sldId="288"/>
            <ac:spMk id="3" creationId="{545A3DD6-D8A1-45DB-8954-1270D6012AF3}"/>
          </ac:spMkLst>
        </pc:spChg>
      </pc:sldChg>
      <pc:sldChg chg="addSp modSp add replId">
        <pc:chgData name="Ana Litz Rios Santome" userId="S::analitzr@lafloridastj.edu.mx::45e8b698-5ab7-42c5-9db6-e42a92999feb" providerId="AD" clId="Web-{FC31B1A7-F992-4747-8F4B-BC67F4BAD752}" dt="2020-06-29T18:34:30.220" v="86" actId="14100"/>
        <pc:sldMkLst>
          <pc:docMk/>
          <pc:sldMk cId="2463378419" sldId="288"/>
        </pc:sldMkLst>
        <pc:spChg chg="mod">
          <ac:chgData name="Ana Litz Rios Santome" userId="S::analitzr@lafloridastj.edu.mx::45e8b698-5ab7-42c5-9db6-e42a92999feb" providerId="AD" clId="Web-{FC31B1A7-F992-4747-8F4B-BC67F4BAD752}" dt="2020-06-29T18:30:42.563" v="82" actId="20577"/>
          <ac:spMkLst>
            <pc:docMk/>
            <pc:sldMk cId="2463378419" sldId="288"/>
            <ac:spMk id="2" creationId="{BCD458EF-1191-4939-9349-35797E0D3BC6}"/>
          </ac:spMkLst>
        </pc:spChg>
        <pc:picChg chg="add mod">
          <ac:chgData name="Ana Litz Rios Santome" userId="S::analitzr@lafloridastj.edu.mx::45e8b698-5ab7-42c5-9db6-e42a92999feb" providerId="AD" clId="Web-{FC31B1A7-F992-4747-8F4B-BC67F4BAD752}" dt="2020-06-29T18:34:30.220" v="86" actId="14100"/>
          <ac:picMkLst>
            <pc:docMk/>
            <pc:sldMk cId="2463378419" sldId="288"/>
            <ac:picMk id="3" creationId="{14E38C9E-7FEC-4D43-8C47-792586E5C4B8}"/>
          </ac:picMkLst>
        </pc:picChg>
      </pc:sldChg>
      <pc:sldChg chg="addSp modSp add replId">
        <pc:chgData name="Ana Litz Rios Santome" userId="S::analitzr@lafloridastj.edu.mx::45e8b698-5ab7-42c5-9db6-e42a92999feb" providerId="AD" clId="Web-{FC31B1A7-F992-4747-8F4B-BC67F4BAD752}" dt="2020-06-29T18:37:54.315" v="100" actId="14100"/>
        <pc:sldMkLst>
          <pc:docMk/>
          <pc:sldMk cId="2801167691" sldId="289"/>
        </pc:sldMkLst>
        <pc:spChg chg="mod">
          <ac:chgData name="Ana Litz Rios Santome" userId="S::analitzr@lafloridastj.edu.mx::45e8b698-5ab7-42c5-9db6-e42a92999feb" providerId="AD" clId="Web-{FC31B1A7-F992-4747-8F4B-BC67F4BAD752}" dt="2020-06-29T18:35:02.626" v="90" actId="20577"/>
          <ac:spMkLst>
            <pc:docMk/>
            <pc:sldMk cId="2801167691" sldId="289"/>
            <ac:spMk id="2" creationId="{BCD458EF-1191-4939-9349-35797E0D3BC6}"/>
          </ac:spMkLst>
        </pc:spChg>
        <pc:picChg chg="add mod">
          <ac:chgData name="Ana Litz Rios Santome" userId="S::analitzr@lafloridastj.edu.mx::45e8b698-5ab7-42c5-9db6-e42a92999feb" providerId="AD" clId="Web-{FC31B1A7-F992-4747-8F4B-BC67F4BAD752}" dt="2020-06-29T18:37:54.315" v="100" actId="14100"/>
          <ac:picMkLst>
            <pc:docMk/>
            <pc:sldMk cId="2801167691" sldId="289"/>
            <ac:picMk id="3" creationId="{E53838CA-F988-49A5-B31D-73FDA458053C}"/>
          </ac:picMkLst>
        </pc:picChg>
      </pc:sldChg>
      <pc:sldChg chg="addSp modSp add replId">
        <pc:chgData name="Ana Litz Rios Santome" userId="S::analitzr@lafloridastj.edu.mx::45e8b698-5ab7-42c5-9db6-e42a92999feb" providerId="AD" clId="Web-{FC31B1A7-F992-4747-8F4B-BC67F4BAD752}" dt="2020-06-29T18:38:06.455" v="102" actId="14100"/>
        <pc:sldMkLst>
          <pc:docMk/>
          <pc:sldMk cId="4183724274" sldId="290"/>
        </pc:sldMkLst>
        <pc:spChg chg="mod">
          <ac:chgData name="Ana Litz Rios Santome" userId="S::analitzr@lafloridastj.edu.mx::45e8b698-5ab7-42c5-9db6-e42a92999feb" providerId="AD" clId="Web-{FC31B1A7-F992-4747-8F4B-BC67F4BAD752}" dt="2020-06-29T18:35:56.049" v="96" actId="20577"/>
          <ac:spMkLst>
            <pc:docMk/>
            <pc:sldMk cId="4183724274" sldId="290"/>
            <ac:spMk id="2" creationId="{BCD458EF-1191-4939-9349-35797E0D3BC6}"/>
          </ac:spMkLst>
        </pc:spChg>
        <pc:picChg chg="add mod">
          <ac:chgData name="Ana Litz Rios Santome" userId="S::analitzr@lafloridastj.edu.mx::45e8b698-5ab7-42c5-9db6-e42a92999feb" providerId="AD" clId="Web-{FC31B1A7-F992-4747-8F4B-BC67F4BAD752}" dt="2020-06-29T18:38:06.455" v="102" actId="14100"/>
          <ac:picMkLst>
            <pc:docMk/>
            <pc:sldMk cId="4183724274" sldId="290"/>
            <ac:picMk id="3" creationId="{636F61E3-88B8-4197-89C7-BBF0314584F5}"/>
          </ac:picMkLst>
        </pc:picChg>
      </pc:sldChg>
      <pc:sldChg chg="addSp modSp add replId">
        <pc:chgData name="Ana Litz Rios Santome" userId="S::analitzr@lafloridastj.edu.mx::45e8b698-5ab7-42c5-9db6-e42a92999feb" providerId="AD" clId="Web-{FC31B1A7-F992-4747-8F4B-BC67F4BAD752}" dt="2020-06-29T18:39:44.440" v="109" actId="14100"/>
        <pc:sldMkLst>
          <pc:docMk/>
          <pc:sldMk cId="3692662242" sldId="291"/>
        </pc:sldMkLst>
        <pc:spChg chg="mod">
          <ac:chgData name="Ana Litz Rios Santome" userId="S::analitzr@lafloridastj.edu.mx::45e8b698-5ab7-42c5-9db6-e42a92999feb" providerId="AD" clId="Web-{FC31B1A7-F992-4747-8F4B-BC67F4BAD752}" dt="2020-06-29T18:38:23.955" v="105" actId="20577"/>
          <ac:spMkLst>
            <pc:docMk/>
            <pc:sldMk cId="3692662242" sldId="291"/>
            <ac:spMk id="2" creationId="{BCD458EF-1191-4939-9349-35797E0D3BC6}"/>
          </ac:spMkLst>
        </pc:spChg>
        <pc:picChg chg="add mod">
          <ac:chgData name="Ana Litz Rios Santome" userId="S::analitzr@lafloridastj.edu.mx::45e8b698-5ab7-42c5-9db6-e42a92999feb" providerId="AD" clId="Web-{FC31B1A7-F992-4747-8F4B-BC67F4BAD752}" dt="2020-06-29T18:39:44.440" v="109" actId="14100"/>
          <ac:picMkLst>
            <pc:docMk/>
            <pc:sldMk cId="3692662242" sldId="291"/>
            <ac:picMk id="3" creationId="{2D55A309-A356-45DF-B1A1-3E4FCA01AAE2}"/>
          </ac:picMkLst>
        </pc:picChg>
      </pc:sldChg>
    </pc:docChg>
  </pc:docChgLst>
  <pc:docChgLst>
    <pc:chgData name="Zeus Alberto Valtierra Qiintal" userId="S::zeusv@lafloridastj.edu.mx::535505b8-0d2b-448e-a0b9-b67a1aa735b8" providerId="AD" clId="Web-{427090E3-7E27-5624-0E75-B37B2E42B3C5}"/>
    <pc:docChg chg="modSld">
      <pc:chgData name="Zeus Alberto Valtierra Qiintal" userId="S::zeusv@lafloridastj.edu.mx::535505b8-0d2b-448e-a0b9-b67a1aa735b8" providerId="AD" clId="Web-{427090E3-7E27-5624-0E75-B37B2E42B3C5}" dt="2020-06-29T00:24:51.441" v="9"/>
      <pc:docMkLst>
        <pc:docMk/>
      </pc:docMkLst>
      <pc:sldChg chg="addSp modSp addCm">
        <pc:chgData name="Zeus Alberto Valtierra Qiintal" userId="S::zeusv@lafloridastj.edu.mx::535505b8-0d2b-448e-a0b9-b67a1aa735b8" providerId="AD" clId="Web-{427090E3-7E27-5624-0E75-B37B2E42B3C5}" dt="2020-06-29T00:24:51.441" v="9"/>
        <pc:sldMkLst>
          <pc:docMk/>
          <pc:sldMk cId="0" sldId="265"/>
        </pc:sldMkLst>
        <pc:picChg chg="add mod">
          <ac:chgData name="Zeus Alberto Valtierra Qiintal" userId="S::zeusv@lafloridastj.edu.mx::535505b8-0d2b-448e-a0b9-b67a1aa735b8" providerId="AD" clId="Web-{427090E3-7E27-5624-0E75-B37B2E42B3C5}" dt="2020-06-29T00:24:42.426" v="8" actId="1076"/>
          <ac:picMkLst>
            <pc:docMk/>
            <pc:sldMk cId="0" sldId="265"/>
            <ac:picMk id="2" creationId="{B0F1B487-13BB-4F32-BB1E-D61F755234EF}"/>
          </ac:picMkLst>
        </pc:picChg>
      </pc:sldChg>
    </pc:docChg>
  </pc:docChgLst>
  <pc:docChgLst>
    <pc:chgData name="Victor Hugo Martinez" userId="S::victorm@lafloridastj.edu.mx::77be1fb1-434e-4a3b-a324-4174195db527" providerId="AD" clId="Web-{C499F860-D74A-466E-E6E5-AD5C6AC6BCB7}"/>
    <pc:docChg chg="delSld modSld">
      <pc:chgData name="Victor Hugo Martinez" userId="S::victorm@lafloridastj.edu.mx::77be1fb1-434e-4a3b-a324-4174195db527" providerId="AD" clId="Web-{C499F860-D74A-466E-E6E5-AD5C6AC6BCB7}" dt="2020-06-29T13:54:07.003" v="16" actId="20577"/>
      <pc:docMkLst>
        <pc:docMk/>
      </pc:docMkLst>
      <pc:sldChg chg="modSp">
        <pc:chgData name="Victor Hugo Martinez" userId="S::victorm@lafloridastj.edu.mx::77be1fb1-434e-4a3b-a324-4174195db527" providerId="AD" clId="Web-{C499F860-D74A-466E-E6E5-AD5C6AC6BCB7}" dt="2020-06-29T13:53:19.705" v="14" actId="1076"/>
        <pc:sldMkLst>
          <pc:docMk/>
          <pc:sldMk cId="0" sldId="259"/>
        </pc:sldMkLst>
        <pc:spChg chg="mod">
          <ac:chgData name="Victor Hugo Martinez" userId="S::victorm@lafloridastj.edu.mx::77be1fb1-434e-4a3b-a324-4174195db527" providerId="AD" clId="Web-{C499F860-D74A-466E-E6E5-AD5C6AC6BCB7}" dt="2020-06-29T13:53:19.705" v="14" actId="1076"/>
          <ac:spMkLst>
            <pc:docMk/>
            <pc:sldMk cId="0" sldId="259"/>
            <ac:spMk id="361" creationId="{00000000-0000-0000-0000-000000000000}"/>
          </ac:spMkLst>
        </pc:spChg>
      </pc:sldChg>
      <pc:sldChg chg="modSp">
        <pc:chgData name="Victor Hugo Martinez" userId="S::victorm@lafloridastj.edu.mx::77be1fb1-434e-4a3b-a324-4174195db527" providerId="AD" clId="Web-{C499F860-D74A-466E-E6E5-AD5C6AC6BCB7}" dt="2020-06-29T13:54:07.003" v="15" actId="20577"/>
        <pc:sldMkLst>
          <pc:docMk/>
          <pc:sldMk cId="0" sldId="261"/>
        </pc:sldMkLst>
        <pc:spChg chg="mod">
          <ac:chgData name="Victor Hugo Martinez" userId="S::victorm@lafloridastj.edu.mx::77be1fb1-434e-4a3b-a324-4174195db527" providerId="AD" clId="Web-{C499F860-D74A-466E-E6E5-AD5C6AC6BCB7}" dt="2020-06-29T13:54:07.003" v="15" actId="20577"/>
          <ac:spMkLst>
            <pc:docMk/>
            <pc:sldMk cId="0" sldId="261"/>
            <ac:spMk id="363" creationId="{00000000-0000-0000-0000-000000000000}"/>
          </ac:spMkLst>
        </pc:spChg>
      </pc:sldChg>
      <pc:sldChg chg="del">
        <pc:chgData name="Victor Hugo Martinez" userId="S::victorm@lafloridastj.edu.mx::77be1fb1-434e-4a3b-a324-4174195db527" providerId="AD" clId="Web-{C499F860-D74A-466E-E6E5-AD5C6AC6BCB7}" dt="2020-06-29T13:47:17.875" v="2"/>
        <pc:sldMkLst>
          <pc:docMk/>
          <pc:sldMk cId="528691896" sldId="286"/>
        </pc:sldMkLst>
      </pc:sldChg>
      <pc:sldChg chg="addSp modSp">
        <pc:chgData name="Victor Hugo Martinez" userId="S::victorm@lafloridastj.edu.mx::77be1fb1-434e-4a3b-a324-4174195db527" providerId="AD" clId="Web-{C499F860-D74A-466E-E6E5-AD5C6AC6BCB7}" dt="2020-06-29T13:53:09.049" v="13" actId="14100"/>
        <pc:sldMkLst>
          <pc:docMk/>
          <pc:sldMk cId="1124852520" sldId="287"/>
        </pc:sldMkLst>
        <pc:spChg chg="add mod">
          <ac:chgData name="Victor Hugo Martinez" userId="S::victorm@lafloridastj.edu.mx::77be1fb1-434e-4a3b-a324-4174195db527" providerId="AD" clId="Web-{C499F860-D74A-466E-E6E5-AD5C6AC6BCB7}" dt="2020-06-29T13:53:09.049" v="13" actId="14100"/>
          <ac:spMkLst>
            <pc:docMk/>
            <pc:sldMk cId="1124852520" sldId="287"/>
            <ac:spMk id="2" creationId="{48EC8548-B541-4071-A124-77751108F5BF}"/>
          </ac:spMkLst>
        </pc:spChg>
      </pc:sldChg>
    </pc:docChg>
  </pc:docChgLst>
  <pc:docChgLst>
    <pc:chgData name="Laura Denise Montes de Oca Fernández" userId="S::denisem@lafloridastj.edu.mx::5ac5ffa7-8681-4040-bfdf-a028f44a28e0" providerId="AD" clId="Web-{6A93E9FF-2B3A-7252-AC7E-293FD4C9F09C}"/>
    <pc:docChg chg="addSld modSld">
      <pc:chgData name="Laura Denise Montes de Oca Fernández" userId="S::denisem@lafloridastj.edu.mx::5ac5ffa7-8681-4040-bfdf-a028f44a28e0" providerId="AD" clId="Web-{6A93E9FF-2B3A-7252-AC7E-293FD4C9F09C}" dt="2020-06-28T21:59:56.005" v="1777"/>
      <pc:docMkLst>
        <pc:docMk/>
      </pc:docMkLst>
      <pc:sldChg chg="modSp">
        <pc:chgData name="Laura Denise Montes de Oca Fernández" userId="S::denisem@lafloridastj.edu.mx::5ac5ffa7-8681-4040-bfdf-a028f44a28e0" providerId="AD" clId="Web-{6A93E9FF-2B3A-7252-AC7E-293FD4C9F09C}" dt="2020-06-28T21:17:18.735" v="89" actId="20577"/>
        <pc:sldMkLst>
          <pc:docMk/>
          <pc:sldMk cId="0" sldId="256"/>
        </pc:sldMkLst>
        <pc:spChg chg="mod">
          <ac:chgData name="Laura Denise Montes de Oca Fernández" userId="S::denisem@lafloridastj.edu.mx::5ac5ffa7-8681-4040-bfdf-a028f44a28e0" providerId="AD" clId="Web-{6A93E9FF-2B3A-7252-AC7E-293FD4C9F09C}" dt="2020-06-28T21:17:18.735" v="89" actId="20577"/>
          <ac:spMkLst>
            <pc:docMk/>
            <pc:sldMk cId="0" sldId="256"/>
            <ac:spMk id="347" creationId="{00000000-0000-0000-0000-000000000000}"/>
          </ac:spMkLst>
        </pc:spChg>
      </pc:sldChg>
      <pc:sldChg chg="modSp addCm">
        <pc:chgData name="Laura Denise Montes de Oca Fernández" userId="S::denisem@lafloridastj.edu.mx::5ac5ffa7-8681-4040-bfdf-a028f44a28e0" providerId="AD" clId="Web-{6A93E9FF-2B3A-7252-AC7E-293FD4C9F09C}" dt="2020-06-28T21:26:52.233" v="511" actId="20577"/>
        <pc:sldMkLst>
          <pc:docMk/>
          <pc:sldMk cId="0" sldId="258"/>
        </pc:sldMkLst>
        <pc:spChg chg="mod">
          <ac:chgData name="Laura Denise Montes de Oca Fernández" userId="S::denisem@lafloridastj.edu.mx::5ac5ffa7-8681-4040-bfdf-a028f44a28e0" providerId="AD" clId="Web-{6A93E9FF-2B3A-7252-AC7E-293FD4C9F09C}" dt="2020-06-28T21:26:52.233" v="511" actId="20577"/>
          <ac:spMkLst>
            <pc:docMk/>
            <pc:sldMk cId="0" sldId="258"/>
            <ac:spMk id="359" creationId="{00000000-0000-0000-0000-000000000000}"/>
          </ac:spMkLst>
        </pc:spChg>
      </pc:sldChg>
      <pc:sldChg chg="modSp">
        <pc:chgData name="Laura Denise Montes de Oca Fernández" userId="S::denisem@lafloridastj.edu.mx::5ac5ffa7-8681-4040-bfdf-a028f44a28e0" providerId="AD" clId="Web-{6A93E9FF-2B3A-7252-AC7E-293FD4C9F09C}" dt="2020-06-28T21:16:56.657" v="87" actId="20577"/>
        <pc:sldMkLst>
          <pc:docMk/>
          <pc:sldMk cId="0" sldId="260"/>
        </pc:sldMkLst>
        <pc:spChg chg="mod">
          <ac:chgData name="Laura Denise Montes de Oca Fernández" userId="S::denisem@lafloridastj.edu.mx::5ac5ffa7-8681-4040-bfdf-a028f44a28e0" providerId="AD" clId="Web-{6A93E9FF-2B3A-7252-AC7E-293FD4C9F09C}" dt="2020-06-28T21:16:56.657" v="87" actId="20577"/>
          <ac:spMkLst>
            <pc:docMk/>
            <pc:sldMk cId="0" sldId="260"/>
            <ac:spMk id="362" creationId="{00000000-0000-0000-0000-000000000000}"/>
          </ac:spMkLst>
        </pc:spChg>
      </pc:sldChg>
      <pc:sldChg chg="modSp">
        <pc:chgData name="Laura Denise Montes de Oca Fernández" userId="S::denisem@lafloridastj.edu.mx::5ac5ffa7-8681-4040-bfdf-a028f44a28e0" providerId="AD" clId="Web-{6A93E9FF-2B3A-7252-AC7E-293FD4C9F09C}" dt="2020-06-28T21:17:52.610" v="98" actId="20577"/>
        <pc:sldMkLst>
          <pc:docMk/>
          <pc:sldMk cId="0" sldId="261"/>
        </pc:sldMkLst>
        <pc:spChg chg="mod">
          <ac:chgData name="Laura Denise Montes de Oca Fernández" userId="S::denisem@lafloridastj.edu.mx::5ac5ffa7-8681-4040-bfdf-a028f44a28e0" providerId="AD" clId="Web-{6A93E9FF-2B3A-7252-AC7E-293FD4C9F09C}" dt="2020-06-28T21:17:52.610" v="98" actId="20577"/>
          <ac:spMkLst>
            <pc:docMk/>
            <pc:sldMk cId="0" sldId="261"/>
            <ac:spMk id="363" creationId="{00000000-0000-0000-0000-000000000000}"/>
          </ac:spMkLst>
        </pc:spChg>
      </pc:sldChg>
      <pc:sldChg chg="modSp">
        <pc:chgData name="Laura Denise Montes de Oca Fernández" userId="S::denisem@lafloridastj.edu.mx::5ac5ffa7-8681-4040-bfdf-a028f44a28e0" providerId="AD" clId="Web-{6A93E9FF-2B3A-7252-AC7E-293FD4C9F09C}" dt="2020-06-28T21:21:46.250" v="130" actId="20577"/>
        <pc:sldMkLst>
          <pc:docMk/>
          <pc:sldMk cId="0" sldId="263"/>
        </pc:sldMkLst>
        <pc:spChg chg="mod">
          <ac:chgData name="Laura Denise Montes de Oca Fernández" userId="S::denisem@lafloridastj.edu.mx::5ac5ffa7-8681-4040-bfdf-a028f44a28e0" providerId="AD" clId="Web-{6A93E9FF-2B3A-7252-AC7E-293FD4C9F09C}" dt="2020-06-28T21:21:46.250" v="130" actId="20577"/>
          <ac:spMkLst>
            <pc:docMk/>
            <pc:sldMk cId="0" sldId="263"/>
            <ac:spMk id="372" creationId="{00000000-0000-0000-0000-000000000000}"/>
          </ac:spMkLst>
        </pc:spChg>
      </pc:sldChg>
      <pc:sldChg chg="modSp">
        <pc:chgData name="Laura Denise Montes de Oca Fernández" userId="S::denisem@lafloridastj.edu.mx::5ac5ffa7-8681-4040-bfdf-a028f44a28e0" providerId="AD" clId="Web-{6A93E9FF-2B3A-7252-AC7E-293FD4C9F09C}" dt="2020-06-28T21:22:05.812" v="133" actId="20577"/>
        <pc:sldMkLst>
          <pc:docMk/>
          <pc:sldMk cId="0" sldId="264"/>
        </pc:sldMkLst>
        <pc:spChg chg="mod">
          <ac:chgData name="Laura Denise Montes de Oca Fernández" userId="S::denisem@lafloridastj.edu.mx::5ac5ffa7-8681-4040-bfdf-a028f44a28e0" providerId="AD" clId="Web-{6A93E9FF-2B3A-7252-AC7E-293FD4C9F09C}" dt="2020-06-28T21:22:05.812" v="133" actId="20577"/>
          <ac:spMkLst>
            <pc:docMk/>
            <pc:sldMk cId="0" sldId="264"/>
            <ac:spMk id="2" creationId="{E82D602C-6996-4715-A4AD-CEF6C649DC72}"/>
          </ac:spMkLst>
        </pc:spChg>
      </pc:sldChg>
      <pc:sldChg chg="addCm">
        <pc:chgData name="Laura Denise Montes de Oca Fernández" userId="S::denisem@lafloridastj.edu.mx::5ac5ffa7-8681-4040-bfdf-a028f44a28e0" providerId="AD" clId="Web-{6A93E9FF-2B3A-7252-AC7E-293FD4C9F09C}" dt="2020-06-28T21:27:59.967" v="513"/>
        <pc:sldMkLst>
          <pc:docMk/>
          <pc:sldMk cId="0" sldId="265"/>
        </pc:sldMkLst>
      </pc:sldChg>
      <pc:sldChg chg="modSp">
        <pc:chgData name="Laura Denise Montes de Oca Fernández" userId="S::denisem@lafloridastj.edu.mx::5ac5ffa7-8681-4040-bfdf-a028f44a28e0" providerId="AD" clId="Web-{6A93E9FF-2B3A-7252-AC7E-293FD4C9F09C}" dt="2020-06-28T21:28:27.577" v="515" actId="20577"/>
        <pc:sldMkLst>
          <pc:docMk/>
          <pc:sldMk cId="0" sldId="266"/>
        </pc:sldMkLst>
        <pc:spChg chg="mod">
          <ac:chgData name="Laura Denise Montes de Oca Fernández" userId="S::denisem@lafloridastj.edu.mx::5ac5ffa7-8681-4040-bfdf-a028f44a28e0" providerId="AD" clId="Web-{6A93E9FF-2B3A-7252-AC7E-293FD4C9F09C}" dt="2020-06-28T21:28:27.577" v="515" actId="20577"/>
          <ac:spMkLst>
            <pc:docMk/>
            <pc:sldMk cId="0" sldId="266"/>
            <ac:spMk id="375" creationId="{00000000-0000-0000-0000-000000000000}"/>
          </ac:spMkLst>
        </pc:spChg>
      </pc:sldChg>
      <pc:sldChg chg="modSp">
        <pc:chgData name="Laura Denise Montes de Oca Fernández" userId="S::denisem@lafloridastj.edu.mx::5ac5ffa7-8681-4040-bfdf-a028f44a28e0" providerId="AD" clId="Web-{6A93E9FF-2B3A-7252-AC7E-293FD4C9F09C}" dt="2020-06-28T21:29:53.076" v="532" actId="20577"/>
        <pc:sldMkLst>
          <pc:docMk/>
          <pc:sldMk cId="12099572" sldId="268"/>
        </pc:sldMkLst>
        <pc:spChg chg="mod">
          <ac:chgData name="Laura Denise Montes de Oca Fernández" userId="S::denisem@lafloridastj.edu.mx::5ac5ffa7-8681-4040-bfdf-a028f44a28e0" providerId="AD" clId="Web-{6A93E9FF-2B3A-7252-AC7E-293FD4C9F09C}" dt="2020-06-28T21:29:53.076" v="532" actId="20577"/>
          <ac:spMkLst>
            <pc:docMk/>
            <pc:sldMk cId="12099572" sldId="268"/>
            <ac:spMk id="3" creationId="{BE5D868C-3D77-4032-8D99-DC32E4A37FEA}"/>
          </ac:spMkLst>
        </pc:spChg>
      </pc:sldChg>
      <pc:sldChg chg="modSp">
        <pc:chgData name="Laura Denise Montes de Oca Fernández" userId="S::denisem@lafloridastj.edu.mx::5ac5ffa7-8681-4040-bfdf-a028f44a28e0" providerId="AD" clId="Web-{6A93E9FF-2B3A-7252-AC7E-293FD4C9F09C}" dt="2020-06-28T21:30:29.857" v="534" actId="20577"/>
        <pc:sldMkLst>
          <pc:docMk/>
          <pc:sldMk cId="2950797098" sldId="269"/>
        </pc:sldMkLst>
        <pc:spChg chg="mod">
          <ac:chgData name="Laura Denise Montes de Oca Fernández" userId="S::denisem@lafloridastj.edu.mx::5ac5ffa7-8681-4040-bfdf-a028f44a28e0" providerId="AD" clId="Web-{6A93E9FF-2B3A-7252-AC7E-293FD4C9F09C}" dt="2020-06-28T21:30:29.857" v="534" actId="20577"/>
          <ac:spMkLst>
            <pc:docMk/>
            <pc:sldMk cId="2950797098" sldId="269"/>
            <ac:spMk id="2" creationId="{8D420CFC-8E30-4FA7-9DDB-DB91AEF60EBA}"/>
          </ac:spMkLst>
        </pc:spChg>
      </pc:sldChg>
      <pc:sldChg chg="modSp">
        <pc:chgData name="Laura Denise Montes de Oca Fernández" userId="S::denisem@lafloridastj.edu.mx::5ac5ffa7-8681-4040-bfdf-a028f44a28e0" providerId="AD" clId="Web-{6A93E9FF-2B3A-7252-AC7E-293FD4C9F09C}" dt="2020-06-28T21:31:53.169" v="547" actId="20577"/>
        <pc:sldMkLst>
          <pc:docMk/>
          <pc:sldMk cId="3755594880" sldId="270"/>
        </pc:sldMkLst>
        <pc:spChg chg="mod">
          <ac:chgData name="Laura Denise Montes de Oca Fernández" userId="S::denisem@lafloridastj.edu.mx::5ac5ffa7-8681-4040-bfdf-a028f44a28e0" providerId="AD" clId="Web-{6A93E9FF-2B3A-7252-AC7E-293FD4C9F09C}" dt="2020-06-28T21:31:53.169" v="547" actId="20577"/>
          <ac:spMkLst>
            <pc:docMk/>
            <pc:sldMk cId="3755594880" sldId="270"/>
            <ac:spMk id="2" creationId="{95358F54-B593-4B44-B70B-DD0C3A325A36}"/>
          </ac:spMkLst>
        </pc:spChg>
      </pc:sldChg>
      <pc:sldChg chg="modSp">
        <pc:chgData name="Laura Denise Montes de Oca Fernández" userId="S::denisem@lafloridastj.edu.mx::5ac5ffa7-8681-4040-bfdf-a028f44a28e0" providerId="AD" clId="Web-{6A93E9FF-2B3A-7252-AC7E-293FD4C9F09C}" dt="2020-06-28T21:32:39.091" v="557" actId="20577"/>
        <pc:sldMkLst>
          <pc:docMk/>
          <pc:sldMk cId="3964062369" sldId="271"/>
        </pc:sldMkLst>
        <pc:spChg chg="mod">
          <ac:chgData name="Laura Denise Montes de Oca Fernández" userId="S::denisem@lafloridastj.edu.mx::5ac5ffa7-8681-4040-bfdf-a028f44a28e0" providerId="AD" clId="Web-{6A93E9FF-2B3A-7252-AC7E-293FD4C9F09C}" dt="2020-06-28T21:32:39.091" v="557" actId="20577"/>
          <ac:spMkLst>
            <pc:docMk/>
            <pc:sldMk cId="3964062369" sldId="271"/>
            <ac:spMk id="2" creationId="{52818A26-CF2D-467E-AE20-91653C29F446}"/>
          </ac:spMkLst>
        </pc:spChg>
      </pc:sldChg>
      <pc:sldChg chg="modSp">
        <pc:chgData name="Laura Denise Montes de Oca Fernández" userId="S::denisem@lafloridastj.edu.mx::5ac5ffa7-8681-4040-bfdf-a028f44a28e0" providerId="AD" clId="Web-{6A93E9FF-2B3A-7252-AC7E-293FD4C9F09C}" dt="2020-06-28T21:33:03.263" v="561" actId="20577"/>
        <pc:sldMkLst>
          <pc:docMk/>
          <pc:sldMk cId="4185498523" sldId="272"/>
        </pc:sldMkLst>
        <pc:spChg chg="mod">
          <ac:chgData name="Laura Denise Montes de Oca Fernández" userId="S::denisem@lafloridastj.edu.mx::5ac5ffa7-8681-4040-bfdf-a028f44a28e0" providerId="AD" clId="Web-{6A93E9FF-2B3A-7252-AC7E-293FD4C9F09C}" dt="2020-06-28T21:33:03.263" v="561" actId="20577"/>
          <ac:spMkLst>
            <pc:docMk/>
            <pc:sldMk cId="4185498523" sldId="272"/>
            <ac:spMk id="2" creationId="{28468154-1188-49C5-BF68-E436E7EF442B}"/>
          </ac:spMkLst>
        </pc:spChg>
      </pc:sldChg>
      <pc:sldChg chg="modSp">
        <pc:chgData name="Laura Denise Montes de Oca Fernández" userId="S::denisem@lafloridastj.edu.mx::5ac5ffa7-8681-4040-bfdf-a028f44a28e0" providerId="AD" clId="Web-{6A93E9FF-2B3A-7252-AC7E-293FD4C9F09C}" dt="2020-06-28T21:33:42.153" v="569" actId="20577"/>
        <pc:sldMkLst>
          <pc:docMk/>
          <pc:sldMk cId="3556785285" sldId="274"/>
        </pc:sldMkLst>
        <pc:spChg chg="mod">
          <ac:chgData name="Laura Denise Montes de Oca Fernández" userId="S::denisem@lafloridastj.edu.mx::5ac5ffa7-8681-4040-bfdf-a028f44a28e0" providerId="AD" clId="Web-{6A93E9FF-2B3A-7252-AC7E-293FD4C9F09C}" dt="2020-06-28T21:33:42.153" v="569" actId="20577"/>
          <ac:spMkLst>
            <pc:docMk/>
            <pc:sldMk cId="3556785285" sldId="274"/>
            <ac:spMk id="2" creationId="{0C1BA02C-0C38-4B49-A002-92765B48CF4C}"/>
          </ac:spMkLst>
        </pc:spChg>
      </pc:sldChg>
      <pc:sldChg chg="modSp">
        <pc:chgData name="Laura Denise Montes de Oca Fernández" userId="S::denisem@lafloridastj.edu.mx::5ac5ffa7-8681-4040-bfdf-a028f44a28e0" providerId="AD" clId="Web-{6A93E9FF-2B3A-7252-AC7E-293FD4C9F09C}" dt="2020-06-28T21:33:58.215" v="573" actId="20577"/>
        <pc:sldMkLst>
          <pc:docMk/>
          <pc:sldMk cId="1485987220" sldId="275"/>
        </pc:sldMkLst>
        <pc:spChg chg="mod">
          <ac:chgData name="Laura Denise Montes de Oca Fernández" userId="S::denisem@lafloridastj.edu.mx::5ac5ffa7-8681-4040-bfdf-a028f44a28e0" providerId="AD" clId="Web-{6A93E9FF-2B3A-7252-AC7E-293FD4C9F09C}" dt="2020-06-28T21:33:58.215" v="573" actId="20577"/>
          <ac:spMkLst>
            <pc:docMk/>
            <pc:sldMk cId="1485987220" sldId="275"/>
            <ac:spMk id="2" creationId="{DB68E4E6-CCDE-4807-B8D4-EBCF9B8F9CB3}"/>
          </ac:spMkLst>
        </pc:spChg>
      </pc:sldChg>
      <pc:sldChg chg="modSp">
        <pc:chgData name="Laura Denise Montes de Oca Fernández" userId="S::denisem@lafloridastj.edu.mx::5ac5ffa7-8681-4040-bfdf-a028f44a28e0" providerId="AD" clId="Web-{6A93E9FF-2B3A-7252-AC7E-293FD4C9F09C}" dt="2020-06-28T21:57:08.537" v="1755" actId="20577"/>
        <pc:sldMkLst>
          <pc:docMk/>
          <pc:sldMk cId="241036513" sldId="276"/>
        </pc:sldMkLst>
        <pc:spChg chg="mod">
          <ac:chgData name="Laura Denise Montes de Oca Fernández" userId="S::denisem@lafloridastj.edu.mx::5ac5ffa7-8681-4040-bfdf-a028f44a28e0" providerId="AD" clId="Web-{6A93E9FF-2B3A-7252-AC7E-293FD4C9F09C}" dt="2020-06-28T21:57:08.537" v="1755" actId="20577"/>
          <ac:spMkLst>
            <pc:docMk/>
            <pc:sldMk cId="241036513" sldId="276"/>
            <ac:spMk id="2" creationId="{DB68E4E6-CCDE-4807-B8D4-EBCF9B8F9CB3}"/>
          </ac:spMkLst>
        </pc:spChg>
      </pc:sldChg>
      <pc:sldChg chg="modSp">
        <pc:chgData name="Laura Denise Montes de Oca Fernández" userId="S::denisem@lafloridastj.edu.mx::5ac5ffa7-8681-4040-bfdf-a028f44a28e0" providerId="AD" clId="Web-{6A93E9FF-2B3A-7252-AC7E-293FD4C9F09C}" dt="2020-06-28T21:44:18.805" v="1096" actId="20577"/>
        <pc:sldMkLst>
          <pc:docMk/>
          <pc:sldMk cId="1822264685" sldId="277"/>
        </pc:sldMkLst>
        <pc:spChg chg="mod">
          <ac:chgData name="Laura Denise Montes de Oca Fernández" userId="S::denisem@lafloridastj.edu.mx::5ac5ffa7-8681-4040-bfdf-a028f44a28e0" providerId="AD" clId="Web-{6A93E9FF-2B3A-7252-AC7E-293FD4C9F09C}" dt="2020-06-28T21:44:18.805" v="1096" actId="20577"/>
          <ac:spMkLst>
            <pc:docMk/>
            <pc:sldMk cId="1822264685" sldId="277"/>
            <ac:spMk id="2" creationId="{0C1BA02C-0C38-4B49-A002-92765B48CF4C}"/>
          </ac:spMkLst>
        </pc:spChg>
      </pc:sldChg>
      <pc:sldChg chg="modSp">
        <pc:chgData name="Laura Denise Montes de Oca Fernández" userId="S::denisem@lafloridastj.edu.mx::5ac5ffa7-8681-4040-bfdf-a028f44a28e0" providerId="AD" clId="Web-{6A93E9FF-2B3A-7252-AC7E-293FD4C9F09C}" dt="2020-06-28T21:57:57.724" v="1767" actId="20577"/>
        <pc:sldMkLst>
          <pc:docMk/>
          <pc:sldMk cId="4262499105" sldId="278"/>
        </pc:sldMkLst>
        <pc:spChg chg="mod">
          <ac:chgData name="Laura Denise Montes de Oca Fernández" userId="S::denisem@lafloridastj.edu.mx::5ac5ffa7-8681-4040-bfdf-a028f44a28e0" providerId="AD" clId="Web-{6A93E9FF-2B3A-7252-AC7E-293FD4C9F09C}" dt="2020-06-28T21:57:57.724" v="1767" actId="20577"/>
          <ac:spMkLst>
            <pc:docMk/>
            <pc:sldMk cId="4262499105" sldId="278"/>
            <ac:spMk id="2" creationId="{D76BA79D-E786-4561-AD2B-BCBA0E6F7A93}"/>
          </ac:spMkLst>
        </pc:spChg>
      </pc:sldChg>
      <pc:sldChg chg="modSp">
        <pc:chgData name="Laura Denise Montes de Oca Fernández" userId="S::denisem@lafloridastj.edu.mx::5ac5ffa7-8681-4040-bfdf-a028f44a28e0" providerId="AD" clId="Web-{6A93E9FF-2B3A-7252-AC7E-293FD4C9F09C}" dt="2020-06-28T21:58:18.740" v="1771" actId="20577"/>
        <pc:sldMkLst>
          <pc:docMk/>
          <pc:sldMk cId="1685646082" sldId="279"/>
        </pc:sldMkLst>
        <pc:spChg chg="mod">
          <ac:chgData name="Laura Denise Montes de Oca Fernández" userId="S::denisem@lafloridastj.edu.mx::5ac5ffa7-8681-4040-bfdf-a028f44a28e0" providerId="AD" clId="Web-{6A93E9FF-2B3A-7252-AC7E-293FD4C9F09C}" dt="2020-06-28T21:58:18.740" v="1771" actId="20577"/>
          <ac:spMkLst>
            <pc:docMk/>
            <pc:sldMk cId="1685646082" sldId="279"/>
            <ac:spMk id="2" creationId="{985A80CC-BE62-4FF0-8402-98CE2C4BC2E6}"/>
          </ac:spMkLst>
        </pc:spChg>
      </pc:sldChg>
      <pc:sldChg chg="modSp">
        <pc:chgData name="Laura Denise Montes de Oca Fernández" userId="S::denisem@lafloridastj.edu.mx::5ac5ffa7-8681-4040-bfdf-a028f44a28e0" providerId="AD" clId="Web-{6A93E9FF-2B3A-7252-AC7E-293FD4C9F09C}" dt="2020-06-28T21:58:47.114" v="1775" actId="20577"/>
        <pc:sldMkLst>
          <pc:docMk/>
          <pc:sldMk cId="3779403681" sldId="281"/>
        </pc:sldMkLst>
        <pc:spChg chg="mod">
          <ac:chgData name="Laura Denise Montes de Oca Fernández" userId="S::denisem@lafloridastj.edu.mx::5ac5ffa7-8681-4040-bfdf-a028f44a28e0" providerId="AD" clId="Web-{6A93E9FF-2B3A-7252-AC7E-293FD4C9F09C}" dt="2020-06-28T21:58:47.114" v="1775" actId="20577"/>
          <ac:spMkLst>
            <pc:docMk/>
            <pc:sldMk cId="3779403681" sldId="281"/>
            <ac:spMk id="2" creationId="{BCD458EF-1191-4939-9349-35797E0D3BC6}"/>
          </ac:spMkLst>
        </pc:spChg>
      </pc:sldChg>
      <pc:sldChg chg="new">
        <pc:chgData name="Laura Denise Montes de Oca Fernández" userId="S::denisem@lafloridastj.edu.mx::5ac5ffa7-8681-4040-bfdf-a028f44a28e0" providerId="AD" clId="Web-{6A93E9FF-2B3A-7252-AC7E-293FD4C9F09C}" dt="2020-06-28T21:59:56.005" v="1777"/>
        <pc:sldMkLst>
          <pc:docMk/>
          <pc:sldMk cId="732544834" sldId="282"/>
        </pc:sldMkLst>
      </pc:sldChg>
    </pc:docChg>
  </pc:docChgLst>
  <pc:docChgLst>
    <pc:chgData name="Fernando Andrade Díaz" userId="S::fernandoa@lafloridastj.edu.mx::a7ccfde5-9fea-4958-a888-fff4cb4eace6" providerId="AD" clId="Web-{D8B944E8-3D8C-0044-AFD5-5CF483703125}"/>
    <pc:docChg chg="addSld delSld modSld sldOrd">
      <pc:chgData name="Fernando Andrade Díaz" userId="S::fernandoa@lafloridastj.edu.mx::a7ccfde5-9fea-4958-a888-fff4cb4eace6" providerId="AD" clId="Web-{D8B944E8-3D8C-0044-AFD5-5CF483703125}" dt="2020-06-25T18:43:46.564" v="2638" actId="1076"/>
      <pc:docMkLst>
        <pc:docMk/>
      </pc:docMkLst>
      <pc:sldChg chg="modSp">
        <pc:chgData name="Fernando Andrade Díaz" userId="S::fernandoa@lafloridastj.edu.mx::a7ccfde5-9fea-4958-a888-fff4cb4eace6" providerId="AD" clId="Web-{D8B944E8-3D8C-0044-AFD5-5CF483703125}" dt="2020-06-25T18:15:04.315" v="513" actId="20577"/>
        <pc:sldMkLst>
          <pc:docMk/>
          <pc:sldMk cId="0" sldId="256"/>
        </pc:sldMkLst>
        <pc:spChg chg="mod">
          <ac:chgData name="Fernando Andrade Díaz" userId="S::fernandoa@lafloridastj.edu.mx::a7ccfde5-9fea-4958-a888-fff4cb4eace6" providerId="AD" clId="Web-{D8B944E8-3D8C-0044-AFD5-5CF483703125}" dt="2020-06-25T18:07:29.217" v="443" actId="1076"/>
          <ac:spMkLst>
            <pc:docMk/>
            <pc:sldMk cId="0" sldId="256"/>
            <ac:spMk id="346" creationId="{00000000-0000-0000-0000-000000000000}"/>
          </ac:spMkLst>
        </pc:spChg>
        <pc:spChg chg="mod">
          <ac:chgData name="Fernando Andrade Díaz" userId="S::fernandoa@lafloridastj.edu.mx::a7ccfde5-9fea-4958-a888-fff4cb4eace6" providerId="AD" clId="Web-{D8B944E8-3D8C-0044-AFD5-5CF483703125}" dt="2020-06-25T18:15:04.315" v="513" actId="20577"/>
          <ac:spMkLst>
            <pc:docMk/>
            <pc:sldMk cId="0" sldId="256"/>
            <ac:spMk id="347" creationId="{00000000-0000-0000-0000-000000000000}"/>
          </ac:spMkLst>
        </pc:spChg>
      </pc:sldChg>
      <pc:sldChg chg="modSp">
        <pc:chgData name="Fernando Andrade Díaz" userId="S::fernandoa@lafloridastj.edu.mx::a7ccfde5-9fea-4958-a888-fff4cb4eace6" providerId="AD" clId="Web-{D8B944E8-3D8C-0044-AFD5-5CF483703125}" dt="2020-06-25T18:05:18.701" v="382" actId="20577"/>
        <pc:sldMkLst>
          <pc:docMk/>
          <pc:sldMk cId="0" sldId="257"/>
        </pc:sldMkLst>
        <pc:spChg chg="mod">
          <ac:chgData name="Fernando Andrade Díaz" userId="S::fernandoa@lafloridastj.edu.mx::a7ccfde5-9fea-4958-a888-fff4cb4eace6" providerId="AD" clId="Web-{D8B944E8-3D8C-0044-AFD5-5CF483703125}" dt="2020-06-25T18:02:56.184" v="6" actId="20577"/>
          <ac:spMkLst>
            <pc:docMk/>
            <pc:sldMk cId="0" sldId="257"/>
            <ac:spMk id="354" creationId="{00000000-0000-0000-0000-000000000000}"/>
          </ac:spMkLst>
        </pc:spChg>
        <pc:spChg chg="mod">
          <ac:chgData name="Fernando Andrade Díaz" userId="S::fernandoa@lafloridastj.edu.mx::a7ccfde5-9fea-4958-a888-fff4cb4eace6" providerId="AD" clId="Web-{D8B944E8-3D8C-0044-AFD5-5CF483703125}" dt="2020-06-25T18:05:18.701" v="382" actId="20577"/>
          <ac:spMkLst>
            <pc:docMk/>
            <pc:sldMk cId="0" sldId="257"/>
            <ac:spMk id="355" creationId="{00000000-0000-0000-0000-000000000000}"/>
          </ac:spMkLst>
        </pc:spChg>
      </pc:sldChg>
      <pc:sldChg chg="delSp modSp ord addCm">
        <pc:chgData name="Fernando Andrade Díaz" userId="S::fernandoa@lafloridastj.edu.mx::a7ccfde5-9fea-4958-a888-fff4cb4eace6" providerId="AD" clId="Web-{D8B944E8-3D8C-0044-AFD5-5CF483703125}" dt="2020-06-25T18:30:43.729" v="1217" actId="1076"/>
        <pc:sldMkLst>
          <pc:docMk/>
          <pc:sldMk cId="0" sldId="258"/>
        </pc:sldMkLst>
        <pc:spChg chg="del mod">
          <ac:chgData name="Fernando Andrade Díaz" userId="S::fernandoa@lafloridastj.edu.mx::a7ccfde5-9fea-4958-a888-fff4cb4eace6" providerId="AD" clId="Web-{D8B944E8-3D8C-0044-AFD5-5CF483703125}" dt="2020-06-25T18:29:54.198" v="1192"/>
          <ac:spMkLst>
            <pc:docMk/>
            <pc:sldMk cId="0" sldId="258"/>
            <ac:spMk id="357" creationId="{00000000-0000-0000-0000-000000000000}"/>
          </ac:spMkLst>
        </pc:spChg>
        <pc:spChg chg="mod">
          <ac:chgData name="Fernando Andrade Díaz" userId="S::fernandoa@lafloridastj.edu.mx::a7ccfde5-9fea-4958-a888-fff4cb4eace6" providerId="AD" clId="Web-{D8B944E8-3D8C-0044-AFD5-5CF483703125}" dt="2020-06-25T18:30:43.729" v="1217" actId="1076"/>
          <ac:spMkLst>
            <pc:docMk/>
            <pc:sldMk cId="0" sldId="258"/>
            <ac:spMk id="359" creationId="{00000000-0000-0000-0000-000000000000}"/>
          </ac:spMkLst>
        </pc:spChg>
      </pc:sldChg>
      <pc:sldChg chg="modSp">
        <pc:chgData name="Fernando Andrade Díaz" userId="S::fernandoa@lafloridastj.edu.mx::a7ccfde5-9fea-4958-a888-fff4cb4eace6" providerId="AD" clId="Web-{D8B944E8-3D8C-0044-AFD5-5CF483703125}" dt="2020-06-25T18:12:04.048" v="500" actId="20577"/>
        <pc:sldMkLst>
          <pc:docMk/>
          <pc:sldMk cId="0" sldId="259"/>
        </pc:sldMkLst>
        <pc:spChg chg="mod">
          <ac:chgData name="Fernando Andrade Díaz" userId="S::fernandoa@lafloridastj.edu.mx::a7ccfde5-9fea-4958-a888-fff4cb4eace6" providerId="AD" clId="Web-{D8B944E8-3D8C-0044-AFD5-5CF483703125}" dt="2020-06-25T18:12:04.048" v="500" actId="20577"/>
          <ac:spMkLst>
            <pc:docMk/>
            <pc:sldMk cId="0" sldId="259"/>
            <ac:spMk id="361" creationId="{00000000-0000-0000-0000-000000000000}"/>
          </ac:spMkLst>
        </pc:spChg>
      </pc:sldChg>
      <pc:sldChg chg="modSp">
        <pc:chgData name="Fernando Andrade Díaz" userId="S::fernandoa@lafloridastj.edu.mx::a7ccfde5-9fea-4958-a888-fff4cb4eace6" providerId="AD" clId="Web-{D8B944E8-3D8C-0044-AFD5-5CF483703125}" dt="2020-06-25T18:15:59.269" v="577" actId="20577"/>
        <pc:sldMkLst>
          <pc:docMk/>
          <pc:sldMk cId="0" sldId="260"/>
        </pc:sldMkLst>
        <pc:spChg chg="mod">
          <ac:chgData name="Fernando Andrade Díaz" userId="S::fernandoa@lafloridastj.edu.mx::a7ccfde5-9fea-4958-a888-fff4cb4eace6" providerId="AD" clId="Web-{D8B944E8-3D8C-0044-AFD5-5CF483703125}" dt="2020-06-25T18:15:59.269" v="577" actId="20577"/>
          <ac:spMkLst>
            <pc:docMk/>
            <pc:sldMk cId="0" sldId="260"/>
            <ac:spMk id="362" creationId="{00000000-0000-0000-0000-000000000000}"/>
          </ac:spMkLst>
        </pc:spChg>
      </pc:sldChg>
      <pc:sldChg chg="modSp">
        <pc:chgData name="Fernando Andrade Díaz" userId="S::fernandoa@lafloridastj.edu.mx::a7ccfde5-9fea-4958-a888-fff4cb4eace6" providerId="AD" clId="Web-{D8B944E8-3D8C-0044-AFD5-5CF483703125}" dt="2020-06-25T18:19:59.989" v="609" actId="20577"/>
        <pc:sldMkLst>
          <pc:docMk/>
          <pc:sldMk cId="0" sldId="261"/>
        </pc:sldMkLst>
        <pc:spChg chg="mod">
          <ac:chgData name="Fernando Andrade Díaz" userId="S::fernandoa@lafloridastj.edu.mx::a7ccfde5-9fea-4958-a888-fff4cb4eace6" providerId="AD" clId="Web-{D8B944E8-3D8C-0044-AFD5-5CF483703125}" dt="2020-06-25T18:19:59.989" v="609" actId="20577"/>
          <ac:spMkLst>
            <pc:docMk/>
            <pc:sldMk cId="0" sldId="261"/>
            <ac:spMk id="363" creationId="{00000000-0000-0000-0000-000000000000}"/>
          </ac:spMkLst>
        </pc:spChg>
      </pc:sldChg>
      <pc:sldChg chg="del">
        <pc:chgData name="Fernando Andrade Díaz" userId="S::fernandoa@lafloridastj.edu.mx::a7ccfde5-9fea-4958-a888-fff4cb4eace6" providerId="AD" clId="Web-{D8B944E8-3D8C-0044-AFD5-5CF483703125}" dt="2020-06-25T18:22:54.507" v="617"/>
        <pc:sldMkLst>
          <pc:docMk/>
          <pc:sldMk cId="0" sldId="262"/>
        </pc:sldMkLst>
      </pc:sldChg>
      <pc:sldChg chg="modSp">
        <pc:chgData name="Fernando Andrade Díaz" userId="S::fernandoa@lafloridastj.edu.mx::a7ccfde5-9fea-4958-a888-fff4cb4eace6" providerId="AD" clId="Web-{D8B944E8-3D8C-0044-AFD5-5CF483703125}" dt="2020-06-25T18:43:19.907" v="2571" actId="1076"/>
        <pc:sldMkLst>
          <pc:docMk/>
          <pc:sldMk cId="0" sldId="263"/>
        </pc:sldMkLst>
        <pc:spChg chg="mod">
          <ac:chgData name="Fernando Andrade Díaz" userId="S::fernandoa@lafloridastj.edu.mx::a7ccfde5-9fea-4958-a888-fff4cb4eace6" providerId="AD" clId="Web-{D8B944E8-3D8C-0044-AFD5-5CF483703125}" dt="2020-06-25T18:43:19.907" v="2571" actId="1076"/>
          <ac:spMkLst>
            <pc:docMk/>
            <pc:sldMk cId="0" sldId="263"/>
            <ac:spMk id="372" creationId="{00000000-0000-0000-0000-000000000000}"/>
          </ac:spMkLst>
        </pc:spChg>
      </pc:sldChg>
      <pc:sldChg chg="addSp modSp">
        <pc:chgData name="Fernando Andrade Díaz" userId="S::fernandoa@lafloridastj.edu.mx::a7ccfde5-9fea-4958-a888-fff4cb4eace6" providerId="AD" clId="Web-{D8B944E8-3D8C-0044-AFD5-5CF483703125}" dt="2020-06-25T18:29:32.463" v="1187" actId="20577"/>
        <pc:sldMkLst>
          <pc:docMk/>
          <pc:sldMk cId="0" sldId="264"/>
        </pc:sldMkLst>
        <pc:spChg chg="add mod">
          <ac:chgData name="Fernando Andrade Díaz" userId="S::fernandoa@lafloridastj.edu.mx::a7ccfde5-9fea-4958-a888-fff4cb4eace6" providerId="AD" clId="Web-{D8B944E8-3D8C-0044-AFD5-5CF483703125}" dt="2020-06-25T18:29:32.463" v="1187" actId="20577"/>
          <ac:spMkLst>
            <pc:docMk/>
            <pc:sldMk cId="0" sldId="264"/>
            <ac:spMk id="2" creationId="{E82D602C-6996-4715-A4AD-CEF6C649DC72}"/>
          </ac:spMkLst>
        </pc:spChg>
        <pc:spChg chg="mod">
          <ac:chgData name="Fernando Andrade Díaz" userId="S::fernandoa@lafloridastj.edu.mx::a7ccfde5-9fea-4958-a888-fff4cb4eace6" providerId="AD" clId="Web-{D8B944E8-3D8C-0044-AFD5-5CF483703125}" dt="2020-06-25T18:29:16.432" v="1155" actId="20577"/>
          <ac:spMkLst>
            <pc:docMk/>
            <pc:sldMk cId="0" sldId="264"/>
            <ac:spMk id="373" creationId="{00000000-0000-0000-0000-000000000000}"/>
          </ac:spMkLst>
        </pc:spChg>
      </pc:sldChg>
      <pc:sldChg chg="modSp">
        <pc:chgData name="Fernando Andrade Díaz" userId="S::fernandoa@lafloridastj.edu.mx::a7ccfde5-9fea-4958-a888-fff4cb4eace6" providerId="AD" clId="Web-{D8B944E8-3D8C-0044-AFD5-5CF483703125}" dt="2020-06-25T18:32:07.667" v="1243" actId="1076"/>
        <pc:sldMkLst>
          <pc:docMk/>
          <pc:sldMk cId="0" sldId="265"/>
        </pc:sldMkLst>
        <pc:spChg chg="mod">
          <ac:chgData name="Fernando Andrade Díaz" userId="S::fernandoa@lafloridastj.edu.mx::a7ccfde5-9fea-4958-a888-fff4cb4eace6" providerId="AD" clId="Web-{D8B944E8-3D8C-0044-AFD5-5CF483703125}" dt="2020-06-25T18:32:07.667" v="1243" actId="1076"/>
          <ac:spMkLst>
            <pc:docMk/>
            <pc:sldMk cId="0" sldId="265"/>
            <ac:spMk id="374" creationId="{00000000-0000-0000-0000-000000000000}"/>
          </ac:spMkLst>
        </pc:spChg>
      </pc:sldChg>
      <pc:sldChg chg="modSp">
        <pc:chgData name="Fernando Andrade Díaz" userId="S::fernandoa@lafloridastj.edu.mx::a7ccfde5-9fea-4958-a888-fff4cb4eace6" providerId="AD" clId="Web-{D8B944E8-3D8C-0044-AFD5-5CF483703125}" dt="2020-06-25T18:35:36.138" v="1603" actId="20577"/>
        <pc:sldMkLst>
          <pc:docMk/>
          <pc:sldMk cId="0" sldId="266"/>
        </pc:sldMkLst>
        <pc:spChg chg="mod">
          <ac:chgData name="Fernando Andrade Díaz" userId="S::fernandoa@lafloridastj.edu.mx::a7ccfde5-9fea-4958-a888-fff4cb4eace6" providerId="AD" clId="Web-{D8B944E8-3D8C-0044-AFD5-5CF483703125}" dt="2020-06-25T18:35:36.138" v="1603" actId="20577"/>
          <ac:spMkLst>
            <pc:docMk/>
            <pc:sldMk cId="0" sldId="266"/>
            <ac:spMk id="375" creationId="{00000000-0000-0000-0000-000000000000}"/>
          </ac:spMkLst>
        </pc:spChg>
      </pc:sldChg>
      <pc:sldChg chg="del">
        <pc:chgData name="Fernando Andrade Díaz" userId="S::fernandoa@lafloridastj.edu.mx::a7ccfde5-9fea-4958-a888-fff4cb4eace6" providerId="AD" clId="Web-{D8B944E8-3D8C-0044-AFD5-5CF483703125}" dt="2020-06-25T18:36:02.404" v="1654"/>
        <pc:sldMkLst>
          <pc:docMk/>
          <pc:sldMk cId="960967668" sldId="267"/>
        </pc:sldMkLst>
        <pc:spChg chg="del mod">
          <ac:chgData name="Fernando Andrade Díaz" userId="S::fernandoa@lafloridastj.edu.mx::a7ccfde5-9fea-4958-a888-fff4cb4eace6" providerId="AD" clId="Web-{D8B944E8-3D8C-0044-AFD5-5CF483703125}" dt="2020-06-25T18:36:59.592" v="1662"/>
          <ac:spMkLst>
            <pc:docMk/>
            <pc:sldMk cId="960967668" sldId="267"/>
            <ac:spMk id="2" creationId="{A1229F33-38EC-4DE4-807C-71497C815139}"/>
          </ac:spMkLst>
        </pc:spChg>
        <pc:spChg chg="add mod">
          <ac:chgData name="Fernando Andrade Díaz" userId="S::fernandoa@lafloridastj.edu.mx::a7ccfde5-9fea-4958-a888-fff4cb4eace6" providerId="AD" clId="Web-{D8B944E8-3D8C-0044-AFD5-5CF483703125}" dt="2020-06-25T18:40:10.203" v="1893" actId="20577"/>
          <ac:spMkLst>
            <pc:docMk/>
            <pc:sldMk cId="960967668" sldId="267"/>
            <ac:spMk id="3" creationId="{5AC4745A-2F74-4763-9C7A-871804815FF2}"/>
          </ac:spMkLst>
        </pc:spChg>
      </pc:sldChg>
      <pc:sldChg chg="del">
        <pc:chgData name="Fernando Andrade Díaz" userId="S::fernandoa@lafloridastj.edu.mx::a7ccfde5-9fea-4958-a888-fff4cb4eace6" providerId="AD" clId="Web-{D8B944E8-3D8C-0044-AFD5-5CF483703125}" dt="2020-06-25T18:36:02.404" v="1653"/>
        <pc:sldMkLst>
          <pc:docMk/>
          <pc:sldMk cId="12099572" sldId="268"/>
        </pc:sldMkLst>
        <pc:spChg chg="del">
          <ac:chgData name="Fernando Andrade Díaz" userId="S::fernandoa@lafloridastj.edu.mx::a7ccfde5-9fea-4958-a888-fff4cb4eace6" providerId="AD" clId="Web-{D8B944E8-3D8C-0044-AFD5-5CF483703125}" dt="2020-06-25T18:40:23.015" v="1896"/>
          <ac:spMkLst>
            <pc:docMk/>
            <pc:sldMk cId="12099572" sldId="268"/>
            <ac:spMk id="2" creationId="{76866086-E3B6-4CF3-B158-345F5DB058B6}"/>
          </ac:spMkLst>
        </pc:spChg>
        <pc:spChg chg="add mod">
          <ac:chgData name="Fernando Andrade Díaz" userId="S::fernandoa@lafloridastj.edu.mx::a7ccfde5-9fea-4958-a888-fff4cb4eace6" providerId="AD" clId="Web-{D8B944E8-3D8C-0044-AFD5-5CF483703125}" dt="2020-06-25T18:43:46.564" v="2638" actId="1076"/>
          <ac:spMkLst>
            <pc:docMk/>
            <pc:sldMk cId="12099572" sldId="268"/>
            <ac:spMk id="3" creationId="{BE5D868C-3D77-4032-8D99-DC32E4A37FEA}"/>
          </ac:spMkLst>
        </pc:spChg>
      </pc:sldChg>
      <pc:sldChg chg="del">
        <pc:chgData name="Fernando Andrade Díaz" userId="S::fernandoa@lafloridastj.edu.mx::a7ccfde5-9fea-4958-a888-fff4cb4eace6" providerId="AD" clId="Web-{D8B944E8-3D8C-0044-AFD5-5CF483703125}" dt="2020-06-25T18:36:02.404" v="1652"/>
        <pc:sldMkLst>
          <pc:docMk/>
          <pc:sldMk cId="2950797098" sldId="269"/>
        </pc:sldMkLst>
      </pc:sldChg>
      <pc:sldChg chg="del">
        <pc:chgData name="Fernando Andrade Díaz" userId="S::fernandoa@lafloridastj.edu.mx::a7ccfde5-9fea-4958-a888-fff4cb4eace6" providerId="AD" clId="Web-{D8B944E8-3D8C-0044-AFD5-5CF483703125}" dt="2020-06-25T18:36:02.404" v="1651"/>
        <pc:sldMkLst>
          <pc:docMk/>
          <pc:sldMk cId="3755594880" sldId="270"/>
        </pc:sldMkLst>
      </pc:sldChg>
      <pc:sldChg chg="del">
        <pc:chgData name="Fernando Andrade Díaz" userId="S::fernandoa@lafloridastj.edu.mx::a7ccfde5-9fea-4958-a888-fff4cb4eace6" providerId="AD" clId="Web-{D8B944E8-3D8C-0044-AFD5-5CF483703125}" dt="2020-06-25T18:36:02.404" v="1650"/>
        <pc:sldMkLst>
          <pc:docMk/>
          <pc:sldMk cId="3964062369" sldId="271"/>
        </pc:sldMkLst>
      </pc:sldChg>
      <pc:sldChg chg="del">
        <pc:chgData name="Fernando Andrade Díaz" userId="S::fernandoa@lafloridastj.edu.mx::a7ccfde5-9fea-4958-a888-fff4cb4eace6" providerId="AD" clId="Web-{D8B944E8-3D8C-0044-AFD5-5CF483703125}" dt="2020-06-25T18:36:02.388" v="1649"/>
        <pc:sldMkLst>
          <pc:docMk/>
          <pc:sldMk cId="4185498523" sldId="272"/>
        </pc:sldMkLst>
      </pc:sldChg>
      <pc:sldChg chg="del">
        <pc:chgData name="Fernando Andrade Díaz" userId="S::fernandoa@lafloridastj.edu.mx::a7ccfde5-9fea-4958-a888-fff4cb4eace6" providerId="AD" clId="Web-{D8B944E8-3D8C-0044-AFD5-5CF483703125}" dt="2020-06-25T18:36:02.388" v="1648"/>
        <pc:sldMkLst>
          <pc:docMk/>
          <pc:sldMk cId="0" sldId="273"/>
        </pc:sldMkLst>
      </pc:sldChg>
      <pc:sldChg chg="del">
        <pc:chgData name="Fernando Andrade Díaz" userId="S::fernandoa@lafloridastj.edu.mx::a7ccfde5-9fea-4958-a888-fff4cb4eace6" providerId="AD" clId="Web-{D8B944E8-3D8C-0044-AFD5-5CF483703125}" dt="2020-06-25T18:36:02.388" v="1647"/>
        <pc:sldMkLst>
          <pc:docMk/>
          <pc:sldMk cId="3556785285" sldId="274"/>
        </pc:sldMkLst>
      </pc:sldChg>
      <pc:sldChg chg="del">
        <pc:chgData name="Fernando Andrade Díaz" userId="S::fernandoa@lafloridastj.edu.mx::a7ccfde5-9fea-4958-a888-fff4cb4eace6" providerId="AD" clId="Web-{D8B944E8-3D8C-0044-AFD5-5CF483703125}" dt="2020-06-25T18:36:02.388" v="1646"/>
        <pc:sldMkLst>
          <pc:docMk/>
          <pc:sldMk cId="1485987220" sldId="275"/>
        </pc:sldMkLst>
      </pc:sldChg>
      <pc:sldChg chg="del">
        <pc:chgData name="Fernando Andrade Díaz" userId="S::fernandoa@lafloridastj.edu.mx::a7ccfde5-9fea-4958-a888-fff4cb4eace6" providerId="AD" clId="Web-{D8B944E8-3D8C-0044-AFD5-5CF483703125}" dt="2020-06-25T18:36:02.388" v="1645"/>
        <pc:sldMkLst>
          <pc:docMk/>
          <pc:sldMk cId="241036513" sldId="276"/>
        </pc:sldMkLst>
      </pc:sldChg>
      <pc:sldChg chg="del">
        <pc:chgData name="Fernando Andrade Díaz" userId="S::fernandoa@lafloridastj.edu.mx::a7ccfde5-9fea-4958-a888-fff4cb4eace6" providerId="AD" clId="Web-{D8B944E8-3D8C-0044-AFD5-5CF483703125}" dt="2020-06-25T18:36:02.388" v="1644"/>
        <pc:sldMkLst>
          <pc:docMk/>
          <pc:sldMk cId="1822264685" sldId="277"/>
        </pc:sldMkLst>
      </pc:sldChg>
      <pc:sldChg chg="del">
        <pc:chgData name="Fernando Andrade Díaz" userId="S::fernandoa@lafloridastj.edu.mx::a7ccfde5-9fea-4958-a888-fff4cb4eace6" providerId="AD" clId="Web-{D8B944E8-3D8C-0044-AFD5-5CF483703125}" dt="2020-06-25T18:36:02.388" v="1643"/>
        <pc:sldMkLst>
          <pc:docMk/>
          <pc:sldMk cId="4262499105" sldId="278"/>
        </pc:sldMkLst>
      </pc:sldChg>
      <pc:sldChg chg="del">
        <pc:chgData name="Fernando Andrade Díaz" userId="S::fernandoa@lafloridastj.edu.mx::a7ccfde5-9fea-4958-a888-fff4cb4eace6" providerId="AD" clId="Web-{D8B944E8-3D8C-0044-AFD5-5CF483703125}" dt="2020-06-25T18:36:02.388" v="1642"/>
        <pc:sldMkLst>
          <pc:docMk/>
          <pc:sldMk cId="1685646082" sldId="279"/>
        </pc:sldMkLst>
      </pc:sldChg>
      <pc:sldChg chg="del">
        <pc:chgData name="Fernando Andrade Díaz" userId="S::fernandoa@lafloridastj.edu.mx::a7ccfde5-9fea-4958-a888-fff4cb4eace6" providerId="AD" clId="Web-{D8B944E8-3D8C-0044-AFD5-5CF483703125}" dt="2020-06-25T18:36:02.388" v="1641"/>
        <pc:sldMkLst>
          <pc:docMk/>
          <pc:sldMk cId="3111565581" sldId="280"/>
        </pc:sldMkLst>
      </pc:sldChg>
      <pc:sldChg chg="del">
        <pc:chgData name="Fernando Andrade Díaz" userId="S::fernandoa@lafloridastj.edu.mx::a7ccfde5-9fea-4958-a888-fff4cb4eace6" providerId="AD" clId="Web-{D8B944E8-3D8C-0044-AFD5-5CF483703125}" dt="2020-06-25T18:36:02.388" v="1640"/>
        <pc:sldMkLst>
          <pc:docMk/>
          <pc:sldMk cId="3779403681" sldId="281"/>
        </pc:sldMkLst>
      </pc:sldChg>
      <pc:sldChg chg="del">
        <pc:chgData name="Fernando Andrade Díaz" userId="S::fernandoa@lafloridastj.edu.mx::a7ccfde5-9fea-4958-a888-fff4cb4eace6" providerId="AD" clId="Web-{D8B944E8-3D8C-0044-AFD5-5CF483703125}" dt="2020-06-25T18:36:02.388" v="1639"/>
        <pc:sldMkLst>
          <pc:docMk/>
          <pc:sldMk cId="732544834" sldId="282"/>
        </pc:sldMkLst>
      </pc:sldChg>
      <pc:sldChg chg="del">
        <pc:chgData name="Fernando Andrade Díaz" userId="S::fernandoa@lafloridastj.edu.mx::a7ccfde5-9fea-4958-a888-fff4cb4eace6" providerId="AD" clId="Web-{D8B944E8-3D8C-0044-AFD5-5CF483703125}" dt="2020-06-25T18:36:02.373" v="1638"/>
        <pc:sldMkLst>
          <pc:docMk/>
          <pc:sldMk cId="795640330" sldId="283"/>
        </pc:sldMkLst>
      </pc:sldChg>
      <pc:sldChg chg="del">
        <pc:chgData name="Fernando Andrade Díaz" userId="S::fernandoa@lafloridastj.edu.mx::a7ccfde5-9fea-4958-a888-fff4cb4eace6" providerId="AD" clId="Web-{D8B944E8-3D8C-0044-AFD5-5CF483703125}" dt="2020-06-25T18:36:02.373" v="1637"/>
        <pc:sldMkLst>
          <pc:docMk/>
          <pc:sldMk cId="4191238149" sldId="284"/>
        </pc:sldMkLst>
      </pc:sldChg>
      <pc:sldChg chg="del">
        <pc:chgData name="Fernando Andrade Díaz" userId="S::fernandoa@lafloridastj.edu.mx::a7ccfde5-9fea-4958-a888-fff4cb4eace6" providerId="AD" clId="Web-{D8B944E8-3D8C-0044-AFD5-5CF483703125}" dt="2020-06-25T18:36:02.373" v="1636"/>
        <pc:sldMkLst>
          <pc:docMk/>
          <pc:sldMk cId="2794594160" sldId="285"/>
        </pc:sldMkLst>
      </pc:sldChg>
      <pc:sldChg chg="del">
        <pc:chgData name="Fernando Andrade Díaz" userId="S::fernandoa@lafloridastj.edu.mx::a7ccfde5-9fea-4958-a888-fff4cb4eace6" providerId="AD" clId="Web-{D8B944E8-3D8C-0044-AFD5-5CF483703125}" dt="2020-06-25T18:36:02.373" v="1635"/>
        <pc:sldMkLst>
          <pc:docMk/>
          <pc:sldMk cId="2668837408" sldId="286"/>
        </pc:sldMkLst>
      </pc:sldChg>
      <pc:sldChg chg="del">
        <pc:chgData name="Fernando Andrade Díaz" userId="S::fernandoa@lafloridastj.edu.mx::a7ccfde5-9fea-4958-a888-fff4cb4eace6" providerId="AD" clId="Web-{D8B944E8-3D8C-0044-AFD5-5CF483703125}" dt="2020-06-25T18:36:02.373" v="1634"/>
        <pc:sldMkLst>
          <pc:docMk/>
          <pc:sldMk cId="1124852520" sldId="287"/>
        </pc:sldMkLst>
      </pc:sldChg>
      <pc:sldChg chg="del">
        <pc:chgData name="Fernando Andrade Díaz" userId="S::fernandoa@lafloridastj.edu.mx::a7ccfde5-9fea-4958-a888-fff4cb4eace6" providerId="AD" clId="Web-{D8B944E8-3D8C-0044-AFD5-5CF483703125}" dt="2020-06-25T18:36:02.373" v="1633"/>
        <pc:sldMkLst>
          <pc:docMk/>
          <pc:sldMk cId="2463378419" sldId="288"/>
        </pc:sldMkLst>
      </pc:sldChg>
      <pc:sldChg chg="del">
        <pc:chgData name="Fernando Andrade Díaz" userId="S::fernandoa@lafloridastj.edu.mx::a7ccfde5-9fea-4958-a888-fff4cb4eace6" providerId="AD" clId="Web-{D8B944E8-3D8C-0044-AFD5-5CF483703125}" dt="2020-06-25T18:36:02.373" v="1632"/>
        <pc:sldMkLst>
          <pc:docMk/>
          <pc:sldMk cId="2801167691" sldId="289"/>
        </pc:sldMkLst>
      </pc:sldChg>
      <pc:sldChg chg="del">
        <pc:chgData name="Fernando Andrade Díaz" userId="S::fernandoa@lafloridastj.edu.mx::a7ccfde5-9fea-4958-a888-fff4cb4eace6" providerId="AD" clId="Web-{D8B944E8-3D8C-0044-AFD5-5CF483703125}" dt="2020-06-25T18:36:02.373" v="1631"/>
        <pc:sldMkLst>
          <pc:docMk/>
          <pc:sldMk cId="4183724274" sldId="290"/>
        </pc:sldMkLst>
      </pc:sldChg>
      <pc:sldChg chg="del">
        <pc:chgData name="Fernando Andrade Díaz" userId="S::fernandoa@lafloridastj.edu.mx::a7ccfde5-9fea-4958-a888-fff4cb4eace6" providerId="AD" clId="Web-{D8B944E8-3D8C-0044-AFD5-5CF483703125}" dt="2020-06-25T18:36:02.373" v="1630"/>
        <pc:sldMkLst>
          <pc:docMk/>
          <pc:sldMk cId="3692662242" sldId="291"/>
        </pc:sldMkLst>
      </pc:sldChg>
      <pc:sldChg chg="del">
        <pc:chgData name="Fernando Andrade Díaz" userId="S::fernandoa@lafloridastj.edu.mx::a7ccfde5-9fea-4958-a888-fff4cb4eace6" providerId="AD" clId="Web-{D8B944E8-3D8C-0044-AFD5-5CF483703125}" dt="2020-06-25T18:36:02.373" v="1629"/>
        <pc:sldMkLst>
          <pc:docMk/>
          <pc:sldMk cId="0" sldId="292"/>
        </pc:sldMkLst>
      </pc:sldChg>
      <pc:sldChg chg="del">
        <pc:chgData name="Fernando Andrade Díaz" userId="S::fernandoa@lafloridastj.edu.mx::a7ccfde5-9fea-4958-a888-fff4cb4eace6" providerId="AD" clId="Web-{D8B944E8-3D8C-0044-AFD5-5CF483703125}" dt="2020-06-25T18:36:02.373" v="1628"/>
        <pc:sldMkLst>
          <pc:docMk/>
          <pc:sldMk cId="0" sldId="293"/>
        </pc:sldMkLst>
      </pc:sldChg>
      <pc:sldChg chg="del">
        <pc:chgData name="Fernando Andrade Díaz" userId="S::fernandoa@lafloridastj.edu.mx::a7ccfde5-9fea-4958-a888-fff4cb4eace6" providerId="AD" clId="Web-{D8B944E8-3D8C-0044-AFD5-5CF483703125}" dt="2020-06-25T18:36:02.373" v="1627"/>
        <pc:sldMkLst>
          <pc:docMk/>
          <pc:sldMk cId="0" sldId="294"/>
        </pc:sldMkLst>
      </pc:sldChg>
      <pc:sldChg chg="del">
        <pc:chgData name="Fernando Andrade Díaz" userId="S::fernandoa@lafloridastj.edu.mx::a7ccfde5-9fea-4958-a888-fff4cb4eace6" providerId="AD" clId="Web-{D8B944E8-3D8C-0044-AFD5-5CF483703125}" dt="2020-06-25T18:36:02.373" v="1626"/>
        <pc:sldMkLst>
          <pc:docMk/>
          <pc:sldMk cId="0" sldId="295"/>
        </pc:sldMkLst>
      </pc:sldChg>
      <pc:sldChg chg="del">
        <pc:chgData name="Fernando Andrade Díaz" userId="S::fernandoa@lafloridastj.edu.mx::a7ccfde5-9fea-4958-a888-fff4cb4eace6" providerId="AD" clId="Web-{D8B944E8-3D8C-0044-AFD5-5CF483703125}" dt="2020-06-25T18:36:02.373" v="1625"/>
        <pc:sldMkLst>
          <pc:docMk/>
          <pc:sldMk cId="0" sldId="296"/>
        </pc:sldMkLst>
      </pc:sldChg>
      <pc:sldChg chg="del">
        <pc:chgData name="Fernando Andrade Díaz" userId="S::fernandoa@lafloridastj.edu.mx::a7ccfde5-9fea-4958-a888-fff4cb4eace6" providerId="AD" clId="Web-{D8B944E8-3D8C-0044-AFD5-5CF483703125}" dt="2020-06-25T18:36:02.357" v="1624"/>
        <pc:sldMkLst>
          <pc:docMk/>
          <pc:sldMk cId="0" sldId="297"/>
        </pc:sldMkLst>
      </pc:sldChg>
      <pc:sldChg chg="del">
        <pc:chgData name="Fernando Andrade Díaz" userId="S::fernandoa@lafloridastj.edu.mx::a7ccfde5-9fea-4958-a888-fff4cb4eace6" providerId="AD" clId="Web-{D8B944E8-3D8C-0044-AFD5-5CF483703125}" dt="2020-06-25T18:36:02.357" v="1623"/>
        <pc:sldMkLst>
          <pc:docMk/>
          <pc:sldMk cId="0" sldId="298"/>
        </pc:sldMkLst>
      </pc:sldChg>
      <pc:sldChg chg="del">
        <pc:chgData name="Fernando Andrade Díaz" userId="S::fernandoa@lafloridastj.edu.mx::a7ccfde5-9fea-4958-a888-fff4cb4eace6" providerId="AD" clId="Web-{D8B944E8-3D8C-0044-AFD5-5CF483703125}" dt="2020-06-25T18:36:02.357" v="1622"/>
        <pc:sldMkLst>
          <pc:docMk/>
          <pc:sldMk cId="0" sldId="299"/>
        </pc:sldMkLst>
      </pc:sldChg>
      <pc:sldChg chg="del">
        <pc:chgData name="Fernando Andrade Díaz" userId="S::fernandoa@lafloridastj.edu.mx::a7ccfde5-9fea-4958-a888-fff4cb4eace6" providerId="AD" clId="Web-{D8B944E8-3D8C-0044-AFD5-5CF483703125}" dt="2020-06-25T18:36:02.357" v="1621"/>
        <pc:sldMkLst>
          <pc:docMk/>
          <pc:sldMk cId="0" sldId="300"/>
        </pc:sldMkLst>
      </pc:sldChg>
      <pc:sldChg chg="del">
        <pc:chgData name="Fernando Andrade Díaz" userId="S::fernandoa@lafloridastj.edu.mx::a7ccfde5-9fea-4958-a888-fff4cb4eace6" providerId="AD" clId="Web-{D8B944E8-3D8C-0044-AFD5-5CF483703125}" dt="2020-06-25T18:36:02.357" v="1620"/>
        <pc:sldMkLst>
          <pc:docMk/>
          <pc:sldMk cId="0" sldId="301"/>
        </pc:sldMkLst>
      </pc:sldChg>
      <pc:sldChg chg="del">
        <pc:chgData name="Fernando Andrade Díaz" userId="S::fernandoa@lafloridastj.edu.mx::a7ccfde5-9fea-4958-a888-fff4cb4eace6" providerId="AD" clId="Web-{D8B944E8-3D8C-0044-AFD5-5CF483703125}" dt="2020-06-25T18:36:02.357" v="1619"/>
        <pc:sldMkLst>
          <pc:docMk/>
          <pc:sldMk cId="0" sldId="302"/>
        </pc:sldMkLst>
      </pc:sldChg>
      <pc:sldChg chg="del">
        <pc:chgData name="Fernando Andrade Díaz" userId="S::fernandoa@lafloridastj.edu.mx::a7ccfde5-9fea-4958-a888-fff4cb4eace6" providerId="AD" clId="Web-{D8B944E8-3D8C-0044-AFD5-5CF483703125}" dt="2020-06-25T18:36:02.357" v="1618"/>
        <pc:sldMkLst>
          <pc:docMk/>
          <pc:sldMk cId="0" sldId="303"/>
        </pc:sldMkLst>
      </pc:sldChg>
      <pc:sldChg chg="del">
        <pc:chgData name="Fernando Andrade Díaz" userId="S::fernandoa@lafloridastj.edu.mx::a7ccfde5-9fea-4958-a888-fff4cb4eace6" providerId="AD" clId="Web-{D8B944E8-3D8C-0044-AFD5-5CF483703125}" dt="2020-06-25T18:36:02.341" v="1617"/>
        <pc:sldMkLst>
          <pc:docMk/>
          <pc:sldMk cId="0" sldId="304"/>
        </pc:sldMkLst>
      </pc:sldChg>
      <pc:sldChg chg="del">
        <pc:chgData name="Fernando Andrade Díaz" userId="S::fernandoa@lafloridastj.edu.mx::a7ccfde5-9fea-4958-a888-fff4cb4eace6" providerId="AD" clId="Web-{D8B944E8-3D8C-0044-AFD5-5CF483703125}" dt="2020-06-25T18:36:02.341" v="1616"/>
        <pc:sldMkLst>
          <pc:docMk/>
          <pc:sldMk cId="0" sldId="305"/>
        </pc:sldMkLst>
      </pc:sldChg>
      <pc:sldChg chg="del">
        <pc:chgData name="Fernando Andrade Díaz" userId="S::fernandoa@lafloridastj.edu.mx::a7ccfde5-9fea-4958-a888-fff4cb4eace6" providerId="AD" clId="Web-{D8B944E8-3D8C-0044-AFD5-5CF483703125}" dt="2020-06-25T18:36:02.341" v="1615"/>
        <pc:sldMkLst>
          <pc:docMk/>
          <pc:sldMk cId="0" sldId="306"/>
        </pc:sldMkLst>
      </pc:sldChg>
      <pc:sldChg chg="del">
        <pc:chgData name="Fernando Andrade Díaz" userId="S::fernandoa@lafloridastj.edu.mx::a7ccfde5-9fea-4958-a888-fff4cb4eace6" providerId="AD" clId="Web-{D8B944E8-3D8C-0044-AFD5-5CF483703125}" dt="2020-06-25T18:36:02.341" v="1614"/>
        <pc:sldMkLst>
          <pc:docMk/>
          <pc:sldMk cId="0" sldId="307"/>
        </pc:sldMkLst>
      </pc:sldChg>
      <pc:sldChg chg="del">
        <pc:chgData name="Fernando Andrade Díaz" userId="S::fernandoa@lafloridastj.edu.mx::a7ccfde5-9fea-4958-a888-fff4cb4eace6" providerId="AD" clId="Web-{D8B944E8-3D8C-0044-AFD5-5CF483703125}" dt="2020-06-25T18:36:02.341" v="1613"/>
        <pc:sldMkLst>
          <pc:docMk/>
          <pc:sldMk cId="0" sldId="308"/>
        </pc:sldMkLst>
      </pc:sldChg>
      <pc:sldChg chg="del">
        <pc:chgData name="Fernando Andrade Díaz" userId="S::fernandoa@lafloridastj.edu.mx::a7ccfde5-9fea-4958-a888-fff4cb4eace6" providerId="AD" clId="Web-{D8B944E8-3D8C-0044-AFD5-5CF483703125}" dt="2020-06-25T18:36:02.341" v="1612"/>
        <pc:sldMkLst>
          <pc:docMk/>
          <pc:sldMk cId="0" sldId="309"/>
        </pc:sldMkLst>
      </pc:sldChg>
      <pc:sldChg chg="del">
        <pc:chgData name="Fernando Andrade Díaz" userId="S::fernandoa@lafloridastj.edu.mx::a7ccfde5-9fea-4958-a888-fff4cb4eace6" providerId="AD" clId="Web-{D8B944E8-3D8C-0044-AFD5-5CF483703125}" dt="2020-06-25T18:36:02.341" v="1611"/>
        <pc:sldMkLst>
          <pc:docMk/>
          <pc:sldMk cId="0" sldId="310"/>
        </pc:sldMkLst>
      </pc:sldChg>
      <pc:sldChg chg="del">
        <pc:chgData name="Fernando Andrade Díaz" userId="S::fernandoa@lafloridastj.edu.mx::a7ccfde5-9fea-4958-a888-fff4cb4eace6" providerId="AD" clId="Web-{D8B944E8-3D8C-0044-AFD5-5CF483703125}" dt="2020-06-25T18:36:02.341" v="1610"/>
        <pc:sldMkLst>
          <pc:docMk/>
          <pc:sldMk cId="0" sldId="311"/>
        </pc:sldMkLst>
      </pc:sldChg>
      <pc:sldChg chg="del">
        <pc:chgData name="Fernando Andrade Díaz" userId="S::fernandoa@lafloridastj.edu.mx::a7ccfde5-9fea-4958-a888-fff4cb4eace6" providerId="AD" clId="Web-{D8B944E8-3D8C-0044-AFD5-5CF483703125}" dt="2020-06-25T18:36:02.341" v="1609"/>
        <pc:sldMkLst>
          <pc:docMk/>
          <pc:sldMk cId="0" sldId="312"/>
        </pc:sldMkLst>
      </pc:sldChg>
      <pc:sldChg chg="del">
        <pc:chgData name="Fernando Andrade Díaz" userId="S::fernandoa@lafloridastj.edu.mx::a7ccfde5-9fea-4958-a888-fff4cb4eace6" providerId="AD" clId="Web-{D8B944E8-3D8C-0044-AFD5-5CF483703125}" dt="2020-06-25T18:36:02.341" v="1608"/>
        <pc:sldMkLst>
          <pc:docMk/>
          <pc:sldMk cId="0" sldId="313"/>
        </pc:sldMkLst>
      </pc:sldChg>
      <pc:sldChg chg="del">
        <pc:chgData name="Fernando Andrade Díaz" userId="S::fernandoa@lafloridastj.edu.mx::a7ccfde5-9fea-4958-a888-fff4cb4eace6" providerId="AD" clId="Web-{D8B944E8-3D8C-0044-AFD5-5CF483703125}" dt="2020-06-25T18:36:02.341" v="1607"/>
        <pc:sldMkLst>
          <pc:docMk/>
          <pc:sldMk cId="0" sldId="314"/>
        </pc:sldMkLst>
      </pc:sldChg>
      <pc:sldChg chg="del">
        <pc:chgData name="Fernando Andrade Díaz" userId="S::fernandoa@lafloridastj.edu.mx::a7ccfde5-9fea-4958-a888-fff4cb4eace6" providerId="AD" clId="Web-{D8B944E8-3D8C-0044-AFD5-5CF483703125}" dt="2020-06-25T18:36:02.341" v="1606"/>
        <pc:sldMkLst>
          <pc:docMk/>
          <pc:sldMk cId="0" sldId="315"/>
        </pc:sldMkLst>
      </pc:sldChg>
      <pc:sldChg chg="del">
        <pc:chgData name="Fernando Andrade Díaz" userId="S::fernandoa@lafloridastj.edu.mx::a7ccfde5-9fea-4958-a888-fff4cb4eace6" providerId="AD" clId="Web-{D8B944E8-3D8C-0044-AFD5-5CF483703125}" dt="2020-06-25T18:36:02.341" v="1605"/>
        <pc:sldMkLst>
          <pc:docMk/>
          <pc:sldMk cId="0" sldId="316"/>
        </pc:sldMkLst>
      </pc:sldChg>
      <pc:sldChg chg="del">
        <pc:chgData name="Fernando Andrade Díaz" userId="S::fernandoa@lafloridastj.edu.mx::a7ccfde5-9fea-4958-a888-fff4cb4eace6" providerId="AD" clId="Web-{D8B944E8-3D8C-0044-AFD5-5CF483703125}" dt="2020-06-25T18:36:02.341" v="1604"/>
        <pc:sldMkLst>
          <pc:docMk/>
          <pc:sldMk cId="0" sldId="31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6-25T11:06:25.279" idx="1">
    <p:pos x="6602" y="887"/>
    <p:text>faltan objetivos particulares
</p:text>
    <p:extLst>
      <p:ext uri="{C676402C-5697-4E1C-873F-D02D1690AC5C}">
        <p15:threadingInfo xmlns:p15="http://schemas.microsoft.com/office/powerpoint/2012/main" timeZoneBias="420"/>
      </p:ext>
    </p:extLst>
  </p:cm>
  <p:cm authorId="2" dt="2020-06-28T14:25:59.577" idx="1">
    <p:pos x="6602" y="983"/>
    <p:text>En eso estoy
</p:text>
    <p:extLst>
      <p:ext uri="{C676402C-5697-4E1C-873F-D02D1690AC5C}">
        <p15:threadingInfo xmlns:p15="http://schemas.microsoft.com/office/powerpoint/2012/main" timeZoneBias="420">
          <p15:parentCm authorId="1" idx="1"/>
        </p15:threadingInfo>
      </p:ext>
    </p:extLst>
  </p:cm>
  <p:cm authorId="4" dt="2020-06-28T18:35:30.233" idx="1">
    <p:pos x="6602" y="1079"/>
    <p:text>Agrego los de Ética
</p:text>
    <p:extLst>
      <p:ext uri="{C676402C-5697-4E1C-873F-D02D1690AC5C}">
        <p15:threadingInfo xmlns:p15="http://schemas.microsoft.com/office/powerpoint/2012/main" timeZoneBias="42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6-28T14:27:59.967" idx="2">
    <p:pos x="10" y="10"/>
    <p:text>[@Fernando Andrade Díaz] El organizador lo tiene Zeus, lo hicimos en marzo
</p:text>
    <p:extLst>
      <p:ext uri="{C676402C-5697-4E1C-873F-D02D1690AC5C}">
        <p15:threadingInfo xmlns:p15="http://schemas.microsoft.com/office/powerpoint/2012/main" timeZoneBias="420"/>
      </p:ext>
    </p:extLst>
  </p:cm>
  <p:cm authorId="3" dt="2020-06-28T17:24:51.441" idx="1">
    <p:pos x="10" y="106"/>
    <p:text>Listo!
</p:text>
    <p:extLst>
      <p:ext uri="{C676402C-5697-4E1C-873F-D02D1690AC5C}">
        <p15:threadingInfo xmlns:p15="http://schemas.microsoft.com/office/powerpoint/2012/main" timeZoneBias="420">
          <p15:parentCm authorId="2" idx="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6-26T12:10:57.559" idx="4">
    <p:pos x="10" y="10"/>
    <p:text>no sabía que había que hacer evaluaciones. dice que pueden ser entrevistas a los miembros del equipo
</p:text>
    <p:extLst>
      <p:ext uri="{C676402C-5697-4E1C-873F-D02D1690AC5C}">
        <p15:threadingInfo xmlns:p15="http://schemas.microsoft.com/office/powerpoint/2012/main" timeZoneBias="420"/>
      </p:ext>
    </p:extLst>
  </p:cm>
  <p:cm authorId="2" dt="2020-06-28T15:07:28.482" idx="3">
    <p:pos x="10" y="106"/>
    <p:text>Vale
</p:text>
    <p:extLst>
      <p:ext uri="{C676402C-5697-4E1C-873F-D02D1690AC5C}">
        <p15:threadingInfo xmlns:p15="http://schemas.microsoft.com/office/powerpoint/2012/main" timeZoneBias="420">
          <p15:parentCm authorId="1" idx="4"/>
        </p15:threadingInfo>
      </p:ext>
    </p:extLst>
  </p:cm>
  <p:cm authorId="5" dt="2020-06-29T11:28:13.906" idx="1">
    <p:pos x="10" y="202"/>
    <p:text>tambien desconocía ese punto. En nuestro caso Fer me parece que entra el "reporte " que elaboraron
</p:text>
    <p:extLst>
      <p:ext uri="{C676402C-5697-4E1C-873F-D02D1690AC5C}">
        <p15:threadingInfo xmlns:p15="http://schemas.microsoft.com/office/powerpoint/2012/main" timeZoneBias="420">
          <p15:parentCm authorId="1" idx="4"/>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5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5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6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6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0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0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0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2589120" y="2514600"/>
            <a:ext cx="8915040" cy="1048932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3"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3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1"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7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7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7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7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8"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3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9" name="PlaceHolder 1"/>
          <p:cNvSpPr>
            <a:spLocks noGrp="1"/>
          </p:cNvSpPr>
          <p:nvPr>
            <p:ph type="subTitle"/>
          </p:nvPr>
        </p:nvSpPr>
        <p:spPr>
          <a:xfrm>
            <a:off x="2589120" y="2514600"/>
            <a:ext cx="8915040" cy="1048932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8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8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8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8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8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8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9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9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9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9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1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9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19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20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20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20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20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20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20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3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3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1" name="PlaceHolder 1"/>
          <p:cNvSpPr>
            <a:spLocks noGrp="1"/>
          </p:cNvSpPr>
          <p:nvPr>
            <p:ph type="subTitle"/>
          </p:nvPr>
        </p:nvSpPr>
        <p:spPr>
          <a:xfrm>
            <a:off x="2589120" y="2514600"/>
            <a:ext cx="8915040" cy="1048932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4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4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4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4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4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4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2589120" y="2514600"/>
            <a:ext cx="8915040" cy="2262600"/>
          </a:xfrm>
          <a:prstGeom prst="rect">
            <a:avLst/>
          </a:prstGeom>
        </p:spPr>
        <p:txBody>
          <a:bodyPr lIns="0" tIns="0" rIns="0" bIns="0" anchor="ctr">
            <a:noAutofit/>
          </a:bodyPr>
          <a:lstStyle/>
          <a:p>
            <a:endParaRPr lang="en-US" sz="1800" b="0" strike="noStrike" spc="-1">
              <a:solidFill>
                <a:srgbClr val="000000"/>
              </a:solidFill>
              <a:latin typeface="Century Gothic"/>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5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
        <p:nvSpPr>
          <p:cNvPr id="5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404040"/>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FE7C4"/>
            </a:gs>
          </a:gsLst>
          <a:path path="circle"/>
        </a:gradFill>
        <a:effectLst/>
      </p:bgPr>
    </p:bg>
    <p:spTree>
      <p:nvGrpSpPr>
        <p:cNvPr id="1" name=""/>
        <p:cNvGrpSpPr/>
        <p:nvPr/>
      </p:nvGrpSpPr>
      <p:grpSpPr>
        <a:xfrm>
          <a:off x="0" y="0"/>
          <a:ext cx="0" cy="0"/>
          <a:chOff x="0" y="0"/>
          <a:chExt cx="0" cy="0"/>
        </a:xfrm>
      </p:grpSpPr>
      <p:grpSp>
        <p:nvGrpSpPr>
          <p:cNvPr id="33" name="Group 1"/>
          <p:cNvGrpSpPr/>
          <p:nvPr/>
        </p:nvGrpSpPr>
        <p:grpSpPr>
          <a:xfrm>
            <a:off x="0" y="228600"/>
            <a:ext cx="2851200" cy="6638400"/>
            <a:chOff x="0" y="228600"/>
            <a:chExt cx="2851200" cy="6638400"/>
          </a:xfrm>
        </p:grpSpPr>
        <p:sp>
          <p:nvSpPr>
            <p:cNvPr id="34" name="CustomShape 2"/>
            <p:cNvSpPr/>
            <p:nvPr/>
          </p:nvSpPr>
          <p:spPr>
            <a:xfrm>
              <a:off x="0" y="2575080"/>
              <a:ext cx="100440" cy="62568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 name="CustomShape 3"/>
            <p:cNvSpPr/>
            <p:nvPr/>
          </p:nvSpPr>
          <p:spPr>
            <a:xfrm>
              <a:off x="128520" y="3156480"/>
              <a:ext cx="646200" cy="232200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 name="CustomShape 4"/>
            <p:cNvSpPr/>
            <p:nvPr/>
          </p:nvSpPr>
          <p:spPr>
            <a:xfrm>
              <a:off x="807120" y="5447160"/>
              <a:ext cx="609120" cy="141984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 name="CustomShape 5"/>
            <p:cNvSpPr/>
            <p:nvPr/>
          </p:nvSpPr>
          <p:spPr>
            <a:xfrm>
              <a:off x="959760" y="6503760"/>
              <a:ext cx="171000" cy="36324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 name="CustomShape 6"/>
            <p:cNvSpPr/>
            <p:nvPr/>
          </p:nvSpPr>
          <p:spPr>
            <a:xfrm>
              <a:off x="100800" y="3201120"/>
              <a:ext cx="821520" cy="332820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 name="CustomShape 7"/>
            <p:cNvSpPr/>
            <p:nvPr/>
          </p:nvSpPr>
          <p:spPr>
            <a:xfrm>
              <a:off x="22320" y="228600"/>
              <a:ext cx="105840" cy="292752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 name="CustomShape 8"/>
            <p:cNvSpPr/>
            <p:nvPr/>
          </p:nvSpPr>
          <p:spPr>
            <a:xfrm>
              <a:off x="78120" y="2944080"/>
              <a:ext cx="77760" cy="49356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8" name="CustomShape 9"/>
            <p:cNvSpPr/>
            <p:nvPr/>
          </p:nvSpPr>
          <p:spPr>
            <a:xfrm>
              <a:off x="769680" y="5478840"/>
              <a:ext cx="189720" cy="102456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9" name="CustomShape 10"/>
            <p:cNvSpPr/>
            <p:nvPr/>
          </p:nvSpPr>
          <p:spPr>
            <a:xfrm>
              <a:off x="775440" y="1398960"/>
              <a:ext cx="2075760" cy="404784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0" name="CustomShape 11"/>
            <p:cNvSpPr/>
            <p:nvPr/>
          </p:nvSpPr>
          <p:spPr>
            <a:xfrm>
              <a:off x="922680" y="6530040"/>
              <a:ext cx="161640" cy="33696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1" name="CustomShape 12"/>
            <p:cNvSpPr/>
            <p:nvPr/>
          </p:nvSpPr>
          <p:spPr>
            <a:xfrm>
              <a:off x="769680" y="5359320"/>
              <a:ext cx="37080" cy="22140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2" name="CustomShape 13"/>
            <p:cNvSpPr/>
            <p:nvPr/>
          </p:nvSpPr>
          <p:spPr>
            <a:xfrm>
              <a:off x="849960" y="6244560"/>
              <a:ext cx="238320" cy="62208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13" name="Group 14"/>
          <p:cNvGrpSpPr/>
          <p:nvPr/>
        </p:nvGrpSpPr>
        <p:grpSpPr>
          <a:xfrm>
            <a:off x="27360" y="-720"/>
            <a:ext cx="2356200" cy="6853680"/>
            <a:chOff x="27360" y="-720"/>
            <a:chExt cx="2356200" cy="6853680"/>
          </a:xfrm>
        </p:grpSpPr>
        <p:sp>
          <p:nvSpPr>
            <p:cNvPr id="14" name="CustomShape 15"/>
            <p:cNvSpPr/>
            <p:nvPr/>
          </p:nvSpPr>
          <p:spPr>
            <a:xfrm>
              <a:off x="27360" y="-720"/>
              <a:ext cx="493920" cy="440064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 name="CustomShape 16"/>
            <p:cNvSpPr/>
            <p:nvPr/>
          </p:nvSpPr>
          <p:spPr>
            <a:xfrm>
              <a:off x="550440" y="4316400"/>
              <a:ext cx="423000" cy="158040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6" name="CustomShape 17"/>
            <p:cNvSpPr/>
            <p:nvPr/>
          </p:nvSpPr>
          <p:spPr>
            <a:xfrm>
              <a:off x="1006200" y="5862600"/>
              <a:ext cx="430560" cy="99036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7" name="CustomShape 18"/>
            <p:cNvSpPr/>
            <p:nvPr/>
          </p:nvSpPr>
          <p:spPr>
            <a:xfrm>
              <a:off x="521640" y="4364280"/>
              <a:ext cx="551520" cy="223560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8" name="CustomShape 19"/>
            <p:cNvSpPr/>
            <p:nvPr/>
          </p:nvSpPr>
          <p:spPr>
            <a:xfrm>
              <a:off x="468000" y="1289160"/>
              <a:ext cx="173880" cy="302688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9" name="CustomShape 20"/>
            <p:cNvSpPr/>
            <p:nvPr/>
          </p:nvSpPr>
          <p:spPr>
            <a:xfrm>
              <a:off x="1111680" y="6571440"/>
              <a:ext cx="133920" cy="28116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0" name="CustomShape 21"/>
            <p:cNvSpPr/>
            <p:nvPr/>
          </p:nvSpPr>
          <p:spPr>
            <a:xfrm>
              <a:off x="502560" y="4107600"/>
              <a:ext cx="82080" cy="51120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 name="CustomShape 22"/>
            <p:cNvSpPr/>
            <p:nvPr/>
          </p:nvSpPr>
          <p:spPr>
            <a:xfrm>
              <a:off x="973800" y="3145680"/>
              <a:ext cx="1409760" cy="271656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 name="CustomShape 23"/>
            <p:cNvSpPr/>
            <p:nvPr/>
          </p:nvSpPr>
          <p:spPr>
            <a:xfrm>
              <a:off x="1073520" y="6600240"/>
              <a:ext cx="120240" cy="25272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3" name="CustomShape 24"/>
            <p:cNvSpPr/>
            <p:nvPr/>
          </p:nvSpPr>
          <p:spPr>
            <a:xfrm>
              <a:off x="973800" y="5897160"/>
              <a:ext cx="137520" cy="67392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4" name="CustomShape 25"/>
            <p:cNvSpPr/>
            <p:nvPr/>
          </p:nvSpPr>
          <p:spPr>
            <a:xfrm>
              <a:off x="973800" y="5772600"/>
              <a:ext cx="37800" cy="22752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5" name="CustomShape 26"/>
            <p:cNvSpPr/>
            <p:nvPr/>
          </p:nvSpPr>
          <p:spPr>
            <a:xfrm>
              <a:off x="1006200" y="6322680"/>
              <a:ext cx="210240" cy="53028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6" name="CustomShape 27"/>
          <p:cNvSpPr/>
          <p:nvPr/>
        </p:nvSpPr>
        <p:spPr>
          <a:xfrm>
            <a:off x="0" y="0"/>
            <a:ext cx="182520" cy="685764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7" name="PlaceHolder 28"/>
          <p:cNvSpPr>
            <a:spLocks noGrp="1"/>
          </p:cNvSpPr>
          <p:nvPr>
            <p:ph type="title"/>
          </p:nvPr>
        </p:nvSpPr>
        <p:spPr>
          <a:xfrm>
            <a:off x="2589120" y="2514600"/>
            <a:ext cx="8915040" cy="2262600"/>
          </a:xfrm>
          <a:prstGeom prst="rect">
            <a:avLst/>
          </a:prstGeom>
        </p:spPr>
        <p:txBody>
          <a:bodyPr anchor="b">
            <a:normAutofit fontScale="81000"/>
          </a:bodyPr>
          <a:lstStyle/>
          <a:p>
            <a:pPr>
              <a:lnSpc>
                <a:spcPct val="100000"/>
              </a:lnSpc>
            </a:pPr>
            <a:r>
              <a:rPr lang="es-ES" sz="5400" b="0" strike="noStrike" spc="-1">
                <a:solidFill>
                  <a:srgbClr val="262626"/>
                </a:solidFill>
                <a:latin typeface="Century Gothic"/>
              </a:rPr>
              <a:t>Haga clic para modificar el estilo de título del patrón</a:t>
            </a:r>
            <a:endParaRPr lang="en-US" sz="5400" b="0" strike="noStrike" spc="-1">
              <a:solidFill>
                <a:srgbClr val="000000"/>
              </a:solidFill>
              <a:latin typeface="Century Gothic"/>
            </a:endParaRPr>
          </a:p>
        </p:txBody>
      </p:sp>
      <p:sp>
        <p:nvSpPr>
          <p:cNvPr id="28" name="PlaceHolder 29"/>
          <p:cNvSpPr>
            <a:spLocks noGrp="1"/>
          </p:cNvSpPr>
          <p:nvPr>
            <p:ph type="dt"/>
          </p:nvPr>
        </p:nvSpPr>
        <p:spPr>
          <a:xfrm>
            <a:off x="10361520" y="6130440"/>
            <a:ext cx="1145880" cy="370080"/>
          </a:xfrm>
          <a:prstGeom prst="rect">
            <a:avLst/>
          </a:prstGeom>
        </p:spPr>
        <p:txBody>
          <a:bodyPr anchor="ctr">
            <a:noAutofit/>
          </a:bodyPr>
          <a:lstStyle/>
          <a:p>
            <a:pPr algn="r">
              <a:lnSpc>
                <a:spcPct val="100000"/>
              </a:lnSpc>
            </a:pPr>
            <a:fld id="{92C59DE7-6AEF-4E62-B836-00058C1E049B}" type="datetime">
              <a:rPr lang="en-US" sz="900" b="0" strike="noStrike" spc="-1">
                <a:solidFill>
                  <a:srgbClr val="8B8B8B"/>
                </a:solidFill>
                <a:latin typeface="Century Gothic"/>
              </a:rPr>
              <a:t>6/29/2020</a:t>
            </a:fld>
            <a:endParaRPr lang="es-MX" sz="900" b="0" strike="noStrike" spc="-1">
              <a:latin typeface="Times New Roman"/>
            </a:endParaRPr>
          </a:p>
        </p:txBody>
      </p:sp>
      <p:sp>
        <p:nvSpPr>
          <p:cNvPr id="29" name="PlaceHolder 30"/>
          <p:cNvSpPr>
            <a:spLocks noGrp="1"/>
          </p:cNvSpPr>
          <p:nvPr>
            <p:ph type="ftr"/>
          </p:nvPr>
        </p:nvSpPr>
        <p:spPr>
          <a:xfrm>
            <a:off x="2589120" y="6135840"/>
            <a:ext cx="7619760" cy="364680"/>
          </a:xfrm>
          <a:prstGeom prst="rect">
            <a:avLst/>
          </a:prstGeom>
        </p:spPr>
        <p:txBody>
          <a:bodyPr anchor="ctr">
            <a:noAutofit/>
          </a:bodyPr>
          <a:lstStyle/>
          <a:p>
            <a:endParaRPr lang="es-MX" sz="2400" b="0" strike="noStrike" spc="-1">
              <a:latin typeface="Times New Roman"/>
            </a:endParaRPr>
          </a:p>
        </p:txBody>
      </p:sp>
      <p:sp>
        <p:nvSpPr>
          <p:cNvPr id="30" name="CustomShape 31"/>
          <p:cNvSpPr/>
          <p:nvPr/>
        </p:nvSpPr>
        <p:spPr>
          <a:xfrm>
            <a:off x="0" y="4323960"/>
            <a:ext cx="1744200" cy="778320"/>
          </a:xfrm>
          <a:custGeom>
            <a:avLst/>
            <a:gdLst/>
            <a:ahLst/>
            <a:cxnLst/>
            <a:rect l="l" t="t"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31" name="PlaceHolder 32"/>
          <p:cNvSpPr>
            <a:spLocks noGrp="1"/>
          </p:cNvSpPr>
          <p:nvPr>
            <p:ph type="sldNum"/>
          </p:nvPr>
        </p:nvSpPr>
        <p:spPr>
          <a:xfrm>
            <a:off x="531720" y="4529520"/>
            <a:ext cx="779400" cy="364680"/>
          </a:xfrm>
          <a:prstGeom prst="rect">
            <a:avLst/>
          </a:prstGeom>
        </p:spPr>
        <p:txBody>
          <a:bodyPr anchor="ctr">
            <a:noAutofit/>
          </a:bodyPr>
          <a:lstStyle/>
          <a:p>
            <a:pPr algn="r">
              <a:lnSpc>
                <a:spcPct val="100000"/>
              </a:lnSpc>
            </a:pPr>
            <a:fld id="{85DFD1A8-AB10-4518-BD98-A9E282BAEB09}" type="slidenum">
              <a:rPr lang="en-US" sz="2000" b="0" strike="noStrike" spc="-1">
                <a:solidFill>
                  <a:srgbClr val="FEFFFF"/>
                </a:solidFill>
                <a:latin typeface="Century Gothic"/>
              </a:rPr>
              <a:t>‹Nº›</a:t>
            </a:fld>
            <a:endParaRPr lang="es-MX" sz="2000" b="0" strike="noStrike" spc="-1">
              <a:latin typeface="Times New Roman"/>
            </a:endParaRPr>
          </a:p>
        </p:txBody>
      </p:sp>
      <p:sp>
        <p:nvSpPr>
          <p:cNvPr id="32" name="PlaceHolder 3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404040"/>
                </a:solidFill>
                <a:latin typeface="Century Gothic"/>
              </a:rPr>
              <a:t>Pulse para editar el formato de texto del esquema</a:t>
            </a:r>
          </a:p>
          <a:p>
            <a:pPr marL="864000" lvl="1" indent="-324000">
              <a:spcBef>
                <a:spcPts val="1134"/>
              </a:spcBef>
              <a:buClr>
                <a:srgbClr val="000000"/>
              </a:buClr>
              <a:buSzPct val="75000"/>
              <a:buFont typeface="Symbol" charset="2"/>
              <a:buChar char=""/>
            </a:pPr>
            <a:r>
              <a:rPr lang="en-US" sz="1400" b="0" strike="noStrike" spc="-1">
                <a:solidFill>
                  <a:srgbClr val="404040"/>
                </a:solidFill>
                <a:latin typeface="Century Gothic"/>
              </a:rPr>
              <a:t>Segundo nivel del esquema</a:t>
            </a:r>
          </a:p>
          <a:p>
            <a:pPr marL="1296000" lvl="2" indent="-288000">
              <a:spcBef>
                <a:spcPts val="850"/>
              </a:spcBef>
              <a:buClr>
                <a:srgbClr val="000000"/>
              </a:buClr>
              <a:buSzPct val="45000"/>
              <a:buFont typeface="Wingdings" charset="2"/>
              <a:buChar char=""/>
            </a:pPr>
            <a:r>
              <a:rPr lang="en-US" sz="1200" b="0" strike="noStrike" spc="-1">
                <a:solidFill>
                  <a:srgbClr val="404040"/>
                </a:solidFill>
                <a:latin typeface="Century Gothic"/>
              </a:rPr>
              <a:t>Tercer nivel del esquema</a:t>
            </a:r>
          </a:p>
          <a:p>
            <a:pPr marL="1728000" lvl="3" indent="-216000">
              <a:spcBef>
                <a:spcPts val="567"/>
              </a:spcBef>
              <a:buClr>
                <a:srgbClr val="000000"/>
              </a:buClr>
              <a:buSzPct val="75000"/>
              <a:buFont typeface="Symbol" charset="2"/>
              <a:buChar char=""/>
            </a:pPr>
            <a:r>
              <a:rPr lang="en-US" sz="1200" b="0" strike="noStrike" spc="-1">
                <a:solidFill>
                  <a:srgbClr val="404040"/>
                </a:solidFill>
                <a:latin typeface="Century Gothic"/>
              </a:rPr>
              <a:t>Cuarto nivel del esquema</a:t>
            </a:r>
          </a:p>
          <a:p>
            <a:pPr marL="2160000" lvl="4" indent="-216000">
              <a:spcBef>
                <a:spcPts val="283"/>
              </a:spcBef>
              <a:buClr>
                <a:srgbClr val="000000"/>
              </a:buClr>
              <a:buSzPct val="45000"/>
              <a:buFont typeface="Wingdings" charset="2"/>
              <a:buChar char=""/>
            </a:pPr>
            <a:r>
              <a:rPr lang="en-US" sz="2000" b="0" strike="noStrike" spc="-1">
                <a:solidFill>
                  <a:srgbClr val="404040"/>
                </a:solidFill>
                <a:latin typeface="Century Gothic"/>
              </a:rPr>
              <a:t>Quinto nivel del esquema</a:t>
            </a:r>
          </a:p>
          <a:p>
            <a:pPr marL="2592000" lvl="5" indent="-216000">
              <a:spcBef>
                <a:spcPts val="283"/>
              </a:spcBef>
              <a:buClr>
                <a:srgbClr val="000000"/>
              </a:buClr>
              <a:buSzPct val="45000"/>
              <a:buFont typeface="Wingdings" charset="2"/>
              <a:buChar char=""/>
            </a:pPr>
            <a:r>
              <a:rPr lang="en-US" sz="2000" b="0" strike="noStrike" spc="-1">
                <a:solidFill>
                  <a:srgbClr val="404040"/>
                </a:solidFill>
                <a:latin typeface="Century Gothic"/>
              </a:rPr>
              <a:t>Sexto nivel del esquema</a:t>
            </a:r>
          </a:p>
          <a:p>
            <a:pPr marL="3024000" lvl="6" indent="-216000">
              <a:spcBef>
                <a:spcPts val="283"/>
              </a:spcBef>
              <a:buClr>
                <a:srgbClr val="000000"/>
              </a:buClr>
              <a:buSzPct val="45000"/>
              <a:buFont typeface="Wingdings" charset="2"/>
              <a:buChar char=""/>
            </a:pPr>
            <a:r>
              <a:rPr lang="en-US" sz="2000" b="0" strike="noStrike" spc="-1">
                <a:solidFill>
                  <a:srgbClr val="404040"/>
                </a:solidFill>
                <a:latin typeface="Century Gothic"/>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FE7C4"/>
            </a:gs>
          </a:gsLst>
          <a:path path="circle"/>
        </a:gradFill>
        <a:effectLst/>
      </p:bgPr>
    </p:bg>
    <p:spTree>
      <p:nvGrpSpPr>
        <p:cNvPr id="1" name=""/>
        <p:cNvGrpSpPr/>
        <p:nvPr/>
      </p:nvGrpSpPr>
      <p:grpSpPr>
        <a:xfrm>
          <a:off x="0" y="0"/>
          <a:ext cx="0" cy="0"/>
          <a:chOff x="0" y="0"/>
          <a:chExt cx="0" cy="0"/>
        </a:xfrm>
      </p:grpSpPr>
      <p:grpSp>
        <p:nvGrpSpPr>
          <p:cNvPr id="69" name="Group 1"/>
          <p:cNvGrpSpPr/>
          <p:nvPr/>
        </p:nvGrpSpPr>
        <p:grpSpPr>
          <a:xfrm>
            <a:off x="0" y="228600"/>
            <a:ext cx="2851200" cy="6638400"/>
            <a:chOff x="0" y="228600"/>
            <a:chExt cx="2851200" cy="6638400"/>
          </a:xfrm>
        </p:grpSpPr>
        <p:sp>
          <p:nvSpPr>
            <p:cNvPr id="70" name="CustomShape 2"/>
            <p:cNvSpPr/>
            <p:nvPr/>
          </p:nvSpPr>
          <p:spPr>
            <a:xfrm>
              <a:off x="0" y="2575080"/>
              <a:ext cx="100440" cy="62568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1" name="CustomShape 3"/>
            <p:cNvSpPr/>
            <p:nvPr/>
          </p:nvSpPr>
          <p:spPr>
            <a:xfrm>
              <a:off x="128520" y="3156480"/>
              <a:ext cx="646200" cy="232200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2" name="CustomShape 4"/>
            <p:cNvSpPr/>
            <p:nvPr/>
          </p:nvSpPr>
          <p:spPr>
            <a:xfrm>
              <a:off x="807120" y="5447160"/>
              <a:ext cx="609120" cy="141984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3" name="CustomShape 5"/>
            <p:cNvSpPr/>
            <p:nvPr/>
          </p:nvSpPr>
          <p:spPr>
            <a:xfrm>
              <a:off x="959760" y="6503760"/>
              <a:ext cx="171000" cy="36324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4" name="CustomShape 6"/>
            <p:cNvSpPr/>
            <p:nvPr/>
          </p:nvSpPr>
          <p:spPr>
            <a:xfrm>
              <a:off x="100800" y="3201120"/>
              <a:ext cx="821520" cy="332820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5" name="CustomShape 7"/>
            <p:cNvSpPr/>
            <p:nvPr/>
          </p:nvSpPr>
          <p:spPr>
            <a:xfrm>
              <a:off x="22320" y="228600"/>
              <a:ext cx="105840" cy="292752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6" name="CustomShape 8"/>
            <p:cNvSpPr/>
            <p:nvPr/>
          </p:nvSpPr>
          <p:spPr>
            <a:xfrm>
              <a:off x="78120" y="2944080"/>
              <a:ext cx="77760" cy="49356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7" name="CustomShape 9"/>
            <p:cNvSpPr/>
            <p:nvPr/>
          </p:nvSpPr>
          <p:spPr>
            <a:xfrm>
              <a:off x="769680" y="5478840"/>
              <a:ext cx="189720" cy="102456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8" name="CustomShape 10"/>
            <p:cNvSpPr/>
            <p:nvPr/>
          </p:nvSpPr>
          <p:spPr>
            <a:xfrm>
              <a:off x="775440" y="1398960"/>
              <a:ext cx="2075760" cy="404784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9" name="CustomShape 11"/>
            <p:cNvSpPr/>
            <p:nvPr/>
          </p:nvSpPr>
          <p:spPr>
            <a:xfrm>
              <a:off x="922680" y="6530040"/>
              <a:ext cx="161640" cy="33696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80" name="CustomShape 12"/>
            <p:cNvSpPr/>
            <p:nvPr/>
          </p:nvSpPr>
          <p:spPr>
            <a:xfrm>
              <a:off x="769680" y="5359320"/>
              <a:ext cx="37080" cy="22140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81" name="CustomShape 13"/>
            <p:cNvSpPr/>
            <p:nvPr/>
          </p:nvSpPr>
          <p:spPr>
            <a:xfrm>
              <a:off x="849960" y="6244560"/>
              <a:ext cx="238320" cy="62208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82" name="Group 14"/>
          <p:cNvGrpSpPr/>
          <p:nvPr/>
        </p:nvGrpSpPr>
        <p:grpSpPr>
          <a:xfrm>
            <a:off x="27360" y="-720"/>
            <a:ext cx="2356200" cy="6853680"/>
            <a:chOff x="27360" y="-720"/>
            <a:chExt cx="2356200" cy="6853680"/>
          </a:xfrm>
        </p:grpSpPr>
        <p:sp>
          <p:nvSpPr>
            <p:cNvPr id="83" name="CustomShape 15"/>
            <p:cNvSpPr/>
            <p:nvPr/>
          </p:nvSpPr>
          <p:spPr>
            <a:xfrm>
              <a:off x="27360" y="-720"/>
              <a:ext cx="493920" cy="440064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4" name="CustomShape 16"/>
            <p:cNvSpPr/>
            <p:nvPr/>
          </p:nvSpPr>
          <p:spPr>
            <a:xfrm>
              <a:off x="550440" y="4316400"/>
              <a:ext cx="423000" cy="158040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5" name="CustomShape 17"/>
            <p:cNvSpPr/>
            <p:nvPr/>
          </p:nvSpPr>
          <p:spPr>
            <a:xfrm>
              <a:off x="1006200" y="5862600"/>
              <a:ext cx="430560" cy="99036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6" name="CustomShape 18"/>
            <p:cNvSpPr/>
            <p:nvPr/>
          </p:nvSpPr>
          <p:spPr>
            <a:xfrm>
              <a:off x="521640" y="4364280"/>
              <a:ext cx="551520" cy="223560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7" name="CustomShape 19"/>
            <p:cNvSpPr/>
            <p:nvPr/>
          </p:nvSpPr>
          <p:spPr>
            <a:xfrm>
              <a:off x="468000" y="1289160"/>
              <a:ext cx="173880" cy="302688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8" name="CustomShape 20"/>
            <p:cNvSpPr/>
            <p:nvPr/>
          </p:nvSpPr>
          <p:spPr>
            <a:xfrm>
              <a:off x="1111680" y="6571440"/>
              <a:ext cx="133920" cy="28116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9" name="CustomShape 21"/>
            <p:cNvSpPr/>
            <p:nvPr/>
          </p:nvSpPr>
          <p:spPr>
            <a:xfrm>
              <a:off x="502560" y="4107600"/>
              <a:ext cx="82080" cy="51120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0" name="CustomShape 22"/>
            <p:cNvSpPr/>
            <p:nvPr/>
          </p:nvSpPr>
          <p:spPr>
            <a:xfrm>
              <a:off x="973800" y="3145680"/>
              <a:ext cx="1409760" cy="271656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1" name="CustomShape 23"/>
            <p:cNvSpPr/>
            <p:nvPr/>
          </p:nvSpPr>
          <p:spPr>
            <a:xfrm>
              <a:off x="1073520" y="6600240"/>
              <a:ext cx="120240" cy="25272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2" name="CustomShape 24"/>
            <p:cNvSpPr/>
            <p:nvPr/>
          </p:nvSpPr>
          <p:spPr>
            <a:xfrm>
              <a:off x="973800" y="5897160"/>
              <a:ext cx="137520" cy="67392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3" name="CustomShape 25"/>
            <p:cNvSpPr/>
            <p:nvPr/>
          </p:nvSpPr>
          <p:spPr>
            <a:xfrm>
              <a:off x="973800" y="5772600"/>
              <a:ext cx="37800" cy="22752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4" name="CustomShape 26"/>
            <p:cNvSpPr/>
            <p:nvPr/>
          </p:nvSpPr>
          <p:spPr>
            <a:xfrm>
              <a:off x="1006200" y="6322680"/>
              <a:ext cx="210240" cy="53028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95" name="CustomShape 27"/>
          <p:cNvSpPr/>
          <p:nvPr/>
        </p:nvSpPr>
        <p:spPr>
          <a:xfrm>
            <a:off x="0" y="0"/>
            <a:ext cx="182520" cy="685764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96" name="PlaceHolder 28"/>
          <p:cNvSpPr>
            <a:spLocks noGrp="1"/>
          </p:cNvSpPr>
          <p:nvPr>
            <p:ph type="dt"/>
          </p:nvPr>
        </p:nvSpPr>
        <p:spPr>
          <a:xfrm>
            <a:off x="10361520" y="6130440"/>
            <a:ext cx="1145880" cy="370080"/>
          </a:xfrm>
          <a:prstGeom prst="rect">
            <a:avLst/>
          </a:prstGeom>
        </p:spPr>
        <p:txBody>
          <a:bodyPr anchor="ctr">
            <a:noAutofit/>
          </a:bodyPr>
          <a:lstStyle/>
          <a:p>
            <a:pPr algn="r">
              <a:lnSpc>
                <a:spcPct val="100000"/>
              </a:lnSpc>
            </a:pPr>
            <a:fld id="{D95D4EA5-1319-4F58-BB6C-387C948FF8EA}" type="datetime">
              <a:rPr lang="en-US" sz="900" b="0" strike="noStrike" spc="-1">
                <a:solidFill>
                  <a:srgbClr val="8B8B8B"/>
                </a:solidFill>
                <a:latin typeface="Century Gothic"/>
              </a:rPr>
              <a:t>6/29/2020</a:t>
            </a:fld>
            <a:endParaRPr lang="es-MX" sz="900" b="0" strike="noStrike" spc="-1">
              <a:latin typeface="Times New Roman"/>
            </a:endParaRPr>
          </a:p>
        </p:txBody>
      </p:sp>
      <p:sp>
        <p:nvSpPr>
          <p:cNvPr id="97" name="PlaceHolder 29"/>
          <p:cNvSpPr>
            <a:spLocks noGrp="1"/>
          </p:cNvSpPr>
          <p:nvPr>
            <p:ph type="ftr"/>
          </p:nvPr>
        </p:nvSpPr>
        <p:spPr>
          <a:xfrm>
            <a:off x="2589120" y="6135840"/>
            <a:ext cx="7619760" cy="364680"/>
          </a:xfrm>
          <a:prstGeom prst="rect">
            <a:avLst/>
          </a:prstGeom>
        </p:spPr>
        <p:txBody>
          <a:bodyPr anchor="ctr">
            <a:noAutofit/>
          </a:bodyPr>
          <a:lstStyle/>
          <a:p>
            <a:endParaRPr lang="es-MX" sz="2400" b="0" strike="noStrike" spc="-1">
              <a:latin typeface="Times New Roman"/>
            </a:endParaRPr>
          </a:p>
        </p:txBody>
      </p:sp>
      <p:sp>
        <p:nvSpPr>
          <p:cNvPr id="98" name="CustomShape 30"/>
          <p:cNvSpPr/>
          <p:nvPr/>
        </p:nvSpPr>
        <p:spPr>
          <a:xfrm flipV="1">
            <a:off x="-3960" y="713880"/>
            <a:ext cx="1588320" cy="50688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99" name="PlaceHolder 31"/>
          <p:cNvSpPr>
            <a:spLocks noGrp="1"/>
          </p:cNvSpPr>
          <p:nvPr>
            <p:ph type="sldNum"/>
          </p:nvPr>
        </p:nvSpPr>
        <p:spPr>
          <a:xfrm>
            <a:off x="531720" y="787680"/>
            <a:ext cx="779400" cy="364680"/>
          </a:xfrm>
          <a:prstGeom prst="rect">
            <a:avLst/>
          </a:prstGeom>
        </p:spPr>
        <p:txBody>
          <a:bodyPr anchor="ctr">
            <a:noAutofit/>
          </a:bodyPr>
          <a:lstStyle/>
          <a:p>
            <a:pPr algn="r">
              <a:lnSpc>
                <a:spcPct val="100000"/>
              </a:lnSpc>
            </a:pPr>
            <a:fld id="{D48228D9-51FB-4177-9AB9-6BC85D4D3C05}" type="slidenum">
              <a:rPr lang="en-US" sz="2000" b="0" strike="noStrike" spc="-1">
                <a:solidFill>
                  <a:srgbClr val="FEFFFF"/>
                </a:solidFill>
                <a:latin typeface="Century Gothic"/>
              </a:rPr>
              <a:t>‹Nº›</a:t>
            </a:fld>
            <a:endParaRPr lang="es-MX" sz="2000" b="0" strike="noStrike" spc="-1">
              <a:latin typeface="Times New Roman"/>
            </a:endParaRPr>
          </a:p>
        </p:txBody>
      </p:sp>
      <p:sp>
        <p:nvSpPr>
          <p:cNvPr id="100" name="PlaceHolder 32"/>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Century Gothic"/>
              </a:rPr>
              <a:t>Pulse para editar el formato del texto de título</a:t>
            </a:r>
          </a:p>
        </p:txBody>
      </p:sp>
      <p:sp>
        <p:nvSpPr>
          <p:cNvPr id="101" name="PlaceHolder 3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404040"/>
                </a:solidFill>
                <a:latin typeface="Century Gothic"/>
              </a:rPr>
              <a:t>Pulse para editar el formato de texto del esquema</a:t>
            </a:r>
          </a:p>
          <a:p>
            <a:pPr marL="864000" lvl="1" indent="-324000">
              <a:spcBef>
                <a:spcPts val="1134"/>
              </a:spcBef>
              <a:buClr>
                <a:srgbClr val="000000"/>
              </a:buClr>
              <a:buSzPct val="75000"/>
              <a:buFont typeface="Symbol" charset="2"/>
              <a:buChar char=""/>
            </a:pPr>
            <a:r>
              <a:rPr lang="en-US" sz="1400" b="0" strike="noStrike" spc="-1">
                <a:solidFill>
                  <a:srgbClr val="404040"/>
                </a:solidFill>
                <a:latin typeface="Century Gothic"/>
              </a:rPr>
              <a:t>Segundo nivel del esquema</a:t>
            </a:r>
          </a:p>
          <a:p>
            <a:pPr marL="1296000" lvl="2" indent="-288000">
              <a:spcBef>
                <a:spcPts val="850"/>
              </a:spcBef>
              <a:buClr>
                <a:srgbClr val="000000"/>
              </a:buClr>
              <a:buSzPct val="45000"/>
              <a:buFont typeface="Wingdings" charset="2"/>
              <a:buChar char=""/>
            </a:pPr>
            <a:r>
              <a:rPr lang="en-US" sz="1200" b="0" strike="noStrike" spc="-1">
                <a:solidFill>
                  <a:srgbClr val="404040"/>
                </a:solidFill>
                <a:latin typeface="Century Gothic"/>
              </a:rPr>
              <a:t>Tercer nivel del esquema</a:t>
            </a:r>
          </a:p>
          <a:p>
            <a:pPr marL="1728000" lvl="3" indent="-216000">
              <a:spcBef>
                <a:spcPts val="567"/>
              </a:spcBef>
              <a:buClr>
                <a:srgbClr val="000000"/>
              </a:buClr>
              <a:buSzPct val="75000"/>
              <a:buFont typeface="Symbol" charset="2"/>
              <a:buChar char=""/>
            </a:pPr>
            <a:r>
              <a:rPr lang="en-US" sz="1200" b="0" strike="noStrike" spc="-1">
                <a:solidFill>
                  <a:srgbClr val="404040"/>
                </a:solidFill>
                <a:latin typeface="Century Gothic"/>
              </a:rPr>
              <a:t>Cuarto nivel del esquema</a:t>
            </a:r>
          </a:p>
          <a:p>
            <a:pPr marL="2160000" lvl="4" indent="-216000">
              <a:spcBef>
                <a:spcPts val="283"/>
              </a:spcBef>
              <a:buClr>
                <a:srgbClr val="000000"/>
              </a:buClr>
              <a:buSzPct val="45000"/>
              <a:buFont typeface="Wingdings" charset="2"/>
              <a:buChar char=""/>
            </a:pPr>
            <a:r>
              <a:rPr lang="en-US" sz="2000" b="0" strike="noStrike" spc="-1">
                <a:solidFill>
                  <a:srgbClr val="404040"/>
                </a:solidFill>
                <a:latin typeface="Century Gothic"/>
              </a:rPr>
              <a:t>Quinto nivel del esquema</a:t>
            </a:r>
          </a:p>
          <a:p>
            <a:pPr marL="2592000" lvl="5" indent="-216000">
              <a:spcBef>
                <a:spcPts val="283"/>
              </a:spcBef>
              <a:buClr>
                <a:srgbClr val="000000"/>
              </a:buClr>
              <a:buSzPct val="45000"/>
              <a:buFont typeface="Wingdings" charset="2"/>
              <a:buChar char=""/>
            </a:pPr>
            <a:r>
              <a:rPr lang="en-US" sz="2000" b="0" strike="noStrike" spc="-1">
                <a:solidFill>
                  <a:srgbClr val="404040"/>
                </a:solidFill>
                <a:latin typeface="Century Gothic"/>
              </a:rPr>
              <a:t>Sexto nivel del esquema</a:t>
            </a:r>
          </a:p>
          <a:p>
            <a:pPr marL="3024000" lvl="6" indent="-216000">
              <a:spcBef>
                <a:spcPts val="283"/>
              </a:spcBef>
              <a:buClr>
                <a:srgbClr val="000000"/>
              </a:buClr>
              <a:buSzPct val="45000"/>
              <a:buFont typeface="Wingdings" charset="2"/>
              <a:buChar char=""/>
            </a:pPr>
            <a:r>
              <a:rPr lang="en-US" sz="2000" b="0" strike="noStrike" spc="-1">
                <a:solidFill>
                  <a:srgbClr val="404040"/>
                </a:solidFill>
                <a:latin typeface="Century Gothic"/>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FE7C4"/>
            </a:gs>
          </a:gsLst>
          <a:path path="circle"/>
        </a:gradFill>
        <a:effectLst/>
      </p:bgPr>
    </p:bg>
    <p:spTree>
      <p:nvGrpSpPr>
        <p:cNvPr id="1" name=""/>
        <p:cNvGrpSpPr/>
        <p:nvPr/>
      </p:nvGrpSpPr>
      <p:grpSpPr>
        <a:xfrm>
          <a:off x="0" y="0"/>
          <a:ext cx="0" cy="0"/>
          <a:chOff x="0" y="0"/>
          <a:chExt cx="0" cy="0"/>
        </a:xfrm>
      </p:grpSpPr>
      <p:grpSp>
        <p:nvGrpSpPr>
          <p:cNvPr id="138" name="Group 1"/>
          <p:cNvGrpSpPr/>
          <p:nvPr/>
        </p:nvGrpSpPr>
        <p:grpSpPr>
          <a:xfrm>
            <a:off x="0" y="228600"/>
            <a:ext cx="2851200" cy="6638400"/>
            <a:chOff x="0" y="228600"/>
            <a:chExt cx="2851200" cy="6638400"/>
          </a:xfrm>
        </p:grpSpPr>
        <p:sp>
          <p:nvSpPr>
            <p:cNvPr id="139" name="CustomShape 2"/>
            <p:cNvSpPr/>
            <p:nvPr/>
          </p:nvSpPr>
          <p:spPr>
            <a:xfrm>
              <a:off x="0" y="2575080"/>
              <a:ext cx="100440" cy="62568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0" name="CustomShape 3"/>
            <p:cNvSpPr/>
            <p:nvPr/>
          </p:nvSpPr>
          <p:spPr>
            <a:xfrm>
              <a:off x="128520" y="3156480"/>
              <a:ext cx="646200" cy="232200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1" name="CustomShape 4"/>
            <p:cNvSpPr/>
            <p:nvPr/>
          </p:nvSpPr>
          <p:spPr>
            <a:xfrm>
              <a:off x="807120" y="5447160"/>
              <a:ext cx="609120" cy="141984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2" name="CustomShape 5"/>
            <p:cNvSpPr/>
            <p:nvPr/>
          </p:nvSpPr>
          <p:spPr>
            <a:xfrm>
              <a:off x="959760" y="6503760"/>
              <a:ext cx="171000" cy="36324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3" name="CustomShape 6"/>
            <p:cNvSpPr/>
            <p:nvPr/>
          </p:nvSpPr>
          <p:spPr>
            <a:xfrm>
              <a:off x="100800" y="3201120"/>
              <a:ext cx="821520" cy="332820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4" name="CustomShape 7"/>
            <p:cNvSpPr/>
            <p:nvPr/>
          </p:nvSpPr>
          <p:spPr>
            <a:xfrm>
              <a:off x="22320" y="228600"/>
              <a:ext cx="105840" cy="292752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5" name="CustomShape 8"/>
            <p:cNvSpPr/>
            <p:nvPr/>
          </p:nvSpPr>
          <p:spPr>
            <a:xfrm>
              <a:off x="78120" y="2944080"/>
              <a:ext cx="77760" cy="49356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6" name="CustomShape 9"/>
            <p:cNvSpPr/>
            <p:nvPr/>
          </p:nvSpPr>
          <p:spPr>
            <a:xfrm>
              <a:off x="769680" y="5478840"/>
              <a:ext cx="189720" cy="102456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7" name="CustomShape 10"/>
            <p:cNvSpPr/>
            <p:nvPr/>
          </p:nvSpPr>
          <p:spPr>
            <a:xfrm>
              <a:off x="775440" y="1398960"/>
              <a:ext cx="2075760" cy="404784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8" name="CustomShape 11"/>
            <p:cNvSpPr/>
            <p:nvPr/>
          </p:nvSpPr>
          <p:spPr>
            <a:xfrm>
              <a:off x="922680" y="6530040"/>
              <a:ext cx="161640" cy="33696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9" name="CustomShape 12"/>
            <p:cNvSpPr/>
            <p:nvPr/>
          </p:nvSpPr>
          <p:spPr>
            <a:xfrm>
              <a:off x="769680" y="5359320"/>
              <a:ext cx="37080" cy="22140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50" name="CustomShape 13"/>
            <p:cNvSpPr/>
            <p:nvPr/>
          </p:nvSpPr>
          <p:spPr>
            <a:xfrm>
              <a:off x="849960" y="6244560"/>
              <a:ext cx="238320" cy="62208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151" name="Group 14"/>
          <p:cNvGrpSpPr/>
          <p:nvPr/>
        </p:nvGrpSpPr>
        <p:grpSpPr>
          <a:xfrm>
            <a:off x="27360" y="-720"/>
            <a:ext cx="2356200" cy="6853680"/>
            <a:chOff x="27360" y="-720"/>
            <a:chExt cx="2356200" cy="6853680"/>
          </a:xfrm>
        </p:grpSpPr>
        <p:sp>
          <p:nvSpPr>
            <p:cNvPr id="152" name="CustomShape 15"/>
            <p:cNvSpPr/>
            <p:nvPr/>
          </p:nvSpPr>
          <p:spPr>
            <a:xfrm>
              <a:off x="27360" y="-720"/>
              <a:ext cx="493920" cy="440064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3" name="CustomShape 16"/>
            <p:cNvSpPr/>
            <p:nvPr/>
          </p:nvSpPr>
          <p:spPr>
            <a:xfrm>
              <a:off x="550440" y="4316400"/>
              <a:ext cx="423000" cy="158040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4" name="CustomShape 17"/>
            <p:cNvSpPr/>
            <p:nvPr/>
          </p:nvSpPr>
          <p:spPr>
            <a:xfrm>
              <a:off x="1006200" y="5862600"/>
              <a:ext cx="430560" cy="99036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5" name="CustomShape 18"/>
            <p:cNvSpPr/>
            <p:nvPr/>
          </p:nvSpPr>
          <p:spPr>
            <a:xfrm>
              <a:off x="521640" y="4364280"/>
              <a:ext cx="551520" cy="223560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6" name="CustomShape 19"/>
            <p:cNvSpPr/>
            <p:nvPr/>
          </p:nvSpPr>
          <p:spPr>
            <a:xfrm>
              <a:off x="468000" y="1289160"/>
              <a:ext cx="173880" cy="302688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7" name="CustomShape 20"/>
            <p:cNvSpPr/>
            <p:nvPr/>
          </p:nvSpPr>
          <p:spPr>
            <a:xfrm>
              <a:off x="1111680" y="6571440"/>
              <a:ext cx="133920" cy="28116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8" name="CustomShape 21"/>
            <p:cNvSpPr/>
            <p:nvPr/>
          </p:nvSpPr>
          <p:spPr>
            <a:xfrm>
              <a:off x="502560" y="4107600"/>
              <a:ext cx="82080" cy="51120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9" name="CustomShape 22"/>
            <p:cNvSpPr/>
            <p:nvPr/>
          </p:nvSpPr>
          <p:spPr>
            <a:xfrm>
              <a:off x="973800" y="3145680"/>
              <a:ext cx="1409760" cy="271656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60" name="CustomShape 23"/>
            <p:cNvSpPr/>
            <p:nvPr/>
          </p:nvSpPr>
          <p:spPr>
            <a:xfrm>
              <a:off x="1073520" y="6600240"/>
              <a:ext cx="120240" cy="25272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61" name="CustomShape 24"/>
            <p:cNvSpPr/>
            <p:nvPr/>
          </p:nvSpPr>
          <p:spPr>
            <a:xfrm>
              <a:off x="973800" y="5897160"/>
              <a:ext cx="137520" cy="67392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62" name="CustomShape 25"/>
            <p:cNvSpPr/>
            <p:nvPr/>
          </p:nvSpPr>
          <p:spPr>
            <a:xfrm>
              <a:off x="973800" y="5772600"/>
              <a:ext cx="37800" cy="22752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63" name="CustomShape 26"/>
            <p:cNvSpPr/>
            <p:nvPr/>
          </p:nvSpPr>
          <p:spPr>
            <a:xfrm>
              <a:off x="1006200" y="6322680"/>
              <a:ext cx="210240" cy="53028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164" name="CustomShape 27"/>
          <p:cNvSpPr/>
          <p:nvPr/>
        </p:nvSpPr>
        <p:spPr>
          <a:xfrm>
            <a:off x="0" y="0"/>
            <a:ext cx="182520" cy="685764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165" name="PlaceHolder 28"/>
          <p:cNvSpPr>
            <a:spLocks noGrp="1"/>
          </p:cNvSpPr>
          <p:nvPr>
            <p:ph type="title"/>
          </p:nvPr>
        </p:nvSpPr>
        <p:spPr>
          <a:xfrm>
            <a:off x="2593080" y="624240"/>
            <a:ext cx="8911440" cy="1280520"/>
          </a:xfrm>
          <a:prstGeom prst="rect">
            <a:avLst/>
          </a:prstGeom>
        </p:spPr>
        <p:txBody>
          <a:bodyPr>
            <a:noAutofit/>
          </a:bodyPr>
          <a:lstStyle/>
          <a:p>
            <a:pPr>
              <a:lnSpc>
                <a:spcPct val="100000"/>
              </a:lnSpc>
            </a:pPr>
            <a:r>
              <a:rPr lang="es-ES" sz="3600" b="0" strike="noStrike" spc="-1">
                <a:solidFill>
                  <a:srgbClr val="262626"/>
                </a:solidFill>
                <a:latin typeface="Century Gothic"/>
              </a:rPr>
              <a:t>Haga clic para modificar el estilo de título del patrón</a:t>
            </a:r>
            <a:endParaRPr lang="en-US" sz="3600" b="0" strike="noStrike" spc="-1">
              <a:solidFill>
                <a:srgbClr val="000000"/>
              </a:solidFill>
              <a:latin typeface="Century Gothic"/>
            </a:endParaRPr>
          </a:p>
        </p:txBody>
      </p:sp>
      <p:sp>
        <p:nvSpPr>
          <p:cNvPr id="166" name="PlaceHolder 29"/>
          <p:cNvSpPr>
            <a:spLocks noGrp="1"/>
          </p:cNvSpPr>
          <p:nvPr>
            <p:ph type="dt"/>
          </p:nvPr>
        </p:nvSpPr>
        <p:spPr>
          <a:xfrm>
            <a:off x="10361520" y="6130440"/>
            <a:ext cx="1145880" cy="370080"/>
          </a:xfrm>
          <a:prstGeom prst="rect">
            <a:avLst/>
          </a:prstGeom>
        </p:spPr>
        <p:txBody>
          <a:bodyPr anchor="ctr">
            <a:noAutofit/>
          </a:bodyPr>
          <a:lstStyle/>
          <a:p>
            <a:pPr algn="r">
              <a:lnSpc>
                <a:spcPct val="100000"/>
              </a:lnSpc>
            </a:pPr>
            <a:fld id="{A6533DFB-A7C0-40BF-B560-74D09FB75C73}" type="datetime">
              <a:rPr lang="en-US" sz="900" b="0" strike="noStrike" spc="-1">
                <a:solidFill>
                  <a:srgbClr val="8B8B8B"/>
                </a:solidFill>
                <a:latin typeface="Century Gothic"/>
              </a:rPr>
              <a:t>6/29/2020</a:t>
            </a:fld>
            <a:endParaRPr lang="es-MX" sz="900" b="0" strike="noStrike" spc="-1">
              <a:latin typeface="Times New Roman"/>
            </a:endParaRPr>
          </a:p>
        </p:txBody>
      </p:sp>
      <p:sp>
        <p:nvSpPr>
          <p:cNvPr id="167" name="PlaceHolder 30"/>
          <p:cNvSpPr>
            <a:spLocks noGrp="1"/>
          </p:cNvSpPr>
          <p:nvPr>
            <p:ph type="ftr"/>
          </p:nvPr>
        </p:nvSpPr>
        <p:spPr>
          <a:xfrm>
            <a:off x="2589120" y="6135840"/>
            <a:ext cx="7619760" cy="364680"/>
          </a:xfrm>
          <a:prstGeom prst="rect">
            <a:avLst/>
          </a:prstGeom>
        </p:spPr>
        <p:txBody>
          <a:bodyPr anchor="ctr">
            <a:noAutofit/>
          </a:bodyPr>
          <a:lstStyle/>
          <a:p>
            <a:endParaRPr lang="es-MX" sz="2400" b="0" strike="noStrike" spc="-1">
              <a:latin typeface="Times New Roman"/>
            </a:endParaRPr>
          </a:p>
        </p:txBody>
      </p:sp>
      <p:sp>
        <p:nvSpPr>
          <p:cNvPr id="168" name="CustomShape 31"/>
          <p:cNvSpPr/>
          <p:nvPr/>
        </p:nvSpPr>
        <p:spPr>
          <a:xfrm flipV="1">
            <a:off x="-3960" y="713880"/>
            <a:ext cx="1588320" cy="50688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69" name="PlaceHolder 32"/>
          <p:cNvSpPr>
            <a:spLocks noGrp="1"/>
          </p:cNvSpPr>
          <p:nvPr>
            <p:ph type="sldNum"/>
          </p:nvPr>
        </p:nvSpPr>
        <p:spPr>
          <a:xfrm>
            <a:off x="531720" y="787680"/>
            <a:ext cx="779400" cy="364680"/>
          </a:xfrm>
          <a:prstGeom prst="rect">
            <a:avLst/>
          </a:prstGeom>
        </p:spPr>
        <p:txBody>
          <a:bodyPr anchor="ctr">
            <a:noAutofit/>
          </a:bodyPr>
          <a:lstStyle/>
          <a:p>
            <a:pPr algn="r">
              <a:lnSpc>
                <a:spcPct val="100000"/>
              </a:lnSpc>
            </a:pPr>
            <a:fld id="{E0E95516-F987-4D1D-A962-73D85BB688C3}" type="slidenum">
              <a:rPr lang="en-US" sz="2000" b="0" strike="noStrike" spc="-1">
                <a:solidFill>
                  <a:srgbClr val="FEFFFF"/>
                </a:solidFill>
                <a:latin typeface="Century Gothic"/>
              </a:rPr>
              <a:t>‹Nº›</a:t>
            </a:fld>
            <a:endParaRPr lang="es-MX" sz="2000" b="0" strike="noStrike" spc="-1">
              <a:latin typeface="Times New Roman"/>
            </a:endParaRPr>
          </a:p>
        </p:txBody>
      </p:sp>
      <p:sp>
        <p:nvSpPr>
          <p:cNvPr id="170" name="PlaceHolder 3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404040"/>
                </a:solidFill>
                <a:latin typeface="Century Gothic"/>
              </a:rPr>
              <a:t>Pulse para editar el formato de texto del esquema</a:t>
            </a:r>
          </a:p>
          <a:p>
            <a:pPr marL="864000" lvl="1" indent="-324000">
              <a:spcBef>
                <a:spcPts val="1134"/>
              </a:spcBef>
              <a:buClr>
                <a:srgbClr val="000000"/>
              </a:buClr>
              <a:buSzPct val="75000"/>
              <a:buFont typeface="Symbol" charset="2"/>
              <a:buChar char=""/>
            </a:pPr>
            <a:r>
              <a:rPr lang="en-US" sz="1400" b="0" strike="noStrike" spc="-1">
                <a:solidFill>
                  <a:srgbClr val="404040"/>
                </a:solidFill>
                <a:latin typeface="Century Gothic"/>
              </a:rPr>
              <a:t>Segundo nivel del esquema</a:t>
            </a:r>
          </a:p>
          <a:p>
            <a:pPr marL="1296000" lvl="2" indent="-288000">
              <a:spcBef>
                <a:spcPts val="850"/>
              </a:spcBef>
              <a:buClr>
                <a:srgbClr val="000000"/>
              </a:buClr>
              <a:buSzPct val="45000"/>
              <a:buFont typeface="Wingdings" charset="2"/>
              <a:buChar char=""/>
            </a:pPr>
            <a:r>
              <a:rPr lang="en-US" sz="1200" b="0" strike="noStrike" spc="-1">
                <a:solidFill>
                  <a:srgbClr val="404040"/>
                </a:solidFill>
                <a:latin typeface="Century Gothic"/>
              </a:rPr>
              <a:t>Tercer nivel del esquema</a:t>
            </a:r>
          </a:p>
          <a:p>
            <a:pPr marL="1728000" lvl="3" indent="-216000">
              <a:spcBef>
                <a:spcPts val="567"/>
              </a:spcBef>
              <a:buClr>
                <a:srgbClr val="000000"/>
              </a:buClr>
              <a:buSzPct val="75000"/>
              <a:buFont typeface="Symbol" charset="2"/>
              <a:buChar char=""/>
            </a:pPr>
            <a:r>
              <a:rPr lang="en-US" sz="1200" b="0" strike="noStrike" spc="-1">
                <a:solidFill>
                  <a:srgbClr val="404040"/>
                </a:solidFill>
                <a:latin typeface="Century Gothic"/>
              </a:rPr>
              <a:t>Cuarto nivel del esquema</a:t>
            </a:r>
          </a:p>
          <a:p>
            <a:pPr marL="2160000" lvl="4" indent="-216000">
              <a:spcBef>
                <a:spcPts val="283"/>
              </a:spcBef>
              <a:buClr>
                <a:srgbClr val="000000"/>
              </a:buClr>
              <a:buSzPct val="45000"/>
              <a:buFont typeface="Wingdings" charset="2"/>
              <a:buChar char=""/>
            </a:pPr>
            <a:r>
              <a:rPr lang="en-US" sz="2000" b="0" strike="noStrike" spc="-1">
                <a:solidFill>
                  <a:srgbClr val="404040"/>
                </a:solidFill>
                <a:latin typeface="Century Gothic"/>
              </a:rPr>
              <a:t>Quinto nivel del esquema</a:t>
            </a:r>
          </a:p>
          <a:p>
            <a:pPr marL="2592000" lvl="5" indent="-216000">
              <a:spcBef>
                <a:spcPts val="283"/>
              </a:spcBef>
              <a:buClr>
                <a:srgbClr val="000000"/>
              </a:buClr>
              <a:buSzPct val="45000"/>
              <a:buFont typeface="Wingdings" charset="2"/>
              <a:buChar char=""/>
            </a:pPr>
            <a:r>
              <a:rPr lang="en-US" sz="2000" b="0" strike="noStrike" spc="-1">
                <a:solidFill>
                  <a:srgbClr val="404040"/>
                </a:solidFill>
                <a:latin typeface="Century Gothic"/>
              </a:rPr>
              <a:t>Sexto nivel del esquema</a:t>
            </a:r>
          </a:p>
          <a:p>
            <a:pPr marL="3024000" lvl="6" indent="-216000">
              <a:spcBef>
                <a:spcPts val="283"/>
              </a:spcBef>
              <a:buClr>
                <a:srgbClr val="000000"/>
              </a:buClr>
              <a:buSzPct val="45000"/>
              <a:buFont typeface="Wingdings" charset="2"/>
              <a:buChar char=""/>
            </a:pPr>
            <a:r>
              <a:rPr lang="en-US" sz="2000" b="0" strike="noStrike" spc="-1">
                <a:solidFill>
                  <a:srgbClr val="404040"/>
                </a:solidFill>
                <a:latin typeface="Century Gothic"/>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2684935" y="154636"/>
            <a:ext cx="6378120" cy="829440"/>
          </a:xfrm>
          <a:prstGeom prst="rect">
            <a:avLst/>
          </a:prstGeom>
          <a:noFill/>
          <a:ln>
            <a:noFill/>
          </a:ln>
        </p:spPr>
        <p:txBody>
          <a:bodyPr anchor="ctr">
            <a:normAutofit/>
          </a:bodyPr>
          <a:lstStyle/>
          <a:p>
            <a:pPr algn="ctr"/>
            <a:r>
              <a:rPr lang="es-MX" sz="2000" b="1" strike="noStrike" spc="-1" dirty="0">
                <a:solidFill>
                  <a:srgbClr val="262626"/>
                </a:solidFill>
                <a:latin typeface="Century Gothic"/>
              </a:rPr>
              <a:t>PROYECTO CONEXIONES</a:t>
            </a:r>
            <a:r>
              <a:rPr lang="es-MX" sz="2000" b="1" spc="-1" dirty="0">
                <a:solidFill>
                  <a:srgbClr val="262626"/>
                </a:solidFill>
                <a:latin typeface="Century Gothic"/>
              </a:rPr>
              <a:t>  </a:t>
            </a:r>
            <a:r>
              <a:rPr lang="es-MX" sz="2000" b="1" strike="noStrike" spc="-1" dirty="0">
                <a:solidFill>
                  <a:srgbClr val="262626"/>
                </a:solidFill>
                <a:latin typeface="Century Gothic"/>
              </a:rPr>
              <a:t> ETAPA </a:t>
            </a:r>
            <a:r>
              <a:rPr lang="es-MX" sz="2000" b="1" spc="-1" dirty="0">
                <a:solidFill>
                  <a:srgbClr val="262626"/>
                </a:solidFill>
                <a:latin typeface="Century Gothic"/>
              </a:rPr>
              <a:t>III</a:t>
            </a:r>
            <a:r>
              <a:rPr lang="es-MX" sz="2000" b="0" strike="noStrike" spc="-1" dirty="0">
                <a:solidFill>
                  <a:srgbClr val="262626"/>
                </a:solidFill>
                <a:latin typeface="Century Gothic"/>
              </a:rPr>
              <a:t>. </a:t>
            </a:r>
            <a:endParaRPr lang="es-ES" b="0" strike="noStrike" dirty="0"/>
          </a:p>
        </p:txBody>
      </p:sp>
      <p:sp>
        <p:nvSpPr>
          <p:cNvPr id="347" name="TextShape 2"/>
          <p:cNvSpPr txBox="1"/>
          <p:nvPr/>
        </p:nvSpPr>
        <p:spPr>
          <a:xfrm>
            <a:off x="2326263" y="2304891"/>
            <a:ext cx="8323280" cy="3742280"/>
          </a:xfrm>
          <a:prstGeom prst="rect">
            <a:avLst/>
          </a:prstGeom>
          <a:noFill/>
          <a:ln>
            <a:noFill/>
          </a:ln>
        </p:spPr>
        <p:txBody>
          <a:bodyPr anchor="ctr">
            <a:normAutofit lnSpcReduction="10000"/>
          </a:bodyPr>
          <a:lstStyle/>
          <a:p>
            <a:pPr algn="ctr">
              <a:lnSpc>
                <a:spcPct val="100000"/>
              </a:lnSpc>
              <a:spcBef>
                <a:spcPts val="1001"/>
              </a:spcBef>
            </a:pPr>
            <a:r>
              <a:rPr lang="es-MX" sz="3200" b="1" strike="noStrike" spc="-1" dirty="0">
                <a:solidFill>
                  <a:srgbClr val="595959"/>
                </a:solidFill>
                <a:latin typeface="Arial"/>
              </a:rPr>
              <a:t>CICLO ESCOLAR: 2019-2020</a:t>
            </a:r>
            <a:endParaRPr lang="es-MX" sz="3200" b="0" strike="noStrike" spc="-1">
              <a:latin typeface="Arial"/>
            </a:endParaRPr>
          </a:p>
          <a:p>
            <a:pPr algn="ctr">
              <a:lnSpc>
                <a:spcPct val="100000"/>
              </a:lnSpc>
              <a:spcBef>
                <a:spcPts val="1001"/>
              </a:spcBef>
            </a:pPr>
            <a:r>
              <a:rPr lang="en-US" sz="3200" b="1" strike="noStrike" spc="-1" dirty="0">
                <a:solidFill>
                  <a:srgbClr val="595959"/>
                </a:solidFill>
                <a:latin typeface="Arial"/>
              </a:rPr>
              <a:t>​</a:t>
            </a:r>
            <a:endParaRPr lang="es-MX" sz="3200" b="0" strike="noStrike" spc="-1">
              <a:latin typeface="Arial"/>
            </a:endParaRPr>
          </a:p>
          <a:p>
            <a:pPr algn="ctr">
              <a:lnSpc>
                <a:spcPct val="100000"/>
              </a:lnSpc>
              <a:spcBef>
                <a:spcPts val="1001"/>
              </a:spcBef>
            </a:pPr>
            <a:r>
              <a:rPr lang="es-MX" sz="3200" b="1" strike="noStrike" spc="-1" dirty="0">
                <a:solidFill>
                  <a:srgbClr val="595959"/>
                </a:solidFill>
                <a:latin typeface="Arial"/>
              </a:rPr>
              <a:t>TÍTULO:  Impacto ambiental en la renovación inmobiliaria de la colonia </a:t>
            </a:r>
            <a:r>
              <a:rPr lang="es-MX" sz="3200" b="1" spc="-1" dirty="0">
                <a:solidFill>
                  <a:srgbClr val="595959"/>
                </a:solidFill>
                <a:latin typeface="Arial"/>
              </a:rPr>
              <a:t>Nápoles</a:t>
            </a:r>
          </a:p>
          <a:p>
            <a:pPr algn="ctr">
              <a:spcBef>
                <a:spcPts val="1001"/>
              </a:spcBef>
            </a:pPr>
            <a:endParaRPr lang="es-MX" sz="3200" b="1" spc="-1" dirty="0">
              <a:solidFill>
                <a:srgbClr val="595959"/>
              </a:solidFill>
              <a:latin typeface="Arial"/>
            </a:endParaRPr>
          </a:p>
          <a:p>
            <a:pPr algn="ctr">
              <a:spcBef>
                <a:spcPts val="1001"/>
              </a:spcBef>
            </a:pPr>
            <a:r>
              <a:rPr lang="es-MX" sz="3200" b="1" spc="-1" dirty="0">
                <a:solidFill>
                  <a:srgbClr val="595959"/>
                </a:solidFill>
                <a:latin typeface="Arial"/>
              </a:rPr>
              <a:t>QUINTO GRADO DE PREPARATORIA</a:t>
            </a:r>
          </a:p>
        </p:txBody>
      </p:sp>
      <p:sp>
        <p:nvSpPr>
          <p:cNvPr id="348" name="CustomShape 3"/>
          <p:cNvSpPr/>
          <p:nvPr/>
        </p:nvSpPr>
        <p:spPr>
          <a:xfrm>
            <a:off x="161280" y="-151560"/>
            <a:ext cx="311400" cy="311400"/>
          </a:xfrm>
          <a:prstGeom prst="rect">
            <a:avLst/>
          </a:prstGeom>
          <a:noFill/>
          <a:ln>
            <a:noFill/>
          </a:ln>
        </p:spPr>
        <p:style>
          <a:lnRef idx="0">
            <a:scrgbClr r="0" g="0" b="0"/>
          </a:lnRef>
          <a:fillRef idx="0">
            <a:scrgbClr r="0" g="0" b="0"/>
          </a:fillRef>
          <a:effectRef idx="0">
            <a:scrgbClr r="0" g="0" b="0"/>
          </a:effectRef>
          <a:fontRef idx="minor"/>
        </p:style>
      </p:sp>
      <p:sp>
        <p:nvSpPr>
          <p:cNvPr id="349" name="CustomShape 4"/>
          <p:cNvSpPr/>
          <p:nvPr/>
        </p:nvSpPr>
        <p:spPr>
          <a:xfrm>
            <a:off x="320760" y="792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350" name="CustomShape 5"/>
          <p:cNvSpPr/>
          <p:nvPr/>
        </p:nvSpPr>
        <p:spPr>
          <a:xfrm>
            <a:off x="473040" y="160200"/>
            <a:ext cx="2381400" cy="238140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100000"/>
              </a:lnSpc>
            </a:pPr>
            <a:r>
              <a:rPr lang="es-MX" sz="1800" b="0" strike="noStrike" spc="-1">
                <a:solidFill>
                  <a:srgbClr val="000000"/>
                </a:solidFill>
                <a:latin typeface="Century Gothic"/>
              </a:rPr>
              <a:t> </a:t>
            </a:r>
            <a:endParaRPr lang="es-MX" sz="1800" b="0" strike="noStrike" spc="-1">
              <a:latin typeface="Arial"/>
            </a:endParaRPr>
          </a:p>
        </p:txBody>
      </p:sp>
      <p:sp>
        <p:nvSpPr>
          <p:cNvPr id="351" name="CustomShape 6"/>
          <p:cNvSpPr/>
          <p:nvPr/>
        </p:nvSpPr>
        <p:spPr>
          <a:xfrm>
            <a:off x="473040" y="16020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352" name="Imagen 13" descr="https://s3-us-west-2.amazonaws.com/algebraixstorage-oregon/smglafloridadf-teresianos.algebraix.com/69Z1R36GDEWG6NRXSMM9BZZNI7HCP6MG?AWSAccessKeyId=AKIAISUQTQJKYWRLWAAA&amp;Expires=1504479406&amp;Signature=YEKqcQa1sDE31qBoPNB2wuvywJA%3D"/>
          <p:cNvPicPr/>
          <p:nvPr/>
        </p:nvPicPr>
        <p:blipFill>
          <a:blip r:embed="rId2"/>
          <a:stretch/>
        </p:blipFill>
        <p:spPr>
          <a:xfrm>
            <a:off x="9367200" y="312840"/>
            <a:ext cx="1914120" cy="1627200"/>
          </a:xfrm>
          <a:prstGeom prst="rect">
            <a:avLst/>
          </a:prstGeom>
          <a:ln>
            <a:noFill/>
          </a:ln>
        </p:spPr>
      </p:pic>
      <p:sp>
        <p:nvSpPr>
          <p:cNvPr id="353" name="CustomShape 7"/>
          <p:cNvSpPr/>
          <p:nvPr/>
        </p:nvSpPr>
        <p:spPr>
          <a:xfrm>
            <a:off x="9475920" y="1940400"/>
            <a:ext cx="1696680" cy="364680"/>
          </a:xfrm>
          <a:prstGeom prst="rect">
            <a:avLst/>
          </a:prstGeom>
          <a:noFill/>
          <a:ln>
            <a:solidFill>
              <a:schemeClr val="bg1"/>
            </a:solid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MX" sz="1800" b="0" strike="noStrike" spc="-1">
                <a:solidFill>
                  <a:srgbClr val="000000"/>
                </a:solidFill>
                <a:latin typeface="Century Gothic"/>
              </a:rPr>
              <a:t>CLAVE 1035</a:t>
            </a:r>
            <a:endParaRPr lang="es-MX" sz="18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2593080" y="624240"/>
            <a:ext cx="8911440" cy="1280520"/>
          </a:xfrm>
          <a:prstGeom prst="rect">
            <a:avLst/>
          </a:prstGeom>
          <a:noFill/>
          <a:ln>
            <a:noFill/>
          </a:ln>
        </p:spPr>
        <p:txBody>
          <a:bodyPr anchor="t">
            <a:normAutofit/>
          </a:bodyPr>
          <a:lstStyle/>
          <a:p>
            <a:pPr>
              <a:lnSpc>
                <a:spcPct val="100000"/>
              </a:lnSpc>
            </a:pPr>
            <a:endParaRPr lang="en-US" b="0" strike="noStrike" dirty="0"/>
          </a:p>
        </p:txBody>
      </p:sp>
      <p:sp>
        <p:nvSpPr>
          <p:cNvPr id="2" name="TextBox 1">
            <a:extLst>
              <a:ext uri="{FF2B5EF4-FFF2-40B4-BE49-F238E27FC236}">
                <a16:creationId xmlns:a16="http://schemas.microsoft.com/office/drawing/2014/main" id="{E82D602C-6996-4715-A4AD-CEF6C649DC72}"/>
              </a:ext>
            </a:extLst>
          </p:cNvPr>
          <p:cNvSpPr txBox="1"/>
          <p:nvPr/>
        </p:nvSpPr>
        <p:spPr>
          <a:xfrm>
            <a:off x="2596551" y="885645"/>
            <a:ext cx="728644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b="1" dirty="0">
                <a:latin typeface="Century Gothic"/>
                <a:cs typeface="Segoe UI"/>
              </a:rPr>
              <a:t>Apartado 5. </a:t>
            </a:r>
          </a:p>
          <a:p>
            <a:endParaRPr lang="es-MX" b="1" dirty="0">
              <a:latin typeface="Century Gothic"/>
              <a:cs typeface="Segoe UI"/>
            </a:endParaRPr>
          </a:p>
          <a:p>
            <a:r>
              <a:rPr lang="es-MX" b="1" dirty="0">
                <a:latin typeface="Century Gothic"/>
                <a:cs typeface="Segoe UI"/>
              </a:rPr>
              <a:t>OBJETIVO GENERAL:</a:t>
            </a:r>
            <a:r>
              <a:rPr lang="es-MX" dirty="0">
                <a:latin typeface="Century Gothic"/>
                <a:cs typeface="Segoe UI"/>
              </a:rPr>
              <a:t>​</a:t>
            </a:r>
            <a:endParaRPr lang="es-MX"/>
          </a:p>
          <a:p>
            <a:r>
              <a:rPr lang="es-MX" dirty="0">
                <a:cs typeface="Segoe UI"/>
              </a:rPr>
              <a:t>​</a:t>
            </a:r>
          </a:p>
          <a:p>
            <a:pPr algn="just"/>
            <a:r>
              <a:rPr lang="es-MX" dirty="0">
                <a:latin typeface="Century Gothic"/>
                <a:cs typeface="Segoe UI"/>
              </a:rPr>
              <a:t>Determinar cuál es el impacto ambiental urbano que ha sufrido la Colonia Nápoles, resultante del crecimiento inmobiliario observado en los últimos años. Para ello se obtendrán evidencias de aumento en el crecimiento inmobiliario para asociar dichas evidencias con el impacto ambiental urbano. Se determinará con base en conocimientos químicos relacionados con el uso de los combustibles fósiles y fenómenos ligados a la actividad humana.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 name="Imagen 2" descr="https://s3-us-west-2.amazonaws.com/algebraixstorage-oregon/smglafloridadf-teresianos.algebraix.com/69Z1R36GDEWG6NRXSMM9BZZNI7HCP6MG?AWSAccessKeyId=AKIAISUQTQJKYWRLWAAA&amp;Expires=1504479406&amp;Signature=YEKqcQa1sDE31qBoPNB2wuvywJA%3D"/>
          <p:cNvPicPr/>
          <p:nvPr/>
        </p:nvPicPr>
        <p:blipFill>
          <a:blip r:embed="rId2"/>
          <a:stretch/>
        </p:blipFill>
        <p:spPr>
          <a:xfrm>
            <a:off x="9708840" y="312840"/>
            <a:ext cx="1572480" cy="1045080"/>
          </a:xfrm>
          <a:prstGeom prst="rect">
            <a:avLst/>
          </a:prstGeom>
          <a:ln>
            <a:noFill/>
          </a:ln>
        </p:spPr>
      </p:pic>
      <p:sp>
        <p:nvSpPr>
          <p:cNvPr id="359" name="CustomShape 2"/>
          <p:cNvSpPr/>
          <p:nvPr/>
        </p:nvSpPr>
        <p:spPr>
          <a:xfrm>
            <a:off x="490545" y="369692"/>
            <a:ext cx="10976345" cy="618485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s-MX" b="1" spc="-1" dirty="0">
                <a:solidFill>
                  <a:srgbClr val="000000"/>
                </a:solidFill>
                <a:latin typeface="Century Gothic"/>
              </a:rPr>
              <a:t>Apartado 6</a:t>
            </a:r>
          </a:p>
          <a:p>
            <a:endParaRPr lang="es-MX" b="1" spc="-1" dirty="0">
              <a:solidFill>
                <a:srgbClr val="000000"/>
              </a:solidFill>
              <a:latin typeface="Century Gothic"/>
            </a:endParaRPr>
          </a:p>
          <a:p>
            <a:pPr>
              <a:lnSpc>
                <a:spcPct val="100000"/>
              </a:lnSpc>
            </a:pPr>
            <a:r>
              <a:rPr lang="es-MX" sz="1800" b="1" strike="noStrike" spc="-1" dirty="0">
                <a:solidFill>
                  <a:srgbClr val="000000"/>
                </a:solidFill>
                <a:latin typeface="Century Gothic"/>
              </a:rPr>
              <a:t>OBJETIVOS ESPECÍFICOS</a:t>
            </a:r>
            <a:r>
              <a:rPr lang="es-MX" sz="1800" b="0" strike="noStrike" spc="-1" dirty="0">
                <a:solidFill>
                  <a:srgbClr val="000000"/>
                </a:solidFill>
                <a:latin typeface="Century Gothic"/>
              </a:rPr>
              <a:t>:</a:t>
            </a:r>
            <a:endParaRPr lang="es-MX" sz="1800" b="0" strike="noStrike" spc="-1">
              <a:latin typeface="Arial"/>
            </a:endParaRPr>
          </a:p>
          <a:p>
            <a:pPr>
              <a:lnSpc>
                <a:spcPct val="100000"/>
              </a:lnSpc>
            </a:pPr>
            <a:endParaRPr lang="es-MX" sz="1800" b="0" strike="noStrike" spc="-1">
              <a:latin typeface="Arial"/>
            </a:endParaRPr>
          </a:p>
          <a:p>
            <a:pPr algn="just">
              <a:lnSpc>
                <a:spcPct val="100000"/>
              </a:lnSpc>
            </a:pPr>
            <a:r>
              <a:rPr lang="es-MX" sz="1800" b="1" strike="noStrike" spc="-1" dirty="0">
                <a:solidFill>
                  <a:srgbClr val="000000"/>
                </a:solidFill>
                <a:latin typeface="Century Gothic"/>
              </a:rPr>
              <a:t>Matemáticas: </a:t>
            </a:r>
            <a:r>
              <a:rPr lang="es-MX" sz="1800" b="0" strike="noStrike" spc="-1" dirty="0">
                <a:solidFill>
                  <a:srgbClr val="000000"/>
                </a:solidFill>
                <a:latin typeface="Century Gothic"/>
              </a:rPr>
              <a:t>Aplicar conceptos y términos de las gráficas lineales para poder comprender de una forma clara y sencilla el impacto </a:t>
            </a:r>
            <a:r>
              <a:rPr lang="es-MX" sz="1800" b="0" strike="noStrike" spc="-1" dirty="0">
                <a:solidFill>
                  <a:srgbClr val="000000"/>
                </a:solidFill>
                <a:latin typeface="Century Gothic"/>
                <a:ea typeface="Century Gothic"/>
              </a:rPr>
              <a:t>ambiental urbano que ha sufrido la Colonia Nápoles.</a:t>
            </a:r>
            <a:endParaRPr lang="es-MX" sz="1800" b="0" strike="noStrike" spc="-1" dirty="0">
              <a:latin typeface="Arial"/>
            </a:endParaRPr>
          </a:p>
          <a:p>
            <a:pPr algn="just">
              <a:lnSpc>
                <a:spcPct val="100000"/>
              </a:lnSpc>
            </a:pPr>
            <a:r>
              <a:rPr lang="en-US" spc="-1" dirty="0">
                <a:solidFill>
                  <a:srgbClr val="000000"/>
                </a:solidFill>
                <a:latin typeface="Century Gothic"/>
              </a:rPr>
              <a:t>​​</a:t>
            </a:r>
            <a:endParaRPr lang="es-MX" sz="1800" b="0" strike="noStrike" spc="-1" dirty="0">
              <a:latin typeface="Arial"/>
            </a:endParaRPr>
          </a:p>
          <a:p>
            <a:pPr algn="just">
              <a:lnSpc>
                <a:spcPct val="100000"/>
              </a:lnSpc>
            </a:pPr>
            <a:r>
              <a:rPr lang="es-MX" sz="1800" b="1" strike="noStrike" spc="-1" dirty="0">
                <a:solidFill>
                  <a:srgbClr val="000000"/>
                </a:solidFill>
                <a:latin typeface="Century Gothic"/>
                <a:ea typeface="Century Gothic"/>
              </a:rPr>
              <a:t>Química</a:t>
            </a:r>
            <a:r>
              <a:rPr lang="es-MX" sz="1800" b="0" strike="noStrike" spc="-1" dirty="0">
                <a:solidFill>
                  <a:srgbClr val="000000"/>
                </a:solidFill>
                <a:latin typeface="Century Gothic"/>
                <a:ea typeface="Century Gothic"/>
              </a:rPr>
              <a:t>: Aplicar los conocimientos químicos relacionados con el uso de los combustibles fósiles y el impacto ambiental por el uso desmedido de éstos y comprender los fenómenos ligados a la contaminación antropogénica.​</a:t>
            </a:r>
            <a:endParaRPr lang="es-MX" sz="1800" b="0" strike="noStrike" spc="-1" dirty="0">
              <a:latin typeface="Arial"/>
            </a:endParaRPr>
          </a:p>
          <a:p>
            <a:pPr algn="just">
              <a:lnSpc>
                <a:spcPct val="100000"/>
              </a:lnSpc>
            </a:pPr>
            <a:r>
              <a:rPr lang="es-MX" sz="1800" b="0" strike="noStrike" spc="-1" dirty="0">
                <a:solidFill>
                  <a:srgbClr val="000000"/>
                </a:solidFill>
                <a:latin typeface="Century Gothic"/>
                <a:ea typeface="Century Gothic"/>
              </a:rPr>
              <a:t>​</a:t>
            </a:r>
            <a:endParaRPr lang="es-MX" sz="1800" b="0" strike="noStrike" spc="-1" dirty="0">
              <a:latin typeface="Arial"/>
            </a:endParaRPr>
          </a:p>
          <a:p>
            <a:pPr algn="just">
              <a:lnSpc>
                <a:spcPct val="100000"/>
              </a:lnSpc>
            </a:pPr>
            <a:r>
              <a:rPr lang="es-MX" sz="1800" b="1" strike="noStrike" spc="-1" dirty="0">
                <a:solidFill>
                  <a:srgbClr val="000000"/>
                </a:solidFill>
                <a:latin typeface="Century Gothic"/>
                <a:ea typeface="Century Gothic"/>
              </a:rPr>
              <a:t>Biología: </a:t>
            </a:r>
            <a:r>
              <a:rPr lang="es-MX" sz="1800" b="0" strike="noStrike" spc="-1" dirty="0">
                <a:solidFill>
                  <a:srgbClr val="000000"/>
                </a:solidFill>
                <a:latin typeface="Century Gothic"/>
                <a:ea typeface="Century Gothic"/>
              </a:rPr>
              <a:t>Determinar cuál es el impacto ambiental urbano que ha sufrido la Colonia Nápoles</a:t>
            </a:r>
            <a:endParaRPr lang="es-MX" sz="1800" b="0" strike="noStrike" spc="-1" dirty="0">
              <a:latin typeface="Arial"/>
            </a:endParaRPr>
          </a:p>
          <a:p>
            <a:pPr algn="just">
              <a:lnSpc>
                <a:spcPct val="100000"/>
              </a:lnSpc>
            </a:pPr>
            <a:endParaRPr lang="es-MX" sz="1800" b="0" strike="noStrike" spc="-1">
              <a:latin typeface="Arial"/>
            </a:endParaRPr>
          </a:p>
          <a:p>
            <a:pPr algn="just"/>
            <a:r>
              <a:rPr lang="es-MX" b="1" spc="-1" dirty="0">
                <a:latin typeface="Century Gothic"/>
              </a:rPr>
              <a:t>Literatura: </a:t>
            </a:r>
            <a:r>
              <a:rPr lang="es-MX" spc="-1" dirty="0">
                <a:latin typeface="Century Gothic"/>
              </a:rPr>
              <a:t>Puesto que la literatura tiene como objeto de estudio el pensamiento y desarrollo de las ideas humanas, no sólo busca concientizar sino también provocar la reflexión profunda en torno al impacto generado por los desarrollos inmobiliarios en la calidad de vida humana de los habitantes de la colonia Nápoles. El resultado de las actividades antes mencionadas se reflejará de manera escrita a través de cuentos elaborados por los alumnos.</a:t>
            </a:r>
          </a:p>
          <a:p>
            <a:pPr algn="just">
              <a:lnSpc>
                <a:spcPct val="100000"/>
              </a:lnSpc>
            </a:pPr>
            <a:endParaRPr lang="es-MX" sz="1800" b="1" strike="noStrike" spc="-1" dirty="0">
              <a:latin typeface="Century Gothic"/>
            </a:endParaRPr>
          </a:p>
          <a:p>
            <a:pPr algn="just"/>
            <a:r>
              <a:rPr lang="es-MX" b="1" spc="-1" dirty="0">
                <a:latin typeface="Century Gothic"/>
              </a:rPr>
              <a:t>Ética: </a:t>
            </a:r>
            <a:r>
              <a:rPr lang="es-MX" spc="-1" dirty="0">
                <a:latin typeface="Century Gothic"/>
              </a:rPr>
              <a:t>Identificar los argumentos éticos y ecológicos sobre el impacto ambiental de los desarrollos inmobiliarios en la colonia Nápoles.</a:t>
            </a:r>
            <a:endParaRPr lang="es-MX" sz="1800" strike="noStrike" spc="-1" dirty="0">
              <a:latin typeface="Century Gothic"/>
            </a:endParaRPr>
          </a:p>
          <a:p>
            <a:pPr>
              <a:lnSpc>
                <a:spcPct val="100000"/>
              </a:lnSpc>
            </a:pPr>
            <a:endParaRPr lang="es-MX" sz="180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extShape 1"/>
          <p:cNvSpPr txBox="1"/>
          <p:nvPr/>
        </p:nvSpPr>
        <p:spPr>
          <a:xfrm>
            <a:off x="1644174" y="638617"/>
            <a:ext cx="8911440" cy="1280520"/>
          </a:xfrm>
          <a:prstGeom prst="rect">
            <a:avLst/>
          </a:prstGeom>
          <a:noFill/>
          <a:ln>
            <a:noFill/>
          </a:ln>
        </p:spPr>
        <p:txBody>
          <a:bodyPr anchor="t">
            <a:noAutofit/>
          </a:bodyPr>
          <a:lstStyle/>
          <a:p>
            <a:pPr algn="ctr"/>
            <a:r>
              <a:rPr lang="en-US" sz="2000" dirty="0"/>
              <a:t>APARTADO 7. </a:t>
            </a:r>
            <a:endParaRPr lang="en-US" sz="2000" spc="-1" dirty="0">
              <a:latin typeface="Century Gothic"/>
            </a:endParaRPr>
          </a:p>
          <a:p>
            <a:pPr algn="ctr"/>
            <a:r>
              <a:rPr lang="en-US" sz="2000" dirty="0"/>
              <a:t>ORGANIZADOR GRÁFICO</a:t>
            </a:r>
            <a:br>
              <a:rPr sz="2000" dirty="0"/>
            </a:br>
            <a:br>
              <a:rPr sz="2000" dirty="0"/>
            </a:br>
            <a:endParaRPr lang="en-US" sz="2000" b="0" strike="noStrike" spc="-1">
              <a:solidFill>
                <a:srgbClr val="000000"/>
              </a:solidFill>
              <a:latin typeface="Century Gothic"/>
            </a:endParaRPr>
          </a:p>
        </p:txBody>
      </p:sp>
      <p:pic>
        <p:nvPicPr>
          <p:cNvPr id="2" name="Picture 2" descr="A screenshot of a cell phone&#10;&#10;Description automatically generated">
            <a:extLst>
              <a:ext uri="{FF2B5EF4-FFF2-40B4-BE49-F238E27FC236}">
                <a16:creationId xmlns:a16="http://schemas.microsoft.com/office/drawing/2014/main" id="{B0F1B487-13BB-4F32-BB1E-D61F755234EF}"/>
              </a:ext>
            </a:extLst>
          </p:cNvPr>
          <p:cNvPicPr>
            <a:picLocks noChangeAspect="1"/>
          </p:cNvPicPr>
          <p:nvPr/>
        </p:nvPicPr>
        <p:blipFill>
          <a:blip r:embed="rId2"/>
          <a:stretch>
            <a:fillRect/>
          </a:stretch>
        </p:blipFill>
        <p:spPr>
          <a:xfrm>
            <a:off x="2660650" y="1453011"/>
            <a:ext cx="8754533" cy="52748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TextShape 1"/>
          <p:cNvSpPr txBox="1"/>
          <p:nvPr/>
        </p:nvSpPr>
        <p:spPr>
          <a:xfrm>
            <a:off x="2104250" y="911787"/>
            <a:ext cx="8911440" cy="1280520"/>
          </a:xfrm>
          <a:prstGeom prst="rect">
            <a:avLst/>
          </a:prstGeom>
          <a:noFill/>
          <a:ln>
            <a:noFill/>
          </a:ln>
        </p:spPr>
        <p:txBody>
          <a:bodyPr anchor="t">
            <a:noAutofit/>
          </a:bodyPr>
          <a:lstStyle/>
          <a:p>
            <a:r>
              <a:rPr lang="en-US" sz="2400" dirty="0"/>
              <a:t>APARTADO 8. </a:t>
            </a:r>
          </a:p>
          <a:p>
            <a:r>
              <a:rPr lang="en-US" sz="2400" dirty="0"/>
              <a:t>PREGUNTAS GUÍA:</a:t>
            </a:r>
          </a:p>
          <a:p>
            <a:endParaRPr lang="en-US" sz="2400" dirty="0"/>
          </a:p>
          <a:p>
            <a:pPr algn="just"/>
            <a:r>
              <a:rPr lang="en-US" sz="2400" dirty="0"/>
              <a:t>¿</a:t>
            </a:r>
            <a:r>
              <a:rPr lang="en-US" sz="2400" dirty="0" err="1"/>
              <a:t>Cuál</a:t>
            </a:r>
            <a:r>
              <a:rPr lang="en-US" sz="2400" dirty="0"/>
              <a:t> es la </a:t>
            </a:r>
            <a:r>
              <a:rPr lang="en-US" sz="2400" dirty="0" err="1"/>
              <a:t>relación</a:t>
            </a:r>
            <a:r>
              <a:rPr lang="en-US" sz="2400" dirty="0"/>
              <a:t> entre los </a:t>
            </a:r>
            <a:r>
              <a:rPr lang="en-US" sz="2400" dirty="0" err="1"/>
              <a:t>desarrollos</a:t>
            </a:r>
            <a:r>
              <a:rPr lang="en-US" sz="2400" dirty="0"/>
              <a:t> </a:t>
            </a:r>
            <a:r>
              <a:rPr lang="en-US" sz="2400" dirty="0" err="1"/>
              <a:t>inmobiliarios</a:t>
            </a:r>
            <a:r>
              <a:rPr lang="en-US" sz="2400" dirty="0"/>
              <a:t> y el </a:t>
            </a:r>
            <a:r>
              <a:rPr lang="en-US" sz="2400" dirty="0" err="1"/>
              <a:t>impacto</a:t>
            </a:r>
            <a:r>
              <a:rPr lang="en-US" sz="2400" dirty="0"/>
              <a:t> </a:t>
            </a:r>
            <a:r>
              <a:rPr lang="en-US" sz="2400" dirty="0" err="1"/>
              <a:t>ambiental</a:t>
            </a:r>
            <a:r>
              <a:rPr lang="en-US" sz="2400" dirty="0"/>
              <a:t> </a:t>
            </a:r>
            <a:r>
              <a:rPr lang="en-US" sz="2400" dirty="0" err="1"/>
              <a:t>urbano</a:t>
            </a:r>
            <a:r>
              <a:rPr lang="en-US" sz="2400" dirty="0"/>
              <a:t>?</a:t>
            </a:r>
          </a:p>
          <a:p>
            <a:pPr algn="just"/>
            <a:endParaRPr lang="en-US" sz="2400" dirty="0"/>
          </a:p>
          <a:p>
            <a:pPr algn="just"/>
            <a:r>
              <a:rPr lang="en-US" sz="2400" dirty="0"/>
              <a:t>¿De </a:t>
            </a:r>
            <a:r>
              <a:rPr lang="en-US" sz="2400" err="1"/>
              <a:t>qué</a:t>
            </a:r>
            <a:r>
              <a:rPr lang="en-US" sz="2400" dirty="0"/>
              <a:t> </a:t>
            </a:r>
            <a:r>
              <a:rPr lang="en-US" sz="2400" err="1"/>
              <a:t>manera</a:t>
            </a:r>
            <a:r>
              <a:rPr lang="en-US" sz="2400" dirty="0"/>
              <a:t> el </a:t>
            </a:r>
            <a:r>
              <a:rPr lang="en-US" sz="2400" err="1"/>
              <a:t>impacto</a:t>
            </a:r>
            <a:r>
              <a:rPr lang="en-US" sz="2400" dirty="0"/>
              <a:t> </a:t>
            </a:r>
            <a:r>
              <a:rPr lang="en-US" sz="2400" err="1"/>
              <a:t>ambiental</a:t>
            </a:r>
            <a:r>
              <a:rPr lang="en-US" sz="2400" dirty="0"/>
              <a:t> </a:t>
            </a:r>
            <a:r>
              <a:rPr lang="en-US" sz="2400" err="1"/>
              <a:t>urbano</a:t>
            </a:r>
            <a:r>
              <a:rPr lang="en-US" sz="2400" dirty="0"/>
              <a:t> se </a:t>
            </a:r>
            <a:r>
              <a:rPr lang="en-US" sz="2400" err="1"/>
              <a:t>relaciona</a:t>
            </a:r>
            <a:r>
              <a:rPr lang="en-US" sz="2400" dirty="0"/>
              <a:t> con la </a:t>
            </a:r>
            <a:r>
              <a:rPr lang="en-US" sz="2400" err="1"/>
              <a:t>calidad</a:t>
            </a:r>
            <a:r>
              <a:rPr lang="en-US" sz="2400" dirty="0"/>
              <a:t> de </a:t>
            </a:r>
            <a:r>
              <a:rPr lang="en-US" sz="2400" err="1"/>
              <a:t>vida</a:t>
            </a:r>
            <a:r>
              <a:rPr lang="en-US" sz="2400" dirty="0"/>
              <a:t>?</a:t>
            </a:r>
          </a:p>
          <a:p>
            <a:pPr algn="just"/>
            <a:endParaRPr lang="en-US" sz="2400" dirty="0"/>
          </a:p>
          <a:p>
            <a:pPr algn="just"/>
            <a:r>
              <a:rPr lang="en-US" sz="2400" dirty="0"/>
              <a:t>¿</a:t>
            </a:r>
            <a:r>
              <a:rPr lang="en-US" sz="2400" err="1"/>
              <a:t>Qué</a:t>
            </a:r>
            <a:r>
              <a:rPr lang="en-US" sz="2400" dirty="0"/>
              <a:t> </a:t>
            </a:r>
            <a:r>
              <a:rPr lang="en-US" sz="2400" err="1"/>
              <a:t>parámetros</a:t>
            </a:r>
            <a:r>
              <a:rPr lang="en-US" sz="2400" dirty="0"/>
              <a:t> </a:t>
            </a:r>
            <a:r>
              <a:rPr lang="en-US" sz="2400" err="1"/>
              <a:t>cuantificables</a:t>
            </a:r>
            <a:r>
              <a:rPr lang="en-US" sz="2400" dirty="0"/>
              <a:t> </a:t>
            </a:r>
            <a:r>
              <a:rPr lang="en-US" sz="2400" err="1"/>
              <a:t>pueden</a:t>
            </a:r>
            <a:r>
              <a:rPr lang="en-US" sz="2400" dirty="0"/>
              <a:t> </a:t>
            </a:r>
            <a:r>
              <a:rPr lang="en-US" sz="2400" err="1"/>
              <a:t>medirse</a:t>
            </a:r>
            <a:r>
              <a:rPr lang="en-US" sz="2400" dirty="0"/>
              <a:t> en </a:t>
            </a:r>
            <a:r>
              <a:rPr lang="en-US" sz="2400" err="1"/>
              <a:t>este</a:t>
            </a:r>
            <a:r>
              <a:rPr lang="en-US" sz="2400" dirty="0"/>
              <a:t> </a:t>
            </a:r>
            <a:r>
              <a:rPr lang="en-US" sz="2400" err="1"/>
              <a:t>fenómeno</a:t>
            </a:r>
            <a:r>
              <a:rPr lang="en-US" sz="2400" dirty="0"/>
              <a:t>?</a:t>
            </a:r>
          </a:p>
          <a:p>
            <a:pPr algn="just"/>
            <a:endParaRPr lang="en-US" sz="2400" dirty="0"/>
          </a:p>
          <a:p>
            <a:pPr algn="just"/>
            <a:r>
              <a:rPr lang="en-US" sz="2400" dirty="0"/>
              <a:t>¿</a:t>
            </a:r>
            <a:r>
              <a:rPr lang="en-US" sz="2400" err="1"/>
              <a:t>Cuál</a:t>
            </a:r>
            <a:r>
              <a:rPr lang="en-US" sz="2400" dirty="0"/>
              <a:t> es </a:t>
            </a:r>
            <a:r>
              <a:rPr lang="en-US" sz="2400" err="1"/>
              <a:t>nuestra</a:t>
            </a:r>
            <a:r>
              <a:rPr lang="en-US" sz="2400" dirty="0"/>
              <a:t> </a:t>
            </a:r>
            <a:r>
              <a:rPr lang="en-US" sz="2400" err="1"/>
              <a:t>responsabilidad</a:t>
            </a:r>
            <a:r>
              <a:rPr lang="en-US" sz="2400" dirty="0"/>
              <a:t> </a:t>
            </a:r>
            <a:r>
              <a:rPr lang="en-US" sz="2400" err="1"/>
              <a:t>ética</a:t>
            </a:r>
            <a:r>
              <a:rPr lang="en-US" sz="2400" dirty="0"/>
              <a:t> ante el </a:t>
            </a:r>
            <a:r>
              <a:rPr lang="en-US" sz="2400" err="1"/>
              <a:t>impacto</a:t>
            </a:r>
            <a:r>
              <a:rPr lang="en-US" sz="2400" dirty="0"/>
              <a:t> </a:t>
            </a:r>
            <a:r>
              <a:rPr lang="en-US" sz="2400" err="1"/>
              <a:t>ambiental</a:t>
            </a:r>
            <a:r>
              <a:rPr lang="en-US" sz="24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4745A-2F74-4763-9C7A-871804815FF2}"/>
              </a:ext>
            </a:extLst>
          </p:cNvPr>
          <p:cNvSpPr txBox="1"/>
          <p:nvPr/>
        </p:nvSpPr>
        <p:spPr>
          <a:xfrm>
            <a:off x="2107721" y="439947"/>
            <a:ext cx="855165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APARTADO 9. ESTRUCTURA INICIAL DE LA PLANEACIÓN</a:t>
            </a:r>
          </a:p>
          <a:p>
            <a:endParaRPr lang="en-US" dirty="0"/>
          </a:p>
          <a:p>
            <a:r>
              <a:rPr lang="en-US" dirty="0"/>
              <a:t>1. Apertura general</a:t>
            </a:r>
          </a:p>
          <a:p>
            <a:r>
              <a:rPr lang="en-US" dirty="0"/>
              <a:t>Primera </a:t>
            </a:r>
            <a:r>
              <a:rPr lang="en-US" dirty="0" err="1"/>
              <a:t>sesión</a:t>
            </a:r>
            <a:r>
              <a:rPr lang="en-US" dirty="0"/>
              <a:t> </a:t>
            </a:r>
            <a:r>
              <a:rPr lang="en-US" dirty="0" err="1"/>
              <a:t>interdisciplinaria</a:t>
            </a:r>
          </a:p>
          <a:p>
            <a:endParaRPr lang="en-US" dirty="0"/>
          </a:p>
          <a:p>
            <a:r>
              <a:rPr lang="en-US" dirty="0"/>
              <a:t>2. </a:t>
            </a:r>
            <a:r>
              <a:rPr lang="en-US" dirty="0" err="1"/>
              <a:t>Desarollo</a:t>
            </a:r>
            <a:r>
              <a:rPr lang="en-US" dirty="0"/>
              <a:t> por </a:t>
            </a:r>
            <a:r>
              <a:rPr lang="en-US" dirty="0" err="1"/>
              <a:t>materia</a:t>
            </a:r>
            <a:endParaRPr lang="en-US" dirty="0"/>
          </a:p>
          <a:p>
            <a:r>
              <a:rPr lang="en-US" dirty="0" err="1"/>
              <a:t>Sesiones</a:t>
            </a:r>
            <a:r>
              <a:rPr lang="en-US" dirty="0"/>
              <a:t> </a:t>
            </a:r>
            <a:r>
              <a:rPr lang="en-US" dirty="0" err="1"/>
              <a:t>interdisciplinarias</a:t>
            </a:r>
            <a:r>
              <a:rPr lang="en-US" dirty="0"/>
              <a:t> (</a:t>
            </a:r>
            <a:r>
              <a:rPr lang="en-US" dirty="0" err="1"/>
              <a:t>si</a:t>
            </a:r>
            <a:r>
              <a:rPr lang="en-US" dirty="0"/>
              <a:t> </a:t>
            </a:r>
            <a:r>
              <a:rPr lang="en-US" dirty="0" err="1"/>
              <a:t>fuese</a:t>
            </a:r>
            <a:r>
              <a:rPr lang="en-US" dirty="0"/>
              <a:t> </a:t>
            </a:r>
            <a:r>
              <a:rPr lang="en-US" dirty="0" err="1"/>
              <a:t>necesario</a:t>
            </a:r>
            <a:r>
              <a:rPr lang="en-US" dirty="0"/>
              <a:t>)</a:t>
            </a:r>
          </a:p>
          <a:p>
            <a:endParaRPr lang="en-US" dirty="0"/>
          </a:p>
          <a:p>
            <a:r>
              <a:rPr lang="en-US" dirty="0"/>
              <a:t>3. Cierre general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6096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5D868C-3D77-4032-8D99-DC32E4A37FEA}"/>
              </a:ext>
            </a:extLst>
          </p:cNvPr>
          <p:cNvSpPr txBox="1"/>
          <p:nvPr/>
        </p:nvSpPr>
        <p:spPr>
          <a:xfrm>
            <a:off x="2237117" y="669985"/>
            <a:ext cx="7947802"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APARTADO 10.</a:t>
            </a:r>
          </a:p>
          <a:p>
            <a:endParaRPr lang="en-US" dirty="0"/>
          </a:p>
          <a:p>
            <a:r>
              <a:rPr lang="en-US" dirty="0"/>
              <a:t>PRODUCTOS FINALES.</a:t>
            </a:r>
          </a:p>
          <a:p>
            <a:endParaRPr lang="en-US" dirty="0"/>
          </a:p>
          <a:p>
            <a:r>
              <a:rPr lang="en-US" dirty="0"/>
              <a:t>1. ¿En </a:t>
            </a:r>
            <a:r>
              <a:rPr lang="en-US" dirty="0" err="1"/>
              <a:t>qué</a:t>
            </a:r>
            <a:r>
              <a:rPr lang="en-US" dirty="0"/>
              <a:t> </a:t>
            </a:r>
            <a:r>
              <a:rPr lang="en-US" dirty="0" err="1"/>
              <a:t>consisten</a:t>
            </a:r>
            <a:r>
              <a:rPr lang="en-US" dirty="0"/>
              <a:t>?:</a:t>
            </a:r>
          </a:p>
          <a:p>
            <a:endParaRPr lang="en-US" dirty="0"/>
          </a:p>
          <a:p>
            <a:r>
              <a:rPr lang="en-US" dirty="0" err="1"/>
              <a:t>Reporte</a:t>
            </a:r>
            <a:r>
              <a:rPr lang="en-US" dirty="0"/>
              <a:t> </a:t>
            </a:r>
            <a:r>
              <a:rPr lang="en-US" dirty="0" err="1"/>
              <a:t>técnico</a:t>
            </a:r>
            <a:r>
              <a:rPr lang="en-US" dirty="0"/>
              <a:t> </a:t>
            </a:r>
            <a:r>
              <a:rPr lang="en-US" dirty="0" err="1"/>
              <a:t>científico</a:t>
            </a:r>
            <a:r>
              <a:rPr lang="en-US" dirty="0"/>
              <a:t>. </a:t>
            </a:r>
          </a:p>
          <a:p>
            <a:r>
              <a:rPr lang="en-US" dirty="0" err="1"/>
              <a:t>Reporte</a:t>
            </a:r>
            <a:r>
              <a:rPr lang="en-US" dirty="0"/>
              <a:t> </a:t>
            </a:r>
            <a:r>
              <a:rPr lang="en-US" dirty="0" err="1"/>
              <a:t>siguiendo</a:t>
            </a:r>
            <a:r>
              <a:rPr lang="en-US" dirty="0"/>
              <a:t> los </a:t>
            </a:r>
            <a:r>
              <a:rPr lang="en-US" dirty="0" err="1"/>
              <a:t>lineamientos</a:t>
            </a:r>
            <a:r>
              <a:rPr lang="en-US" dirty="0"/>
              <a:t> </a:t>
            </a:r>
            <a:r>
              <a:rPr lang="en-US" dirty="0" err="1"/>
              <a:t>experimentales</a:t>
            </a:r>
            <a:r>
              <a:rPr lang="en-US" dirty="0"/>
              <a:t> del </a:t>
            </a:r>
            <a:r>
              <a:rPr lang="en-US" dirty="0" err="1"/>
              <a:t>método</a:t>
            </a:r>
            <a:r>
              <a:rPr lang="en-US" dirty="0"/>
              <a:t> </a:t>
            </a:r>
            <a:r>
              <a:rPr lang="en-US" dirty="0" err="1"/>
              <a:t>científico</a:t>
            </a:r>
            <a:r>
              <a:rPr lang="en-US" dirty="0"/>
              <a:t>.</a:t>
            </a:r>
            <a:endParaRPr lang="en-US"/>
          </a:p>
          <a:p>
            <a:endParaRPr lang="en-US"/>
          </a:p>
          <a:p>
            <a:r>
              <a:rPr lang="en-US" dirty="0" err="1"/>
              <a:t>Cuento</a:t>
            </a:r>
            <a:r>
              <a:rPr lang="en-US" dirty="0"/>
              <a:t> </a:t>
            </a:r>
            <a:r>
              <a:rPr lang="en-US" dirty="0" err="1"/>
              <a:t>sobre</a:t>
            </a:r>
            <a:r>
              <a:rPr lang="en-US" dirty="0"/>
              <a:t> los </a:t>
            </a:r>
            <a:r>
              <a:rPr lang="en-US" dirty="0" err="1"/>
              <a:t>resultados</a:t>
            </a:r>
            <a:r>
              <a:rPr lang="en-US" dirty="0"/>
              <a:t> </a:t>
            </a:r>
            <a:r>
              <a:rPr lang="en-US" dirty="0" err="1"/>
              <a:t>obtenidos</a:t>
            </a:r>
            <a:r>
              <a:rPr lang="en-US" dirty="0"/>
              <a:t>.</a:t>
            </a:r>
          </a:p>
          <a:p>
            <a:endParaRPr lang="en-US" dirty="0"/>
          </a:p>
          <a:p>
            <a:r>
              <a:rPr lang="en-US" dirty="0"/>
              <a:t>2. ¿</a:t>
            </a:r>
            <a:r>
              <a:rPr lang="en-US" dirty="0" err="1"/>
              <a:t>Qué</a:t>
            </a:r>
            <a:r>
              <a:rPr lang="en-US" dirty="0"/>
              <a:t> se </a:t>
            </a:r>
            <a:r>
              <a:rPr lang="en-US" dirty="0" err="1"/>
              <a:t>hará</a:t>
            </a:r>
            <a:r>
              <a:rPr lang="en-US" dirty="0"/>
              <a:t> con </a:t>
            </a:r>
            <a:r>
              <a:rPr lang="en-US" dirty="0" err="1"/>
              <a:t>él</a:t>
            </a:r>
            <a:r>
              <a:rPr lang="en-US" dirty="0"/>
              <a:t>?</a:t>
            </a:r>
          </a:p>
          <a:p>
            <a:endParaRPr lang="en-US" dirty="0"/>
          </a:p>
          <a:p>
            <a:r>
              <a:rPr lang="en-US" dirty="0" err="1"/>
              <a:t>Comunicación</a:t>
            </a:r>
            <a:r>
              <a:rPr lang="en-US" dirty="0"/>
              <a:t> a la </a:t>
            </a:r>
            <a:r>
              <a:rPr lang="en-US" dirty="0" err="1"/>
              <a:t>comunidad</a:t>
            </a:r>
            <a:r>
              <a:rPr lang="en-US" dirty="0"/>
              <a:t>. </a:t>
            </a:r>
          </a:p>
          <a:p>
            <a:r>
              <a:rPr lang="en-US" dirty="0"/>
              <a:t>La </a:t>
            </a:r>
            <a:r>
              <a:rPr lang="en-US" dirty="0" err="1"/>
              <a:t>parte</a:t>
            </a:r>
            <a:r>
              <a:rPr lang="en-US" dirty="0"/>
              <a:t> </a:t>
            </a:r>
            <a:r>
              <a:rPr lang="en-US" dirty="0" err="1"/>
              <a:t>científica</a:t>
            </a:r>
            <a:r>
              <a:rPr lang="en-US" dirty="0"/>
              <a:t> se </a:t>
            </a:r>
            <a:r>
              <a:rPr lang="en-US" dirty="0" err="1"/>
              <a:t>presentará</a:t>
            </a:r>
            <a:r>
              <a:rPr lang="en-US" dirty="0"/>
              <a:t> a la </a:t>
            </a:r>
            <a:r>
              <a:rPr lang="en-US" dirty="0" err="1"/>
              <a:t>comunidad</a:t>
            </a:r>
            <a:r>
              <a:rPr lang="en-US" dirty="0"/>
              <a:t> de </a:t>
            </a:r>
            <a:r>
              <a:rPr lang="en-US" dirty="0" err="1"/>
              <a:t>preparatoria</a:t>
            </a:r>
            <a:r>
              <a:rPr lang="en-US" dirty="0"/>
              <a:t>. </a:t>
            </a:r>
            <a:endParaRPr lang="en-US"/>
          </a:p>
          <a:p>
            <a:r>
              <a:rPr lang="en-US" dirty="0"/>
              <a:t>El </a:t>
            </a:r>
            <a:r>
              <a:rPr lang="en-US" dirty="0" err="1"/>
              <a:t>cuento</a:t>
            </a:r>
            <a:r>
              <a:rPr lang="en-US" dirty="0"/>
              <a:t> se </a:t>
            </a:r>
            <a:r>
              <a:rPr lang="en-US" dirty="0" err="1"/>
              <a:t>presentará</a:t>
            </a:r>
            <a:r>
              <a:rPr lang="en-US" dirty="0"/>
              <a:t> a la </a:t>
            </a:r>
            <a:r>
              <a:rPr lang="en-US" dirty="0" err="1"/>
              <a:t>comunidad</a:t>
            </a:r>
            <a:r>
              <a:rPr lang="en-US" dirty="0"/>
              <a:t> de </a:t>
            </a:r>
            <a:r>
              <a:rPr lang="en-US" dirty="0" err="1"/>
              <a:t>jardín</a:t>
            </a:r>
            <a:r>
              <a:rPr lang="en-US" dirty="0"/>
              <a:t> de </a:t>
            </a:r>
            <a:r>
              <a:rPr lang="en-US" dirty="0" err="1"/>
              <a:t>niños</a:t>
            </a:r>
            <a:r>
              <a:rPr lang="en-US" dirty="0"/>
              <a:t>. </a:t>
            </a:r>
          </a:p>
          <a:p>
            <a:r>
              <a:rPr lang="en-US" dirty="0"/>
              <a:t>Los </a:t>
            </a:r>
            <a:r>
              <a:rPr lang="en-US" dirty="0" err="1"/>
              <a:t>resultados</a:t>
            </a:r>
            <a:r>
              <a:rPr lang="en-US" dirty="0"/>
              <a:t> </a:t>
            </a:r>
            <a:r>
              <a:rPr lang="en-US" dirty="0" err="1"/>
              <a:t>más</a:t>
            </a:r>
            <a:r>
              <a:rPr lang="en-US" dirty="0"/>
              <a:t> notables </a:t>
            </a:r>
            <a:r>
              <a:rPr lang="en-US" dirty="0" err="1"/>
              <a:t>servirán</a:t>
            </a:r>
            <a:r>
              <a:rPr lang="en-US" dirty="0"/>
              <a:t> de </a:t>
            </a:r>
            <a:r>
              <a:rPr lang="en-US" dirty="0" err="1"/>
              <a:t>guía</a:t>
            </a:r>
            <a:r>
              <a:rPr lang="en-US" dirty="0"/>
              <a:t> para la </a:t>
            </a:r>
            <a:r>
              <a:rPr lang="en-US" dirty="0" err="1"/>
              <a:t>elaboración</a:t>
            </a:r>
            <a:r>
              <a:rPr lang="en-US" dirty="0"/>
              <a:t> de </a:t>
            </a:r>
            <a:r>
              <a:rPr lang="en-US" dirty="0" err="1"/>
              <a:t>este</a:t>
            </a:r>
            <a:r>
              <a:rPr lang="en-US" dirty="0"/>
              <a:t> </a:t>
            </a:r>
            <a:r>
              <a:rPr lang="en-US" dirty="0" err="1"/>
              <a:t>proyecto</a:t>
            </a:r>
            <a:r>
              <a:rPr lang="en-US" dirty="0"/>
              <a:t> en </a:t>
            </a:r>
            <a:r>
              <a:rPr lang="en-US" dirty="0" err="1"/>
              <a:t>futuras</a:t>
            </a:r>
            <a:r>
              <a:rPr lang="en-US" dirty="0"/>
              <a:t> </a:t>
            </a:r>
            <a:r>
              <a:rPr lang="en-US" dirty="0" err="1"/>
              <a:t>ocasiones</a:t>
            </a:r>
            <a:r>
              <a:rPr lang="en-US" dirty="0"/>
              <a:t>. </a:t>
            </a:r>
            <a:r>
              <a:rPr lang="en-US" dirty="0" err="1"/>
              <a:t>Véase</a:t>
            </a:r>
            <a:r>
              <a:rPr lang="en-US" dirty="0"/>
              <a:t> </a:t>
            </a:r>
            <a:r>
              <a:rPr lang="en-US" dirty="0" err="1"/>
              <a:t>Apartado</a:t>
            </a:r>
            <a:r>
              <a:rPr lang="en-US" dirty="0"/>
              <a:t> 4 para un </a:t>
            </a:r>
            <a:r>
              <a:rPr lang="en-US" dirty="0" err="1"/>
              <a:t>ejemplo</a:t>
            </a:r>
            <a:r>
              <a:rPr lang="en-US" dirty="0"/>
              <a:t> de </a:t>
            </a:r>
            <a:r>
              <a:rPr lang="en-US" dirty="0" err="1"/>
              <a:t>este</a:t>
            </a:r>
            <a:r>
              <a:rPr lang="en-US" dirty="0"/>
              <a:t> punto</a:t>
            </a:r>
          </a:p>
        </p:txBody>
      </p:sp>
    </p:spTree>
    <p:extLst>
      <p:ext uri="{BB962C8B-B14F-4D97-AF65-F5344CB8AC3E}">
        <p14:creationId xmlns:p14="http://schemas.microsoft.com/office/powerpoint/2010/main" val="12099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420CFC-8E30-4FA7-9DDB-DB91AEF60EBA}"/>
              </a:ext>
            </a:extLst>
          </p:cNvPr>
          <p:cNvSpPr txBox="1"/>
          <p:nvPr/>
        </p:nvSpPr>
        <p:spPr>
          <a:xfrm>
            <a:off x="1967345" y="748145"/>
            <a:ext cx="958734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APARTADO 11. </a:t>
            </a:r>
          </a:p>
          <a:p>
            <a:r>
              <a:rPr lang="en-US" dirty="0"/>
              <a:t>ACTIVIDAD INTERDISCIPLINARIA PARA INICIAR EL PROYECTO. </a:t>
            </a:r>
          </a:p>
          <a:p>
            <a:endParaRPr lang="en-US" dirty="0"/>
          </a:p>
          <a:p>
            <a:endParaRPr lang="en-US" dirty="0"/>
          </a:p>
          <a:p>
            <a:pPr algn="just"/>
            <a:r>
              <a:rPr lang="en-US" dirty="0"/>
              <a:t>11a. </a:t>
            </a:r>
            <a:r>
              <a:rPr lang="en-US" dirty="0" err="1"/>
              <a:t>Plenaria</a:t>
            </a:r>
            <a:r>
              <a:rPr lang="en-US" dirty="0"/>
              <a:t> de </a:t>
            </a:r>
            <a:r>
              <a:rPr lang="en-US" dirty="0" err="1"/>
              <a:t>inicio</a:t>
            </a:r>
            <a:r>
              <a:rPr lang="en-US" dirty="0"/>
              <a:t>. </a:t>
            </a:r>
          </a:p>
          <a:p>
            <a:pPr algn="just"/>
            <a:r>
              <a:rPr lang="en-US" dirty="0"/>
              <a:t>11b. </a:t>
            </a:r>
            <a:r>
              <a:rPr lang="en-US" dirty="0" err="1"/>
              <a:t>Objetivo</a:t>
            </a:r>
            <a:r>
              <a:rPr lang="en-US" dirty="0"/>
              <a:t>: </a:t>
            </a:r>
            <a:r>
              <a:rPr lang="en-US" dirty="0" err="1"/>
              <a:t>realizar</a:t>
            </a:r>
            <a:r>
              <a:rPr lang="en-US" dirty="0"/>
              <a:t> una </a:t>
            </a:r>
            <a:r>
              <a:rPr lang="en-US" dirty="0" err="1"/>
              <a:t>plenaria</a:t>
            </a:r>
            <a:r>
              <a:rPr lang="en-US" dirty="0"/>
              <a:t> con </a:t>
            </a:r>
            <a:r>
              <a:rPr lang="en-US" dirty="0" err="1"/>
              <a:t>todos</a:t>
            </a:r>
            <a:r>
              <a:rPr lang="en-US" dirty="0"/>
              <a:t> los </a:t>
            </a:r>
            <a:r>
              <a:rPr lang="en-US" dirty="0" err="1"/>
              <a:t>profesores</a:t>
            </a:r>
            <a:r>
              <a:rPr lang="en-US" dirty="0"/>
              <a:t> </a:t>
            </a:r>
            <a:r>
              <a:rPr lang="en-US" dirty="0" err="1"/>
              <a:t>sobre</a:t>
            </a:r>
            <a:r>
              <a:rPr lang="en-US" dirty="0"/>
              <a:t> lo que se </a:t>
            </a:r>
            <a:r>
              <a:rPr lang="en-US" dirty="0" err="1"/>
              <a:t>espera</a:t>
            </a:r>
            <a:r>
              <a:rPr lang="en-US" dirty="0"/>
              <a:t> del </a:t>
            </a:r>
            <a:r>
              <a:rPr lang="en-US" dirty="0" err="1"/>
              <a:t>proyecto</a:t>
            </a:r>
            <a:r>
              <a:rPr lang="en-US" dirty="0"/>
              <a:t>. </a:t>
            </a:r>
          </a:p>
          <a:p>
            <a:pPr algn="just"/>
            <a:r>
              <a:rPr lang="en-US" dirty="0"/>
              <a:t>11c. 5 de </a:t>
            </a:r>
            <a:r>
              <a:rPr lang="en-US" dirty="0" err="1"/>
              <a:t>preparatoria</a:t>
            </a:r>
            <a:r>
              <a:rPr lang="en-US" dirty="0"/>
              <a:t> </a:t>
            </a:r>
            <a:r>
              <a:rPr lang="en-US" dirty="0" err="1"/>
              <a:t>grados</a:t>
            </a:r>
            <a:r>
              <a:rPr lang="en-US" dirty="0"/>
              <a:t> A y B</a:t>
            </a:r>
          </a:p>
          <a:p>
            <a:pPr algn="just"/>
            <a:r>
              <a:rPr lang="en-US" dirty="0"/>
              <a:t>11d. </a:t>
            </a:r>
            <a:r>
              <a:rPr lang="en-US" dirty="0" err="1"/>
              <a:t>Octubre</a:t>
            </a:r>
            <a:r>
              <a:rPr lang="en-US" dirty="0"/>
              <a:t> 2019</a:t>
            </a:r>
          </a:p>
          <a:p>
            <a:pPr algn="just"/>
            <a:endParaRPr lang="en-US" dirty="0"/>
          </a:p>
          <a:p>
            <a:pPr algn="just"/>
            <a:r>
              <a:rPr lang="en-US" dirty="0"/>
              <a:t>11.2. </a:t>
            </a:r>
            <a:r>
              <a:rPr lang="en-US" dirty="0" err="1"/>
              <a:t>Biología</a:t>
            </a:r>
            <a:r>
              <a:rPr lang="en-US" dirty="0"/>
              <a:t>, </a:t>
            </a:r>
            <a:r>
              <a:rPr lang="en-US" dirty="0" err="1"/>
              <a:t>Química</a:t>
            </a:r>
            <a:r>
              <a:rPr lang="en-US" dirty="0"/>
              <a:t>, </a:t>
            </a:r>
            <a:r>
              <a:rPr lang="en-US" dirty="0" err="1"/>
              <a:t>Matemáticas</a:t>
            </a:r>
            <a:r>
              <a:rPr lang="en-US" dirty="0"/>
              <a:t>, </a:t>
            </a:r>
            <a:r>
              <a:rPr lang="en-US" dirty="0" err="1"/>
              <a:t>Literatura</a:t>
            </a:r>
            <a:r>
              <a:rPr lang="en-US" dirty="0"/>
              <a:t> y </a:t>
            </a:r>
            <a:r>
              <a:rPr lang="en-US" dirty="0" err="1"/>
              <a:t>Ética</a:t>
            </a:r>
            <a:r>
              <a:rPr lang="en-US" dirty="0"/>
              <a:t>. </a:t>
            </a:r>
            <a:r>
              <a:rPr lang="en-US" dirty="0" err="1"/>
              <a:t>Cada</a:t>
            </a:r>
            <a:r>
              <a:rPr lang="en-US" dirty="0"/>
              <a:t> </a:t>
            </a:r>
            <a:r>
              <a:rPr lang="en-US" dirty="0" err="1"/>
              <a:t>materia</a:t>
            </a:r>
            <a:r>
              <a:rPr lang="en-US" dirty="0"/>
              <a:t> </a:t>
            </a:r>
            <a:r>
              <a:rPr lang="en-US" dirty="0" err="1"/>
              <a:t>presentará</a:t>
            </a:r>
            <a:r>
              <a:rPr lang="en-US" dirty="0"/>
              <a:t> </a:t>
            </a:r>
            <a:r>
              <a:rPr lang="en-US" dirty="0" err="1"/>
              <a:t>su</a:t>
            </a:r>
            <a:r>
              <a:rPr lang="en-US" dirty="0"/>
              <a:t> </a:t>
            </a:r>
            <a:r>
              <a:rPr lang="en-US" dirty="0" err="1"/>
              <a:t>parte</a:t>
            </a:r>
            <a:r>
              <a:rPr lang="en-US" dirty="0"/>
              <a:t> </a:t>
            </a:r>
            <a:r>
              <a:rPr lang="en-US" dirty="0" err="1"/>
              <a:t>según</a:t>
            </a:r>
            <a:r>
              <a:rPr lang="en-US" dirty="0"/>
              <a:t> el </a:t>
            </a:r>
            <a:r>
              <a:rPr lang="en-US" dirty="0" err="1"/>
              <a:t>organizador</a:t>
            </a:r>
            <a:r>
              <a:rPr lang="en-US" dirty="0"/>
              <a:t> </a:t>
            </a:r>
            <a:r>
              <a:rPr lang="en-US" dirty="0" err="1"/>
              <a:t>gráfico</a:t>
            </a:r>
            <a:r>
              <a:rPr lang="en-US" dirty="0"/>
              <a:t> </a:t>
            </a:r>
            <a:r>
              <a:rPr lang="en-US" dirty="0" err="1"/>
              <a:t>mostrado</a:t>
            </a:r>
            <a:r>
              <a:rPr lang="en-US" dirty="0"/>
              <a:t> </a:t>
            </a:r>
            <a:r>
              <a:rPr lang="en-US" dirty="0" err="1"/>
              <a:t>arriba</a:t>
            </a:r>
            <a:r>
              <a:rPr lang="en-US" dirty="0"/>
              <a:t>. </a:t>
            </a:r>
          </a:p>
          <a:p>
            <a:pPr algn="just"/>
            <a:endParaRPr lang="en-US" dirty="0"/>
          </a:p>
          <a:p>
            <a:pPr algn="just"/>
            <a:r>
              <a:rPr lang="en-US" dirty="0"/>
              <a:t>11.2.b: Se </a:t>
            </a:r>
            <a:r>
              <a:rPr lang="en-US" dirty="0" err="1"/>
              <a:t>mostrarán</a:t>
            </a:r>
            <a:r>
              <a:rPr lang="en-US" dirty="0"/>
              <a:t> </a:t>
            </a:r>
            <a:r>
              <a:rPr lang="en-US" dirty="0" err="1"/>
              <a:t>datos</a:t>
            </a:r>
            <a:r>
              <a:rPr lang="en-US" dirty="0"/>
              <a:t> </a:t>
            </a:r>
            <a:r>
              <a:rPr lang="en-US" dirty="0" err="1"/>
              <a:t>reales</a:t>
            </a:r>
            <a:r>
              <a:rPr lang="en-US" dirty="0"/>
              <a:t> de la PAOT: </a:t>
            </a:r>
            <a:r>
              <a:rPr lang="en-US" dirty="0" err="1"/>
              <a:t>Paot</a:t>
            </a:r>
            <a:r>
              <a:rPr lang="en-US" dirty="0"/>
              <a:t>, 2020. </a:t>
            </a:r>
            <a:r>
              <a:rPr lang="en-US" dirty="0">
                <a:ea typeface="+mn-lt"/>
                <a:cs typeface="+mn-lt"/>
              </a:rPr>
              <a:t>PROGRAMA DELEGACIONAL DE DESARROLLO URBANO DE BENITO JUAREZ. </a:t>
            </a:r>
            <a:r>
              <a:rPr lang="en-US" dirty="0" err="1">
                <a:ea typeface="+mn-lt"/>
                <a:cs typeface="+mn-lt"/>
              </a:rPr>
              <a:t>Recuperado</a:t>
            </a:r>
            <a:r>
              <a:rPr lang="en-US" dirty="0">
                <a:ea typeface="+mn-lt"/>
                <a:cs typeface="+mn-lt"/>
              </a:rPr>
              <a:t> de: shorturl.at/aQRU6</a:t>
            </a:r>
          </a:p>
          <a:p>
            <a:endParaRPr lang="en-US" dirty="0"/>
          </a:p>
        </p:txBody>
      </p:sp>
    </p:spTree>
    <p:extLst>
      <p:ext uri="{BB962C8B-B14F-4D97-AF65-F5344CB8AC3E}">
        <p14:creationId xmlns:p14="http://schemas.microsoft.com/office/powerpoint/2010/main" val="295079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358F54-B593-4B44-B70B-DD0C3A325A36}"/>
              </a:ext>
            </a:extLst>
          </p:cNvPr>
          <p:cNvSpPr txBox="1"/>
          <p:nvPr/>
        </p:nvSpPr>
        <p:spPr>
          <a:xfrm>
            <a:off x="1731818" y="138545"/>
            <a:ext cx="7786254"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t>11.3. </a:t>
            </a:r>
            <a:r>
              <a:rPr lang="en-US" dirty="0" err="1"/>
              <a:t>Justificación</a:t>
            </a:r>
            <a:r>
              <a:rPr lang="en-US" dirty="0"/>
              <a:t>. La </a:t>
            </a:r>
            <a:r>
              <a:rPr lang="en-US" dirty="0" err="1"/>
              <a:t>plenaria</a:t>
            </a:r>
            <a:r>
              <a:rPr lang="en-US" dirty="0"/>
              <a:t> </a:t>
            </a:r>
            <a:r>
              <a:rPr lang="en-US" dirty="0" err="1"/>
              <a:t>sirve</a:t>
            </a:r>
            <a:r>
              <a:rPr lang="en-US" dirty="0"/>
              <a:t> </a:t>
            </a:r>
            <a:r>
              <a:rPr lang="en-US" dirty="0" err="1"/>
              <a:t>como</a:t>
            </a:r>
            <a:r>
              <a:rPr lang="en-US" dirty="0"/>
              <a:t> punto de </a:t>
            </a:r>
            <a:r>
              <a:rPr lang="en-US" dirty="0" err="1"/>
              <a:t>inicio</a:t>
            </a:r>
            <a:r>
              <a:rPr lang="en-US" dirty="0"/>
              <a:t> para </a:t>
            </a:r>
            <a:r>
              <a:rPr lang="en-US" dirty="0" err="1"/>
              <a:t>dar</a:t>
            </a:r>
            <a:r>
              <a:rPr lang="en-US" dirty="0"/>
              <a:t> a </a:t>
            </a:r>
            <a:r>
              <a:rPr lang="en-US" dirty="0" err="1"/>
              <a:t>conocer</a:t>
            </a:r>
            <a:r>
              <a:rPr lang="en-US" dirty="0"/>
              <a:t> el </a:t>
            </a:r>
            <a:r>
              <a:rPr lang="en-US" dirty="0" err="1"/>
              <a:t>proyecto</a:t>
            </a:r>
            <a:r>
              <a:rPr lang="en-US" dirty="0"/>
              <a:t> a los </a:t>
            </a:r>
            <a:r>
              <a:rPr lang="en-US" dirty="0" err="1"/>
              <a:t>alumnos</a:t>
            </a:r>
            <a:r>
              <a:rPr lang="en-US" dirty="0"/>
              <a:t>, </a:t>
            </a:r>
            <a:r>
              <a:rPr lang="en-US" dirty="0" err="1"/>
              <a:t>plantear</a:t>
            </a:r>
            <a:r>
              <a:rPr lang="en-US" dirty="0"/>
              <a:t> las </a:t>
            </a:r>
            <a:r>
              <a:rPr lang="en-US" dirty="0" err="1"/>
              <a:t>preguntas</a:t>
            </a:r>
            <a:r>
              <a:rPr lang="en-US" dirty="0"/>
              <a:t> </a:t>
            </a:r>
            <a:r>
              <a:rPr lang="en-US" dirty="0" err="1"/>
              <a:t>detonadoras</a:t>
            </a:r>
            <a:r>
              <a:rPr lang="en-US" dirty="0"/>
              <a:t> y </a:t>
            </a:r>
            <a:r>
              <a:rPr lang="en-US" dirty="0" err="1"/>
              <a:t>comenzar</a:t>
            </a:r>
            <a:r>
              <a:rPr lang="en-US" dirty="0"/>
              <a:t> la </a:t>
            </a:r>
            <a:r>
              <a:rPr lang="en-US" dirty="0" err="1"/>
              <a:t>logistica</a:t>
            </a:r>
            <a:r>
              <a:rPr lang="en-US" dirty="0"/>
              <a:t> de </a:t>
            </a:r>
            <a:r>
              <a:rPr lang="en-US" dirty="0" err="1"/>
              <a:t>elaboración</a:t>
            </a:r>
            <a:r>
              <a:rPr lang="en-US" dirty="0"/>
              <a:t> del </a:t>
            </a:r>
            <a:r>
              <a:rPr lang="en-US" dirty="0" err="1"/>
              <a:t>proyecto</a:t>
            </a:r>
            <a:r>
              <a:rPr lang="en-US" dirty="0"/>
              <a:t>. De no </a:t>
            </a:r>
            <a:r>
              <a:rPr lang="en-US" dirty="0" err="1"/>
              <a:t>tener</a:t>
            </a:r>
            <a:r>
              <a:rPr lang="en-US" dirty="0"/>
              <a:t> </a:t>
            </a:r>
            <a:r>
              <a:rPr lang="en-US" dirty="0" err="1"/>
              <a:t>dicha</a:t>
            </a:r>
            <a:r>
              <a:rPr lang="en-US" dirty="0"/>
              <a:t> </a:t>
            </a:r>
            <a:r>
              <a:rPr lang="en-US" dirty="0" err="1"/>
              <a:t>actividad</a:t>
            </a:r>
            <a:r>
              <a:rPr lang="en-US" dirty="0"/>
              <a:t> no se </a:t>
            </a:r>
            <a:r>
              <a:rPr lang="en-US" dirty="0" err="1"/>
              <a:t>podría</a:t>
            </a:r>
            <a:r>
              <a:rPr lang="en-US" dirty="0"/>
              <a:t> </a:t>
            </a:r>
            <a:r>
              <a:rPr lang="en-US" dirty="0" err="1"/>
              <a:t>progresar</a:t>
            </a:r>
            <a:r>
              <a:rPr lang="en-US" dirty="0"/>
              <a:t> en la </a:t>
            </a:r>
            <a:r>
              <a:rPr lang="en-US" dirty="0" err="1"/>
              <a:t>resolución</a:t>
            </a:r>
            <a:r>
              <a:rPr lang="en-US" dirty="0"/>
              <a:t> del </a:t>
            </a:r>
            <a:r>
              <a:rPr lang="en-US" dirty="0" err="1"/>
              <a:t>objetivo</a:t>
            </a:r>
            <a:r>
              <a:rPr lang="en-US" dirty="0"/>
              <a:t>. </a:t>
            </a:r>
            <a:endParaRPr lang="es-MX"/>
          </a:p>
          <a:p>
            <a:pPr algn="just"/>
            <a:endParaRPr lang="en-US" dirty="0"/>
          </a:p>
          <a:p>
            <a:pPr algn="just"/>
            <a:r>
              <a:rPr lang="en-US" dirty="0"/>
              <a:t>11.4. La </a:t>
            </a:r>
            <a:r>
              <a:rPr lang="en-US" err="1"/>
              <a:t>dirección</a:t>
            </a:r>
            <a:r>
              <a:rPr lang="en-US" dirty="0"/>
              <a:t> general y la </a:t>
            </a:r>
            <a:r>
              <a:rPr lang="en-US" err="1"/>
              <a:t>coordinación</a:t>
            </a:r>
            <a:r>
              <a:rPr lang="en-US" dirty="0"/>
              <a:t> del </a:t>
            </a:r>
            <a:r>
              <a:rPr lang="en-US" err="1"/>
              <a:t>proyecto</a:t>
            </a:r>
            <a:r>
              <a:rPr lang="en-US" dirty="0"/>
              <a:t> </a:t>
            </a:r>
            <a:r>
              <a:rPr lang="en-US" err="1"/>
              <a:t>darán</a:t>
            </a:r>
            <a:r>
              <a:rPr lang="en-US" dirty="0"/>
              <a:t> una breve </a:t>
            </a:r>
            <a:r>
              <a:rPr lang="en-US" err="1"/>
              <a:t>charla</a:t>
            </a:r>
            <a:r>
              <a:rPr lang="en-US" dirty="0"/>
              <a:t> </a:t>
            </a:r>
            <a:r>
              <a:rPr lang="en-US" err="1"/>
              <a:t>sobre</a:t>
            </a:r>
            <a:r>
              <a:rPr lang="en-US" dirty="0"/>
              <a:t> la </a:t>
            </a:r>
            <a:r>
              <a:rPr lang="en-US" err="1"/>
              <a:t>importancia</a:t>
            </a:r>
            <a:r>
              <a:rPr lang="en-US" dirty="0"/>
              <a:t> del </a:t>
            </a:r>
            <a:r>
              <a:rPr lang="en-US" err="1"/>
              <a:t>proyecto</a:t>
            </a:r>
            <a:r>
              <a:rPr lang="en-US" dirty="0"/>
              <a:t> </a:t>
            </a:r>
            <a:r>
              <a:rPr lang="en-US" err="1"/>
              <a:t>Conexiones</a:t>
            </a:r>
            <a:r>
              <a:rPr lang="en-US" dirty="0"/>
              <a:t> y se </a:t>
            </a:r>
            <a:r>
              <a:rPr lang="en-US" err="1"/>
              <a:t>presentarán</a:t>
            </a:r>
            <a:r>
              <a:rPr lang="en-US" dirty="0"/>
              <a:t> a los </a:t>
            </a:r>
            <a:r>
              <a:rPr lang="en-US" err="1"/>
              <a:t>profesores</a:t>
            </a:r>
            <a:r>
              <a:rPr lang="en-US" dirty="0"/>
              <a:t> </a:t>
            </a:r>
            <a:r>
              <a:rPr lang="en-US" err="1"/>
              <a:t>involucrados</a:t>
            </a:r>
            <a:r>
              <a:rPr lang="en-US" dirty="0"/>
              <a:t>. </a:t>
            </a:r>
          </a:p>
          <a:p>
            <a:pPr algn="just"/>
            <a:r>
              <a:rPr lang="en-US" dirty="0"/>
              <a:t>11.5. </a:t>
            </a:r>
            <a:r>
              <a:rPr lang="en-US" dirty="0" err="1"/>
              <a:t>Cada</a:t>
            </a:r>
            <a:r>
              <a:rPr lang="en-US" dirty="0"/>
              <a:t> </a:t>
            </a:r>
            <a:r>
              <a:rPr lang="en-US" dirty="0" err="1"/>
              <a:t>profesor</a:t>
            </a:r>
            <a:r>
              <a:rPr lang="en-US" dirty="0"/>
              <a:t> </a:t>
            </a:r>
            <a:r>
              <a:rPr lang="en-US" dirty="0" err="1"/>
              <a:t>dará</a:t>
            </a:r>
            <a:r>
              <a:rPr lang="en-US" dirty="0"/>
              <a:t> a </a:t>
            </a:r>
            <a:r>
              <a:rPr lang="en-US" dirty="0" err="1"/>
              <a:t>conocer</a:t>
            </a:r>
            <a:r>
              <a:rPr lang="en-US" dirty="0"/>
              <a:t> la </a:t>
            </a:r>
            <a:r>
              <a:rPr lang="en-US" dirty="0" err="1"/>
              <a:t>pregunta</a:t>
            </a:r>
            <a:r>
              <a:rPr lang="en-US" dirty="0"/>
              <a:t> </a:t>
            </a:r>
            <a:r>
              <a:rPr lang="en-US" dirty="0" err="1"/>
              <a:t>referente</a:t>
            </a:r>
            <a:r>
              <a:rPr lang="en-US" dirty="0"/>
              <a:t> a </a:t>
            </a:r>
            <a:r>
              <a:rPr lang="en-US" dirty="0" err="1"/>
              <a:t>su</a:t>
            </a:r>
            <a:r>
              <a:rPr lang="en-US" dirty="0"/>
              <a:t> </a:t>
            </a:r>
            <a:r>
              <a:rPr lang="en-US" dirty="0" err="1"/>
              <a:t>materia</a:t>
            </a:r>
            <a:r>
              <a:rPr lang="en-US" dirty="0"/>
              <a:t>. Se </a:t>
            </a:r>
            <a:r>
              <a:rPr lang="en-US" dirty="0" err="1"/>
              <a:t>realizaran</a:t>
            </a:r>
            <a:r>
              <a:rPr lang="en-US" dirty="0"/>
              <a:t> </a:t>
            </a:r>
            <a:r>
              <a:rPr lang="en-US" dirty="0" err="1"/>
              <a:t>organizadores</a:t>
            </a:r>
            <a:r>
              <a:rPr lang="en-US" dirty="0"/>
              <a:t> </a:t>
            </a:r>
            <a:r>
              <a:rPr lang="en-US" dirty="0" err="1"/>
              <a:t>gráficos</a:t>
            </a:r>
            <a:r>
              <a:rPr lang="en-US" dirty="0"/>
              <a:t> </a:t>
            </a:r>
            <a:r>
              <a:rPr lang="en-US" dirty="0" err="1"/>
              <a:t>utilizando</a:t>
            </a:r>
            <a:r>
              <a:rPr lang="en-US" dirty="0"/>
              <a:t> </a:t>
            </a:r>
            <a:r>
              <a:rPr lang="en-US" dirty="0" err="1"/>
              <a:t>rotafolios</a:t>
            </a:r>
            <a:r>
              <a:rPr lang="en-US" dirty="0"/>
              <a:t> para </a:t>
            </a:r>
            <a:r>
              <a:rPr lang="en-US" dirty="0" err="1"/>
              <a:t>plasmar</a:t>
            </a:r>
            <a:r>
              <a:rPr lang="en-US" dirty="0"/>
              <a:t> las </a:t>
            </a:r>
            <a:r>
              <a:rPr lang="en-US" dirty="0" err="1"/>
              <a:t>primeras</a:t>
            </a:r>
            <a:r>
              <a:rPr lang="en-US" dirty="0"/>
              <a:t> ideas de los </a:t>
            </a:r>
            <a:r>
              <a:rPr lang="en-US" dirty="0" err="1"/>
              <a:t>alumnos</a:t>
            </a:r>
            <a:r>
              <a:rPr lang="en-US" dirty="0"/>
              <a:t>. </a:t>
            </a:r>
          </a:p>
          <a:p>
            <a:pPr algn="just"/>
            <a:r>
              <a:rPr lang="en-US" dirty="0"/>
              <a:t>11.6 </a:t>
            </a:r>
            <a:r>
              <a:rPr lang="en-US" err="1"/>
              <a:t>Cada</a:t>
            </a:r>
            <a:r>
              <a:rPr lang="en-US" dirty="0"/>
              <a:t> </a:t>
            </a:r>
            <a:r>
              <a:rPr lang="en-US" err="1"/>
              <a:t>equipo</a:t>
            </a:r>
            <a:r>
              <a:rPr lang="en-US" dirty="0"/>
              <a:t> de </a:t>
            </a:r>
            <a:r>
              <a:rPr lang="en-US" err="1"/>
              <a:t>alumnos</a:t>
            </a:r>
            <a:r>
              <a:rPr lang="en-US" dirty="0"/>
              <a:t> de </a:t>
            </a:r>
            <a:r>
              <a:rPr lang="en-US" err="1"/>
              <a:t>manera</a:t>
            </a:r>
            <a:r>
              <a:rPr lang="en-US" dirty="0"/>
              <a:t> breve </a:t>
            </a:r>
            <a:r>
              <a:rPr lang="en-US" err="1"/>
              <a:t>mostrarán</a:t>
            </a:r>
            <a:r>
              <a:rPr lang="en-US" dirty="0"/>
              <a:t> sus </a:t>
            </a:r>
            <a:r>
              <a:rPr lang="en-US" err="1"/>
              <a:t>rotafolios</a:t>
            </a:r>
            <a:r>
              <a:rPr lang="en-US" dirty="0"/>
              <a:t> </a:t>
            </a:r>
            <a:r>
              <a:rPr lang="en-US" err="1"/>
              <a:t>cerrando</a:t>
            </a:r>
            <a:r>
              <a:rPr lang="en-US" dirty="0"/>
              <a:t> la </a:t>
            </a:r>
            <a:r>
              <a:rPr lang="en-US" err="1"/>
              <a:t>plenaria</a:t>
            </a:r>
            <a:r>
              <a:rPr lang="en-US" dirty="0"/>
              <a:t>. </a:t>
            </a:r>
          </a:p>
          <a:p>
            <a:pPr algn="just"/>
            <a:r>
              <a:rPr lang="en-US" dirty="0"/>
              <a:t>11.7 Los </a:t>
            </a:r>
            <a:r>
              <a:rPr lang="en-US" err="1"/>
              <a:t>resultados</a:t>
            </a:r>
            <a:r>
              <a:rPr lang="en-US" dirty="0"/>
              <a:t> se </a:t>
            </a:r>
            <a:r>
              <a:rPr lang="en-US" err="1"/>
              <a:t>retomarán</a:t>
            </a:r>
            <a:r>
              <a:rPr lang="en-US" dirty="0"/>
              <a:t> en </a:t>
            </a:r>
            <a:r>
              <a:rPr lang="en-US" err="1"/>
              <a:t>cada</a:t>
            </a:r>
            <a:r>
              <a:rPr lang="en-US" dirty="0"/>
              <a:t> </a:t>
            </a:r>
            <a:r>
              <a:rPr lang="en-US" err="1"/>
              <a:t>materia</a:t>
            </a:r>
            <a:r>
              <a:rPr lang="en-US" dirty="0"/>
              <a:t> para </a:t>
            </a:r>
            <a:r>
              <a:rPr lang="en-US" err="1"/>
              <a:t>continuar</a:t>
            </a:r>
            <a:r>
              <a:rPr lang="en-US" dirty="0"/>
              <a:t> con el </a:t>
            </a:r>
            <a:r>
              <a:rPr lang="en-US" err="1"/>
              <a:t>desarrollo</a:t>
            </a:r>
            <a:r>
              <a:rPr lang="en-US" dirty="0"/>
              <a:t> de las ideas de los </a:t>
            </a:r>
            <a:r>
              <a:rPr lang="en-US" err="1"/>
              <a:t>alumnos</a:t>
            </a:r>
            <a:r>
              <a:rPr lang="en-US" dirty="0"/>
              <a:t>, </a:t>
            </a:r>
            <a:r>
              <a:rPr lang="en-US" err="1"/>
              <a:t>partiendo</a:t>
            </a:r>
            <a:r>
              <a:rPr lang="en-US" dirty="0"/>
              <a:t> de las </a:t>
            </a:r>
            <a:r>
              <a:rPr lang="en-US" err="1"/>
              <a:t>primeras</a:t>
            </a:r>
            <a:r>
              <a:rPr lang="en-US" dirty="0"/>
              <a:t> </a:t>
            </a:r>
            <a:r>
              <a:rPr lang="en-US" err="1"/>
              <a:t>impresiones</a:t>
            </a:r>
            <a:r>
              <a:rPr lang="en-US" dirty="0"/>
              <a:t>. </a:t>
            </a:r>
          </a:p>
          <a:p>
            <a:pPr algn="just"/>
            <a:r>
              <a:rPr lang="en-US" dirty="0"/>
              <a:t>11.8 La </a:t>
            </a:r>
            <a:r>
              <a:rPr lang="en-US" err="1"/>
              <a:t>contrastación</a:t>
            </a:r>
            <a:r>
              <a:rPr lang="en-US" dirty="0"/>
              <a:t> </a:t>
            </a:r>
            <a:r>
              <a:rPr lang="en-US" err="1"/>
              <a:t>indica</a:t>
            </a:r>
            <a:r>
              <a:rPr lang="en-US" dirty="0"/>
              <a:t> que los </a:t>
            </a:r>
            <a:r>
              <a:rPr lang="en-US" err="1"/>
              <a:t>alumnos</a:t>
            </a:r>
            <a:r>
              <a:rPr lang="en-US" dirty="0"/>
              <a:t> no </a:t>
            </a:r>
            <a:r>
              <a:rPr lang="en-US" err="1"/>
              <a:t>tenían</a:t>
            </a:r>
            <a:r>
              <a:rPr lang="en-US" dirty="0"/>
              <a:t> la </a:t>
            </a:r>
            <a:r>
              <a:rPr lang="en-US" err="1"/>
              <a:t>claridad</a:t>
            </a:r>
            <a:r>
              <a:rPr lang="en-US" dirty="0"/>
              <a:t> de lo que se </a:t>
            </a:r>
            <a:r>
              <a:rPr lang="en-US" err="1"/>
              <a:t>esperaba</a:t>
            </a:r>
            <a:r>
              <a:rPr lang="en-US" dirty="0"/>
              <a:t> de </a:t>
            </a:r>
            <a:r>
              <a:rPr lang="en-US" err="1"/>
              <a:t>ellos</a:t>
            </a:r>
            <a:r>
              <a:rPr lang="en-US" dirty="0"/>
              <a:t>, al no </a:t>
            </a:r>
            <a:r>
              <a:rPr lang="en-US" err="1"/>
              <a:t>darles</a:t>
            </a:r>
            <a:r>
              <a:rPr lang="en-US" dirty="0"/>
              <a:t> </a:t>
            </a:r>
            <a:r>
              <a:rPr lang="en-US" err="1"/>
              <a:t>previamente</a:t>
            </a:r>
            <a:r>
              <a:rPr lang="en-US" dirty="0"/>
              <a:t> </a:t>
            </a:r>
            <a:r>
              <a:rPr lang="en-US" err="1"/>
              <a:t>respuesta</a:t>
            </a:r>
            <a:r>
              <a:rPr lang="en-US" dirty="0"/>
              <a:t> a sus </a:t>
            </a:r>
            <a:r>
              <a:rPr lang="en-US" err="1"/>
              <a:t>preguntas</a:t>
            </a:r>
            <a:r>
              <a:rPr lang="en-US" dirty="0"/>
              <a:t>. Es, por lo tanto, </a:t>
            </a:r>
            <a:r>
              <a:rPr lang="en-US" err="1"/>
              <a:t>necesario</a:t>
            </a:r>
            <a:r>
              <a:rPr lang="en-US" dirty="0"/>
              <a:t> </a:t>
            </a:r>
            <a:r>
              <a:rPr lang="en-US" err="1"/>
              <a:t>seguir</a:t>
            </a:r>
            <a:r>
              <a:rPr lang="en-US" dirty="0"/>
              <a:t> con </a:t>
            </a:r>
            <a:r>
              <a:rPr lang="en-US" err="1"/>
              <a:t>actividades</a:t>
            </a:r>
            <a:r>
              <a:rPr lang="en-US" dirty="0"/>
              <a:t> que </a:t>
            </a:r>
            <a:r>
              <a:rPr lang="en-US" err="1"/>
              <a:t>promuevan</a:t>
            </a:r>
            <a:r>
              <a:rPr lang="en-US" dirty="0"/>
              <a:t> el </a:t>
            </a:r>
            <a:r>
              <a:rPr lang="en-US" err="1"/>
              <a:t>pensamiento</a:t>
            </a:r>
            <a:r>
              <a:rPr lang="en-US" dirty="0"/>
              <a:t> </a:t>
            </a:r>
            <a:r>
              <a:rPr lang="en-US" err="1"/>
              <a:t>crítico</a:t>
            </a:r>
            <a:r>
              <a:rPr lang="en-US" dirty="0"/>
              <a:t> de los </a:t>
            </a:r>
            <a:r>
              <a:rPr lang="en-US" err="1"/>
              <a:t>alumnos</a:t>
            </a:r>
            <a:r>
              <a:rPr lang="en-US" dirty="0"/>
              <a:t> y </a:t>
            </a:r>
            <a:r>
              <a:rPr lang="en-US" err="1"/>
              <a:t>actividades</a:t>
            </a:r>
            <a:r>
              <a:rPr lang="en-US" dirty="0"/>
              <a:t> que </a:t>
            </a:r>
            <a:r>
              <a:rPr lang="en-US" err="1"/>
              <a:t>lleven</a:t>
            </a:r>
            <a:r>
              <a:rPr lang="en-US" dirty="0"/>
              <a:t> a la </a:t>
            </a:r>
            <a:r>
              <a:rPr lang="en-US" err="1"/>
              <a:t>resolución</a:t>
            </a:r>
            <a:r>
              <a:rPr lang="en-US" dirty="0"/>
              <a:t> de </a:t>
            </a:r>
            <a:r>
              <a:rPr lang="en-US" err="1"/>
              <a:t>problemas</a:t>
            </a:r>
            <a:r>
              <a:rPr lang="en-US" dirty="0"/>
              <a:t> </a:t>
            </a:r>
            <a:r>
              <a:rPr lang="en-US" err="1"/>
              <a:t>partiendo</a:t>
            </a:r>
            <a:r>
              <a:rPr lang="en-US" dirty="0"/>
              <a:t> </a:t>
            </a:r>
            <a:r>
              <a:rPr lang="en-US" err="1"/>
              <a:t>sólo</a:t>
            </a:r>
            <a:r>
              <a:rPr lang="en-US" dirty="0"/>
              <a:t> de </a:t>
            </a:r>
            <a:r>
              <a:rPr lang="en-US" err="1"/>
              <a:t>preguntas</a:t>
            </a:r>
            <a:r>
              <a:rPr lang="en-US" dirty="0"/>
              <a:t> </a:t>
            </a:r>
            <a:r>
              <a:rPr lang="en-US" err="1"/>
              <a:t>guía</a:t>
            </a:r>
            <a:r>
              <a:rPr lang="en-US" dirty="0"/>
              <a:t>.</a:t>
            </a:r>
          </a:p>
          <a:p>
            <a:pPr algn="just"/>
            <a:r>
              <a:rPr lang="en-US" dirty="0"/>
              <a:t>11.9 De lo anterior se decide </a:t>
            </a:r>
            <a:r>
              <a:rPr lang="en-US" err="1"/>
              <a:t>dar</a:t>
            </a:r>
            <a:r>
              <a:rPr lang="en-US" dirty="0"/>
              <a:t> </a:t>
            </a:r>
            <a:r>
              <a:rPr lang="en-US" err="1"/>
              <a:t>orientación</a:t>
            </a:r>
            <a:r>
              <a:rPr lang="en-US" dirty="0"/>
              <a:t> en </a:t>
            </a:r>
            <a:r>
              <a:rPr lang="en-US" err="1"/>
              <a:t>cada</a:t>
            </a:r>
            <a:r>
              <a:rPr lang="en-US" dirty="0"/>
              <a:t> </a:t>
            </a:r>
            <a:r>
              <a:rPr lang="en-US" err="1"/>
              <a:t>asignatura</a:t>
            </a:r>
            <a:r>
              <a:rPr lang="en-US" dirty="0"/>
              <a:t> para </a:t>
            </a:r>
            <a:r>
              <a:rPr lang="en-US" err="1"/>
              <a:t>evitar</a:t>
            </a:r>
            <a:r>
              <a:rPr lang="en-US" dirty="0"/>
              <a:t> </a:t>
            </a:r>
            <a:r>
              <a:rPr lang="en-US" err="1"/>
              <a:t>perder</a:t>
            </a:r>
            <a:r>
              <a:rPr lang="en-US" dirty="0"/>
              <a:t> el </a:t>
            </a:r>
            <a:r>
              <a:rPr lang="en-US" err="1"/>
              <a:t>hilo</a:t>
            </a:r>
            <a:r>
              <a:rPr lang="en-US" dirty="0"/>
              <a:t> conductor. </a:t>
            </a:r>
          </a:p>
        </p:txBody>
      </p:sp>
    </p:spTree>
    <p:extLst>
      <p:ext uri="{BB962C8B-B14F-4D97-AF65-F5344CB8AC3E}">
        <p14:creationId xmlns:p14="http://schemas.microsoft.com/office/powerpoint/2010/main" val="3755594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818A26-CF2D-467E-AE20-91653C29F446}"/>
              </a:ext>
            </a:extLst>
          </p:cNvPr>
          <p:cNvSpPr txBox="1"/>
          <p:nvPr/>
        </p:nvSpPr>
        <p:spPr>
          <a:xfrm>
            <a:off x="1759527" y="720436"/>
            <a:ext cx="9864436"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APARTADO 13. </a:t>
            </a:r>
          </a:p>
          <a:p>
            <a:r>
              <a:rPr lang="en-US" dirty="0"/>
              <a:t>ACTIVIDAD INTERDISCIPLINARIA EN LA FASE DE DESARROLLO.</a:t>
            </a:r>
          </a:p>
          <a:p>
            <a:endParaRPr lang="en-US" dirty="0"/>
          </a:p>
          <a:p>
            <a:pPr algn="just"/>
            <a:r>
              <a:rPr lang="en-US" dirty="0"/>
              <a:t>13.1.a Mesa </a:t>
            </a:r>
            <a:r>
              <a:rPr lang="en-US" dirty="0" err="1"/>
              <a:t>redonda</a:t>
            </a:r>
            <a:r>
              <a:rPr lang="en-US" dirty="0"/>
              <a:t> de </a:t>
            </a:r>
            <a:r>
              <a:rPr lang="en-US" dirty="0" err="1"/>
              <a:t>seguimiento</a:t>
            </a:r>
            <a:r>
              <a:rPr lang="en-US" dirty="0"/>
              <a:t>.</a:t>
            </a:r>
          </a:p>
          <a:p>
            <a:pPr algn="just"/>
            <a:r>
              <a:rPr lang="en-US" dirty="0"/>
              <a:t>b. El </a:t>
            </a:r>
            <a:r>
              <a:rPr lang="en-US" dirty="0" err="1"/>
              <a:t>objetivo</a:t>
            </a:r>
            <a:r>
              <a:rPr lang="en-US" dirty="0"/>
              <a:t> </a:t>
            </a:r>
            <a:r>
              <a:rPr lang="en-US" dirty="0" err="1"/>
              <a:t>fue</a:t>
            </a:r>
            <a:r>
              <a:rPr lang="en-US" dirty="0"/>
              <a:t> </a:t>
            </a:r>
            <a:r>
              <a:rPr lang="en-US" dirty="0" err="1"/>
              <a:t>revisar</a:t>
            </a:r>
            <a:r>
              <a:rPr lang="en-US" dirty="0"/>
              <a:t> los </a:t>
            </a:r>
            <a:r>
              <a:rPr lang="en-US" dirty="0" err="1"/>
              <a:t>avances</a:t>
            </a:r>
            <a:r>
              <a:rPr lang="en-US" dirty="0"/>
              <a:t> que </a:t>
            </a:r>
            <a:r>
              <a:rPr lang="en-US" dirty="0" err="1"/>
              <a:t>presentaron</a:t>
            </a:r>
            <a:r>
              <a:rPr lang="en-US" dirty="0"/>
              <a:t> los </a:t>
            </a:r>
            <a:r>
              <a:rPr lang="en-US" dirty="0" err="1"/>
              <a:t>alumnos</a:t>
            </a:r>
            <a:r>
              <a:rPr lang="en-US" dirty="0"/>
              <a:t> en el </a:t>
            </a:r>
            <a:r>
              <a:rPr lang="en-US" dirty="0" err="1"/>
              <a:t>desarrollo</a:t>
            </a:r>
            <a:r>
              <a:rPr lang="en-US" dirty="0"/>
              <a:t> de los </a:t>
            </a:r>
            <a:r>
              <a:rPr lang="en-US" dirty="0" err="1"/>
              <a:t>reportes</a:t>
            </a:r>
            <a:r>
              <a:rPr lang="en-US" dirty="0"/>
              <a:t> </a:t>
            </a:r>
            <a:r>
              <a:rPr lang="en-US" dirty="0" err="1"/>
              <a:t>ténicos</a:t>
            </a:r>
            <a:r>
              <a:rPr lang="en-US" dirty="0"/>
              <a:t>. Para </a:t>
            </a:r>
            <a:r>
              <a:rPr lang="en-US" dirty="0" err="1"/>
              <a:t>ello</a:t>
            </a:r>
            <a:r>
              <a:rPr lang="en-US" dirty="0"/>
              <a:t> </a:t>
            </a:r>
            <a:r>
              <a:rPr lang="en-US" dirty="0" err="1"/>
              <a:t>escucharían</a:t>
            </a:r>
            <a:r>
              <a:rPr lang="en-US" dirty="0"/>
              <a:t> el </a:t>
            </a:r>
            <a:r>
              <a:rPr lang="en-US" dirty="0" err="1"/>
              <a:t>desarrollo</a:t>
            </a:r>
            <a:r>
              <a:rPr lang="en-US" dirty="0"/>
              <a:t> de </a:t>
            </a:r>
            <a:r>
              <a:rPr lang="en-US" dirty="0" err="1"/>
              <a:t>otros</a:t>
            </a:r>
            <a:r>
              <a:rPr lang="en-US" dirty="0"/>
              <a:t> </a:t>
            </a:r>
            <a:r>
              <a:rPr lang="en-US" dirty="0" err="1"/>
              <a:t>equipos</a:t>
            </a:r>
            <a:r>
              <a:rPr lang="en-US" dirty="0"/>
              <a:t>, </a:t>
            </a:r>
            <a:r>
              <a:rPr lang="en-US" dirty="0" err="1"/>
              <a:t>promoviendo</a:t>
            </a:r>
            <a:r>
              <a:rPr lang="en-US" dirty="0"/>
              <a:t> el </a:t>
            </a:r>
            <a:r>
              <a:rPr lang="en-US" dirty="0" err="1"/>
              <a:t>aprendizaje</a:t>
            </a:r>
            <a:r>
              <a:rPr lang="en-US" dirty="0"/>
              <a:t> </a:t>
            </a:r>
            <a:r>
              <a:rPr lang="en-US" dirty="0" err="1"/>
              <a:t>cooperativo</a:t>
            </a:r>
            <a:r>
              <a:rPr lang="en-US" dirty="0"/>
              <a:t>. </a:t>
            </a:r>
          </a:p>
          <a:p>
            <a:pPr algn="just"/>
            <a:r>
              <a:rPr lang="en-US" dirty="0"/>
              <a:t>c. 5 de </a:t>
            </a:r>
            <a:r>
              <a:rPr lang="en-US" dirty="0" err="1"/>
              <a:t>preparatoria</a:t>
            </a:r>
            <a:r>
              <a:rPr lang="en-US" dirty="0"/>
              <a:t>, </a:t>
            </a:r>
            <a:r>
              <a:rPr lang="en-US" dirty="0" err="1"/>
              <a:t>grados</a:t>
            </a:r>
            <a:r>
              <a:rPr lang="en-US" dirty="0"/>
              <a:t> A y B</a:t>
            </a:r>
          </a:p>
          <a:p>
            <a:pPr algn="just"/>
            <a:r>
              <a:rPr lang="en-US" dirty="0"/>
              <a:t>d. </a:t>
            </a:r>
            <a:r>
              <a:rPr lang="en-US" dirty="0" err="1"/>
              <a:t>noviembre</a:t>
            </a:r>
            <a:r>
              <a:rPr lang="en-US" dirty="0"/>
              <a:t> 2019</a:t>
            </a:r>
          </a:p>
          <a:p>
            <a:pPr algn="just"/>
            <a:endParaRPr lang="en-US" dirty="0"/>
          </a:p>
          <a:p>
            <a:pPr algn="just"/>
            <a:r>
              <a:rPr lang="en-US" dirty="0"/>
              <a:t>13.2Biología y </a:t>
            </a:r>
            <a:r>
              <a:rPr lang="en-US" dirty="0" err="1"/>
              <a:t>Química</a:t>
            </a:r>
            <a:r>
              <a:rPr lang="en-US" dirty="0"/>
              <a:t>. Se </a:t>
            </a:r>
            <a:r>
              <a:rPr lang="en-US" dirty="0" err="1">
                <a:ea typeface="+mn-lt"/>
                <a:cs typeface="+mn-lt"/>
              </a:rPr>
              <a:t>Cada</a:t>
            </a:r>
            <a:r>
              <a:rPr lang="en-US" dirty="0">
                <a:ea typeface="+mn-lt"/>
                <a:cs typeface="+mn-lt"/>
              </a:rPr>
              <a:t> </a:t>
            </a:r>
            <a:r>
              <a:rPr lang="en-US" dirty="0" err="1">
                <a:ea typeface="+mn-lt"/>
                <a:cs typeface="+mn-lt"/>
              </a:rPr>
              <a:t>materia</a:t>
            </a:r>
            <a:r>
              <a:rPr lang="en-US" dirty="0">
                <a:ea typeface="+mn-lt"/>
                <a:cs typeface="+mn-lt"/>
              </a:rPr>
              <a:t> </a:t>
            </a:r>
            <a:r>
              <a:rPr lang="en-US" dirty="0" err="1">
                <a:ea typeface="+mn-lt"/>
                <a:cs typeface="+mn-lt"/>
              </a:rPr>
              <a:t>presentará</a:t>
            </a:r>
            <a:r>
              <a:rPr lang="en-US" dirty="0">
                <a:ea typeface="+mn-lt"/>
                <a:cs typeface="+mn-lt"/>
              </a:rPr>
              <a:t> </a:t>
            </a:r>
            <a:r>
              <a:rPr lang="en-US" dirty="0" err="1">
                <a:ea typeface="+mn-lt"/>
                <a:cs typeface="+mn-lt"/>
              </a:rPr>
              <a:t>su</a:t>
            </a:r>
            <a:r>
              <a:rPr lang="en-US" dirty="0">
                <a:ea typeface="+mn-lt"/>
                <a:cs typeface="+mn-lt"/>
              </a:rPr>
              <a:t> </a:t>
            </a:r>
            <a:r>
              <a:rPr lang="en-US" dirty="0" err="1">
                <a:ea typeface="+mn-lt"/>
                <a:cs typeface="+mn-lt"/>
              </a:rPr>
              <a:t>parte</a:t>
            </a:r>
            <a:r>
              <a:rPr lang="en-US" dirty="0">
                <a:ea typeface="+mn-lt"/>
                <a:cs typeface="+mn-lt"/>
              </a:rPr>
              <a:t> </a:t>
            </a:r>
            <a:r>
              <a:rPr lang="en-US" dirty="0" err="1">
                <a:ea typeface="+mn-lt"/>
                <a:cs typeface="+mn-lt"/>
              </a:rPr>
              <a:t>según</a:t>
            </a:r>
            <a:r>
              <a:rPr lang="en-US" dirty="0">
                <a:ea typeface="+mn-lt"/>
                <a:cs typeface="+mn-lt"/>
              </a:rPr>
              <a:t> el </a:t>
            </a:r>
            <a:r>
              <a:rPr lang="en-US" dirty="0" err="1">
                <a:ea typeface="+mn-lt"/>
                <a:cs typeface="+mn-lt"/>
              </a:rPr>
              <a:t>organizador</a:t>
            </a:r>
            <a:r>
              <a:rPr lang="en-US" dirty="0">
                <a:ea typeface="+mn-lt"/>
                <a:cs typeface="+mn-lt"/>
              </a:rPr>
              <a:t> </a:t>
            </a:r>
            <a:r>
              <a:rPr lang="en-US" dirty="0" err="1">
                <a:ea typeface="+mn-lt"/>
                <a:cs typeface="+mn-lt"/>
              </a:rPr>
              <a:t>gráfico</a:t>
            </a:r>
            <a:r>
              <a:rPr lang="en-US" dirty="0">
                <a:ea typeface="+mn-lt"/>
                <a:cs typeface="+mn-lt"/>
              </a:rPr>
              <a:t> </a:t>
            </a:r>
            <a:r>
              <a:rPr lang="en-US" dirty="0" err="1">
                <a:ea typeface="+mn-lt"/>
                <a:cs typeface="+mn-lt"/>
              </a:rPr>
              <a:t>mostrado</a:t>
            </a:r>
            <a:r>
              <a:rPr lang="en-US" dirty="0">
                <a:ea typeface="+mn-lt"/>
                <a:cs typeface="+mn-lt"/>
              </a:rPr>
              <a:t> </a:t>
            </a:r>
            <a:r>
              <a:rPr lang="en-US" dirty="0" err="1">
                <a:ea typeface="+mn-lt"/>
                <a:cs typeface="+mn-lt"/>
              </a:rPr>
              <a:t>arriba</a:t>
            </a:r>
            <a:r>
              <a:rPr lang="en-US" dirty="0">
                <a:ea typeface="+mn-lt"/>
                <a:cs typeface="+mn-lt"/>
              </a:rPr>
              <a:t>. Las </a:t>
            </a:r>
            <a:r>
              <a:rPr lang="en-US" dirty="0" err="1">
                <a:ea typeface="+mn-lt"/>
                <a:cs typeface="+mn-lt"/>
              </a:rPr>
              <a:t>referencias</a:t>
            </a:r>
            <a:r>
              <a:rPr lang="en-US" dirty="0">
                <a:ea typeface="+mn-lt"/>
                <a:cs typeface="+mn-lt"/>
              </a:rPr>
              <a:t> </a:t>
            </a:r>
            <a:r>
              <a:rPr lang="en-US" dirty="0" err="1">
                <a:ea typeface="+mn-lt"/>
                <a:cs typeface="+mn-lt"/>
              </a:rPr>
              <a:t>usadas</a:t>
            </a:r>
            <a:r>
              <a:rPr lang="en-US" dirty="0">
                <a:ea typeface="+mn-lt"/>
                <a:cs typeface="+mn-lt"/>
              </a:rPr>
              <a:t> </a:t>
            </a:r>
            <a:r>
              <a:rPr lang="en-US" dirty="0" err="1">
                <a:ea typeface="+mn-lt"/>
                <a:cs typeface="+mn-lt"/>
              </a:rPr>
              <a:t>serán</a:t>
            </a:r>
            <a:r>
              <a:rPr lang="en-US" dirty="0">
                <a:ea typeface="+mn-lt"/>
                <a:cs typeface="+mn-lt"/>
              </a:rPr>
              <a:t> las que los </a:t>
            </a:r>
            <a:r>
              <a:rPr lang="en-US" dirty="0" err="1">
                <a:ea typeface="+mn-lt"/>
                <a:cs typeface="+mn-lt"/>
              </a:rPr>
              <a:t>alumnos</a:t>
            </a:r>
            <a:r>
              <a:rPr lang="en-US" dirty="0">
                <a:ea typeface="+mn-lt"/>
                <a:cs typeface="+mn-lt"/>
              </a:rPr>
              <a:t> </a:t>
            </a:r>
            <a:r>
              <a:rPr lang="en-US" dirty="0" err="1">
                <a:ea typeface="+mn-lt"/>
                <a:cs typeface="+mn-lt"/>
              </a:rPr>
              <a:t>estén</a:t>
            </a:r>
            <a:r>
              <a:rPr lang="en-US" dirty="0">
                <a:ea typeface="+mn-lt"/>
                <a:cs typeface="+mn-lt"/>
              </a:rPr>
              <a:t> </a:t>
            </a:r>
            <a:r>
              <a:rPr lang="en-US" dirty="0" err="1">
                <a:ea typeface="+mn-lt"/>
                <a:cs typeface="+mn-lt"/>
              </a:rPr>
              <a:t>utilizando</a:t>
            </a:r>
            <a:r>
              <a:rPr lang="en-US" dirty="0">
                <a:ea typeface="+mn-lt"/>
                <a:cs typeface="+mn-lt"/>
              </a:rPr>
              <a:t> para la </a:t>
            </a:r>
            <a:r>
              <a:rPr lang="en-US" dirty="0" err="1">
                <a:ea typeface="+mn-lt"/>
                <a:cs typeface="+mn-lt"/>
              </a:rPr>
              <a:t>elaboración</a:t>
            </a:r>
            <a:r>
              <a:rPr lang="en-US" dirty="0">
                <a:ea typeface="+mn-lt"/>
                <a:cs typeface="+mn-lt"/>
              </a:rPr>
              <a:t> de sus </a:t>
            </a:r>
            <a:r>
              <a:rPr lang="en-US" dirty="0" err="1">
                <a:ea typeface="+mn-lt"/>
                <a:cs typeface="+mn-lt"/>
              </a:rPr>
              <a:t>productos</a:t>
            </a:r>
            <a:r>
              <a:rPr lang="en-US" dirty="0">
                <a:ea typeface="+mn-lt"/>
                <a:cs typeface="+mn-lt"/>
              </a:rPr>
              <a:t>. </a:t>
            </a:r>
          </a:p>
          <a:p>
            <a:pPr algn="just"/>
            <a:endParaRPr lang="en-US" dirty="0">
              <a:cs typeface="Arial"/>
            </a:endParaRPr>
          </a:p>
          <a:p>
            <a:pPr algn="just"/>
            <a:r>
              <a:rPr lang="en-US" dirty="0">
                <a:cs typeface="Arial"/>
              </a:rPr>
              <a:t>13.3 Dada la </a:t>
            </a:r>
            <a:r>
              <a:rPr lang="en-US" dirty="0" err="1">
                <a:cs typeface="Arial"/>
              </a:rPr>
              <a:t>toma</a:t>
            </a:r>
            <a:r>
              <a:rPr lang="en-US" dirty="0">
                <a:cs typeface="Arial"/>
              </a:rPr>
              <a:t> de </a:t>
            </a:r>
            <a:r>
              <a:rPr lang="en-US" dirty="0" err="1">
                <a:cs typeface="Arial"/>
              </a:rPr>
              <a:t>decisiones</a:t>
            </a:r>
            <a:r>
              <a:rPr lang="en-US" dirty="0">
                <a:cs typeface="Arial"/>
              </a:rPr>
              <a:t> </a:t>
            </a:r>
            <a:r>
              <a:rPr lang="en-US" dirty="0" err="1">
                <a:cs typeface="Arial"/>
              </a:rPr>
              <a:t>mostrada</a:t>
            </a:r>
            <a:r>
              <a:rPr lang="en-US" dirty="0">
                <a:cs typeface="Arial"/>
              </a:rPr>
              <a:t> en el </a:t>
            </a:r>
            <a:r>
              <a:rPr lang="en-US" dirty="0" err="1">
                <a:cs typeface="Arial"/>
              </a:rPr>
              <a:t>apartado</a:t>
            </a:r>
            <a:r>
              <a:rPr lang="en-US" dirty="0">
                <a:cs typeface="Arial"/>
              </a:rPr>
              <a:t> 11.9 se </a:t>
            </a:r>
            <a:r>
              <a:rPr lang="en-US" dirty="0" err="1">
                <a:cs typeface="Arial"/>
              </a:rPr>
              <a:t>decidió</a:t>
            </a:r>
            <a:r>
              <a:rPr lang="en-US" dirty="0">
                <a:cs typeface="Arial"/>
              </a:rPr>
              <a:t> </a:t>
            </a:r>
            <a:r>
              <a:rPr lang="en-US" dirty="0" err="1">
                <a:cs typeface="Arial"/>
              </a:rPr>
              <a:t>tener</a:t>
            </a:r>
            <a:r>
              <a:rPr lang="en-US" dirty="0">
                <a:cs typeface="Arial"/>
              </a:rPr>
              <a:t> </a:t>
            </a:r>
            <a:r>
              <a:rPr lang="en-US" dirty="0" err="1">
                <a:cs typeface="Arial"/>
              </a:rPr>
              <a:t>esta</a:t>
            </a:r>
            <a:r>
              <a:rPr lang="en-US" dirty="0">
                <a:cs typeface="Arial"/>
              </a:rPr>
              <a:t> mesa </a:t>
            </a:r>
            <a:r>
              <a:rPr lang="en-US" dirty="0" err="1">
                <a:cs typeface="Arial"/>
              </a:rPr>
              <a:t>redonda</a:t>
            </a:r>
            <a:r>
              <a:rPr lang="en-US" dirty="0">
                <a:cs typeface="Arial"/>
              </a:rPr>
              <a:t> </a:t>
            </a:r>
            <a:r>
              <a:rPr lang="en-US" dirty="0" err="1">
                <a:cs typeface="Arial"/>
              </a:rPr>
              <a:t>como</a:t>
            </a:r>
            <a:r>
              <a:rPr lang="en-US" dirty="0">
                <a:cs typeface="Arial"/>
              </a:rPr>
              <a:t> </a:t>
            </a:r>
            <a:r>
              <a:rPr lang="en-US" dirty="0" err="1">
                <a:cs typeface="Arial"/>
              </a:rPr>
              <a:t>momento</a:t>
            </a:r>
            <a:r>
              <a:rPr lang="en-US" dirty="0">
                <a:cs typeface="Arial"/>
              </a:rPr>
              <a:t> de </a:t>
            </a:r>
            <a:r>
              <a:rPr lang="en-US" dirty="0" err="1">
                <a:cs typeface="Arial"/>
              </a:rPr>
              <a:t>Orientación</a:t>
            </a:r>
            <a:r>
              <a:rPr lang="en-US" dirty="0">
                <a:cs typeface="Arial"/>
              </a:rPr>
              <a:t> para, por un </a:t>
            </a:r>
            <a:r>
              <a:rPr lang="en-US" dirty="0" err="1">
                <a:cs typeface="Arial"/>
              </a:rPr>
              <a:t>lado</a:t>
            </a:r>
            <a:r>
              <a:rPr lang="en-US" dirty="0">
                <a:cs typeface="Arial"/>
              </a:rPr>
              <a:t>, </a:t>
            </a:r>
            <a:r>
              <a:rPr lang="en-US" dirty="0" err="1">
                <a:cs typeface="Arial"/>
              </a:rPr>
              <a:t>ver</a:t>
            </a:r>
            <a:r>
              <a:rPr lang="en-US" dirty="0">
                <a:cs typeface="Arial"/>
              </a:rPr>
              <a:t> los </a:t>
            </a:r>
            <a:r>
              <a:rPr lang="en-US" dirty="0" err="1">
                <a:cs typeface="Arial"/>
              </a:rPr>
              <a:t>avances</a:t>
            </a:r>
            <a:r>
              <a:rPr lang="en-US" dirty="0">
                <a:cs typeface="Arial"/>
              </a:rPr>
              <a:t> de los </a:t>
            </a:r>
            <a:r>
              <a:rPr lang="en-US" dirty="0" err="1">
                <a:cs typeface="Arial"/>
              </a:rPr>
              <a:t>proyectos</a:t>
            </a:r>
            <a:r>
              <a:rPr lang="en-US" dirty="0">
                <a:cs typeface="Arial"/>
              </a:rPr>
              <a:t> y, por </a:t>
            </a:r>
            <a:r>
              <a:rPr lang="en-US" dirty="0" err="1">
                <a:cs typeface="Arial"/>
              </a:rPr>
              <a:t>otro</a:t>
            </a:r>
            <a:r>
              <a:rPr lang="en-US" dirty="0">
                <a:cs typeface="Arial"/>
              </a:rPr>
              <a:t> </a:t>
            </a:r>
            <a:r>
              <a:rPr lang="en-US" dirty="0" err="1">
                <a:cs typeface="Arial"/>
              </a:rPr>
              <a:t>lado</a:t>
            </a:r>
            <a:r>
              <a:rPr lang="en-US" dirty="0">
                <a:cs typeface="Arial"/>
              </a:rPr>
              <a:t>, </a:t>
            </a:r>
            <a:r>
              <a:rPr lang="en-US" dirty="0" err="1">
                <a:cs typeface="Arial"/>
              </a:rPr>
              <a:t>permitir</a:t>
            </a:r>
            <a:r>
              <a:rPr lang="en-US" dirty="0">
                <a:cs typeface="Arial"/>
              </a:rPr>
              <a:t> que los </a:t>
            </a:r>
            <a:r>
              <a:rPr lang="en-US" dirty="0" err="1">
                <a:cs typeface="Arial"/>
              </a:rPr>
              <a:t>alumnos</a:t>
            </a:r>
            <a:r>
              <a:rPr lang="en-US" dirty="0">
                <a:cs typeface="Arial"/>
              </a:rPr>
              <a:t> se </a:t>
            </a:r>
            <a:r>
              <a:rPr lang="en-US" dirty="0" err="1">
                <a:cs typeface="Arial"/>
              </a:rPr>
              <a:t>escucharan</a:t>
            </a:r>
            <a:r>
              <a:rPr lang="en-US" dirty="0">
                <a:cs typeface="Arial"/>
              </a:rPr>
              <a:t> los </a:t>
            </a:r>
            <a:r>
              <a:rPr lang="en-US" dirty="0" err="1">
                <a:cs typeface="Arial"/>
              </a:rPr>
              <a:t>unos</a:t>
            </a:r>
            <a:r>
              <a:rPr lang="en-US" dirty="0">
                <a:cs typeface="Arial"/>
              </a:rPr>
              <a:t> de los </a:t>
            </a:r>
            <a:r>
              <a:rPr lang="en-US" dirty="0" err="1">
                <a:cs typeface="Arial"/>
              </a:rPr>
              <a:t>otros</a:t>
            </a:r>
            <a:r>
              <a:rPr lang="en-US" dirty="0">
                <a:cs typeface="Arial"/>
              </a:rPr>
              <a:t> y </a:t>
            </a:r>
            <a:r>
              <a:rPr lang="en-US" dirty="0" err="1">
                <a:cs typeface="Arial"/>
              </a:rPr>
              <a:t>aportaran</a:t>
            </a:r>
            <a:r>
              <a:rPr lang="en-US" dirty="0">
                <a:cs typeface="Arial"/>
              </a:rPr>
              <a:t> en la </a:t>
            </a:r>
            <a:r>
              <a:rPr lang="en-US" dirty="0" err="1">
                <a:cs typeface="Arial"/>
              </a:rPr>
              <a:t>medida</a:t>
            </a:r>
            <a:r>
              <a:rPr lang="en-US" dirty="0">
                <a:cs typeface="Arial"/>
              </a:rPr>
              <a:t> de </a:t>
            </a:r>
            <a:r>
              <a:rPr lang="en-US" dirty="0" err="1">
                <a:cs typeface="Arial"/>
              </a:rPr>
              <a:t>su</a:t>
            </a:r>
            <a:r>
              <a:rPr lang="en-US" dirty="0">
                <a:cs typeface="Arial"/>
              </a:rPr>
              <a:t> </a:t>
            </a:r>
            <a:r>
              <a:rPr lang="en-US" dirty="0" err="1">
                <a:cs typeface="Arial"/>
              </a:rPr>
              <a:t>experiencia</a:t>
            </a:r>
            <a:r>
              <a:rPr lang="en-US" dirty="0">
                <a:cs typeface="Arial"/>
              </a:rPr>
              <a:t> a los </a:t>
            </a:r>
            <a:r>
              <a:rPr lang="en-US" dirty="0" err="1">
                <a:cs typeface="Arial"/>
              </a:rPr>
              <a:t>demás</a:t>
            </a:r>
            <a:r>
              <a:rPr lang="en-US" dirty="0">
                <a:cs typeface="Arial"/>
              </a:rPr>
              <a:t> </a:t>
            </a:r>
            <a:r>
              <a:rPr lang="en-US" dirty="0" err="1">
                <a:cs typeface="Arial"/>
              </a:rPr>
              <a:t>proyectos</a:t>
            </a:r>
            <a:r>
              <a:rPr lang="en-US" dirty="0">
                <a:cs typeface="Arial"/>
              </a:rPr>
              <a:t>. </a:t>
            </a:r>
          </a:p>
          <a:p>
            <a:endParaRPr lang="en-US" dirty="0">
              <a:cs typeface="Arial"/>
            </a:endParaRPr>
          </a:p>
        </p:txBody>
      </p:sp>
    </p:spTree>
    <p:extLst>
      <p:ext uri="{BB962C8B-B14F-4D97-AF65-F5344CB8AC3E}">
        <p14:creationId xmlns:p14="http://schemas.microsoft.com/office/powerpoint/2010/main" val="3964062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468154-1188-49C5-BF68-E436E7EF442B}"/>
              </a:ext>
            </a:extLst>
          </p:cNvPr>
          <p:cNvSpPr txBox="1"/>
          <p:nvPr/>
        </p:nvSpPr>
        <p:spPr>
          <a:xfrm>
            <a:off x="1911927" y="512618"/>
            <a:ext cx="997527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t>13.4 Apertura. La mesa </a:t>
            </a:r>
            <a:r>
              <a:rPr lang="en-US" dirty="0" err="1"/>
              <a:t>redonda</a:t>
            </a:r>
            <a:r>
              <a:rPr lang="en-US" dirty="0"/>
              <a:t> </a:t>
            </a:r>
            <a:r>
              <a:rPr lang="en-US" dirty="0" err="1"/>
              <a:t>comenzó</a:t>
            </a:r>
            <a:r>
              <a:rPr lang="en-US" dirty="0"/>
              <a:t> con el </a:t>
            </a:r>
            <a:r>
              <a:rPr lang="en-US" dirty="0" err="1"/>
              <a:t>planteamiento</a:t>
            </a:r>
            <a:r>
              <a:rPr lang="en-US" dirty="0"/>
              <a:t> de los </a:t>
            </a:r>
            <a:r>
              <a:rPr lang="en-US" dirty="0" err="1"/>
              <a:t>objetivos</a:t>
            </a:r>
            <a:r>
              <a:rPr lang="en-US" dirty="0"/>
              <a:t> a los </a:t>
            </a:r>
            <a:r>
              <a:rPr lang="en-US" dirty="0" err="1"/>
              <a:t>alumnos</a:t>
            </a:r>
            <a:r>
              <a:rPr lang="en-US" dirty="0"/>
              <a:t> y el </a:t>
            </a:r>
            <a:r>
              <a:rPr lang="en-US" dirty="0" err="1"/>
              <a:t>establecimiento</a:t>
            </a:r>
            <a:r>
              <a:rPr lang="en-US" dirty="0"/>
              <a:t> de </a:t>
            </a:r>
            <a:r>
              <a:rPr lang="en-US" dirty="0" err="1"/>
              <a:t>objetivos</a:t>
            </a:r>
            <a:r>
              <a:rPr lang="en-US" dirty="0"/>
              <a:t> a </a:t>
            </a:r>
            <a:r>
              <a:rPr lang="en-US" dirty="0" err="1"/>
              <a:t>lograr</a:t>
            </a:r>
            <a:r>
              <a:rPr lang="en-US" dirty="0"/>
              <a:t>. Para </a:t>
            </a:r>
            <a:r>
              <a:rPr lang="en-US" dirty="0" err="1"/>
              <a:t>esto</a:t>
            </a:r>
            <a:r>
              <a:rPr lang="en-US" dirty="0"/>
              <a:t> se </a:t>
            </a:r>
            <a:r>
              <a:rPr lang="en-US" dirty="0" err="1"/>
              <a:t>contó</a:t>
            </a:r>
            <a:r>
              <a:rPr lang="en-US" dirty="0"/>
              <a:t> con el material </a:t>
            </a:r>
            <a:r>
              <a:rPr lang="en-US" dirty="0" err="1"/>
              <a:t>impreso</a:t>
            </a:r>
            <a:r>
              <a:rPr lang="en-US" dirty="0"/>
              <a:t> o digital que </a:t>
            </a:r>
            <a:r>
              <a:rPr lang="en-US" dirty="0" err="1"/>
              <a:t>incluía</a:t>
            </a:r>
            <a:r>
              <a:rPr lang="en-US" dirty="0"/>
              <a:t> </a:t>
            </a:r>
            <a:r>
              <a:rPr lang="en-US" dirty="0" err="1"/>
              <a:t>avances</a:t>
            </a:r>
            <a:r>
              <a:rPr lang="en-US" dirty="0"/>
              <a:t> de los </a:t>
            </a:r>
            <a:r>
              <a:rPr lang="en-US" dirty="0" err="1"/>
              <a:t>alumnos</a:t>
            </a:r>
            <a:endParaRPr lang="es-MX"/>
          </a:p>
          <a:p>
            <a:pPr algn="just"/>
            <a:endParaRPr lang="en-US" dirty="0"/>
          </a:p>
          <a:p>
            <a:pPr algn="just"/>
            <a:r>
              <a:rPr lang="en-US" dirty="0"/>
              <a:t>13.5 Desarrollo: en </a:t>
            </a:r>
            <a:r>
              <a:rPr lang="en-US" dirty="0" err="1"/>
              <a:t>este</a:t>
            </a:r>
            <a:r>
              <a:rPr lang="en-US" dirty="0"/>
              <a:t> punto los </a:t>
            </a:r>
            <a:r>
              <a:rPr lang="en-US" dirty="0" err="1"/>
              <a:t>alumnos</a:t>
            </a:r>
            <a:r>
              <a:rPr lang="en-US" dirty="0"/>
              <a:t>, de </a:t>
            </a:r>
            <a:r>
              <a:rPr lang="en-US" dirty="0" err="1"/>
              <a:t>manera</a:t>
            </a:r>
            <a:r>
              <a:rPr lang="en-US" dirty="0"/>
              <a:t> breve, </a:t>
            </a:r>
            <a:r>
              <a:rPr lang="en-US" dirty="0" err="1"/>
              <a:t>expusieron</a:t>
            </a:r>
            <a:r>
              <a:rPr lang="en-US" dirty="0"/>
              <a:t> sus puntos y </a:t>
            </a:r>
            <a:r>
              <a:rPr lang="en-US" dirty="0" err="1"/>
              <a:t>permitieron</a:t>
            </a:r>
            <a:r>
              <a:rPr lang="en-US" dirty="0"/>
              <a:t> que </a:t>
            </a:r>
            <a:r>
              <a:rPr lang="en-US" dirty="0" err="1"/>
              <a:t>otros</a:t>
            </a:r>
            <a:r>
              <a:rPr lang="en-US" dirty="0"/>
              <a:t> </a:t>
            </a:r>
            <a:r>
              <a:rPr lang="en-US" dirty="0" err="1"/>
              <a:t>comentaran</a:t>
            </a:r>
            <a:r>
              <a:rPr lang="en-US" dirty="0"/>
              <a:t> </a:t>
            </a:r>
            <a:r>
              <a:rPr lang="en-US" dirty="0" err="1"/>
              <a:t>sobre</a:t>
            </a:r>
            <a:r>
              <a:rPr lang="en-US" dirty="0"/>
              <a:t> </a:t>
            </a:r>
            <a:r>
              <a:rPr lang="en-US" dirty="0" err="1"/>
              <a:t>su</a:t>
            </a:r>
            <a:r>
              <a:rPr lang="en-US" dirty="0"/>
              <a:t> </a:t>
            </a:r>
            <a:r>
              <a:rPr lang="en-US" dirty="0" err="1"/>
              <a:t>proyecto</a:t>
            </a:r>
            <a:r>
              <a:rPr lang="en-US" dirty="0"/>
              <a:t>, ideas y </a:t>
            </a:r>
            <a:r>
              <a:rPr lang="en-US" dirty="0" err="1"/>
              <a:t>avances</a:t>
            </a:r>
            <a:r>
              <a:rPr lang="en-US" dirty="0"/>
              <a:t>.</a:t>
            </a:r>
          </a:p>
          <a:p>
            <a:pPr algn="just"/>
            <a:endParaRPr lang="en-US" dirty="0"/>
          </a:p>
          <a:p>
            <a:pPr algn="just"/>
            <a:r>
              <a:rPr lang="en-US" dirty="0"/>
              <a:t>13.6 Cierre. Los </a:t>
            </a:r>
            <a:r>
              <a:rPr lang="en-US" dirty="0" err="1"/>
              <a:t>alumnos</a:t>
            </a:r>
            <a:r>
              <a:rPr lang="en-US" dirty="0"/>
              <a:t> </a:t>
            </a:r>
            <a:r>
              <a:rPr lang="en-US" dirty="0" err="1"/>
              <a:t>concluyeron</a:t>
            </a:r>
            <a:r>
              <a:rPr lang="en-US" dirty="0"/>
              <a:t> de forma general la </a:t>
            </a:r>
            <a:r>
              <a:rPr lang="en-US" dirty="0" err="1"/>
              <a:t>sesión</a:t>
            </a:r>
            <a:r>
              <a:rPr lang="en-US" dirty="0"/>
              <a:t> con sus </a:t>
            </a:r>
            <a:r>
              <a:rPr lang="en-US" dirty="0" err="1"/>
              <a:t>impresiones</a:t>
            </a:r>
            <a:r>
              <a:rPr lang="en-US" dirty="0"/>
              <a:t>. </a:t>
            </a:r>
          </a:p>
          <a:p>
            <a:pPr algn="just"/>
            <a:endParaRPr lang="en-US" dirty="0"/>
          </a:p>
          <a:p>
            <a:pPr algn="just"/>
            <a:r>
              <a:rPr lang="en-US" dirty="0"/>
              <a:t>13.7 Los </a:t>
            </a:r>
            <a:r>
              <a:rPr lang="en-US" dirty="0" err="1"/>
              <a:t>avances</a:t>
            </a:r>
            <a:r>
              <a:rPr lang="en-US" dirty="0"/>
              <a:t> se </a:t>
            </a:r>
            <a:r>
              <a:rPr lang="en-US" dirty="0" err="1"/>
              <a:t>ocuparon</a:t>
            </a:r>
            <a:r>
              <a:rPr lang="en-US" dirty="0"/>
              <a:t> para </a:t>
            </a:r>
            <a:r>
              <a:rPr lang="en-US" dirty="0" err="1"/>
              <a:t>dar</a:t>
            </a:r>
            <a:r>
              <a:rPr lang="en-US" dirty="0"/>
              <a:t> una </a:t>
            </a:r>
            <a:r>
              <a:rPr lang="en-US" dirty="0" err="1"/>
              <a:t>evaluación</a:t>
            </a:r>
            <a:r>
              <a:rPr lang="en-US" dirty="0"/>
              <a:t> </a:t>
            </a:r>
            <a:r>
              <a:rPr lang="en-US" dirty="0" err="1"/>
              <a:t>parcial</a:t>
            </a:r>
            <a:r>
              <a:rPr lang="en-US" dirty="0"/>
              <a:t> al </a:t>
            </a:r>
            <a:r>
              <a:rPr lang="en-US" dirty="0" err="1"/>
              <a:t>proyecto</a:t>
            </a:r>
            <a:r>
              <a:rPr lang="en-US" dirty="0"/>
              <a:t>.</a:t>
            </a:r>
          </a:p>
          <a:p>
            <a:pPr algn="just"/>
            <a:endParaRPr lang="en-US" dirty="0"/>
          </a:p>
          <a:p>
            <a:pPr algn="just"/>
            <a:r>
              <a:rPr lang="en-US" dirty="0"/>
              <a:t>13.8 Con </a:t>
            </a:r>
            <a:r>
              <a:rPr lang="en-US" dirty="0" err="1"/>
              <a:t>excepción</a:t>
            </a:r>
            <a:r>
              <a:rPr lang="en-US" dirty="0"/>
              <a:t> de un par de </a:t>
            </a:r>
            <a:r>
              <a:rPr lang="en-US" dirty="0" err="1"/>
              <a:t>equipos</a:t>
            </a:r>
            <a:r>
              <a:rPr lang="en-US" dirty="0"/>
              <a:t>, </a:t>
            </a:r>
            <a:r>
              <a:rPr lang="en-US" dirty="0" err="1"/>
              <a:t>todos</a:t>
            </a:r>
            <a:r>
              <a:rPr lang="en-US" dirty="0"/>
              <a:t> </a:t>
            </a:r>
            <a:r>
              <a:rPr lang="en-US" dirty="0" err="1"/>
              <a:t>mostraron</a:t>
            </a:r>
            <a:r>
              <a:rPr lang="en-US" dirty="0"/>
              <a:t> </a:t>
            </a:r>
            <a:r>
              <a:rPr lang="en-US" dirty="0" err="1"/>
              <a:t>avances</a:t>
            </a:r>
            <a:r>
              <a:rPr lang="en-US" dirty="0"/>
              <a:t> </a:t>
            </a:r>
            <a:r>
              <a:rPr lang="en-US" dirty="0" err="1"/>
              <a:t>suficientes</a:t>
            </a:r>
            <a:r>
              <a:rPr lang="en-US" dirty="0"/>
              <a:t> para </a:t>
            </a:r>
            <a:r>
              <a:rPr lang="en-US" dirty="0" err="1"/>
              <a:t>llevar</a:t>
            </a:r>
            <a:r>
              <a:rPr lang="en-US" dirty="0"/>
              <a:t> a </a:t>
            </a:r>
            <a:r>
              <a:rPr lang="en-US" dirty="0" err="1"/>
              <a:t>termino</a:t>
            </a:r>
            <a:r>
              <a:rPr lang="en-US" dirty="0"/>
              <a:t> el </a:t>
            </a:r>
            <a:r>
              <a:rPr lang="en-US" dirty="0" err="1"/>
              <a:t>proyecto</a:t>
            </a:r>
            <a:r>
              <a:rPr lang="en-US" dirty="0"/>
              <a:t> y </a:t>
            </a:r>
            <a:r>
              <a:rPr lang="en-US" dirty="0" err="1"/>
              <a:t>concluir</a:t>
            </a:r>
            <a:r>
              <a:rPr lang="en-US" dirty="0"/>
              <a:t> con el </a:t>
            </a:r>
            <a:r>
              <a:rPr lang="en-US" dirty="0" err="1"/>
              <a:t>reporte</a:t>
            </a:r>
            <a:r>
              <a:rPr lang="en-US" dirty="0"/>
              <a:t> </a:t>
            </a:r>
            <a:r>
              <a:rPr lang="en-US" dirty="0" err="1"/>
              <a:t>técnico</a:t>
            </a:r>
            <a:r>
              <a:rPr lang="en-US" dirty="0"/>
              <a:t>, en </a:t>
            </a:r>
            <a:r>
              <a:rPr lang="en-US" dirty="0" err="1"/>
              <a:t>tiempo</a:t>
            </a:r>
            <a:r>
              <a:rPr lang="en-US" dirty="0"/>
              <a:t>.</a:t>
            </a:r>
          </a:p>
          <a:p>
            <a:pPr algn="just"/>
            <a:endParaRPr lang="en-US" dirty="0"/>
          </a:p>
          <a:p>
            <a:pPr algn="just"/>
            <a:r>
              <a:rPr lang="en-US" dirty="0"/>
              <a:t>13.9 Se </a:t>
            </a:r>
            <a:r>
              <a:rPr lang="en-US" dirty="0" err="1"/>
              <a:t>puso</a:t>
            </a:r>
            <a:r>
              <a:rPr lang="en-US" dirty="0"/>
              <a:t> </a:t>
            </a:r>
            <a:r>
              <a:rPr lang="en-US" dirty="0" err="1"/>
              <a:t>fecha</a:t>
            </a:r>
            <a:r>
              <a:rPr lang="en-US" dirty="0"/>
              <a:t> de </a:t>
            </a:r>
            <a:r>
              <a:rPr lang="en-US" dirty="0" err="1"/>
              <a:t>conclusión</a:t>
            </a:r>
            <a:r>
              <a:rPr lang="en-US" dirty="0"/>
              <a:t> y </a:t>
            </a:r>
            <a:r>
              <a:rPr lang="en-US" dirty="0" err="1"/>
              <a:t>cierre</a:t>
            </a:r>
            <a:endParaRPr lang="en-US"/>
          </a:p>
          <a:p>
            <a:endParaRPr lang="en-US" dirty="0"/>
          </a:p>
          <a:p>
            <a:endParaRPr lang="en-US" dirty="0"/>
          </a:p>
        </p:txBody>
      </p:sp>
    </p:spTree>
    <p:extLst>
      <p:ext uri="{BB962C8B-B14F-4D97-AF65-F5344CB8AC3E}">
        <p14:creationId xmlns:p14="http://schemas.microsoft.com/office/powerpoint/2010/main" val="418549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extShape 2"/>
          <p:cNvSpPr txBox="1"/>
          <p:nvPr/>
        </p:nvSpPr>
        <p:spPr>
          <a:xfrm>
            <a:off x="1576963" y="1720691"/>
            <a:ext cx="10164780" cy="4593180"/>
          </a:xfrm>
          <a:prstGeom prst="rect">
            <a:avLst/>
          </a:prstGeom>
          <a:noFill/>
          <a:ln>
            <a:noFill/>
          </a:ln>
        </p:spPr>
        <p:txBody>
          <a:bodyPr anchor="ctr">
            <a:noAutofit/>
          </a:bodyPr>
          <a:lstStyle/>
          <a:p>
            <a:pPr>
              <a:lnSpc>
                <a:spcPct val="100000"/>
              </a:lnSpc>
              <a:spcBef>
                <a:spcPts val="1001"/>
              </a:spcBef>
            </a:pPr>
            <a:r>
              <a:rPr lang="es-MX" sz="2800" b="1" spc="-1" dirty="0">
                <a:solidFill>
                  <a:srgbClr val="595959"/>
                </a:solidFill>
                <a:latin typeface="Arial"/>
              </a:rPr>
              <a:t>2. </a:t>
            </a:r>
            <a:r>
              <a:rPr lang="es-MX" sz="2800" b="1" strike="noStrike" spc="-1" dirty="0">
                <a:solidFill>
                  <a:srgbClr val="595959"/>
                </a:solidFill>
                <a:latin typeface="Arial"/>
              </a:rPr>
              <a:t>EQUIPO INTERDISCIPLINARIO NÚMERO 8, INTEGRANTES:</a:t>
            </a:r>
            <a:r>
              <a:rPr lang="en-US" sz="2800" b="0" strike="noStrike" spc="-1" dirty="0">
                <a:solidFill>
                  <a:srgbClr val="595959"/>
                </a:solidFill>
                <a:latin typeface="Arial"/>
              </a:rPr>
              <a:t>​</a:t>
            </a:r>
            <a:endParaRPr lang="es-MX" sz="2800" b="0" strike="noStrike" spc="-1">
              <a:latin typeface="Arial"/>
            </a:endParaRPr>
          </a:p>
          <a:p>
            <a:pPr>
              <a:lnSpc>
                <a:spcPct val="100000"/>
              </a:lnSpc>
              <a:spcBef>
                <a:spcPts val="1001"/>
              </a:spcBef>
            </a:pPr>
            <a:endParaRPr lang="es-MX" sz="2800" b="0" strike="noStrike" spc="-1" dirty="0">
              <a:latin typeface="Arial"/>
            </a:endParaRPr>
          </a:p>
          <a:p>
            <a:pPr>
              <a:lnSpc>
                <a:spcPct val="100000"/>
              </a:lnSpc>
              <a:spcBef>
                <a:spcPts val="1001"/>
              </a:spcBef>
            </a:pPr>
            <a:r>
              <a:rPr lang="es-MX" sz="2800" strike="noStrike" spc="-1" dirty="0">
                <a:latin typeface="Arial"/>
              </a:rPr>
              <a:t>FERNANDO ABRAHAM ANDRADE DÍAZ (BIOLOGÍA IV)</a:t>
            </a:r>
          </a:p>
          <a:p>
            <a:pPr>
              <a:spcBef>
                <a:spcPts val="1001"/>
              </a:spcBef>
            </a:pPr>
            <a:r>
              <a:rPr lang="es-MX" sz="2800" spc="-1" dirty="0">
                <a:latin typeface="Arial"/>
              </a:rPr>
              <a:t>VICTOR HUGO MARTÍNEZ GARCÍA (ÉTICA)</a:t>
            </a:r>
            <a:endParaRPr lang="es-MX" sz="2800">
              <a:latin typeface="Arial"/>
            </a:endParaRPr>
          </a:p>
          <a:p>
            <a:pPr>
              <a:spcBef>
                <a:spcPts val="1001"/>
              </a:spcBef>
            </a:pPr>
            <a:r>
              <a:rPr lang="es-MX" sz="2800" strike="noStrike" spc="-1" dirty="0">
                <a:latin typeface="Arial"/>
              </a:rPr>
              <a:t>LAURA DENISE MONTES DE OCA </a:t>
            </a:r>
            <a:r>
              <a:rPr lang="es-MX" sz="2800" spc="-1" dirty="0">
                <a:latin typeface="Arial"/>
              </a:rPr>
              <a:t>FERNÁNDEZ </a:t>
            </a:r>
            <a:r>
              <a:rPr lang="es-MX" sz="2800" strike="noStrike" spc="-1" dirty="0">
                <a:latin typeface="Arial"/>
              </a:rPr>
              <a:t>(LITERATURA</a:t>
            </a:r>
            <a:r>
              <a:rPr lang="es-MX" sz="2800" spc="-1" dirty="0">
                <a:latin typeface="Arial"/>
              </a:rPr>
              <a:t> UNIVERSAL</a:t>
            </a:r>
            <a:r>
              <a:rPr lang="es-MX" sz="2800" strike="noStrike" spc="-1" dirty="0">
                <a:latin typeface="Arial"/>
              </a:rPr>
              <a:t>)</a:t>
            </a:r>
          </a:p>
          <a:p>
            <a:pPr>
              <a:spcBef>
                <a:spcPts val="1001"/>
              </a:spcBef>
            </a:pPr>
            <a:r>
              <a:rPr lang="es-MX" sz="2800" spc="-1" dirty="0">
                <a:latin typeface="Arial"/>
              </a:rPr>
              <a:t>ANA LITZ RIOS SANTOMÉ (QUÍMICA III)</a:t>
            </a:r>
            <a:r>
              <a:rPr lang="en-US" sz="2800" spc="-1" dirty="0">
                <a:latin typeface="Arial"/>
              </a:rPr>
              <a:t> </a:t>
            </a:r>
            <a:endParaRPr lang="es-MX" sz="2800" spc="-1" dirty="0">
              <a:latin typeface="Arial"/>
            </a:endParaRPr>
          </a:p>
          <a:p>
            <a:pPr>
              <a:spcBef>
                <a:spcPts val="1001"/>
              </a:spcBef>
            </a:pPr>
            <a:r>
              <a:rPr lang="es-MX" sz="2800" spc="-1" dirty="0">
                <a:latin typeface="Arial"/>
                <a:ea typeface="+mn-lt"/>
                <a:cs typeface="+mn-lt"/>
              </a:rPr>
              <a:t>ZEUS ALBERTO VALTIERRA QUINTAL (MATEMÁTICAS V)</a:t>
            </a:r>
            <a:endParaRPr lang="es-MX" sz="2800" spc="-1" dirty="0">
              <a:latin typeface="Arial"/>
            </a:endParaRPr>
          </a:p>
        </p:txBody>
      </p:sp>
      <p:sp>
        <p:nvSpPr>
          <p:cNvPr id="348" name="CustomShape 3"/>
          <p:cNvSpPr/>
          <p:nvPr/>
        </p:nvSpPr>
        <p:spPr>
          <a:xfrm>
            <a:off x="161280" y="-151560"/>
            <a:ext cx="311400" cy="311400"/>
          </a:xfrm>
          <a:prstGeom prst="rect">
            <a:avLst/>
          </a:prstGeom>
          <a:noFill/>
          <a:ln>
            <a:noFill/>
          </a:ln>
        </p:spPr>
        <p:style>
          <a:lnRef idx="0">
            <a:scrgbClr r="0" g="0" b="0"/>
          </a:lnRef>
          <a:fillRef idx="0">
            <a:scrgbClr r="0" g="0" b="0"/>
          </a:fillRef>
          <a:effectRef idx="0">
            <a:scrgbClr r="0" g="0" b="0"/>
          </a:effectRef>
          <a:fontRef idx="minor"/>
        </p:style>
      </p:sp>
      <p:sp>
        <p:nvSpPr>
          <p:cNvPr id="349" name="CustomShape 4"/>
          <p:cNvSpPr/>
          <p:nvPr/>
        </p:nvSpPr>
        <p:spPr>
          <a:xfrm>
            <a:off x="320760" y="792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350" name="CustomShape 5"/>
          <p:cNvSpPr/>
          <p:nvPr/>
        </p:nvSpPr>
        <p:spPr>
          <a:xfrm>
            <a:off x="473040" y="160200"/>
            <a:ext cx="2381400" cy="238140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100000"/>
              </a:lnSpc>
            </a:pPr>
            <a:r>
              <a:rPr lang="es-MX" sz="1800" b="0" strike="noStrike" spc="-1">
                <a:solidFill>
                  <a:srgbClr val="000000"/>
                </a:solidFill>
                <a:latin typeface="Century Gothic"/>
              </a:rPr>
              <a:t> </a:t>
            </a:r>
            <a:endParaRPr lang="es-MX" sz="1800" b="0" strike="noStrike" spc="-1">
              <a:latin typeface="Arial"/>
            </a:endParaRPr>
          </a:p>
        </p:txBody>
      </p:sp>
      <p:sp>
        <p:nvSpPr>
          <p:cNvPr id="351" name="CustomShape 6"/>
          <p:cNvSpPr/>
          <p:nvPr/>
        </p:nvSpPr>
        <p:spPr>
          <a:xfrm>
            <a:off x="473040" y="16020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352" name="Imagen 13" descr="https://s3-us-west-2.amazonaws.com/algebraixstorage-oregon/smglafloridadf-teresianos.algebraix.com/69Z1R36GDEWG6NRXSMM9BZZNI7HCP6MG?AWSAccessKeyId=AKIAISUQTQJKYWRLWAAA&amp;Expires=1504479406&amp;Signature=YEKqcQa1sDE31qBoPNB2wuvywJA%3D"/>
          <p:cNvPicPr/>
          <p:nvPr/>
        </p:nvPicPr>
        <p:blipFill>
          <a:blip r:embed="rId2"/>
          <a:stretch/>
        </p:blipFill>
        <p:spPr>
          <a:xfrm>
            <a:off x="9367200" y="312840"/>
            <a:ext cx="1914120" cy="1627200"/>
          </a:xfrm>
          <a:prstGeom prst="rect">
            <a:avLst/>
          </a:prstGeom>
          <a:ln>
            <a:noFill/>
          </a:ln>
        </p:spPr>
      </p:pic>
      <p:sp>
        <p:nvSpPr>
          <p:cNvPr id="353" name="CustomShape 7"/>
          <p:cNvSpPr/>
          <p:nvPr/>
        </p:nvSpPr>
        <p:spPr>
          <a:xfrm>
            <a:off x="9475920" y="1940400"/>
            <a:ext cx="1696680" cy="364680"/>
          </a:xfrm>
          <a:prstGeom prst="rect">
            <a:avLst/>
          </a:prstGeom>
          <a:noFill/>
          <a:ln>
            <a:solidFill>
              <a:schemeClr val="bg1"/>
            </a:solid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MX" sz="1800" b="0" strike="noStrike" spc="-1">
                <a:solidFill>
                  <a:srgbClr val="000000"/>
                </a:solidFill>
                <a:latin typeface="Century Gothic"/>
              </a:rPr>
              <a:t>CLAVE 1035</a:t>
            </a:r>
            <a:endParaRPr lang="es-MX" sz="1800" b="0" strike="noStrike" spc="-1">
              <a:latin typeface="Arial"/>
            </a:endParaRPr>
          </a:p>
        </p:txBody>
      </p:sp>
    </p:spTree>
    <p:extLst>
      <p:ext uri="{BB962C8B-B14F-4D97-AF65-F5344CB8AC3E}">
        <p14:creationId xmlns:p14="http://schemas.microsoft.com/office/powerpoint/2010/main" val="2794594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1BA02C-0C38-4B49-A002-92765B48CF4C}"/>
              </a:ext>
            </a:extLst>
          </p:cNvPr>
          <p:cNvSpPr txBox="1"/>
          <p:nvPr/>
        </p:nvSpPr>
        <p:spPr>
          <a:xfrm>
            <a:off x="2208362" y="641230"/>
            <a:ext cx="9040483"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APARTADO 14. ACTIVIDAD POR MATERIA.</a:t>
            </a:r>
          </a:p>
          <a:p>
            <a:endParaRPr lang="en-US" dirty="0"/>
          </a:p>
          <a:p>
            <a:pPr algn="just"/>
            <a:r>
              <a:rPr lang="en-US" dirty="0"/>
              <a:t>14.1 NOMBRE DE LA ACTIVIDAD: </a:t>
            </a:r>
            <a:r>
              <a:rPr lang="en-US" dirty="0" err="1"/>
              <a:t>orientación</a:t>
            </a:r>
            <a:r>
              <a:rPr lang="en-US" dirty="0"/>
              <a:t> de </a:t>
            </a:r>
            <a:r>
              <a:rPr lang="en-US" dirty="0" err="1"/>
              <a:t>proyectos</a:t>
            </a:r>
            <a:endParaRPr lang="en-US" dirty="0"/>
          </a:p>
          <a:p>
            <a:pPr algn="just"/>
            <a:r>
              <a:rPr lang="en-US" dirty="0"/>
              <a:t>OBJETIVO: dado el </a:t>
            </a:r>
            <a:r>
              <a:rPr lang="en-US" dirty="0" err="1"/>
              <a:t>rendimiento</a:t>
            </a:r>
            <a:r>
              <a:rPr lang="en-US" dirty="0"/>
              <a:t> de </a:t>
            </a:r>
            <a:r>
              <a:rPr lang="en-US" dirty="0" err="1"/>
              <a:t>cada</a:t>
            </a:r>
            <a:r>
              <a:rPr lang="en-US" dirty="0"/>
              <a:t> </a:t>
            </a:r>
            <a:r>
              <a:rPr lang="en-US" dirty="0" err="1"/>
              <a:t>equipo</a:t>
            </a:r>
            <a:r>
              <a:rPr lang="en-US" dirty="0"/>
              <a:t> el </a:t>
            </a:r>
            <a:r>
              <a:rPr lang="en-US" dirty="0" err="1"/>
              <a:t>profesor</a:t>
            </a:r>
            <a:r>
              <a:rPr lang="en-US" dirty="0"/>
              <a:t> </a:t>
            </a:r>
            <a:r>
              <a:rPr lang="en-US" dirty="0" err="1"/>
              <a:t>orientará</a:t>
            </a:r>
            <a:r>
              <a:rPr lang="en-US" dirty="0"/>
              <a:t> a los </a:t>
            </a:r>
            <a:r>
              <a:rPr lang="en-US" dirty="0" err="1"/>
              <a:t>alumnos</a:t>
            </a:r>
            <a:r>
              <a:rPr lang="en-US" dirty="0"/>
              <a:t> para el </a:t>
            </a:r>
            <a:r>
              <a:rPr lang="en-US" dirty="0" err="1"/>
              <a:t>correcto</a:t>
            </a:r>
            <a:r>
              <a:rPr lang="en-US" dirty="0"/>
              <a:t> </a:t>
            </a:r>
            <a:r>
              <a:rPr lang="en-US" dirty="0" err="1"/>
              <a:t>término</a:t>
            </a:r>
            <a:r>
              <a:rPr lang="en-US" dirty="0"/>
              <a:t> de sus </a:t>
            </a:r>
            <a:r>
              <a:rPr lang="en-US" dirty="0" err="1"/>
              <a:t>proyecto</a:t>
            </a:r>
            <a:r>
              <a:rPr lang="en-US" dirty="0"/>
              <a:t>, </a:t>
            </a:r>
            <a:r>
              <a:rPr lang="en-US" dirty="0" err="1"/>
              <a:t>según</a:t>
            </a:r>
            <a:r>
              <a:rPr lang="en-US" dirty="0"/>
              <a:t> sus </a:t>
            </a:r>
            <a:r>
              <a:rPr lang="en-US" dirty="0" err="1"/>
              <a:t>avances</a:t>
            </a:r>
            <a:r>
              <a:rPr lang="en-US" dirty="0"/>
              <a:t> e </a:t>
            </a:r>
            <a:r>
              <a:rPr lang="en-US" dirty="0" err="1"/>
              <a:t>intereses</a:t>
            </a:r>
            <a:r>
              <a:rPr lang="en-US" dirty="0"/>
              <a:t>.</a:t>
            </a:r>
          </a:p>
          <a:p>
            <a:pPr algn="just"/>
            <a:r>
              <a:rPr lang="en-US" dirty="0"/>
              <a:t>GRADO: 5to de </a:t>
            </a:r>
            <a:r>
              <a:rPr lang="en-US" dirty="0" err="1"/>
              <a:t>preparatoria</a:t>
            </a:r>
            <a:r>
              <a:rPr lang="en-US" dirty="0"/>
              <a:t> </a:t>
            </a:r>
            <a:r>
              <a:rPr lang="en-US" dirty="0" err="1"/>
              <a:t>grados</a:t>
            </a:r>
            <a:r>
              <a:rPr lang="en-US" dirty="0"/>
              <a:t> A y B</a:t>
            </a:r>
          </a:p>
          <a:p>
            <a:pPr algn="just"/>
            <a:r>
              <a:rPr lang="en-US" dirty="0"/>
              <a:t>FECHA EN QUE SE LLEVARA A CABO: finales de </a:t>
            </a:r>
            <a:r>
              <a:rPr lang="en-US" dirty="0" err="1"/>
              <a:t>noviembre</a:t>
            </a:r>
            <a:endParaRPr lang="en-US" dirty="0"/>
          </a:p>
          <a:p>
            <a:pPr algn="just"/>
            <a:endParaRPr lang="en-US" dirty="0"/>
          </a:p>
          <a:p>
            <a:pPr algn="just"/>
            <a:r>
              <a:rPr lang="en-US" dirty="0"/>
              <a:t>14.2 ASIGNATURAS PARTICIPANTES Y FUENTES DE APOYO: </a:t>
            </a:r>
            <a:r>
              <a:rPr lang="en-US" dirty="0" err="1"/>
              <a:t>Biología</a:t>
            </a:r>
            <a:r>
              <a:rPr lang="en-US" dirty="0"/>
              <a:t>. </a:t>
            </a:r>
            <a:r>
              <a:rPr lang="en-US" dirty="0">
                <a:cs typeface="Arial"/>
              </a:rPr>
              <a:t>Las </a:t>
            </a:r>
            <a:r>
              <a:rPr lang="en-US" dirty="0" err="1">
                <a:cs typeface="Arial"/>
              </a:rPr>
              <a:t>referencias</a:t>
            </a:r>
            <a:r>
              <a:rPr lang="en-US" dirty="0">
                <a:cs typeface="Arial"/>
              </a:rPr>
              <a:t> </a:t>
            </a:r>
            <a:r>
              <a:rPr lang="en-US" dirty="0" err="1">
                <a:cs typeface="Arial"/>
              </a:rPr>
              <a:t>usadas</a:t>
            </a:r>
            <a:r>
              <a:rPr lang="en-US" dirty="0">
                <a:cs typeface="Arial"/>
              </a:rPr>
              <a:t> </a:t>
            </a:r>
            <a:r>
              <a:rPr lang="en-US" dirty="0" err="1">
                <a:cs typeface="Arial"/>
              </a:rPr>
              <a:t>serán</a:t>
            </a:r>
            <a:r>
              <a:rPr lang="en-US" dirty="0">
                <a:cs typeface="Arial"/>
              </a:rPr>
              <a:t> las que los </a:t>
            </a:r>
            <a:r>
              <a:rPr lang="en-US" dirty="0" err="1">
                <a:cs typeface="Arial"/>
              </a:rPr>
              <a:t>alumnos</a:t>
            </a:r>
            <a:r>
              <a:rPr lang="en-US" dirty="0">
                <a:cs typeface="Arial"/>
              </a:rPr>
              <a:t> </a:t>
            </a:r>
            <a:r>
              <a:rPr lang="en-US" dirty="0" err="1">
                <a:cs typeface="Arial"/>
              </a:rPr>
              <a:t>estén</a:t>
            </a:r>
            <a:r>
              <a:rPr lang="en-US" dirty="0">
                <a:cs typeface="Arial"/>
              </a:rPr>
              <a:t> </a:t>
            </a:r>
            <a:r>
              <a:rPr lang="en-US" dirty="0" err="1">
                <a:cs typeface="Arial"/>
              </a:rPr>
              <a:t>utilizando</a:t>
            </a:r>
            <a:r>
              <a:rPr lang="en-US" dirty="0">
                <a:cs typeface="Arial"/>
              </a:rPr>
              <a:t> para la </a:t>
            </a:r>
            <a:r>
              <a:rPr lang="en-US" dirty="0" err="1">
                <a:cs typeface="Arial"/>
              </a:rPr>
              <a:t>elaboración</a:t>
            </a:r>
            <a:r>
              <a:rPr lang="en-US" dirty="0">
                <a:cs typeface="Arial"/>
              </a:rPr>
              <a:t> de sus </a:t>
            </a:r>
            <a:r>
              <a:rPr lang="en-US" dirty="0" err="1">
                <a:cs typeface="Arial"/>
              </a:rPr>
              <a:t>productos</a:t>
            </a:r>
            <a:r>
              <a:rPr lang="en-US" dirty="0">
                <a:cs typeface="Arial"/>
              </a:rPr>
              <a:t>. </a:t>
            </a:r>
            <a:endParaRPr lang="en-US" dirty="0">
              <a:ea typeface="+mn-lt"/>
              <a:cs typeface="+mn-lt"/>
            </a:endParaRPr>
          </a:p>
          <a:p>
            <a:pPr algn="just"/>
            <a:endParaRPr lang="en-US" dirty="0">
              <a:ea typeface="+mn-lt"/>
              <a:cs typeface="+mn-lt"/>
            </a:endParaRPr>
          </a:p>
          <a:p>
            <a:pPr algn="just"/>
            <a:r>
              <a:rPr lang="en-US" dirty="0"/>
              <a:t>14.3 JUSTIFICACIÓN: </a:t>
            </a:r>
            <a:r>
              <a:rPr lang="en-US" dirty="0" err="1"/>
              <a:t>Algunos</a:t>
            </a:r>
            <a:r>
              <a:rPr lang="en-US" dirty="0"/>
              <a:t> </a:t>
            </a:r>
            <a:r>
              <a:rPr lang="en-US" dirty="0" err="1"/>
              <a:t>alumnos</a:t>
            </a:r>
            <a:r>
              <a:rPr lang="en-US" dirty="0"/>
              <a:t> </a:t>
            </a:r>
            <a:r>
              <a:rPr lang="en-US" dirty="0" err="1"/>
              <a:t>solicitaron</a:t>
            </a:r>
            <a:r>
              <a:rPr lang="en-US" dirty="0"/>
              <a:t> al </a:t>
            </a:r>
            <a:r>
              <a:rPr lang="en-US" dirty="0" err="1"/>
              <a:t>profesor</a:t>
            </a:r>
            <a:r>
              <a:rPr lang="en-US" dirty="0"/>
              <a:t> que les </a:t>
            </a:r>
            <a:r>
              <a:rPr lang="en-US" dirty="0" err="1"/>
              <a:t>orientara</a:t>
            </a:r>
            <a:r>
              <a:rPr lang="en-US" dirty="0"/>
              <a:t> </a:t>
            </a:r>
            <a:r>
              <a:rPr lang="en-US" dirty="0" err="1"/>
              <a:t>sobre</a:t>
            </a:r>
            <a:r>
              <a:rPr lang="en-US" dirty="0"/>
              <a:t> </a:t>
            </a:r>
            <a:r>
              <a:rPr lang="en-US" dirty="0" err="1"/>
              <a:t>como</a:t>
            </a:r>
            <a:r>
              <a:rPr lang="en-US" dirty="0"/>
              <a:t> </a:t>
            </a:r>
            <a:r>
              <a:rPr lang="en-US" dirty="0" err="1"/>
              <a:t>hacer</a:t>
            </a:r>
            <a:r>
              <a:rPr lang="en-US" dirty="0"/>
              <a:t> </a:t>
            </a:r>
            <a:r>
              <a:rPr lang="en-US" dirty="0" err="1"/>
              <a:t>correctamente</a:t>
            </a:r>
            <a:r>
              <a:rPr lang="en-US" dirty="0"/>
              <a:t> el </a:t>
            </a:r>
            <a:r>
              <a:rPr lang="en-US" dirty="0" err="1"/>
              <a:t>reporte</a:t>
            </a:r>
            <a:r>
              <a:rPr lang="en-US" dirty="0"/>
              <a:t> o bien para </a:t>
            </a:r>
            <a:r>
              <a:rPr lang="en-US" dirty="0" err="1"/>
              <a:t>aclarar</a:t>
            </a:r>
            <a:r>
              <a:rPr lang="en-US" dirty="0"/>
              <a:t> </a:t>
            </a:r>
            <a:r>
              <a:rPr lang="en-US" dirty="0" err="1"/>
              <a:t>dudas</a:t>
            </a:r>
            <a:r>
              <a:rPr lang="en-US" dirty="0"/>
              <a:t> </a:t>
            </a:r>
            <a:r>
              <a:rPr lang="en-US" dirty="0" err="1"/>
              <a:t>sobre</a:t>
            </a:r>
            <a:r>
              <a:rPr lang="en-US" dirty="0"/>
              <a:t> </a:t>
            </a:r>
            <a:r>
              <a:rPr lang="en-US" dirty="0" err="1"/>
              <a:t>cualquier</a:t>
            </a:r>
            <a:r>
              <a:rPr lang="en-US" dirty="0"/>
              <a:t> </a:t>
            </a:r>
            <a:r>
              <a:rPr lang="en-US" dirty="0" err="1"/>
              <a:t>otro</a:t>
            </a:r>
            <a:r>
              <a:rPr lang="en-US" dirty="0"/>
              <a:t> </a:t>
            </a:r>
            <a:r>
              <a:rPr lang="en-US" dirty="0" err="1"/>
              <a:t>apartado</a:t>
            </a:r>
            <a:r>
              <a:rPr lang="en-US" dirty="0"/>
              <a:t> del </a:t>
            </a:r>
            <a:r>
              <a:rPr lang="en-US" dirty="0" err="1"/>
              <a:t>proyecto</a:t>
            </a:r>
            <a:r>
              <a:rPr lang="en-US" dirty="0"/>
              <a:t>.</a:t>
            </a:r>
          </a:p>
          <a:p>
            <a:pPr algn="just"/>
            <a:endParaRPr lang="en-US" dirty="0"/>
          </a:p>
          <a:p>
            <a:pPr algn="just"/>
            <a:r>
              <a:rPr lang="en-US" dirty="0"/>
              <a:t>14.4 APERTURA: Se </a:t>
            </a:r>
            <a:r>
              <a:rPr lang="en-US" dirty="0" err="1"/>
              <a:t>dio</a:t>
            </a:r>
            <a:r>
              <a:rPr lang="en-US" dirty="0"/>
              <a:t> a </a:t>
            </a:r>
            <a:r>
              <a:rPr lang="en-US" dirty="0" err="1"/>
              <a:t>conocer</a:t>
            </a:r>
            <a:r>
              <a:rPr lang="en-US" dirty="0"/>
              <a:t> el </a:t>
            </a:r>
            <a:r>
              <a:rPr lang="en-US" dirty="0" err="1"/>
              <a:t>objetivo</a:t>
            </a:r>
            <a:r>
              <a:rPr lang="en-US" dirty="0"/>
              <a:t>. Para </a:t>
            </a:r>
            <a:r>
              <a:rPr lang="en-US" dirty="0" err="1"/>
              <a:t>esta</a:t>
            </a:r>
            <a:r>
              <a:rPr lang="en-US" dirty="0"/>
              <a:t> </a:t>
            </a:r>
            <a:r>
              <a:rPr lang="en-US" dirty="0" err="1"/>
              <a:t>actividad</a:t>
            </a:r>
            <a:r>
              <a:rPr lang="en-US" dirty="0"/>
              <a:t> se </a:t>
            </a:r>
            <a:r>
              <a:rPr lang="en-US" dirty="0" err="1"/>
              <a:t>ocupo</a:t>
            </a:r>
            <a:r>
              <a:rPr lang="en-US" dirty="0"/>
              <a:t> los </a:t>
            </a:r>
            <a:r>
              <a:rPr lang="en-US" dirty="0" err="1"/>
              <a:t>reportes</a:t>
            </a:r>
            <a:r>
              <a:rPr lang="en-US" dirty="0"/>
              <a:t> en </a:t>
            </a:r>
            <a:r>
              <a:rPr lang="en-US" dirty="0" err="1"/>
              <a:t>desarrollo</a:t>
            </a:r>
            <a:r>
              <a:rPr lang="en-US" dirty="0"/>
              <a:t> de </a:t>
            </a:r>
            <a:r>
              <a:rPr lang="en-US" dirty="0" err="1"/>
              <a:t>cada</a:t>
            </a:r>
            <a:r>
              <a:rPr lang="en-US" dirty="0"/>
              <a:t> </a:t>
            </a:r>
            <a:r>
              <a:rPr lang="en-US" dirty="0" err="1"/>
              <a:t>equipo</a:t>
            </a:r>
            <a:r>
              <a:rPr lang="en-US" dirty="0"/>
              <a:t> en </a:t>
            </a:r>
            <a:r>
              <a:rPr lang="en-US" dirty="0" err="1"/>
              <a:t>físico</a:t>
            </a:r>
            <a:r>
              <a:rPr lang="en-US" dirty="0"/>
              <a:t> o digital.</a:t>
            </a:r>
          </a:p>
          <a:p>
            <a:pPr algn="just"/>
            <a:r>
              <a:rPr lang="en-US" dirty="0"/>
              <a:t>14.5 DESARROLLO: de </a:t>
            </a:r>
            <a:r>
              <a:rPr lang="en-US" dirty="0" err="1"/>
              <a:t>manera</a:t>
            </a:r>
            <a:r>
              <a:rPr lang="en-US" dirty="0"/>
              <a:t> </a:t>
            </a:r>
            <a:r>
              <a:rPr lang="en-US" dirty="0" err="1"/>
              <a:t>personalizada</a:t>
            </a:r>
            <a:r>
              <a:rPr lang="en-US" dirty="0"/>
              <a:t> se </a:t>
            </a:r>
            <a:r>
              <a:rPr lang="en-US" dirty="0" err="1"/>
              <a:t>orientó</a:t>
            </a:r>
            <a:r>
              <a:rPr lang="en-US" dirty="0"/>
              <a:t> a </a:t>
            </a:r>
            <a:r>
              <a:rPr lang="en-US" dirty="0" err="1"/>
              <a:t>cada</a:t>
            </a:r>
            <a:r>
              <a:rPr lang="en-US" dirty="0"/>
              <a:t> </a:t>
            </a:r>
            <a:r>
              <a:rPr lang="en-US" dirty="0" err="1"/>
              <a:t>equipo</a:t>
            </a:r>
            <a:endParaRPr lang="en-US" dirty="0"/>
          </a:p>
          <a:p>
            <a:pPr algn="just"/>
            <a:r>
              <a:rPr lang="en-US" dirty="0"/>
              <a:t>14.6 CIERRE: Se </a:t>
            </a:r>
            <a:r>
              <a:rPr lang="en-US" dirty="0" err="1"/>
              <a:t>dieron</a:t>
            </a:r>
            <a:r>
              <a:rPr lang="en-US" dirty="0"/>
              <a:t> </a:t>
            </a:r>
            <a:r>
              <a:rPr lang="en-US" dirty="0" err="1"/>
              <a:t>indicaciones</a:t>
            </a:r>
            <a:r>
              <a:rPr lang="en-US" dirty="0"/>
              <a:t> </a:t>
            </a:r>
            <a:r>
              <a:rPr lang="en-US" dirty="0" err="1"/>
              <a:t>generales</a:t>
            </a:r>
            <a:r>
              <a:rPr lang="en-US" dirty="0"/>
              <a:t> </a:t>
            </a:r>
            <a:r>
              <a:rPr lang="en-US" dirty="0" err="1"/>
              <a:t>sobre</a:t>
            </a:r>
            <a:r>
              <a:rPr lang="en-US" dirty="0"/>
              <a:t> el fin de del </a:t>
            </a:r>
            <a:r>
              <a:rPr lang="en-US" dirty="0" err="1"/>
              <a:t>proyecto</a:t>
            </a:r>
            <a:endParaRPr lang="en-US"/>
          </a:p>
          <a:p>
            <a:endParaRPr lang="en-US" dirty="0"/>
          </a:p>
          <a:p>
            <a:endParaRPr lang="en-US" dirty="0"/>
          </a:p>
        </p:txBody>
      </p:sp>
    </p:spTree>
    <p:extLst>
      <p:ext uri="{BB962C8B-B14F-4D97-AF65-F5344CB8AC3E}">
        <p14:creationId xmlns:p14="http://schemas.microsoft.com/office/powerpoint/2010/main" val="3556785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8E4E6-CCDE-4807-B8D4-EBCF9B8F9CB3}"/>
              </a:ext>
            </a:extLst>
          </p:cNvPr>
          <p:cNvSpPr txBox="1"/>
          <p:nvPr/>
        </p:nvSpPr>
        <p:spPr>
          <a:xfrm>
            <a:off x="2165230" y="684362"/>
            <a:ext cx="876731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t>14.7 QUÉ SE HARÁ CON LOS RESULTADOS: Los </a:t>
            </a:r>
            <a:r>
              <a:rPr lang="en-US" dirty="0" err="1"/>
              <a:t>resultados</a:t>
            </a:r>
            <a:r>
              <a:rPr lang="en-US" dirty="0"/>
              <a:t> de la </a:t>
            </a:r>
            <a:r>
              <a:rPr lang="en-US" dirty="0" err="1"/>
              <a:t>orientación</a:t>
            </a:r>
            <a:r>
              <a:rPr lang="en-US" dirty="0"/>
              <a:t> </a:t>
            </a:r>
            <a:r>
              <a:rPr lang="en-US" dirty="0" err="1"/>
              <a:t>permitieron</a:t>
            </a:r>
            <a:r>
              <a:rPr lang="en-US" dirty="0"/>
              <a:t> el </a:t>
            </a:r>
            <a:r>
              <a:rPr lang="en-US" dirty="0" err="1"/>
              <a:t>correcto</a:t>
            </a:r>
            <a:r>
              <a:rPr lang="en-US" dirty="0"/>
              <a:t> fin de </a:t>
            </a:r>
            <a:r>
              <a:rPr lang="en-US" dirty="0" err="1"/>
              <a:t>cada</a:t>
            </a:r>
            <a:r>
              <a:rPr lang="en-US" dirty="0"/>
              <a:t> </a:t>
            </a:r>
            <a:r>
              <a:rPr lang="en-US" dirty="0" err="1"/>
              <a:t>proyecto</a:t>
            </a:r>
            <a:endParaRPr lang="es-MX"/>
          </a:p>
          <a:p>
            <a:pPr algn="just"/>
            <a:endParaRPr lang="en-US" dirty="0"/>
          </a:p>
          <a:p>
            <a:pPr algn="just"/>
            <a:r>
              <a:rPr lang="en-US" dirty="0"/>
              <a:t>14.8 CONTRASTACIÓN DE LO ESPERADO CON LO OBTENIDO. Los </a:t>
            </a:r>
            <a:r>
              <a:rPr lang="en-US" err="1"/>
              <a:t>ritmos</a:t>
            </a:r>
            <a:r>
              <a:rPr lang="en-US" dirty="0"/>
              <a:t> </a:t>
            </a:r>
            <a:r>
              <a:rPr lang="en-US" err="1"/>
              <a:t>desiguales</a:t>
            </a:r>
            <a:r>
              <a:rPr lang="en-US" dirty="0"/>
              <a:t> de </a:t>
            </a:r>
            <a:r>
              <a:rPr lang="en-US" err="1"/>
              <a:t>avance</a:t>
            </a:r>
            <a:r>
              <a:rPr lang="en-US" dirty="0"/>
              <a:t> de </a:t>
            </a:r>
            <a:r>
              <a:rPr lang="en-US" err="1"/>
              <a:t>cada</a:t>
            </a:r>
            <a:r>
              <a:rPr lang="en-US" dirty="0"/>
              <a:t> </a:t>
            </a:r>
            <a:r>
              <a:rPr lang="en-US" err="1"/>
              <a:t>proyecto</a:t>
            </a:r>
            <a:r>
              <a:rPr lang="en-US" dirty="0"/>
              <a:t> </a:t>
            </a:r>
            <a:r>
              <a:rPr lang="en-US" err="1"/>
              <a:t>hicieron</a:t>
            </a:r>
            <a:r>
              <a:rPr lang="en-US" dirty="0"/>
              <a:t> </a:t>
            </a:r>
            <a:r>
              <a:rPr lang="en-US" err="1"/>
              <a:t>difícil</a:t>
            </a:r>
            <a:r>
              <a:rPr lang="en-US" dirty="0"/>
              <a:t> que </a:t>
            </a:r>
            <a:r>
              <a:rPr lang="en-US" err="1"/>
              <a:t>todos</a:t>
            </a:r>
            <a:r>
              <a:rPr lang="en-US" dirty="0"/>
              <a:t> </a:t>
            </a:r>
            <a:r>
              <a:rPr lang="en-US" err="1"/>
              <a:t>tuvieran</a:t>
            </a:r>
            <a:r>
              <a:rPr lang="en-US" dirty="0"/>
              <a:t> </a:t>
            </a:r>
            <a:r>
              <a:rPr lang="en-US" err="1"/>
              <a:t>dudas</a:t>
            </a:r>
            <a:r>
              <a:rPr lang="en-US" dirty="0"/>
              <a:t> o las </a:t>
            </a:r>
            <a:r>
              <a:rPr lang="en-US" err="1"/>
              <a:t>mismas</a:t>
            </a:r>
            <a:r>
              <a:rPr lang="en-US" dirty="0"/>
              <a:t> </a:t>
            </a:r>
            <a:r>
              <a:rPr lang="en-US" err="1"/>
              <a:t>dudas</a:t>
            </a:r>
            <a:r>
              <a:rPr lang="en-US" dirty="0"/>
              <a:t> al </a:t>
            </a:r>
            <a:r>
              <a:rPr lang="en-US" err="1"/>
              <a:t>mismo</a:t>
            </a:r>
            <a:r>
              <a:rPr lang="en-US" dirty="0"/>
              <a:t> </a:t>
            </a:r>
            <a:r>
              <a:rPr lang="en-US" err="1"/>
              <a:t>tiempo</a:t>
            </a:r>
            <a:r>
              <a:rPr lang="en-US" dirty="0"/>
              <a:t>.</a:t>
            </a:r>
          </a:p>
          <a:p>
            <a:pPr algn="just"/>
            <a:endParaRPr lang="en-US" dirty="0"/>
          </a:p>
          <a:p>
            <a:pPr algn="just"/>
            <a:r>
              <a:rPr lang="en-US" dirty="0"/>
              <a:t>14.9 TOMA DE DECISIONES. Al </a:t>
            </a:r>
            <a:r>
              <a:rPr lang="en-US" err="1"/>
              <a:t>ver</a:t>
            </a:r>
            <a:r>
              <a:rPr lang="en-US" dirty="0"/>
              <a:t> que </a:t>
            </a:r>
            <a:r>
              <a:rPr lang="en-US" err="1"/>
              <a:t>hubo</a:t>
            </a:r>
            <a:r>
              <a:rPr lang="en-US" dirty="0"/>
              <a:t> </a:t>
            </a:r>
            <a:r>
              <a:rPr lang="en-US" err="1"/>
              <a:t>poco</a:t>
            </a:r>
            <a:r>
              <a:rPr lang="en-US" dirty="0"/>
              <a:t> </a:t>
            </a:r>
            <a:r>
              <a:rPr lang="en-US" err="1"/>
              <a:t>avance</a:t>
            </a:r>
            <a:r>
              <a:rPr lang="en-US" dirty="0"/>
              <a:t> de </a:t>
            </a:r>
            <a:r>
              <a:rPr lang="en-US" err="1"/>
              <a:t>algunos</a:t>
            </a:r>
            <a:r>
              <a:rPr lang="en-US" dirty="0"/>
              <a:t> </a:t>
            </a:r>
            <a:r>
              <a:rPr lang="en-US" err="1"/>
              <a:t>equipos</a:t>
            </a:r>
            <a:r>
              <a:rPr lang="en-US" dirty="0"/>
              <a:t> se </a:t>
            </a:r>
            <a:r>
              <a:rPr lang="en-US" err="1"/>
              <a:t>permitió</a:t>
            </a:r>
            <a:r>
              <a:rPr lang="en-US" dirty="0"/>
              <a:t> que </a:t>
            </a:r>
            <a:r>
              <a:rPr lang="en-US" err="1"/>
              <a:t>tomaran</a:t>
            </a:r>
            <a:r>
              <a:rPr lang="en-US" dirty="0"/>
              <a:t> </a:t>
            </a:r>
            <a:r>
              <a:rPr lang="en-US" err="1"/>
              <a:t>más</a:t>
            </a:r>
            <a:r>
              <a:rPr lang="en-US" dirty="0"/>
              <a:t> </a:t>
            </a:r>
            <a:r>
              <a:rPr lang="en-US" err="1"/>
              <a:t>tiempo</a:t>
            </a:r>
            <a:r>
              <a:rPr lang="en-US" dirty="0"/>
              <a:t> para el </a:t>
            </a:r>
            <a:r>
              <a:rPr lang="en-US" err="1"/>
              <a:t>desarrollo</a:t>
            </a:r>
            <a:r>
              <a:rPr lang="en-US" dirty="0"/>
              <a:t> de sus </a:t>
            </a:r>
            <a:r>
              <a:rPr lang="en-US" err="1"/>
              <a:t>reportes</a:t>
            </a:r>
            <a:r>
              <a:rPr lang="en-US" dirty="0"/>
              <a:t>.</a:t>
            </a:r>
          </a:p>
        </p:txBody>
      </p:sp>
    </p:spTree>
    <p:extLst>
      <p:ext uri="{BB962C8B-B14F-4D97-AF65-F5344CB8AC3E}">
        <p14:creationId xmlns:p14="http://schemas.microsoft.com/office/powerpoint/2010/main" val="1485987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1BA02C-0C38-4B49-A002-92765B48CF4C}"/>
              </a:ext>
            </a:extLst>
          </p:cNvPr>
          <p:cNvSpPr txBox="1"/>
          <p:nvPr/>
        </p:nvSpPr>
        <p:spPr>
          <a:xfrm>
            <a:off x="2208362" y="641230"/>
            <a:ext cx="9040483" cy="75713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APARTADO 14. ACTIVIDAD POR MATERIA.</a:t>
            </a:r>
          </a:p>
          <a:p>
            <a:endParaRPr lang="en-US" dirty="0"/>
          </a:p>
          <a:p>
            <a:pPr algn="just"/>
            <a:r>
              <a:rPr lang="en-US" dirty="0"/>
              <a:t>14.1 NOMBRE DE LA ACTIVIDAD: </a:t>
            </a:r>
            <a:r>
              <a:rPr lang="en-US" dirty="0" err="1"/>
              <a:t>Elaboración</a:t>
            </a:r>
            <a:r>
              <a:rPr lang="en-US" dirty="0"/>
              <a:t> de </a:t>
            </a:r>
            <a:r>
              <a:rPr lang="en-US" dirty="0" err="1"/>
              <a:t>cuentos</a:t>
            </a:r>
            <a:endParaRPr lang="en-US" dirty="0"/>
          </a:p>
          <a:p>
            <a:pPr algn="just"/>
            <a:r>
              <a:rPr lang="en-US" dirty="0"/>
              <a:t>OBJETIVO: </a:t>
            </a:r>
            <a:r>
              <a:rPr lang="en-US" dirty="0" err="1"/>
              <a:t>Cada</a:t>
            </a:r>
            <a:r>
              <a:rPr lang="en-US" dirty="0"/>
              <a:t> </a:t>
            </a:r>
            <a:r>
              <a:rPr lang="en-US" dirty="0" err="1"/>
              <a:t>uno</a:t>
            </a:r>
            <a:r>
              <a:rPr lang="en-US" dirty="0"/>
              <a:t> de los </a:t>
            </a:r>
            <a:r>
              <a:rPr lang="en-US" dirty="0" err="1"/>
              <a:t>equipos</a:t>
            </a:r>
            <a:r>
              <a:rPr lang="en-US" dirty="0"/>
              <a:t> </a:t>
            </a:r>
            <a:r>
              <a:rPr lang="en-US" dirty="0" err="1"/>
              <a:t>elaborará</a:t>
            </a:r>
            <a:r>
              <a:rPr lang="en-US" dirty="0"/>
              <a:t> un </a:t>
            </a:r>
            <a:r>
              <a:rPr lang="en-US" dirty="0" err="1"/>
              <a:t>cuento</a:t>
            </a:r>
            <a:r>
              <a:rPr lang="en-US" dirty="0"/>
              <a:t> de 2 a 3 cuartillas, en el </a:t>
            </a:r>
            <a:r>
              <a:rPr lang="en-US" dirty="0" err="1"/>
              <a:t>cual</a:t>
            </a:r>
            <a:r>
              <a:rPr lang="en-US" dirty="0"/>
              <a:t> se </a:t>
            </a:r>
            <a:r>
              <a:rPr lang="en-US" dirty="0" err="1"/>
              <a:t>refleje</a:t>
            </a:r>
            <a:r>
              <a:rPr lang="en-US" dirty="0"/>
              <a:t> el </a:t>
            </a:r>
            <a:r>
              <a:rPr lang="en-US" dirty="0" err="1"/>
              <a:t>dilema</a:t>
            </a:r>
            <a:r>
              <a:rPr lang="en-US" dirty="0"/>
              <a:t> </a:t>
            </a:r>
            <a:r>
              <a:rPr lang="en-US" dirty="0" err="1"/>
              <a:t>ético</a:t>
            </a:r>
            <a:r>
              <a:rPr lang="en-US" dirty="0"/>
              <a:t> entre el desarrollo inmobiliario y el </a:t>
            </a:r>
            <a:r>
              <a:rPr lang="en-US" dirty="0" err="1"/>
              <a:t>impacto</a:t>
            </a:r>
            <a:r>
              <a:rPr lang="en-US" dirty="0"/>
              <a:t> que </a:t>
            </a:r>
            <a:r>
              <a:rPr lang="en-US" dirty="0" err="1"/>
              <a:t>éste</a:t>
            </a:r>
            <a:r>
              <a:rPr lang="en-US" dirty="0"/>
              <a:t> </a:t>
            </a:r>
            <a:r>
              <a:rPr lang="en-US" dirty="0" err="1"/>
              <a:t>tiene</a:t>
            </a:r>
            <a:r>
              <a:rPr lang="en-US" dirty="0"/>
              <a:t> en la </a:t>
            </a:r>
            <a:r>
              <a:rPr lang="en-US" dirty="0" err="1"/>
              <a:t>calidad</a:t>
            </a:r>
            <a:r>
              <a:rPr lang="en-US" dirty="0"/>
              <a:t> de </a:t>
            </a:r>
            <a:r>
              <a:rPr lang="en-US" dirty="0" err="1"/>
              <a:t>vida</a:t>
            </a:r>
            <a:r>
              <a:rPr lang="en-US" dirty="0"/>
              <a:t> de los </a:t>
            </a:r>
            <a:r>
              <a:rPr lang="en-US" dirty="0" err="1"/>
              <a:t>habitantes</a:t>
            </a:r>
            <a:r>
              <a:rPr lang="en-US" dirty="0"/>
              <a:t> de la </a:t>
            </a:r>
            <a:r>
              <a:rPr lang="en-US" dirty="0" err="1"/>
              <a:t>colonia</a:t>
            </a:r>
            <a:r>
              <a:rPr lang="en-US" dirty="0"/>
              <a:t> </a:t>
            </a:r>
            <a:r>
              <a:rPr lang="en-US" dirty="0" err="1"/>
              <a:t>Nápoles</a:t>
            </a:r>
            <a:r>
              <a:rPr lang="en-US" dirty="0"/>
              <a:t>. Los </a:t>
            </a:r>
            <a:r>
              <a:rPr lang="en-US" dirty="0" err="1"/>
              <a:t>textos</a:t>
            </a:r>
            <a:r>
              <a:rPr lang="en-US" dirty="0"/>
              <a:t> se </a:t>
            </a:r>
            <a:r>
              <a:rPr lang="en-US" dirty="0" err="1"/>
              <a:t>generarán</a:t>
            </a:r>
            <a:r>
              <a:rPr lang="en-US" dirty="0"/>
              <a:t> </a:t>
            </a:r>
            <a:r>
              <a:rPr lang="en-US" dirty="0" err="1"/>
              <a:t>tras</a:t>
            </a:r>
            <a:r>
              <a:rPr lang="en-US" dirty="0"/>
              <a:t> la investighación realizada en las materias de Ciencias y tras realizar una profunda </a:t>
            </a:r>
            <a:r>
              <a:rPr lang="en-US" dirty="0" err="1"/>
              <a:t>reflexión</a:t>
            </a:r>
            <a:r>
              <a:rPr lang="en-US" dirty="0"/>
              <a:t> </a:t>
            </a:r>
            <a:r>
              <a:rPr lang="en-US" dirty="0" err="1"/>
              <a:t>sobre</a:t>
            </a:r>
            <a:r>
              <a:rPr lang="en-US" dirty="0"/>
              <a:t> el </a:t>
            </a:r>
            <a:r>
              <a:rPr lang="en-US" dirty="0" err="1"/>
              <a:t>tema</a:t>
            </a:r>
            <a:r>
              <a:rPr lang="en-US" dirty="0"/>
              <a:t> </a:t>
            </a:r>
            <a:r>
              <a:rPr lang="en-US" dirty="0" err="1"/>
              <a:t>qse</a:t>
            </a:r>
            <a:r>
              <a:rPr lang="en-US" dirty="0"/>
              <a:t> ha </a:t>
            </a:r>
            <a:r>
              <a:rPr lang="en-US" dirty="0" err="1"/>
              <a:t>asignado</a:t>
            </a:r>
            <a:r>
              <a:rPr lang="en-US" dirty="0"/>
              <a:t> a </a:t>
            </a:r>
            <a:r>
              <a:rPr lang="en-US" dirty="0" err="1"/>
              <a:t>cada</a:t>
            </a:r>
            <a:r>
              <a:rPr lang="en-US" dirty="0"/>
              <a:t> </a:t>
            </a:r>
            <a:r>
              <a:rPr lang="en-US" dirty="0" err="1"/>
              <a:t>equipo</a:t>
            </a:r>
            <a:r>
              <a:rPr lang="en-US" dirty="0"/>
              <a:t>. </a:t>
            </a:r>
          </a:p>
          <a:p>
            <a:r>
              <a:rPr lang="en-US" dirty="0"/>
              <a:t>GRADO: Quinto</a:t>
            </a:r>
          </a:p>
          <a:p>
            <a:r>
              <a:rPr lang="en-US" dirty="0"/>
              <a:t>FECHA EN QUE SE LLEVARA A CABO: </a:t>
            </a:r>
            <a:r>
              <a:rPr lang="en-US" dirty="0" err="1"/>
              <a:t>Noviembre-Diciembre</a:t>
            </a:r>
            <a:r>
              <a:rPr lang="en-US" dirty="0"/>
              <a:t> de 2019</a:t>
            </a:r>
          </a:p>
          <a:p>
            <a:endParaRPr lang="en-US" dirty="0"/>
          </a:p>
          <a:p>
            <a:r>
              <a:rPr lang="en-US" dirty="0"/>
              <a:t>14.2 ASIGNATURAS PARTICIPANTES Y FUENTES DE APOYO: LITERATURA UNIVERSAL Y ÉTICA</a:t>
            </a:r>
          </a:p>
          <a:p>
            <a:endParaRPr lang="en-US" dirty="0"/>
          </a:p>
          <a:p>
            <a:pPr algn="just"/>
            <a:r>
              <a:rPr lang="en-US" dirty="0"/>
              <a:t>14.3 JUSTIFICACIÓN: Dado que las </a:t>
            </a:r>
            <a:r>
              <a:rPr lang="en-US" dirty="0" err="1"/>
              <a:t>asignaturas</a:t>
            </a:r>
            <a:r>
              <a:rPr lang="en-US" dirty="0"/>
              <a:t> de </a:t>
            </a:r>
            <a:r>
              <a:rPr lang="en-US" dirty="0" err="1"/>
              <a:t>Ética</a:t>
            </a:r>
            <a:r>
              <a:rPr lang="en-US" dirty="0"/>
              <a:t> y </a:t>
            </a:r>
            <a:r>
              <a:rPr lang="en-US" dirty="0" err="1"/>
              <a:t>Literatura</a:t>
            </a:r>
            <a:r>
              <a:rPr lang="en-US" dirty="0"/>
              <a:t> Universal </a:t>
            </a:r>
            <a:r>
              <a:rPr lang="en-US" dirty="0" err="1"/>
              <a:t>trabajan</a:t>
            </a:r>
            <a:r>
              <a:rPr lang="en-US" dirty="0"/>
              <a:t> con los </a:t>
            </a:r>
            <a:r>
              <a:rPr lang="en-US" dirty="0" err="1"/>
              <a:t>pensamientos</a:t>
            </a:r>
            <a:r>
              <a:rPr lang="en-US" dirty="0"/>
              <a:t>, </a:t>
            </a:r>
            <a:r>
              <a:rPr lang="en-US" dirty="0" err="1"/>
              <a:t>emociones</a:t>
            </a:r>
            <a:r>
              <a:rPr lang="en-US" dirty="0"/>
              <a:t> y el </a:t>
            </a:r>
            <a:r>
              <a:rPr lang="en-US" dirty="0" err="1"/>
              <a:t>desarrollo</a:t>
            </a:r>
            <a:r>
              <a:rPr lang="en-US" dirty="0"/>
              <a:t> de la </a:t>
            </a:r>
            <a:r>
              <a:rPr lang="en-US" dirty="0" err="1"/>
              <a:t>cultura</a:t>
            </a:r>
            <a:r>
              <a:rPr lang="en-US" dirty="0"/>
              <a:t> </a:t>
            </a:r>
            <a:r>
              <a:rPr lang="en-US" dirty="0" err="1"/>
              <a:t>humana</a:t>
            </a:r>
            <a:r>
              <a:rPr lang="en-US" dirty="0"/>
              <a:t>, es de </a:t>
            </a:r>
            <a:r>
              <a:rPr lang="en-US" dirty="0" err="1"/>
              <a:t>suma</a:t>
            </a:r>
            <a:r>
              <a:rPr lang="en-US" dirty="0"/>
              <a:t> </a:t>
            </a:r>
            <a:r>
              <a:rPr lang="en-US" dirty="0" err="1"/>
              <a:t>importancia</a:t>
            </a:r>
            <a:r>
              <a:rPr lang="en-US" dirty="0"/>
              <a:t> que los </a:t>
            </a:r>
            <a:r>
              <a:rPr lang="en-US" dirty="0" err="1"/>
              <a:t>alumnos</a:t>
            </a:r>
            <a:r>
              <a:rPr lang="en-US" dirty="0"/>
              <a:t> </a:t>
            </a:r>
            <a:r>
              <a:rPr lang="en-US" dirty="0" err="1"/>
              <a:t>comprendan</a:t>
            </a:r>
            <a:r>
              <a:rPr lang="en-US" dirty="0"/>
              <a:t> el </a:t>
            </a:r>
            <a:r>
              <a:rPr lang="en-US" dirty="0" err="1"/>
              <a:t>alcance</a:t>
            </a:r>
            <a:r>
              <a:rPr lang="en-US" dirty="0"/>
              <a:t> de </a:t>
            </a:r>
            <a:r>
              <a:rPr lang="en-US" dirty="0" err="1"/>
              <a:t>nuestra</a:t>
            </a:r>
            <a:r>
              <a:rPr lang="en-US" dirty="0"/>
              <a:t> </a:t>
            </a:r>
            <a:r>
              <a:rPr lang="en-US" dirty="0" err="1"/>
              <a:t>responsabilidad</a:t>
            </a:r>
            <a:r>
              <a:rPr lang="en-US" dirty="0"/>
              <a:t> en el </a:t>
            </a:r>
            <a:r>
              <a:rPr lang="en-US" dirty="0" err="1"/>
              <a:t>impacto</a:t>
            </a:r>
            <a:r>
              <a:rPr lang="en-US" dirty="0"/>
              <a:t> tanto </a:t>
            </a:r>
            <a:r>
              <a:rPr lang="en-US" dirty="0" err="1"/>
              <a:t>ecológico</a:t>
            </a:r>
            <a:r>
              <a:rPr lang="en-US" dirty="0"/>
              <a:t> </a:t>
            </a:r>
            <a:r>
              <a:rPr lang="en-US" dirty="0" err="1"/>
              <a:t>como</a:t>
            </a:r>
            <a:r>
              <a:rPr lang="en-US" dirty="0"/>
              <a:t> </a:t>
            </a:r>
            <a:r>
              <a:rPr lang="en-US" dirty="0" err="1"/>
              <a:t>psicológico</a:t>
            </a:r>
            <a:r>
              <a:rPr lang="en-US" dirty="0"/>
              <a:t> de los </a:t>
            </a:r>
            <a:r>
              <a:rPr lang="en-US" dirty="0" err="1"/>
              <a:t>seres</a:t>
            </a:r>
            <a:r>
              <a:rPr lang="en-US" dirty="0"/>
              <a:t> </a:t>
            </a:r>
            <a:r>
              <a:rPr lang="en-US" dirty="0" err="1"/>
              <a:t>humanos</a:t>
            </a:r>
            <a:r>
              <a:rPr lang="en-US" dirty="0"/>
              <a:t> que </a:t>
            </a:r>
            <a:r>
              <a:rPr lang="en-US" dirty="0" err="1"/>
              <a:t>habitan</a:t>
            </a:r>
            <a:r>
              <a:rPr lang="en-US" dirty="0"/>
              <a:t> la </a:t>
            </a:r>
            <a:r>
              <a:rPr lang="en-US" dirty="0" err="1"/>
              <a:t>colonia</a:t>
            </a:r>
            <a:r>
              <a:rPr lang="en-US" dirty="0"/>
              <a:t> </a:t>
            </a:r>
            <a:r>
              <a:rPr lang="en-US" dirty="0" err="1"/>
              <a:t>Nápoles</a:t>
            </a:r>
            <a:r>
              <a:rPr lang="en-US" dirty="0"/>
              <a:t> </a:t>
            </a:r>
            <a:r>
              <a:rPr lang="en-US" dirty="0" err="1"/>
              <a:t>derivado</a:t>
            </a:r>
            <a:r>
              <a:rPr lang="en-US" dirty="0"/>
              <a:t> del </a:t>
            </a:r>
            <a:r>
              <a:rPr lang="en-US" dirty="0" err="1"/>
              <a:t>constante</a:t>
            </a:r>
            <a:r>
              <a:rPr lang="en-US" dirty="0"/>
              <a:t> </a:t>
            </a:r>
            <a:r>
              <a:rPr lang="en-US" dirty="0" err="1"/>
              <a:t>desarrollo</a:t>
            </a:r>
            <a:r>
              <a:rPr lang="en-US" dirty="0"/>
              <a:t> </a:t>
            </a:r>
            <a:r>
              <a:rPr lang="en-US" dirty="0" err="1"/>
              <a:t>inmobiliario</a:t>
            </a:r>
            <a:r>
              <a:rPr lang="en-US" dirty="0"/>
              <a:t> en la ciudad de México. De nada </a:t>
            </a:r>
            <a:r>
              <a:rPr lang="en-US" dirty="0" err="1"/>
              <a:t>sirven</a:t>
            </a:r>
            <a:r>
              <a:rPr lang="en-US" dirty="0"/>
              <a:t> las </a:t>
            </a:r>
            <a:r>
              <a:rPr lang="en-US" dirty="0" err="1"/>
              <a:t>estadísticas</a:t>
            </a:r>
            <a:r>
              <a:rPr lang="en-US" dirty="0"/>
              <a:t> </a:t>
            </a:r>
            <a:r>
              <a:rPr lang="en-US" dirty="0" err="1"/>
              <a:t>si</a:t>
            </a:r>
            <a:r>
              <a:rPr lang="en-US" dirty="0"/>
              <a:t> en </a:t>
            </a:r>
            <a:r>
              <a:rPr lang="en-US" dirty="0" err="1"/>
              <a:t>realidad</a:t>
            </a:r>
            <a:r>
              <a:rPr lang="en-US" dirty="0"/>
              <a:t> no se </a:t>
            </a:r>
            <a:r>
              <a:rPr lang="en-US" dirty="0" err="1"/>
              <a:t>consigue</a:t>
            </a:r>
            <a:r>
              <a:rPr lang="en-US" dirty="0"/>
              <a:t> que el </a:t>
            </a:r>
            <a:r>
              <a:rPr lang="en-US" dirty="0" err="1"/>
              <a:t>alumnado</a:t>
            </a:r>
            <a:r>
              <a:rPr lang="en-US" dirty="0"/>
              <a:t> </a:t>
            </a:r>
            <a:r>
              <a:rPr lang="en-US" dirty="0" err="1"/>
              <a:t>recapacite</a:t>
            </a:r>
            <a:r>
              <a:rPr lang="en-US" dirty="0"/>
              <a:t> y </a:t>
            </a:r>
            <a:r>
              <a:rPr lang="en-US" dirty="0" err="1"/>
              <a:t>busque</a:t>
            </a:r>
            <a:r>
              <a:rPr lang="en-US" dirty="0"/>
              <a:t> </a:t>
            </a:r>
            <a:r>
              <a:rPr lang="en-US" dirty="0" err="1"/>
              <a:t>promover</a:t>
            </a:r>
            <a:r>
              <a:rPr lang="en-US" dirty="0"/>
              <a:t> una </a:t>
            </a:r>
            <a:r>
              <a:rPr lang="en-US" dirty="0" err="1"/>
              <a:t>mejor</a:t>
            </a:r>
            <a:r>
              <a:rPr lang="en-US" dirty="0"/>
              <a:t> </a:t>
            </a:r>
            <a:r>
              <a:rPr lang="en-US" dirty="0" err="1"/>
              <a:t>calidad</a:t>
            </a:r>
            <a:r>
              <a:rPr lang="en-US" dirty="0"/>
              <a:t> de </a:t>
            </a:r>
            <a:r>
              <a:rPr lang="en-US" dirty="0" err="1"/>
              <a:t>vida</a:t>
            </a:r>
            <a:r>
              <a:rPr lang="en-US" dirty="0"/>
              <a:t> para </a:t>
            </a:r>
            <a:r>
              <a:rPr lang="en-US" dirty="0" err="1"/>
              <a:t>todos</a:t>
            </a:r>
            <a:r>
              <a:rPr lang="en-US" dirty="0"/>
              <a:t> </a:t>
            </a:r>
            <a:r>
              <a:rPr lang="en-US" dirty="0" err="1"/>
              <a:t>como</a:t>
            </a:r>
            <a:r>
              <a:rPr lang="en-US" dirty="0"/>
              <a:t> </a:t>
            </a:r>
            <a:r>
              <a:rPr lang="en-US" dirty="0" err="1"/>
              <a:t>futuros</a:t>
            </a:r>
            <a:r>
              <a:rPr lang="en-US" dirty="0"/>
              <a:t> </a:t>
            </a:r>
            <a:r>
              <a:rPr lang="en-US" dirty="0" err="1"/>
              <a:t>agentes</a:t>
            </a:r>
            <a:r>
              <a:rPr lang="en-US" dirty="0"/>
              <a:t> de </a:t>
            </a:r>
            <a:r>
              <a:rPr lang="en-US" dirty="0" err="1"/>
              <a:t>cambio</a:t>
            </a:r>
            <a:r>
              <a:rPr lang="en-US" dirty="0"/>
              <a:t>.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22264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8E4E6-CCDE-4807-B8D4-EBCF9B8F9CB3}"/>
              </a:ext>
            </a:extLst>
          </p:cNvPr>
          <p:cNvSpPr txBox="1"/>
          <p:nvPr/>
        </p:nvSpPr>
        <p:spPr>
          <a:xfrm>
            <a:off x="2165230" y="684362"/>
            <a:ext cx="8767313"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ea typeface="+mn-lt"/>
                <a:cs typeface="+mn-lt"/>
              </a:rPr>
              <a:t>14.4 APERTURA: Los </a:t>
            </a:r>
            <a:r>
              <a:rPr lang="en-US" dirty="0" err="1">
                <a:ea typeface="+mn-lt"/>
                <a:cs typeface="+mn-lt"/>
              </a:rPr>
              <a:t>profesores</a:t>
            </a:r>
            <a:r>
              <a:rPr lang="en-US" dirty="0">
                <a:ea typeface="+mn-lt"/>
                <a:cs typeface="+mn-lt"/>
              </a:rPr>
              <a:t> de </a:t>
            </a:r>
            <a:r>
              <a:rPr lang="en-US" dirty="0" err="1">
                <a:ea typeface="+mn-lt"/>
                <a:cs typeface="+mn-lt"/>
              </a:rPr>
              <a:t>ambas</a:t>
            </a:r>
            <a:r>
              <a:rPr lang="en-US" dirty="0">
                <a:ea typeface="+mn-lt"/>
                <a:cs typeface="+mn-lt"/>
              </a:rPr>
              <a:t> </a:t>
            </a:r>
            <a:r>
              <a:rPr lang="en-US" dirty="0" err="1">
                <a:ea typeface="+mn-lt"/>
                <a:cs typeface="+mn-lt"/>
              </a:rPr>
              <a:t>asignaturas</a:t>
            </a:r>
            <a:r>
              <a:rPr lang="en-US" dirty="0">
                <a:ea typeface="+mn-lt"/>
                <a:cs typeface="+mn-lt"/>
              </a:rPr>
              <a:t> les </a:t>
            </a:r>
            <a:r>
              <a:rPr lang="en-US" dirty="0" err="1">
                <a:ea typeface="+mn-lt"/>
                <a:cs typeface="+mn-lt"/>
              </a:rPr>
              <a:t>plantearán</a:t>
            </a:r>
            <a:r>
              <a:rPr lang="en-US" dirty="0">
                <a:ea typeface="+mn-lt"/>
                <a:cs typeface="+mn-lt"/>
              </a:rPr>
              <a:t> a los </a:t>
            </a:r>
            <a:r>
              <a:rPr lang="en-US" dirty="0" err="1">
                <a:ea typeface="+mn-lt"/>
                <a:cs typeface="+mn-lt"/>
              </a:rPr>
              <a:t>chicos</a:t>
            </a:r>
            <a:r>
              <a:rPr lang="en-US" dirty="0">
                <a:ea typeface="+mn-lt"/>
                <a:cs typeface="+mn-lt"/>
              </a:rPr>
              <a:t> </a:t>
            </a:r>
            <a:r>
              <a:rPr lang="en-US" dirty="0" err="1">
                <a:ea typeface="+mn-lt"/>
                <a:cs typeface="+mn-lt"/>
              </a:rPr>
              <a:t>algunas</a:t>
            </a:r>
            <a:r>
              <a:rPr lang="en-US" dirty="0">
                <a:ea typeface="+mn-lt"/>
                <a:cs typeface="+mn-lt"/>
              </a:rPr>
              <a:t> de las </a:t>
            </a:r>
            <a:r>
              <a:rPr lang="en-US" dirty="0" err="1">
                <a:ea typeface="+mn-lt"/>
                <a:cs typeface="+mn-lt"/>
              </a:rPr>
              <a:t>preguntas</a:t>
            </a:r>
            <a:r>
              <a:rPr lang="en-US" dirty="0">
                <a:ea typeface="+mn-lt"/>
                <a:cs typeface="+mn-lt"/>
              </a:rPr>
              <a:t> </a:t>
            </a:r>
            <a:r>
              <a:rPr lang="en-US" dirty="0" err="1">
                <a:ea typeface="+mn-lt"/>
                <a:cs typeface="+mn-lt"/>
              </a:rPr>
              <a:t>detonadoras</a:t>
            </a:r>
            <a:r>
              <a:rPr lang="en-US" dirty="0">
                <a:ea typeface="+mn-lt"/>
                <a:cs typeface="+mn-lt"/>
              </a:rPr>
              <a:t> </a:t>
            </a:r>
            <a:r>
              <a:rPr lang="en-US" dirty="0" err="1">
                <a:ea typeface="+mn-lt"/>
                <a:cs typeface="+mn-lt"/>
              </a:rPr>
              <a:t>ya</a:t>
            </a:r>
            <a:r>
              <a:rPr lang="en-US" dirty="0">
                <a:ea typeface="+mn-lt"/>
                <a:cs typeface="+mn-lt"/>
              </a:rPr>
              <a:t> </a:t>
            </a:r>
            <a:r>
              <a:rPr lang="en-US" dirty="0" err="1">
                <a:ea typeface="+mn-lt"/>
                <a:cs typeface="+mn-lt"/>
              </a:rPr>
              <a:t>usadas</a:t>
            </a:r>
            <a:r>
              <a:rPr lang="en-US" dirty="0">
                <a:ea typeface="+mn-lt"/>
                <a:cs typeface="+mn-lt"/>
              </a:rPr>
              <a:t> en </a:t>
            </a:r>
            <a:r>
              <a:rPr lang="en-US" dirty="0" err="1">
                <a:ea typeface="+mn-lt"/>
                <a:cs typeface="+mn-lt"/>
              </a:rPr>
              <a:t>sesiones</a:t>
            </a:r>
            <a:r>
              <a:rPr lang="en-US" dirty="0">
                <a:ea typeface="+mn-lt"/>
                <a:cs typeface="+mn-lt"/>
              </a:rPr>
              <a:t> </a:t>
            </a:r>
            <a:r>
              <a:rPr lang="en-US" dirty="0" err="1">
                <a:ea typeface="+mn-lt"/>
                <a:cs typeface="+mn-lt"/>
              </a:rPr>
              <a:t>pasadas</a:t>
            </a:r>
            <a:r>
              <a:rPr lang="en-US" dirty="0">
                <a:ea typeface="+mn-lt"/>
                <a:cs typeface="+mn-lt"/>
              </a:rPr>
              <a:t> </a:t>
            </a:r>
            <a:r>
              <a:rPr lang="en-US" dirty="0" err="1">
                <a:ea typeface="+mn-lt"/>
                <a:cs typeface="+mn-lt"/>
              </a:rPr>
              <a:t>invitándolos</a:t>
            </a:r>
            <a:r>
              <a:rPr lang="en-US" dirty="0">
                <a:ea typeface="+mn-lt"/>
                <a:cs typeface="+mn-lt"/>
              </a:rPr>
              <a:t>, </a:t>
            </a:r>
            <a:r>
              <a:rPr lang="en-US" dirty="0" err="1">
                <a:ea typeface="+mn-lt"/>
                <a:cs typeface="+mn-lt"/>
              </a:rPr>
              <a:t>además</a:t>
            </a:r>
            <a:r>
              <a:rPr lang="en-US" dirty="0">
                <a:ea typeface="+mn-lt"/>
                <a:cs typeface="+mn-lt"/>
              </a:rPr>
              <a:t>, ha </a:t>
            </a:r>
            <a:r>
              <a:rPr lang="en-US" dirty="0" err="1">
                <a:ea typeface="+mn-lt"/>
                <a:cs typeface="+mn-lt"/>
              </a:rPr>
              <a:t>reflexionar</a:t>
            </a:r>
            <a:r>
              <a:rPr lang="en-US" dirty="0">
                <a:ea typeface="+mn-lt"/>
                <a:cs typeface="+mn-lt"/>
              </a:rPr>
              <a:t> de </a:t>
            </a:r>
            <a:r>
              <a:rPr lang="en-US" dirty="0" err="1">
                <a:ea typeface="+mn-lt"/>
                <a:cs typeface="+mn-lt"/>
              </a:rPr>
              <a:t>qué</a:t>
            </a:r>
            <a:r>
              <a:rPr lang="en-US" dirty="0">
                <a:ea typeface="+mn-lt"/>
                <a:cs typeface="+mn-lt"/>
              </a:rPr>
              <a:t> manera comunicarían los resultados de sus </a:t>
            </a:r>
            <a:r>
              <a:rPr lang="en-US" dirty="0" err="1">
                <a:ea typeface="+mn-lt"/>
                <a:cs typeface="+mn-lt"/>
              </a:rPr>
              <a:t>investigaciones</a:t>
            </a:r>
            <a:r>
              <a:rPr lang="en-US" dirty="0">
                <a:ea typeface="+mn-lt"/>
                <a:cs typeface="+mn-lt"/>
              </a:rPr>
              <a:t> previas a </a:t>
            </a:r>
            <a:r>
              <a:rPr lang="en-US" dirty="0" err="1">
                <a:ea typeface="+mn-lt"/>
                <a:cs typeface="+mn-lt"/>
              </a:rPr>
              <a:t>niños</a:t>
            </a:r>
            <a:r>
              <a:rPr lang="en-US" dirty="0">
                <a:ea typeface="+mn-lt"/>
                <a:cs typeface="+mn-lt"/>
              </a:rPr>
              <a:t> de </a:t>
            </a:r>
            <a:r>
              <a:rPr lang="en-US" dirty="0" err="1">
                <a:ea typeface="+mn-lt"/>
                <a:cs typeface="+mn-lt"/>
              </a:rPr>
              <a:t>primaria</a:t>
            </a:r>
            <a:r>
              <a:rPr lang="en-US" dirty="0">
                <a:ea typeface="+mn-lt"/>
                <a:cs typeface="+mn-lt"/>
              </a:rPr>
              <a:t> </a:t>
            </a:r>
            <a:r>
              <a:rPr lang="en-US" dirty="0" err="1">
                <a:ea typeface="+mn-lt"/>
                <a:cs typeface="+mn-lt"/>
              </a:rPr>
              <a:t>quiénes</a:t>
            </a:r>
            <a:r>
              <a:rPr lang="en-US" dirty="0">
                <a:ea typeface="+mn-lt"/>
                <a:cs typeface="+mn-lt"/>
              </a:rPr>
              <a:t>, en un </a:t>
            </a:r>
            <a:r>
              <a:rPr lang="en-US" dirty="0" err="1">
                <a:ea typeface="+mn-lt"/>
                <a:cs typeface="+mn-lt"/>
              </a:rPr>
              <a:t>futuro</a:t>
            </a:r>
            <a:r>
              <a:rPr lang="en-US" dirty="0">
                <a:ea typeface="+mn-lt"/>
                <a:cs typeface="+mn-lt"/>
              </a:rPr>
              <a:t>, </a:t>
            </a:r>
            <a:r>
              <a:rPr lang="en-US" dirty="0" err="1">
                <a:ea typeface="+mn-lt"/>
                <a:cs typeface="+mn-lt"/>
              </a:rPr>
              <a:t>podrían</a:t>
            </a:r>
            <a:r>
              <a:rPr lang="en-US" dirty="0">
                <a:ea typeface="+mn-lt"/>
                <a:cs typeface="+mn-lt"/>
              </a:rPr>
              <a:t> verse </a:t>
            </a:r>
            <a:r>
              <a:rPr lang="en-US" dirty="0" err="1">
                <a:ea typeface="+mn-lt"/>
                <a:cs typeface="+mn-lt"/>
              </a:rPr>
              <a:t>afectados</a:t>
            </a:r>
            <a:r>
              <a:rPr lang="en-US" dirty="0">
                <a:ea typeface="+mn-lt"/>
                <a:cs typeface="+mn-lt"/>
              </a:rPr>
              <a:t> por la </a:t>
            </a:r>
            <a:r>
              <a:rPr lang="en-US" dirty="0" err="1">
                <a:ea typeface="+mn-lt"/>
                <a:cs typeface="+mn-lt"/>
              </a:rPr>
              <a:t>sobreexplotación</a:t>
            </a:r>
            <a:r>
              <a:rPr lang="en-US" dirty="0">
                <a:ea typeface="+mn-lt"/>
                <a:cs typeface="+mn-lt"/>
              </a:rPr>
              <a:t> </a:t>
            </a:r>
            <a:r>
              <a:rPr lang="en-US" dirty="0" err="1">
                <a:ea typeface="+mn-lt"/>
                <a:cs typeface="+mn-lt"/>
              </a:rPr>
              <a:t>ambiental</a:t>
            </a:r>
            <a:r>
              <a:rPr lang="en-US" dirty="0">
                <a:ea typeface="+mn-lt"/>
                <a:cs typeface="+mn-lt"/>
              </a:rPr>
              <a:t> </a:t>
            </a:r>
            <a:r>
              <a:rPr lang="en-US" dirty="0" err="1">
                <a:ea typeface="+mn-lt"/>
                <a:cs typeface="+mn-lt"/>
              </a:rPr>
              <a:t>generada</a:t>
            </a:r>
            <a:r>
              <a:rPr lang="en-US" dirty="0">
                <a:ea typeface="+mn-lt"/>
                <a:cs typeface="+mn-lt"/>
              </a:rPr>
              <a:t> por el </a:t>
            </a:r>
            <a:r>
              <a:rPr lang="en-US" dirty="0" err="1">
                <a:ea typeface="+mn-lt"/>
                <a:cs typeface="+mn-lt"/>
              </a:rPr>
              <a:t>constante</a:t>
            </a:r>
            <a:r>
              <a:rPr lang="en-US" dirty="0">
                <a:ea typeface="+mn-lt"/>
                <a:cs typeface="+mn-lt"/>
              </a:rPr>
              <a:t> </a:t>
            </a:r>
            <a:r>
              <a:rPr lang="en-US" dirty="0" err="1">
                <a:ea typeface="+mn-lt"/>
                <a:cs typeface="+mn-lt"/>
              </a:rPr>
              <a:t>desarrollo</a:t>
            </a:r>
            <a:r>
              <a:rPr lang="en-US" dirty="0">
                <a:ea typeface="+mn-lt"/>
                <a:cs typeface="+mn-lt"/>
              </a:rPr>
              <a:t> </a:t>
            </a:r>
            <a:r>
              <a:rPr lang="en-US" dirty="0" err="1">
                <a:ea typeface="+mn-lt"/>
                <a:cs typeface="+mn-lt"/>
              </a:rPr>
              <a:t>humano</a:t>
            </a:r>
            <a:r>
              <a:rPr lang="en-US" dirty="0">
                <a:ea typeface="+mn-lt"/>
                <a:cs typeface="+mn-lt"/>
              </a:rPr>
              <a:t> </a:t>
            </a:r>
            <a:r>
              <a:rPr lang="en-US" dirty="0" err="1">
                <a:ea typeface="+mn-lt"/>
                <a:cs typeface="+mn-lt"/>
              </a:rPr>
              <a:t>pero</a:t>
            </a:r>
            <a:r>
              <a:rPr lang="en-US" dirty="0">
                <a:ea typeface="+mn-lt"/>
                <a:cs typeface="+mn-lt"/>
              </a:rPr>
              <a:t> que, al </a:t>
            </a:r>
            <a:r>
              <a:rPr lang="en-US" dirty="0" err="1">
                <a:ea typeface="+mn-lt"/>
                <a:cs typeface="+mn-lt"/>
              </a:rPr>
              <a:t>mismo</a:t>
            </a:r>
            <a:r>
              <a:rPr lang="en-US" dirty="0">
                <a:ea typeface="+mn-lt"/>
                <a:cs typeface="+mn-lt"/>
              </a:rPr>
              <a:t> </a:t>
            </a:r>
            <a:r>
              <a:rPr lang="en-US" dirty="0" err="1">
                <a:ea typeface="+mn-lt"/>
                <a:cs typeface="+mn-lt"/>
              </a:rPr>
              <a:t>tiempo</a:t>
            </a:r>
            <a:r>
              <a:rPr lang="en-US" dirty="0">
                <a:ea typeface="+mn-lt"/>
                <a:cs typeface="+mn-lt"/>
              </a:rPr>
              <a:t>, </a:t>
            </a:r>
            <a:r>
              <a:rPr lang="en-US" dirty="0" err="1">
                <a:ea typeface="+mn-lt"/>
                <a:cs typeface="+mn-lt"/>
              </a:rPr>
              <a:t>podrían</a:t>
            </a:r>
            <a:r>
              <a:rPr lang="en-US" dirty="0">
                <a:ea typeface="+mn-lt"/>
                <a:cs typeface="+mn-lt"/>
              </a:rPr>
              <a:t> </a:t>
            </a:r>
            <a:r>
              <a:rPr lang="en-US" dirty="0" err="1">
                <a:ea typeface="+mn-lt"/>
                <a:cs typeface="+mn-lt"/>
              </a:rPr>
              <a:t>convertirse</a:t>
            </a:r>
            <a:r>
              <a:rPr lang="en-US" dirty="0">
                <a:ea typeface="+mn-lt"/>
                <a:cs typeface="+mn-lt"/>
              </a:rPr>
              <a:t> en </a:t>
            </a:r>
            <a:r>
              <a:rPr lang="en-US" dirty="0" err="1">
                <a:ea typeface="+mn-lt"/>
                <a:cs typeface="+mn-lt"/>
              </a:rPr>
              <a:t>agentes</a:t>
            </a:r>
            <a:r>
              <a:rPr lang="en-US" dirty="0">
                <a:ea typeface="+mn-lt"/>
                <a:cs typeface="+mn-lt"/>
              </a:rPr>
              <a:t> de </a:t>
            </a:r>
            <a:r>
              <a:rPr lang="en-US" dirty="0" err="1">
                <a:ea typeface="+mn-lt"/>
                <a:cs typeface="+mn-lt"/>
              </a:rPr>
              <a:t>cambio</a:t>
            </a:r>
            <a:r>
              <a:rPr lang="en-US" dirty="0">
                <a:ea typeface="+mn-lt"/>
                <a:cs typeface="+mn-lt"/>
              </a:rPr>
              <a:t> </a:t>
            </a:r>
            <a:r>
              <a:rPr lang="en-US" dirty="0" err="1">
                <a:ea typeface="+mn-lt"/>
                <a:cs typeface="+mn-lt"/>
              </a:rPr>
              <a:t>si</a:t>
            </a:r>
            <a:r>
              <a:rPr lang="en-US" dirty="0">
                <a:ea typeface="+mn-lt"/>
                <a:cs typeface="+mn-lt"/>
              </a:rPr>
              <a:t> se les </a:t>
            </a:r>
            <a:r>
              <a:rPr lang="en-US" dirty="0" err="1">
                <a:ea typeface="+mn-lt"/>
                <a:cs typeface="+mn-lt"/>
              </a:rPr>
              <a:t>educa</a:t>
            </a:r>
            <a:r>
              <a:rPr lang="en-US" dirty="0">
                <a:ea typeface="+mn-lt"/>
                <a:cs typeface="+mn-lt"/>
              </a:rPr>
              <a:t> en una </a:t>
            </a:r>
            <a:r>
              <a:rPr lang="en-US" dirty="0" err="1">
                <a:ea typeface="+mn-lt"/>
                <a:cs typeface="+mn-lt"/>
              </a:rPr>
              <a:t>cultura</a:t>
            </a:r>
            <a:r>
              <a:rPr lang="en-US" dirty="0">
                <a:ea typeface="+mn-lt"/>
                <a:cs typeface="+mn-lt"/>
              </a:rPr>
              <a:t> de </a:t>
            </a:r>
            <a:r>
              <a:rPr lang="en-US" dirty="0" err="1">
                <a:ea typeface="+mn-lt"/>
                <a:cs typeface="+mn-lt"/>
              </a:rPr>
              <a:t>paz</a:t>
            </a:r>
            <a:r>
              <a:rPr lang="en-US" dirty="0">
                <a:ea typeface="+mn-lt"/>
                <a:cs typeface="+mn-lt"/>
              </a:rPr>
              <a:t> </a:t>
            </a:r>
            <a:r>
              <a:rPr lang="en-US" dirty="0" err="1">
                <a:ea typeface="+mn-lt"/>
                <a:cs typeface="+mn-lt"/>
              </a:rPr>
              <a:t>desde</a:t>
            </a:r>
            <a:r>
              <a:rPr lang="en-US" dirty="0">
                <a:ea typeface="+mn-lt"/>
                <a:cs typeface="+mn-lt"/>
              </a:rPr>
              <a:t> </a:t>
            </a:r>
            <a:r>
              <a:rPr lang="en-US" dirty="0" err="1">
                <a:ea typeface="+mn-lt"/>
                <a:cs typeface="+mn-lt"/>
              </a:rPr>
              <a:t>pequeños</a:t>
            </a:r>
            <a:r>
              <a:rPr lang="en-US" dirty="0">
                <a:ea typeface="+mn-lt"/>
                <a:cs typeface="+mn-lt"/>
              </a:rPr>
              <a:t>.  </a:t>
            </a:r>
          </a:p>
          <a:p>
            <a:r>
              <a:rPr lang="en-US" dirty="0">
                <a:ea typeface="+mn-lt"/>
                <a:cs typeface="+mn-lt"/>
              </a:rPr>
              <a:t>14.5 DESARROLLO: Una </a:t>
            </a:r>
            <a:r>
              <a:rPr lang="en-US" dirty="0" err="1">
                <a:ea typeface="+mn-lt"/>
                <a:cs typeface="+mn-lt"/>
              </a:rPr>
              <a:t>vez</a:t>
            </a:r>
            <a:r>
              <a:rPr lang="en-US" dirty="0">
                <a:ea typeface="+mn-lt"/>
                <a:cs typeface="+mn-lt"/>
              </a:rPr>
              <a:t> </a:t>
            </a:r>
            <a:r>
              <a:rPr lang="en-US" dirty="0" err="1">
                <a:ea typeface="+mn-lt"/>
                <a:cs typeface="+mn-lt"/>
              </a:rPr>
              <a:t>activida</a:t>
            </a:r>
            <a:r>
              <a:rPr lang="en-US" dirty="0">
                <a:ea typeface="+mn-lt"/>
                <a:cs typeface="+mn-lt"/>
              </a:rPr>
              <a:t> la </a:t>
            </a:r>
            <a:r>
              <a:rPr lang="en-US" dirty="0" err="1">
                <a:ea typeface="+mn-lt"/>
                <a:cs typeface="+mn-lt"/>
              </a:rPr>
              <a:t>curiosidad</a:t>
            </a:r>
            <a:r>
              <a:rPr lang="en-US" dirty="0">
                <a:ea typeface="+mn-lt"/>
                <a:cs typeface="+mn-lt"/>
              </a:rPr>
              <a:t> y el </a:t>
            </a:r>
            <a:r>
              <a:rPr lang="en-US" dirty="0" err="1">
                <a:ea typeface="+mn-lt"/>
                <a:cs typeface="+mn-lt"/>
              </a:rPr>
              <a:t>interés</a:t>
            </a:r>
            <a:r>
              <a:rPr lang="en-US" dirty="0">
                <a:ea typeface="+mn-lt"/>
                <a:cs typeface="+mn-lt"/>
              </a:rPr>
              <a:t> de los </a:t>
            </a:r>
            <a:r>
              <a:rPr lang="en-US" dirty="0" err="1">
                <a:ea typeface="+mn-lt"/>
                <a:cs typeface="+mn-lt"/>
              </a:rPr>
              <a:t>alumnos</a:t>
            </a:r>
            <a:r>
              <a:rPr lang="en-US" dirty="0">
                <a:ea typeface="+mn-lt"/>
                <a:cs typeface="+mn-lt"/>
              </a:rPr>
              <a:t>, se les </a:t>
            </a:r>
            <a:r>
              <a:rPr lang="en-US" dirty="0" err="1">
                <a:ea typeface="+mn-lt"/>
                <a:cs typeface="+mn-lt"/>
              </a:rPr>
              <a:t>solicitará</a:t>
            </a:r>
            <a:r>
              <a:rPr lang="en-US" dirty="0">
                <a:ea typeface="+mn-lt"/>
                <a:cs typeface="+mn-lt"/>
              </a:rPr>
              <a:t> que </a:t>
            </a:r>
            <a:r>
              <a:rPr lang="en-US" dirty="0" err="1">
                <a:ea typeface="+mn-lt"/>
                <a:cs typeface="+mn-lt"/>
              </a:rPr>
              <a:t>elaboren</a:t>
            </a:r>
            <a:r>
              <a:rPr lang="en-US" dirty="0">
                <a:ea typeface="+mn-lt"/>
                <a:cs typeface="+mn-lt"/>
              </a:rPr>
              <a:t> el </a:t>
            </a:r>
            <a:r>
              <a:rPr lang="en-US" dirty="0" err="1">
                <a:ea typeface="+mn-lt"/>
                <a:cs typeface="+mn-lt"/>
              </a:rPr>
              <a:t>boceto</a:t>
            </a:r>
            <a:r>
              <a:rPr lang="en-US" dirty="0">
                <a:ea typeface="+mn-lt"/>
                <a:cs typeface="+mn-lt"/>
              </a:rPr>
              <a:t> del </a:t>
            </a:r>
            <a:r>
              <a:rPr lang="en-US" dirty="0" err="1">
                <a:ea typeface="+mn-lt"/>
                <a:cs typeface="+mn-lt"/>
              </a:rPr>
              <a:t>cuento</a:t>
            </a:r>
            <a:r>
              <a:rPr lang="en-US" dirty="0">
                <a:ea typeface="+mn-lt"/>
                <a:cs typeface="+mn-lt"/>
              </a:rPr>
              <a:t> y de sus </a:t>
            </a:r>
            <a:r>
              <a:rPr lang="en-US" dirty="0" err="1">
                <a:ea typeface="+mn-lt"/>
                <a:cs typeface="+mn-lt"/>
              </a:rPr>
              <a:t>personajes</a:t>
            </a:r>
            <a:r>
              <a:rPr lang="en-US" dirty="0">
                <a:ea typeface="+mn-lt"/>
                <a:cs typeface="+mn-lt"/>
              </a:rPr>
              <a:t>. </a:t>
            </a:r>
          </a:p>
          <a:p>
            <a:r>
              <a:rPr lang="en-US" dirty="0">
                <a:ea typeface="+mn-lt"/>
                <a:cs typeface="+mn-lt"/>
              </a:rPr>
              <a:t>En este sentido, es muy importante aclarar que serán un total de </a:t>
            </a:r>
            <a:r>
              <a:rPr lang="en-US" dirty="0" err="1">
                <a:ea typeface="+mn-lt"/>
                <a:cs typeface="+mn-lt"/>
              </a:rPr>
              <a:t>tres</a:t>
            </a:r>
            <a:r>
              <a:rPr lang="en-US" dirty="0">
                <a:ea typeface="+mn-lt"/>
                <a:cs typeface="+mn-lt"/>
              </a:rPr>
              <a:t> </a:t>
            </a:r>
            <a:r>
              <a:rPr lang="en-US" dirty="0" err="1">
                <a:ea typeface="+mn-lt"/>
                <a:cs typeface="+mn-lt"/>
              </a:rPr>
              <a:t>sesiones</a:t>
            </a:r>
            <a:r>
              <a:rPr lang="en-US" dirty="0">
                <a:ea typeface="+mn-lt"/>
                <a:cs typeface="+mn-lt"/>
              </a:rPr>
              <a:t> en los que se </a:t>
            </a:r>
            <a:r>
              <a:rPr lang="en-US" dirty="0" err="1">
                <a:ea typeface="+mn-lt"/>
                <a:cs typeface="+mn-lt"/>
              </a:rPr>
              <a:t>elaborarán</a:t>
            </a:r>
            <a:r>
              <a:rPr lang="en-US" dirty="0">
                <a:ea typeface="+mn-lt"/>
                <a:cs typeface="+mn-lt"/>
              </a:rPr>
              <a:t> los </a:t>
            </a:r>
            <a:r>
              <a:rPr lang="en-US" dirty="0" err="1">
                <a:ea typeface="+mn-lt"/>
                <a:cs typeface="+mn-lt"/>
              </a:rPr>
              <a:t>cuentos</a:t>
            </a:r>
            <a:r>
              <a:rPr lang="en-US" dirty="0">
                <a:ea typeface="+mn-lt"/>
                <a:cs typeface="+mn-lt"/>
              </a:rPr>
              <a:t>. </a:t>
            </a:r>
          </a:p>
          <a:p>
            <a:pPr algn="just"/>
            <a:r>
              <a:rPr lang="en-US" dirty="0">
                <a:ea typeface="+mn-lt"/>
                <a:cs typeface="+mn-lt"/>
              </a:rPr>
              <a:t>14.6 CIERRE: Los </a:t>
            </a:r>
            <a:r>
              <a:rPr lang="en-US" dirty="0" err="1">
                <a:ea typeface="+mn-lt"/>
                <a:cs typeface="+mn-lt"/>
              </a:rPr>
              <a:t>alumnos</a:t>
            </a:r>
            <a:r>
              <a:rPr lang="en-US" dirty="0">
                <a:ea typeface="+mn-lt"/>
                <a:cs typeface="+mn-lt"/>
              </a:rPr>
              <a:t> </a:t>
            </a:r>
            <a:r>
              <a:rPr lang="en-US" dirty="0" err="1">
                <a:ea typeface="+mn-lt"/>
                <a:cs typeface="+mn-lt"/>
              </a:rPr>
              <a:t>presentarán</a:t>
            </a:r>
            <a:r>
              <a:rPr lang="en-US" dirty="0">
                <a:ea typeface="+mn-lt"/>
                <a:cs typeface="+mn-lt"/>
              </a:rPr>
              <a:t> sus </a:t>
            </a:r>
            <a:r>
              <a:rPr lang="en-US" dirty="0" err="1">
                <a:ea typeface="+mn-lt"/>
                <a:cs typeface="+mn-lt"/>
              </a:rPr>
              <a:t>cuentos</a:t>
            </a:r>
            <a:r>
              <a:rPr lang="en-US" dirty="0">
                <a:ea typeface="+mn-lt"/>
                <a:cs typeface="+mn-lt"/>
              </a:rPr>
              <a:t> primero a sus </a:t>
            </a:r>
            <a:r>
              <a:rPr lang="en-US" dirty="0" err="1">
                <a:ea typeface="+mn-lt"/>
                <a:cs typeface="+mn-lt"/>
              </a:rPr>
              <a:t>profesores</a:t>
            </a:r>
            <a:r>
              <a:rPr lang="en-US" dirty="0">
                <a:ea typeface="+mn-lt"/>
                <a:cs typeface="+mn-lt"/>
              </a:rPr>
              <a:t> y </a:t>
            </a:r>
            <a:r>
              <a:rPr lang="en-US" dirty="0" err="1">
                <a:ea typeface="+mn-lt"/>
                <a:cs typeface="+mn-lt"/>
              </a:rPr>
              <a:t>compañeros</a:t>
            </a:r>
            <a:r>
              <a:rPr lang="en-US" dirty="0">
                <a:ea typeface="+mn-lt"/>
                <a:cs typeface="+mn-lt"/>
              </a:rPr>
              <a:t> y, </a:t>
            </a:r>
            <a:r>
              <a:rPr lang="en-US" dirty="0" err="1">
                <a:ea typeface="+mn-lt"/>
                <a:cs typeface="+mn-lt"/>
              </a:rPr>
              <a:t>posteriormente</a:t>
            </a:r>
            <a:r>
              <a:rPr lang="en-US" dirty="0">
                <a:ea typeface="+mn-lt"/>
                <a:cs typeface="+mn-lt"/>
              </a:rPr>
              <a:t>, se </a:t>
            </a:r>
            <a:r>
              <a:rPr lang="en-US" dirty="0" err="1">
                <a:ea typeface="+mn-lt"/>
                <a:cs typeface="+mn-lt"/>
              </a:rPr>
              <a:t>fijará</a:t>
            </a:r>
            <a:r>
              <a:rPr lang="en-US" dirty="0">
                <a:ea typeface="+mn-lt"/>
                <a:cs typeface="+mn-lt"/>
              </a:rPr>
              <a:t> una </a:t>
            </a:r>
            <a:r>
              <a:rPr lang="en-US" dirty="0" err="1">
                <a:ea typeface="+mn-lt"/>
                <a:cs typeface="+mn-lt"/>
              </a:rPr>
              <a:t>fecha</a:t>
            </a:r>
            <a:r>
              <a:rPr lang="en-US" dirty="0">
                <a:ea typeface="+mn-lt"/>
                <a:cs typeface="+mn-lt"/>
              </a:rPr>
              <a:t> para que </a:t>
            </a:r>
            <a:r>
              <a:rPr lang="en-US" dirty="0" err="1">
                <a:ea typeface="+mn-lt"/>
                <a:cs typeface="+mn-lt"/>
              </a:rPr>
              <a:t>cada</a:t>
            </a:r>
            <a:r>
              <a:rPr lang="en-US" dirty="0">
                <a:ea typeface="+mn-lt"/>
                <a:cs typeface="+mn-lt"/>
              </a:rPr>
              <a:t> </a:t>
            </a:r>
            <a:r>
              <a:rPr lang="en-US" dirty="0" err="1">
                <a:ea typeface="+mn-lt"/>
                <a:cs typeface="+mn-lt"/>
              </a:rPr>
              <a:t>equipo</a:t>
            </a:r>
            <a:r>
              <a:rPr lang="en-US" dirty="0">
                <a:ea typeface="+mn-lt"/>
                <a:cs typeface="+mn-lt"/>
              </a:rPr>
              <a:t> de </a:t>
            </a:r>
            <a:r>
              <a:rPr lang="en-US" dirty="0" err="1">
                <a:ea typeface="+mn-lt"/>
                <a:cs typeface="+mn-lt"/>
              </a:rPr>
              <a:t>prepa</a:t>
            </a:r>
            <a:r>
              <a:rPr lang="en-US" dirty="0">
                <a:ea typeface="+mn-lt"/>
                <a:cs typeface="+mn-lt"/>
              </a:rPr>
              <a:t> </a:t>
            </a:r>
            <a:r>
              <a:rPr lang="en-US" dirty="0" err="1">
                <a:ea typeface="+mn-lt"/>
                <a:cs typeface="+mn-lt"/>
              </a:rPr>
              <a:t>presente</a:t>
            </a:r>
            <a:r>
              <a:rPr lang="en-US" dirty="0">
                <a:ea typeface="+mn-lt"/>
                <a:cs typeface="+mn-lt"/>
              </a:rPr>
              <a:t> </a:t>
            </a:r>
            <a:r>
              <a:rPr lang="en-US" dirty="0" err="1">
                <a:ea typeface="+mn-lt"/>
                <a:cs typeface="+mn-lt"/>
              </a:rPr>
              <a:t>su</a:t>
            </a:r>
            <a:r>
              <a:rPr lang="en-US" dirty="0">
                <a:ea typeface="+mn-lt"/>
                <a:cs typeface="+mn-lt"/>
              </a:rPr>
              <a:t> </a:t>
            </a:r>
            <a:r>
              <a:rPr lang="en-US" dirty="0" err="1">
                <a:ea typeface="+mn-lt"/>
                <a:cs typeface="+mn-lt"/>
              </a:rPr>
              <a:t>cuento</a:t>
            </a:r>
            <a:r>
              <a:rPr lang="en-US" dirty="0">
                <a:ea typeface="+mn-lt"/>
                <a:cs typeface="+mn-lt"/>
              </a:rPr>
              <a:t> ante los </a:t>
            </a:r>
            <a:r>
              <a:rPr lang="en-US" dirty="0" err="1">
                <a:ea typeface="+mn-lt"/>
                <a:cs typeface="+mn-lt"/>
              </a:rPr>
              <a:t>alumnos</a:t>
            </a:r>
            <a:r>
              <a:rPr lang="en-US" dirty="0">
                <a:ea typeface="+mn-lt"/>
                <a:cs typeface="+mn-lt"/>
              </a:rPr>
              <a:t> de </a:t>
            </a:r>
            <a:r>
              <a:rPr lang="en-US" dirty="0" err="1">
                <a:ea typeface="+mn-lt"/>
                <a:cs typeface="+mn-lt"/>
              </a:rPr>
              <a:t>primaria</a:t>
            </a:r>
            <a:r>
              <a:rPr lang="en-US" dirty="0">
                <a:ea typeface="+mn-lt"/>
                <a:cs typeface="+mn-lt"/>
              </a:rPr>
              <a:t> de </a:t>
            </a:r>
            <a:r>
              <a:rPr lang="en-US" dirty="0" err="1">
                <a:ea typeface="+mn-lt"/>
                <a:cs typeface="+mn-lt"/>
              </a:rPr>
              <a:t>nuestro</a:t>
            </a:r>
            <a:r>
              <a:rPr lang="en-US" dirty="0">
                <a:ea typeface="+mn-lt"/>
                <a:cs typeface="+mn-lt"/>
              </a:rPr>
              <a:t> colegio.</a:t>
            </a:r>
          </a:p>
          <a:p>
            <a:r>
              <a:rPr lang="en-US" dirty="0"/>
              <a:t>14.7 QUÉ SE HARÁ CON LOS RESULTADOS:</a:t>
            </a:r>
          </a:p>
          <a:p>
            <a:r>
              <a:rPr lang="en-US" dirty="0"/>
              <a:t>Como se </a:t>
            </a:r>
            <a:r>
              <a:rPr lang="en-US" dirty="0" err="1"/>
              <a:t>mencionó</a:t>
            </a:r>
            <a:r>
              <a:rPr lang="en-US" dirty="0"/>
              <a:t> </a:t>
            </a:r>
            <a:r>
              <a:rPr lang="en-US" dirty="0" err="1"/>
              <a:t>antes,los</a:t>
            </a:r>
            <a:r>
              <a:rPr lang="en-US" dirty="0"/>
              <a:t> </a:t>
            </a:r>
            <a:r>
              <a:rPr lang="en-US" dirty="0" err="1"/>
              <a:t>cuentos</a:t>
            </a:r>
            <a:r>
              <a:rPr lang="en-US" dirty="0"/>
              <a:t> se </a:t>
            </a:r>
            <a:r>
              <a:rPr lang="en-US" dirty="0" err="1"/>
              <a:t>presentarán</a:t>
            </a:r>
            <a:r>
              <a:rPr lang="en-US" dirty="0"/>
              <a:t> ante los </a:t>
            </a:r>
            <a:r>
              <a:rPr lang="en-US" dirty="0" err="1"/>
              <a:t>alumnos</a:t>
            </a:r>
            <a:r>
              <a:rPr lang="en-US" dirty="0"/>
              <a:t> de </a:t>
            </a:r>
            <a:r>
              <a:rPr lang="en-US" dirty="0" err="1"/>
              <a:t>primaria</a:t>
            </a:r>
          </a:p>
          <a:p>
            <a:endParaRPr lang="en-US" dirty="0"/>
          </a:p>
          <a:p>
            <a:pPr algn="just"/>
            <a:r>
              <a:rPr lang="en-US" dirty="0"/>
              <a:t>14.8 CONTRASTACIÓN DE LO ESPERADO CON LO OBTENIDO:</a:t>
            </a:r>
          </a:p>
          <a:p>
            <a:pPr algn="just"/>
            <a:r>
              <a:rPr lang="en-US" dirty="0"/>
              <a:t>Al </a:t>
            </a:r>
            <a:r>
              <a:rPr lang="en-US" dirty="0" err="1"/>
              <a:t>inicio</a:t>
            </a:r>
            <a:r>
              <a:rPr lang="en-US" dirty="0"/>
              <a:t> los </a:t>
            </a:r>
            <a:r>
              <a:rPr lang="en-US" dirty="0" err="1"/>
              <a:t>alumnos</a:t>
            </a:r>
            <a:r>
              <a:rPr lang="en-US" dirty="0"/>
              <a:t> se </a:t>
            </a:r>
            <a:r>
              <a:rPr lang="en-US" dirty="0" err="1"/>
              <a:t>veía</a:t>
            </a:r>
            <a:r>
              <a:rPr lang="en-US" dirty="0"/>
              <a:t> </a:t>
            </a:r>
            <a:r>
              <a:rPr lang="en-US" dirty="0" err="1"/>
              <a:t>inseguros</a:t>
            </a:r>
            <a:r>
              <a:rPr lang="en-US" dirty="0"/>
              <a:t> </a:t>
            </a:r>
            <a:r>
              <a:rPr lang="en-US" dirty="0" err="1"/>
              <a:t>sobre</a:t>
            </a:r>
            <a:r>
              <a:rPr lang="en-US" dirty="0"/>
              <a:t> </a:t>
            </a:r>
            <a:r>
              <a:rPr lang="en-US" dirty="0" err="1"/>
              <a:t>cómo</a:t>
            </a:r>
            <a:r>
              <a:rPr lang="en-US" dirty="0"/>
              <a:t> </a:t>
            </a:r>
            <a:r>
              <a:rPr lang="en-US" dirty="0" err="1"/>
              <a:t>empezar</a:t>
            </a:r>
            <a:r>
              <a:rPr lang="en-US" dirty="0"/>
              <a:t> </a:t>
            </a:r>
            <a:r>
              <a:rPr lang="en-US" dirty="0" err="1"/>
              <a:t>su</a:t>
            </a:r>
            <a:r>
              <a:rPr lang="en-US" dirty="0"/>
              <a:t> </a:t>
            </a:r>
            <a:r>
              <a:rPr lang="en-US" dirty="0" err="1"/>
              <a:t>cuento</a:t>
            </a:r>
            <a:r>
              <a:rPr lang="en-US" dirty="0"/>
              <a:t>; sin embargo, con la </a:t>
            </a:r>
            <a:r>
              <a:rPr lang="en-US" dirty="0" err="1"/>
              <a:t>asesoría</a:t>
            </a:r>
            <a:r>
              <a:rPr lang="en-US" dirty="0"/>
              <a:t> de los maestros </a:t>
            </a:r>
            <a:r>
              <a:rPr lang="en-US" dirty="0" err="1"/>
              <a:t>fueron</a:t>
            </a:r>
            <a:r>
              <a:rPr lang="en-US" dirty="0"/>
              <a:t> </a:t>
            </a:r>
            <a:r>
              <a:rPr lang="en-US" dirty="0" err="1"/>
              <a:t>definiendo</a:t>
            </a:r>
            <a:r>
              <a:rPr lang="en-US" dirty="0"/>
              <a:t> primero a sus </a:t>
            </a:r>
            <a:r>
              <a:rPr lang="en-US" dirty="0" err="1"/>
              <a:t>personajes</a:t>
            </a:r>
            <a:r>
              <a:rPr lang="en-US" dirty="0"/>
              <a:t> y la idea que </a:t>
            </a:r>
            <a:r>
              <a:rPr lang="en-US" dirty="0" err="1"/>
              <a:t>deseaban</a:t>
            </a:r>
            <a:r>
              <a:rPr lang="en-US" dirty="0"/>
              <a:t> </a:t>
            </a:r>
            <a:r>
              <a:rPr lang="en-US" dirty="0" err="1"/>
              <a:t>transmitirle</a:t>
            </a:r>
            <a:r>
              <a:rPr lang="en-US" dirty="0"/>
              <a:t> a sus </a:t>
            </a:r>
            <a:r>
              <a:rPr lang="en-US" dirty="0" err="1"/>
              <a:t>compañeritos</a:t>
            </a:r>
            <a:r>
              <a:rPr lang="en-US" dirty="0"/>
              <a:t> de </a:t>
            </a:r>
            <a:r>
              <a:rPr lang="en-US" dirty="0" err="1"/>
              <a:t>primaria</a:t>
            </a:r>
            <a:r>
              <a:rPr lang="en-US" dirty="0"/>
              <a:t>. </a:t>
            </a:r>
          </a:p>
          <a:p>
            <a:endParaRPr lang="en-US" dirty="0"/>
          </a:p>
          <a:p>
            <a:r>
              <a:rPr lang="en-US" dirty="0"/>
              <a:t>14.9 TOMA DE DECISIONES: Dado que los </a:t>
            </a:r>
            <a:r>
              <a:rPr lang="en-US" dirty="0" err="1"/>
              <a:t>cuentos</a:t>
            </a:r>
            <a:r>
              <a:rPr lang="en-US" dirty="0"/>
              <a:t> </a:t>
            </a:r>
            <a:r>
              <a:rPr lang="en-US" dirty="0" err="1"/>
              <a:t>estaban</a:t>
            </a:r>
            <a:r>
              <a:rPr lang="en-US" dirty="0"/>
              <a:t> </a:t>
            </a:r>
            <a:r>
              <a:rPr lang="en-US" dirty="0" err="1"/>
              <a:t>dirigidos</a:t>
            </a:r>
            <a:r>
              <a:rPr lang="en-US" dirty="0"/>
              <a:t> al </a:t>
            </a:r>
            <a:r>
              <a:rPr lang="en-US" dirty="0" err="1"/>
              <a:t>alumnado</a:t>
            </a:r>
            <a:r>
              <a:rPr lang="en-US" dirty="0"/>
              <a:t> de </a:t>
            </a:r>
            <a:r>
              <a:rPr lang="en-US" dirty="0" err="1"/>
              <a:t>primaria</a:t>
            </a:r>
            <a:r>
              <a:rPr lang="en-US" dirty="0"/>
              <a:t>, se </a:t>
            </a:r>
            <a:r>
              <a:rPr lang="en-US" dirty="0" err="1"/>
              <a:t>tomó</a:t>
            </a:r>
            <a:r>
              <a:rPr lang="en-US" dirty="0"/>
              <a:t> la </a:t>
            </a:r>
            <a:r>
              <a:rPr lang="en-US" dirty="0" err="1"/>
              <a:t>decisión</a:t>
            </a:r>
            <a:r>
              <a:rPr lang="en-US" dirty="0"/>
              <a:t> de no </a:t>
            </a:r>
            <a:r>
              <a:rPr lang="en-US" dirty="0" err="1"/>
              <a:t>presentar</a:t>
            </a:r>
            <a:r>
              <a:rPr lang="en-US" dirty="0"/>
              <a:t> </a:t>
            </a:r>
            <a:r>
              <a:rPr lang="en-US" dirty="0" err="1"/>
              <a:t>uno</a:t>
            </a:r>
            <a:r>
              <a:rPr lang="en-US" dirty="0"/>
              <a:t> </a:t>
            </a:r>
            <a:r>
              <a:rPr lang="en-US" dirty="0" err="1"/>
              <a:t>ya</a:t>
            </a:r>
            <a:r>
              <a:rPr lang="en-US" dirty="0"/>
              <a:t> que, por la forma en que los </a:t>
            </a:r>
            <a:r>
              <a:rPr lang="en-US" dirty="0" err="1"/>
              <a:t>chicos</a:t>
            </a:r>
            <a:r>
              <a:rPr lang="en-US" dirty="0"/>
              <a:t> </a:t>
            </a:r>
            <a:r>
              <a:rPr lang="en-US" dirty="0" err="1"/>
              <a:t>plantearon</a:t>
            </a:r>
            <a:r>
              <a:rPr lang="en-US" dirty="0"/>
              <a:t> el </a:t>
            </a:r>
            <a:r>
              <a:rPr lang="en-US" dirty="0" err="1"/>
              <a:t>problema</a:t>
            </a:r>
            <a:r>
              <a:rPr lang="en-US" dirty="0"/>
              <a:t>, </a:t>
            </a:r>
            <a:r>
              <a:rPr lang="en-US" dirty="0" err="1"/>
              <a:t>podía</a:t>
            </a:r>
            <a:r>
              <a:rPr lang="en-US" dirty="0"/>
              <a:t> </a:t>
            </a:r>
            <a:r>
              <a:rPr lang="en-US" dirty="0" err="1"/>
              <a:t>resultar</a:t>
            </a:r>
            <a:r>
              <a:rPr lang="en-US" dirty="0"/>
              <a:t> </a:t>
            </a:r>
            <a:r>
              <a:rPr lang="en-US" dirty="0" err="1"/>
              <a:t>inapropiado</a:t>
            </a:r>
            <a:r>
              <a:rPr lang="en-US" dirty="0"/>
              <a:t> para los </a:t>
            </a:r>
            <a:r>
              <a:rPr lang="en-US" dirty="0" err="1"/>
              <a:t>pequeños</a:t>
            </a:r>
            <a:r>
              <a:rPr lang="en-US" dirty="0"/>
              <a:t> de </a:t>
            </a:r>
            <a:r>
              <a:rPr lang="en-US" dirty="0" err="1"/>
              <a:t>educación</a:t>
            </a:r>
            <a:r>
              <a:rPr lang="en-US" dirty="0"/>
              <a:t> </a:t>
            </a:r>
            <a:r>
              <a:rPr lang="en-US" dirty="0" err="1"/>
              <a:t>básica</a:t>
            </a:r>
            <a:r>
              <a:rPr lang="en-US" dirty="0"/>
              <a:t>.</a:t>
            </a:r>
          </a:p>
        </p:txBody>
      </p:sp>
    </p:spTree>
    <p:extLst>
      <p:ext uri="{BB962C8B-B14F-4D97-AF65-F5344CB8AC3E}">
        <p14:creationId xmlns:p14="http://schemas.microsoft.com/office/powerpoint/2010/main" val="241036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BA79D-E786-4561-AD2B-BCBA0E6F7A93}"/>
              </a:ext>
            </a:extLst>
          </p:cNvPr>
          <p:cNvSpPr txBox="1"/>
          <p:nvPr/>
        </p:nvSpPr>
        <p:spPr>
          <a:xfrm>
            <a:off x="2758719" y="416690"/>
            <a:ext cx="1017629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APARTADO 15. ACTIVIDAD INTERDISCIPLINARIA DE CIERRE.</a:t>
            </a:r>
          </a:p>
          <a:p>
            <a:endParaRPr lang="en-US" dirty="0"/>
          </a:p>
          <a:p>
            <a:pPr algn="just"/>
            <a:r>
              <a:rPr lang="en-US" dirty="0"/>
              <a:t>15.1 </a:t>
            </a:r>
            <a:r>
              <a:rPr lang="en-US" dirty="0" err="1"/>
              <a:t>Puesta</a:t>
            </a:r>
            <a:r>
              <a:rPr lang="en-US" dirty="0"/>
              <a:t> en </a:t>
            </a:r>
            <a:r>
              <a:rPr lang="en-US" dirty="0" err="1"/>
              <a:t>común</a:t>
            </a:r>
            <a:endParaRPr lang="en-US"/>
          </a:p>
          <a:p>
            <a:pPr algn="just"/>
            <a:r>
              <a:rPr lang="en-US" dirty="0"/>
              <a:t>b. Dar a </a:t>
            </a:r>
            <a:r>
              <a:rPr lang="en-US" dirty="0" err="1"/>
              <a:t>conocer</a:t>
            </a:r>
            <a:r>
              <a:rPr lang="en-US" dirty="0"/>
              <a:t> los </a:t>
            </a:r>
            <a:r>
              <a:rPr lang="en-US" dirty="0" err="1"/>
              <a:t>reportes</a:t>
            </a:r>
            <a:r>
              <a:rPr lang="en-US" dirty="0"/>
              <a:t> </a:t>
            </a:r>
            <a:r>
              <a:rPr lang="en-US" dirty="0" err="1"/>
              <a:t>técnicos</a:t>
            </a:r>
            <a:r>
              <a:rPr lang="en-US" dirty="0"/>
              <a:t> de los </a:t>
            </a:r>
            <a:r>
              <a:rPr lang="en-US" dirty="0" err="1"/>
              <a:t>alumnos</a:t>
            </a:r>
            <a:r>
              <a:rPr lang="en-US" dirty="0"/>
              <a:t> a la </a:t>
            </a:r>
            <a:r>
              <a:rPr lang="en-US" dirty="0" err="1"/>
              <a:t>comunidad</a:t>
            </a:r>
            <a:r>
              <a:rPr lang="en-US" dirty="0"/>
              <a:t> escolar. </a:t>
            </a:r>
          </a:p>
          <a:p>
            <a:pPr algn="just"/>
            <a:r>
              <a:rPr lang="en-US" dirty="0"/>
              <a:t>c. 5to de </a:t>
            </a:r>
            <a:r>
              <a:rPr lang="en-US" dirty="0" err="1"/>
              <a:t>preparatoria</a:t>
            </a:r>
            <a:r>
              <a:rPr lang="en-US" dirty="0"/>
              <a:t> </a:t>
            </a:r>
            <a:r>
              <a:rPr lang="en-US" dirty="0" err="1"/>
              <a:t>grados</a:t>
            </a:r>
            <a:r>
              <a:rPr lang="en-US" dirty="0"/>
              <a:t> A y B</a:t>
            </a:r>
          </a:p>
          <a:p>
            <a:pPr algn="just"/>
            <a:r>
              <a:rPr lang="en-US" dirty="0"/>
              <a:t>d. </a:t>
            </a:r>
            <a:r>
              <a:rPr lang="en-US" dirty="0" err="1"/>
              <a:t>Febrero</a:t>
            </a:r>
            <a:r>
              <a:rPr lang="en-US" dirty="0"/>
              <a:t> 2020</a:t>
            </a:r>
          </a:p>
          <a:p>
            <a:pPr algn="just"/>
            <a:endParaRPr lang="en-US" dirty="0"/>
          </a:p>
          <a:p>
            <a:pPr algn="just"/>
            <a:r>
              <a:rPr lang="en-US" dirty="0"/>
              <a:t>15.2 </a:t>
            </a:r>
            <a:r>
              <a:rPr lang="en-US" dirty="0" err="1"/>
              <a:t>Biología</a:t>
            </a:r>
            <a:r>
              <a:rPr lang="en-US" dirty="0"/>
              <a:t>, </a:t>
            </a:r>
            <a:r>
              <a:rPr lang="en-US" dirty="0" err="1"/>
              <a:t>Química</a:t>
            </a:r>
            <a:r>
              <a:rPr lang="en-US" dirty="0"/>
              <a:t> y </a:t>
            </a:r>
            <a:r>
              <a:rPr lang="en-US" dirty="0" err="1"/>
              <a:t>Matemáticas</a:t>
            </a:r>
            <a:r>
              <a:rPr lang="en-US" dirty="0"/>
              <a:t>. </a:t>
            </a:r>
            <a:r>
              <a:rPr lang="en-US" dirty="0">
                <a:cs typeface="Arial"/>
              </a:rPr>
              <a:t>Las </a:t>
            </a:r>
            <a:r>
              <a:rPr lang="en-US" dirty="0" err="1">
                <a:cs typeface="Arial"/>
              </a:rPr>
              <a:t>referencias</a:t>
            </a:r>
            <a:r>
              <a:rPr lang="en-US" dirty="0">
                <a:cs typeface="Arial"/>
              </a:rPr>
              <a:t> </a:t>
            </a:r>
            <a:r>
              <a:rPr lang="en-US" dirty="0" err="1">
                <a:cs typeface="Arial"/>
              </a:rPr>
              <a:t>usadas</a:t>
            </a:r>
            <a:r>
              <a:rPr lang="en-US" dirty="0">
                <a:cs typeface="Arial"/>
              </a:rPr>
              <a:t> </a:t>
            </a:r>
            <a:r>
              <a:rPr lang="en-US" dirty="0" err="1">
                <a:cs typeface="Arial"/>
              </a:rPr>
              <a:t>serán</a:t>
            </a:r>
            <a:r>
              <a:rPr lang="en-US" dirty="0">
                <a:cs typeface="Arial"/>
              </a:rPr>
              <a:t> las que los </a:t>
            </a:r>
            <a:r>
              <a:rPr lang="en-US" dirty="0" err="1">
                <a:cs typeface="Arial"/>
              </a:rPr>
              <a:t>alumnos</a:t>
            </a:r>
            <a:r>
              <a:rPr lang="en-US" dirty="0">
                <a:cs typeface="Arial"/>
              </a:rPr>
              <a:t> </a:t>
            </a:r>
            <a:r>
              <a:rPr lang="en-US" dirty="0" err="1">
                <a:cs typeface="Arial"/>
              </a:rPr>
              <a:t>estén</a:t>
            </a:r>
            <a:r>
              <a:rPr lang="en-US" dirty="0">
                <a:cs typeface="Arial"/>
              </a:rPr>
              <a:t> </a:t>
            </a:r>
            <a:r>
              <a:rPr lang="en-US" dirty="0" err="1">
                <a:cs typeface="Arial"/>
              </a:rPr>
              <a:t>utilizando</a:t>
            </a:r>
            <a:r>
              <a:rPr lang="en-US" dirty="0">
                <a:cs typeface="Arial"/>
              </a:rPr>
              <a:t> para la </a:t>
            </a:r>
            <a:r>
              <a:rPr lang="en-US" dirty="0" err="1">
                <a:cs typeface="Arial"/>
              </a:rPr>
              <a:t>elaboración</a:t>
            </a:r>
            <a:r>
              <a:rPr lang="en-US" dirty="0">
                <a:cs typeface="Arial"/>
              </a:rPr>
              <a:t> de sus </a:t>
            </a:r>
            <a:r>
              <a:rPr lang="en-US" dirty="0" err="1">
                <a:cs typeface="Arial"/>
              </a:rPr>
              <a:t>productos</a:t>
            </a:r>
            <a:r>
              <a:rPr lang="en-US" dirty="0">
                <a:cs typeface="Arial"/>
              </a:rPr>
              <a:t>. </a:t>
            </a:r>
            <a:endParaRPr lang="en-US" dirty="0">
              <a:ea typeface="+mn-lt"/>
              <a:cs typeface="+mn-lt"/>
            </a:endParaRPr>
          </a:p>
          <a:p>
            <a:pPr algn="just"/>
            <a:endParaRPr lang="en-US" dirty="0">
              <a:ea typeface="+mn-lt"/>
              <a:cs typeface="+mn-lt"/>
            </a:endParaRPr>
          </a:p>
          <a:p>
            <a:pPr algn="just"/>
            <a:endParaRPr lang="en-US" dirty="0"/>
          </a:p>
          <a:p>
            <a:pPr algn="just"/>
            <a:r>
              <a:rPr lang="en-US" dirty="0"/>
              <a:t>15.3 La </a:t>
            </a:r>
            <a:r>
              <a:rPr lang="en-US" dirty="0" err="1"/>
              <a:t>importancia</a:t>
            </a:r>
            <a:r>
              <a:rPr lang="en-US" dirty="0"/>
              <a:t> de </a:t>
            </a:r>
            <a:r>
              <a:rPr lang="en-US" dirty="0" err="1"/>
              <a:t>comunicar</a:t>
            </a:r>
            <a:r>
              <a:rPr lang="en-US" dirty="0"/>
              <a:t> los </a:t>
            </a:r>
            <a:r>
              <a:rPr lang="en-US" dirty="0" err="1"/>
              <a:t>resultados</a:t>
            </a:r>
            <a:r>
              <a:rPr lang="en-US" dirty="0"/>
              <a:t> a la </a:t>
            </a:r>
            <a:r>
              <a:rPr lang="en-US" dirty="0" err="1"/>
              <a:t>comunidad</a:t>
            </a:r>
            <a:r>
              <a:rPr lang="en-US" dirty="0"/>
              <a:t> es de que </a:t>
            </a:r>
            <a:r>
              <a:rPr lang="en-US" dirty="0" err="1"/>
              <a:t>todos</a:t>
            </a:r>
            <a:r>
              <a:rPr lang="en-US" dirty="0"/>
              <a:t> </a:t>
            </a:r>
            <a:r>
              <a:rPr lang="en-US" dirty="0" err="1"/>
              <a:t>vean</a:t>
            </a:r>
            <a:r>
              <a:rPr lang="en-US" dirty="0"/>
              <a:t> el </a:t>
            </a:r>
            <a:r>
              <a:rPr lang="en-US" dirty="0" err="1"/>
              <a:t>trabajo</a:t>
            </a:r>
            <a:r>
              <a:rPr lang="en-US" dirty="0"/>
              <a:t> </a:t>
            </a:r>
            <a:r>
              <a:rPr lang="en-US" dirty="0" err="1"/>
              <a:t>obtenidos</a:t>
            </a:r>
            <a:r>
              <a:rPr lang="en-US" dirty="0"/>
              <a:t> por </a:t>
            </a:r>
            <a:r>
              <a:rPr lang="en-US" dirty="0" err="1"/>
              <a:t>parte</a:t>
            </a:r>
            <a:r>
              <a:rPr lang="en-US" dirty="0"/>
              <a:t> de los </a:t>
            </a:r>
            <a:r>
              <a:rPr lang="en-US" dirty="0" err="1"/>
              <a:t>alumnos</a:t>
            </a:r>
            <a:r>
              <a:rPr lang="en-US" dirty="0"/>
              <a:t>, </a:t>
            </a:r>
            <a:r>
              <a:rPr lang="en-US" dirty="0" err="1"/>
              <a:t>también</a:t>
            </a:r>
            <a:r>
              <a:rPr lang="en-US" dirty="0"/>
              <a:t> se </a:t>
            </a:r>
            <a:r>
              <a:rPr lang="en-US" dirty="0" err="1"/>
              <a:t>pretende</a:t>
            </a:r>
            <a:r>
              <a:rPr lang="en-US" dirty="0"/>
              <a:t> que los </a:t>
            </a:r>
            <a:r>
              <a:rPr lang="en-US" dirty="0" err="1"/>
              <a:t>alumnos</a:t>
            </a:r>
            <a:r>
              <a:rPr lang="en-US" dirty="0"/>
              <a:t> </a:t>
            </a:r>
            <a:r>
              <a:rPr lang="en-US" dirty="0" err="1"/>
              <a:t>obtentan</a:t>
            </a:r>
            <a:r>
              <a:rPr lang="en-US" dirty="0"/>
              <a:t> el </a:t>
            </a:r>
            <a:r>
              <a:rPr lang="en-US" dirty="0" err="1"/>
              <a:t>reconocimiento</a:t>
            </a:r>
            <a:r>
              <a:rPr lang="en-US" dirty="0"/>
              <a:t> y </a:t>
            </a:r>
            <a:r>
              <a:rPr lang="en-US" dirty="0" err="1"/>
              <a:t>retroalimentación</a:t>
            </a:r>
            <a:r>
              <a:rPr lang="en-US" dirty="0"/>
              <a:t> por el </a:t>
            </a:r>
            <a:r>
              <a:rPr lang="en-US" dirty="0" err="1"/>
              <a:t>esfuerzo</a:t>
            </a:r>
            <a:r>
              <a:rPr lang="en-US" dirty="0"/>
              <a:t> que </a:t>
            </a:r>
            <a:r>
              <a:rPr lang="en-US" dirty="0" err="1"/>
              <a:t>hicieron</a:t>
            </a:r>
            <a:r>
              <a:rPr lang="en-US" dirty="0"/>
              <a:t> para la </a:t>
            </a:r>
            <a:r>
              <a:rPr lang="en-US" dirty="0" err="1"/>
              <a:t>realización</a:t>
            </a:r>
            <a:r>
              <a:rPr lang="en-US" dirty="0"/>
              <a:t> de </a:t>
            </a:r>
            <a:r>
              <a:rPr lang="en-US" dirty="0" err="1"/>
              <a:t>dicho</a:t>
            </a:r>
            <a:r>
              <a:rPr lang="en-US" dirty="0"/>
              <a:t> </a:t>
            </a:r>
            <a:r>
              <a:rPr lang="en-US" dirty="0" err="1"/>
              <a:t>proyecto</a:t>
            </a:r>
            <a:r>
              <a:rPr lang="en-US" dirty="0"/>
              <a:t>.</a:t>
            </a:r>
          </a:p>
          <a:p>
            <a:pPr algn="just"/>
            <a:endParaRPr lang="en-US" dirty="0"/>
          </a:p>
          <a:p>
            <a:pPr algn="just"/>
            <a:r>
              <a:rPr lang="en-US" dirty="0"/>
              <a:t>15.4 La </a:t>
            </a:r>
            <a:r>
              <a:rPr lang="en-US" dirty="0" err="1"/>
              <a:t>dirección</a:t>
            </a:r>
            <a:r>
              <a:rPr lang="en-US" dirty="0"/>
              <a:t> y </a:t>
            </a:r>
            <a:r>
              <a:rPr lang="en-US" dirty="0" err="1"/>
              <a:t>coordinación</a:t>
            </a:r>
            <a:r>
              <a:rPr lang="en-US" dirty="0"/>
              <a:t> del </a:t>
            </a:r>
            <a:r>
              <a:rPr lang="en-US" dirty="0" err="1"/>
              <a:t>proyecto</a:t>
            </a:r>
            <a:r>
              <a:rPr lang="en-US" dirty="0"/>
              <a:t> </a:t>
            </a:r>
            <a:r>
              <a:rPr lang="en-US" dirty="0" err="1"/>
              <a:t>dieron</a:t>
            </a:r>
            <a:r>
              <a:rPr lang="en-US" dirty="0"/>
              <a:t> </a:t>
            </a:r>
            <a:r>
              <a:rPr lang="en-US" dirty="0" err="1"/>
              <a:t>unas</a:t>
            </a:r>
            <a:r>
              <a:rPr lang="en-US" dirty="0"/>
              <a:t> palabras de </a:t>
            </a:r>
            <a:r>
              <a:rPr lang="en-US" dirty="0" err="1"/>
              <a:t>agradecimiento</a:t>
            </a:r>
            <a:r>
              <a:rPr lang="en-US" dirty="0"/>
              <a:t> e </a:t>
            </a:r>
            <a:r>
              <a:rPr lang="en-US" dirty="0" err="1"/>
              <a:t>inauguraron</a:t>
            </a:r>
            <a:r>
              <a:rPr lang="en-US" dirty="0"/>
              <a:t> </a:t>
            </a:r>
            <a:r>
              <a:rPr lang="en-US" dirty="0" err="1"/>
              <a:t>oficialmente</a:t>
            </a:r>
            <a:r>
              <a:rPr lang="en-US" dirty="0"/>
              <a:t> la </a:t>
            </a:r>
            <a:r>
              <a:rPr lang="en-US" dirty="0" err="1"/>
              <a:t>puesta</a:t>
            </a:r>
            <a:r>
              <a:rPr lang="en-US" dirty="0"/>
              <a:t> en </a:t>
            </a:r>
            <a:r>
              <a:rPr lang="en-US" dirty="0" err="1"/>
              <a:t>común</a:t>
            </a:r>
            <a:r>
              <a:rPr lang="en-US" dirty="0"/>
              <a:t>. </a:t>
            </a:r>
          </a:p>
          <a:p>
            <a:pPr algn="just"/>
            <a:r>
              <a:rPr lang="en-US" dirty="0"/>
              <a:t>15.5 Los </a:t>
            </a:r>
            <a:r>
              <a:rPr lang="en-US" dirty="0" err="1"/>
              <a:t>alumnos</a:t>
            </a:r>
            <a:r>
              <a:rPr lang="en-US" dirty="0"/>
              <a:t> </a:t>
            </a:r>
            <a:r>
              <a:rPr lang="en-US" dirty="0" err="1"/>
              <a:t>expusieron</a:t>
            </a:r>
            <a:r>
              <a:rPr lang="en-US" dirty="0"/>
              <a:t> en stands a </a:t>
            </a:r>
            <a:r>
              <a:rPr lang="en-US" dirty="0" err="1"/>
              <a:t>todas</a:t>
            </a:r>
            <a:r>
              <a:rPr lang="en-US" dirty="0"/>
              <a:t> las personas que </a:t>
            </a:r>
            <a:r>
              <a:rPr lang="en-US" dirty="0" err="1"/>
              <a:t>tuvieran</a:t>
            </a:r>
            <a:r>
              <a:rPr lang="en-US" dirty="0"/>
              <a:t> </a:t>
            </a:r>
            <a:r>
              <a:rPr lang="en-US" dirty="0" err="1"/>
              <a:t>interés</a:t>
            </a:r>
            <a:r>
              <a:rPr lang="en-US" dirty="0"/>
              <a:t> de </a:t>
            </a:r>
            <a:r>
              <a:rPr lang="en-US" dirty="0" err="1"/>
              <a:t>escuchar</a:t>
            </a:r>
            <a:r>
              <a:rPr lang="en-US" dirty="0"/>
              <a:t> </a:t>
            </a:r>
            <a:r>
              <a:rPr lang="en-US" dirty="0" err="1"/>
              <a:t>su</a:t>
            </a:r>
            <a:r>
              <a:rPr lang="en-US" dirty="0"/>
              <a:t> </a:t>
            </a:r>
            <a:r>
              <a:rPr lang="en-US" dirty="0" err="1"/>
              <a:t>proyecto</a:t>
            </a:r>
            <a:endParaRPr lang="en-US" dirty="0"/>
          </a:p>
          <a:p>
            <a:pPr algn="just"/>
            <a:r>
              <a:rPr lang="en-US" dirty="0"/>
              <a:t>15.6 Los </a:t>
            </a:r>
            <a:r>
              <a:rPr lang="en-US" dirty="0" err="1"/>
              <a:t>profesores</a:t>
            </a:r>
            <a:r>
              <a:rPr lang="en-US" dirty="0"/>
              <a:t> </a:t>
            </a:r>
            <a:r>
              <a:rPr lang="en-US" dirty="0" err="1"/>
              <a:t>dieron</a:t>
            </a:r>
            <a:r>
              <a:rPr lang="en-US" dirty="0"/>
              <a:t> por </a:t>
            </a:r>
            <a:r>
              <a:rPr lang="en-US" dirty="0" err="1"/>
              <a:t>concluida</a:t>
            </a:r>
            <a:r>
              <a:rPr lang="en-US" dirty="0"/>
              <a:t> la jornada con palabras a </a:t>
            </a:r>
            <a:r>
              <a:rPr lang="en-US" dirty="0" err="1"/>
              <a:t>manera</a:t>
            </a:r>
            <a:r>
              <a:rPr lang="en-US" dirty="0"/>
              <a:t> de </a:t>
            </a:r>
            <a:r>
              <a:rPr lang="en-US" dirty="0" err="1"/>
              <a:t>clausura</a:t>
            </a:r>
            <a:r>
              <a:rPr lang="en-US" dirty="0"/>
              <a:t>.</a:t>
            </a:r>
          </a:p>
        </p:txBody>
      </p:sp>
    </p:spTree>
    <p:extLst>
      <p:ext uri="{BB962C8B-B14F-4D97-AF65-F5344CB8AC3E}">
        <p14:creationId xmlns:p14="http://schemas.microsoft.com/office/powerpoint/2010/main" val="4262499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5A80CC-BE62-4FF0-8402-98CE2C4BC2E6}"/>
              </a:ext>
            </a:extLst>
          </p:cNvPr>
          <p:cNvSpPr txBox="1"/>
          <p:nvPr/>
        </p:nvSpPr>
        <p:spPr>
          <a:xfrm>
            <a:off x="2007079" y="554966"/>
            <a:ext cx="980248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t>15.7 Los </a:t>
            </a:r>
            <a:r>
              <a:rPr lang="en-US" dirty="0" err="1"/>
              <a:t>resultados</a:t>
            </a:r>
            <a:r>
              <a:rPr lang="en-US" dirty="0"/>
              <a:t> </a:t>
            </a:r>
            <a:r>
              <a:rPr lang="en-US" dirty="0" err="1"/>
              <a:t>después</a:t>
            </a:r>
            <a:r>
              <a:rPr lang="en-US" dirty="0"/>
              <a:t> de </a:t>
            </a:r>
            <a:r>
              <a:rPr lang="en-US" dirty="0" err="1"/>
              <a:t>evaluarlos</a:t>
            </a:r>
            <a:r>
              <a:rPr lang="en-US" dirty="0"/>
              <a:t> se </a:t>
            </a:r>
            <a:r>
              <a:rPr lang="en-US" dirty="0" err="1"/>
              <a:t>decidirá</a:t>
            </a:r>
            <a:r>
              <a:rPr lang="en-US" dirty="0"/>
              <a:t> </a:t>
            </a:r>
            <a:r>
              <a:rPr lang="en-US" dirty="0" err="1"/>
              <a:t>si</a:t>
            </a:r>
            <a:r>
              <a:rPr lang="en-US" dirty="0"/>
              <a:t> </a:t>
            </a:r>
            <a:r>
              <a:rPr lang="en-US" dirty="0" err="1"/>
              <a:t>formarán</a:t>
            </a:r>
            <a:r>
              <a:rPr lang="en-US" dirty="0"/>
              <a:t> </a:t>
            </a:r>
            <a:r>
              <a:rPr lang="en-US" dirty="0" err="1"/>
              <a:t>parte</a:t>
            </a:r>
            <a:r>
              <a:rPr lang="en-US" dirty="0"/>
              <a:t> de los </a:t>
            </a:r>
            <a:r>
              <a:rPr lang="en-US" dirty="0" err="1"/>
              <a:t>antecedentes</a:t>
            </a:r>
            <a:r>
              <a:rPr lang="en-US" dirty="0"/>
              <a:t> en </a:t>
            </a:r>
            <a:r>
              <a:rPr lang="en-US" dirty="0" err="1"/>
              <a:t>siguientes</a:t>
            </a:r>
            <a:r>
              <a:rPr lang="en-US" dirty="0"/>
              <a:t> </a:t>
            </a:r>
            <a:r>
              <a:rPr lang="en-US" dirty="0" err="1"/>
              <a:t>realizaciones</a:t>
            </a:r>
            <a:r>
              <a:rPr lang="en-US" dirty="0"/>
              <a:t> del </a:t>
            </a:r>
            <a:r>
              <a:rPr lang="en-US" dirty="0" err="1"/>
              <a:t>proyecto</a:t>
            </a:r>
            <a:r>
              <a:rPr lang="en-US" dirty="0"/>
              <a:t>.</a:t>
            </a:r>
            <a:endParaRPr lang="es-MX"/>
          </a:p>
          <a:p>
            <a:pPr algn="just"/>
            <a:endParaRPr lang="en-US" dirty="0"/>
          </a:p>
          <a:p>
            <a:pPr algn="just"/>
            <a:r>
              <a:rPr lang="en-US" dirty="0"/>
              <a:t>15.8 Los </a:t>
            </a:r>
            <a:r>
              <a:rPr lang="en-US" err="1"/>
              <a:t>logros</a:t>
            </a:r>
            <a:r>
              <a:rPr lang="en-US" dirty="0"/>
              <a:t> </a:t>
            </a:r>
            <a:r>
              <a:rPr lang="en-US" err="1"/>
              <a:t>obtenidos</a:t>
            </a:r>
            <a:r>
              <a:rPr lang="en-US" dirty="0"/>
              <a:t> </a:t>
            </a:r>
            <a:r>
              <a:rPr lang="en-US" err="1"/>
              <a:t>fueron</a:t>
            </a:r>
            <a:r>
              <a:rPr lang="en-US" dirty="0"/>
              <a:t> </a:t>
            </a:r>
            <a:r>
              <a:rPr lang="en-US" err="1"/>
              <a:t>superiores</a:t>
            </a:r>
            <a:r>
              <a:rPr lang="en-US" dirty="0"/>
              <a:t> a las </a:t>
            </a:r>
            <a:r>
              <a:rPr lang="en-US" err="1"/>
              <a:t>expectativas</a:t>
            </a:r>
            <a:r>
              <a:rPr lang="en-US" dirty="0"/>
              <a:t> </a:t>
            </a:r>
            <a:r>
              <a:rPr lang="en-US" err="1"/>
              <a:t>planteadas</a:t>
            </a:r>
            <a:r>
              <a:rPr lang="en-US" dirty="0"/>
              <a:t> dado que el </a:t>
            </a:r>
            <a:r>
              <a:rPr lang="en-US" err="1"/>
              <a:t>ingenio</a:t>
            </a:r>
            <a:r>
              <a:rPr lang="en-US" dirty="0"/>
              <a:t> y la </a:t>
            </a:r>
            <a:r>
              <a:rPr lang="en-US" err="1"/>
              <a:t>capacidad</a:t>
            </a:r>
            <a:r>
              <a:rPr lang="en-US" dirty="0"/>
              <a:t> de </a:t>
            </a:r>
            <a:r>
              <a:rPr lang="en-US" err="1"/>
              <a:t>exposición</a:t>
            </a:r>
            <a:r>
              <a:rPr lang="en-US" dirty="0"/>
              <a:t> oral de los </a:t>
            </a:r>
            <a:r>
              <a:rPr lang="en-US" err="1"/>
              <a:t>alumnos</a:t>
            </a:r>
            <a:r>
              <a:rPr lang="en-US" dirty="0"/>
              <a:t> en </a:t>
            </a:r>
            <a:r>
              <a:rPr lang="en-US" err="1"/>
              <a:t>situaciones</a:t>
            </a:r>
            <a:r>
              <a:rPr lang="en-US" dirty="0"/>
              <a:t> </a:t>
            </a:r>
            <a:r>
              <a:rPr lang="en-US" err="1"/>
              <a:t>formales</a:t>
            </a:r>
            <a:r>
              <a:rPr lang="en-US" dirty="0"/>
              <a:t> </a:t>
            </a:r>
            <a:r>
              <a:rPr lang="en-US" err="1"/>
              <a:t>permitieron</a:t>
            </a:r>
            <a:r>
              <a:rPr lang="en-US" dirty="0"/>
              <a:t> que </a:t>
            </a:r>
            <a:r>
              <a:rPr lang="en-US" err="1"/>
              <a:t>así</a:t>
            </a:r>
            <a:r>
              <a:rPr lang="en-US" dirty="0"/>
              <a:t> </a:t>
            </a:r>
            <a:r>
              <a:rPr lang="en-US" err="1"/>
              <a:t>fuera</a:t>
            </a:r>
            <a:r>
              <a:rPr lang="en-US" dirty="0"/>
              <a:t>. </a:t>
            </a:r>
          </a:p>
          <a:p>
            <a:pPr algn="just"/>
            <a:endParaRPr lang="en-US" dirty="0"/>
          </a:p>
          <a:p>
            <a:pPr algn="just"/>
            <a:r>
              <a:rPr lang="en-US" dirty="0"/>
              <a:t>15.9 Se decide que la </a:t>
            </a:r>
            <a:r>
              <a:rPr lang="en-US" err="1"/>
              <a:t>puesta</a:t>
            </a:r>
            <a:r>
              <a:rPr lang="en-US" dirty="0"/>
              <a:t> en </a:t>
            </a:r>
            <a:r>
              <a:rPr lang="en-US" err="1"/>
              <a:t>común</a:t>
            </a:r>
            <a:r>
              <a:rPr lang="en-US" dirty="0"/>
              <a:t> es la </a:t>
            </a:r>
            <a:r>
              <a:rPr lang="en-US" err="1"/>
              <a:t>mejor</a:t>
            </a:r>
            <a:r>
              <a:rPr lang="en-US" dirty="0"/>
              <a:t> </a:t>
            </a:r>
            <a:r>
              <a:rPr lang="en-US" err="1"/>
              <a:t>manera</a:t>
            </a:r>
            <a:r>
              <a:rPr lang="en-US" dirty="0"/>
              <a:t> de </a:t>
            </a:r>
            <a:r>
              <a:rPr lang="en-US" err="1"/>
              <a:t>cerrar</a:t>
            </a:r>
            <a:r>
              <a:rPr lang="en-US" dirty="0"/>
              <a:t> el </a:t>
            </a:r>
            <a:r>
              <a:rPr lang="en-US" err="1"/>
              <a:t>proyecto</a:t>
            </a:r>
            <a:r>
              <a:rPr lang="en-US" dirty="0"/>
              <a: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85646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1703423-9B29-4E17-ACFD-8A1936D62F97}"/>
              </a:ext>
            </a:extLst>
          </p:cNvPr>
          <p:cNvSpPr txBox="1"/>
          <p:nvPr/>
        </p:nvSpPr>
        <p:spPr>
          <a:xfrm>
            <a:off x="2539253" y="656665"/>
            <a:ext cx="848061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APARTADO 15. ACTIVIDAD INTERDISCIPLINARIA DE CIERRE.</a:t>
            </a:r>
          </a:p>
          <a:p>
            <a:endParaRPr lang="en-US" dirty="0">
              <a:ea typeface="+mn-lt"/>
              <a:cs typeface="+mn-lt"/>
            </a:endParaRPr>
          </a:p>
          <a:p>
            <a:pPr algn="just"/>
            <a:r>
              <a:rPr lang="en-US" dirty="0">
                <a:ea typeface="+mn-lt"/>
                <a:cs typeface="+mn-lt"/>
              </a:rPr>
              <a:t>15.1 </a:t>
            </a:r>
            <a:r>
              <a:rPr lang="en-US" dirty="0" err="1">
                <a:ea typeface="+mn-lt"/>
                <a:cs typeface="+mn-lt"/>
              </a:rPr>
              <a:t>Puesta</a:t>
            </a:r>
            <a:r>
              <a:rPr lang="en-US" dirty="0">
                <a:ea typeface="+mn-lt"/>
                <a:cs typeface="+mn-lt"/>
              </a:rPr>
              <a:t> en </a:t>
            </a:r>
            <a:r>
              <a:rPr lang="en-US" dirty="0" err="1">
                <a:ea typeface="+mn-lt"/>
                <a:cs typeface="+mn-lt"/>
              </a:rPr>
              <a:t>común</a:t>
            </a:r>
            <a:endParaRPr lang="en-US" dirty="0">
              <a:ea typeface="+mn-lt"/>
              <a:cs typeface="+mn-lt"/>
            </a:endParaRPr>
          </a:p>
          <a:p>
            <a:pPr algn="just"/>
            <a:r>
              <a:rPr lang="en-US" dirty="0">
                <a:ea typeface="+mn-lt"/>
                <a:cs typeface="+mn-lt"/>
              </a:rPr>
              <a:t>b. Dar a </a:t>
            </a:r>
            <a:r>
              <a:rPr lang="en-US" dirty="0" err="1">
                <a:ea typeface="+mn-lt"/>
                <a:cs typeface="+mn-lt"/>
              </a:rPr>
              <a:t>conocer</a:t>
            </a:r>
            <a:r>
              <a:rPr lang="en-US" dirty="0">
                <a:ea typeface="+mn-lt"/>
                <a:cs typeface="+mn-lt"/>
              </a:rPr>
              <a:t> los </a:t>
            </a:r>
            <a:r>
              <a:rPr lang="en-US" dirty="0" err="1">
                <a:ea typeface="+mn-lt"/>
                <a:cs typeface="+mn-lt"/>
              </a:rPr>
              <a:t>reportes</a:t>
            </a:r>
            <a:r>
              <a:rPr lang="en-US" dirty="0">
                <a:ea typeface="+mn-lt"/>
                <a:cs typeface="+mn-lt"/>
              </a:rPr>
              <a:t> </a:t>
            </a:r>
            <a:r>
              <a:rPr lang="en-US" dirty="0" err="1">
                <a:ea typeface="+mn-lt"/>
                <a:cs typeface="+mn-lt"/>
              </a:rPr>
              <a:t>técnicos</a:t>
            </a:r>
            <a:r>
              <a:rPr lang="en-US" dirty="0">
                <a:ea typeface="+mn-lt"/>
                <a:cs typeface="+mn-lt"/>
              </a:rPr>
              <a:t> de los </a:t>
            </a:r>
            <a:r>
              <a:rPr lang="en-US" dirty="0" err="1">
                <a:ea typeface="+mn-lt"/>
                <a:cs typeface="+mn-lt"/>
              </a:rPr>
              <a:t>alumnos</a:t>
            </a:r>
            <a:r>
              <a:rPr lang="en-US" dirty="0">
                <a:ea typeface="+mn-lt"/>
                <a:cs typeface="+mn-lt"/>
              </a:rPr>
              <a:t> a la </a:t>
            </a:r>
            <a:r>
              <a:rPr lang="en-US" dirty="0" err="1">
                <a:ea typeface="+mn-lt"/>
                <a:cs typeface="+mn-lt"/>
              </a:rPr>
              <a:t>comunidad</a:t>
            </a:r>
            <a:r>
              <a:rPr lang="en-US" dirty="0">
                <a:ea typeface="+mn-lt"/>
                <a:cs typeface="+mn-lt"/>
              </a:rPr>
              <a:t> escolar. </a:t>
            </a:r>
          </a:p>
          <a:p>
            <a:pPr algn="just"/>
            <a:r>
              <a:rPr lang="en-US" dirty="0">
                <a:ea typeface="+mn-lt"/>
                <a:cs typeface="+mn-lt"/>
              </a:rPr>
              <a:t>c. 5to de </a:t>
            </a:r>
            <a:r>
              <a:rPr lang="en-US" dirty="0" err="1">
                <a:ea typeface="+mn-lt"/>
                <a:cs typeface="+mn-lt"/>
              </a:rPr>
              <a:t>preparatoria</a:t>
            </a:r>
            <a:r>
              <a:rPr lang="en-US" dirty="0">
                <a:ea typeface="+mn-lt"/>
                <a:cs typeface="+mn-lt"/>
              </a:rPr>
              <a:t> </a:t>
            </a:r>
            <a:r>
              <a:rPr lang="en-US" dirty="0" err="1">
                <a:ea typeface="+mn-lt"/>
                <a:cs typeface="+mn-lt"/>
              </a:rPr>
              <a:t>grados</a:t>
            </a:r>
            <a:r>
              <a:rPr lang="en-US" dirty="0">
                <a:ea typeface="+mn-lt"/>
                <a:cs typeface="+mn-lt"/>
              </a:rPr>
              <a:t> A y B</a:t>
            </a:r>
          </a:p>
          <a:p>
            <a:pPr algn="just"/>
            <a:r>
              <a:rPr lang="en-US" dirty="0">
                <a:ea typeface="+mn-lt"/>
                <a:cs typeface="+mn-lt"/>
              </a:rPr>
              <a:t>d. </a:t>
            </a:r>
            <a:r>
              <a:rPr lang="en-US" dirty="0" err="1">
                <a:ea typeface="+mn-lt"/>
                <a:cs typeface="+mn-lt"/>
              </a:rPr>
              <a:t>Marzo</a:t>
            </a:r>
            <a:r>
              <a:rPr lang="en-US" dirty="0">
                <a:ea typeface="+mn-lt"/>
                <a:cs typeface="+mn-lt"/>
              </a:rPr>
              <a:t> 2020</a:t>
            </a:r>
          </a:p>
          <a:p>
            <a:pPr algn="just"/>
            <a:endParaRPr lang="en-US" dirty="0">
              <a:ea typeface="+mn-lt"/>
              <a:cs typeface="+mn-lt"/>
            </a:endParaRPr>
          </a:p>
          <a:p>
            <a:pPr algn="just"/>
            <a:r>
              <a:rPr lang="en-US" dirty="0">
                <a:ea typeface="+mn-lt"/>
                <a:cs typeface="+mn-lt"/>
              </a:rPr>
              <a:t>15.2 </a:t>
            </a:r>
            <a:r>
              <a:rPr lang="en-US" dirty="0" err="1">
                <a:ea typeface="+mn-lt"/>
                <a:cs typeface="+mn-lt"/>
              </a:rPr>
              <a:t>Ética</a:t>
            </a:r>
            <a:r>
              <a:rPr lang="en-US" dirty="0">
                <a:ea typeface="+mn-lt"/>
                <a:cs typeface="+mn-lt"/>
              </a:rPr>
              <a:t> y </a:t>
            </a:r>
            <a:r>
              <a:rPr lang="en-US" dirty="0" err="1">
                <a:ea typeface="+mn-lt"/>
                <a:cs typeface="+mn-lt"/>
              </a:rPr>
              <a:t>Literatura</a:t>
            </a:r>
            <a:r>
              <a:rPr lang="en-US" dirty="0">
                <a:ea typeface="+mn-lt"/>
                <a:cs typeface="+mn-lt"/>
              </a:rPr>
              <a:t> Universal. A</a:t>
            </a:r>
            <a:r>
              <a:rPr lang="en-US" dirty="0">
                <a:cs typeface="Arial"/>
              </a:rPr>
              <a:t> </a:t>
            </a:r>
            <a:r>
              <a:rPr lang="en-US" dirty="0" err="1">
                <a:cs typeface="Arial"/>
              </a:rPr>
              <a:t>pesar</a:t>
            </a:r>
            <a:r>
              <a:rPr lang="en-US" dirty="0">
                <a:cs typeface="Arial"/>
              </a:rPr>
              <a:t> de </a:t>
            </a:r>
            <a:r>
              <a:rPr lang="en-US" dirty="0">
                <a:ea typeface="+mn-lt"/>
                <a:cs typeface="+mn-lt"/>
              </a:rPr>
              <a:t>que los </a:t>
            </a:r>
            <a:r>
              <a:rPr lang="en-US" dirty="0" err="1">
                <a:ea typeface="+mn-lt"/>
                <a:cs typeface="+mn-lt"/>
              </a:rPr>
              <a:t>cuentos</a:t>
            </a:r>
            <a:r>
              <a:rPr lang="en-US" dirty="0">
                <a:ea typeface="+mn-lt"/>
                <a:cs typeface="+mn-lt"/>
              </a:rPr>
              <a:t> se </a:t>
            </a:r>
            <a:r>
              <a:rPr lang="en-US" dirty="0" err="1">
                <a:ea typeface="+mn-lt"/>
                <a:cs typeface="+mn-lt"/>
              </a:rPr>
              <a:t>concluyeron</a:t>
            </a:r>
            <a:r>
              <a:rPr lang="en-US" dirty="0">
                <a:ea typeface="+mn-lt"/>
                <a:cs typeface="+mn-lt"/>
              </a:rPr>
              <a:t> con </a:t>
            </a:r>
            <a:r>
              <a:rPr lang="en-US" dirty="0" err="1">
                <a:ea typeface="+mn-lt"/>
                <a:cs typeface="+mn-lt"/>
              </a:rPr>
              <a:t>éxito</a:t>
            </a:r>
            <a:r>
              <a:rPr lang="en-US" dirty="0">
                <a:ea typeface="+mn-lt"/>
                <a:cs typeface="+mn-lt"/>
              </a:rPr>
              <a:t> y de que </a:t>
            </a:r>
            <a:r>
              <a:rPr lang="en-US" dirty="0" err="1">
                <a:ea typeface="+mn-lt"/>
                <a:cs typeface="+mn-lt"/>
              </a:rPr>
              <a:t>cada</a:t>
            </a:r>
            <a:r>
              <a:rPr lang="en-US" dirty="0">
                <a:ea typeface="+mn-lt"/>
                <a:cs typeface="+mn-lt"/>
              </a:rPr>
              <a:t> </a:t>
            </a:r>
            <a:r>
              <a:rPr lang="en-US" dirty="0" err="1">
                <a:ea typeface="+mn-lt"/>
                <a:cs typeface="+mn-lt"/>
              </a:rPr>
              <a:t>equipo</a:t>
            </a:r>
            <a:r>
              <a:rPr lang="en-US" dirty="0">
                <a:ea typeface="+mn-lt"/>
                <a:cs typeface="+mn-lt"/>
              </a:rPr>
              <a:t> </a:t>
            </a:r>
            <a:r>
              <a:rPr lang="en-US" dirty="0" err="1">
                <a:ea typeface="+mn-lt"/>
                <a:cs typeface="+mn-lt"/>
              </a:rPr>
              <a:t>había</a:t>
            </a:r>
            <a:r>
              <a:rPr lang="en-US" dirty="0">
                <a:ea typeface="+mn-lt"/>
                <a:cs typeface="+mn-lt"/>
              </a:rPr>
              <a:t> </a:t>
            </a:r>
            <a:r>
              <a:rPr lang="en-US" dirty="0" err="1">
                <a:ea typeface="+mn-lt"/>
                <a:cs typeface="+mn-lt"/>
              </a:rPr>
              <a:t>preparado</a:t>
            </a:r>
            <a:r>
              <a:rPr lang="en-US" dirty="0">
                <a:ea typeface="+mn-lt"/>
                <a:cs typeface="+mn-lt"/>
              </a:rPr>
              <a:t> </a:t>
            </a:r>
            <a:r>
              <a:rPr lang="en-US" dirty="0" err="1">
                <a:ea typeface="+mn-lt"/>
                <a:cs typeface="+mn-lt"/>
              </a:rPr>
              <a:t>su</a:t>
            </a:r>
            <a:r>
              <a:rPr lang="en-US" dirty="0">
                <a:ea typeface="+mn-lt"/>
                <a:cs typeface="+mn-lt"/>
              </a:rPr>
              <a:t> </a:t>
            </a:r>
            <a:r>
              <a:rPr lang="en-US" dirty="0" err="1">
                <a:ea typeface="+mn-lt"/>
                <a:cs typeface="+mn-lt"/>
              </a:rPr>
              <a:t>presentacipón</a:t>
            </a:r>
            <a:r>
              <a:rPr lang="en-US" dirty="0">
                <a:ea typeface="+mn-lt"/>
                <a:cs typeface="+mn-lt"/>
              </a:rPr>
              <a:t> ante </a:t>
            </a:r>
            <a:r>
              <a:rPr lang="en-US" dirty="0" err="1">
                <a:ea typeface="+mn-lt"/>
                <a:cs typeface="+mn-lt"/>
              </a:rPr>
              <a:t>primaria</a:t>
            </a:r>
            <a:r>
              <a:rPr lang="en-US" dirty="0">
                <a:ea typeface="+mn-lt"/>
                <a:cs typeface="+mn-lt"/>
              </a:rPr>
              <a:t>, </a:t>
            </a:r>
            <a:r>
              <a:rPr lang="en-US" dirty="0" err="1">
                <a:ea typeface="+mn-lt"/>
                <a:cs typeface="+mn-lt"/>
              </a:rPr>
              <a:t>debido</a:t>
            </a:r>
            <a:r>
              <a:rPr lang="en-US" dirty="0">
                <a:ea typeface="+mn-lt"/>
                <a:cs typeface="+mn-lt"/>
              </a:rPr>
              <a:t> a la </a:t>
            </a:r>
            <a:r>
              <a:rPr lang="en-US" dirty="0" err="1">
                <a:ea typeface="+mn-lt"/>
                <a:cs typeface="+mn-lt"/>
              </a:rPr>
              <a:t>contingencia</a:t>
            </a:r>
            <a:r>
              <a:rPr lang="en-US" dirty="0">
                <a:ea typeface="+mn-lt"/>
                <a:cs typeface="+mn-lt"/>
              </a:rPr>
              <a:t> </a:t>
            </a:r>
            <a:r>
              <a:rPr lang="en-US" dirty="0" err="1">
                <a:ea typeface="+mn-lt"/>
                <a:cs typeface="+mn-lt"/>
              </a:rPr>
              <a:t>generada</a:t>
            </a:r>
            <a:r>
              <a:rPr lang="en-US" dirty="0">
                <a:ea typeface="+mn-lt"/>
                <a:cs typeface="+mn-lt"/>
              </a:rPr>
              <a:t> por la </a:t>
            </a:r>
            <a:r>
              <a:rPr lang="en-US" dirty="0" err="1">
                <a:ea typeface="+mn-lt"/>
                <a:cs typeface="+mn-lt"/>
              </a:rPr>
              <a:t>pandemia</a:t>
            </a:r>
            <a:r>
              <a:rPr lang="en-US" dirty="0">
                <a:ea typeface="+mn-lt"/>
                <a:cs typeface="+mn-lt"/>
              </a:rPr>
              <a:t> de COVID-19 </a:t>
            </a:r>
            <a:r>
              <a:rPr lang="en-US" dirty="0" err="1">
                <a:ea typeface="+mn-lt"/>
                <a:cs typeface="+mn-lt"/>
              </a:rPr>
              <a:t>ya</a:t>
            </a:r>
            <a:r>
              <a:rPr lang="en-US" dirty="0">
                <a:ea typeface="+mn-lt"/>
                <a:cs typeface="+mn-lt"/>
              </a:rPr>
              <a:t> no </a:t>
            </a:r>
            <a:r>
              <a:rPr lang="en-US" dirty="0" err="1">
                <a:ea typeface="+mn-lt"/>
                <a:cs typeface="+mn-lt"/>
              </a:rPr>
              <a:t>fue</a:t>
            </a:r>
            <a:r>
              <a:rPr lang="en-US" dirty="0">
                <a:ea typeface="+mn-lt"/>
                <a:cs typeface="+mn-lt"/>
              </a:rPr>
              <a:t> </a:t>
            </a:r>
            <a:r>
              <a:rPr lang="en-US" dirty="0" err="1">
                <a:ea typeface="+mn-lt"/>
                <a:cs typeface="+mn-lt"/>
              </a:rPr>
              <a:t>posible</a:t>
            </a:r>
            <a:r>
              <a:rPr lang="en-US" dirty="0">
                <a:ea typeface="+mn-lt"/>
                <a:cs typeface="+mn-lt"/>
              </a:rPr>
              <a:t> </a:t>
            </a:r>
            <a:r>
              <a:rPr lang="en-US" dirty="0" err="1">
                <a:ea typeface="+mn-lt"/>
                <a:cs typeface="+mn-lt"/>
              </a:rPr>
              <a:t>realizar</a:t>
            </a:r>
            <a:r>
              <a:rPr lang="en-US" dirty="0">
                <a:ea typeface="+mn-lt"/>
                <a:cs typeface="+mn-lt"/>
              </a:rPr>
              <a:t> la </a:t>
            </a:r>
            <a:r>
              <a:rPr lang="en-US" dirty="0" err="1">
                <a:ea typeface="+mn-lt"/>
                <a:cs typeface="+mn-lt"/>
              </a:rPr>
              <a:t>presentación</a:t>
            </a:r>
            <a:r>
              <a:rPr lang="en-US" dirty="0">
                <a:ea typeface="+mn-lt"/>
                <a:cs typeface="+mn-lt"/>
              </a:rPr>
              <a:t> de los </a:t>
            </a:r>
            <a:r>
              <a:rPr lang="en-US" dirty="0" err="1">
                <a:ea typeface="+mn-lt"/>
                <a:cs typeface="+mn-lt"/>
              </a:rPr>
              <a:t>mismos</a:t>
            </a:r>
            <a:endParaRPr lang="en-US" dirty="0" err="1">
              <a:cs typeface="Arial"/>
            </a:endParaRPr>
          </a:p>
        </p:txBody>
      </p:sp>
    </p:spTree>
    <p:extLst>
      <p:ext uri="{BB962C8B-B14F-4D97-AF65-F5344CB8AC3E}">
        <p14:creationId xmlns:p14="http://schemas.microsoft.com/office/powerpoint/2010/main" val="732544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1D0E6F-764F-492E-AFC3-AC022867327E}"/>
              </a:ext>
            </a:extLst>
          </p:cNvPr>
          <p:cNvSpPr txBox="1"/>
          <p:nvPr/>
        </p:nvSpPr>
        <p:spPr>
          <a:xfrm>
            <a:off x="2202873" y="789709"/>
            <a:ext cx="994756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APARTADO 16. EVALUACIÓN</a:t>
            </a:r>
          </a:p>
          <a:p>
            <a:endParaRPr lang="en-US" dirty="0"/>
          </a:p>
          <a:p>
            <a:r>
              <a:rPr lang="en-US" dirty="0"/>
              <a:t>En el </a:t>
            </a:r>
            <a:r>
              <a:rPr lang="en-US" dirty="0" err="1"/>
              <a:t>caso</a:t>
            </a:r>
            <a:r>
              <a:rPr lang="en-US" dirty="0"/>
              <a:t> de </a:t>
            </a:r>
            <a:r>
              <a:rPr lang="en-US" dirty="0" err="1"/>
              <a:t>Ética</a:t>
            </a:r>
            <a:r>
              <a:rPr lang="en-US" dirty="0"/>
              <a:t> y </a:t>
            </a:r>
            <a:r>
              <a:rPr lang="en-US" dirty="0" err="1"/>
              <a:t>Literatura</a:t>
            </a:r>
            <a:r>
              <a:rPr lang="en-US" dirty="0"/>
              <a:t>, se </a:t>
            </a:r>
            <a:r>
              <a:rPr lang="en-US" dirty="0" err="1"/>
              <a:t>llevó</a:t>
            </a:r>
            <a:r>
              <a:rPr lang="en-US" dirty="0"/>
              <a:t> a </a:t>
            </a:r>
            <a:r>
              <a:rPr lang="en-US" dirty="0" err="1"/>
              <a:t>cabo</a:t>
            </a:r>
            <a:r>
              <a:rPr lang="en-US" dirty="0"/>
              <a:t> una </a:t>
            </a:r>
            <a:r>
              <a:rPr lang="en-US" dirty="0" err="1"/>
              <a:t>coevaluación</a:t>
            </a:r>
            <a:r>
              <a:rPr lang="en-US" dirty="0"/>
              <a:t>, una </a:t>
            </a:r>
            <a:r>
              <a:rPr lang="en-US" dirty="0" err="1"/>
              <a:t>heteroevaluación</a:t>
            </a:r>
            <a:r>
              <a:rPr lang="en-US" dirty="0"/>
              <a:t> y una </a:t>
            </a:r>
            <a:r>
              <a:rPr lang="en-US" dirty="0" err="1"/>
              <a:t>autoevaluación</a:t>
            </a:r>
            <a:r>
              <a:rPr lang="en-US" dirty="0"/>
              <a:t> de los </a:t>
            </a:r>
            <a:r>
              <a:rPr lang="en-US" dirty="0" err="1"/>
              <a:t>cuentos</a:t>
            </a:r>
            <a:r>
              <a:rPr lang="en-US" dirty="0"/>
              <a:t>.</a:t>
            </a:r>
          </a:p>
        </p:txBody>
      </p:sp>
    </p:spTree>
    <p:extLst>
      <p:ext uri="{BB962C8B-B14F-4D97-AF65-F5344CB8AC3E}">
        <p14:creationId xmlns:p14="http://schemas.microsoft.com/office/powerpoint/2010/main" val="3111565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D458EF-1191-4939-9349-35797E0D3BC6}"/>
              </a:ext>
            </a:extLst>
          </p:cNvPr>
          <p:cNvSpPr txBox="1"/>
          <p:nvPr/>
        </p:nvSpPr>
        <p:spPr>
          <a:xfrm>
            <a:off x="2424023" y="655608"/>
            <a:ext cx="935678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APARTADO 17. CAMBIOS</a:t>
            </a:r>
          </a:p>
          <a:p>
            <a:endParaRPr lang="en-US" dirty="0"/>
          </a:p>
          <a:p>
            <a:pPr algn="just"/>
            <a:r>
              <a:rPr lang="en-US" dirty="0"/>
              <a:t>Con </a:t>
            </a:r>
            <a:r>
              <a:rPr lang="en-US" dirty="0" err="1"/>
              <a:t>respecto</a:t>
            </a:r>
            <a:r>
              <a:rPr lang="en-US" dirty="0"/>
              <a:t> a </a:t>
            </a:r>
            <a:r>
              <a:rPr lang="en-US" dirty="0" err="1"/>
              <a:t>etapas</a:t>
            </a:r>
            <a:r>
              <a:rPr lang="en-US" dirty="0"/>
              <a:t> </a:t>
            </a:r>
            <a:r>
              <a:rPr lang="en-US" dirty="0" err="1"/>
              <a:t>anteriores</a:t>
            </a:r>
            <a:r>
              <a:rPr lang="en-US" dirty="0"/>
              <a:t> los </a:t>
            </a:r>
            <a:r>
              <a:rPr lang="en-US" dirty="0" err="1"/>
              <a:t>cambios</a:t>
            </a:r>
            <a:r>
              <a:rPr lang="en-US" dirty="0"/>
              <a:t> </a:t>
            </a:r>
            <a:r>
              <a:rPr lang="en-US" dirty="0" err="1"/>
              <a:t>fueron</a:t>
            </a:r>
            <a:r>
              <a:rPr lang="en-US" dirty="0"/>
              <a:t>:</a:t>
            </a:r>
          </a:p>
          <a:p>
            <a:pPr algn="just"/>
            <a:endParaRPr lang="en-US" dirty="0"/>
          </a:p>
          <a:p>
            <a:pPr algn="just"/>
            <a:r>
              <a:rPr lang="en-US" dirty="0"/>
              <a:t>1. Cambio de </a:t>
            </a:r>
            <a:r>
              <a:rPr lang="en-US" err="1"/>
              <a:t>materias</a:t>
            </a:r>
            <a:r>
              <a:rPr lang="en-US" dirty="0"/>
              <a:t>: de </a:t>
            </a:r>
            <a:r>
              <a:rPr lang="en-US" err="1"/>
              <a:t>inglés</a:t>
            </a:r>
            <a:r>
              <a:rPr lang="en-US" dirty="0"/>
              <a:t> y  </a:t>
            </a:r>
            <a:r>
              <a:rPr lang="en-US" err="1"/>
              <a:t>tecnología</a:t>
            </a:r>
            <a:r>
              <a:rPr lang="en-US" dirty="0"/>
              <a:t> a </a:t>
            </a:r>
            <a:r>
              <a:rPr lang="en-US" err="1"/>
              <a:t>ética</a:t>
            </a:r>
            <a:r>
              <a:rPr lang="en-US" dirty="0"/>
              <a:t> y </a:t>
            </a:r>
            <a:r>
              <a:rPr lang="en-US" err="1"/>
              <a:t>literatura</a:t>
            </a:r>
            <a:endParaRPr lang="en-US"/>
          </a:p>
          <a:p>
            <a:pPr algn="just"/>
            <a:r>
              <a:rPr lang="en-US" dirty="0"/>
              <a:t>    Este </a:t>
            </a:r>
            <a:r>
              <a:rPr lang="en-US" err="1"/>
              <a:t>cambio</a:t>
            </a:r>
            <a:r>
              <a:rPr lang="en-US" dirty="0"/>
              <a:t> </a:t>
            </a:r>
            <a:r>
              <a:rPr lang="en-US" err="1"/>
              <a:t>resulta</a:t>
            </a:r>
            <a:r>
              <a:rPr lang="en-US" dirty="0"/>
              <a:t> de </a:t>
            </a:r>
            <a:r>
              <a:rPr lang="en-US" err="1"/>
              <a:t>recomendaciones</a:t>
            </a:r>
            <a:r>
              <a:rPr lang="en-US" dirty="0"/>
              <a:t> </a:t>
            </a:r>
            <a:r>
              <a:rPr lang="en-US" err="1"/>
              <a:t>oficiales</a:t>
            </a:r>
            <a:endParaRPr lang="en-US"/>
          </a:p>
          <a:p>
            <a:pPr algn="just"/>
            <a:endParaRPr lang="en-US" dirty="0"/>
          </a:p>
          <a:p>
            <a:pPr algn="just"/>
            <a:r>
              <a:rPr lang="en-US" dirty="0"/>
              <a:t>2. Cambio de </a:t>
            </a:r>
            <a:r>
              <a:rPr lang="en-US" err="1"/>
              <a:t>profesor</a:t>
            </a:r>
            <a:r>
              <a:rPr lang="en-US" dirty="0"/>
              <a:t> en </a:t>
            </a:r>
            <a:r>
              <a:rPr lang="en-US" err="1"/>
              <a:t>matemáticas</a:t>
            </a:r>
            <a:endParaRPr lang="en-US"/>
          </a:p>
          <a:p>
            <a:pPr algn="just"/>
            <a:r>
              <a:rPr lang="en-US" dirty="0"/>
              <a:t>     Este </a:t>
            </a:r>
            <a:r>
              <a:rPr lang="en-US" err="1"/>
              <a:t>cambio</a:t>
            </a:r>
            <a:r>
              <a:rPr lang="en-US" dirty="0"/>
              <a:t> </a:t>
            </a:r>
            <a:r>
              <a:rPr lang="en-US" err="1"/>
              <a:t>resulta</a:t>
            </a:r>
            <a:r>
              <a:rPr lang="en-US" dirty="0"/>
              <a:t> de la </a:t>
            </a:r>
            <a:r>
              <a:rPr lang="en-US" err="1"/>
              <a:t>rotación</a:t>
            </a:r>
            <a:r>
              <a:rPr lang="en-US" dirty="0"/>
              <a:t> de </a:t>
            </a:r>
            <a:r>
              <a:rPr lang="en-US" err="1"/>
              <a:t>profesores</a:t>
            </a:r>
            <a:r>
              <a:rPr lang="en-US" dirty="0"/>
              <a:t> del colegio</a:t>
            </a:r>
          </a:p>
        </p:txBody>
      </p:sp>
    </p:spTree>
    <p:extLst>
      <p:ext uri="{BB962C8B-B14F-4D97-AF65-F5344CB8AC3E}">
        <p14:creationId xmlns:p14="http://schemas.microsoft.com/office/powerpoint/2010/main" val="3779403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D458EF-1191-4939-9349-35797E0D3BC6}"/>
              </a:ext>
            </a:extLst>
          </p:cNvPr>
          <p:cNvSpPr txBox="1"/>
          <p:nvPr/>
        </p:nvSpPr>
        <p:spPr>
          <a:xfrm>
            <a:off x="2424023" y="655608"/>
            <a:ext cx="93567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APARTADO 17. EVIDENCIAS</a:t>
            </a:r>
          </a:p>
          <a:p>
            <a:endParaRPr lang="en-US" dirty="0"/>
          </a:p>
          <a:p>
            <a:pPr algn="just"/>
            <a:endParaRPr lang="en-US" dirty="0"/>
          </a:p>
        </p:txBody>
      </p:sp>
      <p:pic>
        <p:nvPicPr>
          <p:cNvPr id="3" name="Imagen 3" descr="Un grupo de personas sentadas en una oficina&#10;&#10;Descripción generada automáticamente">
            <a:extLst>
              <a:ext uri="{FF2B5EF4-FFF2-40B4-BE49-F238E27FC236}">
                <a16:creationId xmlns:a16="http://schemas.microsoft.com/office/drawing/2014/main" id="{14E38C9E-7FEC-4D43-8C47-792586E5C4B8}"/>
              </a:ext>
            </a:extLst>
          </p:cNvPr>
          <p:cNvPicPr>
            <a:picLocks noChangeAspect="1"/>
          </p:cNvPicPr>
          <p:nvPr/>
        </p:nvPicPr>
        <p:blipFill>
          <a:blip r:embed="rId2"/>
          <a:stretch>
            <a:fillRect/>
          </a:stretch>
        </p:blipFill>
        <p:spPr>
          <a:xfrm>
            <a:off x="1820174" y="1478007"/>
            <a:ext cx="6869501" cy="5167194"/>
          </a:xfrm>
          <a:prstGeom prst="rect">
            <a:avLst/>
          </a:prstGeom>
        </p:spPr>
      </p:pic>
    </p:spTree>
    <p:extLst>
      <p:ext uri="{BB962C8B-B14F-4D97-AF65-F5344CB8AC3E}">
        <p14:creationId xmlns:p14="http://schemas.microsoft.com/office/powerpoint/2010/main" val="246337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0D50A8A-9FA8-477C-8ABC-CB7AEECB1C4E}"/>
              </a:ext>
            </a:extLst>
          </p:cNvPr>
          <p:cNvSpPr txBox="1"/>
          <p:nvPr/>
        </p:nvSpPr>
        <p:spPr>
          <a:xfrm>
            <a:off x="2197100" y="1130300"/>
            <a:ext cx="6400800" cy="58477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200" cap="all" dirty="0">
                <a:latin typeface="Calibri"/>
                <a:cs typeface="Calibri"/>
              </a:rPr>
              <a:t>3.      CICLO ESCOLAR: 2019 - 2020</a:t>
            </a:r>
            <a:endParaRPr lang="en-US" sz="3200" dirty="0"/>
          </a:p>
        </p:txBody>
      </p:sp>
      <p:pic>
        <p:nvPicPr>
          <p:cNvPr id="6" name="Picture 183" descr="Imagen en blanco y negro&#10;&#10;Descripción generada automáticamente">
            <a:extLst>
              <a:ext uri="{FF2B5EF4-FFF2-40B4-BE49-F238E27FC236}">
                <a16:creationId xmlns:a16="http://schemas.microsoft.com/office/drawing/2014/main" id="{79E08091-259A-44D7-91EF-5EB0834CE74F}"/>
              </a:ext>
            </a:extLst>
          </p:cNvPr>
          <p:cNvPicPr/>
          <p:nvPr/>
        </p:nvPicPr>
        <p:blipFill>
          <a:blip r:embed="rId2">
            <a:alphaModFix amt="50000"/>
          </a:blip>
          <a:stretch/>
        </p:blipFill>
        <p:spPr>
          <a:xfrm>
            <a:off x="9954863" y="396395"/>
            <a:ext cx="1531601" cy="1115855"/>
          </a:xfrm>
          <a:prstGeom prst="rect">
            <a:avLst/>
          </a:prstGeom>
          <a:ln>
            <a:noFill/>
          </a:ln>
        </p:spPr>
      </p:pic>
      <p:sp>
        <p:nvSpPr>
          <p:cNvPr id="7" name="TextShape 5">
            <a:extLst>
              <a:ext uri="{FF2B5EF4-FFF2-40B4-BE49-F238E27FC236}">
                <a16:creationId xmlns:a16="http://schemas.microsoft.com/office/drawing/2014/main" id="{7218B3AB-41CC-4987-B266-ACBCF6EE8AFD}"/>
              </a:ext>
            </a:extLst>
          </p:cNvPr>
          <p:cNvSpPr txBox="1"/>
          <p:nvPr/>
        </p:nvSpPr>
        <p:spPr>
          <a:xfrm>
            <a:off x="2524731" y="3492842"/>
            <a:ext cx="7773845" cy="2231709"/>
          </a:xfrm>
          <a:prstGeom prst="rect">
            <a:avLst/>
          </a:prstGeom>
          <a:noFill/>
          <a:ln>
            <a:noFill/>
          </a:ln>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577" indent="-228217">
              <a:lnSpc>
                <a:spcPct val="90000"/>
              </a:lnSpc>
              <a:spcBef>
                <a:spcPts val="1001"/>
              </a:spcBef>
            </a:pPr>
            <a:r>
              <a:rPr lang="es-MX" sz="5400" b="1" spc="-1">
                <a:solidFill>
                  <a:srgbClr val="000000"/>
                </a:solidFill>
                <a:latin typeface="Calibri"/>
              </a:rPr>
              <a:t>Inicio:</a:t>
            </a:r>
            <a:r>
              <a:rPr lang="es-MX" sz="5400" spc="-1">
                <a:solidFill>
                  <a:srgbClr val="000000"/>
                </a:solidFill>
                <a:latin typeface="Calibri"/>
              </a:rPr>
              <a:t> 9 de enero 2020</a:t>
            </a:r>
          </a:p>
          <a:p>
            <a:pPr marL="228577" indent="-228217">
              <a:lnSpc>
                <a:spcPct val="90000"/>
              </a:lnSpc>
              <a:spcBef>
                <a:spcPts val="1001"/>
              </a:spcBef>
            </a:pPr>
            <a:r>
              <a:rPr lang="es-MX" sz="5400" b="1" spc="-1">
                <a:solidFill>
                  <a:srgbClr val="000000"/>
                </a:solidFill>
                <a:latin typeface="Calibri"/>
              </a:rPr>
              <a:t>Término:</a:t>
            </a:r>
            <a:r>
              <a:rPr lang="es-MX" sz="5400" spc="-1">
                <a:solidFill>
                  <a:srgbClr val="000000"/>
                </a:solidFill>
                <a:latin typeface="Calibri"/>
              </a:rPr>
              <a:t> 5 de marzo 2020</a:t>
            </a:r>
            <a:r>
              <a:rPr lang="es-MX" sz="2800" spc="-1">
                <a:solidFill>
                  <a:srgbClr val="000000"/>
                </a:solidFill>
                <a:latin typeface="Calibri"/>
              </a:rPr>
              <a:t> </a:t>
            </a:r>
          </a:p>
        </p:txBody>
      </p:sp>
    </p:spTree>
    <p:extLst>
      <p:ext uri="{BB962C8B-B14F-4D97-AF65-F5344CB8AC3E}">
        <p14:creationId xmlns:p14="http://schemas.microsoft.com/office/powerpoint/2010/main" val="795640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D458EF-1191-4939-9349-35797E0D3BC6}"/>
              </a:ext>
            </a:extLst>
          </p:cNvPr>
          <p:cNvSpPr txBox="1"/>
          <p:nvPr/>
        </p:nvSpPr>
        <p:spPr>
          <a:xfrm>
            <a:off x="2424023" y="655608"/>
            <a:ext cx="9356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pic>
        <p:nvPicPr>
          <p:cNvPr id="3" name="Imagen 3" descr="Imagen que contiene persona, interior, mujer, gente&#10;&#10;Descripción generada automáticamente">
            <a:extLst>
              <a:ext uri="{FF2B5EF4-FFF2-40B4-BE49-F238E27FC236}">
                <a16:creationId xmlns:a16="http://schemas.microsoft.com/office/drawing/2014/main" id="{E53838CA-F988-49A5-B31D-73FDA458053C}"/>
              </a:ext>
            </a:extLst>
          </p:cNvPr>
          <p:cNvPicPr>
            <a:picLocks noChangeAspect="1"/>
          </p:cNvPicPr>
          <p:nvPr/>
        </p:nvPicPr>
        <p:blipFill>
          <a:blip r:embed="rId2"/>
          <a:stretch>
            <a:fillRect/>
          </a:stretch>
        </p:blipFill>
        <p:spPr>
          <a:xfrm>
            <a:off x="3114136" y="1190459"/>
            <a:ext cx="6294407" cy="4721497"/>
          </a:xfrm>
          <a:prstGeom prst="rect">
            <a:avLst/>
          </a:prstGeom>
        </p:spPr>
      </p:pic>
    </p:spTree>
    <p:extLst>
      <p:ext uri="{BB962C8B-B14F-4D97-AF65-F5344CB8AC3E}">
        <p14:creationId xmlns:p14="http://schemas.microsoft.com/office/powerpoint/2010/main" val="2801167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D458EF-1191-4939-9349-35797E0D3BC6}"/>
              </a:ext>
            </a:extLst>
          </p:cNvPr>
          <p:cNvSpPr txBox="1"/>
          <p:nvPr/>
        </p:nvSpPr>
        <p:spPr>
          <a:xfrm>
            <a:off x="2424023" y="655608"/>
            <a:ext cx="9356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pic>
        <p:nvPicPr>
          <p:cNvPr id="3" name="Imagen 3" descr="Imagen que contiene persona, leer, mujer, joven&#10;&#10;Descripción generada automáticamente">
            <a:extLst>
              <a:ext uri="{FF2B5EF4-FFF2-40B4-BE49-F238E27FC236}">
                <a16:creationId xmlns:a16="http://schemas.microsoft.com/office/drawing/2014/main" id="{636F61E3-88B8-4197-89C7-BBF0314584F5}"/>
              </a:ext>
            </a:extLst>
          </p:cNvPr>
          <p:cNvPicPr>
            <a:picLocks noChangeAspect="1"/>
          </p:cNvPicPr>
          <p:nvPr/>
        </p:nvPicPr>
        <p:blipFill>
          <a:blip r:embed="rId2"/>
          <a:stretch>
            <a:fillRect/>
          </a:stretch>
        </p:blipFill>
        <p:spPr>
          <a:xfrm>
            <a:off x="3142891" y="1204837"/>
            <a:ext cx="6466935" cy="4865270"/>
          </a:xfrm>
          <a:prstGeom prst="rect">
            <a:avLst/>
          </a:prstGeom>
        </p:spPr>
      </p:pic>
    </p:spTree>
    <p:extLst>
      <p:ext uri="{BB962C8B-B14F-4D97-AF65-F5344CB8AC3E}">
        <p14:creationId xmlns:p14="http://schemas.microsoft.com/office/powerpoint/2010/main" val="4183724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D458EF-1191-4939-9349-35797E0D3BC6}"/>
              </a:ext>
            </a:extLst>
          </p:cNvPr>
          <p:cNvSpPr txBox="1"/>
          <p:nvPr/>
        </p:nvSpPr>
        <p:spPr>
          <a:xfrm>
            <a:off x="2424023" y="655608"/>
            <a:ext cx="9356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pic>
        <p:nvPicPr>
          <p:cNvPr id="3" name="Imagen 3" descr="Imagen que contiene persona, interior, mujer, tabla&#10;&#10;Descripción generada automáticamente">
            <a:extLst>
              <a:ext uri="{FF2B5EF4-FFF2-40B4-BE49-F238E27FC236}">
                <a16:creationId xmlns:a16="http://schemas.microsoft.com/office/drawing/2014/main" id="{2D55A309-A356-45DF-B1A1-3E4FCA01AAE2}"/>
              </a:ext>
            </a:extLst>
          </p:cNvPr>
          <p:cNvPicPr>
            <a:picLocks noChangeAspect="1"/>
          </p:cNvPicPr>
          <p:nvPr/>
        </p:nvPicPr>
        <p:blipFill>
          <a:blip r:embed="rId2"/>
          <a:stretch>
            <a:fillRect/>
          </a:stretch>
        </p:blipFill>
        <p:spPr>
          <a:xfrm>
            <a:off x="3301042" y="1319856"/>
            <a:ext cx="5776822" cy="4347685"/>
          </a:xfrm>
          <a:prstGeom prst="rect">
            <a:avLst/>
          </a:prstGeom>
        </p:spPr>
      </p:pic>
    </p:spTree>
    <p:extLst>
      <p:ext uri="{BB962C8B-B14F-4D97-AF65-F5344CB8AC3E}">
        <p14:creationId xmlns:p14="http://schemas.microsoft.com/office/powerpoint/2010/main" val="369266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0D50A8A-9FA8-477C-8ABC-CB7AEECB1C4E}"/>
              </a:ext>
            </a:extLst>
          </p:cNvPr>
          <p:cNvSpPr txBox="1"/>
          <p:nvPr/>
        </p:nvSpPr>
        <p:spPr>
          <a:xfrm>
            <a:off x="2197100" y="1130300"/>
            <a:ext cx="6400800" cy="58477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200" cap="all" dirty="0">
                <a:latin typeface="Calibri"/>
                <a:cs typeface="Calibri"/>
              </a:rPr>
              <a:t>4. INTRODUCCIÓN</a:t>
            </a:r>
            <a:endParaRPr lang="en-US" sz="3200" dirty="0"/>
          </a:p>
        </p:txBody>
      </p:sp>
      <p:pic>
        <p:nvPicPr>
          <p:cNvPr id="6" name="Picture 183" descr="Imagen en blanco y negro&#10;&#10;Descripción generada automáticamente">
            <a:extLst>
              <a:ext uri="{FF2B5EF4-FFF2-40B4-BE49-F238E27FC236}">
                <a16:creationId xmlns:a16="http://schemas.microsoft.com/office/drawing/2014/main" id="{79E08091-259A-44D7-91EF-5EB0834CE74F}"/>
              </a:ext>
            </a:extLst>
          </p:cNvPr>
          <p:cNvPicPr/>
          <p:nvPr/>
        </p:nvPicPr>
        <p:blipFill>
          <a:blip r:embed="rId2">
            <a:alphaModFix amt="50000"/>
          </a:blip>
          <a:stretch/>
        </p:blipFill>
        <p:spPr>
          <a:xfrm>
            <a:off x="9954863" y="396395"/>
            <a:ext cx="1531601" cy="1115855"/>
          </a:xfrm>
          <a:prstGeom prst="rect">
            <a:avLst/>
          </a:prstGeom>
          <a:ln>
            <a:noFill/>
          </a:ln>
        </p:spPr>
      </p:pic>
      <p:sp>
        <p:nvSpPr>
          <p:cNvPr id="7" name="TextShape 5">
            <a:extLst>
              <a:ext uri="{FF2B5EF4-FFF2-40B4-BE49-F238E27FC236}">
                <a16:creationId xmlns:a16="http://schemas.microsoft.com/office/drawing/2014/main" id="{7218B3AB-41CC-4987-B266-ACBCF6EE8AFD}"/>
              </a:ext>
            </a:extLst>
          </p:cNvPr>
          <p:cNvSpPr txBox="1"/>
          <p:nvPr/>
        </p:nvSpPr>
        <p:spPr>
          <a:xfrm>
            <a:off x="2524731" y="3492842"/>
            <a:ext cx="7773845" cy="2231709"/>
          </a:xfrm>
          <a:prstGeom prst="rect">
            <a:avLst/>
          </a:prstGeom>
          <a:noFill/>
          <a:ln>
            <a:noFill/>
          </a:ln>
        </p:spPr>
        <p:txBody>
          <a:bodyPr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965" indent="-227965">
              <a:lnSpc>
                <a:spcPct val="90000"/>
              </a:lnSpc>
              <a:spcBef>
                <a:spcPts val="1001"/>
              </a:spcBef>
            </a:pPr>
            <a:endParaRPr lang="es-MX" sz="5400" b="1" spc="-1" dirty="0">
              <a:solidFill>
                <a:srgbClr val="000000"/>
              </a:solidFill>
              <a:latin typeface="Calibri"/>
            </a:endParaRPr>
          </a:p>
        </p:txBody>
      </p:sp>
      <p:sp>
        <p:nvSpPr>
          <p:cNvPr id="2" name="CuadroTexto 1">
            <a:extLst>
              <a:ext uri="{FF2B5EF4-FFF2-40B4-BE49-F238E27FC236}">
                <a16:creationId xmlns:a16="http://schemas.microsoft.com/office/drawing/2014/main" id="{48EC8548-B541-4071-A124-77751108F5BF}"/>
              </a:ext>
            </a:extLst>
          </p:cNvPr>
          <p:cNvSpPr txBox="1"/>
          <p:nvPr/>
        </p:nvSpPr>
        <p:spPr>
          <a:xfrm>
            <a:off x="1676400" y="2234337"/>
            <a:ext cx="9804400" cy="378565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Char char="•"/>
            </a:pPr>
            <a:r>
              <a:rPr lang="es-MX" sz="2400" dirty="0">
                <a:latin typeface="Calibri"/>
                <a:cs typeface="Arial"/>
              </a:rPr>
              <a:t>Concientizar sobre la importancia del cuidado del medio ambiente para disminuir y en lo posible evitar la contaminación a través de un estudio de caso.</a:t>
            </a:r>
            <a:r>
              <a:rPr lang="en-US" sz="2400" dirty="0">
                <a:latin typeface="Calibri"/>
                <a:cs typeface="Arial"/>
              </a:rPr>
              <a:t>​</a:t>
            </a:r>
          </a:p>
          <a:p>
            <a:pPr>
              <a:buChar char="•"/>
            </a:pPr>
            <a:r>
              <a:rPr lang="es-MX" sz="2400" dirty="0">
                <a:latin typeface="Calibri"/>
                <a:cs typeface="Arial"/>
              </a:rPr>
              <a:t>Mostrar los resultados del estudio de caso y a partir de ello realizar una campaña de divulgación donde se promuevan soluciones y propuestas para combatir la desinformación de los factores que afectan el medio ambiente.​</a:t>
            </a:r>
          </a:p>
          <a:p>
            <a:pPr>
              <a:buChar char="•"/>
            </a:pPr>
            <a:r>
              <a:rPr lang="es-ES" sz="2400" dirty="0">
                <a:latin typeface="Calibri"/>
                <a:cs typeface="Arial"/>
              </a:rPr>
              <a:t>Divulgar conocimiento derivado del proceso de investigación y educar a la población mediante datos fidedignos con respecto a la problemática ambiental</a:t>
            </a:r>
            <a:r>
              <a:rPr lang="es-ES" sz="2400" dirty="0">
                <a:solidFill>
                  <a:srgbClr val="595959"/>
                </a:solidFill>
                <a:latin typeface="Calibri"/>
                <a:cs typeface="Arial"/>
              </a:rPr>
              <a:t>.</a:t>
            </a:r>
          </a:p>
        </p:txBody>
      </p:sp>
    </p:spTree>
    <p:extLst>
      <p:ext uri="{BB962C8B-B14F-4D97-AF65-F5344CB8AC3E}">
        <p14:creationId xmlns:p14="http://schemas.microsoft.com/office/powerpoint/2010/main" val="112485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3794040" y="1497240"/>
            <a:ext cx="405864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s-MX" sz="2000" b="1" strike="noStrike" spc="-1" dirty="0">
                <a:solidFill>
                  <a:srgbClr val="000000"/>
                </a:solidFill>
                <a:latin typeface="Century Gothic"/>
              </a:rPr>
              <a:t>CONEXIONES ETAPA </a:t>
            </a:r>
            <a:r>
              <a:rPr lang="es-MX" sz="2000" b="1" spc="-1" dirty="0">
                <a:solidFill>
                  <a:srgbClr val="000000"/>
                </a:solidFill>
                <a:latin typeface="Century Gothic"/>
              </a:rPr>
              <a:t>III</a:t>
            </a:r>
            <a:endParaRPr lang="es-MX" sz="2000" b="0" strike="noStrike" spc="-1" dirty="0">
              <a:latin typeface="Arial"/>
            </a:endParaRPr>
          </a:p>
        </p:txBody>
      </p:sp>
      <p:sp>
        <p:nvSpPr>
          <p:cNvPr id="355" name="CustomShape 2"/>
          <p:cNvSpPr/>
          <p:nvPr/>
        </p:nvSpPr>
        <p:spPr>
          <a:xfrm>
            <a:off x="1226520" y="2725560"/>
            <a:ext cx="9745920" cy="36918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s-MX" sz="1800" b="1" strike="noStrike" spc="-1" dirty="0">
                <a:solidFill>
                  <a:srgbClr val="000000"/>
                </a:solidFill>
                <a:latin typeface="Century Gothic"/>
              </a:rPr>
              <a:t>OBJETIVO GENERAL:</a:t>
            </a:r>
            <a:endParaRPr lang="es-MX" sz="1800" b="0" strike="noStrike" spc="-1" dirty="0">
              <a:latin typeface="Arial"/>
            </a:endParaRPr>
          </a:p>
          <a:p>
            <a:pPr>
              <a:lnSpc>
                <a:spcPct val="100000"/>
              </a:lnSpc>
            </a:pPr>
            <a:endParaRPr lang="es-MX" sz="1800" b="0" strike="noStrike" spc="-1">
              <a:latin typeface="Arial"/>
            </a:endParaRPr>
          </a:p>
          <a:p>
            <a:r>
              <a:rPr lang="es-MX" sz="1800" b="0" strike="noStrike" spc="-1" dirty="0">
                <a:solidFill>
                  <a:srgbClr val="000000"/>
                </a:solidFill>
                <a:latin typeface="Century Gothic"/>
              </a:rPr>
              <a:t>Determinar cuál es el impacto ambiental urbano que ha sufrido la Colonia Nápoles, resultante del crecimiento inmobiliario observado en los últimos años</a:t>
            </a:r>
            <a:r>
              <a:rPr lang="es-MX" spc="-1" dirty="0">
                <a:solidFill>
                  <a:srgbClr val="000000"/>
                </a:solidFill>
                <a:latin typeface="Century Gothic"/>
              </a:rPr>
              <a:t>. Para ello se obtendrán evidencias de aumento en el crecimiento inmobiliario para asociar dichas evidencias con el impacto ambiental urbano. Se determinará con base en </a:t>
            </a:r>
            <a:r>
              <a:rPr lang="es-MX" sz="1800" b="0" strike="noStrike" spc="-1" dirty="0">
                <a:solidFill>
                  <a:srgbClr val="000000"/>
                </a:solidFill>
                <a:latin typeface="Century Gothic"/>
              </a:rPr>
              <a:t>conocimientos químicos relacionados con el uso de los combustibles fósiles</a:t>
            </a:r>
            <a:r>
              <a:rPr lang="es-MX" spc="-1" dirty="0">
                <a:solidFill>
                  <a:srgbClr val="000000"/>
                </a:solidFill>
                <a:latin typeface="Century Gothic"/>
              </a:rPr>
              <a:t> y fenómenos ligados a la actividad humana. </a:t>
            </a:r>
            <a:endParaRPr lang="es-MX" spc="-1" dirty="0">
              <a:solidFill>
                <a:srgbClr val="000000"/>
              </a:solidFill>
              <a:latin typeface="Arial"/>
            </a:endParaRPr>
          </a:p>
          <a:p>
            <a:endParaRPr lang="es-MX" spc="-1" dirty="0">
              <a:solidFill>
                <a:srgbClr val="000000"/>
              </a:solidFill>
              <a:latin typeface="Century Gothic"/>
            </a:endParaRPr>
          </a:p>
          <a:p>
            <a:endParaRPr lang="es-MX" sz="1800" b="0" strike="noStrike" spc="-1">
              <a:latin typeface="Arial"/>
            </a:endParaRPr>
          </a:p>
          <a:p>
            <a:pPr>
              <a:lnSpc>
                <a:spcPct val="100000"/>
              </a:lnSpc>
            </a:pPr>
            <a:endParaRPr lang="es-MX" sz="1800" b="0" strike="noStrike" spc="-1">
              <a:latin typeface="Arial"/>
            </a:endParaRPr>
          </a:p>
          <a:p>
            <a:pPr>
              <a:lnSpc>
                <a:spcPct val="100000"/>
              </a:lnSpc>
            </a:pPr>
            <a:endParaRPr lang="es-MX" sz="1800" b="0" strike="noStrike" spc="-1">
              <a:latin typeface="Arial"/>
            </a:endParaRPr>
          </a:p>
          <a:p>
            <a:pPr>
              <a:lnSpc>
                <a:spcPct val="100000"/>
              </a:lnSpc>
            </a:pPr>
            <a:endParaRPr lang="es-MX" sz="1800" b="0" strike="noStrike" spc="-1">
              <a:latin typeface="Arial"/>
            </a:endParaRPr>
          </a:p>
        </p:txBody>
      </p:sp>
      <p:pic>
        <p:nvPicPr>
          <p:cNvPr id="356" name="Imagen 4" descr="https://s3-us-west-2.amazonaws.com/algebraixstorage-oregon/smglafloridadf-teresianos.algebraix.com/69Z1R36GDEWG6NRXSMM9BZZNI7HCP6MG?AWSAccessKeyId=AKIAISUQTQJKYWRLWAAA&amp;Expires=1504479406&amp;Signature=YEKqcQa1sDE31qBoPNB2wuvywJA%3D"/>
          <p:cNvPicPr/>
          <p:nvPr/>
        </p:nvPicPr>
        <p:blipFill>
          <a:blip r:embed="rId2"/>
          <a:stretch/>
        </p:blipFill>
        <p:spPr>
          <a:xfrm>
            <a:off x="9708840" y="312840"/>
            <a:ext cx="1572480" cy="104508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Imagen 8" descr="https://s3-us-west-2.amazonaws.com/algebraixstorage-oregon/smglafloridadf-teresianos.algebraix.com/69Z1R36GDEWG6NRXSMM9BZZNI7HCP6MG?AWSAccessKeyId=AKIAISUQTQJKYWRLWAAA&amp;Expires=1504479406&amp;Signature=YEKqcQa1sDE31qBoPNB2wuvywJA%3D"/>
          <p:cNvPicPr/>
          <p:nvPr/>
        </p:nvPicPr>
        <p:blipFill>
          <a:blip r:embed="rId2"/>
          <a:stretch/>
        </p:blipFill>
        <p:spPr>
          <a:xfrm>
            <a:off x="3892680" y="546840"/>
            <a:ext cx="3030840" cy="2403360"/>
          </a:xfrm>
          <a:prstGeom prst="rect">
            <a:avLst/>
          </a:prstGeom>
          <a:ln>
            <a:noFill/>
          </a:ln>
        </p:spPr>
      </p:pic>
      <p:sp>
        <p:nvSpPr>
          <p:cNvPr id="361" name="CustomShape 1"/>
          <p:cNvSpPr/>
          <p:nvPr/>
        </p:nvSpPr>
        <p:spPr>
          <a:xfrm>
            <a:off x="1424480" y="1466380"/>
            <a:ext cx="10477800" cy="4247317"/>
          </a:xfrm>
          <a:prstGeom prst="rect">
            <a:avLst/>
          </a:prstGeom>
          <a:noFill/>
          <a:ln>
            <a:noFill/>
          </a:ln>
        </p:spPr>
        <p:style>
          <a:lnRef idx="0">
            <a:scrgbClr r="0" g="0" b="0"/>
          </a:lnRef>
          <a:fillRef idx="0">
            <a:scrgbClr r="0" g="0" b="0"/>
          </a:fillRef>
          <a:effectRef idx="0">
            <a:scrgbClr r="0" g="0" b="0"/>
          </a:effectRef>
          <a:fontRef idx="minor"/>
        </p:style>
        <p:txBody>
          <a:bodyPr anchor="t">
            <a:spAutoFit/>
          </a:bodyPr>
          <a:lstStyle/>
          <a:p>
            <a:pPr>
              <a:lnSpc>
                <a:spcPct val="100000"/>
              </a:lnSpc>
            </a:pPr>
            <a:r>
              <a:rPr lang="es-MX" sz="1800" b="1" strike="noStrike" spc="-1" dirty="0">
                <a:solidFill>
                  <a:srgbClr val="000000"/>
                </a:solidFill>
                <a:latin typeface="Century Gothic"/>
              </a:rPr>
              <a:t>APARTADO 1</a:t>
            </a:r>
            <a:r>
              <a:rPr lang="es-MX" sz="1800" b="0" strike="noStrike" spc="-1" dirty="0">
                <a:solidFill>
                  <a:srgbClr val="000000"/>
                </a:solidFill>
                <a:latin typeface="Century Gothic"/>
              </a:rPr>
              <a:t>​</a:t>
            </a:r>
            <a:endParaRPr lang="es-MX" sz="1800" b="0" strike="noStrike" spc="-1" dirty="0">
              <a:latin typeface="Arial"/>
            </a:endParaRPr>
          </a:p>
          <a:p>
            <a:pPr>
              <a:lnSpc>
                <a:spcPct val="100000"/>
              </a:lnSpc>
            </a:pPr>
            <a:r>
              <a:rPr lang="es-MX" sz="1800" b="0" strike="noStrike" spc="-1" dirty="0">
                <a:solidFill>
                  <a:srgbClr val="000000"/>
                </a:solidFill>
                <a:latin typeface="Century Gothic"/>
              </a:rPr>
              <a:t>​ </a:t>
            </a:r>
            <a:r>
              <a:rPr lang="en-US" sz="1800" b="0" strike="noStrike" spc="-1" dirty="0">
                <a:solidFill>
                  <a:srgbClr val="000000"/>
                </a:solidFill>
                <a:latin typeface="Century Gothic"/>
              </a:rPr>
              <a:t>​</a:t>
            </a:r>
            <a:endParaRPr lang="es-MX" sz="1800" b="0" strike="noStrike" spc="-1" dirty="0">
              <a:latin typeface="Arial"/>
            </a:endParaRPr>
          </a:p>
          <a:p>
            <a:pPr>
              <a:lnSpc>
                <a:spcPct val="100000"/>
              </a:lnSpc>
            </a:pPr>
            <a:endParaRPr lang="es-MX" sz="1800" b="0" strike="noStrike" spc="-1">
              <a:latin typeface="Arial"/>
            </a:endParaRPr>
          </a:p>
          <a:p>
            <a:pPr>
              <a:lnSpc>
                <a:spcPct val="100000"/>
              </a:lnSpc>
            </a:pPr>
            <a:endParaRPr lang="es-MX" sz="1800" b="0" strike="noStrike" spc="-1">
              <a:latin typeface="Arial"/>
            </a:endParaRPr>
          </a:p>
          <a:p>
            <a:pPr>
              <a:lnSpc>
                <a:spcPct val="100000"/>
              </a:lnSpc>
            </a:pPr>
            <a:endParaRPr lang="es-MX" sz="1800" b="0" strike="noStrike" spc="-1">
              <a:latin typeface="Arial"/>
            </a:endParaRPr>
          </a:p>
          <a:p>
            <a:pPr>
              <a:lnSpc>
                <a:spcPct val="100000"/>
              </a:lnSpc>
            </a:pPr>
            <a:endParaRPr lang="es-MX" sz="1800" b="0" strike="noStrike" spc="-1">
              <a:latin typeface="Arial"/>
            </a:endParaRPr>
          </a:p>
          <a:p>
            <a:pPr>
              <a:lnSpc>
                <a:spcPct val="100000"/>
              </a:lnSpc>
            </a:pPr>
            <a:endParaRPr lang="es-MX" sz="1800" b="0" strike="noStrike" spc="-1">
              <a:latin typeface="Arial"/>
            </a:endParaRPr>
          </a:p>
          <a:p>
            <a:pPr>
              <a:lnSpc>
                <a:spcPct val="100000"/>
              </a:lnSpc>
            </a:pPr>
            <a:endParaRPr lang="es-MX" sz="1800" b="0" strike="noStrike" spc="-1">
              <a:latin typeface="Arial"/>
            </a:endParaRPr>
          </a:p>
          <a:p>
            <a:endParaRPr lang="es-MX" b="1" spc="-1" dirty="0">
              <a:solidFill>
                <a:srgbClr val="595959"/>
              </a:solidFill>
              <a:ea typeface="+mn-lt"/>
              <a:cs typeface="+mn-lt"/>
            </a:endParaRPr>
          </a:p>
          <a:p>
            <a:r>
              <a:rPr lang="es-MX" b="1" spc="-1" dirty="0">
                <a:solidFill>
                  <a:srgbClr val="595959"/>
                </a:solidFill>
                <a:ea typeface="+mn-lt"/>
                <a:cs typeface="+mn-lt"/>
              </a:rPr>
              <a:t>TÍTULO:  Impacto ambiental en la renovación inmobiliaria de la colonia Nápoles</a:t>
            </a:r>
            <a:r>
              <a:rPr lang="en-US" spc="-1" dirty="0">
                <a:solidFill>
                  <a:srgbClr val="595959"/>
                </a:solidFill>
                <a:ea typeface="+mn-lt"/>
                <a:cs typeface="+mn-lt"/>
              </a:rPr>
              <a:t> </a:t>
            </a:r>
            <a:endParaRPr lang="es-MX"/>
          </a:p>
          <a:p>
            <a:pPr>
              <a:lnSpc>
                <a:spcPct val="100000"/>
              </a:lnSpc>
            </a:pPr>
            <a:endParaRPr lang="es-MX" sz="1800" b="0" strike="noStrike" spc="-1">
              <a:latin typeface="Arial"/>
            </a:endParaRPr>
          </a:p>
          <a:p>
            <a:endParaRPr lang="es-MX" b="1" spc="-1" dirty="0">
              <a:solidFill>
                <a:srgbClr val="000000"/>
              </a:solidFill>
              <a:latin typeface="Century Gothic"/>
            </a:endParaRPr>
          </a:p>
          <a:p>
            <a:pPr>
              <a:lnSpc>
                <a:spcPct val="100000"/>
              </a:lnSpc>
            </a:pPr>
            <a:r>
              <a:rPr lang="es-MX" b="1" spc="-1" dirty="0">
                <a:solidFill>
                  <a:srgbClr val="000000"/>
                </a:solidFill>
                <a:latin typeface="Century Gothic"/>
              </a:rPr>
              <a:t>Grado</a:t>
            </a:r>
            <a:r>
              <a:rPr lang="es-MX" sz="1800" b="1" strike="noStrike" spc="-1" dirty="0">
                <a:solidFill>
                  <a:srgbClr val="000000"/>
                </a:solidFill>
                <a:latin typeface="Century Gothic"/>
              </a:rPr>
              <a:t> al que va dirigido el proyecto</a:t>
            </a:r>
            <a:r>
              <a:rPr lang="en-US" sz="1800" b="0" strike="noStrike" spc="-1" dirty="0">
                <a:solidFill>
                  <a:srgbClr val="000000"/>
                </a:solidFill>
                <a:latin typeface="Century Gothic"/>
              </a:rPr>
              <a:t>​</a:t>
            </a:r>
            <a:endParaRPr lang="es-MX" sz="1800" b="0" strike="noStrike" spc="-1">
              <a:latin typeface="Arial"/>
            </a:endParaRPr>
          </a:p>
          <a:p>
            <a:pPr>
              <a:lnSpc>
                <a:spcPct val="100000"/>
              </a:lnSpc>
            </a:pPr>
            <a:r>
              <a:rPr lang="es-MX" sz="1800" b="0" strike="noStrike" spc="-1" dirty="0">
                <a:solidFill>
                  <a:srgbClr val="000000"/>
                </a:solidFill>
                <a:latin typeface="Century Gothic"/>
              </a:rPr>
              <a:t>​</a:t>
            </a:r>
            <a:endParaRPr lang="es-MX" sz="1800" b="0" strike="noStrike" spc="-1" dirty="0">
              <a:latin typeface="Arial"/>
            </a:endParaRPr>
          </a:p>
          <a:p>
            <a:pPr>
              <a:lnSpc>
                <a:spcPct val="100000"/>
              </a:lnSpc>
            </a:pPr>
            <a:r>
              <a:rPr lang="es-MX" sz="1800" b="0" strike="noStrike" spc="-1" dirty="0">
                <a:solidFill>
                  <a:srgbClr val="000000"/>
                </a:solidFill>
                <a:latin typeface="Century Gothic"/>
              </a:rPr>
              <a:t>5to grado de preparatoria.</a:t>
            </a:r>
            <a:endParaRPr lang="en-US" sz="1800" b="0" strike="noStrike" spc="-1" dirty="0">
              <a:latin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1561320" y="741960"/>
            <a:ext cx="9672840" cy="4826962"/>
          </a:xfrm>
          <a:prstGeom prst="rect">
            <a:avLst/>
          </a:prstGeom>
          <a:noFill/>
          <a:ln>
            <a:noFill/>
          </a:ln>
        </p:spPr>
        <p:style>
          <a:lnRef idx="0">
            <a:scrgbClr r="0" g="0" b="0"/>
          </a:lnRef>
          <a:fillRef idx="0">
            <a:scrgbClr r="0" g="0" b="0"/>
          </a:fillRef>
          <a:effectRef idx="0">
            <a:scrgbClr r="0" g="0" b="0"/>
          </a:effectRef>
          <a:fontRef idx="minor"/>
        </p:style>
        <p:txBody>
          <a:bodyPr anchor="t">
            <a:spAutoFit/>
          </a:bodyPr>
          <a:lstStyle/>
          <a:p>
            <a:pPr>
              <a:lnSpc>
                <a:spcPct val="100000"/>
              </a:lnSpc>
            </a:pPr>
            <a:r>
              <a:rPr lang="en-US" sz="1800" b="1" strike="noStrike" spc="-1" dirty="0">
                <a:solidFill>
                  <a:srgbClr val="000000"/>
                </a:solidFill>
                <a:latin typeface="Century Gothic"/>
              </a:rPr>
              <a:t>APARTADO 2</a:t>
            </a:r>
            <a:endParaRPr lang="es-MX" sz="1800" b="0" strike="noStrike" spc="-1" dirty="0">
              <a:latin typeface="Arial"/>
            </a:endParaRPr>
          </a:p>
          <a:p>
            <a:pPr>
              <a:lnSpc>
                <a:spcPct val="100000"/>
              </a:lnSpc>
              <a:spcBef>
                <a:spcPts val="1001"/>
              </a:spcBef>
            </a:pPr>
            <a:endParaRPr lang="es-MX" sz="1800" b="0" strike="noStrike" spc="-1" dirty="0">
              <a:ea typeface="+mn-lt"/>
              <a:cs typeface="+mn-lt"/>
            </a:endParaRPr>
          </a:p>
          <a:p>
            <a:pPr>
              <a:spcBef>
                <a:spcPts val="1001"/>
              </a:spcBef>
            </a:pPr>
            <a:r>
              <a:rPr lang="es-MX" b="1" spc="-1" dirty="0">
                <a:solidFill>
                  <a:srgbClr val="595959"/>
                </a:solidFill>
                <a:ea typeface="+mn-lt"/>
                <a:cs typeface="+mn-lt"/>
              </a:rPr>
              <a:t>EQUIPO INTERDISCIPLINARIO NÚMERO 8, INTEGRANTES:</a:t>
            </a:r>
            <a:r>
              <a:rPr lang="en-US" spc="-1" dirty="0">
                <a:solidFill>
                  <a:srgbClr val="595959"/>
                </a:solidFill>
                <a:ea typeface="+mn-lt"/>
                <a:cs typeface="+mn-lt"/>
              </a:rPr>
              <a:t> </a:t>
            </a:r>
            <a:endParaRPr lang="es-MX" spc="-1" dirty="0">
              <a:ea typeface="+mn-lt"/>
              <a:cs typeface="+mn-lt"/>
            </a:endParaRPr>
          </a:p>
          <a:p>
            <a:pPr>
              <a:spcBef>
                <a:spcPts val="1001"/>
              </a:spcBef>
            </a:pPr>
            <a:endParaRPr lang="es-MX" spc="-1" dirty="0">
              <a:ea typeface="+mn-lt"/>
              <a:cs typeface="+mn-lt"/>
            </a:endParaRPr>
          </a:p>
          <a:p>
            <a:pPr>
              <a:spcBef>
                <a:spcPts val="1001"/>
              </a:spcBef>
            </a:pPr>
            <a:r>
              <a:rPr lang="es-MX" spc="-1" dirty="0">
                <a:latin typeface="Century Gothic"/>
                <a:ea typeface="+mn-lt"/>
                <a:cs typeface="+mn-lt"/>
              </a:rPr>
              <a:t>FERNANDO ABRAHAM ANDRADE DÍAZ (BIOLOGÍA IV)</a:t>
            </a:r>
          </a:p>
          <a:p>
            <a:pPr>
              <a:spcBef>
                <a:spcPts val="1001"/>
              </a:spcBef>
            </a:pPr>
            <a:r>
              <a:rPr lang="es-MX" spc="-1" dirty="0">
                <a:latin typeface="Century Gothic"/>
                <a:ea typeface="+mn-lt"/>
                <a:cs typeface="+mn-lt"/>
              </a:rPr>
              <a:t>VICTOR HUGO MARTÍNEZ GARCÍA (ÉTICA)</a:t>
            </a:r>
            <a:endParaRPr lang="es-MX" spc="-1" dirty="0">
              <a:ea typeface="+mn-lt"/>
              <a:cs typeface="+mn-lt"/>
            </a:endParaRPr>
          </a:p>
          <a:p>
            <a:pPr>
              <a:spcBef>
                <a:spcPts val="1001"/>
              </a:spcBef>
            </a:pPr>
            <a:r>
              <a:rPr lang="es-MX" spc="-1" dirty="0">
                <a:latin typeface="Century Gothic"/>
                <a:ea typeface="+mn-lt"/>
                <a:cs typeface="+mn-lt"/>
              </a:rPr>
              <a:t>LAURA DENISE MONTES DE OCA FERNÁNDEZ (LITERATURA UNIVERSAL)</a:t>
            </a:r>
          </a:p>
          <a:p>
            <a:pPr>
              <a:spcBef>
                <a:spcPts val="1001"/>
              </a:spcBef>
            </a:pPr>
            <a:r>
              <a:rPr lang="es-MX" spc="-1" dirty="0">
                <a:latin typeface="Century Gothic"/>
                <a:ea typeface="+mn-lt"/>
                <a:cs typeface="+mn-lt"/>
              </a:rPr>
              <a:t>ANA LITZ RIOS SANTOMÉ (QUÍMICA III)</a:t>
            </a:r>
            <a:r>
              <a:rPr lang="en-US" spc="-1" dirty="0">
                <a:latin typeface="Century Gothic"/>
                <a:ea typeface="+mn-lt"/>
                <a:cs typeface="+mn-lt"/>
              </a:rPr>
              <a:t> </a:t>
            </a:r>
            <a:endParaRPr lang="es-MX" spc="-1">
              <a:latin typeface="Century Gothic"/>
              <a:ea typeface="+mn-lt"/>
              <a:cs typeface="+mn-lt"/>
            </a:endParaRPr>
          </a:p>
          <a:p>
            <a:pPr>
              <a:spcBef>
                <a:spcPts val="1001"/>
              </a:spcBef>
            </a:pPr>
            <a:r>
              <a:rPr lang="es-MX" spc="-1" dirty="0">
                <a:latin typeface="Century Gothic"/>
                <a:ea typeface="+mn-lt"/>
                <a:cs typeface="+mn-lt"/>
              </a:rPr>
              <a:t>ZEUS ALBERTO VALTIERRA QUINTAL (MATEMÁTICAS V)</a:t>
            </a:r>
            <a:endParaRPr lang="es-MX" dirty="0">
              <a:latin typeface="Century Gothic"/>
            </a:endParaRPr>
          </a:p>
          <a:p>
            <a:pPr>
              <a:lnSpc>
                <a:spcPct val="100000"/>
              </a:lnSpc>
              <a:spcBef>
                <a:spcPts val="1001"/>
              </a:spcBef>
            </a:pPr>
            <a:endParaRPr lang="es-MX" sz="1800" b="1" strike="noStrike" spc="-1" dirty="0">
              <a:latin typeface="Century Gothic"/>
            </a:endParaRPr>
          </a:p>
          <a:p>
            <a:pPr>
              <a:lnSpc>
                <a:spcPct val="100000"/>
              </a:lnSpc>
              <a:spcBef>
                <a:spcPts val="1001"/>
              </a:spcBef>
            </a:pPr>
            <a:endParaRPr lang="es-MX" sz="1800" b="0" strike="noStrike" spc="-1">
              <a:latin typeface="Arial"/>
            </a:endParaRPr>
          </a:p>
          <a:p>
            <a:pPr>
              <a:lnSpc>
                <a:spcPct val="100000"/>
              </a:lnSpc>
              <a:spcBef>
                <a:spcPts val="1001"/>
              </a:spcBef>
            </a:pPr>
            <a:endParaRPr lang="es-MX" sz="18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Shape 1"/>
          <p:cNvSpPr txBox="1"/>
          <p:nvPr/>
        </p:nvSpPr>
        <p:spPr>
          <a:xfrm>
            <a:off x="1615320" y="667080"/>
            <a:ext cx="8911440" cy="5061600"/>
          </a:xfrm>
          <a:prstGeom prst="rect">
            <a:avLst/>
          </a:prstGeom>
          <a:noFill/>
          <a:ln>
            <a:noFill/>
          </a:ln>
        </p:spPr>
        <p:txBody>
          <a:bodyPr anchor="t">
            <a:normAutofit/>
          </a:bodyPr>
          <a:lstStyle/>
          <a:p>
            <a:r>
              <a:rPr lang="es-MX" sz="1400" b="1" strike="noStrike" spc="-1" dirty="0">
                <a:solidFill>
                  <a:srgbClr val="262626"/>
                </a:solidFill>
                <a:latin typeface="Century Gothic"/>
              </a:rPr>
              <a:t>APARTADO 3</a:t>
            </a:r>
            <a:br>
              <a:rPr dirty="0"/>
            </a:br>
            <a:br>
              <a:rPr dirty="0"/>
            </a:br>
            <a:r>
              <a:rPr lang="es-MX" sz="1400" b="1" strike="noStrike" spc="-1" dirty="0">
                <a:solidFill>
                  <a:srgbClr val="262626"/>
                </a:solidFill>
                <a:latin typeface="Century Gothic"/>
              </a:rPr>
              <a:t>Ciclo escolar en el que se planea llevar a cabo: </a:t>
            </a:r>
            <a:r>
              <a:rPr lang="es-MX" sz="1400" b="1" spc="-1" dirty="0">
                <a:solidFill>
                  <a:srgbClr val="262626"/>
                </a:solidFill>
                <a:latin typeface="Century Gothic"/>
              </a:rPr>
              <a:t>2019-2020</a:t>
            </a:r>
            <a:br>
              <a:rPr dirty="0"/>
            </a:br>
            <a:br>
              <a:rPr dirty="0"/>
            </a:br>
            <a:br>
              <a:rPr dirty="0"/>
            </a:br>
            <a:br>
              <a:rPr dirty="0"/>
            </a:br>
            <a:br>
              <a:rPr dirty="0"/>
            </a:br>
            <a:br>
              <a:rPr dirty="0"/>
            </a:br>
            <a:br>
              <a:rPr dirty="0"/>
            </a:br>
            <a:br>
              <a:rPr dirty="0"/>
            </a:br>
            <a:r>
              <a:rPr lang="es-MX" sz="1400" b="1" spc="-1" dirty="0">
                <a:solidFill>
                  <a:srgbClr val="262626"/>
                </a:solidFill>
                <a:latin typeface="Century Gothic"/>
              </a:rPr>
              <a:t>Fecha</a:t>
            </a:r>
            <a:r>
              <a:rPr lang="es-MX" sz="1400" b="1" strike="noStrike" spc="-1" dirty="0">
                <a:solidFill>
                  <a:srgbClr val="262626"/>
                </a:solidFill>
                <a:latin typeface="Century Gothic"/>
              </a:rPr>
              <a:t> de inicio y de término del proyecto:</a:t>
            </a:r>
            <a:br>
              <a:rPr dirty="0"/>
            </a:br>
            <a:br>
              <a:rPr dirty="0"/>
            </a:br>
            <a:r>
              <a:rPr lang="es-MX" sz="1400" b="1" strike="noStrike" spc="-1">
                <a:solidFill>
                  <a:srgbClr val="262626"/>
                </a:solidFill>
                <a:latin typeface="Century Gothic"/>
              </a:rPr>
              <a:t>Inicio: Octubre</a:t>
            </a:r>
            <a:r>
              <a:rPr lang="es-MX" sz="1400" b="1" spc="-1">
                <a:solidFill>
                  <a:srgbClr val="262626"/>
                </a:solidFill>
                <a:latin typeface="Century Gothic"/>
              </a:rPr>
              <a:t> </a:t>
            </a:r>
            <a:r>
              <a:rPr lang="es-MX" sz="1400" b="1" strike="noStrike" spc="-1">
                <a:solidFill>
                  <a:srgbClr val="262626"/>
                </a:solidFill>
                <a:latin typeface="Century Gothic"/>
              </a:rPr>
              <a:t> </a:t>
            </a:r>
            <a:r>
              <a:rPr lang="es-MX" sz="1400" b="1" spc="-1">
                <a:solidFill>
                  <a:srgbClr val="262626"/>
                </a:solidFill>
                <a:latin typeface="Century Gothic"/>
              </a:rPr>
              <a:t>2019</a:t>
            </a:r>
            <a:br>
              <a:rPr dirty="0"/>
            </a:br>
            <a:r>
              <a:rPr lang="es-MX" sz="1400" b="1" strike="noStrike" spc="-1" dirty="0">
                <a:solidFill>
                  <a:srgbClr val="262626"/>
                </a:solidFill>
                <a:latin typeface="Century Gothic"/>
              </a:rPr>
              <a:t>Término: </a:t>
            </a:r>
            <a:r>
              <a:rPr lang="es-MX" sz="1400" b="1" spc="-1" dirty="0">
                <a:solidFill>
                  <a:srgbClr val="262626"/>
                </a:solidFill>
                <a:latin typeface="Century Gothic"/>
              </a:rPr>
              <a:t>Marzo de 2020</a:t>
            </a:r>
            <a:br>
              <a:rPr dirty="0"/>
            </a:br>
            <a:br>
              <a:rPr dirty="0"/>
            </a:br>
            <a:endParaRPr lang="en-US" sz="1400" b="0" strike="noStrike" spc="-1">
              <a:solidFill>
                <a:srgbClr val="000000"/>
              </a:solidFill>
              <a:latin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extShape 1"/>
          <p:cNvSpPr txBox="1"/>
          <p:nvPr/>
        </p:nvSpPr>
        <p:spPr>
          <a:xfrm>
            <a:off x="2204892" y="307938"/>
            <a:ext cx="9141477" cy="877954"/>
          </a:xfrm>
          <a:prstGeom prst="rect">
            <a:avLst/>
          </a:prstGeom>
          <a:noFill/>
          <a:ln>
            <a:noFill/>
          </a:ln>
        </p:spPr>
        <p:txBody>
          <a:bodyPr anchor="t">
            <a:noAutofit/>
          </a:bodyPr>
          <a:lstStyle/>
          <a:p>
            <a:r>
              <a:rPr lang="es-MX" sz="3200" b="0" strike="noStrike" spc="-1" dirty="0">
                <a:solidFill>
                  <a:srgbClr val="262626"/>
                </a:solidFill>
                <a:latin typeface="Century Gothic"/>
              </a:rPr>
              <a:t>Apartado 4.  </a:t>
            </a:r>
            <a:br>
              <a:rPr sz="3200" dirty="0"/>
            </a:br>
            <a:br>
              <a:rPr sz="3200" dirty="0"/>
            </a:br>
            <a:r>
              <a:rPr lang="es-MX" sz="3200" spc="-1" dirty="0">
                <a:solidFill>
                  <a:srgbClr val="262626"/>
                </a:solidFill>
                <a:latin typeface="Century Gothic"/>
              </a:rPr>
              <a:t>INTRODUCCIÓN O JUSTIFICACIÓN</a:t>
            </a:r>
            <a:endParaRPr lang="en-US" sz="3200" spc="-1" dirty="0">
              <a:solidFill>
                <a:srgbClr val="000000"/>
              </a:solidFill>
              <a:latin typeface="Century Gothic"/>
            </a:endParaRPr>
          </a:p>
          <a:p>
            <a:endParaRPr lang="en-US" sz="3200" dirty="0"/>
          </a:p>
          <a:p>
            <a:pPr algn="just"/>
            <a:r>
              <a:rPr lang="en-US" sz="2000" dirty="0"/>
              <a:t>El </a:t>
            </a:r>
            <a:r>
              <a:rPr lang="en-US" sz="2000" err="1"/>
              <a:t>presente</a:t>
            </a:r>
            <a:r>
              <a:rPr lang="en-US" sz="2000" dirty="0"/>
              <a:t> </a:t>
            </a:r>
            <a:r>
              <a:rPr lang="en-US" sz="2000" err="1"/>
              <a:t>proyecto</a:t>
            </a:r>
            <a:r>
              <a:rPr lang="en-US" sz="2000" dirty="0"/>
              <a:t> </a:t>
            </a:r>
            <a:r>
              <a:rPr lang="en-US" sz="2000" err="1"/>
              <a:t>hace</a:t>
            </a:r>
            <a:r>
              <a:rPr lang="en-US" sz="2000" dirty="0"/>
              <a:t> una </a:t>
            </a:r>
            <a:r>
              <a:rPr lang="en-US" sz="2000" err="1"/>
              <a:t>relación</a:t>
            </a:r>
            <a:r>
              <a:rPr lang="en-US" sz="2000" dirty="0"/>
              <a:t> entre el </a:t>
            </a:r>
            <a:r>
              <a:rPr lang="en-US" sz="2000" err="1"/>
              <a:t>aumento</a:t>
            </a:r>
            <a:r>
              <a:rPr lang="en-US" sz="2000" dirty="0"/>
              <a:t> de </a:t>
            </a:r>
            <a:r>
              <a:rPr lang="en-US" sz="2000" err="1"/>
              <a:t>desarrollos</a:t>
            </a:r>
            <a:r>
              <a:rPr lang="en-US" sz="2000" dirty="0"/>
              <a:t> </a:t>
            </a:r>
            <a:r>
              <a:rPr lang="en-US" sz="2000" err="1"/>
              <a:t>inmobiliarios</a:t>
            </a:r>
            <a:r>
              <a:rPr lang="en-US" sz="2000" dirty="0"/>
              <a:t> con el </a:t>
            </a:r>
            <a:r>
              <a:rPr lang="en-US" sz="2000" err="1"/>
              <a:t>impacto</a:t>
            </a:r>
            <a:r>
              <a:rPr lang="en-US" sz="2000" dirty="0"/>
              <a:t> </a:t>
            </a:r>
            <a:r>
              <a:rPr lang="en-US" sz="2000" err="1"/>
              <a:t>ambiental</a:t>
            </a:r>
            <a:r>
              <a:rPr lang="en-US" sz="2000" dirty="0"/>
              <a:t> </a:t>
            </a:r>
            <a:r>
              <a:rPr lang="en-US" sz="2000" err="1"/>
              <a:t>urbano</a:t>
            </a:r>
            <a:r>
              <a:rPr lang="en-US" sz="2000" dirty="0"/>
              <a:t>, es </a:t>
            </a:r>
            <a:r>
              <a:rPr lang="en-US" sz="2000" err="1"/>
              <a:t>decir</a:t>
            </a:r>
            <a:r>
              <a:rPr lang="en-US" sz="2000" dirty="0"/>
              <a:t>, con </a:t>
            </a:r>
            <a:r>
              <a:rPr lang="en-US" sz="2000" err="1"/>
              <a:t>disminuciones</a:t>
            </a:r>
            <a:r>
              <a:rPr lang="en-US" sz="2000" dirty="0"/>
              <a:t> en la </a:t>
            </a:r>
            <a:r>
              <a:rPr lang="en-US" sz="2000" err="1"/>
              <a:t>calidad</a:t>
            </a:r>
            <a:r>
              <a:rPr lang="en-US" sz="2000" dirty="0"/>
              <a:t> de </a:t>
            </a:r>
            <a:r>
              <a:rPr lang="en-US" sz="2000" err="1"/>
              <a:t>vida</a:t>
            </a:r>
            <a:r>
              <a:rPr lang="en-US" sz="2000" dirty="0"/>
              <a:t> de las personas que </a:t>
            </a:r>
            <a:r>
              <a:rPr lang="en-US" sz="2000" err="1"/>
              <a:t>viven</a:t>
            </a:r>
            <a:r>
              <a:rPr lang="en-US" sz="2000" dirty="0"/>
              <a:t> y </a:t>
            </a:r>
            <a:r>
              <a:rPr lang="en-US" sz="2000" err="1"/>
              <a:t>laboramos</a:t>
            </a:r>
            <a:r>
              <a:rPr lang="en-US" sz="2000" dirty="0"/>
              <a:t> en </a:t>
            </a:r>
            <a:r>
              <a:rPr lang="en-US" sz="2000" err="1"/>
              <a:t>esta</a:t>
            </a:r>
            <a:r>
              <a:rPr lang="en-US" sz="2000" dirty="0"/>
              <a:t> </a:t>
            </a:r>
            <a:r>
              <a:rPr lang="en-US" sz="2000" err="1"/>
              <a:t>colonia</a:t>
            </a:r>
            <a:r>
              <a:rPr lang="en-US" sz="2000" dirty="0"/>
              <a:t>. Tiene dos </a:t>
            </a:r>
            <a:r>
              <a:rPr lang="en-US" sz="2000" err="1"/>
              <a:t>vertientes</a:t>
            </a:r>
            <a:r>
              <a:rPr lang="en-US" sz="2000" dirty="0"/>
              <a:t> </a:t>
            </a:r>
            <a:r>
              <a:rPr lang="en-US" sz="2000" err="1"/>
              <a:t>metodológicas</a:t>
            </a:r>
            <a:r>
              <a:rPr lang="en-US" sz="2000" dirty="0"/>
              <a:t>: la </a:t>
            </a:r>
            <a:r>
              <a:rPr lang="en-US" sz="2000" err="1"/>
              <a:t>científica</a:t>
            </a:r>
            <a:r>
              <a:rPr lang="en-US" sz="2000" dirty="0"/>
              <a:t> y la </a:t>
            </a:r>
            <a:r>
              <a:rPr lang="en-US" sz="2000" err="1"/>
              <a:t>humanista</a:t>
            </a:r>
            <a:r>
              <a:rPr lang="en-US" sz="2000" dirty="0"/>
              <a:t>. La </a:t>
            </a:r>
            <a:r>
              <a:rPr lang="en-US" sz="2000" err="1"/>
              <a:t>parte</a:t>
            </a:r>
            <a:r>
              <a:rPr lang="en-US" sz="2000" dirty="0"/>
              <a:t> </a:t>
            </a:r>
            <a:r>
              <a:rPr lang="en-US" sz="2000" err="1"/>
              <a:t>científica</a:t>
            </a:r>
            <a:r>
              <a:rPr lang="en-US" sz="2000" dirty="0"/>
              <a:t> </a:t>
            </a:r>
            <a:r>
              <a:rPr lang="en-US" sz="2000" err="1"/>
              <a:t>pretende</a:t>
            </a:r>
            <a:r>
              <a:rPr lang="en-US" sz="2000" dirty="0"/>
              <a:t> </a:t>
            </a:r>
            <a:r>
              <a:rPr lang="en-US" sz="2000" err="1"/>
              <a:t>hacer</a:t>
            </a:r>
            <a:r>
              <a:rPr lang="en-US" sz="2000" dirty="0"/>
              <a:t> un </a:t>
            </a:r>
            <a:r>
              <a:rPr lang="en-US" sz="2000" err="1"/>
              <a:t>reporte</a:t>
            </a:r>
            <a:r>
              <a:rPr lang="en-US" sz="2000" dirty="0"/>
              <a:t> </a:t>
            </a:r>
            <a:r>
              <a:rPr lang="en-US" sz="2000" err="1"/>
              <a:t>técnico</a:t>
            </a:r>
            <a:r>
              <a:rPr lang="en-US" sz="2000" dirty="0"/>
              <a:t> de </a:t>
            </a:r>
            <a:r>
              <a:rPr lang="en-US" sz="2000" err="1"/>
              <a:t>diferentes</a:t>
            </a:r>
            <a:r>
              <a:rPr lang="en-US" sz="2000" dirty="0"/>
              <a:t> </a:t>
            </a:r>
            <a:r>
              <a:rPr lang="en-US" sz="2000" err="1"/>
              <a:t>fenómenos</a:t>
            </a:r>
            <a:r>
              <a:rPr lang="en-US" sz="2000" dirty="0"/>
              <a:t> que </a:t>
            </a:r>
            <a:r>
              <a:rPr lang="en-US" sz="2000" err="1"/>
              <a:t>intervienen</a:t>
            </a:r>
            <a:r>
              <a:rPr lang="en-US" sz="2000" dirty="0"/>
              <a:t> en el </a:t>
            </a:r>
            <a:r>
              <a:rPr lang="en-US" sz="2000" err="1"/>
              <a:t>impacto</a:t>
            </a:r>
            <a:r>
              <a:rPr lang="en-US" sz="2000" dirty="0"/>
              <a:t> </a:t>
            </a:r>
            <a:r>
              <a:rPr lang="en-US" sz="2000" err="1"/>
              <a:t>ambiental</a:t>
            </a:r>
            <a:r>
              <a:rPr lang="en-US" sz="2000" dirty="0"/>
              <a:t>. La </a:t>
            </a:r>
            <a:r>
              <a:rPr lang="en-US" sz="2000" err="1"/>
              <a:t>vertiente</a:t>
            </a:r>
            <a:r>
              <a:rPr lang="en-US" sz="2000" dirty="0"/>
              <a:t> </a:t>
            </a:r>
            <a:r>
              <a:rPr lang="en-US" sz="2000" err="1"/>
              <a:t>humanista</a:t>
            </a:r>
            <a:r>
              <a:rPr lang="en-US" sz="2000" dirty="0"/>
              <a:t> </a:t>
            </a:r>
            <a:r>
              <a:rPr lang="en-US" sz="2000" err="1"/>
              <a:t>pretende</a:t>
            </a:r>
            <a:r>
              <a:rPr lang="en-US" sz="2000" dirty="0"/>
              <a:t> </a:t>
            </a:r>
            <a:r>
              <a:rPr lang="en-US" sz="2000" err="1"/>
              <a:t>concientizar</a:t>
            </a:r>
            <a:r>
              <a:rPr lang="en-US" sz="2000" dirty="0"/>
              <a:t> </a:t>
            </a:r>
            <a:r>
              <a:rPr lang="en-US" sz="2000" err="1"/>
              <a:t>sobre</a:t>
            </a:r>
            <a:r>
              <a:rPr lang="en-US" sz="2000" dirty="0"/>
              <a:t> </a:t>
            </a:r>
            <a:r>
              <a:rPr lang="en-US" sz="2000" err="1"/>
              <a:t>nuestra</a:t>
            </a:r>
            <a:r>
              <a:rPr lang="en-US" sz="2000" dirty="0"/>
              <a:t> </a:t>
            </a:r>
            <a:r>
              <a:rPr lang="en-US" sz="2000" err="1"/>
              <a:t>complicidad</a:t>
            </a:r>
            <a:r>
              <a:rPr lang="en-US" sz="2000" dirty="0"/>
              <a:t> en el </a:t>
            </a:r>
            <a:r>
              <a:rPr lang="en-US" sz="2000" err="1"/>
              <a:t>impacto</a:t>
            </a:r>
            <a:r>
              <a:rPr lang="en-US" sz="2000" dirty="0"/>
              <a:t> </a:t>
            </a:r>
            <a:r>
              <a:rPr lang="en-US" sz="2000" err="1"/>
              <a:t>ambiental</a:t>
            </a:r>
            <a:r>
              <a:rPr lang="en-US" sz="2000" dirty="0"/>
              <a:t>. </a:t>
            </a:r>
          </a:p>
          <a:p>
            <a:pPr algn="just"/>
            <a:r>
              <a:rPr lang="en-US" sz="2000" err="1"/>
              <a:t>Justificación</a:t>
            </a:r>
            <a:r>
              <a:rPr lang="en-US" sz="2000" dirty="0"/>
              <a:t>: </a:t>
            </a:r>
            <a:r>
              <a:rPr lang="en-US" sz="2000" err="1"/>
              <a:t>sabemos</a:t>
            </a:r>
            <a:r>
              <a:rPr lang="en-US" sz="2000" dirty="0"/>
              <a:t> por la </a:t>
            </a:r>
            <a:r>
              <a:rPr lang="en-US" sz="2000" err="1"/>
              <a:t>realización</a:t>
            </a:r>
            <a:r>
              <a:rPr lang="en-US" sz="2000" dirty="0"/>
              <a:t> del </a:t>
            </a:r>
            <a:r>
              <a:rPr lang="en-US" sz="2000" err="1"/>
              <a:t>antecedente</a:t>
            </a:r>
            <a:r>
              <a:rPr lang="en-US" sz="2000" dirty="0"/>
              <a:t> de </a:t>
            </a:r>
            <a:r>
              <a:rPr lang="en-US" sz="2000" err="1"/>
              <a:t>dicho</a:t>
            </a:r>
            <a:r>
              <a:rPr lang="en-US" sz="2000" dirty="0"/>
              <a:t>  </a:t>
            </a:r>
            <a:r>
              <a:rPr lang="en-US" sz="2000" err="1"/>
              <a:t>proyecto</a:t>
            </a:r>
            <a:r>
              <a:rPr lang="en-US" sz="2000" dirty="0"/>
              <a:t> </a:t>
            </a:r>
            <a:r>
              <a:rPr lang="en-US" sz="2000" err="1"/>
              <a:t>durante</a:t>
            </a:r>
            <a:r>
              <a:rPr lang="en-US" sz="2000" dirty="0"/>
              <a:t> el </a:t>
            </a:r>
            <a:r>
              <a:rPr lang="en-US" sz="2000" err="1"/>
              <a:t>ciclo</a:t>
            </a:r>
            <a:r>
              <a:rPr lang="en-US" sz="2000" dirty="0"/>
              <a:t> </a:t>
            </a:r>
            <a:r>
              <a:rPr lang="en-US" sz="2000" err="1"/>
              <a:t>pasado</a:t>
            </a:r>
            <a:r>
              <a:rPr lang="en-US" sz="2000" dirty="0"/>
              <a:t>, que en </a:t>
            </a:r>
            <a:r>
              <a:rPr lang="en-US" sz="2000" err="1"/>
              <a:t>efecto</a:t>
            </a:r>
            <a:r>
              <a:rPr lang="en-US" sz="2000" dirty="0"/>
              <a:t> hay un </a:t>
            </a:r>
            <a:r>
              <a:rPr lang="en-US" sz="2000" err="1"/>
              <a:t>aumento</a:t>
            </a:r>
            <a:r>
              <a:rPr lang="en-US" sz="2000" dirty="0"/>
              <a:t> de </a:t>
            </a:r>
            <a:r>
              <a:rPr lang="en-US" sz="2000" err="1"/>
              <a:t>desarrollos</a:t>
            </a:r>
            <a:r>
              <a:rPr lang="en-US" sz="2000" dirty="0"/>
              <a:t> </a:t>
            </a:r>
            <a:r>
              <a:rPr lang="en-US" sz="2000" err="1"/>
              <a:t>inmobiliarios</a:t>
            </a:r>
            <a:r>
              <a:rPr lang="en-US" sz="2000" dirty="0"/>
              <a:t> en </a:t>
            </a:r>
            <a:r>
              <a:rPr lang="en-US" sz="2000" err="1"/>
              <a:t>esta</a:t>
            </a:r>
            <a:r>
              <a:rPr lang="en-US" sz="2000" dirty="0"/>
              <a:t> </a:t>
            </a:r>
            <a:r>
              <a:rPr lang="en-US" sz="2000" err="1"/>
              <a:t>colonia</a:t>
            </a:r>
            <a:r>
              <a:rPr lang="en-US" sz="2000" dirty="0"/>
              <a:t>, por lo tanto se </a:t>
            </a:r>
            <a:r>
              <a:rPr lang="en-US" sz="2000" err="1"/>
              <a:t>trata</a:t>
            </a:r>
            <a:r>
              <a:rPr lang="en-US" sz="2000" dirty="0"/>
              <a:t> de un </a:t>
            </a:r>
            <a:r>
              <a:rPr lang="en-US" sz="2000" err="1"/>
              <a:t>proyecto</a:t>
            </a:r>
            <a:r>
              <a:rPr lang="en-US" sz="2000" dirty="0"/>
              <a:t> que </a:t>
            </a:r>
            <a:r>
              <a:rPr lang="en-US" sz="2000" err="1"/>
              <a:t>parte</a:t>
            </a:r>
            <a:r>
              <a:rPr lang="en-US" sz="2000" dirty="0"/>
              <a:t> de la </a:t>
            </a:r>
            <a:r>
              <a:rPr lang="en-US" sz="2000" err="1"/>
              <a:t>realidad</a:t>
            </a:r>
            <a:r>
              <a:rPr lang="en-US" sz="2000" dirty="0"/>
              <a:t>. La </a:t>
            </a:r>
            <a:r>
              <a:rPr lang="en-US" sz="2000" err="1"/>
              <a:t>relevancia</a:t>
            </a:r>
            <a:r>
              <a:rPr lang="en-US" sz="2000" dirty="0"/>
              <a:t> del </a:t>
            </a:r>
            <a:r>
              <a:rPr lang="en-US" sz="2000" err="1"/>
              <a:t>mismo</a:t>
            </a:r>
            <a:r>
              <a:rPr lang="en-US" sz="2000" dirty="0"/>
              <a:t>, es que al </a:t>
            </a:r>
            <a:r>
              <a:rPr lang="en-US" sz="2000" err="1"/>
              <a:t>estar</a:t>
            </a:r>
            <a:r>
              <a:rPr lang="en-US" sz="2000" dirty="0"/>
              <a:t> </a:t>
            </a:r>
            <a:r>
              <a:rPr lang="en-US" sz="2000" err="1"/>
              <a:t>inmersos</a:t>
            </a:r>
            <a:r>
              <a:rPr lang="en-US" sz="2000" dirty="0"/>
              <a:t> en </a:t>
            </a:r>
            <a:r>
              <a:rPr lang="en-US" sz="2000" err="1"/>
              <a:t>esta</a:t>
            </a:r>
            <a:r>
              <a:rPr lang="en-US" sz="2000" dirty="0"/>
              <a:t> </a:t>
            </a:r>
            <a:r>
              <a:rPr lang="en-US" sz="2000" err="1"/>
              <a:t>colonia</a:t>
            </a:r>
            <a:r>
              <a:rPr lang="en-US" sz="2000" dirty="0"/>
              <a:t> </a:t>
            </a:r>
            <a:r>
              <a:rPr lang="en-US" sz="2000" err="1"/>
              <a:t>nuestra</a:t>
            </a:r>
            <a:r>
              <a:rPr lang="en-US" sz="2000" dirty="0"/>
              <a:t> </a:t>
            </a:r>
            <a:r>
              <a:rPr lang="en-US" sz="2000" err="1"/>
              <a:t>calidad</a:t>
            </a:r>
            <a:r>
              <a:rPr lang="en-US" sz="2000" dirty="0"/>
              <a:t> de </a:t>
            </a:r>
            <a:r>
              <a:rPr lang="en-US" sz="2000" err="1"/>
              <a:t>vida</a:t>
            </a:r>
            <a:r>
              <a:rPr lang="en-US" sz="2000" dirty="0"/>
              <a:t> </a:t>
            </a:r>
            <a:r>
              <a:rPr lang="en-US" sz="2000" err="1"/>
              <a:t>podrá</a:t>
            </a:r>
            <a:r>
              <a:rPr lang="en-US" sz="2000" dirty="0"/>
              <a:t> verse </a:t>
            </a:r>
            <a:r>
              <a:rPr lang="en-US" sz="2000" err="1"/>
              <a:t>mermada</a:t>
            </a:r>
            <a:r>
              <a:rPr lang="en-US" sz="2000" dirty="0"/>
              <a:t>.</a:t>
            </a:r>
          </a:p>
          <a:p>
            <a:br>
              <a:rPr sz="3200" dirty="0"/>
            </a:br>
            <a:r>
              <a:rPr lang="es-MX" sz="3200" b="0" strike="noStrike" spc="-1" dirty="0">
                <a:solidFill>
                  <a:srgbClr val="262626"/>
                </a:solidFill>
                <a:latin typeface="Century Gothic"/>
              </a:rPr>
              <a:t> </a:t>
            </a:r>
            <a:br>
              <a:rPr sz="3200" dirty="0"/>
            </a:br>
            <a:endParaRPr lang="en-US" sz="3200" b="0" strike="noStrike" spc="-1">
              <a:solidFill>
                <a:srgbClr val="000000"/>
              </a:solidFill>
              <a:latin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D051B9D463CC42AABAF265F6F9A297" ma:contentTypeVersion="3" ma:contentTypeDescription="Create a new document." ma:contentTypeScope="" ma:versionID="bdce2c9ca22641782659a1a23333e0e0">
  <xsd:schema xmlns:xsd="http://www.w3.org/2001/XMLSchema" xmlns:xs="http://www.w3.org/2001/XMLSchema" xmlns:p="http://schemas.microsoft.com/office/2006/metadata/properties" xmlns:ns2="bfc6bb23-12a6-4378-8ac3-a61d8a6f5e62" targetNamespace="http://schemas.microsoft.com/office/2006/metadata/properties" ma:root="true" ma:fieldsID="1ae9c852dafe732f25c94465637118fe" ns2:_="">
    <xsd:import namespace="bfc6bb23-12a6-4378-8ac3-a61d8a6f5e62"/>
    <xsd:element name="properties">
      <xsd:complexType>
        <xsd:sequence>
          <xsd:element name="documentManagement">
            <xsd:complexType>
              <xsd:all>
                <xsd:element ref="ns2:MediaServiceMetadata" minOccurs="0"/>
                <xsd:element ref="ns2:MediaServiceFastMetadata"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c6bb23-12a6-4378-8ac3-a61d8a6f5e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2DDA54-2547-4E27-A6C2-1237487E943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D472F25-090C-419D-8ED8-BD09A1EDAF2D}">
  <ds:schemaRefs>
    <ds:schemaRef ds:uri="http://schemas.microsoft.com/sharepoint/v3/contenttype/forms"/>
  </ds:schemaRefs>
</ds:datastoreItem>
</file>

<file path=customXml/itemProps3.xml><?xml version="1.0" encoding="utf-8"?>
<ds:datastoreItem xmlns:ds="http://schemas.openxmlformats.org/officeDocument/2006/customXml" ds:itemID="{F3E44B95-77DF-4D7A-9549-B80DD9F0D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c6bb23-12a6-4378-8ac3-a61d8a6f5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4</TotalTime>
  <Words>1500</Words>
  <Application>Microsoft Office PowerPoint</Application>
  <PresentationFormat>Panorámica</PresentationFormat>
  <Paragraphs>267</Paragraphs>
  <Slides>32</Slides>
  <Notes>0</Notes>
  <HiddenSlides>0</HiddenSlides>
  <ScaleCrop>false</ScaleCrop>
  <HeadingPairs>
    <vt:vector size="4" baseType="variant">
      <vt:variant>
        <vt:lpstr>Tema</vt:lpstr>
      </vt:variant>
      <vt:variant>
        <vt:i4>3</vt:i4>
      </vt:variant>
      <vt:variant>
        <vt:lpstr>Títulos de diapositiva</vt:lpstr>
      </vt:variant>
      <vt:variant>
        <vt:i4>32</vt:i4>
      </vt:variant>
    </vt:vector>
  </HeadingPairs>
  <TitlesOfParts>
    <vt:vector size="35" baseType="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CONEXIONES   ETAPA II.  Guía para  P.V.E.S</dc:title>
  <dc:subject/>
  <dc:creator>Laura Tol Rodriguez</dc:creator>
  <dc:description/>
  <cp:lastModifiedBy/>
  <cp:revision>1561</cp:revision>
  <dcterms:created xsi:type="dcterms:W3CDTF">2019-04-06T01:35:54Z</dcterms:created>
  <dcterms:modified xsi:type="dcterms:W3CDTF">2020-06-29T18:39:45Z</dcterms:modified>
  <dc:language>es-MX</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AuthorIds_UIVersion_2560">
    <vt:lpwstr>14</vt:lpwstr>
  </property>
  <property fmtid="{D5CDD505-2E9C-101B-9397-08002B2CF9AE}" pid="4" name="Company">
    <vt:lpwstr>Hewlett-Packard</vt:lpwstr>
  </property>
  <property fmtid="{D5CDD505-2E9C-101B-9397-08002B2CF9AE}" pid="5" name="ContentTypeId">
    <vt:lpwstr>0x010100F7D051B9D463CC42AABAF265F6F9A297</vt:lpwstr>
  </property>
  <property fmtid="{D5CDD505-2E9C-101B-9397-08002B2CF9AE}" pid="6" name="HiddenSlides">
    <vt:i4>0</vt:i4>
  </property>
  <property fmtid="{D5CDD505-2E9C-101B-9397-08002B2CF9AE}" pid="7" name="HyperlinksChanged">
    <vt:bool>false</vt:bool>
  </property>
  <property fmtid="{D5CDD505-2E9C-101B-9397-08002B2CF9AE}" pid="8" name="LinksUpToDate">
    <vt:bool>false</vt:bool>
  </property>
  <property fmtid="{D5CDD505-2E9C-101B-9397-08002B2CF9AE}" pid="9" name="MMClips">
    <vt:i4>0</vt:i4>
  </property>
  <property fmtid="{D5CDD505-2E9C-101B-9397-08002B2CF9AE}" pid="10" name="Notes">
    <vt:i4>0</vt:i4>
  </property>
  <property fmtid="{D5CDD505-2E9C-101B-9397-08002B2CF9AE}" pid="11" name="PresentationFormat">
    <vt:lpwstr>Widescreen</vt:lpwstr>
  </property>
  <property fmtid="{D5CDD505-2E9C-101B-9397-08002B2CF9AE}" pid="12" name="ScaleCrop">
    <vt:bool>false</vt:bool>
  </property>
  <property fmtid="{D5CDD505-2E9C-101B-9397-08002B2CF9AE}" pid="13" name="ShareDoc">
    <vt:bool>false</vt:bool>
  </property>
  <property fmtid="{D5CDD505-2E9C-101B-9397-08002B2CF9AE}" pid="14" name="Slides">
    <vt:i4>62</vt:i4>
  </property>
</Properties>
</file>