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E84F-095A-4C37-A69D-653748853BE5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C34E-4CA2-4026-A50E-2A7C47DE79D4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E84F-095A-4C37-A69D-653748853BE5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C34E-4CA2-4026-A50E-2A7C47DE79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E84F-095A-4C37-A69D-653748853BE5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C34E-4CA2-4026-A50E-2A7C47DE79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E84F-095A-4C37-A69D-653748853BE5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C34E-4CA2-4026-A50E-2A7C47DE79D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E84F-095A-4C37-A69D-653748853BE5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C34E-4CA2-4026-A50E-2A7C47DE79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E84F-095A-4C37-A69D-653748853BE5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C34E-4CA2-4026-A50E-2A7C47DE79D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E84F-095A-4C37-A69D-653748853BE5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C34E-4CA2-4026-A50E-2A7C47DE79D4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E84F-095A-4C37-A69D-653748853BE5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C34E-4CA2-4026-A50E-2A7C47DE79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E84F-095A-4C37-A69D-653748853BE5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C34E-4CA2-4026-A50E-2A7C47DE79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E84F-095A-4C37-A69D-653748853BE5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C34E-4CA2-4026-A50E-2A7C47DE79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E84F-095A-4C37-A69D-653748853BE5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C34E-4CA2-4026-A50E-2A7C47DE79D4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E7E84F-095A-4C37-A69D-653748853BE5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9BC34E-4CA2-4026-A50E-2A7C47DE79D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scudo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869160"/>
            <a:ext cx="1728192" cy="172819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 flipH="1">
            <a:off x="833670" y="692696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Berlin Sans FB" panose="020E0602020502020306" pitchFamily="34" charset="0"/>
              </a:rPr>
              <a:t>COLEGIO DEL VALLE DE MÉXICO</a:t>
            </a:r>
          </a:p>
          <a:p>
            <a:pPr algn="ctr"/>
            <a:endParaRPr lang="es-MX" sz="2400" dirty="0">
              <a:latin typeface="Berlin Sans FB" panose="020E0602020502020306" pitchFamily="34" charset="0"/>
            </a:endParaRPr>
          </a:p>
          <a:p>
            <a:r>
              <a:rPr lang="es-MX" sz="2400" b="1" dirty="0" smtClean="0">
                <a:latin typeface="Berlin Sans FB" panose="020E0602020502020306" pitchFamily="34" charset="0"/>
              </a:rPr>
              <a:t>Equipo 2.</a:t>
            </a:r>
          </a:p>
          <a:p>
            <a:pPr algn="ctr"/>
            <a:r>
              <a:rPr lang="es-MX" sz="2400" b="1" dirty="0" smtClean="0">
                <a:latin typeface="Berlin Sans FB" panose="020E0602020502020306" pitchFamily="34" charset="0"/>
              </a:rPr>
              <a:t>Integrantes.</a:t>
            </a:r>
            <a:endParaRPr lang="es-MX" sz="2400" b="1" dirty="0">
              <a:latin typeface="Berlin Sans FB" panose="020E0602020502020306" pitchFamily="34" charset="0"/>
            </a:endParaRPr>
          </a:p>
          <a:p>
            <a:r>
              <a:rPr lang="es-MX" sz="2400" dirty="0" smtClean="0">
                <a:latin typeface="Berlin Sans FB" panose="020E0602020502020306" pitchFamily="34" charset="0"/>
              </a:rPr>
              <a:t>Alma Rosa Heredia.				Física.</a:t>
            </a:r>
          </a:p>
          <a:p>
            <a:r>
              <a:rPr lang="es-MX" sz="2400" dirty="0" smtClean="0">
                <a:latin typeface="Berlin Sans FB" panose="020E0602020502020306" pitchFamily="34" charset="0"/>
              </a:rPr>
              <a:t>María del Pilar </a:t>
            </a:r>
            <a:r>
              <a:rPr lang="es-MX" sz="2400" dirty="0" err="1" smtClean="0">
                <a:latin typeface="Berlin Sans FB" panose="020E0602020502020306" pitchFamily="34" charset="0"/>
              </a:rPr>
              <a:t>Gayol</a:t>
            </a:r>
            <a:r>
              <a:rPr lang="es-MX" sz="2400" dirty="0" smtClean="0">
                <a:latin typeface="Berlin Sans FB" panose="020E0602020502020306" pitchFamily="34" charset="0"/>
              </a:rPr>
              <a:t> Rosique.		Derecho.</a:t>
            </a:r>
          </a:p>
          <a:p>
            <a:r>
              <a:rPr lang="es-MX" sz="2400" dirty="0" smtClean="0">
                <a:latin typeface="Berlin Sans FB" panose="020E0602020502020306" pitchFamily="34" charset="0"/>
              </a:rPr>
              <a:t>Tania Marisol Gómez Moreno.		Orientación 							Educativa IV.</a:t>
            </a:r>
          </a:p>
          <a:p>
            <a:pPr algn="ctr"/>
            <a:endParaRPr lang="es-MX" sz="2400" dirty="0">
              <a:latin typeface="Berlin Sans FB" panose="020E0602020502020306" pitchFamily="34" charset="0"/>
            </a:endParaRPr>
          </a:p>
          <a:p>
            <a:pPr algn="ctr"/>
            <a:r>
              <a:rPr lang="es-MX" sz="2400" dirty="0" smtClean="0">
                <a:latin typeface="Berlin Sans FB" panose="020E0602020502020306" pitchFamily="34" charset="0"/>
              </a:rPr>
              <a:t>Ciclo Escolar: 2018-19</a:t>
            </a:r>
          </a:p>
          <a:p>
            <a:pPr algn="ctr"/>
            <a:r>
              <a:rPr lang="es-MX" sz="2400" dirty="0" smtClean="0">
                <a:latin typeface="Berlin Sans FB" panose="020E0602020502020306" pitchFamily="34" charset="0"/>
              </a:rPr>
              <a:t>Fecha de inicio: Octubre</a:t>
            </a:r>
          </a:p>
          <a:p>
            <a:pPr algn="ctr"/>
            <a:r>
              <a:rPr lang="es-MX" sz="2400" dirty="0" smtClean="0">
                <a:latin typeface="Berlin Sans FB" panose="020E0602020502020306" pitchFamily="34" charset="0"/>
              </a:rPr>
              <a:t>Fecha de terminación: Diciembre</a:t>
            </a:r>
          </a:p>
          <a:p>
            <a:pPr algn="ctr"/>
            <a:endParaRPr lang="es-MX" sz="2400" dirty="0">
              <a:latin typeface="Berlin Sans FB" panose="020E0602020502020306" pitchFamily="34" charset="0"/>
            </a:endParaRPr>
          </a:p>
          <a:p>
            <a:pPr algn="ctr"/>
            <a:r>
              <a:rPr lang="es-MX" sz="2400" b="1" dirty="0" smtClean="0">
                <a:latin typeface="Berlin Sans FB" panose="020E0602020502020306" pitchFamily="34" charset="0"/>
              </a:rPr>
              <a:t>                   “Que no te engañen. La física es fácil. Apoyo a su aprendizaje”</a:t>
            </a:r>
            <a:endParaRPr lang="es-MX" sz="2400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5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8612" r="14668" b="3878"/>
          <a:stretch/>
        </p:blipFill>
        <p:spPr bwMode="auto">
          <a:xfrm>
            <a:off x="-213012" y="72008"/>
            <a:ext cx="9357012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74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8938" r="14860" b="4204"/>
          <a:stretch/>
        </p:blipFill>
        <p:spPr bwMode="auto">
          <a:xfrm>
            <a:off x="-196854" y="72008"/>
            <a:ext cx="9377219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60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8612" r="14860" b="4204"/>
          <a:stretch/>
        </p:blipFill>
        <p:spPr bwMode="auto">
          <a:xfrm>
            <a:off x="-1645" y="116632"/>
            <a:ext cx="9178729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46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t="8612" r="14859" b="4204"/>
          <a:stretch/>
        </p:blipFill>
        <p:spPr bwMode="auto">
          <a:xfrm>
            <a:off x="-83314" y="116632"/>
            <a:ext cx="9191818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12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4016"/>
            <a:ext cx="6597352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6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081628" y="2645956"/>
            <a:ext cx="70884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Organizador Gráfico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6480"/>
            <a:ext cx="4905870" cy="644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5394608"/>
      </p:ext>
    </p:extLst>
  </p:cSld>
  <p:clrMapOvr>
    <a:masterClrMapping/>
  </p:clrMapOvr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</TotalTime>
  <Words>16</Words>
  <Application>Microsoft Office PowerPoint</Application>
  <PresentationFormat>Presentación en pantalla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7</cp:revision>
  <dcterms:created xsi:type="dcterms:W3CDTF">2018-02-22T20:53:27Z</dcterms:created>
  <dcterms:modified xsi:type="dcterms:W3CDTF">2018-02-22T21:49:11Z</dcterms:modified>
</cp:coreProperties>
</file>