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9AC2-CDB3-421A-9E64-DD2B038AC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B4936A-7D01-40B7-B90A-0C5BB349E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3FA73-867A-4035-95ED-805712E5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1FEA0-AF6C-4304-96F9-B52CEACD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C6DB43-DA06-4553-B2C9-C97C7C8E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0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13124-F32F-4499-A2E6-5EFECFBC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CCAC1F-8F56-4428-ACB1-2A8201BA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9505F-655F-49CB-B9DA-DC89AECF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12D8F-5ABB-4CA2-80E8-C7C4DBE9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E3A282-96B3-4F43-9390-DC5BE564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7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7A3501-75A3-439A-B653-4C596069E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28185F-717B-4906-9878-9CBBA4BF8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D4B50-6FE1-4D83-91C5-CD1073B9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D0435-DF82-4B1A-92EB-6A022E41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6C72D-88F9-4E90-AD6B-85388182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61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A1F4D-E209-4F85-BA9D-BB20F470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E6D14-AE6C-4CCE-9991-C4215DD9C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CE67A-2498-4870-9933-F0E59548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9B6B2F-13B1-4F90-AA8D-D6DADF72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83FAE-7333-4E01-BAF3-BBECC670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6B0-65C9-4700-9009-D78C5161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FB2F52-EB88-42B5-81FA-3D0315F0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97573-F1FA-465F-9598-612CB184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7CD08-AFE9-4E34-8856-0824DC94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B4B58-77B6-4FB0-95A9-E2C2C6FE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0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D146F-4A3B-4450-BCA8-F4E22712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923F7-1D15-4DBB-91BF-E9922D051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AE8EE7-6E39-4C43-9457-2357E1BDC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8820CF-CA0E-4FE8-A5AB-FB2EFFE2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1BAF5B-8788-4406-A05B-EA2E33BB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83E412-EF1B-442E-A6C3-B053BBA4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51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75566-6E9A-4467-9A02-4D084210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AF7B15-F116-4770-89FF-7C5D0F89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19A838-6C38-4BB7-B060-706D95134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0964D3-6C06-4F62-80D5-296BE46E8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1BF522-9E10-467C-B802-DE87E604C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B3674-C792-4668-B2E0-A73D73C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4B1949-1B6E-4EDD-8000-A0B70792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FB5874-7475-4F5F-8D47-E033C653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144BD-6541-4AD0-8476-7E4FD98B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745166-259A-4D70-AFB5-119E5D45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D9498E-529F-46E3-964A-31743D46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41D917-F02F-402C-B4C2-476311A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2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0B08EE-4330-4D6C-874F-3263FEC4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7BB8AF-F7CE-428F-87B4-7C26B2DB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438D36-6FCD-4F91-B08A-095862F7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6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EAB4C-0CD8-442A-9EE8-D7C08224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7FA21-B362-46EF-8BB8-1C224A54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93CB-4EFE-4396-838E-784573D7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200F85-300C-4C90-A263-B600E5E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C1C6AB-E42A-40B4-9606-5EFF67F7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88BE4-F126-4BFC-A3C9-67120790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0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1667D-72E9-432D-AE30-D1910249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C3E81-84FF-47DB-BD3B-123E52142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5CFE08-794E-4DD7-81E9-925853881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682DD7-1301-4BAA-AAF8-3BC8FBEE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BA423-FB8E-47F6-BE47-4DE768F0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C3F693-EE90-434E-A270-F7E1EEDC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55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6DE6B5-C650-4AE9-85DA-5C25BBA6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2732CB-C6FE-4063-8361-0D2230ED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50A0F0-CE4F-4A4C-9CC6-EEC7C3072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8A5B-E3BF-492F-884A-D0A96ECF1E73}" type="datetimeFigureOut">
              <a:rPr lang="es-MX" smtClean="0"/>
              <a:t>31/10/2017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C3DA7-BE79-4849-B684-C8B9664B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EBE6D1-04EE-4C43-A330-B55376EF9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C2FF-D27D-44DB-8985-BE52E859A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57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EF04072-9917-46D6-9E09-1EB221906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Aprendiendo a Razonar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9B9EC52F-BE59-4C5A-A808-7F8D94F23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Vanessa Rodríguez Fragoso – Psicología</a:t>
            </a: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Luis Antonio Mellado López Enríquez- Filosofía y Lógica</a:t>
            </a: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Blanca Estela Miranda </a:t>
            </a:r>
            <a:r>
              <a:rPr lang="es-MX" b="1" dirty="0" err="1">
                <a:solidFill>
                  <a:schemeClr val="accent1">
                    <a:lumMod val="75000"/>
                  </a:schemeClr>
                </a:solidFill>
              </a:rPr>
              <a:t>Gallardo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- Biología</a:t>
            </a:r>
          </a:p>
          <a:p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6E1724-47DC-4E2E-8626-2171C0D2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0" y="314532"/>
            <a:ext cx="3437077" cy="13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FA858-0BAD-4915-B928-D261AFD6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39" y="2506662"/>
            <a:ext cx="10515600" cy="4351338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Tabla General de Conclusiones</a:t>
            </a:r>
          </a:p>
          <a:p>
            <a:pPr lvl="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Memoria Fotográfica</a:t>
            </a:r>
          </a:p>
          <a:p>
            <a:pPr lvl="0" algn="ctr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Gráfico de planeación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1C08FC-0BFE-4FDF-A852-2D7FD386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62" y="155918"/>
            <a:ext cx="343844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405FD-41D2-4E80-9FA1-A690DFF4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" y="-225288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Tabla general de conclusiones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5B0B75-AFD3-4B35-9E28-4CCA98E74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5" t="11767" r="12609" b="7728"/>
          <a:stretch/>
        </p:blipFill>
        <p:spPr>
          <a:xfrm>
            <a:off x="1007164" y="927742"/>
            <a:ext cx="10601739" cy="59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046BA1-AE20-4C36-A7B4-67D99719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9449" r="15000" b="7998"/>
          <a:stretch/>
        </p:blipFill>
        <p:spPr>
          <a:xfrm>
            <a:off x="980662" y="247002"/>
            <a:ext cx="9382538" cy="60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2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B17C8A-3D8D-4782-A9C3-C536B7A8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18" y="116163"/>
            <a:ext cx="2388923" cy="95726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E17F9EB-FA4A-40D3-9B86-4E9C11BD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95" y="715445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Memoria fotográfica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B335CC-7E3B-41D0-989B-84C1EE06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42" y="2226365"/>
            <a:ext cx="4678897" cy="35091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FD170B-A5FF-401E-AFDC-1FE37F191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862" y="1843156"/>
            <a:ext cx="3398354" cy="45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FE98AB-9634-42BC-B55C-00AB8540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21" y="1736816"/>
            <a:ext cx="3214275" cy="4866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E9E5E6-B909-49AF-9FB1-E6E77C99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698" y="2246243"/>
            <a:ext cx="5897217" cy="33171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B64849-FA81-4FCD-8E83-3006EB03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9" y="273483"/>
            <a:ext cx="23898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AC704F-E4E2-49EB-B6CD-A66F3804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724" y="879203"/>
            <a:ext cx="3067068" cy="54595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91904-A52D-4F95-B72D-9A1B3C13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8" y="2169652"/>
            <a:ext cx="5898772" cy="33167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B14C76-4ECB-4589-BF1C-A84E3740F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3" y="167465"/>
            <a:ext cx="23898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63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36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Aprendiendo a Razonar</vt:lpstr>
      <vt:lpstr>Presentación de PowerPoint</vt:lpstr>
      <vt:lpstr>Tabla general de conclusiones</vt:lpstr>
      <vt:lpstr>Presentación de PowerPoint</vt:lpstr>
      <vt:lpstr>Memoria fotográfica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Aprendiendo a Razonar</dc:title>
  <dc:creator>Vanessa Rodríguez</dc:creator>
  <cp:lastModifiedBy>Vanessa Rodríguez</cp:lastModifiedBy>
  <cp:revision>12</cp:revision>
  <dcterms:created xsi:type="dcterms:W3CDTF">2017-10-28T19:08:17Z</dcterms:created>
  <dcterms:modified xsi:type="dcterms:W3CDTF">2017-10-31T21:22:00Z</dcterms:modified>
</cp:coreProperties>
</file>