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3"/>
  </p:notesMasterIdLst>
  <p:handoutMasterIdLst>
    <p:handoutMasterId r:id="rId14"/>
  </p:handoutMasterIdLst>
  <p:sldIdLst>
    <p:sldId id="266" r:id="rId5"/>
    <p:sldId id="268" r:id="rId6"/>
    <p:sldId id="269" r:id="rId7"/>
    <p:sldId id="270" r:id="rId8"/>
    <p:sldId id="271" r:id="rId9"/>
    <p:sldId id="272" r:id="rId10"/>
    <p:sldId id="274" r:id="rId11"/>
    <p:sldId id="275" r:id="rId12"/>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38" d="100"/>
          <a:sy n="38" d="100"/>
        </p:scale>
        <p:origin x="48" y="6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AB3E6E3-061B-41A2-BBDC-C5312A04A40A}" type="datetime1">
              <a:rPr lang="es-ES" smtClean="0"/>
              <a:t>09/05/2019</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es-ES" smtClean="0"/>
              <a:t>‹Nº›</a:t>
            </a:fld>
            <a:endParaRPr lang="es-E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145992C-CBBF-4F24-8325-F5CB0EAAC0E9}" type="datetime1">
              <a:rPr lang="es-ES" noProof="0" smtClean="0"/>
              <a:t>09/05/2019</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_tradn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es-ES" noProof="0" smtClean="0"/>
              <a:t>‹Nº›</a:t>
            </a:fld>
            <a:endParaRPr lang="es-ES"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smtClean="0"/>
          </a:p>
        </p:txBody>
      </p:sp>
      <p:sp>
        <p:nvSpPr>
          <p:cNvPr id="1024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6BCB39-41DF-405B-A16A-E79DFD872E10}" type="slidenum">
              <a:rPr lang="es-ES" altLang="es-MX" smtClean="0">
                <a:latin typeface="Palatino Linotype" panose="02040502050505030304" pitchFamily="18" charset="0"/>
              </a:rPr>
              <a:pPr/>
              <a:t>4</a:t>
            </a:fld>
            <a:endParaRPr lang="es-ES" altLang="es-MX" smtClean="0">
              <a:latin typeface="Palatino Linotype" panose="02040502050505030304" pitchFamily="18" charset="0"/>
            </a:endParaRPr>
          </a:p>
        </p:txBody>
      </p:sp>
    </p:spTree>
    <p:extLst>
      <p:ext uri="{BB962C8B-B14F-4D97-AF65-F5344CB8AC3E}">
        <p14:creationId xmlns:p14="http://schemas.microsoft.com/office/powerpoint/2010/main" val="204630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41400"/>
            <a:ext cx="9144000" cy="2387600"/>
          </a:xfrm>
        </p:spPr>
        <p:txBody>
          <a:bodyPr rtlCol="0" anchor="b"/>
          <a:lstStyle>
            <a:lvl1pPr algn="ctr" rtl="0">
              <a:defRPr sz="6000"/>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524000" y="3602038"/>
            <a:ext cx="9144000" cy="1655762"/>
          </a:xfrm>
        </p:spPr>
        <p:txBody>
          <a:bodyPr rtlCol="0"/>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modificar el estilo de subtítulo del patrón</a:t>
            </a:r>
            <a:endParaRPr lang="es-ES" noProof="0" dirty="0"/>
          </a:p>
        </p:txBody>
      </p:sp>
      <p:sp>
        <p:nvSpPr>
          <p:cNvPr id="4" name="Marcador de posición de fecha 3"/>
          <p:cNvSpPr>
            <a:spLocks noGrp="1"/>
          </p:cNvSpPr>
          <p:nvPr>
            <p:ph type="dt" sz="half" idx="10"/>
          </p:nvPr>
        </p:nvSpPr>
        <p:spPr/>
        <p:txBody>
          <a:bodyPr rtlCol="0"/>
          <a:lstStyle/>
          <a:p>
            <a:pPr rtl="0"/>
            <a:fld id="{95732FF5-B762-47CF-A667-C95E437C256E}" type="datetime1">
              <a:rPr lang="es-ES" noProof="0" smtClean="0"/>
              <a:t>09/05/2019</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62100" y="1825625"/>
            <a:ext cx="9791700" cy="4351338"/>
          </a:xfrm>
        </p:spPr>
        <p:txBody>
          <a:bodyPr vert="eaVert" rtlCol="0"/>
          <a:lstStyle>
            <a:lvl1pPr rtl="0">
              <a:defRPr/>
            </a:lvl1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p>
            <a:pPr rtl="0"/>
            <a:fld id="{0F6E6314-AE43-4375-B896-FE69FC25EB2C}" type="datetime1">
              <a:rPr lang="es-ES" noProof="0" smtClean="0"/>
              <a:t>09/05/2019</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rtlCol="0"/>
          <a:lstStyle>
            <a:lvl1pPr rtl="0">
              <a:defRPr/>
            </a:lvl1pPr>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62100" y="365125"/>
            <a:ext cx="7010400" cy="5811838"/>
          </a:xfrm>
        </p:spPr>
        <p:txBody>
          <a:bodyPr vert="eaVert" rtlCol="0"/>
          <a:lstStyle>
            <a:lvl1pPr rtl="0">
              <a:defRPr/>
            </a:lvl1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p>
            <a:pPr rtl="0"/>
            <a:fld id="{BC4EED9F-4196-422B-906D-089B355EADC9}" type="datetime1">
              <a:rPr lang="es-ES" noProof="0" smtClean="0"/>
              <a:t>09/05/2019</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magen con leyenda">
    <p:spTree>
      <p:nvGrpSpPr>
        <p:cNvPr id="1" name=""/>
        <p:cNvGrpSpPr/>
        <p:nvPr/>
      </p:nvGrpSpPr>
      <p:grpSpPr>
        <a:xfrm>
          <a:off x="0" y="0"/>
          <a:ext cx="0" cy="0"/>
          <a:chOff x="0" y="0"/>
          <a:chExt cx="0" cy="0"/>
        </a:xfrm>
      </p:grpSpPr>
      <p:sp>
        <p:nvSpPr>
          <p:cNvPr id="9"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dirty="0"/>
          </a:p>
        </p:txBody>
      </p:sp>
      <p:sp>
        <p:nvSpPr>
          <p:cNvPr id="8" name="Marcador de posición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smtClean="0"/>
              <a:t>Haga clic para modificar el estilo de texto del patrón</a:t>
            </a:r>
          </a:p>
        </p:txBody>
      </p:sp>
      <p:sp>
        <p:nvSpPr>
          <p:cNvPr id="5" name="Marcador de posición de fecha 4"/>
          <p:cNvSpPr>
            <a:spLocks noGrp="1"/>
          </p:cNvSpPr>
          <p:nvPr>
            <p:ph type="dt" sz="half" idx="10"/>
          </p:nvPr>
        </p:nvSpPr>
        <p:spPr/>
        <p:txBody>
          <a:bodyPr rtlCol="0"/>
          <a:lstStyle/>
          <a:p>
            <a:pPr rtl="0"/>
            <a:fld id="{50407472-54D5-485E-8ACB-6D04E47D95CF}" type="datetime1">
              <a:rPr lang="es-ES" noProof="0" smtClean="0"/>
              <a:t>09/05/2019</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1pPr rtl="0">
              <a:defRPr/>
            </a:lvl1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fecha 3"/>
          <p:cNvSpPr>
            <a:spLocks noGrp="1"/>
          </p:cNvSpPr>
          <p:nvPr>
            <p:ph type="dt" sz="half" idx="10"/>
          </p:nvPr>
        </p:nvSpPr>
        <p:spPr/>
        <p:txBody>
          <a:bodyPr rtlCol="0"/>
          <a:lstStyle/>
          <a:p>
            <a:pPr rtl="0"/>
            <a:fld id="{8FBD92BC-2103-4E65-8EBE-0491A5767AF5}" type="datetime1">
              <a:rPr lang="es-ES" noProof="0" smtClean="0"/>
              <a:t>09/05/2019</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241658" y="1709738"/>
            <a:ext cx="10105791" cy="2862262"/>
          </a:xfrm>
        </p:spPr>
        <p:txBody>
          <a:bodyPr rtlCol="0" anchor="b"/>
          <a:lstStyle>
            <a:lvl1pPr rtl="0">
              <a:defRPr sz="6000"/>
            </a:lvl1pPr>
          </a:lstStyle>
          <a:p>
            <a:pPr rtl="0"/>
            <a:r>
              <a:rPr lang="es-ES" noProof="0" smtClean="0"/>
              <a:t>Haga clic para modificar el estilo de título del patrón</a:t>
            </a:r>
            <a:endParaRPr lang="es-ES" noProof="0" dirty="0"/>
          </a:p>
        </p:txBody>
      </p:sp>
      <p:sp>
        <p:nvSpPr>
          <p:cNvPr id="3" name="Marcador de texto 2"/>
          <p:cNvSpPr>
            <a:spLocks noGrp="1"/>
          </p:cNvSpPr>
          <p:nvPr>
            <p:ph type="body" idx="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0" smtClean="0"/>
              <a:t>Haga clic para modificar el estilo de texto del patrón</a:t>
            </a:r>
          </a:p>
        </p:txBody>
      </p:sp>
      <p:sp>
        <p:nvSpPr>
          <p:cNvPr id="4" name="Marcador de posición de fecha 3"/>
          <p:cNvSpPr>
            <a:spLocks noGrp="1"/>
          </p:cNvSpPr>
          <p:nvPr>
            <p:ph type="dt" sz="half" idx="10"/>
          </p:nvPr>
        </p:nvSpPr>
        <p:spPr/>
        <p:txBody>
          <a:bodyPr rtlCol="0"/>
          <a:lstStyle/>
          <a:p>
            <a:pPr rtl="0"/>
            <a:fld id="{F128A7A1-E52A-4367-BE3E-105C0C9F4921}" type="datetime1">
              <a:rPr lang="es-ES" noProof="0" smtClean="0"/>
              <a:t>09/05/2019</a:t>
            </a:fld>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6" name="Marcador de número de diapositiva 5"/>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smtClean="0"/>
              <a:t>Haga clic para modificar el estilo de título del patrón</a:t>
            </a:r>
            <a:endParaRPr lang="es-ES_tradnl" dirty="0"/>
          </a:p>
        </p:txBody>
      </p:sp>
      <p:sp>
        <p:nvSpPr>
          <p:cNvPr id="3" name="Marcador de posición de contenido 2"/>
          <p:cNvSpPr>
            <a:spLocks noGrp="1"/>
          </p:cNvSpPr>
          <p:nvPr>
            <p:ph sz="half" idx="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contenido 3"/>
          <p:cNvSpPr>
            <a:spLocks noGrp="1"/>
          </p:cNvSpPr>
          <p:nvPr>
            <p:ph sz="half" idx="2"/>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fecha 4"/>
          <p:cNvSpPr>
            <a:spLocks noGrp="1"/>
          </p:cNvSpPr>
          <p:nvPr>
            <p:ph type="dt" sz="half" idx="10"/>
          </p:nvPr>
        </p:nvSpPr>
        <p:spPr/>
        <p:txBody>
          <a:bodyPr rtlCol="0"/>
          <a:lstStyle/>
          <a:p>
            <a:pPr rtl="0"/>
            <a:fld id="{11400022-95FC-4EF7-AB9A-75228A47813A}" type="datetime1">
              <a:rPr lang="es-ES" noProof="0" smtClean="0"/>
              <a:t>09/05/2019</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324100" y="274638"/>
            <a:ext cx="9023350" cy="1143000"/>
          </a:xfrm>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texto 2"/>
          <p:cNvSpPr>
            <a:spLocks noGrp="1"/>
          </p:cNvSpPr>
          <p:nvPr>
            <p:ph type="body" idx="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Haga clic para modificar el estilo de texto del patrón</a:t>
            </a:r>
          </a:p>
        </p:txBody>
      </p:sp>
      <p:sp>
        <p:nvSpPr>
          <p:cNvPr id="4" name="Marcador de posición de contenido 3"/>
          <p:cNvSpPr>
            <a:spLocks noGrp="1"/>
          </p:cNvSpPr>
          <p:nvPr>
            <p:ph sz="half" idx="2"/>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texto 4"/>
          <p:cNvSpPr>
            <a:spLocks noGrp="1"/>
          </p:cNvSpPr>
          <p:nvPr>
            <p:ph type="body" sz="quarter" idx="3"/>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Haga clic para modificar el estilo de texto del patrón</a:t>
            </a:r>
          </a:p>
        </p:txBody>
      </p:sp>
      <p:sp>
        <p:nvSpPr>
          <p:cNvPr id="6" name="Marcador de posición de contenido 5"/>
          <p:cNvSpPr>
            <a:spLocks noGrp="1"/>
          </p:cNvSpPr>
          <p:nvPr>
            <p:ph sz="quarter" idx="4"/>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7" name="Marcador de posición de fecha 6"/>
          <p:cNvSpPr>
            <a:spLocks noGrp="1"/>
          </p:cNvSpPr>
          <p:nvPr>
            <p:ph type="dt" sz="half" idx="10"/>
          </p:nvPr>
        </p:nvSpPr>
        <p:spPr/>
        <p:txBody>
          <a:bodyPr rtlCol="0"/>
          <a:lstStyle/>
          <a:p>
            <a:pPr rtl="0"/>
            <a:fld id="{BBF2822A-2EB1-4A52-B6C8-FC10186557F4}" type="datetime1">
              <a:rPr lang="es-ES" noProof="0" smtClean="0"/>
              <a:t>09/05/2019</a:t>
            </a:fld>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a:t>Agregar un pie de página</a:t>
            </a:r>
          </a:p>
        </p:txBody>
      </p:sp>
      <p:sp>
        <p:nvSpPr>
          <p:cNvPr id="9" name="Marcador de número de diapositiva 8"/>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smtClean="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p>
            <a:pPr rtl="0"/>
            <a:fld id="{A3120DF6-1B4A-4B6C-B500-7840816C7764}" type="datetime1">
              <a:rPr lang="es-ES" noProof="0" smtClean="0"/>
              <a:t>09/05/2019</a:t>
            </a:fld>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a:t>Agregar un pie de página</a:t>
            </a:r>
          </a:p>
        </p:txBody>
      </p:sp>
      <p:sp>
        <p:nvSpPr>
          <p:cNvPr id="5" name="Marcador de número de diapositiva 4"/>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p>
            <a:pPr rtl="0"/>
            <a:fld id="{52134D8D-99E7-4CF1-858E-66F4FE6BE361}" type="datetime1">
              <a:rPr lang="es-ES" noProof="0" smtClean="0"/>
              <a:t>09/05/2019</a:t>
            </a:fld>
            <a:endParaRPr lang="es-ES" noProof="0" dirty="0"/>
          </a:p>
        </p:txBody>
      </p:sp>
      <p:sp>
        <p:nvSpPr>
          <p:cNvPr id="3" name="Marcador de posición de pie de página 2"/>
          <p:cNvSpPr>
            <a:spLocks noGrp="1"/>
          </p:cNvSpPr>
          <p:nvPr>
            <p:ph type="ftr" sz="quarter" idx="11"/>
          </p:nvPr>
        </p:nvSpPr>
        <p:spPr/>
        <p:txBody>
          <a:bodyPr rtlCol="0"/>
          <a:lstStyle/>
          <a:p>
            <a:pPr rtl="0"/>
            <a:r>
              <a:rPr lang="es-ES" noProof="0" dirty="0"/>
              <a:t>Agregar un pie de página</a:t>
            </a:r>
          </a:p>
        </p:txBody>
      </p:sp>
      <p:sp>
        <p:nvSpPr>
          <p:cNvPr id="4" name="Marcador de número de diapositiva 3"/>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smtClean="0"/>
              <a:t>Haga clic para modificar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smtClean="0"/>
              <a:t>Haga clic para modificar el estilo de texto del patrón</a:t>
            </a:r>
          </a:p>
        </p:txBody>
      </p:sp>
      <p:sp>
        <p:nvSpPr>
          <p:cNvPr id="5" name="Marcador de posición de fecha 4"/>
          <p:cNvSpPr>
            <a:spLocks noGrp="1"/>
          </p:cNvSpPr>
          <p:nvPr>
            <p:ph type="dt" sz="half" idx="10"/>
          </p:nvPr>
        </p:nvSpPr>
        <p:spPr/>
        <p:txBody>
          <a:bodyPr rtlCol="0"/>
          <a:lstStyle/>
          <a:p>
            <a:pPr rtl="0"/>
            <a:fld id="{42A80894-79EC-4AF8-8247-35BDCB51DA2B}" type="datetime1">
              <a:rPr lang="es-ES" noProof="0" smtClean="0"/>
              <a:t>09/05/2019</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leyenda">
    <p:spTree>
      <p:nvGrpSpPr>
        <p:cNvPr id="1" name=""/>
        <p:cNvGrpSpPr/>
        <p:nvPr/>
      </p:nvGrpSpPr>
      <p:grpSpPr>
        <a:xfrm>
          <a:off x="0" y="0"/>
          <a:ext cx="0" cy="0"/>
          <a:chOff x="0" y="0"/>
          <a:chExt cx="0" cy="0"/>
        </a:xfrm>
      </p:grpSpPr>
      <p:sp>
        <p:nvSpPr>
          <p:cNvPr id="9" name="Título 1"/>
          <p:cNvSpPr>
            <a:spLocks noGrp="1"/>
          </p:cNvSpPr>
          <p:nvPr>
            <p:ph type="title"/>
          </p:nvPr>
        </p:nvSpPr>
        <p:spPr>
          <a:xfrm>
            <a:off x="1562100" y="457200"/>
            <a:ext cx="3932237" cy="1600200"/>
          </a:xfrm>
        </p:spPr>
        <p:txBody>
          <a:bodyPr rtlCol="0" anchor="b"/>
          <a:lstStyle>
            <a:lvl1pPr rtl="0">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dirty="0"/>
          </a:p>
        </p:txBody>
      </p:sp>
      <p:sp>
        <p:nvSpPr>
          <p:cNvPr id="8" name="Marcador de posición de texto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smtClean="0"/>
              <a:t>Haga clic para modificar el estilo de texto del patrón</a:t>
            </a:r>
          </a:p>
        </p:txBody>
      </p:sp>
      <p:sp>
        <p:nvSpPr>
          <p:cNvPr id="5" name="Marcador de posición de fecha 4"/>
          <p:cNvSpPr>
            <a:spLocks noGrp="1"/>
          </p:cNvSpPr>
          <p:nvPr>
            <p:ph type="dt" sz="half" idx="10"/>
          </p:nvPr>
        </p:nvSpPr>
        <p:spPr/>
        <p:txBody>
          <a:bodyPr rtlCol="0"/>
          <a:lstStyle/>
          <a:p>
            <a:pPr rtl="0"/>
            <a:fld id="{DD41A792-AA36-4281-8A54-BAAC75B08A9E}" type="datetime1">
              <a:rPr lang="es-ES" noProof="0" smtClean="0"/>
              <a:t>09/05/2019</a:t>
            </a:fld>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a:t>Agregar un pie de página</a:t>
            </a:r>
          </a:p>
        </p:txBody>
      </p:sp>
      <p:sp>
        <p:nvSpPr>
          <p:cNvPr id="7" name="Marcador de número de diapositiva 6"/>
          <p:cNvSpPr>
            <a:spLocks noGrp="1"/>
          </p:cNvSpPr>
          <p:nvPr>
            <p:ph type="sldNum" sz="quarter" idx="12"/>
          </p:nvPr>
        </p:nvSpPr>
        <p:spPr/>
        <p:txBody>
          <a:bodyPr rtlCol="0"/>
          <a:lstStyle/>
          <a:p>
            <a:pPr rtl="0"/>
            <a:fld id="{71B7BAC7-FE87-40F6-AA24-4F4685D1B022}" type="slidenum">
              <a:rPr lang="es-ES" noProof="0" smtClean="0"/>
              <a:t>‹Nº›</a:t>
            </a:fld>
            <a:endParaRPr lang="es-ES"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3DDDD12C-A2E5-4D32-A8D5-4FBA4A9916EE}" type="datetime1">
              <a:rPr lang="es-ES" noProof="0" smtClean="0"/>
              <a:t>09/05/2019</a:t>
            </a:fld>
            <a:endParaRPr lang="es-ES" noProof="0" dirty="0"/>
          </a:p>
        </p:txBody>
      </p:sp>
      <p:sp>
        <p:nvSpPr>
          <p:cNvPr id="5" name="Marcador de posición de pie de página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es-ES" noProof="0" dirty="0"/>
              <a:t>Agregar un pie de página</a:t>
            </a:r>
          </a:p>
        </p:txBody>
      </p:sp>
      <p:sp>
        <p:nvSpPr>
          <p:cNvPr id="6" name="Marcador de número de diapositiva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es-ES" noProof="0" smtClean="0"/>
              <a:pPr rtl="0"/>
              <a:t>‹Nº›</a:t>
            </a:fld>
            <a:endParaRPr lang="es-ES" noProof="0"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n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10064" y="1590675"/>
            <a:ext cx="2417763"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5">
            <a:extLst>
              <a:ext uri="{FF2B5EF4-FFF2-40B4-BE49-F238E27FC236}"/>
            </a:extLst>
          </p:cNvPr>
          <p:cNvSpPr txBox="1"/>
          <p:nvPr/>
        </p:nvSpPr>
        <p:spPr>
          <a:xfrm>
            <a:off x="4013202" y="3884613"/>
            <a:ext cx="3011487" cy="400050"/>
          </a:xfrm>
          <a:prstGeom prst="rect">
            <a:avLst/>
          </a:prstGeom>
          <a:noFill/>
        </p:spPr>
        <p:txBody>
          <a:bodyPr>
            <a:spAutoFit/>
          </a:bodyPr>
          <a:lstStyle/>
          <a:p>
            <a:pPr algn="ctr">
              <a:defRPr/>
            </a:pPr>
            <a:r>
              <a:rPr lang="es-MX" sz="1999" dirty="0"/>
              <a:t>Clave: 6890</a:t>
            </a:r>
          </a:p>
        </p:txBody>
      </p:sp>
      <p:pic>
        <p:nvPicPr>
          <p:cNvPr id="6148" name="Imagen 6"/>
          <p:cNvPicPr>
            <a:picLocks noChangeAspect="1"/>
          </p:cNvPicPr>
          <p:nvPr/>
        </p:nvPicPr>
        <p:blipFill>
          <a:blip r:embed="rId3">
            <a:extLst>
              <a:ext uri="{28A0092B-C50C-407E-A947-70E740481C1C}">
                <a14:useLocalDpi xmlns:a14="http://schemas.microsoft.com/office/drawing/2010/main" val="0"/>
              </a:ext>
            </a:extLst>
          </a:blip>
          <a:srcRect l="4417" t="1418" r="3812" b="82777"/>
          <a:stretch>
            <a:fillRect/>
          </a:stretch>
        </p:blipFill>
        <p:spPr bwMode="auto">
          <a:xfrm>
            <a:off x="1447801" y="66676"/>
            <a:ext cx="8736012"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Subtítulo 6"/>
          <p:cNvSpPr>
            <a:spLocks noGrp="1"/>
          </p:cNvSpPr>
          <p:nvPr>
            <p:ph type="subTitle" idx="1"/>
          </p:nvPr>
        </p:nvSpPr>
        <p:spPr>
          <a:xfrm>
            <a:off x="1586707" y="4479925"/>
            <a:ext cx="8458200" cy="2114550"/>
          </a:xfrm>
          <a:noFill/>
          <a:extLst>
            <a:ext uri="{909E8E84-426E-40DD-AFC4-6F175D3DCCD1}">
              <a14:hiddenFill xmlns:a14="http://schemas.microsoft.com/office/drawing/2010/main">
                <a:solidFill>
                  <a:schemeClr val="bg2">
                    <a:alpha val="70195"/>
                  </a:schemeClr>
                </a:solidFill>
              </a14:hiddenFill>
            </a:ext>
          </a:extLst>
        </p:spPr>
        <p:txBody>
          <a:bodyPr>
            <a:noAutofit/>
          </a:bodyPr>
          <a:lstStyle/>
          <a:p>
            <a:pPr algn="ctr">
              <a:spcBef>
                <a:spcPct val="0"/>
              </a:spcBef>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Colegio San Carlos</a:t>
            </a:r>
          </a:p>
          <a:p>
            <a:pPr algn="ctr">
              <a:spcBef>
                <a:spcPct val="0"/>
              </a:spcBef>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Equipo 4</a:t>
            </a:r>
          </a:p>
          <a:p>
            <a:pPr algn="ctr">
              <a:spcBef>
                <a:spcPct val="0"/>
              </a:spcBef>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Dirigido a alumnos de 6°</a:t>
            </a:r>
          </a:p>
        </p:txBody>
      </p:sp>
      <p:sp>
        <p:nvSpPr>
          <p:cNvPr id="13" name="Subtítulo 6">
            <a:extLst>
              <a:ext uri="{FF2B5EF4-FFF2-40B4-BE49-F238E27FC236}"/>
            </a:extLst>
          </p:cNvPr>
          <p:cNvSpPr txBox="1">
            <a:spLocks/>
          </p:cNvSpPr>
          <p:nvPr/>
        </p:nvSpPr>
        <p:spPr bwMode="auto">
          <a:xfrm>
            <a:off x="1279526" y="1254126"/>
            <a:ext cx="8458200" cy="3206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normAutofit fontScale="47500" lnSpcReduction="20000"/>
          </a:bodyPr>
          <a:lstStyle>
            <a:lvl1pPr marL="0" indent="0" algn="l" rtl="0" eaLnBrk="0" fontAlgn="base" hangingPunct="0">
              <a:lnSpc>
                <a:spcPct val="90000"/>
              </a:lnSpc>
              <a:spcBef>
                <a:spcPts val="0"/>
              </a:spcBef>
              <a:spcAft>
                <a:spcPct val="0"/>
              </a:spcAft>
              <a:buClr>
                <a:srgbClr val="855D5D"/>
              </a:buClr>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600"/>
              </a:spcBef>
              <a:spcAft>
                <a:spcPct val="0"/>
              </a:spcAft>
              <a:buClr>
                <a:srgbClr val="855D5D"/>
              </a:buClr>
              <a:buFont typeface="Euphemia" pitchFamily="34" charset="0"/>
              <a:buNone/>
              <a:defRPr sz="2000" kern="1200">
                <a:solidFill>
                  <a:schemeClr val="tx1">
                    <a:tint val="75000"/>
                  </a:schemeClr>
                </a:solidFill>
                <a:latin typeface="+mn-lt"/>
                <a:ea typeface="+mn-ea"/>
                <a:cs typeface="+mn-cs"/>
              </a:defRPr>
            </a:lvl2pPr>
            <a:lvl3pPr marL="914400" indent="0" algn="ctr" rtl="0" eaLnBrk="0" fontAlgn="base" hangingPunct="0">
              <a:lnSpc>
                <a:spcPct val="90000"/>
              </a:lnSpc>
              <a:spcBef>
                <a:spcPts val="600"/>
              </a:spcBef>
              <a:spcAft>
                <a:spcPct val="0"/>
              </a:spcAft>
              <a:buClr>
                <a:srgbClr val="855D5D"/>
              </a:buClr>
              <a:buFont typeface="Euphemia" pitchFamily="34" charset="0"/>
              <a:buNone/>
              <a:defRPr kern="1200">
                <a:solidFill>
                  <a:schemeClr val="tx1">
                    <a:tint val="75000"/>
                  </a:schemeClr>
                </a:solidFill>
                <a:latin typeface="+mn-lt"/>
                <a:ea typeface="+mn-ea"/>
                <a:cs typeface="+mn-cs"/>
              </a:defRPr>
            </a:lvl3pPr>
            <a:lvl4pPr marL="13716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4pPr>
            <a:lvl5pPr marL="18288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9pPr>
          </a:lstStyle>
          <a:p>
            <a:pPr algn="ctr">
              <a:defRPr/>
            </a:pPr>
            <a:endParaRPr lang="es-MX" sz="4400" b="1" dirty="0"/>
          </a:p>
        </p:txBody>
      </p:sp>
    </p:spTree>
    <p:extLst>
      <p:ext uri="{BB962C8B-B14F-4D97-AF65-F5344CB8AC3E}">
        <p14:creationId xmlns:p14="http://schemas.microsoft.com/office/powerpoint/2010/main" val="260634968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a:extLst>
              <a:ext uri="{FF2B5EF4-FFF2-40B4-BE49-F238E27FC236}"/>
            </a:extLst>
          </p:cNvPr>
          <p:cNvSpPr txBox="1">
            <a:spLocks/>
          </p:cNvSpPr>
          <p:nvPr/>
        </p:nvSpPr>
        <p:spPr bwMode="auto">
          <a:xfrm>
            <a:off x="839789" y="1989138"/>
            <a:ext cx="10431463" cy="3960812"/>
          </a:xfrm>
          <a:prstGeom prst="rect">
            <a:avLst/>
          </a:prstGeom>
          <a:noFill/>
          <a:ln>
            <a:noFill/>
          </a:ln>
          <a:extLst>
            <a:ext uri="{909E8E84-426E-40DD-AFC4-6F175D3DCCD1}">
              <a14:hiddenFill xmlns:a14="http://schemas.microsoft.com/office/drawing/2010/main">
                <a:solidFill>
                  <a:schemeClr val="bg2">
                    <a:alpha val="70195"/>
                  </a:schemeClr>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3838" indent="-228600" algn="l" rtl="0" eaLnBrk="0" fontAlgn="base" hangingPunct="0">
              <a:lnSpc>
                <a:spcPct val="90000"/>
              </a:lnSpc>
              <a:spcBef>
                <a:spcPts val="1600"/>
              </a:spcBef>
              <a:spcAft>
                <a:spcPct val="0"/>
              </a:spcAft>
              <a:buClr>
                <a:srgbClr val="855D5D"/>
              </a:buClr>
              <a:buFont typeface="Arial" panose="020B0604020202020204" pitchFamily="34" charset="0"/>
              <a:buChar char="•"/>
              <a:defRPr sz="2400" kern="1200">
                <a:solidFill>
                  <a:schemeClr val="tx1"/>
                </a:solidFill>
                <a:latin typeface="+mn-lt"/>
                <a:ea typeface="+mn-ea"/>
                <a:cs typeface="+mn-cs"/>
              </a:defRPr>
            </a:lvl1pPr>
            <a:lvl2pPr marL="501650" indent="-228600" algn="l" rtl="0" eaLnBrk="0" fontAlgn="base" hangingPunct="0">
              <a:lnSpc>
                <a:spcPct val="90000"/>
              </a:lnSpc>
              <a:spcBef>
                <a:spcPts val="600"/>
              </a:spcBef>
              <a:spcAft>
                <a:spcPct val="0"/>
              </a:spcAft>
              <a:buClr>
                <a:srgbClr val="855D5D"/>
              </a:buClr>
              <a:buFont typeface="Euphemia" pitchFamily="34" charset="0"/>
              <a:buChar char="–"/>
              <a:defRPr sz="2000" kern="1200">
                <a:solidFill>
                  <a:schemeClr val="tx1"/>
                </a:solidFill>
                <a:latin typeface="+mn-lt"/>
                <a:ea typeface="+mn-ea"/>
                <a:cs typeface="+mn-cs"/>
              </a:defRPr>
            </a:lvl2pPr>
            <a:lvl3pPr marL="776288" indent="-228600" algn="l" rtl="0" eaLnBrk="0" fontAlgn="base" hangingPunct="0">
              <a:lnSpc>
                <a:spcPct val="90000"/>
              </a:lnSpc>
              <a:spcBef>
                <a:spcPts val="600"/>
              </a:spcBef>
              <a:spcAft>
                <a:spcPct val="0"/>
              </a:spcAft>
              <a:buClr>
                <a:srgbClr val="855D5D"/>
              </a:buClr>
              <a:buFont typeface="Euphemia" pitchFamily="34" charset="0"/>
              <a:buChar char="–"/>
              <a:defRPr kern="1200">
                <a:solidFill>
                  <a:schemeClr val="tx1"/>
                </a:solidFill>
                <a:latin typeface="+mn-lt"/>
                <a:ea typeface="+mn-ea"/>
                <a:cs typeface="+mn-cs"/>
              </a:defRPr>
            </a:lvl3pPr>
            <a:lvl4pPr marL="1050925" indent="-228600" algn="l" rtl="0" eaLnBrk="0" fontAlgn="base" hangingPunct="0">
              <a:lnSpc>
                <a:spcPct val="90000"/>
              </a:lnSpc>
              <a:spcBef>
                <a:spcPts val="600"/>
              </a:spcBef>
              <a:spcAft>
                <a:spcPct val="0"/>
              </a:spcAft>
              <a:buClr>
                <a:srgbClr val="855D5D"/>
              </a:buClr>
              <a:buFont typeface="Euphemia" pitchFamily="34" charset="0"/>
              <a:buChar char="–"/>
              <a:defRPr sz="1600" kern="1200">
                <a:solidFill>
                  <a:schemeClr val="tx1"/>
                </a:solidFill>
                <a:latin typeface="+mn-lt"/>
                <a:ea typeface="+mn-ea"/>
                <a:cs typeface="+mn-cs"/>
              </a:defRPr>
            </a:lvl4pPr>
            <a:lvl5pPr marL="1325563" indent="-228600" algn="l" rtl="0" eaLnBrk="0" fontAlgn="base" hangingPunct="0">
              <a:lnSpc>
                <a:spcPct val="90000"/>
              </a:lnSpc>
              <a:spcBef>
                <a:spcPts val="600"/>
              </a:spcBef>
              <a:spcAft>
                <a:spcPct val="0"/>
              </a:spcAft>
              <a:buClr>
                <a:srgbClr val="855D5D"/>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a:lstStyle>
          <a:p>
            <a:pPr marL="0" indent="0" algn="ctr" eaLnBrk="1" hangingPunct="1">
              <a:lnSpc>
                <a:spcPct val="70000"/>
              </a:lnSpc>
              <a:spcBef>
                <a:spcPct val="0"/>
              </a:spcBef>
              <a:buNone/>
              <a:defRPr/>
            </a:pPr>
            <a:endParaRPr lang="es-MX" altLang="es-MX" dirty="0"/>
          </a:p>
          <a:p>
            <a:pPr algn="just" eaLnBrk="1" hangingPunct="1">
              <a:lnSpc>
                <a:spcPct val="70000"/>
              </a:lnSpc>
              <a:spcBef>
                <a:spcPct val="0"/>
              </a:spcBef>
              <a:defRPr/>
            </a:pPr>
            <a:endParaRPr lang="es-MX" altLang="es-MX" sz="4000" dirty="0"/>
          </a:p>
          <a:p>
            <a:pPr marL="0" indent="0" algn="ctr" eaLnBrk="1" hangingPunct="1">
              <a:lnSpc>
                <a:spcPct val="70000"/>
              </a:lnSpc>
              <a:spcBef>
                <a:spcPct val="0"/>
              </a:spcBef>
              <a:buNone/>
              <a:defRPr/>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Maestros </a:t>
            </a:r>
            <a:r>
              <a:rPr lang="es-MX" altLang="es-MX" sz="5400" b="1" dirty="0" smtClean="0">
                <a:solidFill>
                  <a:schemeClr val="accent1">
                    <a:lumMod val="75000"/>
                  </a:schemeClr>
                </a:solidFill>
                <a:effectLst>
                  <a:outerShdw blurRad="38100" dist="38100" dir="2700000" algn="tl">
                    <a:srgbClr val="000000">
                      <a:alpha val="43137"/>
                    </a:srgbClr>
                  </a:outerShdw>
                </a:effectLst>
                <a:ea typeface="+mj-ea"/>
                <a:cs typeface="+mj-cs"/>
              </a:rPr>
              <a:t>participantes</a:t>
            </a:r>
            <a:endParaRPr lang="es-MX" altLang="es-MX" sz="5400" b="1" dirty="0">
              <a:solidFill>
                <a:schemeClr val="accent1">
                  <a:lumMod val="75000"/>
                </a:schemeClr>
              </a:solidFill>
              <a:effectLst>
                <a:outerShdw blurRad="38100" dist="38100" dir="2700000" algn="tl">
                  <a:srgbClr val="000000">
                    <a:alpha val="43137"/>
                  </a:srgbClr>
                </a:outerShdw>
              </a:effectLst>
              <a:ea typeface="+mj-ea"/>
              <a:cs typeface="+mj-cs"/>
            </a:endParaRPr>
          </a:p>
          <a:p>
            <a:pPr algn="just" eaLnBrk="1" hangingPunct="1">
              <a:lnSpc>
                <a:spcPct val="70000"/>
              </a:lnSpc>
              <a:spcBef>
                <a:spcPct val="0"/>
              </a:spcBef>
              <a:defRPr/>
            </a:pPr>
            <a:endParaRPr lang="es-MX" altLang="es-MX" sz="4000" dirty="0"/>
          </a:p>
          <a:p>
            <a:pPr algn="just" eaLnBrk="1" hangingPunct="1">
              <a:lnSpc>
                <a:spcPct val="70000"/>
              </a:lnSpc>
              <a:spcBef>
                <a:spcPct val="0"/>
              </a:spcBef>
              <a:defRPr/>
            </a:pPr>
            <a:r>
              <a:rPr lang="es-MX" altLang="es-MX" sz="4000" dirty="0"/>
              <a:t>López Ramírez Elena Lidia (Historia de México)</a:t>
            </a:r>
          </a:p>
          <a:p>
            <a:pPr algn="just" eaLnBrk="1" hangingPunct="1">
              <a:lnSpc>
                <a:spcPct val="70000"/>
              </a:lnSpc>
              <a:spcBef>
                <a:spcPct val="0"/>
              </a:spcBef>
              <a:defRPr/>
            </a:pPr>
            <a:r>
              <a:rPr lang="es-MX" altLang="es-MX" sz="4000" dirty="0"/>
              <a:t>Murguía Luna Alma Berenice (Literatura Mexicana e Iberoamericana)</a:t>
            </a:r>
          </a:p>
        </p:txBody>
      </p:sp>
    </p:spTree>
    <p:extLst>
      <p:ext uri="{BB962C8B-B14F-4D97-AF65-F5344CB8AC3E}">
        <p14:creationId xmlns:p14="http://schemas.microsoft.com/office/powerpoint/2010/main" val="310546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1295401" y="836613"/>
            <a:ext cx="9601200" cy="5351462"/>
          </a:xfrm>
          <a:noFill/>
          <a:extLst>
            <a:ext uri="{909E8E84-426E-40DD-AFC4-6F175D3DCCD1}">
              <a14:hiddenFill xmlns:a14="http://schemas.microsoft.com/office/drawing/2010/main">
                <a:solidFill>
                  <a:schemeClr val="bg2">
                    <a:alpha val="70195"/>
                  </a:schemeClr>
                </a:solidFill>
              </a14:hiddenFill>
            </a:ext>
          </a:extLst>
        </p:spPr>
        <p:txBody>
          <a:bodyPr/>
          <a:lstStyle/>
          <a:p>
            <a:pPr marL="0" indent="0" algn="ctr">
              <a:buNone/>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Ciclo escolar </a:t>
            </a:r>
          </a:p>
          <a:p>
            <a:pPr marL="0" indent="0" algn="ctr">
              <a:buNone/>
            </a:pPr>
            <a:r>
              <a:rPr lang="es-MX" altLang="es-MX" sz="5400" b="1" dirty="0">
                <a:solidFill>
                  <a:schemeClr val="accent1">
                    <a:lumMod val="75000"/>
                  </a:schemeClr>
                </a:solidFill>
                <a:effectLst>
                  <a:outerShdw blurRad="38100" dist="38100" dir="2700000" algn="tl">
                    <a:srgbClr val="000000">
                      <a:alpha val="43137"/>
                    </a:srgbClr>
                  </a:outerShdw>
                </a:effectLst>
                <a:ea typeface="+mj-ea"/>
                <a:cs typeface="+mj-cs"/>
              </a:rPr>
              <a:t>2019-2020</a:t>
            </a:r>
          </a:p>
          <a:p>
            <a:pPr marL="0" indent="0" algn="ctr">
              <a:buNone/>
            </a:pPr>
            <a:endParaRPr lang="es-MX" altLang="es-MX" sz="4400" b="1" dirty="0"/>
          </a:p>
          <a:p>
            <a:pPr marL="0" indent="0">
              <a:buNone/>
            </a:pPr>
            <a:r>
              <a:rPr lang="es-MX" altLang="es-MX" sz="4400" b="1" dirty="0"/>
              <a:t>Fecha de inicio: Agosto </a:t>
            </a:r>
            <a:r>
              <a:rPr lang="es-MX" altLang="es-MX" sz="4400" b="1" dirty="0" smtClean="0"/>
              <a:t>2019</a:t>
            </a:r>
            <a:endParaRPr lang="es-MX" altLang="es-MX" sz="4400" b="1" dirty="0"/>
          </a:p>
          <a:p>
            <a:pPr marL="0" indent="0">
              <a:buNone/>
            </a:pPr>
            <a:r>
              <a:rPr lang="es-MX" altLang="es-MX" sz="4400" b="1" dirty="0"/>
              <a:t>Fecha de término: Julio </a:t>
            </a:r>
            <a:r>
              <a:rPr lang="es-MX" altLang="es-MX" sz="4400" b="1" dirty="0" smtClean="0"/>
              <a:t>2020</a:t>
            </a:r>
            <a:endParaRPr lang="es-MX" altLang="es-MX" sz="4400" b="1" dirty="0"/>
          </a:p>
        </p:txBody>
      </p:sp>
      <p:sp>
        <p:nvSpPr>
          <p:cNvPr id="5" name="Subtítulo 6">
            <a:extLst>
              <a:ext uri="{FF2B5EF4-FFF2-40B4-BE49-F238E27FC236}"/>
            </a:extLst>
          </p:cNvPr>
          <p:cNvSpPr txBox="1">
            <a:spLocks/>
          </p:cNvSpPr>
          <p:nvPr/>
        </p:nvSpPr>
        <p:spPr bwMode="auto">
          <a:xfrm>
            <a:off x="1487488" y="350839"/>
            <a:ext cx="8458200" cy="31908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normAutofit fontScale="47500" lnSpcReduction="20000"/>
          </a:bodyPr>
          <a:lstStyle>
            <a:lvl1pPr marL="0" indent="0" algn="l" rtl="0" eaLnBrk="0" fontAlgn="base" hangingPunct="0">
              <a:lnSpc>
                <a:spcPct val="90000"/>
              </a:lnSpc>
              <a:spcBef>
                <a:spcPts val="0"/>
              </a:spcBef>
              <a:spcAft>
                <a:spcPct val="0"/>
              </a:spcAft>
              <a:buClr>
                <a:srgbClr val="855D5D"/>
              </a:buClr>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600"/>
              </a:spcBef>
              <a:spcAft>
                <a:spcPct val="0"/>
              </a:spcAft>
              <a:buClr>
                <a:srgbClr val="855D5D"/>
              </a:buClr>
              <a:buFont typeface="Euphemia" pitchFamily="34" charset="0"/>
              <a:buNone/>
              <a:defRPr sz="2000" kern="1200">
                <a:solidFill>
                  <a:schemeClr val="tx1">
                    <a:tint val="75000"/>
                  </a:schemeClr>
                </a:solidFill>
                <a:latin typeface="+mn-lt"/>
                <a:ea typeface="+mn-ea"/>
                <a:cs typeface="+mn-cs"/>
              </a:defRPr>
            </a:lvl2pPr>
            <a:lvl3pPr marL="914400" indent="0" algn="ctr" rtl="0" eaLnBrk="0" fontAlgn="base" hangingPunct="0">
              <a:lnSpc>
                <a:spcPct val="90000"/>
              </a:lnSpc>
              <a:spcBef>
                <a:spcPts val="600"/>
              </a:spcBef>
              <a:spcAft>
                <a:spcPct val="0"/>
              </a:spcAft>
              <a:buClr>
                <a:srgbClr val="855D5D"/>
              </a:buClr>
              <a:buFont typeface="Euphemia" pitchFamily="34" charset="0"/>
              <a:buNone/>
              <a:defRPr kern="1200">
                <a:solidFill>
                  <a:schemeClr val="tx1">
                    <a:tint val="75000"/>
                  </a:schemeClr>
                </a:solidFill>
                <a:latin typeface="+mn-lt"/>
                <a:ea typeface="+mn-ea"/>
                <a:cs typeface="+mn-cs"/>
              </a:defRPr>
            </a:lvl3pPr>
            <a:lvl4pPr marL="13716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4pPr>
            <a:lvl5pPr marL="18288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9pPr>
          </a:lstStyle>
          <a:p>
            <a:pPr algn="ctr">
              <a:defRPr/>
            </a:pPr>
            <a:endParaRPr lang="es-MX" sz="4400" b="1" dirty="0"/>
          </a:p>
        </p:txBody>
      </p:sp>
    </p:spTree>
    <p:extLst>
      <p:ext uri="{BB962C8B-B14F-4D97-AF65-F5344CB8AC3E}">
        <p14:creationId xmlns:p14="http://schemas.microsoft.com/office/powerpoint/2010/main" val="29291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1614488" y="1776413"/>
            <a:ext cx="9601200" cy="3744912"/>
          </a:xfrm>
        </p:spPr>
        <p:txBody>
          <a:bodyPr/>
          <a:lstStyle/>
          <a:p>
            <a:pPr algn="ctr">
              <a:defRPr/>
            </a:pPr>
            <a:r>
              <a:rPr lang="es-MX" sz="5400" b="1" dirty="0">
                <a:effectLst>
                  <a:outerShdw blurRad="38100" dist="38100" dir="2700000" algn="tl">
                    <a:srgbClr val="000000">
                      <a:alpha val="43137"/>
                    </a:srgbClr>
                  </a:outerShdw>
                </a:effectLst>
                <a:latin typeface="+mn-lt"/>
              </a:rPr>
              <a:t>Aprovechamiento de las Redes Sociales en la Educación Media Superior</a:t>
            </a:r>
            <a:r>
              <a:rPr lang="es-MX" sz="5400" b="1" dirty="0">
                <a:effectLst>
                  <a:outerShdw blurRad="38100" dist="38100" dir="2700000" algn="tl">
                    <a:srgbClr val="000000">
                      <a:alpha val="43137"/>
                    </a:srgbClr>
                  </a:outerShdw>
                </a:effectLst>
              </a:rPr>
              <a:t/>
            </a:r>
            <a:br>
              <a:rPr lang="es-MX" sz="5400" b="1" dirty="0">
                <a:effectLst>
                  <a:outerShdw blurRad="38100" dist="38100" dir="2700000" algn="tl">
                    <a:srgbClr val="000000">
                      <a:alpha val="43137"/>
                    </a:srgbClr>
                  </a:outerShdw>
                </a:effectLst>
              </a:rPr>
            </a:br>
            <a:endParaRPr lang="es-MX" sz="5400" dirty="0"/>
          </a:p>
        </p:txBody>
      </p:sp>
      <p:sp>
        <p:nvSpPr>
          <p:cNvPr id="7" name="Subtítulo 6">
            <a:extLst>
              <a:ext uri="{FF2B5EF4-FFF2-40B4-BE49-F238E27FC236}"/>
            </a:extLst>
          </p:cNvPr>
          <p:cNvSpPr txBox="1">
            <a:spLocks/>
          </p:cNvSpPr>
          <p:nvPr/>
        </p:nvSpPr>
        <p:spPr bwMode="auto">
          <a:xfrm>
            <a:off x="1279526" y="1254126"/>
            <a:ext cx="8458200" cy="3206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normAutofit fontScale="47500" lnSpcReduction="20000"/>
          </a:bodyPr>
          <a:lstStyle>
            <a:lvl1pPr marL="0" indent="0" algn="l" rtl="0" eaLnBrk="0" fontAlgn="base" hangingPunct="0">
              <a:lnSpc>
                <a:spcPct val="90000"/>
              </a:lnSpc>
              <a:spcBef>
                <a:spcPts val="0"/>
              </a:spcBef>
              <a:spcAft>
                <a:spcPct val="0"/>
              </a:spcAft>
              <a:buClr>
                <a:srgbClr val="855D5D"/>
              </a:buClr>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600"/>
              </a:spcBef>
              <a:spcAft>
                <a:spcPct val="0"/>
              </a:spcAft>
              <a:buClr>
                <a:srgbClr val="855D5D"/>
              </a:buClr>
              <a:buFont typeface="Euphemia" pitchFamily="34" charset="0"/>
              <a:buNone/>
              <a:defRPr sz="2000" kern="1200">
                <a:solidFill>
                  <a:schemeClr val="tx1">
                    <a:tint val="75000"/>
                  </a:schemeClr>
                </a:solidFill>
                <a:latin typeface="+mn-lt"/>
                <a:ea typeface="+mn-ea"/>
                <a:cs typeface="+mn-cs"/>
              </a:defRPr>
            </a:lvl2pPr>
            <a:lvl3pPr marL="914400" indent="0" algn="ctr" rtl="0" eaLnBrk="0" fontAlgn="base" hangingPunct="0">
              <a:lnSpc>
                <a:spcPct val="90000"/>
              </a:lnSpc>
              <a:spcBef>
                <a:spcPts val="600"/>
              </a:spcBef>
              <a:spcAft>
                <a:spcPct val="0"/>
              </a:spcAft>
              <a:buClr>
                <a:srgbClr val="855D5D"/>
              </a:buClr>
              <a:buFont typeface="Euphemia" pitchFamily="34" charset="0"/>
              <a:buNone/>
              <a:defRPr kern="1200">
                <a:solidFill>
                  <a:schemeClr val="tx1">
                    <a:tint val="75000"/>
                  </a:schemeClr>
                </a:solidFill>
                <a:latin typeface="+mn-lt"/>
                <a:ea typeface="+mn-ea"/>
                <a:cs typeface="+mn-cs"/>
              </a:defRPr>
            </a:lvl3pPr>
            <a:lvl4pPr marL="13716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4pPr>
            <a:lvl5pPr marL="1828800" indent="0" algn="ctr" rtl="0" eaLnBrk="0" fontAlgn="base" hangingPunct="0">
              <a:lnSpc>
                <a:spcPct val="90000"/>
              </a:lnSpc>
              <a:spcBef>
                <a:spcPts val="600"/>
              </a:spcBef>
              <a:spcAft>
                <a:spcPct val="0"/>
              </a:spcAft>
              <a:buClr>
                <a:srgbClr val="855D5D"/>
              </a:buClr>
              <a:buFont typeface="Euphemia"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9pPr>
          </a:lstStyle>
          <a:p>
            <a:pPr algn="ctr">
              <a:defRPr/>
            </a:pPr>
            <a:endParaRPr lang="es-MX" sz="4400" b="1" dirty="0"/>
          </a:p>
        </p:txBody>
      </p:sp>
    </p:spTree>
    <p:extLst>
      <p:ext uri="{BB962C8B-B14F-4D97-AF65-F5344CB8AC3E}">
        <p14:creationId xmlns:p14="http://schemas.microsoft.com/office/powerpoint/2010/main" val="94045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1304926" y="260350"/>
            <a:ext cx="9601200" cy="687388"/>
          </a:xfrm>
        </p:spPr>
        <p:txBody>
          <a:bodyPr>
            <a:noAutofit/>
          </a:bodyPr>
          <a:lstStyle/>
          <a:p>
            <a:pPr algn="ctr">
              <a:defRPr/>
            </a:pPr>
            <a:r>
              <a:rPr lang="es-MX" sz="5400" b="1" dirty="0">
                <a:effectLst>
                  <a:outerShdw blurRad="38100" dist="38100" dir="2700000" algn="tl">
                    <a:srgbClr val="000000">
                      <a:alpha val="43137"/>
                    </a:srgbClr>
                  </a:outerShdw>
                </a:effectLst>
                <a:latin typeface="+mn-lt"/>
              </a:rPr>
              <a:t>Justificación</a:t>
            </a:r>
          </a:p>
        </p:txBody>
      </p:sp>
      <p:sp>
        <p:nvSpPr>
          <p:cNvPr id="22531" name="Marcador de contenido 2"/>
          <p:cNvSpPr>
            <a:spLocks noGrp="1"/>
          </p:cNvSpPr>
          <p:nvPr>
            <p:ph idx="1"/>
          </p:nvPr>
        </p:nvSpPr>
        <p:spPr>
          <a:xfrm>
            <a:off x="1200151" y="3068638"/>
            <a:ext cx="9601200" cy="3384550"/>
          </a:xfrm>
        </p:spPr>
        <p:txBody>
          <a:bodyPr>
            <a:normAutofit fontScale="92500"/>
          </a:bodyPr>
          <a:lstStyle/>
          <a:p>
            <a:pPr algn="just" eaLnBrk="1" hangingPunct="1"/>
            <a:r>
              <a:rPr lang="es-MX" altLang="es-MX" dirty="0" smtClean="0"/>
              <a:t>Es importante que los alumnos de preparatoria consideren que las redes sociales son útiles para su desarrollo académico, pues con ayuda de éstas se pueden implementar herramientas para la comprobación de la comprensión de lectura; innovar estrategias de aprendizaje y estudio de todas sus materias; y, además, propiciar la discusión y el análisis profundo y crítico por escrito sobre los temas vistos en clase mediante foros y comentarios incorporados en redes sociales, páginas electrónicas y herramientas en línea como “Google+”, “Facebook”, “</a:t>
            </a:r>
            <a:r>
              <a:rPr lang="es-MX" altLang="es-MX" dirty="0" err="1" smtClean="0"/>
              <a:t>Twitter</a:t>
            </a:r>
            <a:r>
              <a:rPr lang="es-MX" altLang="es-MX" dirty="0" smtClean="0"/>
              <a:t>”, </a:t>
            </a:r>
            <a:r>
              <a:rPr lang="es-MX" altLang="es-MX" dirty="0" err="1" smtClean="0"/>
              <a:t>Cmap</a:t>
            </a:r>
            <a:r>
              <a:rPr lang="es-MX" altLang="es-MX" dirty="0" smtClean="0"/>
              <a:t> Tools, entre otras.</a:t>
            </a:r>
          </a:p>
          <a:p>
            <a:pPr eaLnBrk="1" hangingPunct="1"/>
            <a:endParaRPr lang="es-MX" altLang="es-MX" dirty="0" smtClean="0"/>
          </a:p>
        </p:txBody>
      </p:sp>
      <p:pic>
        <p:nvPicPr>
          <p:cNvPr id="22532"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10127" y="1144589"/>
            <a:ext cx="2592387"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87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defRPr/>
            </a:pPr>
            <a:r>
              <a:rPr lang="es-MX" sz="5400" b="1" dirty="0">
                <a:effectLst>
                  <a:outerShdw blurRad="38100" dist="38100" dir="2700000" algn="tl">
                    <a:srgbClr val="000000">
                      <a:alpha val="43137"/>
                    </a:srgbClr>
                  </a:outerShdw>
                </a:effectLst>
                <a:latin typeface="+mn-lt"/>
              </a:rPr>
              <a:t>Descripción del Proyecto</a:t>
            </a:r>
          </a:p>
        </p:txBody>
      </p:sp>
      <p:sp>
        <p:nvSpPr>
          <p:cNvPr id="3" name="Marcador de contenido 2"/>
          <p:cNvSpPr>
            <a:spLocks noGrp="1"/>
          </p:cNvSpPr>
          <p:nvPr>
            <p:ph idx="1"/>
          </p:nvPr>
        </p:nvSpPr>
        <p:spPr>
          <a:xfrm>
            <a:off x="1562100" y="1825624"/>
            <a:ext cx="9791700" cy="4854575"/>
          </a:xfrm>
        </p:spPr>
        <p:txBody>
          <a:bodyPr>
            <a:normAutofit fontScale="92500" lnSpcReduction="20000"/>
          </a:bodyPr>
          <a:lstStyle/>
          <a:p>
            <a:r>
              <a:rPr lang="es-MX" altLang="es-MX" dirty="0"/>
              <a:t>Independientemente de la implementación de las redes sociales como una herramienta para el intercambio de conocimientos, también existen en internet herramientas que fomentan el aprendizaje de los alumnos a través del apoyo visual y logran el desarrollo de habilidades como: habilidad lectora, síntesis, debate y conocimiento académico.</a:t>
            </a:r>
          </a:p>
          <a:p>
            <a:r>
              <a:rPr lang="es-MX" dirty="0" smtClean="0"/>
              <a:t>Se emplearán como herramientas de aprendizaje lo siguiente:</a:t>
            </a:r>
          </a:p>
          <a:p>
            <a:r>
              <a:rPr lang="es-MX" dirty="0" smtClean="0"/>
              <a:t>Presentaciones</a:t>
            </a:r>
          </a:p>
          <a:p>
            <a:r>
              <a:rPr lang="es-MX" dirty="0" smtClean="0"/>
              <a:t>Gráficos virtuales</a:t>
            </a:r>
          </a:p>
          <a:p>
            <a:r>
              <a:rPr lang="es-MX" dirty="0" smtClean="0"/>
              <a:t>Mapas conceptuales</a:t>
            </a:r>
          </a:p>
          <a:p>
            <a:r>
              <a:rPr lang="es-MX" dirty="0" smtClean="0"/>
              <a:t>Videos</a:t>
            </a:r>
          </a:p>
          <a:p>
            <a:r>
              <a:rPr lang="es-MX" dirty="0" smtClean="0"/>
              <a:t>Blogs</a:t>
            </a:r>
          </a:p>
          <a:p>
            <a:r>
              <a:rPr lang="es-MX" dirty="0" smtClean="0"/>
              <a:t>“Memes Académicos” </a:t>
            </a:r>
          </a:p>
        </p:txBody>
      </p:sp>
    </p:spTree>
    <p:extLst>
      <p:ext uri="{BB962C8B-B14F-4D97-AF65-F5344CB8AC3E}">
        <p14:creationId xmlns:p14="http://schemas.microsoft.com/office/powerpoint/2010/main" val="330717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1279526" y="260351"/>
            <a:ext cx="9601200" cy="758825"/>
          </a:xfrm>
        </p:spPr>
        <p:txBody>
          <a:bodyPr>
            <a:noAutofit/>
          </a:bodyPr>
          <a:lstStyle/>
          <a:p>
            <a:pPr algn="ctr">
              <a:defRPr/>
            </a:pPr>
            <a:r>
              <a:rPr lang="es-MX" sz="5400" b="1" dirty="0">
                <a:effectLst>
                  <a:outerShdw blurRad="38100" dist="38100" dir="2700000" algn="tl">
                    <a:srgbClr val="000000">
                      <a:alpha val="43137"/>
                    </a:srgbClr>
                  </a:outerShdw>
                </a:effectLst>
                <a:latin typeface="+mn-lt"/>
              </a:rPr>
              <a:t>Objetivo general                      </a:t>
            </a:r>
          </a:p>
        </p:txBody>
      </p:sp>
      <p:sp>
        <p:nvSpPr>
          <p:cNvPr id="43011" name="Marcador de contenido 2"/>
          <p:cNvSpPr>
            <a:spLocks noGrp="1"/>
          </p:cNvSpPr>
          <p:nvPr>
            <p:ph idx="1"/>
          </p:nvPr>
        </p:nvSpPr>
        <p:spPr>
          <a:xfrm>
            <a:off x="1295401" y="1439863"/>
            <a:ext cx="9601200" cy="1701800"/>
          </a:xfrm>
        </p:spPr>
        <p:txBody>
          <a:bodyPr/>
          <a:lstStyle/>
          <a:p>
            <a:pPr marL="0" indent="0" algn="just">
              <a:buNone/>
            </a:pPr>
            <a:r>
              <a:rPr lang="es-MX" altLang="es-MX" dirty="0"/>
              <a:t>Elaborar un espacio virtual, en el cual los alumnos presentarán carteles, memes, folletos, grupos de discusión y debate con el propósito de fomentar un manejo positivo y útil de las redes sociales.</a:t>
            </a:r>
          </a:p>
          <a:p>
            <a:pPr marL="0" indent="0">
              <a:buNone/>
            </a:pPr>
            <a:endParaRPr lang="es-MX" altLang="es-MX" dirty="0" smtClean="0"/>
          </a:p>
        </p:txBody>
      </p:sp>
      <p:pic>
        <p:nvPicPr>
          <p:cNvPr id="43012"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3860801"/>
            <a:ext cx="83947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25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normAutofit/>
          </a:bodyPr>
          <a:lstStyle/>
          <a:p>
            <a:pPr algn="ctr">
              <a:defRPr/>
            </a:pPr>
            <a:r>
              <a:rPr lang="es-MX" sz="5400" b="1" dirty="0">
                <a:effectLst>
                  <a:outerShdw blurRad="38100" dist="38100" dir="2700000" algn="tl">
                    <a:srgbClr val="000000">
                      <a:alpha val="43137"/>
                    </a:srgbClr>
                  </a:outerShdw>
                </a:effectLst>
                <a:latin typeface="+mn-lt"/>
              </a:rPr>
              <a:t>Objetivos de cada asignatura</a:t>
            </a:r>
          </a:p>
        </p:txBody>
      </p:sp>
      <p:sp>
        <p:nvSpPr>
          <p:cNvPr id="44035" name="Marcador de contenido 2"/>
          <p:cNvSpPr>
            <a:spLocks noGrp="1"/>
          </p:cNvSpPr>
          <p:nvPr>
            <p:ph idx="1"/>
          </p:nvPr>
        </p:nvSpPr>
        <p:spPr/>
        <p:txBody>
          <a:bodyPr/>
          <a:lstStyle/>
          <a:p>
            <a:pPr algn="just"/>
            <a:r>
              <a:rPr lang="es-MX" dirty="0" smtClean="0"/>
              <a:t>Historia de México: Permitir a los alumnos que conozcan de una manera más clara y llamativa los hechos históricos más importantes del país sin que les resulte tedioso. </a:t>
            </a:r>
          </a:p>
          <a:p>
            <a:pPr algn="just"/>
            <a:endParaRPr lang="es-MX" dirty="0" smtClean="0"/>
          </a:p>
          <a:p>
            <a:pPr algn="just"/>
            <a:endParaRPr lang="es-MX" dirty="0" smtClean="0"/>
          </a:p>
          <a:p>
            <a:pPr algn="just"/>
            <a:r>
              <a:rPr lang="es-MX" dirty="0" smtClean="0"/>
              <a:t>Literatura Mexicana e Iberoamericana: Establecer una comprensión más clara de los textos leídos en clase o como parte de tareas y trabajos escritos.</a:t>
            </a:r>
          </a:p>
        </p:txBody>
      </p:sp>
    </p:spTree>
    <p:extLst>
      <p:ext uri="{BB962C8B-B14F-4D97-AF65-F5344CB8AC3E}">
        <p14:creationId xmlns:p14="http://schemas.microsoft.com/office/powerpoint/2010/main" val="200443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lantilla de diseño de patrón de nub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6287_TF03460508" id="{61E8D0DE-AFA3-4200-999B-E7702F3CEEFA}" vid="{B6FDA163-DB55-4B5E-9E1D-9176F2B2958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Diapositivas de diseño de patrón de nube</Template>
  <TotalTime>16</TotalTime>
  <Words>335</Words>
  <Application>Microsoft Office PowerPoint</Application>
  <PresentationFormat>Panorámica</PresentationFormat>
  <Paragraphs>35</Paragraphs>
  <Slides>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Cambria</vt:lpstr>
      <vt:lpstr>Palatino Linotype</vt:lpstr>
      <vt:lpstr>Plantilla de diseño de patrón de nube</vt:lpstr>
      <vt:lpstr>Presentación de PowerPoint</vt:lpstr>
      <vt:lpstr>Presentación de PowerPoint</vt:lpstr>
      <vt:lpstr>Presentación de PowerPoint</vt:lpstr>
      <vt:lpstr>Aprovechamiento de las Redes Sociales en la Educación Media Superior </vt:lpstr>
      <vt:lpstr>Justificación</vt:lpstr>
      <vt:lpstr>Descripción del Proyecto</vt:lpstr>
      <vt:lpstr>Objetivo general                      </vt:lpstr>
      <vt:lpstr>Objetivos de cada asignatura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Lidia López Ramírez</dc:creator>
  <cp:lastModifiedBy>Elena Lidia López Ramírez</cp:lastModifiedBy>
  <cp:revision>2</cp:revision>
  <dcterms:created xsi:type="dcterms:W3CDTF">2019-05-09T19:58:08Z</dcterms:created>
  <dcterms:modified xsi:type="dcterms:W3CDTF">2019-05-09T20:17:01Z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