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9" r:id="rId3"/>
    <p:sldId id="256" r:id="rId4"/>
    <p:sldId id="257" r:id="rId5"/>
    <p:sldId id="261" r:id="rId6"/>
    <p:sldId id="258" r:id="rId7"/>
    <p:sldId id="260" r:id="rId8"/>
    <p:sldId id="262" r:id="rId9"/>
    <p:sldId id="264" r:id="rId10"/>
    <p:sldId id="263" r:id="rId11"/>
    <p:sldId id="266" r:id="rId12"/>
    <p:sldId id="272" r:id="rId13"/>
    <p:sldId id="271" r:id="rId14"/>
    <p:sldId id="270" r:id="rId15"/>
    <p:sldId id="269" r:id="rId16"/>
    <p:sldId id="268" r:id="rId17"/>
    <p:sldId id="274" r:id="rId18"/>
    <p:sldId id="273" r:id="rId19"/>
    <p:sldId id="277" r:id="rId20"/>
    <p:sldId id="259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89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71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68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0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2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5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65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88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936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1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303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B346-B8F5-4EF1-87A1-95AE0C64041C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E075-BD0C-4BBB-9172-B1774363316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88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3284"/>
            <a:ext cx="1656184" cy="138555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192554" y="4725144"/>
            <a:ext cx="5086424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/>
              <a:t>Maestros participantes</a:t>
            </a:r>
            <a:r>
              <a:rPr lang="es-ES" b="1" dirty="0" smtClean="0"/>
              <a:t>:</a:t>
            </a:r>
          </a:p>
          <a:p>
            <a:pPr algn="ctr"/>
            <a:r>
              <a:rPr lang="es-ES" dirty="0" smtClean="0"/>
              <a:t>Ma. Beatriz Soto López      INGLÉS</a:t>
            </a:r>
          </a:p>
          <a:p>
            <a:pPr algn="ctr"/>
            <a:r>
              <a:rPr lang="es-ES" dirty="0" smtClean="0"/>
              <a:t>Alicia Nativitas  Rivera       LENGUA ESPAÑOLA</a:t>
            </a:r>
          </a:p>
          <a:p>
            <a:pPr algn="ctr"/>
            <a:r>
              <a:rPr lang="es-ES" dirty="0" smtClean="0"/>
              <a:t>Jorge Luis Pérez Hernández       DIBUJO II</a:t>
            </a:r>
          </a:p>
          <a:p>
            <a:pPr algn="ctr"/>
            <a:r>
              <a:rPr lang="es-ES" dirty="0" smtClean="0"/>
              <a:t>Daniel  Alejandro Parra   EDUCACIÓN FÍSICA</a:t>
            </a:r>
          </a:p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67744" y="733346"/>
            <a:ext cx="6264696" cy="32624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CENTRO UNIVERSITARIO CULTURAL MÉXICO</a:t>
            </a:r>
          </a:p>
          <a:p>
            <a:pPr algn="ctr"/>
            <a:r>
              <a:rPr lang="es-ES" dirty="0" smtClean="0"/>
              <a:t>Ciclo </a:t>
            </a:r>
            <a:r>
              <a:rPr lang="es-ES" dirty="0"/>
              <a:t>escolar</a:t>
            </a:r>
          </a:p>
          <a:p>
            <a:pPr algn="ctr"/>
            <a:r>
              <a:rPr lang="es-ES" dirty="0" smtClean="0"/>
              <a:t>Agosto 2018 – Mayo 2019</a:t>
            </a:r>
          </a:p>
          <a:p>
            <a:pPr algn="ctr"/>
            <a:endParaRPr lang="es-ES" dirty="0" smtClean="0"/>
          </a:p>
          <a:p>
            <a:pPr algn="ctr"/>
            <a:r>
              <a:rPr lang="es-ES" sz="2400" b="1" dirty="0"/>
              <a:t>Nombre del </a:t>
            </a:r>
            <a:r>
              <a:rPr lang="es-ES" sz="2400" b="1" dirty="0" smtClean="0"/>
              <a:t>proyecto:</a:t>
            </a:r>
          </a:p>
          <a:p>
            <a:pPr algn="ctr"/>
            <a:r>
              <a:rPr lang="es-ES" sz="2400" b="1" dirty="0" smtClean="0"/>
              <a:t>“CONFERENCE ” </a:t>
            </a:r>
          </a:p>
          <a:p>
            <a:pPr algn="ctr"/>
            <a:r>
              <a:rPr lang="es-ES" sz="2400" b="1" dirty="0" smtClean="0"/>
              <a:t>ARE YOU READY FOR PARENTHOOD?</a:t>
            </a:r>
          </a:p>
          <a:p>
            <a:pPr algn="ctr"/>
            <a:r>
              <a:rPr lang="es-ES" sz="2400" b="1" dirty="0" smtClean="0"/>
              <a:t>Evidencia - Infografía</a:t>
            </a:r>
            <a:endParaRPr lang="es-ES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7380312" y="364014"/>
            <a:ext cx="121020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mtClean="0"/>
              <a:t>EQUIPO </a:t>
            </a:r>
            <a:r>
              <a:rPr lang="es-ES" smtClean="0"/>
              <a:t>#7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09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acherbety\Desktop\Futil\sum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0" y="824067"/>
            <a:ext cx="8964488" cy="48933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860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acherbety\Desktop\Futil\sum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7" y="908720"/>
            <a:ext cx="8863773" cy="4697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90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acherbety\Desktop\Futil\su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92480" cy="4528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094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acherbety\Desktop\Futil\sum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0" y="770566"/>
            <a:ext cx="8914033" cy="4689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906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acherbety\Desktop\Futil\sum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7119"/>
            <a:ext cx="8930004" cy="48358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684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acherbety\Desktop\Futil\sum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0" y="1052736"/>
            <a:ext cx="8949552" cy="48741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956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acherbety\Desktop\Futil\sum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0" y="1124744"/>
            <a:ext cx="8964489" cy="1993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052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acherbety\Desktop\Futil\sum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37609" cy="47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7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acherbety\Desktop\Futil\sum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8823501" cy="48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acherbety\Desktop\Futil\sum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70698" cy="370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8976"/>
            <a:ext cx="6408712" cy="57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384651" y="209455"/>
            <a:ext cx="615867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sz="2400" b="1" dirty="0" smtClean="0"/>
              <a:t>Infografía del proyecto de interdisciplinariedad</a:t>
            </a:r>
          </a:p>
          <a:p>
            <a:r>
              <a:rPr lang="es-MX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3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8409"/>
            <a:ext cx="8208912" cy="529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43808" y="102079"/>
            <a:ext cx="228133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dirty="0" err="1" smtClean="0"/>
              <a:t>Organizadoes</a:t>
            </a:r>
            <a:r>
              <a:rPr lang="es-MX" dirty="0" smtClean="0"/>
              <a:t>  gráficos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00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bety\Desktop\EVIDENCIA 1\UNAM\20171020_093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39411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332656"/>
            <a:ext cx="246721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F7F7F"/>
                </a:solidFill>
              </a:rPr>
              <a:t>Fotografías de la sesión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4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27280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5" y="260647"/>
            <a:ext cx="8227949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Teacherbety\Downloads\20171020_084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" y="476672"/>
            <a:ext cx="896100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Teacherbety\Downloads\20171020_1109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920879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1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bety\Desktop\Futil\s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" y="764704"/>
            <a:ext cx="8985996" cy="5184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1 Rectángulo"/>
          <p:cNvSpPr/>
          <p:nvPr/>
        </p:nvSpPr>
        <p:spPr>
          <a:xfrm>
            <a:off x="2195736" y="188640"/>
            <a:ext cx="536775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MX" dirty="0" smtClean="0"/>
              <a:t>Cuadros de análisis personal de la interdisciplinariedad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0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74</Words>
  <Application>Microsoft Office PowerPoint</Application>
  <PresentationFormat>Presentación en pantalla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Teacherbety</dc:creator>
  <cp:lastModifiedBy>Preparatoria02</cp:lastModifiedBy>
  <cp:revision>10</cp:revision>
  <dcterms:created xsi:type="dcterms:W3CDTF">2017-10-29T23:04:57Z</dcterms:created>
  <dcterms:modified xsi:type="dcterms:W3CDTF">2017-10-30T16:54:38Z</dcterms:modified>
</cp:coreProperties>
</file>