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87" r:id="rId13"/>
    <p:sldId id="260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8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6" r:id="rId30"/>
    <p:sldId id="283" r:id="rId31"/>
    <p:sldId id="284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031DB-6593-4E34-AFC3-30DC18A528EC}" type="datetimeFigureOut">
              <a:rPr lang="es-MX" smtClean="0"/>
              <a:t>27/02/2019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0E989-D388-4586-A789-9F9A65B881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836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0E989-D388-4586-A789-9F9A65B881E7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211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 Imagen" descr="Escudo Hipon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86" y="2148796"/>
            <a:ext cx="2773388" cy="292873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4015409" y="3018759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MX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COLEGIO AGUSTÍN DE HIPONA A. C. </a:t>
            </a:r>
          </a:p>
          <a:p>
            <a:pPr algn="ctr" defTabSz="914400"/>
            <a:r>
              <a:rPr lang="es-MX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6877</a:t>
            </a:r>
            <a:endParaRPr lang="es-MX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380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524000" y="20910"/>
            <a:ext cx="9144000" cy="6837091"/>
          </a:xfrm>
          <a:prstGeom prst="rect">
            <a:avLst/>
          </a:prstGeom>
          <a:noFill/>
          <a:ln w="1270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138" r="16465" b="17655"/>
          <a:stretch/>
        </p:blipFill>
        <p:spPr bwMode="auto">
          <a:xfrm>
            <a:off x="2269036" y="1268760"/>
            <a:ext cx="7787404" cy="5176770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775520" y="764705"/>
            <a:ext cx="864096" cy="37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8 DE 9</a:t>
            </a:r>
          </a:p>
        </p:txBody>
      </p:sp>
    </p:spTree>
    <p:extLst>
      <p:ext uri="{BB962C8B-B14F-4D97-AF65-F5344CB8AC3E}">
        <p14:creationId xmlns:p14="http://schemas.microsoft.com/office/powerpoint/2010/main" val="9243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6" t="14691" r="16594" b="11448"/>
          <a:stretch/>
        </p:blipFill>
        <p:spPr bwMode="auto">
          <a:xfrm>
            <a:off x="2351584" y="1196753"/>
            <a:ext cx="7632848" cy="5220165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775520" y="764705"/>
            <a:ext cx="864096" cy="37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9 DE 9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524000" y="20910"/>
            <a:ext cx="9144000" cy="6837091"/>
          </a:xfrm>
          <a:prstGeom prst="rect">
            <a:avLst/>
          </a:prstGeom>
          <a:noFill/>
          <a:ln w="1270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305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69095" y="-921026"/>
            <a:ext cx="5989983" cy="905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6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86" y="189956"/>
            <a:ext cx="10712259" cy="645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0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9" y="927652"/>
            <a:ext cx="11337148" cy="50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9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418" y="386885"/>
            <a:ext cx="6675163" cy="608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4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44487" y="730826"/>
            <a:ext cx="8428383" cy="5007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Evaluación: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Investigación de conceptos y música de protesta Identificación de las características de la música  de protesta Investigación de las causas y demandas de un  movimiento social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Canción con la letra adaptada al movimiento   social elegido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Tipos y herramientas de evaluación 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Trabajo en biblioteca para buscar conceptos, Actitud, trabajo colaborativo, Trabajo de investigación escrito, Material musical (canción)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Pregunta 1 ¿Cómo se relaciona la música con los movimientos sociales?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Despertar el interés La música ¿puede expresar las demandas de los movimientos sociales?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Recopilar información Investigar  la música de protesta, Investigar que son los  movimientos sociales, Elegir una canción de su preferencia que puedan adecuar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Organizar la información, correlación de la información, depurar la información, elección de una canción que puedan adecuar  para expresar las demandas de un movimiento social, organizar trabajo escrito y la  adecuación  de la letra  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Llagar a conclusiones parciales, Trabajo escrito y Canción elegida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sz="11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Conectar 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Canción con la letra modificada 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Trabajo escrito</a:t>
            </a:r>
            <a:endParaRPr lang="es-MX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21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061252" y="2422628"/>
            <a:ext cx="608339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EVIDENCIAS</a:t>
            </a:r>
            <a:endParaRPr lang="es-E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748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703" y="1032136"/>
            <a:ext cx="9170505" cy="53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5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36104" y="809428"/>
            <a:ext cx="10217426" cy="4617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11910" algn="l"/>
              </a:tabLs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Observaciones sobre el desarrollo del proyecto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11910" algn="l"/>
              </a:tabLs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Historia: 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11910" algn="l"/>
              </a:tabLs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la materia de historia el desarrollo del proyecto conexiones se planeó de la siguiente manera: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11910" algn="l"/>
              </a:tabLs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Unidad 3. La desigualdad social, los movimientos por la equidad y por el respeto a la diversidad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Subtema 3.2 Causas, características, condiciones sociales, demandas, discursos políticos, contexto y acciones relevantes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Movimientos por los derechos civiles: raciales y estudiantiles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de la actividad: El alumno identifica y comprende los momentos históricos en que surgen las luchas sociales y su importancia como contrapeso al sistema autoritario, para abrir espacios de discusión y reconocimiento de los derechos en busca de la transformación social.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11910" algn="l"/>
              </a:tabLs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Durante la presentación del proyecto los alumnos mostraron interés, a pesar de manifestar mucha incertidumbre.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11910" algn="l"/>
              </a:tabLs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primera actividad se realizó una lluvia de ideas a partir de las siguientes preguntas: ¿qué tipo de música les gusta? ¿Cómo se relaciona música con la historia? ¿Conocen la música de protesta?  Se anotaron las ideas en el pizarrón y se explicó el proyecto a realizar.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11910" algn="l"/>
              </a:tabLs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solicitó a los alumnos que investigarán lo siguiente las características de la música de protesta y los artistas más representativos, movimiento social.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11910" algn="l"/>
              </a:tabLs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el desarrollo del proyecto se pidió a los alumnos que trabajarán en los mismos equipos que se organizaron en la materia de inglés  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11910" algn="l"/>
              </a:tabLs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pidió a los alumnos que realizarán una investigación por equipo sobre un movimiento social, su investigación debería responder las siguientes preguntas ¿Por qué surgió el movimiento social que eligieron? ¿Cómo y cuándo surgió el movimiento? ¿Cuáles son sus principales demandas? Se debería especificar la canción que elegida a la cual se le cambiaría la letra y anexar al trabajo la nueva letra de la canción.</a:t>
            </a:r>
            <a:endParaRPr lang="es-MX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15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CuadroTexto"/>
          <p:cNvSpPr txBox="1"/>
          <p:nvPr/>
        </p:nvSpPr>
        <p:spPr>
          <a:xfrm>
            <a:off x="313068" y="544690"/>
            <a:ext cx="17940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EQUIPO   1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3 CuadroTexto"/>
          <p:cNvSpPr txBox="1"/>
          <p:nvPr/>
        </p:nvSpPr>
        <p:spPr>
          <a:xfrm>
            <a:off x="313068" y="1293034"/>
            <a:ext cx="8640960" cy="1384995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GRUPO HETEROGÉNEO DE TRABAJO</a:t>
            </a:r>
            <a:r>
              <a:rPr kumimoji="0" lang="es-MX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REPRESENTANTE DEL EQUIPO: </a:t>
            </a:r>
            <a:r>
              <a:rPr kumimoji="0" lang="es-MX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JOSE ANTONIO ROBELO SANTILLAN   		(</a:t>
            </a:r>
            <a:r>
              <a:rPr kumimoji="0" lang="es-MX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MATEMÁTICAS IV)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		             TERESITA GUADALUPE SEGOVIANO MARTÍNEZ   	 (INGLES)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		             SUSANA BONILLA ANDRADE			 ( HISTORIA)</a:t>
            </a:r>
          </a:p>
        </p:txBody>
      </p:sp>
      <p:sp>
        <p:nvSpPr>
          <p:cNvPr id="6" name="6 CuadroTexto"/>
          <p:cNvSpPr txBox="1"/>
          <p:nvPr/>
        </p:nvSpPr>
        <p:spPr>
          <a:xfrm>
            <a:off x="313068" y="3057041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MX" dirty="0" smtClean="0">
                <a:solidFill>
                  <a:prstClr val="black"/>
                </a:solidFill>
                <a:latin typeface="Calibri"/>
              </a:rPr>
              <a:t>PROYECTO PLANEADO PARA APLICAR AL CUARTO AÑO DE PREPARATORIA EN EL CICLO ESCOLAR 2018-2019</a:t>
            </a:r>
            <a:endParaRPr lang="es-MX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8 CuadroTexto"/>
          <p:cNvSpPr txBox="1"/>
          <p:nvPr/>
        </p:nvSpPr>
        <p:spPr>
          <a:xfrm>
            <a:off x="313067" y="4200804"/>
            <a:ext cx="673708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400"/>
            <a:r>
              <a:rPr lang="es-MX" sz="20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NOMBRE DEL PROYECTO:  </a:t>
            </a:r>
            <a:r>
              <a:rPr lang="es-MX" sz="2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LA MÚSICA MUEVE</a:t>
            </a:r>
            <a:endParaRPr lang="es-MX" sz="2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978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02365" y="536157"/>
            <a:ext cx="10283687" cy="520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11910" algn="l"/>
              </a:tabLs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Matemáticas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11910" algn="l"/>
              </a:tabLs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Unidad I:Contar medir y comparar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11910" algn="l"/>
              </a:tabLs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Subtema: Grafica de datos, utilizando media, mediana y moda.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11910" algn="l"/>
              </a:tabLs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Objetivo: el alumno graficara e interpretara la información obtenida mediante encuestas realizadas en una aplicación en línea de Google llamada formularios.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11910" algn="l"/>
              </a:tabLs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actividad se encuesto a diferentes alumnos de sexto de preparatoria sobre los gustos musicales que tienen y se elaboraron graficas automáticas con la aplicación.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11910" algn="l"/>
              </a:tabLs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Después se realizó el análisis estadístico para establecer medidas de tendencia central que nos dieran un indicio sobre la música que escucha la mayoría de los alumnos de sexto.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11910" algn="l"/>
              </a:tabLs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Todos los contenidos sobre las medidas de tendencia central se trataron en la primera unidad, pero se implementaron en el segundo periodo para que coincidieran con los contenidos de Ingles e Historia.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11910" algn="l"/>
              </a:tabLs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Inglés: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11910" algn="l"/>
              </a:tabLs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principio para mí el proyecto fue confuso y difícil de entender el objetivo y sobretodo llevar acabo ciertas actividades comprender los términos y aterrizar las ideas, pero poco a poco fui aclarando mis dudas.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11910" algn="l"/>
              </a:tabLs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proyecto de conexiones me dio la oportunidad de conocer más a mis compañeros de trabajo y a mí misma, por lo tanto, fue un gran aprendizaje el cual agradezco.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11910" algn="l"/>
              </a:tabLs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otro lado, reconozco que el trabajo en equipo no es fácil y más siendo profesores lo cual nos da </a:t>
            </a:r>
            <a:endParaRPr lang="es-MX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11910" algn="l"/>
              </a:tabLst>
            </a:pP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Cierto liderazgo, esto en ocasiones nos </a:t>
            </a:r>
            <a:r>
              <a:rPr lang="es-MX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conflictúa</a:t>
            </a:r>
            <a:r>
              <a:rPr lang="es-MX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poco aceptar otras propuestas fácilmente y reconocer  nuestros errores, pero al final logramos concluir el proyecto satisfactoriamente.</a:t>
            </a:r>
            <a:endParaRPr lang="es-MX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94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329" y="0"/>
            <a:ext cx="7646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1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Imagen 10" descr="b6c6d3a3-ebf0-4602-adf5-c711a49c59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930" y="1177417"/>
            <a:ext cx="3647246" cy="15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Imagen 11" descr="c6b77748-9817-4241-93e7-4d249768d42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636905"/>
            <a:ext cx="474345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n 4" descr="9ae75f4a-5017-4444-9363-8687a907cef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996" y="3154055"/>
            <a:ext cx="4686714" cy="178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n 9" descr="152bbdc3-fe3a-4062-b452-c2ecc09684c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930" y="3313036"/>
            <a:ext cx="4699966" cy="186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775791" y="-21070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1275" algn="l"/>
              </a:tabLst>
            </a:pPr>
            <a:r>
              <a:rPr kumimoji="0" lang="es-MX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EVIDENCIAS:</a:t>
            </a:r>
            <a:endParaRPr kumimoji="0" lang="es-MX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1275" algn="l"/>
              </a:tabLst>
            </a:pPr>
            <a:r>
              <a:rPr kumimoji="0" lang="es-MX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s-MX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775791" y="239823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775791" y="750363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668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1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1275" algn="l"/>
              </a:tabLst>
            </a:pPr>
            <a:r>
              <a:rPr kumimoji="0" lang="es-MX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REPORTE:</a:t>
            </a:r>
            <a:endParaRPr kumimoji="0" lang="es-MX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1275" algn="l"/>
              </a:tabLst>
            </a:pPr>
            <a:endParaRPr kumimoji="0" lang="es-MX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3" name="Imagen 12" descr="img20190207_211455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722" y="563218"/>
            <a:ext cx="5695950" cy="565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8372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460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C02\Downloads\img20190207_221219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66" y="662608"/>
            <a:ext cx="5433391" cy="5777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194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C02\Downloads\img20190207_2137544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749" y="185530"/>
            <a:ext cx="9250016" cy="6672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09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C02\Downloads\img20190207_2124289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61" y="569844"/>
            <a:ext cx="9077740" cy="59899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40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PC02\Downloads\img20190207_212029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57" y="463826"/>
            <a:ext cx="8905459" cy="5963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962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3263" y="-122582"/>
            <a:ext cx="6685722" cy="727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4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139" y="238540"/>
            <a:ext cx="7354957" cy="661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3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32452" y="1749287"/>
            <a:ext cx="1020417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Objetivo o propósito </a:t>
            </a:r>
          </a:p>
          <a:p>
            <a:r>
              <a:rPr lang="es-MX" sz="2400" dirty="0"/>
              <a:t> </a:t>
            </a:r>
            <a:r>
              <a:rPr lang="es-ES" sz="2400" dirty="0"/>
              <a:t>Identificar y comprender los momentos históricos en que surgen las luchas sociales  y su importancia como contrapeso al sistema autoritario, y establecer su relación con  la música como un medio para dar a conocer sus demandas. La intención de expresar la música en diferentes idiomas como son inglés y español y la importancia de representar la información por medio de graficas que se analizan por medio de medidas de tendencia central.</a:t>
            </a:r>
            <a:endParaRPr lang="es-MX" sz="2400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344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191" y="198783"/>
            <a:ext cx="5977559" cy="63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5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607721" y="1059022"/>
            <a:ext cx="7374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CIERRE DE ACTIVIDAD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VID_20181025_12002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76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7721" y="2183046"/>
            <a:ext cx="7249629" cy="407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86678" y="583096"/>
            <a:ext cx="967408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Actividades desarrolladas en historia</a:t>
            </a:r>
          </a:p>
          <a:p>
            <a:r>
              <a:rPr lang="es-MX" dirty="0"/>
              <a:t>Investigación en la biblioteca de conceptos como movimiento social  y sus características, música de protesta Investigar las características de la música de protesta y sus principales   exponentes.</a:t>
            </a:r>
          </a:p>
          <a:p>
            <a:endParaRPr lang="es-MX" dirty="0"/>
          </a:p>
          <a:p>
            <a:r>
              <a:rPr lang="es-MX" dirty="0"/>
              <a:t>Investigación de un movimiento social, su origen y demandas.</a:t>
            </a:r>
          </a:p>
          <a:p>
            <a:r>
              <a:rPr lang="es-MX" dirty="0"/>
              <a:t>Elección de un canción por equipo, adaptar la letra y adecuarla para expresar el movimiento social elegido y sus principales demandas</a:t>
            </a:r>
          </a:p>
          <a:p>
            <a:endParaRPr lang="es-MX" dirty="0"/>
          </a:p>
          <a:p>
            <a:r>
              <a:rPr lang="es-MX" dirty="0"/>
              <a:t>Actividades desarrolladas en inglés.</a:t>
            </a:r>
          </a:p>
          <a:p>
            <a:r>
              <a:rPr lang="es-MX" dirty="0"/>
              <a:t>Uso del presente simple así como uso de terminaciones, uso de s y es </a:t>
            </a:r>
            <a:r>
              <a:rPr lang="es-MX" dirty="0" smtClean="0"/>
              <a:t>así </a:t>
            </a:r>
            <a:r>
              <a:rPr lang="es-MX" dirty="0"/>
              <a:t>como do y </a:t>
            </a:r>
            <a:r>
              <a:rPr lang="es-MX" dirty="0" err="1"/>
              <a:t>does</a:t>
            </a:r>
            <a:r>
              <a:rPr lang="es-MX" dirty="0"/>
              <a:t> y las palabras de pregunta así como la elaboración de cuestionarios en ingles</a:t>
            </a:r>
          </a:p>
          <a:p>
            <a:endParaRPr lang="es-MX" dirty="0"/>
          </a:p>
          <a:p>
            <a:r>
              <a:rPr lang="es-MX" dirty="0"/>
              <a:t>Actividades desarrolladas en Matemáticas. </a:t>
            </a:r>
          </a:p>
          <a:p>
            <a:r>
              <a:rPr lang="es-MX" dirty="0"/>
              <a:t>Elaboración de encuesta electrónicas y de análisis de resultados por medio de medidas de tendencia central, media mediana y moda. Comparar los diferentes </a:t>
            </a:r>
            <a:r>
              <a:rPr lang="es-MX" dirty="0" err="1"/>
              <a:t>generos</a:t>
            </a:r>
            <a:r>
              <a:rPr lang="es-MX" dirty="0"/>
              <a:t> musicales con respecto  al número de personas que los prefieren.</a:t>
            </a:r>
          </a:p>
        </p:txBody>
      </p:sp>
    </p:spTree>
    <p:extLst>
      <p:ext uri="{BB962C8B-B14F-4D97-AF65-F5344CB8AC3E}">
        <p14:creationId xmlns:p14="http://schemas.microsoft.com/office/powerpoint/2010/main" val="100190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524000" y="20910"/>
            <a:ext cx="9144000" cy="6837091"/>
          </a:xfrm>
          <a:prstGeom prst="rect">
            <a:avLst/>
          </a:prstGeom>
          <a:noFill/>
          <a:ln w="1270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6" t="13861" r="11292" b="16001"/>
          <a:stretch/>
        </p:blipFill>
        <p:spPr bwMode="auto">
          <a:xfrm>
            <a:off x="2138855" y="1916833"/>
            <a:ext cx="7914290" cy="4412737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775520" y="764705"/>
            <a:ext cx="864096" cy="37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3 DE 9</a:t>
            </a:r>
          </a:p>
        </p:txBody>
      </p:sp>
    </p:spTree>
    <p:extLst>
      <p:ext uri="{BB962C8B-B14F-4D97-AF65-F5344CB8AC3E}">
        <p14:creationId xmlns:p14="http://schemas.microsoft.com/office/powerpoint/2010/main" val="311260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 t="11586" r="12070" b="10000"/>
          <a:stretch/>
        </p:blipFill>
        <p:spPr bwMode="auto">
          <a:xfrm>
            <a:off x="1919537" y="1052736"/>
            <a:ext cx="8407647" cy="5328592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775520" y="764705"/>
            <a:ext cx="864096" cy="37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4 DE 9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524000" y="20910"/>
            <a:ext cx="9144000" cy="6837091"/>
          </a:xfrm>
          <a:prstGeom prst="rect">
            <a:avLst/>
          </a:prstGeom>
          <a:noFill/>
          <a:ln w="1270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374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12207" r="12715" b="17034"/>
          <a:stretch/>
        </p:blipFill>
        <p:spPr bwMode="auto">
          <a:xfrm>
            <a:off x="2063552" y="1340768"/>
            <a:ext cx="7983094" cy="4659074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775520" y="764705"/>
            <a:ext cx="864096" cy="37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5 DE 9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524000" y="20910"/>
            <a:ext cx="9144000" cy="6837091"/>
          </a:xfrm>
          <a:prstGeom prst="rect">
            <a:avLst/>
          </a:prstGeom>
          <a:noFill/>
          <a:ln w="1270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674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6" t="11999" r="12715" b="11862"/>
          <a:stretch/>
        </p:blipFill>
        <p:spPr bwMode="auto">
          <a:xfrm>
            <a:off x="2351584" y="1340768"/>
            <a:ext cx="7516228" cy="4752528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775520" y="764705"/>
            <a:ext cx="864096" cy="37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6 DE 9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524000" y="20910"/>
            <a:ext cx="9144000" cy="6837091"/>
          </a:xfrm>
          <a:prstGeom prst="rect">
            <a:avLst/>
          </a:prstGeom>
          <a:noFill/>
          <a:ln w="1270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266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6" t="9725" r="16724" b="14344"/>
          <a:stretch/>
        </p:blipFill>
        <p:spPr bwMode="auto">
          <a:xfrm>
            <a:off x="2351584" y="1196753"/>
            <a:ext cx="7560840" cy="5136293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775520" y="764705"/>
            <a:ext cx="864096" cy="37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7 DE 9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524000" y="20910"/>
            <a:ext cx="9144000" cy="6837091"/>
          </a:xfrm>
          <a:prstGeom prst="rect">
            <a:avLst/>
          </a:prstGeom>
          <a:noFill/>
          <a:ln w="1270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997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132</TotalTime>
  <Words>903</Words>
  <Application>Microsoft Office PowerPoint</Application>
  <PresentationFormat>Panorámica</PresentationFormat>
  <Paragraphs>75</Paragraphs>
  <Slides>31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Arial</vt:lpstr>
      <vt:lpstr>Arial Narrow</vt:lpstr>
      <vt:lpstr>Calibri</vt:lpstr>
      <vt:lpstr>Century Gothic</vt:lpstr>
      <vt:lpstr>Times New Roman</vt:lpstr>
      <vt:lpstr>Wingdings 3</vt:lpstr>
      <vt:lpstr>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Antonio Robelo Santillan</dc:creator>
  <cp:lastModifiedBy>Jose Antonio Robelo Santillan</cp:lastModifiedBy>
  <cp:revision>13</cp:revision>
  <dcterms:created xsi:type="dcterms:W3CDTF">2019-02-27T03:04:38Z</dcterms:created>
  <dcterms:modified xsi:type="dcterms:W3CDTF">2019-02-28T04:29:47Z</dcterms:modified>
</cp:coreProperties>
</file>