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336" r:id="rId2"/>
    <p:sldId id="257" r:id="rId3"/>
    <p:sldId id="312" r:id="rId4"/>
    <p:sldId id="337" r:id="rId5"/>
    <p:sldId id="340" r:id="rId6"/>
    <p:sldId id="338" r:id="rId7"/>
    <p:sldId id="339" r:id="rId8"/>
    <p:sldId id="263" r:id="rId9"/>
    <p:sldId id="258" r:id="rId10"/>
    <p:sldId id="26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8" r:id="rId35"/>
    <p:sldId id="277" r:id="rId36"/>
    <p:sldId id="279" r:id="rId37"/>
    <p:sldId id="276" r:id="rId38"/>
    <p:sldId id="280" r:id="rId39"/>
    <p:sldId id="281" r:id="rId40"/>
    <p:sldId id="282" r:id="rId41"/>
    <p:sldId id="283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8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24" r:id="rId67"/>
    <p:sldId id="325" r:id="rId68"/>
    <p:sldId id="326" r:id="rId69"/>
    <p:sldId id="327" r:id="rId70"/>
    <p:sldId id="328" r:id="rId71"/>
    <p:sldId id="332" r:id="rId72"/>
    <p:sldId id="333" r:id="rId73"/>
    <p:sldId id="334" r:id="rId74"/>
    <p:sldId id="335" r:id="rId7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037B36-0CFC-4255-BCB6-871E198D095E}" type="doc">
      <dgm:prSet loTypeId="urn:microsoft.com/office/officeart/2005/8/layout/process4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s-MX"/>
        </a:p>
      </dgm:t>
    </dgm:pt>
    <dgm:pt modelId="{E7726CDC-496F-4059-A671-7B6208E13585}">
      <dgm:prSet phldrT="[Texto]" custT="1"/>
      <dgm:spPr/>
      <dgm:t>
        <a:bodyPr/>
        <a:lstStyle/>
        <a:p>
          <a:r>
            <a:rPr lang="es-MX" sz="1800" b="1" dirty="0" smtClean="0">
              <a:solidFill>
                <a:schemeClr val="tx1"/>
              </a:solidFill>
            </a:rPr>
            <a:t>Interdisciplinariedad</a:t>
          </a:r>
          <a:r>
            <a:rPr lang="es-MX" sz="1800" dirty="0" smtClean="0">
              <a:solidFill>
                <a:schemeClr val="tx1"/>
              </a:solidFill>
            </a:rPr>
            <a:t> es la vinculación de diferentes áreas de conocimiento y permite que el aprendizaje sea integral y significativo</a:t>
          </a:r>
          <a:endParaRPr lang="es-MX" sz="1800" dirty="0">
            <a:solidFill>
              <a:schemeClr val="tx1"/>
            </a:solidFill>
          </a:endParaRPr>
        </a:p>
      </dgm:t>
    </dgm:pt>
    <dgm:pt modelId="{43D8A6DE-B829-4534-A69E-4977F4EC97D1}" type="parTrans" cxnId="{1FC197B3-2ED3-4D45-BC8D-2A7DBFE9D7D3}">
      <dgm:prSet/>
      <dgm:spPr/>
      <dgm:t>
        <a:bodyPr/>
        <a:lstStyle/>
        <a:p>
          <a:endParaRPr lang="es-MX" sz="4000">
            <a:solidFill>
              <a:schemeClr val="tx1"/>
            </a:solidFill>
          </a:endParaRPr>
        </a:p>
      </dgm:t>
    </dgm:pt>
    <dgm:pt modelId="{F4475BA4-2C61-4FE6-AC05-718DEFF25482}" type="sibTrans" cxnId="{1FC197B3-2ED3-4D45-BC8D-2A7DBFE9D7D3}">
      <dgm:prSet/>
      <dgm:spPr/>
      <dgm:t>
        <a:bodyPr/>
        <a:lstStyle/>
        <a:p>
          <a:endParaRPr lang="es-MX" sz="4000">
            <a:solidFill>
              <a:schemeClr val="tx1"/>
            </a:solidFill>
          </a:endParaRPr>
        </a:p>
      </dgm:t>
    </dgm:pt>
    <dgm:pt modelId="{7ACFC7A6-732C-473F-8A9A-63CFA4189500}">
      <dgm:prSet phldrT="[Texto]" custT="1"/>
      <dgm:spPr/>
      <dgm:t>
        <a:bodyPr/>
        <a:lstStyle/>
        <a:p>
          <a:r>
            <a:rPr lang="es-MX" sz="1800" dirty="0" smtClean="0">
              <a:solidFill>
                <a:schemeClr val="tx1"/>
              </a:solidFill>
            </a:rPr>
            <a:t>El alumno se motiva a trabajar bajo el concepto anterior cuando descubre que puede resolver un problema de él o de la colectividad.</a:t>
          </a:r>
          <a:endParaRPr lang="es-MX" sz="1800" dirty="0">
            <a:solidFill>
              <a:schemeClr val="tx1"/>
            </a:solidFill>
          </a:endParaRPr>
        </a:p>
      </dgm:t>
    </dgm:pt>
    <dgm:pt modelId="{729975E0-F154-4C25-8771-5F7D9420DCAE}" type="parTrans" cxnId="{6BDB1F0E-793B-482B-8027-A1EE42A29C4B}">
      <dgm:prSet/>
      <dgm:spPr/>
      <dgm:t>
        <a:bodyPr/>
        <a:lstStyle/>
        <a:p>
          <a:endParaRPr lang="es-MX" sz="4000">
            <a:solidFill>
              <a:schemeClr val="tx1"/>
            </a:solidFill>
          </a:endParaRPr>
        </a:p>
      </dgm:t>
    </dgm:pt>
    <dgm:pt modelId="{5D6EE133-9561-40AD-98E2-DBC88CF44F03}" type="sibTrans" cxnId="{6BDB1F0E-793B-482B-8027-A1EE42A29C4B}">
      <dgm:prSet/>
      <dgm:spPr/>
      <dgm:t>
        <a:bodyPr/>
        <a:lstStyle/>
        <a:p>
          <a:endParaRPr lang="es-MX" sz="4000">
            <a:solidFill>
              <a:schemeClr val="tx1"/>
            </a:solidFill>
          </a:endParaRPr>
        </a:p>
      </dgm:t>
    </dgm:pt>
    <dgm:pt modelId="{F4C0F874-A47D-4C59-941F-EC8894055D69}">
      <dgm:prSet phldrT="[Texto]" custT="1"/>
      <dgm:spPr/>
      <dgm:t>
        <a:bodyPr/>
        <a:lstStyle/>
        <a:p>
          <a:r>
            <a:rPr lang="es-MX" sz="1800" dirty="0" smtClean="0">
              <a:solidFill>
                <a:schemeClr val="tx1"/>
              </a:solidFill>
            </a:rPr>
            <a:t>Se requiere interacción, creatividad y motivación en los participantes, organización y un sistema de evaluación proporcional al objetivo del proyecto.</a:t>
          </a:r>
          <a:endParaRPr lang="es-MX" sz="1800" dirty="0">
            <a:solidFill>
              <a:schemeClr val="tx1"/>
            </a:solidFill>
          </a:endParaRPr>
        </a:p>
      </dgm:t>
    </dgm:pt>
    <dgm:pt modelId="{23737C07-136E-4232-86F0-B12B7277B917}" type="parTrans" cxnId="{DD7A6E0A-2E8E-4452-A535-8C0523F793AD}">
      <dgm:prSet/>
      <dgm:spPr/>
      <dgm:t>
        <a:bodyPr/>
        <a:lstStyle/>
        <a:p>
          <a:endParaRPr lang="es-MX" sz="4000">
            <a:solidFill>
              <a:schemeClr val="tx1"/>
            </a:solidFill>
          </a:endParaRPr>
        </a:p>
      </dgm:t>
    </dgm:pt>
    <dgm:pt modelId="{361F4574-B12E-4062-B97F-B96F815EC0D8}" type="sibTrans" cxnId="{DD7A6E0A-2E8E-4452-A535-8C0523F793AD}">
      <dgm:prSet/>
      <dgm:spPr/>
      <dgm:t>
        <a:bodyPr/>
        <a:lstStyle/>
        <a:p>
          <a:endParaRPr lang="es-MX" sz="4000">
            <a:solidFill>
              <a:schemeClr val="tx1"/>
            </a:solidFill>
          </a:endParaRPr>
        </a:p>
      </dgm:t>
    </dgm:pt>
    <dgm:pt modelId="{77327DF8-C98D-417D-98F9-9861B134E422}">
      <dgm:prSet phldrT="[Texto]" custT="1"/>
      <dgm:spPr/>
      <dgm:t>
        <a:bodyPr/>
        <a:lstStyle/>
        <a:p>
          <a:r>
            <a:rPr lang="es-MX" sz="1800" dirty="0" smtClean="0">
              <a:solidFill>
                <a:schemeClr val="tx1"/>
              </a:solidFill>
            </a:rPr>
            <a:t>Una planeación de tiempos y recursos, flexible, orientada a aprender y al logro de metas</a:t>
          </a:r>
          <a:endParaRPr lang="es-MX" sz="1800" dirty="0">
            <a:solidFill>
              <a:schemeClr val="tx1"/>
            </a:solidFill>
          </a:endParaRPr>
        </a:p>
      </dgm:t>
    </dgm:pt>
    <dgm:pt modelId="{AC68D4A8-ED31-48C4-98AB-C1C1642BDEEA}" type="parTrans" cxnId="{D133B30B-9D49-434A-B0A9-03822721D337}">
      <dgm:prSet/>
      <dgm:spPr/>
      <dgm:t>
        <a:bodyPr/>
        <a:lstStyle/>
        <a:p>
          <a:endParaRPr lang="es-MX" sz="4000">
            <a:solidFill>
              <a:schemeClr val="tx1"/>
            </a:solidFill>
          </a:endParaRPr>
        </a:p>
      </dgm:t>
    </dgm:pt>
    <dgm:pt modelId="{70C70235-DCF5-4BD2-B940-F072A6115932}" type="sibTrans" cxnId="{D133B30B-9D49-434A-B0A9-03822721D337}">
      <dgm:prSet/>
      <dgm:spPr/>
      <dgm:t>
        <a:bodyPr/>
        <a:lstStyle/>
        <a:p>
          <a:endParaRPr lang="es-MX" sz="4000">
            <a:solidFill>
              <a:schemeClr val="tx1"/>
            </a:solidFill>
          </a:endParaRPr>
        </a:p>
      </dgm:t>
    </dgm:pt>
    <dgm:pt modelId="{55658E38-32FF-4196-95E8-BEF12241D094}">
      <dgm:prSet phldrT="[Texto]" custT="1"/>
      <dgm:spPr/>
      <dgm:t>
        <a:bodyPr/>
        <a:lstStyle/>
        <a:p>
          <a:r>
            <a:rPr lang="es-MX" sz="1800" b="1" dirty="0" smtClean="0">
              <a:solidFill>
                <a:schemeClr val="tx1"/>
              </a:solidFill>
            </a:rPr>
            <a:t>El aprendizaje cooperativo </a:t>
          </a:r>
          <a:r>
            <a:rPr lang="es-MX" sz="1800" dirty="0" smtClean="0">
              <a:solidFill>
                <a:schemeClr val="tx1"/>
              </a:solidFill>
            </a:rPr>
            <a:t>enriquece las habilidades de cada participante con una conexión profunda.</a:t>
          </a:r>
          <a:endParaRPr lang="es-MX" sz="1800" dirty="0">
            <a:solidFill>
              <a:schemeClr val="tx1"/>
            </a:solidFill>
          </a:endParaRPr>
        </a:p>
      </dgm:t>
    </dgm:pt>
    <dgm:pt modelId="{D014AAFB-C158-4458-96D6-FB6436A75D5C}" type="parTrans" cxnId="{E1B124E5-10DF-4B7B-B8E1-19D08EF9CC37}">
      <dgm:prSet/>
      <dgm:spPr/>
      <dgm:t>
        <a:bodyPr/>
        <a:lstStyle/>
        <a:p>
          <a:endParaRPr lang="es-MX" sz="4000">
            <a:solidFill>
              <a:schemeClr val="tx1"/>
            </a:solidFill>
          </a:endParaRPr>
        </a:p>
      </dgm:t>
    </dgm:pt>
    <dgm:pt modelId="{A443B1C5-697D-417C-AC25-EA3A4C65057F}" type="sibTrans" cxnId="{E1B124E5-10DF-4B7B-B8E1-19D08EF9CC37}">
      <dgm:prSet/>
      <dgm:spPr/>
      <dgm:t>
        <a:bodyPr/>
        <a:lstStyle/>
        <a:p>
          <a:endParaRPr lang="es-MX" sz="4000">
            <a:solidFill>
              <a:schemeClr val="tx1"/>
            </a:solidFill>
          </a:endParaRPr>
        </a:p>
      </dgm:t>
    </dgm:pt>
    <dgm:pt modelId="{707B3F9B-48DA-474D-8EBA-80A39FD5D2AC}" type="pres">
      <dgm:prSet presAssocID="{76037B36-0CFC-4255-BCB6-871E198D09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5DF40C8-2163-487F-AD81-0B067229BF0A}" type="pres">
      <dgm:prSet presAssocID="{55658E38-32FF-4196-95E8-BEF12241D094}" presName="boxAndChildren" presStyleCnt="0"/>
      <dgm:spPr/>
    </dgm:pt>
    <dgm:pt modelId="{A6B23C61-1C89-4BDD-96E0-E6CE2B5D4875}" type="pres">
      <dgm:prSet presAssocID="{55658E38-32FF-4196-95E8-BEF12241D094}" presName="parentTextBox" presStyleLbl="node1" presStyleIdx="0" presStyleCnt="5" custScaleY="192778" custLinFactNeighborX="1294" custLinFactNeighborY="13054"/>
      <dgm:spPr/>
      <dgm:t>
        <a:bodyPr/>
        <a:lstStyle/>
        <a:p>
          <a:endParaRPr lang="es-MX"/>
        </a:p>
      </dgm:t>
    </dgm:pt>
    <dgm:pt modelId="{664FA02D-0268-42BB-9338-2867A5316FFA}" type="pres">
      <dgm:prSet presAssocID="{70C70235-DCF5-4BD2-B940-F072A6115932}" presName="sp" presStyleCnt="0"/>
      <dgm:spPr/>
    </dgm:pt>
    <dgm:pt modelId="{2F99D337-D301-46D5-AF38-935D7916C37B}" type="pres">
      <dgm:prSet presAssocID="{77327DF8-C98D-417D-98F9-9861B134E422}" presName="arrowAndChildren" presStyleCnt="0"/>
      <dgm:spPr/>
    </dgm:pt>
    <dgm:pt modelId="{48F072AD-0808-4A5F-8CA6-A3FFF03C4EF2}" type="pres">
      <dgm:prSet presAssocID="{77327DF8-C98D-417D-98F9-9861B134E422}" presName="parentTextArrow" presStyleLbl="node1" presStyleIdx="1" presStyleCnt="5" custScaleY="199032"/>
      <dgm:spPr/>
      <dgm:t>
        <a:bodyPr/>
        <a:lstStyle/>
        <a:p>
          <a:endParaRPr lang="es-MX"/>
        </a:p>
      </dgm:t>
    </dgm:pt>
    <dgm:pt modelId="{0770399A-9C8A-472A-8132-2FB24E326FC4}" type="pres">
      <dgm:prSet presAssocID="{361F4574-B12E-4062-B97F-B96F815EC0D8}" presName="sp" presStyleCnt="0"/>
      <dgm:spPr/>
    </dgm:pt>
    <dgm:pt modelId="{B23E1E40-7187-4966-9676-5D3087D23954}" type="pres">
      <dgm:prSet presAssocID="{F4C0F874-A47D-4C59-941F-EC8894055D69}" presName="arrowAndChildren" presStyleCnt="0"/>
      <dgm:spPr/>
    </dgm:pt>
    <dgm:pt modelId="{3910FD43-3448-4EBB-917D-8D76D7A2B1A6}" type="pres">
      <dgm:prSet presAssocID="{F4C0F874-A47D-4C59-941F-EC8894055D69}" presName="parentTextArrow" presStyleLbl="node1" presStyleIdx="2" presStyleCnt="5" custScaleY="298791"/>
      <dgm:spPr/>
      <dgm:t>
        <a:bodyPr/>
        <a:lstStyle/>
        <a:p>
          <a:endParaRPr lang="es-MX"/>
        </a:p>
      </dgm:t>
    </dgm:pt>
    <dgm:pt modelId="{B4A54A98-D93F-4A44-8A37-F13DAF211DD2}" type="pres">
      <dgm:prSet presAssocID="{5D6EE133-9561-40AD-98E2-DBC88CF44F03}" presName="sp" presStyleCnt="0"/>
      <dgm:spPr/>
    </dgm:pt>
    <dgm:pt modelId="{14E0BA95-8495-41E1-B1F7-D4916EB3DC1A}" type="pres">
      <dgm:prSet presAssocID="{7ACFC7A6-732C-473F-8A9A-63CFA4189500}" presName="arrowAndChildren" presStyleCnt="0"/>
      <dgm:spPr/>
    </dgm:pt>
    <dgm:pt modelId="{DC8B5D01-6265-400D-B6CC-DC846A0485EA}" type="pres">
      <dgm:prSet presAssocID="{7ACFC7A6-732C-473F-8A9A-63CFA4189500}" presName="parentTextArrow" presStyleLbl="node1" presStyleIdx="3" presStyleCnt="5" custScaleY="231450" custLinFactNeighborY="3441"/>
      <dgm:spPr/>
      <dgm:t>
        <a:bodyPr/>
        <a:lstStyle/>
        <a:p>
          <a:endParaRPr lang="es-MX"/>
        </a:p>
      </dgm:t>
    </dgm:pt>
    <dgm:pt modelId="{8B0CBA12-78CA-43B4-AD0C-40FB95162851}" type="pres">
      <dgm:prSet presAssocID="{F4475BA4-2C61-4FE6-AC05-718DEFF25482}" presName="sp" presStyleCnt="0"/>
      <dgm:spPr/>
    </dgm:pt>
    <dgm:pt modelId="{DAEFDA81-AEE9-48FF-A3FA-44AD9B17C9D5}" type="pres">
      <dgm:prSet presAssocID="{E7726CDC-496F-4059-A671-7B6208E13585}" presName="arrowAndChildren" presStyleCnt="0"/>
      <dgm:spPr/>
    </dgm:pt>
    <dgm:pt modelId="{CF110720-D5A9-4A73-B131-DE9FC4466391}" type="pres">
      <dgm:prSet presAssocID="{E7726CDC-496F-4059-A671-7B6208E13585}" presName="parentTextArrow" presStyleLbl="node1" presStyleIdx="4" presStyleCnt="5" custScaleY="224707"/>
      <dgm:spPr/>
      <dgm:t>
        <a:bodyPr/>
        <a:lstStyle/>
        <a:p>
          <a:endParaRPr lang="es-MX"/>
        </a:p>
      </dgm:t>
    </dgm:pt>
  </dgm:ptLst>
  <dgm:cxnLst>
    <dgm:cxn modelId="{AA1C3D63-3E58-41ED-9EC8-59149DDD870B}" type="presOf" srcId="{E7726CDC-496F-4059-A671-7B6208E13585}" destId="{CF110720-D5A9-4A73-B131-DE9FC4466391}" srcOrd="0" destOrd="0" presId="urn:microsoft.com/office/officeart/2005/8/layout/process4"/>
    <dgm:cxn modelId="{D133B30B-9D49-434A-B0A9-03822721D337}" srcId="{76037B36-0CFC-4255-BCB6-871E198D095E}" destId="{77327DF8-C98D-417D-98F9-9861B134E422}" srcOrd="3" destOrd="0" parTransId="{AC68D4A8-ED31-48C4-98AB-C1C1642BDEEA}" sibTransId="{70C70235-DCF5-4BD2-B940-F072A6115932}"/>
    <dgm:cxn modelId="{DD7A6E0A-2E8E-4452-A535-8C0523F793AD}" srcId="{76037B36-0CFC-4255-BCB6-871E198D095E}" destId="{F4C0F874-A47D-4C59-941F-EC8894055D69}" srcOrd="2" destOrd="0" parTransId="{23737C07-136E-4232-86F0-B12B7277B917}" sibTransId="{361F4574-B12E-4062-B97F-B96F815EC0D8}"/>
    <dgm:cxn modelId="{65AE3587-0D12-43CC-93EC-D195A0FCE3DF}" type="presOf" srcId="{76037B36-0CFC-4255-BCB6-871E198D095E}" destId="{707B3F9B-48DA-474D-8EBA-80A39FD5D2AC}" srcOrd="0" destOrd="0" presId="urn:microsoft.com/office/officeart/2005/8/layout/process4"/>
    <dgm:cxn modelId="{1FC197B3-2ED3-4D45-BC8D-2A7DBFE9D7D3}" srcId="{76037B36-0CFC-4255-BCB6-871E198D095E}" destId="{E7726CDC-496F-4059-A671-7B6208E13585}" srcOrd="0" destOrd="0" parTransId="{43D8A6DE-B829-4534-A69E-4977F4EC97D1}" sibTransId="{F4475BA4-2C61-4FE6-AC05-718DEFF25482}"/>
    <dgm:cxn modelId="{432CCFAC-E323-412B-8C1D-152429BF61F3}" type="presOf" srcId="{F4C0F874-A47D-4C59-941F-EC8894055D69}" destId="{3910FD43-3448-4EBB-917D-8D76D7A2B1A6}" srcOrd="0" destOrd="0" presId="urn:microsoft.com/office/officeart/2005/8/layout/process4"/>
    <dgm:cxn modelId="{442203C2-E3AF-4EA2-8364-6A49DC77777D}" type="presOf" srcId="{77327DF8-C98D-417D-98F9-9861B134E422}" destId="{48F072AD-0808-4A5F-8CA6-A3FFF03C4EF2}" srcOrd="0" destOrd="0" presId="urn:microsoft.com/office/officeart/2005/8/layout/process4"/>
    <dgm:cxn modelId="{B2EB76A1-A8D3-4A19-BD73-60928BE5E539}" type="presOf" srcId="{55658E38-32FF-4196-95E8-BEF12241D094}" destId="{A6B23C61-1C89-4BDD-96E0-E6CE2B5D4875}" srcOrd="0" destOrd="0" presId="urn:microsoft.com/office/officeart/2005/8/layout/process4"/>
    <dgm:cxn modelId="{C9A6B732-DDC5-493C-B5AE-65F3D2980F78}" type="presOf" srcId="{7ACFC7A6-732C-473F-8A9A-63CFA4189500}" destId="{DC8B5D01-6265-400D-B6CC-DC846A0485EA}" srcOrd="0" destOrd="0" presId="urn:microsoft.com/office/officeart/2005/8/layout/process4"/>
    <dgm:cxn modelId="{E1B124E5-10DF-4B7B-B8E1-19D08EF9CC37}" srcId="{76037B36-0CFC-4255-BCB6-871E198D095E}" destId="{55658E38-32FF-4196-95E8-BEF12241D094}" srcOrd="4" destOrd="0" parTransId="{D014AAFB-C158-4458-96D6-FB6436A75D5C}" sibTransId="{A443B1C5-697D-417C-AC25-EA3A4C65057F}"/>
    <dgm:cxn modelId="{6BDB1F0E-793B-482B-8027-A1EE42A29C4B}" srcId="{76037B36-0CFC-4255-BCB6-871E198D095E}" destId="{7ACFC7A6-732C-473F-8A9A-63CFA4189500}" srcOrd="1" destOrd="0" parTransId="{729975E0-F154-4C25-8771-5F7D9420DCAE}" sibTransId="{5D6EE133-9561-40AD-98E2-DBC88CF44F03}"/>
    <dgm:cxn modelId="{1BC4A611-A02A-40EE-9198-2E9574B396A3}" type="presParOf" srcId="{707B3F9B-48DA-474D-8EBA-80A39FD5D2AC}" destId="{55DF40C8-2163-487F-AD81-0B067229BF0A}" srcOrd="0" destOrd="0" presId="urn:microsoft.com/office/officeart/2005/8/layout/process4"/>
    <dgm:cxn modelId="{36EAE0EB-EA5D-4750-BCE3-A17E65FAE491}" type="presParOf" srcId="{55DF40C8-2163-487F-AD81-0B067229BF0A}" destId="{A6B23C61-1C89-4BDD-96E0-E6CE2B5D4875}" srcOrd="0" destOrd="0" presId="urn:microsoft.com/office/officeart/2005/8/layout/process4"/>
    <dgm:cxn modelId="{C252B827-B34C-490E-B9D3-1FC548E66726}" type="presParOf" srcId="{707B3F9B-48DA-474D-8EBA-80A39FD5D2AC}" destId="{664FA02D-0268-42BB-9338-2867A5316FFA}" srcOrd="1" destOrd="0" presId="urn:microsoft.com/office/officeart/2005/8/layout/process4"/>
    <dgm:cxn modelId="{D8268BF6-5F4C-4D00-A5FE-1D620C963200}" type="presParOf" srcId="{707B3F9B-48DA-474D-8EBA-80A39FD5D2AC}" destId="{2F99D337-D301-46D5-AF38-935D7916C37B}" srcOrd="2" destOrd="0" presId="urn:microsoft.com/office/officeart/2005/8/layout/process4"/>
    <dgm:cxn modelId="{6EF6DE0B-129B-4899-91D0-9ECF53B13B9C}" type="presParOf" srcId="{2F99D337-D301-46D5-AF38-935D7916C37B}" destId="{48F072AD-0808-4A5F-8CA6-A3FFF03C4EF2}" srcOrd="0" destOrd="0" presId="urn:microsoft.com/office/officeart/2005/8/layout/process4"/>
    <dgm:cxn modelId="{CD8CAB3B-82D3-4F2F-A704-5E1DB284F95F}" type="presParOf" srcId="{707B3F9B-48DA-474D-8EBA-80A39FD5D2AC}" destId="{0770399A-9C8A-472A-8132-2FB24E326FC4}" srcOrd="3" destOrd="0" presId="urn:microsoft.com/office/officeart/2005/8/layout/process4"/>
    <dgm:cxn modelId="{BDE30EA5-5611-4DDA-BACB-237017409B7F}" type="presParOf" srcId="{707B3F9B-48DA-474D-8EBA-80A39FD5D2AC}" destId="{B23E1E40-7187-4966-9676-5D3087D23954}" srcOrd="4" destOrd="0" presId="urn:microsoft.com/office/officeart/2005/8/layout/process4"/>
    <dgm:cxn modelId="{96AA4179-3F24-467D-BB12-038A200141BB}" type="presParOf" srcId="{B23E1E40-7187-4966-9676-5D3087D23954}" destId="{3910FD43-3448-4EBB-917D-8D76D7A2B1A6}" srcOrd="0" destOrd="0" presId="urn:microsoft.com/office/officeart/2005/8/layout/process4"/>
    <dgm:cxn modelId="{41483307-6677-430E-8103-3C1FB4D147E3}" type="presParOf" srcId="{707B3F9B-48DA-474D-8EBA-80A39FD5D2AC}" destId="{B4A54A98-D93F-4A44-8A37-F13DAF211DD2}" srcOrd="5" destOrd="0" presId="urn:microsoft.com/office/officeart/2005/8/layout/process4"/>
    <dgm:cxn modelId="{926EA343-3526-4D92-80F4-A156D138FF35}" type="presParOf" srcId="{707B3F9B-48DA-474D-8EBA-80A39FD5D2AC}" destId="{14E0BA95-8495-41E1-B1F7-D4916EB3DC1A}" srcOrd="6" destOrd="0" presId="urn:microsoft.com/office/officeart/2005/8/layout/process4"/>
    <dgm:cxn modelId="{6625E778-6F31-4F75-A180-9B297C13A129}" type="presParOf" srcId="{14E0BA95-8495-41E1-B1F7-D4916EB3DC1A}" destId="{DC8B5D01-6265-400D-B6CC-DC846A0485EA}" srcOrd="0" destOrd="0" presId="urn:microsoft.com/office/officeart/2005/8/layout/process4"/>
    <dgm:cxn modelId="{BDDF7E33-C8B7-43C2-9327-EB7F06174ADB}" type="presParOf" srcId="{707B3F9B-48DA-474D-8EBA-80A39FD5D2AC}" destId="{8B0CBA12-78CA-43B4-AD0C-40FB95162851}" srcOrd="7" destOrd="0" presId="urn:microsoft.com/office/officeart/2005/8/layout/process4"/>
    <dgm:cxn modelId="{983BECC9-9B87-4789-9E13-6211C0F04C6E}" type="presParOf" srcId="{707B3F9B-48DA-474D-8EBA-80A39FD5D2AC}" destId="{DAEFDA81-AEE9-48FF-A3FA-44AD9B17C9D5}" srcOrd="8" destOrd="0" presId="urn:microsoft.com/office/officeart/2005/8/layout/process4"/>
    <dgm:cxn modelId="{0867A501-A7D2-4149-9B2F-F812D8933495}" type="presParOf" srcId="{DAEFDA81-AEE9-48FF-A3FA-44AD9B17C9D5}" destId="{CF110720-D5A9-4A73-B131-DE9FC446639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51A941-42AE-4ADF-8174-BF309F25D34C}" type="doc">
      <dgm:prSet loTypeId="urn:microsoft.com/office/officeart/2005/8/layout/hProcess4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s-MX"/>
        </a:p>
      </dgm:t>
    </dgm:pt>
    <dgm:pt modelId="{74F65A54-3264-45AF-806D-12A6ECB655D5}">
      <dgm:prSet phldrT="[Texto]"/>
      <dgm:spPr/>
      <dgm:t>
        <a:bodyPr/>
        <a:lstStyle/>
        <a:p>
          <a:r>
            <a:rPr lang="es-MX" b="1" dirty="0" smtClean="0">
              <a:latin typeface="+mj-lt"/>
              <a:ea typeface="Cambria Math" pitchFamily="18" charset="0"/>
            </a:rPr>
            <a:t>CONTABILIDAD Y GESTIÓN ADMINISTRATIVA</a:t>
          </a:r>
          <a:endParaRPr lang="es-MX" b="1" dirty="0">
            <a:latin typeface="+mj-lt"/>
            <a:ea typeface="Cambria Math" pitchFamily="18" charset="0"/>
          </a:endParaRPr>
        </a:p>
      </dgm:t>
    </dgm:pt>
    <dgm:pt modelId="{4A343C36-3E1B-49B0-A9C7-4D993121B91A}" type="parTrans" cxnId="{C0F8CFE2-25A3-4885-B40D-FB56BB22A48F}">
      <dgm:prSet/>
      <dgm:spPr/>
      <dgm:t>
        <a:bodyPr/>
        <a:lstStyle/>
        <a:p>
          <a:endParaRPr lang="es-MX"/>
        </a:p>
      </dgm:t>
    </dgm:pt>
    <dgm:pt modelId="{40D7F687-804D-4604-8B72-47BC7FC3A005}" type="sibTrans" cxnId="{C0F8CFE2-25A3-4885-B40D-FB56BB22A48F}">
      <dgm:prSet/>
      <dgm:spPr/>
      <dgm:t>
        <a:bodyPr/>
        <a:lstStyle/>
        <a:p>
          <a:endParaRPr lang="es-MX"/>
        </a:p>
      </dgm:t>
    </dgm:pt>
    <dgm:pt modelId="{06533453-6071-42FB-B37A-7F5AB73884B8}">
      <dgm:prSet phldrT="[Texto]" custT="1"/>
      <dgm:spPr/>
      <dgm:t>
        <a:bodyPr/>
        <a:lstStyle/>
        <a:p>
          <a:r>
            <a:rPr lang="es-MX" sz="2400" b="1" dirty="0" smtClean="0"/>
            <a:t>DIBUJO</a:t>
          </a:r>
          <a:endParaRPr lang="es-MX" sz="2400" b="1" dirty="0"/>
        </a:p>
      </dgm:t>
    </dgm:pt>
    <dgm:pt modelId="{9F202483-AB9D-4D2C-A6B2-13F34D85FBA1}" type="parTrans" cxnId="{9CE91BE5-C66E-4F3C-9D7D-471E3EB74EA8}">
      <dgm:prSet/>
      <dgm:spPr/>
      <dgm:t>
        <a:bodyPr/>
        <a:lstStyle/>
        <a:p>
          <a:endParaRPr lang="es-MX"/>
        </a:p>
      </dgm:t>
    </dgm:pt>
    <dgm:pt modelId="{782719D2-0DF2-4354-8968-2A05E4B2E46D}" type="sibTrans" cxnId="{9CE91BE5-C66E-4F3C-9D7D-471E3EB74EA8}">
      <dgm:prSet/>
      <dgm:spPr/>
      <dgm:t>
        <a:bodyPr/>
        <a:lstStyle/>
        <a:p>
          <a:endParaRPr lang="es-MX"/>
        </a:p>
      </dgm:t>
    </dgm:pt>
    <dgm:pt modelId="{20E46FEF-487C-4051-AA86-4686AF2CF880}">
      <dgm:prSet phldrT="[Texto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s-MX" sz="2000" b="1" dirty="0" smtClean="0"/>
            <a:t>Educación Estética y </a:t>
          </a:r>
          <a:r>
            <a:rPr lang="es-MX" sz="2000" b="1" dirty="0" err="1" smtClean="0"/>
            <a:t>Artísitica</a:t>
          </a:r>
          <a:endParaRPr lang="es-MX" sz="2000" b="1" dirty="0"/>
        </a:p>
      </dgm:t>
    </dgm:pt>
    <dgm:pt modelId="{3D9E4894-DA26-42F2-B2F7-D7AFD495E48D}" type="parTrans" cxnId="{F8DD7AD9-A298-4750-A60C-9CAEE04DF4FB}">
      <dgm:prSet/>
      <dgm:spPr/>
      <dgm:t>
        <a:bodyPr/>
        <a:lstStyle/>
        <a:p>
          <a:endParaRPr lang="es-MX"/>
        </a:p>
      </dgm:t>
    </dgm:pt>
    <dgm:pt modelId="{2B706D8E-6C44-4871-81DB-7138D6676112}" type="sibTrans" cxnId="{F8DD7AD9-A298-4750-A60C-9CAEE04DF4FB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s-MX"/>
        </a:p>
      </dgm:t>
    </dgm:pt>
    <dgm:pt modelId="{273F61AD-7191-4ADE-899E-F40DDD82EF53}">
      <dgm:prSet phldrT="[Texto]" custT="1"/>
      <dgm:spPr/>
      <dgm:t>
        <a:bodyPr/>
        <a:lstStyle/>
        <a:p>
          <a:pPr algn="ctr"/>
          <a:r>
            <a:rPr lang="es-MX" sz="1400" dirty="0" smtClean="0"/>
            <a:t>El arte, los elementos de la música, medios de producción, conjuntos vocales e instrumentales y Teoría de la música.</a:t>
          </a:r>
          <a:endParaRPr lang="es-MX" sz="1400" dirty="0"/>
        </a:p>
      </dgm:t>
    </dgm:pt>
    <dgm:pt modelId="{A6C18555-FCB8-4348-8810-4852479D6067}" type="parTrans" cxnId="{03298B3A-AA0D-4E35-BCB6-F096B7976F37}">
      <dgm:prSet/>
      <dgm:spPr/>
      <dgm:t>
        <a:bodyPr/>
        <a:lstStyle/>
        <a:p>
          <a:endParaRPr lang="es-MX"/>
        </a:p>
      </dgm:t>
    </dgm:pt>
    <dgm:pt modelId="{B65938D8-A553-4E43-AE9D-D4EC76258819}" type="sibTrans" cxnId="{03298B3A-AA0D-4E35-BCB6-F096B7976F37}">
      <dgm:prSet/>
      <dgm:spPr/>
      <dgm:t>
        <a:bodyPr/>
        <a:lstStyle/>
        <a:p>
          <a:endParaRPr lang="es-MX"/>
        </a:p>
      </dgm:t>
    </dgm:pt>
    <dgm:pt modelId="{994F7674-9325-4ED9-A3EA-742553B0A4DF}">
      <dgm:prSet phldrT="[Texto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s-MX" sz="2000" b="1" dirty="0" smtClean="0"/>
            <a:t>Derecho</a:t>
          </a:r>
          <a:endParaRPr lang="es-MX" sz="2000" b="1" dirty="0"/>
        </a:p>
      </dgm:t>
    </dgm:pt>
    <dgm:pt modelId="{3E67BBC7-88AB-4834-829E-F3D57D891686}" type="parTrans" cxnId="{68F31850-361B-49D9-90CE-FA2EDC4C04D1}">
      <dgm:prSet/>
      <dgm:spPr/>
      <dgm:t>
        <a:bodyPr/>
        <a:lstStyle/>
        <a:p>
          <a:endParaRPr lang="es-MX"/>
        </a:p>
      </dgm:t>
    </dgm:pt>
    <dgm:pt modelId="{E8998CCE-0A9B-4500-81D8-A3A3E51D7BD2}" type="sibTrans" cxnId="{68F31850-361B-49D9-90CE-FA2EDC4C04D1}">
      <dgm:prSet/>
      <dgm:spPr/>
      <dgm:t>
        <a:bodyPr/>
        <a:lstStyle/>
        <a:p>
          <a:endParaRPr lang="es-MX"/>
        </a:p>
      </dgm:t>
    </dgm:pt>
    <dgm:pt modelId="{FC382B22-7709-487B-A723-62CC9C3C2F8D}">
      <dgm:prSet phldrT="[Texto]" custT="1"/>
      <dgm:spPr/>
      <dgm:t>
        <a:bodyPr/>
        <a:lstStyle/>
        <a:p>
          <a:pPr algn="ctr"/>
          <a:r>
            <a:rPr lang="es-MX" sz="1400" dirty="0" smtClean="0"/>
            <a:t>El Derecho Mercantil, tipos de sociedades mercantiles, títulos de crédito y creación de entes empresariales.</a:t>
          </a:r>
          <a:endParaRPr lang="es-MX" sz="1400" dirty="0"/>
        </a:p>
      </dgm:t>
    </dgm:pt>
    <dgm:pt modelId="{1905E9CF-9072-4CE2-B917-47D4E5614EA7}" type="parTrans" cxnId="{4447EF79-69E8-4903-B4F3-67109047A282}">
      <dgm:prSet/>
      <dgm:spPr/>
      <dgm:t>
        <a:bodyPr/>
        <a:lstStyle/>
        <a:p>
          <a:endParaRPr lang="es-MX"/>
        </a:p>
      </dgm:t>
    </dgm:pt>
    <dgm:pt modelId="{2B037C4F-670E-43FE-B6CC-28284CDB487D}" type="sibTrans" cxnId="{4447EF79-69E8-4903-B4F3-67109047A282}">
      <dgm:prSet/>
      <dgm:spPr/>
      <dgm:t>
        <a:bodyPr/>
        <a:lstStyle/>
        <a:p>
          <a:endParaRPr lang="es-MX"/>
        </a:p>
      </dgm:t>
    </dgm:pt>
    <dgm:pt modelId="{629E6D49-3264-4C15-806E-58AE697ED03A}">
      <dgm:prSet phldrT="[Texto]" custT="1"/>
      <dgm:spPr/>
      <dgm:t>
        <a:bodyPr/>
        <a:lstStyle/>
        <a:p>
          <a:pPr algn="ctr"/>
          <a:r>
            <a:rPr lang="es-MX" sz="1400" dirty="0" smtClean="0"/>
            <a:t>Importancia de la función comunicativa del dibujo y la estructuración formal de los elementos gráficos para crear una composición.</a:t>
          </a:r>
          <a:endParaRPr lang="es-MX" sz="1400" dirty="0"/>
        </a:p>
      </dgm:t>
    </dgm:pt>
    <dgm:pt modelId="{37A7DAAE-F467-4E3B-88B8-F4DDFF5C6BD6}" type="sibTrans" cxnId="{0226B949-E766-459A-853F-A17DA8663D9C}">
      <dgm:prSet/>
      <dgm:spPr/>
      <dgm:t>
        <a:bodyPr/>
        <a:lstStyle/>
        <a:p>
          <a:endParaRPr lang="es-MX"/>
        </a:p>
      </dgm:t>
    </dgm:pt>
    <dgm:pt modelId="{4B1CE87E-D075-4FBF-86BF-86FC1A509E55}" type="parTrans" cxnId="{0226B949-E766-459A-853F-A17DA8663D9C}">
      <dgm:prSet/>
      <dgm:spPr/>
      <dgm:t>
        <a:bodyPr/>
        <a:lstStyle/>
        <a:p>
          <a:endParaRPr lang="es-MX"/>
        </a:p>
      </dgm:t>
    </dgm:pt>
    <dgm:pt modelId="{C84EB4A9-F812-4226-8FB2-9E8876290A81}">
      <dgm:prSet phldrT="[Texto]" custT="1"/>
      <dgm:spPr/>
      <dgm:t>
        <a:bodyPr/>
        <a:lstStyle/>
        <a:p>
          <a:pPr algn="ctr"/>
          <a:r>
            <a:rPr lang="es-MX" sz="1500" dirty="0" smtClean="0"/>
            <a:t>Estados Financieros, Conceptos fundamentales de Administración, El proceso administrativo organigramas y actividades empresariales.</a:t>
          </a:r>
          <a:endParaRPr lang="es-MX" sz="1500" dirty="0"/>
        </a:p>
      </dgm:t>
    </dgm:pt>
    <dgm:pt modelId="{9C69C727-8DA3-4B4C-A847-CAD9C9B0FDB7}" type="sibTrans" cxnId="{D81A809E-635E-40D9-85A4-3978F6E8E2F7}">
      <dgm:prSet/>
      <dgm:spPr/>
      <dgm:t>
        <a:bodyPr/>
        <a:lstStyle/>
        <a:p>
          <a:endParaRPr lang="es-MX"/>
        </a:p>
      </dgm:t>
    </dgm:pt>
    <dgm:pt modelId="{AD4EA2F4-14AA-400D-9F1C-A1B0445E9698}" type="parTrans" cxnId="{D81A809E-635E-40D9-85A4-3978F6E8E2F7}">
      <dgm:prSet/>
      <dgm:spPr/>
      <dgm:t>
        <a:bodyPr/>
        <a:lstStyle/>
        <a:p>
          <a:endParaRPr lang="es-MX"/>
        </a:p>
      </dgm:t>
    </dgm:pt>
    <dgm:pt modelId="{DA59E3DC-08F4-4E94-ABDF-0354F5A7AB26}" type="pres">
      <dgm:prSet presAssocID="{0151A941-42AE-4ADF-8174-BF309F25D34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C742320-6F58-4DE0-919E-D0CE4DBFE0E7}" type="pres">
      <dgm:prSet presAssocID="{0151A941-42AE-4ADF-8174-BF309F25D34C}" presName="tSp" presStyleCnt="0"/>
      <dgm:spPr/>
    </dgm:pt>
    <dgm:pt modelId="{6E46C3A5-F482-4264-932D-60E666A18D56}" type="pres">
      <dgm:prSet presAssocID="{0151A941-42AE-4ADF-8174-BF309F25D34C}" presName="bSp" presStyleCnt="0"/>
      <dgm:spPr/>
    </dgm:pt>
    <dgm:pt modelId="{CE742E95-04EC-4B48-9141-5DB775C50123}" type="pres">
      <dgm:prSet presAssocID="{0151A941-42AE-4ADF-8174-BF309F25D34C}" presName="process" presStyleCnt="0"/>
      <dgm:spPr/>
    </dgm:pt>
    <dgm:pt modelId="{B0532C5B-AAFD-4460-98B4-E9BCFF1C90F0}" type="pres">
      <dgm:prSet presAssocID="{74F65A54-3264-45AF-806D-12A6ECB655D5}" presName="composite1" presStyleCnt="0"/>
      <dgm:spPr/>
    </dgm:pt>
    <dgm:pt modelId="{01E92BED-F136-4006-B179-000B5911FE2A}" type="pres">
      <dgm:prSet presAssocID="{74F65A54-3264-45AF-806D-12A6ECB655D5}" presName="dummyNode1" presStyleLbl="node1" presStyleIdx="0" presStyleCnt="4"/>
      <dgm:spPr/>
    </dgm:pt>
    <dgm:pt modelId="{E99CA476-113C-42D0-9282-90A7BE4EE471}" type="pres">
      <dgm:prSet presAssocID="{74F65A54-3264-45AF-806D-12A6ECB655D5}" presName="childNode1" presStyleLbl="bgAcc1" presStyleIdx="0" presStyleCnt="4" custScaleX="110268" custScaleY="180747" custLinFactNeighborY="-862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EAF1B08-C91B-4589-8469-D69D5DCD9CC0}" type="pres">
      <dgm:prSet presAssocID="{74F65A54-3264-45AF-806D-12A6ECB655D5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D0CA8C2-EC84-4C9D-A250-29F4CC8228DF}" type="pres">
      <dgm:prSet presAssocID="{74F65A54-3264-45AF-806D-12A6ECB655D5}" presName="parentNode1" presStyleLbl="node1" presStyleIdx="0" presStyleCnt="4" custLinFactY="21208" custLinFactNeighborX="14103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FABD506-AFB8-43C5-9A86-B52D708D01DF}" type="pres">
      <dgm:prSet presAssocID="{74F65A54-3264-45AF-806D-12A6ECB655D5}" presName="connSite1" presStyleCnt="0"/>
      <dgm:spPr/>
    </dgm:pt>
    <dgm:pt modelId="{0CF3C77E-2F88-41D0-844C-D9AFE8B421AC}" type="pres">
      <dgm:prSet presAssocID="{40D7F687-804D-4604-8B72-47BC7FC3A005}" presName="Name9" presStyleLbl="sibTrans2D1" presStyleIdx="0" presStyleCnt="3" custAng="874353" custScaleX="134235" custLinFactNeighborX="9158" custLinFactNeighborY="7534"/>
      <dgm:spPr/>
      <dgm:t>
        <a:bodyPr/>
        <a:lstStyle/>
        <a:p>
          <a:endParaRPr lang="es-MX"/>
        </a:p>
      </dgm:t>
    </dgm:pt>
    <dgm:pt modelId="{8D886F71-D5E7-49FE-9B22-C802F6070005}" type="pres">
      <dgm:prSet presAssocID="{06533453-6071-42FB-B37A-7F5AB73884B8}" presName="composite2" presStyleCnt="0"/>
      <dgm:spPr/>
    </dgm:pt>
    <dgm:pt modelId="{F2CF4109-8283-41E6-8D35-BB02D72CF34C}" type="pres">
      <dgm:prSet presAssocID="{06533453-6071-42FB-B37A-7F5AB73884B8}" presName="dummyNode2" presStyleLbl="node1" presStyleIdx="0" presStyleCnt="4"/>
      <dgm:spPr/>
    </dgm:pt>
    <dgm:pt modelId="{861D5063-0160-4F8B-A9F2-0C4241FE7DAC}" type="pres">
      <dgm:prSet presAssocID="{06533453-6071-42FB-B37A-7F5AB73884B8}" presName="childNode2" presStyleLbl="bgAcc1" presStyleIdx="1" presStyleCnt="4" custScaleY="192518" custLinFactNeighborY="377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EE92867-2785-4C49-893E-FF6CC8ACEC17}" type="pres">
      <dgm:prSet presAssocID="{06533453-6071-42FB-B37A-7F5AB73884B8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5023CFF-29A4-40FA-80EC-5D2BD7AFC333}" type="pres">
      <dgm:prSet presAssocID="{06533453-6071-42FB-B37A-7F5AB73884B8}" presName="parentNode2" presStyleLbl="node1" presStyleIdx="1" presStyleCnt="4" custLinFactNeighborX="-3789" custLinFactNeighborY="-5536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9B451E4-CD1B-4FD7-8D5B-D2B6B5AC5A25}" type="pres">
      <dgm:prSet presAssocID="{06533453-6071-42FB-B37A-7F5AB73884B8}" presName="connSite2" presStyleCnt="0"/>
      <dgm:spPr/>
    </dgm:pt>
    <dgm:pt modelId="{AE31F081-4056-42BE-A985-6A61BC13E2D2}" type="pres">
      <dgm:prSet presAssocID="{782719D2-0DF2-4354-8968-2A05E4B2E46D}" presName="Name18" presStyleLbl="sibTrans2D1" presStyleIdx="1" presStyleCnt="3" custAng="21294964" custScaleX="104534" custScaleY="107412" custLinFactNeighborX="-435" custLinFactNeighborY="4014"/>
      <dgm:spPr/>
      <dgm:t>
        <a:bodyPr/>
        <a:lstStyle/>
        <a:p>
          <a:endParaRPr lang="es-MX"/>
        </a:p>
      </dgm:t>
    </dgm:pt>
    <dgm:pt modelId="{A903FCEB-0D84-4151-8D8F-5C2784700374}" type="pres">
      <dgm:prSet presAssocID="{20E46FEF-487C-4051-AA86-4686AF2CF880}" presName="composite1" presStyleCnt="0"/>
      <dgm:spPr/>
    </dgm:pt>
    <dgm:pt modelId="{E488228A-27AC-4F50-916C-6BFBC4CAAE87}" type="pres">
      <dgm:prSet presAssocID="{20E46FEF-487C-4051-AA86-4686AF2CF880}" presName="dummyNode1" presStyleLbl="node1" presStyleIdx="1" presStyleCnt="4"/>
      <dgm:spPr/>
    </dgm:pt>
    <dgm:pt modelId="{F3F64D81-047D-4671-A481-F3113578D174}" type="pres">
      <dgm:prSet presAssocID="{20E46FEF-487C-4051-AA86-4686AF2CF880}" presName="childNode1" presStyleLbl="bgAcc1" presStyleIdx="2" presStyleCnt="4" custScaleX="100245" custScaleY="144558" custLinFactNeighborX="5165" custLinFactNeighborY="108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7ACCD11-233B-44FB-9A0C-E053A6A11A26}" type="pres">
      <dgm:prSet presAssocID="{20E46FEF-487C-4051-AA86-4686AF2CF880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C185743-FB08-49AD-ABE1-75942A4CFC40}" type="pres">
      <dgm:prSet presAssocID="{20E46FEF-487C-4051-AA86-4686AF2CF880}" presName="parentNode1" presStyleLbl="node1" presStyleIdx="2" presStyleCnt="4" custScaleY="138127" custLinFactY="24321" custLinFactNeighborX="7558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BD6F87C-FD54-4004-9CF9-44A99B989FAC}" type="pres">
      <dgm:prSet presAssocID="{20E46FEF-487C-4051-AA86-4686AF2CF880}" presName="connSite1" presStyleCnt="0"/>
      <dgm:spPr/>
    </dgm:pt>
    <dgm:pt modelId="{FACF6E41-51F0-4C19-9E64-21CD3F22651B}" type="pres">
      <dgm:prSet presAssocID="{2B706D8E-6C44-4871-81DB-7138D6676112}" presName="Name9" presStyleLbl="sibTrans2D1" presStyleIdx="2" presStyleCnt="3" custAng="1128600" custScaleX="103031" custLinFactNeighborX="37923" custLinFactNeighborY="-4434"/>
      <dgm:spPr/>
      <dgm:t>
        <a:bodyPr/>
        <a:lstStyle/>
        <a:p>
          <a:endParaRPr lang="es-MX"/>
        </a:p>
      </dgm:t>
    </dgm:pt>
    <dgm:pt modelId="{305C91D6-73CB-4051-809E-E08531016D44}" type="pres">
      <dgm:prSet presAssocID="{994F7674-9325-4ED9-A3EA-742553B0A4DF}" presName="composite2" presStyleCnt="0"/>
      <dgm:spPr/>
    </dgm:pt>
    <dgm:pt modelId="{A6BD2C6F-F3B3-48C9-9DBE-CC79A4F5A4AA}" type="pres">
      <dgm:prSet presAssocID="{994F7674-9325-4ED9-A3EA-742553B0A4DF}" presName="dummyNode2" presStyleLbl="node1" presStyleIdx="2" presStyleCnt="4"/>
      <dgm:spPr/>
    </dgm:pt>
    <dgm:pt modelId="{FBDD5A88-F958-4F1F-BF6E-C6785D0B7B70}" type="pres">
      <dgm:prSet presAssocID="{994F7674-9325-4ED9-A3EA-742553B0A4DF}" presName="childNode2" presStyleLbl="bgAcc1" presStyleIdx="3" presStyleCnt="4" custScaleY="171228" custLinFactNeighborY="969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913C04A-DC9D-4162-BFC0-4DDE8F645781}" type="pres">
      <dgm:prSet presAssocID="{994F7674-9325-4ED9-A3EA-742553B0A4DF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8629A4A-7527-436C-B205-FFCC67103B88}" type="pres">
      <dgm:prSet presAssocID="{994F7674-9325-4ED9-A3EA-742553B0A4DF}" presName="parentNode2" presStyleLbl="node1" presStyleIdx="3" presStyleCnt="4" custLinFactNeighborX="-3997" custLinFactNeighborY="-9821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2514A51-41D4-47BE-9444-F3C7DAFA7FB1}" type="pres">
      <dgm:prSet presAssocID="{994F7674-9325-4ED9-A3EA-742553B0A4DF}" presName="connSite2" presStyleCnt="0"/>
      <dgm:spPr/>
    </dgm:pt>
  </dgm:ptLst>
  <dgm:cxnLst>
    <dgm:cxn modelId="{4447EF79-69E8-4903-B4F3-67109047A282}" srcId="{994F7674-9325-4ED9-A3EA-742553B0A4DF}" destId="{FC382B22-7709-487B-A723-62CC9C3C2F8D}" srcOrd="0" destOrd="0" parTransId="{1905E9CF-9072-4CE2-B917-47D4E5614EA7}" sibTransId="{2B037C4F-670E-43FE-B6CC-28284CDB487D}"/>
    <dgm:cxn modelId="{650DEC94-A537-477E-905C-E04AC295D509}" type="presOf" srcId="{FC382B22-7709-487B-A723-62CC9C3C2F8D}" destId="{0913C04A-DC9D-4162-BFC0-4DDE8F645781}" srcOrd="1" destOrd="0" presId="urn:microsoft.com/office/officeart/2005/8/layout/hProcess4"/>
    <dgm:cxn modelId="{947AE29C-F898-405A-97CD-BA48A67C20D6}" type="presOf" srcId="{06533453-6071-42FB-B37A-7F5AB73884B8}" destId="{55023CFF-29A4-40FA-80EC-5D2BD7AFC333}" srcOrd="0" destOrd="0" presId="urn:microsoft.com/office/officeart/2005/8/layout/hProcess4"/>
    <dgm:cxn modelId="{29AAF9BC-25B1-4917-9B7E-080FAFF89146}" type="presOf" srcId="{273F61AD-7191-4ADE-899E-F40DDD82EF53}" destId="{D7ACCD11-233B-44FB-9A0C-E053A6A11A26}" srcOrd="1" destOrd="0" presId="urn:microsoft.com/office/officeart/2005/8/layout/hProcess4"/>
    <dgm:cxn modelId="{03298B3A-AA0D-4E35-BCB6-F096B7976F37}" srcId="{20E46FEF-487C-4051-AA86-4686AF2CF880}" destId="{273F61AD-7191-4ADE-899E-F40DDD82EF53}" srcOrd="0" destOrd="0" parTransId="{A6C18555-FCB8-4348-8810-4852479D6067}" sibTransId="{B65938D8-A553-4E43-AE9D-D4EC76258819}"/>
    <dgm:cxn modelId="{2E8FCC02-C7A3-4CD4-9032-58679E0C787F}" type="presOf" srcId="{629E6D49-3264-4C15-806E-58AE697ED03A}" destId="{FEE92867-2785-4C49-893E-FF6CC8ACEC17}" srcOrd="1" destOrd="0" presId="urn:microsoft.com/office/officeart/2005/8/layout/hProcess4"/>
    <dgm:cxn modelId="{88F95439-AAE2-450C-8243-2CDC5511BA0F}" type="presOf" srcId="{0151A941-42AE-4ADF-8174-BF309F25D34C}" destId="{DA59E3DC-08F4-4E94-ABDF-0354F5A7AB26}" srcOrd="0" destOrd="0" presId="urn:microsoft.com/office/officeart/2005/8/layout/hProcess4"/>
    <dgm:cxn modelId="{D81A809E-635E-40D9-85A4-3978F6E8E2F7}" srcId="{74F65A54-3264-45AF-806D-12A6ECB655D5}" destId="{C84EB4A9-F812-4226-8FB2-9E8876290A81}" srcOrd="0" destOrd="0" parTransId="{AD4EA2F4-14AA-400D-9F1C-A1B0445E9698}" sibTransId="{9C69C727-8DA3-4B4C-A847-CAD9C9B0FDB7}"/>
    <dgm:cxn modelId="{0226B949-E766-459A-853F-A17DA8663D9C}" srcId="{06533453-6071-42FB-B37A-7F5AB73884B8}" destId="{629E6D49-3264-4C15-806E-58AE697ED03A}" srcOrd="0" destOrd="0" parTransId="{4B1CE87E-D075-4FBF-86BF-86FC1A509E55}" sibTransId="{37A7DAAE-F467-4E3B-88B8-F4DDFF5C6BD6}"/>
    <dgm:cxn modelId="{8C228099-7347-486F-BB4A-82777AE427E6}" type="presOf" srcId="{40D7F687-804D-4604-8B72-47BC7FC3A005}" destId="{0CF3C77E-2F88-41D0-844C-D9AFE8B421AC}" srcOrd="0" destOrd="0" presId="urn:microsoft.com/office/officeart/2005/8/layout/hProcess4"/>
    <dgm:cxn modelId="{1251211F-87BD-4EFF-BBBC-4AA21D79F407}" type="presOf" srcId="{629E6D49-3264-4C15-806E-58AE697ED03A}" destId="{861D5063-0160-4F8B-A9F2-0C4241FE7DAC}" srcOrd="0" destOrd="0" presId="urn:microsoft.com/office/officeart/2005/8/layout/hProcess4"/>
    <dgm:cxn modelId="{D156A6BE-4684-402B-A187-C1C098349A87}" type="presOf" srcId="{C84EB4A9-F812-4226-8FB2-9E8876290A81}" destId="{8EAF1B08-C91B-4589-8469-D69D5DCD9CC0}" srcOrd="1" destOrd="0" presId="urn:microsoft.com/office/officeart/2005/8/layout/hProcess4"/>
    <dgm:cxn modelId="{2571DC60-5E41-45A0-8C63-E10B00432FF0}" type="presOf" srcId="{74F65A54-3264-45AF-806D-12A6ECB655D5}" destId="{9D0CA8C2-EC84-4C9D-A250-29F4CC8228DF}" srcOrd="0" destOrd="0" presId="urn:microsoft.com/office/officeart/2005/8/layout/hProcess4"/>
    <dgm:cxn modelId="{6C26E4BF-CCFD-4B5A-8562-C547776E429E}" type="presOf" srcId="{2B706D8E-6C44-4871-81DB-7138D6676112}" destId="{FACF6E41-51F0-4C19-9E64-21CD3F22651B}" srcOrd="0" destOrd="0" presId="urn:microsoft.com/office/officeart/2005/8/layout/hProcess4"/>
    <dgm:cxn modelId="{8AF7A6CE-9E4B-470C-91E4-32E7DAA7A83A}" type="presOf" srcId="{C84EB4A9-F812-4226-8FB2-9E8876290A81}" destId="{E99CA476-113C-42D0-9282-90A7BE4EE471}" srcOrd="0" destOrd="0" presId="urn:microsoft.com/office/officeart/2005/8/layout/hProcess4"/>
    <dgm:cxn modelId="{AC4154B7-0914-4FEF-9A12-FD428D87EC8B}" type="presOf" srcId="{994F7674-9325-4ED9-A3EA-742553B0A4DF}" destId="{88629A4A-7527-436C-B205-FFCC67103B88}" srcOrd="0" destOrd="0" presId="urn:microsoft.com/office/officeart/2005/8/layout/hProcess4"/>
    <dgm:cxn modelId="{97633C3C-2A44-4A4F-B636-CC3CBFA14DF3}" type="presOf" srcId="{FC382B22-7709-487B-A723-62CC9C3C2F8D}" destId="{FBDD5A88-F958-4F1F-BF6E-C6785D0B7B70}" srcOrd="0" destOrd="0" presId="urn:microsoft.com/office/officeart/2005/8/layout/hProcess4"/>
    <dgm:cxn modelId="{34BC51EC-6226-4D16-97BA-0288D7E07E0B}" type="presOf" srcId="{782719D2-0DF2-4354-8968-2A05E4B2E46D}" destId="{AE31F081-4056-42BE-A985-6A61BC13E2D2}" srcOrd="0" destOrd="0" presId="urn:microsoft.com/office/officeart/2005/8/layout/hProcess4"/>
    <dgm:cxn modelId="{CAE0FEB2-8188-447D-A526-6165981F0895}" type="presOf" srcId="{20E46FEF-487C-4051-AA86-4686AF2CF880}" destId="{7C185743-FB08-49AD-ABE1-75942A4CFC40}" srcOrd="0" destOrd="0" presId="urn:microsoft.com/office/officeart/2005/8/layout/hProcess4"/>
    <dgm:cxn modelId="{9CE91BE5-C66E-4F3C-9D7D-471E3EB74EA8}" srcId="{0151A941-42AE-4ADF-8174-BF309F25D34C}" destId="{06533453-6071-42FB-B37A-7F5AB73884B8}" srcOrd="1" destOrd="0" parTransId="{9F202483-AB9D-4D2C-A6B2-13F34D85FBA1}" sibTransId="{782719D2-0DF2-4354-8968-2A05E4B2E46D}"/>
    <dgm:cxn modelId="{C0F8CFE2-25A3-4885-B40D-FB56BB22A48F}" srcId="{0151A941-42AE-4ADF-8174-BF309F25D34C}" destId="{74F65A54-3264-45AF-806D-12A6ECB655D5}" srcOrd="0" destOrd="0" parTransId="{4A343C36-3E1B-49B0-A9C7-4D993121B91A}" sibTransId="{40D7F687-804D-4604-8B72-47BC7FC3A005}"/>
    <dgm:cxn modelId="{F8DD7AD9-A298-4750-A60C-9CAEE04DF4FB}" srcId="{0151A941-42AE-4ADF-8174-BF309F25D34C}" destId="{20E46FEF-487C-4051-AA86-4686AF2CF880}" srcOrd="2" destOrd="0" parTransId="{3D9E4894-DA26-42F2-B2F7-D7AFD495E48D}" sibTransId="{2B706D8E-6C44-4871-81DB-7138D6676112}"/>
    <dgm:cxn modelId="{68F31850-361B-49D9-90CE-FA2EDC4C04D1}" srcId="{0151A941-42AE-4ADF-8174-BF309F25D34C}" destId="{994F7674-9325-4ED9-A3EA-742553B0A4DF}" srcOrd="3" destOrd="0" parTransId="{3E67BBC7-88AB-4834-829E-F3D57D891686}" sibTransId="{E8998CCE-0A9B-4500-81D8-A3A3E51D7BD2}"/>
    <dgm:cxn modelId="{F9BFB582-3BEF-4EBF-8BE4-885A0907B00D}" type="presOf" srcId="{273F61AD-7191-4ADE-899E-F40DDD82EF53}" destId="{F3F64D81-047D-4671-A481-F3113578D174}" srcOrd="0" destOrd="0" presId="urn:microsoft.com/office/officeart/2005/8/layout/hProcess4"/>
    <dgm:cxn modelId="{D0906572-C5C3-44C2-9612-EE8A471C73B0}" type="presParOf" srcId="{DA59E3DC-08F4-4E94-ABDF-0354F5A7AB26}" destId="{DC742320-6F58-4DE0-919E-D0CE4DBFE0E7}" srcOrd="0" destOrd="0" presId="urn:microsoft.com/office/officeart/2005/8/layout/hProcess4"/>
    <dgm:cxn modelId="{7B941F89-21C8-4601-9F34-5CACCD8A626A}" type="presParOf" srcId="{DA59E3DC-08F4-4E94-ABDF-0354F5A7AB26}" destId="{6E46C3A5-F482-4264-932D-60E666A18D56}" srcOrd="1" destOrd="0" presId="urn:microsoft.com/office/officeart/2005/8/layout/hProcess4"/>
    <dgm:cxn modelId="{E3D402D1-72AF-4F0A-BDC5-56E4C7F17B16}" type="presParOf" srcId="{DA59E3DC-08F4-4E94-ABDF-0354F5A7AB26}" destId="{CE742E95-04EC-4B48-9141-5DB775C50123}" srcOrd="2" destOrd="0" presId="urn:microsoft.com/office/officeart/2005/8/layout/hProcess4"/>
    <dgm:cxn modelId="{9A01CC16-9A84-4772-8CAC-BE74D6C39752}" type="presParOf" srcId="{CE742E95-04EC-4B48-9141-5DB775C50123}" destId="{B0532C5B-AAFD-4460-98B4-E9BCFF1C90F0}" srcOrd="0" destOrd="0" presId="urn:microsoft.com/office/officeart/2005/8/layout/hProcess4"/>
    <dgm:cxn modelId="{558FC85A-1416-4EEC-810D-9A5E286F393B}" type="presParOf" srcId="{B0532C5B-AAFD-4460-98B4-E9BCFF1C90F0}" destId="{01E92BED-F136-4006-B179-000B5911FE2A}" srcOrd="0" destOrd="0" presId="urn:microsoft.com/office/officeart/2005/8/layout/hProcess4"/>
    <dgm:cxn modelId="{60FE4648-7ED5-407E-AC19-D1465280F9E6}" type="presParOf" srcId="{B0532C5B-AAFD-4460-98B4-E9BCFF1C90F0}" destId="{E99CA476-113C-42D0-9282-90A7BE4EE471}" srcOrd="1" destOrd="0" presId="urn:microsoft.com/office/officeart/2005/8/layout/hProcess4"/>
    <dgm:cxn modelId="{A1B71BD9-4C9A-4631-B277-D9B6CB70A8A4}" type="presParOf" srcId="{B0532C5B-AAFD-4460-98B4-E9BCFF1C90F0}" destId="{8EAF1B08-C91B-4589-8469-D69D5DCD9CC0}" srcOrd="2" destOrd="0" presId="urn:microsoft.com/office/officeart/2005/8/layout/hProcess4"/>
    <dgm:cxn modelId="{94C40C51-F8EF-4A49-A593-0498B9D9F381}" type="presParOf" srcId="{B0532C5B-AAFD-4460-98B4-E9BCFF1C90F0}" destId="{9D0CA8C2-EC84-4C9D-A250-29F4CC8228DF}" srcOrd="3" destOrd="0" presId="urn:microsoft.com/office/officeart/2005/8/layout/hProcess4"/>
    <dgm:cxn modelId="{20D5FFD3-175D-4ECC-8604-5CF21FE23870}" type="presParOf" srcId="{B0532C5B-AAFD-4460-98B4-E9BCFF1C90F0}" destId="{AFABD506-AFB8-43C5-9A86-B52D708D01DF}" srcOrd="4" destOrd="0" presId="urn:microsoft.com/office/officeart/2005/8/layout/hProcess4"/>
    <dgm:cxn modelId="{C144FA8A-EF6B-4ED6-9BC5-44BD94983138}" type="presParOf" srcId="{CE742E95-04EC-4B48-9141-5DB775C50123}" destId="{0CF3C77E-2F88-41D0-844C-D9AFE8B421AC}" srcOrd="1" destOrd="0" presId="urn:microsoft.com/office/officeart/2005/8/layout/hProcess4"/>
    <dgm:cxn modelId="{CC25A893-AB6A-4F70-9C57-DFB61BB9935C}" type="presParOf" srcId="{CE742E95-04EC-4B48-9141-5DB775C50123}" destId="{8D886F71-D5E7-49FE-9B22-C802F6070005}" srcOrd="2" destOrd="0" presId="urn:microsoft.com/office/officeart/2005/8/layout/hProcess4"/>
    <dgm:cxn modelId="{A553CF80-B876-41CA-B48D-28B6E99670A7}" type="presParOf" srcId="{8D886F71-D5E7-49FE-9B22-C802F6070005}" destId="{F2CF4109-8283-41E6-8D35-BB02D72CF34C}" srcOrd="0" destOrd="0" presId="urn:microsoft.com/office/officeart/2005/8/layout/hProcess4"/>
    <dgm:cxn modelId="{C79A7B80-C6EC-4132-9A50-417AA8592E05}" type="presParOf" srcId="{8D886F71-D5E7-49FE-9B22-C802F6070005}" destId="{861D5063-0160-4F8B-A9F2-0C4241FE7DAC}" srcOrd="1" destOrd="0" presId="urn:microsoft.com/office/officeart/2005/8/layout/hProcess4"/>
    <dgm:cxn modelId="{3F3BC031-D765-4932-9348-AC7B9DB8DDB2}" type="presParOf" srcId="{8D886F71-D5E7-49FE-9B22-C802F6070005}" destId="{FEE92867-2785-4C49-893E-FF6CC8ACEC17}" srcOrd="2" destOrd="0" presId="urn:microsoft.com/office/officeart/2005/8/layout/hProcess4"/>
    <dgm:cxn modelId="{EC018E95-E29D-4320-BE02-E7352C5E7510}" type="presParOf" srcId="{8D886F71-D5E7-49FE-9B22-C802F6070005}" destId="{55023CFF-29A4-40FA-80EC-5D2BD7AFC333}" srcOrd="3" destOrd="0" presId="urn:microsoft.com/office/officeart/2005/8/layout/hProcess4"/>
    <dgm:cxn modelId="{2C1ACADF-8062-463A-8283-6339AA08CE39}" type="presParOf" srcId="{8D886F71-D5E7-49FE-9B22-C802F6070005}" destId="{29B451E4-CD1B-4FD7-8D5B-D2B6B5AC5A25}" srcOrd="4" destOrd="0" presId="urn:microsoft.com/office/officeart/2005/8/layout/hProcess4"/>
    <dgm:cxn modelId="{46A4191D-071F-4D16-91D0-1555992C5779}" type="presParOf" srcId="{CE742E95-04EC-4B48-9141-5DB775C50123}" destId="{AE31F081-4056-42BE-A985-6A61BC13E2D2}" srcOrd="3" destOrd="0" presId="urn:microsoft.com/office/officeart/2005/8/layout/hProcess4"/>
    <dgm:cxn modelId="{CA6A781E-0E2D-4B6A-A280-FD556C3EB136}" type="presParOf" srcId="{CE742E95-04EC-4B48-9141-5DB775C50123}" destId="{A903FCEB-0D84-4151-8D8F-5C2784700374}" srcOrd="4" destOrd="0" presId="urn:microsoft.com/office/officeart/2005/8/layout/hProcess4"/>
    <dgm:cxn modelId="{50F88B6A-6065-4A1E-8791-4B4E1953BA33}" type="presParOf" srcId="{A903FCEB-0D84-4151-8D8F-5C2784700374}" destId="{E488228A-27AC-4F50-916C-6BFBC4CAAE87}" srcOrd="0" destOrd="0" presId="urn:microsoft.com/office/officeart/2005/8/layout/hProcess4"/>
    <dgm:cxn modelId="{B7F39685-2135-4020-ABC3-98460B86D9CE}" type="presParOf" srcId="{A903FCEB-0D84-4151-8D8F-5C2784700374}" destId="{F3F64D81-047D-4671-A481-F3113578D174}" srcOrd="1" destOrd="0" presId="urn:microsoft.com/office/officeart/2005/8/layout/hProcess4"/>
    <dgm:cxn modelId="{E7F6D7A4-1949-4B0A-9554-A4B9CFEFB971}" type="presParOf" srcId="{A903FCEB-0D84-4151-8D8F-5C2784700374}" destId="{D7ACCD11-233B-44FB-9A0C-E053A6A11A26}" srcOrd="2" destOrd="0" presId="urn:microsoft.com/office/officeart/2005/8/layout/hProcess4"/>
    <dgm:cxn modelId="{B0BA854F-5117-4F84-BE7D-09C1CEB75FE1}" type="presParOf" srcId="{A903FCEB-0D84-4151-8D8F-5C2784700374}" destId="{7C185743-FB08-49AD-ABE1-75942A4CFC40}" srcOrd="3" destOrd="0" presId="urn:microsoft.com/office/officeart/2005/8/layout/hProcess4"/>
    <dgm:cxn modelId="{6871DA11-D377-45E7-9916-80956AC39544}" type="presParOf" srcId="{A903FCEB-0D84-4151-8D8F-5C2784700374}" destId="{9BD6F87C-FD54-4004-9CF9-44A99B989FAC}" srcOrd="4" destOrd="0" presId="urn:microsoft.com/office/officeart/2005/8/layout/hProcess4"/>
    <dgm:cxn modelId="{5278EC8F-4EC1-4EEF-A026-4550D80F4EB4}" type="presParOf" srcId="{CE742E95-04EC-4B48-9141-5DB775C50123}" destId="{FACF6E41-51F0-4C19-9E64-21CD3F22651B}" srcOrd="5" destOrd="0" presId="urn:microsoft.com/office/officeart/2005/8/layout/hProcess4"/>
    <dgm:cxn modelId="{2DA155CA-5F60-40B6-A7B0-0B92D00A85FA}" type="presParOf" srcId="{CE742E95-04EC-4B48-9141-5DB775C50123}" destId="{305C91D6-73CB-4051-809E-E08531016D44}" srcOrd="6" destOrd="0" presId="urn:microsoft.com/office/officeart/2005/8/layout/hProcess4"/>
    <dgm:cxn modelId="{2FBBE850-37C5-492D-B8FC-78FF807B323D}" type="presParOf" srcId="{305C91D6-73CB-4051-809E-E08531016D44}" destId="{A6BD2C6F-F3B3-48C9-9DBE-CC79A4F5A4AA}" srcOrd="0" destOrd="0" presId="urn:microsoft.com/office/officeart/2005/8/layout/hProcess4"/>
    <dgm:cxn modelId="{D4800B9E-6338-4C6E-B626-DFB7AED28777}" type="presParOf" srcId="{305C91D6-73CB-4051-809E-E08531016D44}" destId="{FBDD5A88-F958-4F1F-BF6E-C6785D0B7B70}" srcOrd="1" destOrd="0" presId="urn:microsoft.com/office/officeart/2005/8/layout/hProcess4"/>
    <dgm:cxn modelId="{2974D198-C853-4FF4-9EE5-FF29AEB50737}" type="presParOf" srcId="{305C91D6-73CB-4051-809E-E08531016D44}" destId="{0913C04A-DC9D-4162-BFC0-4DDE8F645781}" srcOrd="2" destOrd="0" presId="urn:microsoft.com/office/officeart/2005/8/layout/hProcess4"/>
    <dgm:cxn modelId="{1B5DAC2F-4D6F-47B6-8891-D96FD95D5A5E}" type="presParOf" srcId="{305C91D6-73CB-4051-809E-E08531016D44}" destId="{88629A4A-7527-436C-B205-FFCC67103B88}" srcOrd="3" destOrd="0" presId="urn:microsoft.com/office/officeart/2005/8/layout/hProcess4"/>
    <dgm:cxn modelId="{2FC6D27B-50BE-4B77-BC27-DE8242EE074A}" type="presParOf" srcId="{305C91D6-73CB-4051-809E-E08531016D44}" destId="{E2514A51-41D4-47BE-9444-F3C7DAFA7FB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C7A5D9-D26A-448C-9DDA-55754730F1C0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81E63CA7-40C8-4FBF-A038-98137F8C0E8E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s-MX" b="1" dirty="0" smtClean="0"/>
            <a:t>DERECHO</a:t>
          </a:r>
          <a:endParaRPr lang="es-MX" b="1" dirty="0"/>
        </a:p>
      </dgm:t>
    </dgm:pt>
    <dgm:pt modelId="{E89F37A4-A8A7-428B-99AF-2E87F0A0918F}" type="parTrans" cxnId="{33E069E1-162D-419B-9F36-A47222720316}">
      <dgm:prSet/>
      <dgm:spPr/>
      <dgm:t>
        <a:bodyPr/>
        <a:lstStyle/>
        <a:p>
          <a:endParaRPr lang="es-MX"/>
        </a:p>
      </dgm:t>
    </dgm:pt>
    <dgm:pt modelId="{85AF9CFF-04CD-4C56-8578-03F29CE4AFDB}" type="sibTrans" cxnId="{33E069E1-162D-419B-9F36-A47222720316}">
      <dgm:prSet/>
      <dgm:spPr/>
      <dgm:t>
        <a:bodyPr/>
        <a:lstStyle/>
        <a:p>
          <a:endParaRPr lang="es-MX"/>
        </a:p>
      </dgm:t>
    </dgm:pt>
    <dgm:pt modelId="{3C92964A-1915-46BC-9CDE-95C477B6861A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  <a:latin typeface="Rockwell" panose="02060603020205020403" pitchFamily="18" charset="0"/>
            </a:rPr>
            <a:t>Tipos de Sociedades Mercantiles, Títulos de Crédito y Creación de Entes empresariales, Obligaciones del Patrón y Trabajador, Derechos de Autor y Propiedad Intelectual</a:t>
          </a:r>
          <a:endParaRPr lang="es-MX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6973D2D8-1B13-410C-A3EB-F68DA5711976}" type="parTrans" cxnId="{D266CB8D-8E86-451F-AC89-8BBE7B342C44}">
      <dgm:prSet/>
      <dgm:spPr/>
      <dgm:t>
        <a:bodyPr/>
        <a:lstStyle/>
        <a:p>
          <a:endParaRPr lang="es-MX"/>
        </a:p>
      </dgm:t>
    </dgm:pt>
    <dgm:pt modelId="{FD9782DD-E94C-4A7E-809D-1651D75A8FD1}" type="sibTrans" cxnId="{D266CB8D-8E86-451F-AC89-8BBE7B342C44}">
      <dgm:prSet/>
      <dgm:spPr/>
      <dgm:t>
        <a:bodyPr/>
        <a:lstStyle/>
        <a:p>
          <a:endParaRPr lang="es-MX"/>
        </a:p>
      </dgm:t>
    </dgm:pt>
    <dgm:pt modelId="{AA9BF7C0-9DE5-469F-AC0D-5755CEEBC519}">
      <dgm:prSet phldrT="[Texto]"/>
      <dgm:spPr/>
      <dgm:t>
        <a:bodyPr/>
        <a:lstStyle/>
        <a:p>
          <a:pPr algn="ctr"/>
          <a:r>
            <a:rPr lang="es-MX" b="1" dirty="0" smtClean="0"/>
            <a:t>CONTABILIDAD</a:t>
          </a:r>
          <a:r>
            <a:rPr lang="es-MX" dirty="0" smtClean="0"/>
            <a:t>  </a:t>
          </a:r>
          <a:r>
            <a:rPr lang="es-MX" b="1" dirty="0" smtClean="0"/>
            <a:t>Y</a:t>
          </a:r>
          <a:r>
            <a:rPr lang="es-MX" dirty="0" smtClean="0"/>
            <a:t> </a:t>
          </a:r>
          <a:r>
            <a:rPr lang="es-MX" b="1" dirty="0" smtClean="0"/>
            <a:t>ADMÓN.</a:t>
          </a:r>
          <a:endParaRPr lang="es-MX" b="1" dirty="0"/>
        </a:p>
      </dgm:t>
    </dgm:pt>
    <dgm:pt modelId="{3FD21176-7FCB-4CFF-B0C9-CB89FDFB90F2}" type="parTrans" cxnId="{6472729B-A3DB-4B1A-9509-D47777F643F7}">
      <dgm:prSet/>
      <dgm:spPr/>
      <dgm:t>
        <a:bodyPr/>
        <a:lstStyle/>
        <a:p>
          <a:endParaRPr lang="es-MX"/>
        </a:p>
      </dgm:t>
    </dgm:pt>
    <dgm:pt modelId="{8708116B-7E27-47F4-8B22-7CC05F10AD8D}" type="sibTrans" cxnId="{6472729B-A3DB-4B1A-9509-D47777F643F7}">
      <dgm:prSet/>
      <dgm:spPr/>
      <dgm:t>
        <a:bodyPr/>
        <a:lstStyle/>
        <a:p>
          <a:endParaRPr lang="es-MX"/>
        </a:p>
      </dgm:t>
    </dgm:pt>
    <dgm:pt modelId="{FAFB0FD4-D960-4D2D-9F03-FB90A819E756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  <a:latin typeface="Rockwell" panose="02060603020205020403" pitchFamily="18" charset="0"/>
            </a:rPr>
            <a:t>Estados Financieros, Activos, Pasivos, Ingresos, Egresos y Ganancias, Procesos Administrativos, Organigramas, Líneas de mando y función, misión, visión, políticas, valores y manuales de funciones,</a:t>
          </a:r>
          <a:endParaRPr lang="es-MX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770D3B6A-0957-40EE-9F52-6D4967764A7F}" type="parTrans" cxnId="{DB1ADF2C-0339-48ED-BC46-ED9122ED26D6}">
      <dgm:prSet/>
      <dgm:spPr/>
      <dgm:t>
        <a:bodyPr/>
        <a:lstStyle/>
        <a:p>
          <a:endParaRPr lang="es-MX"/>
        </a:p>
      </dgm:t>
    </dgm:pt>
    <dgm:pt modelId="{E440A47D-AFED-498E-BD7C-C4D7A296A51A}" type="sibTrans" cxnId="{DB1ADF2C-0339-48ED-BC46-ED9122ED26D6}">
      <dgm:prSet/>
      <dgm:spPr/>
      <dgm:t>
        <a:bodyPr/>
        <a:lstStyle/>
        <a:p>
          <a:endParaRPr lang="es-MX"/>
        </a:p>
      </dgm:t>
    </dgm:pt>
    <dgm:pt modelId="{C04DBC62-AD12-4EB4-9B7A-A339DC65676F}">
      <dgm:prSet phldrT="[Texto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es-MX" b="1" dirty="0" smtClean="0"/>
            <a:t>MÚSICA Y DIBUJO</a:t>
          </a:r>
          <a:endParaRPr lang="es-MX" b="1" dirty="0"/>
        </a:p>
      </dgm:t>
    </dgm:pt>
    <dgm:pt modelId="{35FCC353-8822-463C-B62C-43E2FA4AC66F}" type="parTrans" cxnId="{F897F1F6-FE43-4937-AB2E-25A34F7A01EA}">
      <dgm:prSet/>
      <dgm:spPr/>
      <dgm:t>
        <a:bodyPr/>
        <a:lstStyle/>
        <a:p>
          <a:endParaRPr lang="es-MX"/>
        </a:p>
      </dgm:t>
    </dgm:pt>
    <dgm:pt modelId="{80CDED72-ACB8-40E1-B7C2-86B900FAC0AE}" type="sibTrans" cxnId="{F897F1F6-FE43-4937-AB2E-25A34F7A01EA}">
      <dgm:prSet/>
      <dgm:spPr/>
      <dgm:t>
        <a:bodyPr/>
        <a:lstStyle/>
        <a:p>
          <a:endParaRPr lang="es-MX"/>
        </a:p>
      </dgm:t>
    </dgm:pt>
    <dgm:pt modelId="{D501FDB8-95C4-4ABF-BE33-70BF0E397546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  <a:latin typeface="Rockwell" panose="02060603020205020403" pitchFamily="18" charset="0"/>
            </a:rPr>
            <a:t>El arte, elementos de la música, medios de producción, conjuntos vocales e instrumentales, Teoría de la música, Función comunicativa del dibujo, Técnicas de dibujo, Elementos gráficos</a:t>
          </a:r>
          <a:endParaRPr lang="es-MX" dirty="0">
            <a:solidFill>
              <a:schemeClr val="tx1"/>
            </a:solidFill>
            <a:latin typeface="Rockwell" panose="02060603020205020403" pitchFamily="18" charset="0"/>
          </a:endParaRPr>
        </a:p>
      </dgm:t>
    </dgm:pt>
    <dgm:pt modelId="{5E38F854-58BB-488B-B7FD-7300DE019718}" type="parTrans" cxnId="{CF7BCDA0-DE8F-47C8-B7BC-A56E36B4DB9C}">
      <dgm:prSet/>
      <dgm:spPr/>
      <dgm:t>
        <a:bodyPr/>
        <a:lstStyle/>
        <a:p>
          <a:endParaRPr lang="es-MX"/>
        </a:p>
      </dgm:t>
    </dgm:pt>
    <dgm:pt modelId="{F19877EE-E58E-4C4F-87AF-9218C259CAF2}" type="sibTrans" cxnId="{CF7BCDA0-DE8F-47C8-B7BC-A56E36B4DB9C}">
      <dgm:prSet/>
      <dgm:spPr/>
      <dgm:t>
        <a:bodyPr/>
        <a:lstStyle/>
        <a:p>
          <a:endParaRPr lang="es-MX"/>
        </a:p>
      </dgm:t>
    </dgm:pt>
    <dgm:pt modelId="{037E4000-E523-422A-BEE3-10894DFDE739}">
      <dgm:prSet phldrT="[Texto]"/>
      <dgm:spPr/>
      <dgm:t>
        <a:bodyPr/>
        <a:lstStyle/>
        <a:p>
          <a:endParaRPr lang="es-MX" dirty="0"/>
        </a:p>
      </dgm:t>
    </dgm:pt>
    <dgm:pt modelId="{80D8EE5C-5924-400A-8485-82DBCA8B0AFB}" type="parTrans" cxnId="{D321993C-5DA3-432E-A6A3-2DF1FD525B60}">
      <dgm:prSet/>
      <dgm:spPr/>
      <dgm:t>
        <a:bodyPr/>
        <a:lstStyle/>
        <a:p>
          <a:endParaRPr lang="es-MX"/>
        </a:p>
      </dgm:t>
    </dgm:pt>
    <dgm:pt modelId="{3B820A35-BB0F-4F8F-93CA-1AB786D3C892}" type="sibTrans" cxnId="{D321993C-5DA3-432E-A6A3-2DF1FD525B60}">
      <dgm:prSet/>
      <dgm:spPr/>
      <dgm:t>
        <a:bodyPr/>
        <a:lstStyle/>
        <a:p>
          <a:endParaRPr lang="es-MX"/>
        </a:p>
      </dgm:t>
    </dgm:pt>
    <dgm:pt modelId="{D70B7685-9586-4AD0-B99D-45570C6BA71D}" type="pres">
      <dgm:prSet presAssocID="{BFC7A5D9-D26A-448C-9DDA-55754730F1C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C6A35EE-5293-4C06-8575-76D83368BD66}" type="pres">
      <dgm:prSet presAssocID="{81E63CA7-40C8-4FBF-A038-98137F8C0E8E}" presName="compositeNode" presStyleCnt="0">
        <dgm:presLayoutVars>
          <dgm:bulletEnabled val="1"/>
        </dgm:presLayoutVars>
      </dgm:prSet>
      <dgm:spPr/>
    </dgm:pt>
    <dgm:pt modelId="{FFFF48BF-9C56-4ECC-8136-4D60FE6ECB12}" type="pres">
      <dgm:prSet presAssocID="{81E63CA7-40C8-4FBF-A038-98137F8C0E8E}" presName="bgRect" presStyleLbl="node1" presStyleIdx="0" presStyleCnt="3"/>
      <dgm:spPr/>
      <dgm:t>
        <a:bodyPr/>
        <a:lstStyle/>
        <a:p>
          <a:endParaRPr lang="es-MX"/>
        </a:p>
      </dgm:t>
    </dgm:pt>
    <dgm:pt modelId="{1CCCF55D-053D-4515-AAC4-495BB8C23108}" type="pres">
      <dgm:prSet presAssocID="{81E63CA7-40C8-4FBF-A038-98137F8C0E8E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F7C615B-42F8-4D76-8FAA-EA9E1C90EF53}" type="pres">
      <dgm:prSet presAssocID="{81E63CA7-40C8-4FBF-A038-98137F8C0E8E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20CF43A-846B-4771-950B-BDD123E025FC}" type="pres">
      <dgm:prSet presAssocID="{85AF9CFF-04CD-4C56-8578-03F29CE4AFDB}" presName="hSp" presStyleCnt="0"/>
      <dgm:spPr/>
    </dgm:pt>
    <dgm:pt modelId="{35E26F0E-A09D-4FD3-946E-4E3FB1B53626}" type="pres">
      <dgm:prSet presAssocID="{85AF9CFF-04CD-4C56-8578-03F29CE4AFDB}" presName="vProcSp" presStyleCnt="0"/>
      <dgm:spPr/>
    </dgm:pt>
    <dgm:pt modelId="{74E7A1F6-F02A-4AD8-9186-ABABE07FF217}" type="pres">
      <dgm:prSet presAssocID="{85AF9CFF-04CD-4C56-8578-03F29CE4AFDB}" presName="vSp1" presStyleCnt="0"/>
      <dgm:spPr/>
    </dgm:pt>
    <dgm:pt modelId="{7EAFE7CF-E03E-4408-9EEC-89B21EFF005D}" type="pres">
      <dgm:prSet presAssocID="{85AF9CFF-04CD-4C56-8578-03F29CE4AFDB}" presName="simulatedConn" presStyleLbl="solidFgAcc1" presStyleIdx="0" presStyleCnt="2"/>
      <dgm:spPr/>
    </dgm:pt>
    <dgm:pt modelId="{32427AC1-DEBC-4122-A4F3-98A8A5E250E9}" type="pres">
      <dgm:prSet presAssocID="{85AF9CFF-04CD-4C56-8578-03F29CE4AFDB}" presName="vSp2" presStyleCnt="0"/>
      <dgm:spPr/>
    </dgm:pt>
    <dgm:pt modelId="{5F925ED9-B7C5-4EB3-81D8-B50E71916E89}" type="pres">
      <dgm:prSet presAssocID="{85AF9CFF-04CD-4C56-8578-03F29CE4AFDB}" presName="sibTrans" presStyleCnt="0"/>
      <dgm:spPr/>
    </dgm:pt>
    <dgm:pt modelId="{BFD643BC-380A-425C-8D31-DE6C887CA564}" type="pres">
      <dgm:prSet presAssocID="{AA9BF7C0-9DE5-469F-AC0D-5755CEEBC519}" presName="compositeNode" presStyleCnt="0">
        <dgm:presLayoutVars>
          <dgm:bulletEnabled val="1"/>
        </dgm:presLayoutVars>
      </dgm:prSet>
      <dgm:spPr/>
    </dgm:pt>
    <dgm:pt modelId="{79E8FCF0-4000-41FC-9513-D1891FC0E496}" type="pres">
      <dgm:prSet presAssocID="{AA9BF7C0-9DE5-469F-AC0D-5755CEEBC519}" presName="bgRect" presStyleLbl="node1" presStyleIdx="1" presStyleCnt="3"/>
      <dgm:spPr/>
      <dgm:t>
        <a:bodyPr/>
        <a:lstStyle/>
        <a:p>
          <a:endParaRPr lang="es-MX"/>
        </a:p>
      </dgm:t>
    </dgm:pt>
    <dgm:pt modelId="{F19A22E7-222E-42DF-B858-5BC9FD5D4281}" type="pres">
      <dgm:prSet presAssocID="{AA9BF7C0-9DE5-469F-AC0D-5755CEEBC519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5FD6463-0B12-46E3-829F-A16B664D24C4}" type="pres">
      <dgm:prSet presAssocID="{AA9BF7C0-9DE5-469F-AC0D-5755CEEBC519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2810B1F-A460-4412-80DA-2A8DD72C5A3B}" type="pres">
      <dgm:prSet presAssocID="{8708116B-7E27-47F4-8B22-7CC05F10AD8D}" presName="hSp" presStyleCnt="0"/>
      <dgm:spPr/>
    </dgm:pt>
    <dgm:pt modelId="{7798C769-7DB5-44DB-BD21-51D1BB068938}" type="pres">
      <dgm:prSet presAssocID="{8708116B-7E27-47F4-8B22-7CC05F10AD8D}" presName="vProcSp" presStyleCnt="0"/>
      <dgm:spPr/>
    </dgm:pt>
    <dgm:pt modelId="{A67D33F8-0E29-4386-ADD8-BBA726C503E8}" type="pres">
      <dgm:prSet presAssocID="{8708116B-7E27-47F4-8B22-7CC05F10AD8D}" presName="vSp1" presStyleCnt="0"/>
      <dgm:spPr/>
    </dgm:pt>
    <dgm:pt modelId="{4BE0ECAB-AD67-4717-8D57-788DE30C7319}" type="pres">
      <dgm:prSet presAssocID="{8708116B-7E27-47F4-8B22-7CC05F10AD8D}" presName="simulatedConn" presStyleLbl="solidFgAcc1" presStyleIdx="1" presStyleCnt="2"/>
      <dgm:spPr/>
    </dgm:pt>
    <dgm:pt modelId="{14BD4AB9-10FE-4E43-8F8E-BEE6D1429AF9}" type="pres">
      <dgm:prSet presAssocID="{8708116B-7E27-47F4-8B22-7CC05F10AD8D}" presName="vSp2" presStyleCnt="0"/>
      <dgm:spPr/>
    </dgm:pt>
    <dgm:pt modelId="{A38C617C-0D4A-490A-804E-8FEF98826BDA}" type="pres">
      <dgm:prSet presAssocID="{8708116B-7E27-47F4-8B22-7CC05F10AD8D}" presName="sibTrans" presStyleCnt="0"/>
      <dgm:spPr/>
    </dgm:pt>
    <dgm:pt modelId="{BE522720-076B-4EE0-807E-7F066B4412B1}" type="pres">
      <dgm:prSet presAssocID="{C04DBC62-AD12-4EB4-9B7A-A339DC65676F}" presName="compositeNode" presStyleCnt="0">
        <dgm:presLayoutVars>
          <dgm:bulletEnabled val="1"/>
        </dgm:presLayoutVars>
      </dgm:prSet>
      <dgm:spPr/>
    </dgm:pt>
    <dgm:pt modelId="{673B5558-8AAC-465A-9D11-62547C7368D2}" type="pres">
      <dgm:prSet presAssocID="{C04DBC62-AD12-4EB4-9B7A-A339DC65676F}" presName="bgRect" presStyleLbl="node1" presStyleIdx="2" presStyleCnt="3"/>
      <dgm:spPr/>
      <dgm:t>
        <a:bodyPr/>
        <a:lstStyle/>
        <a:p>
          <a:endParaRPr lang="es-MX"/>
        </a:p>
      </dgm:t>
    </dgm:pt>
    <dgm:pt modelId="{14A34FB5-6B5B-437A-A47D-5FE09B3358BD}" type="pres">
      <dgm:prSet presAssocID="{C04DBC62-AD12-4EB4-9B7A-A339DC65676F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0C29C72-0ECD-4111-A831-EE74794B40D1}" type="pres">
      <dgm:prSet presAssocID="{C04DBC62-AD12-4EB4-9B7A-A339DC65676F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F72FF19-4A38-41B9-95DE-A76C3533B87C}" type="presOf" srcId="{C04DBC62-AD12-4EB4-9B7A-A339DC65676F}" destId="{14A34FB5-6B5B-437A-A47D-5FE09B3358BD}" srcOrd="1" destOrd="0" presId="urn:microsoft.com/office/officeart/2005/8/layout/hProcess7"/>
    <dgm:cxn modelId="{62573A9C-98A7-4246-8E0B-D0A052D19AD4}" type="presOf" srcId="{C04DBC62-AD12-4EB4-9B7A-A339DC65676F}" destId="{673B5558-8AAC-465A-9D11-62547C7368D2}" srcOrd="0" destOrd="0" presId="urn:microsoft.com/office/officeart/2005/8/layout/hProcess7"/>
    <dgm:cxn modelId="{14A5F1A1-83F4-404C-951B-08F8804E600F}" type="presOf" srcId="{FAFB0FD4-D960-4D2D-9F03-FB90A819E756}" destId="{25FD6463-0B12-46E3-829F-A16B664D24C4}" srcOrd="0" destOrd="0" presId="urn:microsoft.com/office/officeart/2005/8/layout/hProcess7"/>
    <dgm:cxn modelId="{33E069E1-162D-419B-9F36-A47222720316}" srcId="{BFC7A5D9-D26A-448C-9DDA-55754730F1C0}" destId="{81E63CA7-40C8-4FBF-A038-98137F8C0E8E}" srcOrd="0" destOrd="0" parTransId="{E89F37A4-A8A7-428B-99AF-2E87F0A0918F}" sibTransId="{85AF9CFF-04CD-4C56-8578-03F29CE4AFDB}"/>
    <dgm:cxn modelId="{F897F1F6-FE43-4937-AB2E-25A34F7A01EA}" srcId="{BFC7A5D9-D26A-448C-9DDA-55754730F1C0}" destId="{C04DBC62-AD12-4EB4-9B7A-A339DC65676F}" srcOrd="2" destOrd="0" parTransId="{35FCC353-8822-463C-B62C-43E2FA4AC66F}" sibTransId="{80CDED72-ACB8-40E1-B7C2-86B900FAC0AE}"/>
    <dgm:cxn modelId="{6472729B-A3DB-4B1A-9509-D47777F643F7}" srcId="{BFC7A5D9-D26A-448C-9DDA-55754730F1C0}" destId="{AA9BF7C0-9DE5-469F-AC0D-5755CEEBC519}" srcOrd="1" destOrd="0" parTransId="{3FD21176-7FCB-4CFF-B0C9-CB89FDFB90F2}" sibTransId="{8708116B-7E27-47F4-8B22-7CC05F10AD8D}"/>
    <dgm:cxn modelId="{D321993C-5DA3-432E-A6A3-2DF1FD525B60}" srcId="{81E63CA7-40C8-4FBF-A038-98137F8C0E8E}" destId="{037E4000-E523-422A-BEE3-10894DFDE739}" srcOrd="1" destOrd="0" parTransId="{80D8EE5C-5924-400A-8485-82DBCA8B0AFB}" sibTransId="{3B820A35-BB0F-4F8F-93CA-1AB786D3C892}"/>
    <dgm:cxn modelId="{B34747D6-798E-4E61-BF4B-DC943E5DC906}" type="presOf" srcId="{037E4000-E523-422A-BEE3-10894DFDE739}" destId="{CF7C615B-42F8-4D76-8FAA-EA9E1C90EF53}" srcOrd="0" destOrd="1" presId="urn:microsoft.com/office/officeart/2005/8/layout/hProcess7"/>
    <dgm:cxn modelId="{DB1ADF2C-0339-48ED-BC46-ED9122ED26D6}" srcId="{AA9BF7C0-9DE5-469F-AC0D-5755CEEBC519}" destId="{FAFB0FD4-D960-4D2D-9F03-FB90A819E756}" srcOrd="0" destOrd="0" parTransId="{770D3B6A-0957-40EE-9F52-6D4967764A7F}" sibTransId="{E440A47D-AFED-498E-BD7C-C4D7A296A51A}"/>
    <dgm:cxn modelId="{AEC66759-738D-4A00-9C38-BC38DDBF81EC}" type="presOf" srcId="{D501FDB8-95C4-4ABF-BE33-70BF0E397546}" destId="{F0C29C72-0ECD-4111-A831-EE74794B40D1}" srcOrd="0" destOrd="0" presId="urn:microsoft.com/office/officeart/2005/8/layout/hProcess7"/>
    <dgm:cxn modelId="{4B30058D-67DE-4425-9520-5C540403F43C}" type="presOf" srcId="{BFC7A5D9-D26A-448C-9DDA-55754730F1C0}" destId="{D70B7685-9586-4AD0-B99D-45570C6BA71D}" srcOrd="0" destOrd="0" presId="urn:microsoft.com/office/officeart/2005/8/layout/hProcess7"/>
    <dgm:cxn modelId="{D266CB8D-8E86-451F-AC89-8BBE7B342C44}" srcId="{81E63CA7-40C8-4FBF-A038-98137F8C0E8E}" destId="{3C92964A-1915-46BC-9CDE-95C477B6861A}" srcOrd="0" destOrd="0" parTransId="{6973D2D8-1B13-410C-A3EB-F68DA5711976}" sibTransId="{FD9782DD-E94C-4A7E-809D-1651D75A8FD1}"/>
    <dgm:cxn modelId="{83720EC5-1205-4EA4-88DB-BB60CB136274}" type="presOf" srcId="{81E63CA7-40C8-4FBF-A038-98137F8C0E8E}" destId="{1CCCF55D-053D-4515-AAC4-495BB8C23108}" srcOrd="1" destOrd="0" presId="urn:microsoft.com/office/officeart/2005/8/layout/hProcess7"/>
    <dgm:cxn modelId="{ADDC27C3-C32E-4F30-A1EA-C9ABF9B52E69}" type="presOf" srcId="{3C92964A-1915-46BC-9CDE-95C477B6861A}" destId="{CF7C615B-42F8-4D76-8FAA-EA9E1C90EF53}" srcOrd="0" destOrd="0" presId="urn:microsoft.com/office/officeart/2005/8/layout/hProcess7"/>
    <dgm:cxn modelId="{2A2701D8-6AE9-4879-81AB-D0F64392B9CC}" type="presOf" srcId="{81E63CA7-40C8-4FBF-A038-98137F8C0E8E}" destId="{FFFF48BF-9C56-4ECC-8136-4D60FE6ECB12}" srcOrd="0" destOrd="0" presId="urn:microsoft.com/office/officeart/2005/8/layout/hProcess7"/>
    <dgm:cxn modelId="{3C986FC3-D573-438A-9E30-A7463521C617}" type="presOf" srcId="{AA9BF7C0-9DE5-469F-AC0D-5755CEEBC519}" destId="{79E8FCF0-4000-41FC-9513-D1891FC0E496}" srcOrd="0" destOrd="0" presId="urn:microsoft.com/office/officeart/2005/8/layout/hProcess7"/>
    <dgm:cxn modelId="{CF7BCDA0-DE8F-47C8-B7BC-A56E36B4DB9C}" srcId="{C04DBC62-AD12-4EB4-9B7A-A339DC65676F}" destId="{D501FDB8-95C4-4ABF-BE33-70BF0E397546}" srcOrd="0" destOrd="0" parTransId="{5E38F854-58BB-488B-B7FD-7300DE019718}" sibTransId="{F19877EE-E58E-4C4F-87AF-9218C259CAF2}"/>
    <dgm:cxn modelId="{34F536D2-3189-40FF-9FCA-1C012299AEEE}" type="presOf" srcId="{AA9BF7C0-9DE5-469F-AC0D-5755CEEBC519}" destId="{F19A22E7-222E-42DF-B858-5BC9FD5D4281}" srcOrd="1" destOrd="0" presId="urn:microsoft.com/office/officeart/2005/8/layout/hProcess7"/>
    <dgm:cxn modelId="{6CB1A86C-8D48-4896-8422-4DB3F9163475}" type="presParOf" srcId="{D70B7685-9586-4AD0-B99D-45570C6BA71D}" destId="{DC6A35EE-5293-4C06-8575-76D83368BD66}" srcOrd="0" destOrd="0" presId="urn:microsoft.com/office/officeart/2005/8/layout/hProcess7"/>
    <dgm:cxn modelId="{DCDA8E68-5F1A-4D54-B5E5-A87F18091A73}" type="presParOf" srcId="{DC6A35EE-5293-4C06-8575-76D83368BD66}" destId="{FFFF48BF-9C56-4ECC-8136-4D60FE6ECB12}" srcOrd="0" destOrd="0" presId="urn:microsoft.com/office/officeart/2005/8/layout/hProcess7"/>
    <dgm:cxn modelId="{3600A5BC-6F9A-468A-97F3-61002F3AEDA4}" type="presParOf" srcId="{DC6A35EE-5293-4C06-8575-76D83368BD66}" destId="{1CCCF55D-053D-4515-AAC4-495BB8C23108}" srcOrd="1" destOrd="0" presId="urn:microsoft.com/office/officeart/2005/8/layout/hProcess7"/>
    <dgm:cxn modelId="{631B6346-520A-43E3-AC75-6E3995442DFB}" type="presParOf" srcId="{DC6A35EE-5293-4C06-8575-76D83368BD66}" destId="{CF7C615B-42F8-4D76-8FAA-EA9E1C90EF53}" srcOrd="2" destOrd="0" presId="urn:microsoft.com/office/officeart/2005/8/layout/hProcess7"/>
    <dgm:cxn modelId="{4EFB66CA-96E6-4CB2-9F1A-B6CFB7FBF935}" type="presParOf" srcId="{D70B7685-9586-4AD0-B99D-45570C6BA71D}" destId="{F20CF43A-846B-4771-950B-BDD123E025FC}" srcOrd="1" destOrd="0" presId="urn:microsoft.com/office/officeart/2005/8/layout/hProcess7"/>
    <dgm:cxn modelId="{0A9A0CDC-FA56-49D0-92C9-ABE546460ACA}" type="presParOf" srcId="{D70B7685-9586-4AD0-B99D-45570C6BA71D}" destId="{35E26F0E-A09D-4FD3-946E-4E3FB1B53626}" srcOrd="2" destOrd="0" presId="urn:microsoft.com/office/officeart/2005/8/layout/hProcess7"/>
    <dgm:cxn modelId="{14B35914-CDA3-47E4-99E5-F4AA4BDFD7DB}" type="presParOf" srcId="{35E26F0E-A09D-4FD3-946E-4E3FB1B53626}" destId="{74E7A1F6-F02A-4AD8-9186-ABABE07FF217}" srcOrd="0" destOrd="0" presId="urn:microsoft.com/office/officeart/2005/8/layout/hProcess7"/>
    <dgm:cxn modelId="{E4D44E25-FC5E-4CF8-AF31-F3B95ADF29C2}" type="presParOf" srcId="{35E26F0E-A09D-4FD3-946E-4E3FB1B53626}" destId="{7EAFE7CF-E03E-4408-9EEC-89B21EFF005D}" srcOrd="1" destOrd="0" presId="urn:microsoft.com/office/officeart/2005/8/layout/hProcess7"/>
    <dgm:cxn modelId="{A3869857-A0CD-457E-A4BB-3631ACE8F035}" type="presParOf" srcId="{35E26F0E-A09D-4FD3-946E-4E3FB1B53626}" destId="{32427AC1-DEBC-4122-A4F3-98A8A5E250E9}" srcOrd="2" destOrd="0" presId="urn:microsoft.com/office/officeart/2005/8/layout/hProcess7"/>
    <dgm:cxn modelId="{85EDB5A5-ADDE-44EE-A289-9A1127846A02}" type="presParOf" srcId="{D70B7685-9586-4AD0-B99D-45570C6BA71D}" destId="{5F925ED9-B7C5-4EB3-81D8-B50E71916E89}" srcOrd="3" destOrd="0" presId="urn:microsoft.com/office/officeart/2005/8/layout/hProcess7"/>
    <dgm:cxn modelId="{A0F904FA-7F5F-4DC6-A400-1B52376EFDBD}" type="presParOf" srcId="{D70B7685-9586-4AD0-B99D-45570C6BA71D}" destId="{BFD643BC-380A-425C-8D31-DE6C887CA564}" srcOrd="4" destOrd="0" presId="urn:microsoft.com/office/officeart/2005/8/layout/hProcess7"/>
    <dgm:cxn modelId="{2378B8A0-DBE4-4A71-8C6A-D201A1D5D411}" type="presParOf" srcId="{BFD643BC-380A-425C-8D31-DE6C887CA564}" destId="{79E8FCF0-4000-41FC-9513-D1891FC0E496}" srcOrd="0" destOrd="0" presId="urn:microsoft.com/office/officeart/2005/8/layout/hProcess7"/>
    <dgm:cxn modelId="{A3673D2D-E633-417E-8FCB-911B76D25064}" type="presParOf" srcId="{BFD643BC-380A-425C-8D31-DE6C887CA564}" destId="{F19A22E7-222E-42DF-B858-5BC9FD5D4281}" srcOrd="1" destOrd="0" presId="urn:microsoft.com/office/officeart/2005/8/layout/hProcess7"/>
    <dgm:cxn modelId="{536CD745-A90B-4C32-8D2E-EA1DFFFDC09B}" type="presParOf" srcId="{BFD643BC-380A-425C-8D31-DE6C887CA564}" destId="{25FD6463-0B12-46E3-829F-A16B664D24C4}" srcOrd="2" destOrd="0" presId="urn:microsoft.com/office/officeart/2005/8/layout/hProcess7"/>
    <dgm:cxn modelId="{15139229-0739-493E-B8F2-65042D375680}" type="presParOf" srcId="{D70B7685-9586-4AD0-B99D-45570C6BA71D}" destId="{E2810B1F-A460-4412-80DA-2A8DD72C5A3B}" srcOrd="5" destOrd="0" presId="urn:microsoft.com/office/officeart/2005/8/layout/hProcess7"/>
    <dgm:cxn modelId="{75FBE9F5-71B6-467E-999F-17C1445D571E}" type="presParOf" srcId="{D70B7685-9586-4AD0-B99D-45570C6BA71D}" destId="{7798C769-7DB5-44DB-BD21-51D1BB068938}" srcOrd="6" destOrd="0" presId="urn:microsoft.com/office/officeart/2005/8/layout/hProcess7"/>
    <dgm:cxn modelId="{CE0FE86C-8F21-4D1A-81C1-4218D3304FC2}" type="presParOf" srcId="{7798C769-7DB5-44DB-BD21-51D1BB068938}" destId="{A67D33F8-0E29-4386-ADD8-BBA726C503E8}" srcOrd="0" destOrd="0" presId="urn:microsoft.com/office/officeart/2005/8/layout/hProcess7"/>
    <dgm:cxn modelId="{758500EC-8AF7-47FB-A135-9D1AF052140A}" type="presParOf" srcId="{7798C769-7DB5-44DB-BD21-51D1BB068938}" destId="{4BE0ECAB-AD67-4717-8D57-788DE30C7319}" srcOrd="1" destOrd="0" presId="urn:microsoft.com/office/officeart/2005/8/layout/hProcess7"/>
    <dgm:cxn modelId="{2E822103-9EF5-4BD8-BBFD-0571FD0E0BC6}" type="presParOf" srcId="{7798C769-7DB5-44DB-BD21-51D1BB068938}" destId="{14BD4AB9-10FE-4E43-8F8E-BEE6D1429AF9}" srcOrd="2" destOrd="0" presId="urn:microsoft.com/office/officeart/2005/8/layout/hProcess7"/>
    <dgm:cxn modelId="{BD7B368F-F3B0-42AA-B0D5-3CD3BA6A3B94}" type="presParOf" srcId="{D70B7685-9586-4AD0-B99D-45570C6BA71D}" destId="{A38C617C-0D4A-490A-804E-8FEF98826BDA}" srcOrd="7" destOrd="0" presId="urn:microsoft.com/office/officeart/2005/8/layout/hProcess7"/>
    <dgm:cxn modelId="{0302FDB6-CF64-4CEC-BF90-BF5CA33536D0}" type="presParOf" srcId="{D70B7685-9586-4AD0-B99D-45570C6BA71D}" destId="{BE522720-076B-4EE0-807E-7F066B4412B1}" srcOrd="8" destOrd="0" presId="urn:microsoft.com/office/officeart/2005/8/layout/hProcess7"/>
    <dgm:cxn modelId="{3C922A24-85B6-4092-8568-4F98E3E17620}" type="presParOf" srcId="{BE522720-076B-4EE0-807E-7F066B4412B1}" destId="{673B5558-8AAC-465A-9D11-62547C7368D2}" srcOrd="0" destOrd="0" presId="urn:microsoft.com/office/officeart/2005/8/layout/hProcess7"/>
    <dgm:cxn modelId="{5C056993-4D5E-4D90-B1D5-440A900DF292}" type="presParOf" srcId="{BE522720-076B-4EE0-807E-7F066B4412B1}" destId="{14A34FB5-6B5B-437A-A47D-5FE09B3358BD}" srcOrd="1" destOrd="0" presId="urn:microsoft.com/office/officeart/2005/8/layout/hProcess7"/>
    <dgm:cxn modelId="{D995AACD-7D02-474E-9622-341FE6E5D19F}" type="presParOf" srcId="{BE522720-076B-4EE0-807E-7F066B4412B1}" destId="{F0C29C72-0ECD-4111-A831-EE74794B40D1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F3C638-E51B-5845-BFA8-ACA5771E41C4}" type="doc">
      <dgm:prSet loTypeId="urn:microsoft.com/office/officeart/2005/8/layout/matrix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F4B77DBE-B718-1A44-AC8C-8941F73754C7}">
      <dgm:prSet phldrT="[Texto]" custT="1"/>
      <dgm:spPr>
        <a:gradFill rotWithShape="0">
          <a:gsLst>
            <a:gs pos="0">
              <a:srgbClr val="002060"/>
            </a:gs>
            <a:gs pos="50000">
              <a:srgbClr val="002060"/>
            </a:gs>
            <a:gs pos="100000">
              <a:srgbClr val="7030A0"/>
            </a:gs>
          </a:gsLst>
        </a:gradFill>
      </dgm:spPr>
      <dgm:t>
        <a:bodyPr/>
        <a:lstStyle/>
        <a:p>
          <a:pPr algn="ctr"/>
          <a:r>
            <a:rPr lang="es-ES_tradnl" sz="1400" b="1">
              <a:solidFill>
                <a:schemeClr val="bg1"/>
              </a:solidFill>
            </a:rPr>
            <a:t>EVALUACIÓN DIAGNÓSTICA</a:t>
          </a:r>
        </a:p>
        <a:p>
          <a:pPr algn="ctr"/>
          <a:r>
            <a:rPr lang="es-ES_tradnl" sz="1300">
              <a:solidFill>
                <a:schemeClr val="bg1"/>
              </a:solidFill>
            </a:rPr>
            <a:t>Se realiza previamente al desarrollo de un proceso educativo.</a:t>
          </a:r>
        </a:p>
        <a:p>
          <a:pPr algn="ctr"/>
          <a:r>
            <a:rPr lang="es-ES_tradnl" sz="1300" b="1">
              <a:solidFill>
                <a:schemeClr val="bg1"/>
              </a:solidFill>
            </a:rPr>
            <a:t>CARACTER</a:t>
          </a:r>
          <a:r>
            <a:rPr lang="es-ES" sz="1300" b="1">
              <a:solidFill>
                <a:schemeClr val="bg1"/>
              </a:solidFill>
            </a:rPr>
            <a:t>ÍSTICAS</a:t>
          </a:r>
          <a:endParaRPr lang="es-ES_tradnl" sz="1300" b="1">
            <a:solidFill>
              <a:schemeClr val="bg1"/>
            </a:solidFill>
          </a:endParaRPr>
        </a:p>
        <a:p>
          <a:pPr algn="ctr"/>
          <a:r>
            <a:rPr lang="es-ES_tradnl" sz="1300" b="1">
              <a:solidFill>
                <a:schemeClr val="bg1"/>
              </a:solidFill>
            </a:rPr>
            <a:t>Permite al docente determinar:</a:t>
          </a:r>
        </a:p>
        <a:p>
          <a:pPr algn="l"/>
          <a:r>
            <a:rPr lang="es-ES_tradnl" sz="1000">
              <a:solidFill>
                <a:schemeClr val="bg1"/>
              </a:solidFill>
            </a:rPr>
            <a:t>- El nivel de aprendizaje de las y los estudiantes.</a:t>
          </a:r>
        </a:p>
        <a:p>
          <a:pPr algn="l"/>
          <a:r>
            <a:rPr lang="es-ES_tradnl" sz="1000">
              <a:solidFill>
                <a:schemeClr val="bg1"/>
              </a:solidFill>
            </a:rPr>
            <a:t>- Los conocimientos previos de los y las estudiantes con respecto a un tema dado.</a:t>
          </a:r>
        </a:p>
        <a:p>
          <a:pPr algn="l"/>
          <a:r>
            <a:rPr lang="es-ES_tradnl" sz="1000">
              <a:solidFill>
                <a:schemeClr val="bg1"/>
              </a:solidFill>
            </a:rPr>
            <a:t>- Los resultados permiten adecuar la planificación a las necesidades del grupo de estudiantes.</a:t>
          </a:r>
        </a:p>
      </dgm:t>
    </dgm:pt>
    <dgm:pt modelId="{4E29DB35-4452-B54F-B0F3-5A29D8D8054C}" type="parTrans" cxnId="{B63A4499-C75C-BE4C-BA99-F79AEA1C98D3}">
      <dgm:prSet/>
      <dgm:spPr/>
      <dgm:t>
        <a:bodyPr/>
        <a:lstStyle/>
        <a:p>
          <a:endParaRPr lang="es-ES_tradnl"/>
        </a:p>
      </dgm:t>
    </dgm:pt>
    <dgm:pt modelId="{0D8F0092-53D3-2349-8E62-FD5C11D4DE20}" type="sibTrans" cxnId="{B63A4499-C75C-BE4C-BA99-F79AEA1C98D3}">
      <dgm:prSet/>
      <dgm:spPr/>
      <dgm:t>
        <a:bodyPr/>
        <a:lstStyle/>
        <a:p>
          <a:endParaRPr lang="es-ES_tradnl"/>
        </a:p>
      </dgm:t>
    </dgm:pt>
    <dgm:pt modelId="{A24FD14D-2975-BA47-8141-6345284BFA7F}">
      <dgm:prSet phldrT="[Texto]" custT="1"/>
      <dgm:spPr>
        <a:gradFill rotWithShape="0">
          <a:gsLst>
            <a:gs pos="0">
              <a:srgbClr val="002060"/>
            </a:gs>
            <a:gs pos="50000">
              <a:srgbClr val="002060"/>
            </a:gs>
            <a:gs pos="100000">
              <a:srgbClr val="FFC000"/>
            </a:gs>
          </a:gsLst>
        </a:gradFill>
      </dgm:spPr>
      <dgm:t>
        <a:bodyPr/>
        <a:lstStyle/>
        <a:p>
          <a:pPr algn="l"/>
          <a:endParaRPr lang="es-ES_tradnl" sz="1400" b="1"/>
        </a:p>
        <a:p>
          <a:pPr algn="l"/>
          <a:endParaRPr lang="es-ES_tradnl" sz="1400" b="1"/>
        </a:p>
        <a:p>
          <a:pPr algn="l"/>
          <a:endParaRPr lang="es-ES_tradnl" sz="1400" b="1"/>
        </a:p>
        <a:p>
          <a:pPr algn="l"/>
          <a:r>
            <a:rPr lang="es-ES_tradnl" sz="1400" b="1"/>
            <a:t>¿Quién la puede llevar a cabo </a:t>
          </a:r>
        </a:p>
        <a:p>
          <a:pPr algn="l"/>
          <a:r>
            <a:rPr lang="es-ES_tradnl" sz="1400" b="1"/>
            <a:t>o implementar? </a:t>
          </a:r>
          <a:endParaRPr lang="es-ES_tradnl" sz="1400"/>
        </a:p>
        <a:p>
          <a:pPr algn="l"/>
          <a:endParaRPr lang="es-ES_tradnl" sz="1000"/>
        </a:p>
        <a:p>
          <a:pPr algn="l"/>
          <a:r>
            <a:rPr lang="es-ES_tradnl" sz="1000"/>
            <a:t>El o la docente determina cuales son </a:t>
          </a:r>
        </a:p>
        <a:p>
          <a:pPr algn="l"/>
          <a:r>
            <a:rPr lang="es-ES_tradnl" sz="1000"/>
            <a:t>las principales fortalezas que sus </a:t>
          </a:r>
        </a:p>
        <a:p>
          <a:pPr algn="l"/>
          <a:r>
            <a:rPr lang="es-ES_tradnl" sz="1000"/>
            <a:t>estudiantes poseen al empezar el </a:t>
          </a:r>
        </a:p>
        <a:p>
          <a:pPr algn="l"/>
          <a:r>
            <a:rPr lang="es-ES_tradnl" sz="1000"/>
            <a:t>ciclo escolar, un nuevo tema o una </a:t>
          </a:r>
        </a:p>
        <a:p>
          <a:pPr algn="l"/>
          <a:r>
            <a:rPr lang="es-ES_tradnl" sz="1000"/>
            <a:t>unidad. </a:t>
          </a:r>
        </a:p>
      </dgm:t>
    </dgm:pt>
    <dgm:pt modelId="{8FD39BE4-F5D3-1A41-B2E9-3BAE73A3A77D}" type="parTrans" cxnId="{C1FA08C5-8CF6-3F45-BC69-023B83A0EE15}">
      <dgm:prSet/>
      <dgm:spPr/>
      <dgm:t>
        <a:bodyPr/>
        <a:lstStyle/>
        <a:p>
          <a:endParaRPr lang="es-ES_tradnl"/>
        </a:p>
      </dgm:t>
    </dgm:pt>
    <dgm:pt modelId="{DA25FE50-1A42-C24F-B4C3-A487A602EF4B}" type="sibTrans" cxnId="{C1FA08C5-8CF6-3F45-BC69-023B83A0EE15}">
      <dgm:prSet/>
      <dgm:spPr/>
      <dgm:t>
        <a:bodyPr/>
        <a:lstStyle/>
        <a:p>
          <a:endParaRPr lang="es-ES_tradnl"/>
        </a:p>
      </dgm:t>
    </dgm:pt>
    <dgm:pt modelId="{580E6728-E5F5-2A44-B043-95CB1F7BB8CA}">
      <dgm:prSet phldrT="[Texto]" custT="1"/>
      <dgm:spPr>
        <a:gradFill rotWithShape="0">
          <a:gsLst>
            <a:gs pos="0">
              <a:srgbClr val="002060"/>
            </a:gs>
            <a:gs pos="50000">
              <a:srgbClr val="002060"/>
            </a:gs>
            <a:gs pos="100000">
              <a:srgbClr val="92D050"/>
            </a:gs>
          </a:gsLst>
        </a:gradFill>
      </dgm:spPr>
      <dgm:t>
        <a:bodyPr/>
        <a:lstStyle/>
        <a:p>
          <a:pPr algn="r"/>
          <a:r>
            <a:rPr lang="es-ES_tradnl" sz="1400" b="1"/>
            <a:t>¿En qué momento/s se utiliza? </a:t>
          </a:r>
          <a:endParaRPr lang="es-ES_tradnl" sz="1400"/>
        </a:p>
        <a:p>
          <a:pPr algn="r"/>
          <a:r>
            <a:rPr lang="es-ES_tradnl" sz="1000"/>
            <a:t>Antes de algún proceso </a:t>
          </a:r>
        </a:p>
        <a:p>
          <a:pPr algn="r"/>
          <a:r>
            <a:rPr lang="es-ES_tradnl" sz="1000"/>
            <a:t>o ciclo</a:t>
          </a:r>
          <a:r>
            <a:rPr lang="es-ES_tradnl" sz="1000" baseline="0"/>
            <a:t> </a:t>
          </a:r>
          <a:r>
            <a:rPr lang="es-ES_tradnl" sz="1000"/>
            <a:t>educativo amplio.</a:t>
          </a:r>
        </a:p>
      </dgm:t>
    </dgm:pt>
    <dgm:pt modelId="{DBDC4929-75E1-4340-9E65-2B0A65F8A1FB}" type="parTrans" cxnId="{DDAE34CC-B3B8-0F48-844A-E7F00582D10A}">
      <dgm:prSet/>
      <dgm:spPr/>
      <dgm:t>
        <a:bodyPr/>
        <a:lstStyle/>
        <a:p>
          <a:endParaRPr lang="es-ES_tradnl"/>
        </a:p>
      </dgm:t>
    </dgm:pt>
    <dgm:pt modelId="{C428156F-D505-4B40-AE88-BF568F73DB3A}" type="sibTrans" cxnId="{DDAE34CC-B3B8-0F48-844A-E7F00582D10A}">
      <dgm:prSet/>
      <dgm:spPr/>
      <dgm:t>
        <a:bodyPr/>
        <a:lstStyle/>
        <a:p>
          <a:endParaRPr lang="es-ES_tradnl"/>
        </a:p>
      </dgm:t>
    </dgm:pt>
    <dgm:pt modelId="{8E3528B3-FC6A-1D4A-A071-3029F12B05F9}">
      <dgm:prSet phldrT="[Texto]" custT="1"/>
      <dgm:spPr>
        <a:gradFill rotWithShape="0">
          <a:gsLst>
            <a:gs pos="0">
              <a:srgbClr val="002060"/>
            </a:gs>
            <a:gs pos="50000">
              <a:srgbClr val="002060"/>
            </a:gs>
            <a:gs pos="100000">
              <a:srgbClr val="92D050"/>
            </a:gs>
          </a:gsLst>
        </a:gradFill>
      </dgm:spPr>
      <dgm:t>
        <a:bodyPr/>
        <a:lstStyle/>
        <a:p>
          <a:pPr algn="l"/>
          <a:r>
            <a:rPr lang="es-ES_tradnl" sz="1400" b="1"/>
            <a:t>¿Para qué diferentes fines se utiliza? </a:t>
          </a:r>
          <a:endParaRPr lang="es-ES_tradnl" sz="1400"/>
        </a:p>
        <a:p>
          <a:pPr algn="l"/>
          <a:endParaRPr lang="es-ES_tradnl" sz="1200"/>
        </a:p>
        <a:p>
          <a:pPr algn="l"/>
          <a:r>
            <a:rPr lang="es-ES_tradnl" sz="1200"/>
            <a:t>Prognosis: Cuando se trata de hacer una evaluación de inicio a un grupo o a un colectivo.</a:t>
          </a:r>
        </a:p>
        <a:p>
          <a:pPr algn="l"/>
          <a:r>
            <a:rPr lang="es-ES_tradnl" sz="1200"/>
            <a:t>Diagnosis: Cuando es específica y diferenciada para cada alumno.</a:t>
          </a:r>
        </a:p>
        <a:p>
          <a:pPr algn="l"/>
          <a:endParaRPr lang="es-ES_tradnl" sz="1200"/>
        </a:p>
      </dgm:t>
    </dgm:pt>
    <dgm:pt modelId="{F6AB44B9-4BB5-A747-9423-6A687EE5D2B9}" type="parTrans" cxnId="{9F4B28F7-6610-7E4F-A3C1-4968FD5AEE82}">
      <dgm:prSet/>
      <dgm:spPr/>
      <dgm:t>
        <a:bodyPr/>
        <a:lstStyle/>
        <a:p>
          <a:endParaRPr lang="es-ES_tradnl"/>
        </a:p>
      </dgm:t>
    </dgm:pt>
    <dgm:pt modelId="{617BA14A-C9F4-4F43-A781-AD5EA9C56CBA}" type="sibTrans" cxnId="{9F4B28F7-6610-7E4F-A3C1-4968FD5AEE82}">
      <dgm:prSet/>
      <dgm:spPr/>
      <dgm:t>
        <a:bodyPr/>
        <a:lstStyle/>
        <a:p>
          <a:endParaRPr lang="es-ES_tradnl"/>
        </a:p>
      </dgm:t>
    </dgm:pt>
    <dgm:pt modelId="{EEC61224-FCD6-2446-A5C7-F818B876D12F}">
      <dgm:prSet phldrT="[Texto]" custT="1"/>
      <dgm:spPr>
        <a:gradFill rotWithShape="0">
          <a:gsLst>
            <a:gs pos="0">
              <a:srgbClr val="002060"/>
            </a:gs>
            <a:gs pos="50000">
              <a:srgbClr val="002060"/>
            </a:gs>
            <a:gs pos="100000">
              <a:srgbClr val="FFC000"/>
            </a:gs>
          </a:gsLst>
        </a:gradFill>
      </dgm:spPr>
      <dgm:t>
        <a:bodyPr/>
        <a:lstStyle/>
        <a:p>
          <a:pPr algn="r"/>
          <a:r>
            <a:rPr lang="es-ES_tradnl" sz="1400" b="1"/>
            <a:t>¿Con qué Técnicas e instrumentos de </a:t>
          </a:r>
        </a:p>
        <a:p>
          <a:pPr algn="r"/>
          <a:r>
            <a:rPr lang="es-ES_tradnl" sz="1400" b="1"/>
            <a:t>evaluación cuenta y cómo son éstos?</a:t>
          </a:r>
        </a:p>
        <a:p>
          <a:pPr algn="r"/>
          <a:endParaRPr lang="es-ES_tradnl" sz="1400"/>
        </a:p>
        <a:p>
          <a:pPr algn="r"/>
          <a:endParaRPr lang="es-ES_tradnl" sz="1000"/>
        </a:p>
        <a:p>
          <a:pPr algn="r"/>
          <a:r>
            <a:rPr lang="es-ES_tradnl" sz="1000" b="1" i="1"/>
            <a:t>Técnicas informales: </a:t>
          </a:r>
          <a:r>
            <a:rPr lang="es-ES_tradnl" sz="1000"/>
            <a:t>observación (por medio de listas de control), entrevistas, debates, exposición de ideas.</a:t>
          </a:r>
        </a:p>
        <a:p>
          <a:pPr algn="r"/>
          <a:endParaRPr lang="es-ES_tradnl" sz="1000"/>
        </a:p>
        <a:p>
          <a:pPr algn="r"/>
          <a:r>
            <a:rPr lang="es-ES_tradnl" sz="1000" b="1" i="1"/>
            <a:t>Técnicas formales: </a:t>
          </a:r>
          <a:r>
            <a:rPr lang="es-ES_tradnl" sz="1000"/>
            <a:t>pruebas objetivas, cuestionarios abiertos y cerrados, mapas conceptuales, pruebas de desempeño, resolución de problemas, informes personales KPSI (Knowledge and Prior Study Inventory), etcétera.</a:t>
          </a:r>
        </a:p>
        <a:p>
          <a:pPr algn="r"/>
          <a:endParaRPr lang="es-ES_tradnl" sz="1000"/>
        </a:p>
        <a:p>
          <a:pPr algn="r"/>
          <a:endParaRPr lang="es-ES_tradnl" sz="1000"/>
        </a:p>
      </dgm:t>
    </dgm:pt>
    <dgm:pt modelId="{40BE98FB-104F-A04E-863B-63B4F98610AD}" type="parTrans" cxnId="{7470D5F3-131D-DE4D-AC6C-A2F0A9300744}">
      <dgm:prSet/>
      <dgm:spPr/>
      <dgm:t>
        <a:bodyPr/>
        <a:lstStyle/>
        <a:p>
          <a:endParaRPr lang="es-ES_tradnl"/>
        </a:p>
      </dgm:t>
    </dgm:pt>
    <dgm:pt modelId="{BC37F96C-380C-9744-B7B4-C4440D6B4DAB}" type="sibTrans" cxnId="{7470D5F3-131D-DE4D-AC6C-A2F0A9300744}">
      <dgm:prSet/>
      <dgm:spPr/>
      <dgm:t>
        <a:bodyPr/>
        <a:lstStyle/>
        <a:p>
          <a:endParaRPr lang="es-ES_tradnl"/>
        </a:p>
      </dgm:t>
    </dgm:pt>
    <dgm:pt modelId="{49A69AE7-ED4A-0146-8158-4BF835BDDAD1}" type="pres">
      <dgm:prSet presAssocID="{A1F3C638-E51B-5845-BFA8-ACA5771E41C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55B11B7-F481-0D44-8535-385D43F5CE93}" type="pres">
      <dgm:prSet presAssocID="{A1F3C638-E51B-5845-BFA8-ACA5771E41C4}" presName="matrix" presStyleCnt="0"/>
      <dgm:spPr/>
    </dgm:pt>
    <dgm:pt modelId="{297783E6-4092-0B4B-A201-03B19B980370}" type="pres">
      <dgm:prSet presAssocID="{A1F3C638-E51B-5845-BFA8-ACA5771E41C4}" presName="tile1" presStyleLbl="node1" presStyleIdx="0" presStyleCnt="4"/>
      <dgm:spPr/>
      <dgm:t>
        <a:bodyPr/>
        <a:lstStyle/>
        <a:p>
          <a:endParaRPr lang="es-ES_tradnl"/>
        </a:p>
      </dgm:t>
    </dgm:pt>
    <dgm:pt modelId="{F3C3C919-73A3-A04A-9EA6-99077CDBC409}" type="pres">
      <dgm:prSet presAssocID="{A1F3C638-E51B-5845-BFA8-ACA5771E41C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8AB6CAB-0003-1C40-AD4B-46F79854BD51}" type="pres">
      <dgm:prSet presAssocID="{A1F3C638-E51B-5845-BFA8-ACA5771E41C4}" presName="tile2" presStyleLbl="node1" presStyleIdx="1" presStyleCnt="4"/>
      <dgm:spPr/>
      <dgm:t>
        <a:bodyPr/>
        <a:lstStyle/>
        <a:p>
          <a:endParaRPr lang="es-ES_tradnl"/>
        </a:p>
      </dgm:t>
    </dgm:pt>
    <dgm:pt modelId="{B36EBC4A-563A-8F43-B7A5-2125CAA089AD}" type="pres">
      <dgm:prSet presAssocID="{A1F3C638-E51B-5845-BFA8-ACA5771E41C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21A6B5B-85E3-4548-A0F6-CC6A7379F6D6}" type="pres">
      <dgm:prSet presAssocID="{A1F3C638-E51B-5845-BFA8-ACA5771E41C4}" presName="tile3" presStyleLbl="node1" presStyleIdx="2" presStyleCnt="4"/>
      <dgm:spPr/>
      <dgm:t>
        <a:bodyPr/>
        <a:lstStyle/>
        <a:p>
          <a:endParaRPr lang="es-ES_tradnl"/>
        </a:p>
      </dgm:t>
    </dgm:pt>
    <dgm:pt modelId="{338F8AD8-FBBC-3640-9789-7DEB3A43067C}" type="pres">
      <dgm:prSet presAssocID="{A1F3C638-E51B-5845-BFA8-ACA5771E41C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478A7FE-8496-2142-8EC7-55CB6881D472}" type="pres">
      <dgm:prSet presAssocID="{A1F3C638-E51B-5845-BFA8-ACA5771E41C4}" presName="tile4" presStyleLbl="node1" presStyleIdx="3" presStyleCnt="4"/>
      <dgm:spPr/>
      <dgm:t>
        <a:bodyPr/>
        <a:lstStyle/>
        <a:p>
          <a:endParaRPr lang="es-ES_tradnl"/>
        </a:p>
      </dgm:t>
    </dgm:pt>
    <dgm:pt modelId="{A0D0863E-8796-6649-902E-AD6DF1C8006B}" type="pres">
      <dgm:prSet presAssocID="{A1F3C638-E51B-5845-BFA8-ACA5771E41C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4343731-25BC-5F49-A2A5-D33518031A0B}" type="pres">
      <dgm:prSet presAssocID="{A1F3C638-E51B-5845-BFA8-ACA5771E41C4}" presName="centerTile" presStyleLbl="fgShp" presStyleIdx="0" presStyleCnt="1" custScaleY="285622" custLinFactNeighborY="-47800">
        <dgm:presLayoutVars>
          <dgm:chMax val="0"/>
          <dgm:chPref val="0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7470D5F3-131D-DE4D-AC6C-A2F0A9300744}" srcId="{F4B77DBE-B718-1A44-AC8C-8941F73754C7}" destId="{EEC61224-FCD6-2446-A5C7-F818B876D12F}" srcOrd="3" destOrd="0" parTransId="{40BE98FB-104F-A04E-863B-63B4F98610AD}" sibTransId="{BC37F96C-380C-9744-B7B4-C4440D6B4DAB}"/>
    <dgm:cxn modelId="{BA97C821-CF6D-496D-B4BB-69A2BE7222EE}" type="presOf" srcId="{580E6728-E5F5-2A44-B043-95CB1F7BB8CA}" destId="{B36EBC4A-563A-8F43-B7A5-2125CAA089AD}" srcOrd="1" destOrd="0" presId="urn:microsoft.com/office/officeart/2005/8/layout/matrix1"/>
    <dgm:cxn modelId="{DDAE34CC-B3B8-0F48-844A-E7F00582D10A}" srcId="{F4B77DBE-B718-1A44-AC8C-8941F73754C7}" destId="{580E6728-E5F5-2A44-B043-95CB1F7BB8CA}" srcOrd="1" destOrd="0" parTransId="{DBDC4929-75E1-4340-9E65-2B0A65F8A1FB}" sibTransId="{C428156F-D505-4B40-AE88-BF568F73DB3A}"/>
    <dgm:cxn modelId="{7576EB6F-7214-4F71-8354-D9929B3E7577}" type="presOf" srcId="{580E6728-E5F5-2A44-B043-95CB1F7BB8CA}" destId="{58AB6CAB-0003-1C40-AD4B-46F79854BD51}" srcOrd="0" destOrd="0" presId="urn:microsoft.com/office/officeart/2005/8/layout/matrix1"/>
    <dgm:cxn modelId="{F941C8CF-037B-44E6-9FFA-B02D4EA32479}" type="presOf" srcId="{EEC61224-FCD6-2446-A5C7-F818B876D12F}" destId="{A0D0863E-8796-6649-902E-AD6DF1C8006B}" srcOrd="1" destOrd="0" presId="urn:microsoft.com/office/officeart/2005/8/layout/matrix1"/>
    <dgm:cxn modelId="{6429F7A5-2981-4E6D-A8E6-225911D1E0DF}" type="presOf" srcId="{EEC61224-FCD6-2446-A5C7-F818B876D12F}" destId="{5478A7FE-8496-2142-8EC7-55CB6881D472}" srcOrd="0" destOrd="0" presId="urn:microsoft.com/office/officeart/2005/8/layout/matrix1"/>
    <dgm:cxn modelId="{9F4B28F7-6610-7E4F-A3C1-4968FD5AEE82}" srcId="{F4B77DBE-B718-1A44-AC8C-8941F73754C7}" destId="{8E3528B3-FC6A-1D4A-A071-3029F12B05F9}" srcOrd="2" destOrd="0" parTransId="{F6AB44B9-4BB5-A747-9423-6A687EE5D2B9}" sibTransId="{617BA14A-C9F4-4F43-A781-AD5EA9C56CBA}"/>
    <dgm:cxn modelId="{C74ED1D4-08F1-40A5-BEE3-9939688CC334}" type="presOf" srcId="{A24FD14D-2975-BA47-8141-6345284BFA7F}" destId="{297783E6-4092-0B4B-A201-03B19B980370}" srcOrd="0" destOrd="0" presId="urn:microsoft.com/office/officeart/2005/8/layout/matrix1"/>
    <dgm:cxn modelId="{B63A4499-C75C-BE4C-BA99-F79AEA1C98D3}" srcId="{A1F3C638-E51B-5845-BFA8-ACA5771E41C4}" destId="{F4B77DBE-B718-1A44-AC8C-8941F73754C7}" srcOrd="0" destOrd="0" parTransId="{4E29DB35-4452-B54F-B0F3-5A29D8D8054C}" sibTransId="{0D8F0092-53D3-2349-8E62-FD5C11D4DE20}"/>
    <dgm:cxn modelId="{67D82695-FE0C-4B0A-88B1-30CB61C8B855}" type="presOf" srcId="{F4B77DBE-B718-1A44-AC8C-8941F73754C7}" destId="{94343731-25BC-5F49-A2A5-D33518031A0B}" srcOrd="0" destOrd="0" presId="urn:microsoft.com/office/officeart/2005/8/layout/matrix1"/>
    <dgm:cxn modelId="{C1FA08C5-8CF6-3F45-BC69-023B83A0EE15}" srcId="{F4B77DBE-B718-1A44-AC8C-8941F73754C7}" destId="{A24FD14D-2975-BA47-8141-6345284BFA7F}" srcOrd="0" destOrd="0" parTransId="{8FD39BE4-F5D3-1A41-B2E9-3BAE73A3A77D}" sibTransId="{DA25FE50-1A42-C24F-B4C3-A487A602EF4B}"/>
    <dgm:cxn modelId="{93773A28-878C-4142-99A1-DBE420C99455}" type="presOf" srcId="{A1F3C638-E51B-5845-BFA8-ACA5771E41C4}" destId="{49A69AE7-ED4A-0146-8158-4BF835BDDAD1}" srcOrd="0" destOrd="0" presId="urn:microsoft.com/office/officeart/2005/8/layout/matrix1"/>
    <dgm:cxn modelId="{2DB0175E-8B05-42C4-94A7-B0E0134755C3}" type="presOf" srcId="{8E3528B3-FC6A-1D4A-A071-3029F12B05F9}" destId="{338F8AD8-FBBC-3640-9789-7DEB3A43067C}" srcOrd="1" destOrd="0" presId="urn:microsoft.com/office/officeart/2005/8/layout/matrix1"/>
    <dgm:cxn modelId="{A5623348-4EE8-48DE-A27A-73ACAE8C55F3}" type="presOf" srcId="{8E3528B3-FC6A-1D4A-A071-3029F12B05F9}" destId="{221A6B5B-85E3-4548-A0F6-CC6A7379F6D6}" srcOrd="0" destOrd="0" presId="urn:microsoft.com/office/officeart/2005/8/layout/matrix1"/>
    <dgm:cxn modelId="{8D49F3A4-FC75-4021-8AAF-CA6A767ABE1F}" type="presOf" srcId="{A24FD14D-2975-BA47-8141-6345284BFA7F}" destId="{F3C3C919-73A3-A04A-9EA6-99077CDBC409}" srcOrd="1" destOrd="0" presId="urn:microsoft.com/office/officeart/2005/8/layout/matrix1"/>
    <dgm:cxn modelId="{05BE92D5-36F5-4F2C-BAC4-140F12DED71D}" type="presParOf" srcId="{49A69AE7-ED4A-0146-8158-4BF835BDDAD1}" destId="{D55B11B7-F481-0D44-8535-385D43F5CE93}" srcOrd="0" destOrd="0" presId="urn:microsoft.com/office/officeart/2005/8/layout/matrix1"/>
    <dgm:cxn modelId="{97BB3CFA-120D-43B1-A4DD-DFB7BF710E65}" type="presParOf" srcId="{D55B11B7-F481-0D44-8535-385D43F5CE93}" destId="{297783E6-4092-0B4B-A201-03B19B980370}" srcOrd="0" destOrd="0" presId="urn:microsoft.com/office/officeart/2005/8/layout/matrix1"/>
    <dgm:cxn modelId="{D8C7B944-4086-4D6A-A3AC-70EE19A6C933}" type="presParOf" srcId="{D55B11B7-F481-0D44-8535-385D43F5CE93}" destId="{F3C3C919-73A3-A04A-9EA6-99077CDBC409}" srcOrd="1" destOrd="0" presId="urn:microsoft.com/office/officeart/2005/8/layout/matrix1"/>
    <dgm:cxn modelId="{872ED283-101C-464F-9189-AAE87407C538}" type="presParOf" srcId="{D55B11B7-F481-0D44-8535-385D43F5CE93}" destId="{58AB6CAB-0003-1C40-AD4B-46F79854BD51}" srcOrd="2" destOrd="0" presId="urn:microsoft.com/office/officeart/2005/8/layout/matrix1"/>
    <dgm:cxn modelId="{54A8D429-D519-4190-BB4F-F308CBCA6CD9}" type="presParOf" srcId="{D55B11B7-F481-0D44-8535-385D43F5CE93}" destId="{B36EBC4A-563A-8F43-B7A5-2125CAA089AD}" srcOrd="3" destOrd="0" presId="urn:microsoft.com/office/officeart/2005/8/layout/matrix1"/>
    <dgm:cxn modelId="{26B0F8A1-2CAB-4B3A-8E79-0C57463B2A89}" type="presParOf" srcId="{D55B11B7-F481-0D44-8535-385D43F5CE93}" destId="{221A6B5B-85E3-4548-A0F6-CC6A7379F6D6}" srcOrd="4" destOrd="0" presId="urn:microsoft.com/office/officeart/2005/8/layout/matrix1"/>
    <dgm:cxn modelId="{A7770F6F-440C-415E-B0B2-BF45B64D5899}" type="presParOf" srcId="{D55B11B7-F481-0D44-8535-385D43F5CE93}" destId="{338F8AD8-FBBC-3640-9789-7DEB3A43067C}" srcOrd="5" destOrd="0" presId="urn:microsoft.com/office/officeart/2005/8/layout/matrix1"/>
    <dgm:cxn modelId="{DA498739-D297-4807-8018-D1A3D2174E47}" type="presParOf" srcId="{D55B11B7-F481-0D44-8535-385D43F5CE93}" destId="{5478A7FE-8496-2142-8EC7-55CB6881D472}" srcOrd="6" destOrd="0" presId="urn:microsoft.com/office/officeart/2005/8/layout/matrix1"/>
    <dgm:cxn modelId="{E6175757-0557-47AC-84A3-EB6D12B7080F}" type="presParOf" srcId="{D55B11B7-F481-0D44-8535-385D43F5CE93}" destId="{A0D0863E-8796-6649-902E-AD6DF1C8006B}" srcOrd="7" destOrd="0" presId="urn:microsoft.com/office/officeart/2005/8/layout/matrix1"/>
    <dgm:cxn modelId="{37BE8D0B-4D21-4579-A588-323E7E26B746}" type="presParOf" srcId="{49A69AE7-ED4A-0146-8158-4BF835BDDAD1}" destId="{94343731-25BC-5F49-A2A5-D33518031A0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23C61-1C89-4BDD-96E0-E6CE2B5D4875}">
      <dsp:nvSpPr>
        <dsp:cNvPr id="0" name=""/>
        <dsp:cNvSpPr/>
      </dsp:nvSpPr>
      <dsp:spPr>
        <a:xfrm>
          <a:off x="0" y="4835127"/>
          <a:ext cx="7992888" cy="63748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1"/>
              </a:solidFill>
            </a:rPr>
            <a:t>El aprendizaje cooperativo </a:t>
          </a:r>
          <a:r>
            <a:rPr lang="es-MX" sz="1800" kern="1200" dirty="0" smtClean="0">
              <a:solidFill>
                <a:schemeClr val="tx1"/>
              </a:solidFill>
            </a:rPr>
            <a:t>enriquece las habilidades de cada participante con una conexión profunda.</a:t>
          </a:r>
          <a:endParaRPr lang="es-MX" sz="1800" kern="1200" dirty="0">
            <a:solidFill>
              <a:schemeClr val="tx1"/>
            </a:solidFill>
          </a:endParaRPr>
        </a:p>
      </dsp:txBody>
      <dsp:txXfrm>
        <a:off x="0" y="4835127"/>
        <a:ext cx="7992888" cy="637480"/>
      </dsp:txXfrm>
    </dsp:sp>
    <dsp:sp modelId="{48F072AD-0808-4A5F-8CA6-A3FFF03C4EF2}">
      <dsp:nvSpPr>
        <dsp:cNvPr id="0" name=""/>
        <dsp:cNvSpPr/>
      </dsp:nvSpPr>
      <dsp:spPr>
        <a:xfrm rot="10800000">
          <a:off x="0" y="3826263"/>
          <a:ext cx="7992888" cy="1012252"/>
        </a:xfrm>
        <a:prstGeom prst="upArrowCallout">
          <a:avLst/>
        </a:prstGeom>
        <a:solidFill>
          <a:schemeClr val="accent1">
            <a:shade val="80000"/>
            <a:hueOff val="76561"/>
            <a:satOff val="-1098"/>
            <a:lumOff val="64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Una planeación de tiempos y recursos, flexible, orientada a aprender y al logro de metas</a:t>
          </a:r>
          <a:endParaRPr lang="es-MX" sz="1800" kern="1200" dirty="0">
            <a:solidFill>
              <a:schemeClr val="tx1"/>
            </a:solidFill>
          </a:endParaRPr>
        </a:p>
      </dsp:txBody>
      <dsp:txXfrm rot="10800000">
        <a:off x="0" y="3826263"/>
        <a:ext cx="7992888" cy="657731"/>
      </dsp:txXfrm>
    </dsp:sp>
    <dsp:sp modelId="{3910FD43-3448-4EBB-917D-8D76D7A2B1A6}">
      <dsp:nvSpPr>
        <dsp:cNvPr id="0" name=""/>
        <dsp:cNvSpPr/>
      </dsp:nvSpPr>
      <dsp:spPr>
        <a:xfrm rot="10800000">
          <a:off x="0" y="2311609"/>
          <a:ext cx="7992888" cy="1519614"/>
        </a:xfrm>
        <a:prstGeom prst="upArrowCallout">
          <a:avLst/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Se requiere interacción, creatividad y motivación en los participantes, organización y un sistema de evaluación proporcional al objetivo del proyecto.</a:t>
          </a:r>
          <a:endParaRPr lang="es-MX" sz="1800" kern="1200" dirty="0">
            <a:solidFill>
              <a:schemeClr val="tx1"/>
            </a:solidFill>
          </a:endParaRPr>
        </a:p>
      </dsp:txBody>
      <dsp:txXfrm rot="10800000">
        <a:off x="0" y="2311609"/>
        <a:ext cx="7992888" cy="987400"/>
      </dsp:txXfrm>
    </dsp:sp>
    <dsp:sp modelId="{DC8B5D01-6265-400D-B6CC-DC846A0485EA}">
      <dsp:nvSpPr>
        <dsp:cNvPr id="0" name=""/>
        <dsp:cNvSpPr/>
      </dsp:nvSpPr>
      <dsp:spPr>
        <a:xfrm rot="10800000">
          <a:off x="0" y="1156943"/>
          <a:ext cx="7992888" cy="1177126"/>
        </a:xfrm>
        <a:prstGeom prst="upArrowCallout">
          <a:avLst/>
        </a:prstGeom>
        <a:solidFill>
          <a:schemeClr val="accent1">
            <a:shade val="80000"/>
            <a:hueOff val="229684"/>
            <a:satOff val="-3294"/>
            <a:lumOff val="192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solidFill>
                <a:schemeClr val="tx1"/>
              </a:solidFill>
            </a:rPr>
            <a:t>El alumno se motiva a trabajar bajo el concepto anterior cuando descubre que puede resolver un problema de él o de la colectividad.</a:t>
          </a:r>
          <a:endParaRPr lang="es-MX" sz="1800" kern="1200" dirty="0">
            <a:solidFill>
              <a:schemeClr val="tx1"/>
            </a:solidFill>
          </a:endParaRPr>
        </a:p>
      </dsp:txBody>
      <dsp:txXfrm rot="10800000">
        <a:off x="0" y="1156943"/>
        <a:ext cx="7992888" cy="764861"/>
      </dsp:txXfrm>
    </dsp:sp>
    <dsp:sp modelId="{CF110720-D5A9-4A73-B131-DE9FC4466391}">
      <dsp:nvSpPr>
        <dsp:cNvPr id="0" name=""/>
        <dsp:cNvSpPr/>
      </dsp:nvSpPr>
      <dsp:spPr>
        <a:xfrm rot="10800000">
          <a:off x="0" y="1571"/>
          <a:ext cx="7992888" cy="1142832"/>
        </a:xfrm>
        <a:prstGeom prst="upArrowCallout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solidFill>
                <a:schemeClr val="tx1"/>
              </a:solidFill>
            </a:rPr>
            <a:t>Interdisciplinariedad</a:t>
          </a:r>
          <a:r>
            <a:rPr lang="es-MX" sz="1800" kern="1200" dirty="0" smtClean="0">
              <a:solidFill>
                <a:schemeClr val="tx1"/>
              </a:solidFill>
            </a:rPr>
            <a:t> es la vinculación de diferentes áreas de conocimiento y permite que el aprendizaje sea integral y significativo</a:t>
          </a:r>
          <a:endParaRPr lang="es-MX" sz="1800" kern="1200" dirty="0">
            <a:solidFill>
              <a:schemeClr val="tx1"/>
            </a:solidFill>
          </a:endParaRPr>
        </a:p>
      </dsp:txBody>
      <dsp:txXfrm rot="10800000">
        <a:off x="0" y="1571"/>
        <a:ext cx="7992888" cy="7425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9CA476-113C-42D0-9282-90A7BE4EE471}">
      <dsp:nvSpPr>
        <dsp:cNvPr id="0" name=""/>
        <dsp:cNvSpPr/>
      </dsp:nvSpPr>
      <dsp:spPr>
        <a:xfrm>
          <a:off x="2328" y="1239488"/>
          <a:ext cx="1972785" cy="26671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500" kern="1200" dirty="0" smtClean="0"/>
            <a:t>Estados Financieros, Conceptos fundamentales de Administración, El proceso administrativo organigramas y actividades empresariales.</a:t>
          </a:r>
          <a:endParaRPr lang="es-MX" sz="1500" kern="1200" dirty="0"/>
        </a:p>
      </dsp:txBody>
      <dsp:txXfrm>
        <a:off x="60109" y="1297269"/>
        <a:ext cx="1857223" cy="1980045"/>
      </dsp:txXfrm>
    </dsp:sp>
    <dsp:sp modelId="{0CF3C77E-2F88-41D0-844C-D9AFE8B421AC}">
      <dsp:nvSpPr>
        <dsp:cNvPr id="0" name=""/>
        <dsp:cNvSpPr/>
      </dsp:nvSpPr>
      <dsp:spPr>
        <a:xfrm rot="874353">
          <a:off x="911089" y="3016354"/>
          <a:ext cx="2460514" cy="1832989"/>
        </a:xfrm>
        <a:prstGeom prst="leftCircularArrow">
          <a:avLst>
            <a:gd name="adj1" fmla="val 2806"/>
            <a:gd name="adj2" fmla="val 342515"/>
            <a:gd name="adj3" fmla="val 442623"/>
            <a:gd name="adj4" fmla="val 7349087"/>
            <a:gd name="adj5" fmla="val 3274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0CA8C2-EC84-4C9D-A250-29F4CC8228DF}">
      <dsp:nvSpPr>
        <dsp:cNvPr id="0" name=""/>
        <dsp:cNvSpPr/>
      </dsp:nvSpPr>
      <dsp:spPr>
        <a:xfrm>
          <a:off x="716033" y="3888434"/>
          <a:ext cx="1590295" cy="632408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b="1" kern="1200" dirty="0" smtClean="0">
              <a:latin typeface="+mj-lt"/>
              <a:ea typeface="Cambria Math" pitchFamily="18" charset="0"/>
            </a:rPr>
            <a:t>CONTABILIDAD Y GESTIÓN ADMINISTRATIVA</a:t>
          </a:r>
          <a:endParaRPr lang="es-MX" sz="1300" b="1" kern="1200" dirty="0">
            <a:latin typeface="+mj-lt"/>
            <a:ea typeface="Cambria Math" pitchFamily="18" charset="0"/>
          </a:endParaRPr>
        </a:p>
      </dsp:txBody>
      <dsp:txXfrm>
        <a:off x="734556" y="3906957"/>
        <a:ext cx="1553249" cy="595362"/>
      </dsp:txXfrm>
    </dsp:sp>
    <dsp:sp modelId="{861D5063-0160-4F8B-A9F2-0C4241FE7DAC}">
      <dsp:nvSpPr>
        <dsp:cNvPr id="0" name=""/>
        <dsp:cNvSpPr/>
      </dsp:nvSpPr>
      <dsp:spPr>
        <a:xfrm>
          <a:off x="2326981" y="1335632"/>
          <a:ext cx="1789082" cy="28408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102082"/>
              <a:satOff val="-1464"/>
              <a:lumOff val="85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/>
            <a:t>Importancia de la función comunicativa del dibujo y la estructuración formal de los elementos gráficos para crear una composición.</a:t>
          </a:r>
          <a:endParaRPr lang="es-MX" sz="1400" kern="1200" dirty="0"/>
        </a:p>
      </dsp:txBody>
      <dsp:txXfrm>
        <a:off x="2379381" y="1996782"/>
        <a:ext cx="1684282" cy="2127282"/>
      </dsp:txXfrm>
    </dsp:sp>
    <dsp:sp modelId="{AE31F081-4056-42BE-A985-6A61BC13E2D2}">
      <dsp:nvSpPr>
        <dsp:cNvPr id="0" name=""/>
        <dsp:cNvSpPr/>
      </dsp:nvSpPr>
      <dsp:spPr>
        <a:xfrm rot="21294964">
          <a:off x="3096817" y="833933"/>
          <a:ext cx="2431030" cy="2497960"/>
        </a:xfrm>
        <a:prstGeom prst="circularArrow">
          <a:avLst>
            <a:gd name="adj1" fmla="val 2212"/>
            <a:gd name="adj2" fmla="val 266269"/>
            <a:gd name="adj3" fmla="val 20109628"/>
            <a:gd name="adj4" fmla="val 13126919"/>
            <a:gd name="adj5" fmla="val 2580"/>
          </a:avLst>
        </a:prstGeom>
        <a:solidFill>
          <a:schemeClr val="accent1">
            <a:shade val="90000"/>
            <a:hueOff val="153151"/>
            <a:satOff val="-2127"/>
            <a:lumOff val="114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023CFF-29A4-40FA-80EC-5D2BD7AFC333}">
      <dsp:nvSpPr>
        <dsp:cNvPr id="0" name=""/>
        <dsp:cNvSpPr/>
      </dsp:nvSpPr>
      <dsp:spPr>
        <a:xfrm>
          <a:off x="2664299" y="1296140"/>
          <a:ext cx="1590295" cy="632408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02082"/>
            <a:satOff val="-1464"/>
            <a:lumOff val="85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/>
            <a:t>DIBUJO</a:t>
          </a:r>
          <a:endParaRPr lang="es-MX" sz="2400" b="1" kern="1200" dirty="0"/>
        </a:p>
      </dsp:txBody>
      <dsp:txXfrm>
        <a:off x="2682822" y="1314663"/>
        <a:ext cx="1553249" cy="595362"/>
      </dsp:txXfrm>
    </dsp:sp>
    <dsp:sp modelId="{F3F64D81-047D-4671-A481-F3113578D174}">
      <dsp:nvSpPr>
        <dsp:cNvPr id="0" name=""/>
        <dsp:cNvSpPr/>
      </dsp:nvSpPr>
      <dsp:spPr>
        <a:xfrm>
          <a:off x="4652190" y="1595787"/>
          <a:ext cx="1793465" cy="2133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204164"/>
              <a:satOff val="-2928"/>
              <a:lumOff val="170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/>
            <a:t>El arte, los elementos de la música, medios de producción, conjuntos vocales e instrumentales y Teoría de la música.</a:t>
          </a:r>
          <a:endParaRPr lang="es-MX" sz="1400" kern="1200" dirty="0"/>
        </a:p>
      </dsp:txBody>
      <dsp:txXfrm>
        <a:off x="4701279" y="1644876"/>
        <a:ext cx="1695287" cy="1577849"/>
      </dsp:txXfrm>
    </dsp:sp>
    <dsp:sp modelId="{FACF6E41-51F0-4C19-9E64-21CD3F22651B}">
      <dsp:nvSpPr>
        <dsp:cNvPr id="0" name=""/>
        <dsp:cNvSpPr/>
      </dsp:nvSpPr>
      <dsp:spPr>
        <a:xfrm rot="1128600">
          <a:off x="6125158" y="2794674"/>
          <a:ext cx="1999044" cy="1940236"/>
        </a:xfrm>
        <a:prstGeom prst="leftCircularArrow">
          <a:avLst>
            <a:gd name="adj1" fmla="val 2651"/>
            <a:gd name="adj2" fmla="val 322414"/>
            <a:gd name="adj3" fmla="val 525553"/>
            <a:gd name="adj4" fmla="val 7452118"/>
            <a:gd name="adj5" fmla="val 3093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185743-FB08-49AD-ABE1-75942A4CFC40}">
      <dsp:nvSpPr>
        <dsp:cNvPr id="0" name=""/>
        <dsp:cNvSpPr/>
      </dsp:nvSpPr>
      <dsp:spPr>
        <a:xfrm>
          <a:off x="5079744" y="3733557"/>
          <a:ext cx="1590295" cy="873526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/>
            <a:t>Educación Estética y </a:t>
          </a:r>
          <a:r>
            <a:rPr lang="es-MX" sz="2000" b="1" kern="1200" dirty="0" err="1" smtClean="0"/>
            <a:t>Artísitica</a:t>
          </a:r>
          <a:endParaRPr lang="es-MX" sz="2000" b="1" kern="1200" dirty="0"/>
        </a:p>
      </dsp:txBody>
      <dsp:txXfrm>
        <a:off x="5105329" y="3759142"/>
        <a:ext cx="1539125" cy="822356"/>
      </dsp:txXfrm>
    </dsp:sp>
    <dsp:sp modelId="{FBDD5A88-F958-4F1F-BF6E-C6785D0B7B70}">
      <dsp:nvSpPr>
        <dsp:cNvPr id="0" name=""/>
        <dsp:cNvSpPr/>
      </dsp:nvSpPr>
      <dsp:spPr>
        <a:xfrm>
          <a:off x="6794778" y="1579965"/>
          <a:ext cx="1789082" cy="25266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306246"/>
              <a:satOff val="-4392"/>
              <a:lumOff val="256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400" kern="1200" dirty="0" smtClean="0"/>
            <a:t>El Derecho Mercantil, tipos de sociedades mercantiles, títulos de crédito y creación de entes empresariales.</a:t>
          </a:r>
          <a:endParaRPr lang="es-MX" sz="1400" kern="1200" dirty="0"/>
        </a:p>
      </dsp:txBody>
      <dsp:txXfrm>
        <a:off x="6847178" y="2173795"/>
        <a:ext cx="1684282" cy="1880443"/>
      </dsp:txXfrm>
    </dsp:sp>
    <dsp:sp modelId="{88629A4A-7527-436C-B205-FFCC67103B88}">
      <dsp:nvSpPr>
        <dsp:cNvPr id="0" name=""/>
        <dsp:cNvSpPr/>
      </dsp:nvSpPr>
      <dsp:spPr>
        <a:xfrm>
          <a:off x="7128788" y="1584177"/>
          <a:ext cx="1590295" cy="632408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/>
            <a:t>Derecho</a:t>
          </a:r>
          <a:endParaRPr lang="es-MX" sz="2000" b="1" kern="1200" dirty="0"/>
        </a:p>
      </dsp:txBody>
      <dsp:txXfrm>
        <a:off x="7147311" y="1602700"/>
        <a:ext cx="1553249" cy="5953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F48BF-9C56-4ECC-8136-4D60FE6ECB12}">
      <dsp:nvSpPr>
        <dsp:cNvPr id="0" name=""/>
        <dsp:cNvSpPr/>
      </dsp:nvSpPr>
      <dsp:spPr>
        <a:xfrm>
          <a:off x="683" y="1051195"/>
          <a:ext cx="2943038" cy="3531646"/>
        </a:xfrm>
        <a:prstGeom prst="roundRect">
          <a:avLst>
            <a:gd name="adj" fmla="val 5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/>
            <a:t>DERECHO</a:t>
          </a:r>
          <a:endParaRPr lang="es-MX" sz="1800" b="1" kern="1200" dirty="0"/>
        </a:p>
      </dsp:txBody>
      <dsp:txXfrm rot="16200000">
        <a:off x="-1152987" y="2204866"/>
        <a:ext cx="2895949" cy="588607"/>
      </dsp:txXfrm>
    </dsp:sp>
    <dsp:sp modelId="{CF7C615B-42F8-4D76-8FAA-EA9E1C90EF53}">
      <dsp:nvSpPr>
        <dsp:cNvPr id="0" name=""/>
        <dsp:cNvSpPr/>
      </dsp:nvSpPr>
      <dsp:spPr>
        <a:xfrm>
          <a:off x="589291" y="1051195"/>
          <a:ext cx="2192563" cy="353164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5151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smtClean="0">
              <a:solidFill>
                <a:schemeClr val="tx1"/>
              </a:solidFill>
              <a:latin typeface="Rockwell" panose="02060603020205020403" pitchFamily="18" charset="0"/>
            </a:rPr>
            <a:t>Tipos de Sociedades Mercantiles, Títulos de Crédito y Creación de Entes empresariales, Obligaciones del Patrón y Trabajador, Derechos de Autor y Propiedad Intelectual</a:t>
          </a:r>
          <a:endParaRPr lang="es-MX" sz="1900" kern="1200" dirty="0">
            <a:solidFill>
              <a:schemeClr val="tx1"/>
            </a:solidFill>
            <a:latin typeface="Rockwell" panose="02060603020205020403" pitchFamily="18" charset="0"/>
          </a:endParaRP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900" kern="1200" dirty="0"/>
        </a:p>
      </dsp:txBody>
      <dsp:txXfrm>
        <a:off x="589291" y="1051195"/>
        <a:ext cx="2192563" cy="3531646"/>
      </dsp:txXfrm>
    </dsp:sp>
    <dsp:sp modelId="{79E8FCF0-4000-41FC-9513-D1891FC0E496}">
      <dsp:nvSpPr>
        <dsp:cNvPr id="0" name=""/>
        <dsp:cNvSpPr/>
      </dsp:nvSpPr>
      <dsp:spPr>
        <a:xfrm>
          <a:off x="3046728" y="1051195"/>
          <a:ext cx="2943038" cy="3531646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/>
            <a:t>CONTABILIDAD</a:t>
          </a:r>
          <a:r>
            <a:rPr lang="es-MX" sz="1800" kern="1200" dirty="0" smtClean="0"/>
            <a:t>  </a:t>
          </a:r>
          <a:r>
            <a:rPr lang="es-MX" sz="1800" b="1" kern="1200" dirty="0" smtClean="0"/>
            <a:t>Y</a:t>
          </a:r>
          <a:r>
            <a:rPr lang="es-MX" sz="1800" kern="1200" dirty="0" smtClean="0"/>
            <a:t> </a:t>
          </a:r>
          <a:r>
            <a:rPr lang="es-MX" sz="1800" b="1" kern="1200" dirty="0" smtClean="0"/>
            <a:t>ADMÓN.</a:t>
          </a:r>
          <a:endParaRPr lang="es-MX" sz="1800" b="1" kern="1200" dirty="0"/>
        </a:p>
      </dsp:txBody>
      <dsp:txXfrm rot="16200000">
        <a:off x="1893057" y="2204866"/>
        <a:ext cx="2895949" cy="588607"/>
      </dsp:txXfrm>
    </dsp:sp>
    <dsp:sp modelId="{7EAFE7CF-E03E-4408-9EEC-89B21EFF005D}">
      <dsp:nvSpPr>
        <dsp:cNvPr id="0" name=""/>
        <dsp:cNvSpPr/>
      </dsp:nvSpPr>
      <dsp:spPr>
        <a:xfrm rot="5400000">
          <a:off x="2802099" y="3856149"/>
          <a:ext cx="518688" cy="44145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FD6463-0B12-46E3-829F-A16B664D24C4}">
      <dsp:nvSpPr>
        <dsp:cNvPr id="0" name=""/>
        <dsp:cNvSpPr/>
      </dsp:nvSpPr>
      <dsp:spPr>
        <a:xfrm>
          <a:off x="3635336" y="1051195"/>
          <a:ext cx="2192563" cy="353164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5151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smtClean="0">
              <a:solidFill>
                <a:schemeClr val="tx1"/>
              </a:solidFill>
              <a:latin typeface="Rockwell" panose="02060603020205020403" pitchFamily="18" charset="0"/>
            </a:rPr>
            <a:t>Estados Financieros, Activos, Pasivos, Ingresos, Egresos y Ganancias, Procesos Administrativos, Organigramas, Líneas de mando y función, misión, visión, políticas, valores y manuales de funciones,</a:t>
          </a:r>
          <a:endParaRPr lang="es-MX" sz="1900" kern="1200" dirty="0">
            <a:solidFill>
              <a:schemeClr val="tx1"/>
            </a:solidFill>
            <a:latin typeface="Rockwell" panose="02060603020205020403" pitchFamily="18" charset="0"/>
          </a:endParaRPr>
        </a:p>
      </dsp:txBody>
      <dsp:txXfrm>
        <a:off x="3635336" y="1051195"/>
        <a:ext cx="2192563" cy="3531646"/>
      </dsp:txXfrm>
    </dsp:sp>
    <dsp:sp modelId="{673B5558-8AAC-465A-9D11-62547C7368D2}">
      <dsp:nvSpPr>
        <dsp:cNvPr id="0" name=""/>
        <dsp:cNvSpPr/>
      </dsp:nvSpPr>
      <dsp:spPr>
        <a:xfrm>
          <a:off x="6092773" y="1051195"/>
          <a:ext cx="2943038" cy="3531646"/>
        </a:xfrm>
        <a:prstGeom prst="roundRect">
          <a:avLst>
            <a:gd name="adj" fmla="val 5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/>
            <a:t>MÚSICA Y DIBUJO</a:t>
          </a:r>
          <a:endParaRPr lang="es-MX" sz="1800" b="1" kern="1200" dirty="0"/>
        </a:p>
      </dsp:txBody>
      <dsp:txXfrm rot="16200000">
        <a:off x="4939102" y="2204866"/>
        <a:ext cx="2895949" cy="588607"/>
      </dsp:txXfrm>
    </dsp:sp>
    <dsp:sp modelId="{4BE0ECAB-AD67-4717-8D57-788DE30C7319}">
      <dsp:nvSpPr>
        <dsp:cNvPr id="0" name=""/>
        <dsp:cNvSpPr/>
      </dsp:nvSpPr>
      <dsp:spPr>
        <a:xfrm rot="5400000">
          <a:off x="5848144" y="3856149"/>
          <a:ext cx="518688" cy="44145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C29C72-0ECD-4111-A831-EE74794B40D1}">
      <dsp:nvSpPr>
        <dsp:cNvPr id="0" name=""/>
        <dsp:cNvSpPr/>
      </dsp:nvSpPr>
      <dsp:spPr>
        <a:xfrm>
          <a:off x="6681381" y="1051195"/>
          <a:ext cx="2192563" cy="353164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5151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smtClean="0">
              <a:solidFill>
                <a:schemeClr val="tx1"/>
              </a:solidFill>
              <a:latin typeface="Rockwell" panose="02060603020205020403" pitchFamily="18" charset="0"/>
            </a:rPr>
            <a:t>El arte, elementos de la música, medios de producción, conjuntos vocales e instrumentales, Teoría de la música, Función comunicativa del dibujo, Técnicas de dibujo, Elementos gráficos</a:t>
          </a:r>
          <a:endParaRPr lang="es-MX" sz="1900" kern="1200" dirty="0">
            <a:solidFill>
              <a:schemeClr val="tx1"/>
            </a:solidFill>
            <a:latin typeface="Rockwell" panose="02060603020205020403" pitchFamily="18" charset="0"/>
          </a:endParaRPr>
        </a:p>
      </dsp:txBody>
      <dsp:txXfrm>
        <a:off x="6681381" y="1051195"/>
        <a:ext cx="2192563" cy="35316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7783E6-4092-0B4B-A201-03B19B980370}">
      <dsp:nvSpPr>
        <dsp:cNvPr id="0" name=""/>
        <dsp:cNvSpPr/>
      </dsp:nvSpPr>
      <dsp:spPr>
        <a:xfrm rot="16200000">
          <a:off x="886777" y="-886777"/>
          <a:ext cx="2480309" cy="4253865"/>
        </a:xfrm>
        <a:prstGeom prst="round1Rect">
          <a:avLst/>
        </a:prstGeom>
        <a:gradFill rotWithShape="0">
          <a:gsLst>
            <a:gs pos="0">
              <a:srgbClr val="002060"/>
            </a:gs>
            <a:gs pos="50000">
              <a:srgbClr val="002060"/>
            </a:gs>
            <a:gs pos="100000">
              <a:srgbClr val="FFC00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400" b="1" kern="120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400" b="1" kern="120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400" b="1" kern="120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/>
            <a:t>¿Quién la puede llevar a cabo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/>
            <a:t>o implementar? </a:t>
          </a:r>
          <a:endParaRPr lang="es-ES_tradnl" sz="1400" kern="120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000" kern="120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/>
            <a:t>El o la docente determina cuales son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/>
            <a:t>las principales fortalezas que sus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/>
            <a:t>estudiantes poseen al empezar el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/>
            <a:t>ciclo escolar, un nuevo tema o una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/>
            <a:t>unidad. </a:t>
          </a:r>
        </a:p>
      </dsp:txBody>
      <dsp:txXfrm rot="5400000">
        <a:off x="0" y="0"/>
        <a:ext cx="4253865" cy="1860232"/>
      </dsp:txXfrm>
    </dsp:sp>
    <dsp:sp modelId="{58AB6CAB-0003-1C40-AD4B-46F79854BD51}">
      <dsp:nvSpPr>
        <dsp:cNvPr id="0" name=""/>
        <dsp:cNvSpPr/>
      </dsp:nvSpPr>
      <dsp:spPr>
        <a:xfrm>
          <a:off x="4253865" y="0"/>
          <a:ext cx="4253865" cy="2480309"/>
        </a:xfrm>
        <a:prstGeom prst="round1Rect">
          <a:avLst/>
        </a:prstGeom>
        <a:gradFill rotWithShape="0">
          <a:gsLst>
            <a:gs pos="0">
              <a:srgbClr val="002060"/>
            </a:gs>
            <a:gs pos="50000">
              <a:srgbClr val="002060"/>
            </a:gs>
            <a:gs pos="100000">
              <a:srgbClr val="92D05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/>
            <a:t>¿En qué momento/s se utiliza? </a:t>
          </a:r>
          <a:endParaRPr lang="es-ES_tradnl" sz="1400" kern="1200"/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/>
            <a:t>Antes de algún proceso </a:t>
          </a: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/>
            <a:t>o ciclo</a:t>
          </a:r>
          <a:r>
            <a:rPr lang="es-ES_tradnl" sz="1000" kern="1200" baseline="0"/>
            <a:t> </a:t>
          </a:r>
          <a:r>
            <a:rPr lang="es-ES_tradnl" sz="1000" kern="1200"/>
            <a:t>educativo amplio.</a:t>
          </a:r>
        </a:p>
      </dsp:txBody>
      <dsp:txXfrm>
        <a:off x="4253865" y="0"/>
        <a:ext cx="4253865" cy="1860232"/>
      </dsp:txXfrm>
    </dsp:sp>
    <dsp:sp modelId="{221A6B5B-85E3-4548-A0F6-CC6A7379F6D6}">
      <dsp:nvSpPr>
        <dsp:cNvPr id="0" name=""/>
        <dsp:cNvSpPr/>
      </dsp:nvSpPr>
      <dsp:spPr>
        <a:xfrm rot="10800000">
          <a:off x="0" y="2480309"/>
          <a:ext cx="4253865" cy="2480309"/>
        </a:xfrm>
        <a:prstGeom prst="round1Rect">
          <a:avLst/>
        </a:prstGeom>
        <a:gradFill rotWithShape="0">
          <a:gsLst>
            <a:gs pos="0">
              <a:srgbClr val="002060"/>
            </a:gs>
            <a:gs pos="50000">
              <a:srgbClr val="002060"/>
            </a:gs>
            <a:gs pos="100000">
              <a:srgbClr val="92D05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/>
            <a:t>¿Para qué diferentes fines se utiliza? </a:t>
          </a:r>
          <a:endParaRPr lang="es-ES_tradnl" sz="1400" kern="120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200" kern="120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/>
            <a:t>Prognosis: Cuando se trata de hacer una evaluación de inicio a un grupo o a un colectivo.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/>
            <a:t>Diagnosis: Cuando es específica y diferenciada para cada alumno.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200" kern="1200"/>
        </a:p>
      </dsp:txBody>
      <dsp:txXfrm rot="10800000">
        <a:off x="0" y="3100387"/>
        <a:ext cx="4253865" cy="1860232"/>
      </dsp:txXfrm>
    </dsp:sp>
    <dsp:sp modelId="{5478A7FE-8496-2142-8EC7-55CB6881D472}">
      <dsp:nvSpPr>
        <dsp:cNvPr id="0" name=""/>
        <dsp:cNvSpPr/>
      </dsp:nvSpPr>
      <dsp:spPr>
        <a:xfrm rot="5400000">
          <a:off x="5140642" y="1593532"/>
          <a:ext cx="2480309" cy="4253865"/>
        </a:xfrm>
        <a:prstGeom prst="round1Rect">
          <a:avLst/>
        </a:prstGeom>
        <a:gradFill rotWithShape="0">
          <a:gsLst>
            <a:gs pos="0">
              <a:srgbClr val="002060"/>
            </a:gs>
            <a:gs pos="50000">
              <a:srgbClr val="002060"/>
            </a:gs>
            <a:gs pos="100000">
              <a:srgbClr val="FFC00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/>
            <a:t>¿Con qué Técnicas e instrumentos de </a:t>
          </a: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/>
            <a:t>evaluación cuenta y cómo son éstos?</a:t>
          </a: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400" kern="1200"/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000" kern="1200"/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b="1" i="1" kern="1200"/>
            <a:t>Técnicas informales: </a:t>
          </a:r>
          <a:r>
            <a:rPr lang="es-ES_tradnl" sz="1000" kern="1200"/>
            <a:t>observación (por medio de listas de control), entrevistas, debates, exposición de ideas.</a:t>
          </a: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000" kern="1200"/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b="1" i="1" kern="1200"/>
            <a:t>Técnicas formales: </a:t>
          </a:r>
          <a:r>
            <a:rPr lang="es-ES_tradnl" sz="1000" kern="1200"/>
            <a:t>pruebas objetivas, cuestionarios abiertos y cerrados, mapas conceptuales, pruebas de desempeño, resolución de problemas, informes personales KPSI (Knowledge and Prior Study Inventory), etcétera.</a:t>
          </a: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000" kern="1200"/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000" kern="1200"/>
        </a:p>
      </dsp:txBody>
      <dsp:txXfrm rot="-5400000">
        <a:off x="4253865" y="3100387"/>
        <a:ext cx="4253865" cy="1860232"/>
      </dsp:txXfrm>
    </dsp:sp>
    <dsp:sp modelId="{94343731-25BC-5F49-A2A5-D33518031A0B}">
      <dsp:nvSpPr>
        <dsp:cNvPr id="0" name=""/>
        <dsp:cNvSpPr/>
      </dsp:nvSpPr>
      <dsp:spPr>
        <a:xfrm>
          <a:off x="2977705" y="116438"/>
          <a:ext cx="2552319" cy="3542155"/>
        </a:xfrm>
        <a:prstGeom prst="roundRect">
          <a:avLst/>
        </a:prstGeom>
        <a:gradFill rotWithShape="0">
          <a:gsLst>
            <a:gs pos="0">
              <a:srgbClr val="002060"/>
            </a:gs>
            <a:gs pos="50000">
              <a:srgbClr val="002060"/>
            </a:gs>
            <a:gs pos="100000">
              <a:srgbClr val="7030A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>
              <a:solidFill>
                <a:schemeClr val="bg1"/>
              </a:solidFill>
            </a:rPr>
            <a:t>EVALUACIÓN DIAGNÓSTICA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kern="1200">
              <a:solidFill>
                <a:schemeClr val="bg1"/>
              </a:solidFill>
            </a:rPr>
            <a:t>Se realiza previamente al desarrollo de un proceso educativo.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>
              <a:solidFill>
                <a:schemeClr val="bg1"/>
              </a:solidFill>
            </a:rPr>
            <a:t>CARACTER</a:t>
          </a:r>
          <a:r>
            <a:rPr lang="es-ES" sz="1300" b="1" kern="1200">
              <a:solidFill>
                <a:schemeClr val="bg1"/>
              </a:solidFill>
            </a:rPr>
            <a:t>ÍSTICAS</a:t>
          </a:r>
          <a:endParaRPr lang="es-ES_tradnl" sz="1300" b="1" kern="1200">
            <a:solidFill>
              <a:schemeClr val="bg1"/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300" b="1" kern="1200">
              <a:solidFill>
                <a:schemeClr val="bg1"/>
              </a:solidFill>
            </a:rPr>
            <a:t>Permite al docente determinar: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>
              <a:solidFill>
                <a:schemeClr val="bg1"/>
              </a:solidFill>
            </a:rPr>
            <a:t>- El nivel de aprendizaje de las y los estudiantes.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>
              <a:solidFill>
                <a:schemeClr val="bg1"/>
              </a:solidFill>
            </a:rPr>
            <a:t>- Los conocimientos previos de los y las estudiantes con respecto a un tema dado.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000" kern="1200">
              <a:solidFill>
                <a:schemeClr val="bg1"/>
              </a:solidFill>
            </a:rPr>
            <a:t>- Los resultados permiten adecuar la planificación a las necesidades del grupo de estudiantes.</a:t>
          </a:r>
        </a:p>
      </dsp:txBody>
      <dsp:txXfrm>
        <a:off x="3102299" y="241032"/>
        <a:ext cx="2303131" cy="32929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451C6-63BA-491C-A668-AB404AF18FAB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894B3-C451-4BB1-9FBA-244B46A0D23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27470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4E965-0F71-413D-ADDA-54483EAB6D97}" type="datetimeFigureOut">
              <a:rPr lang="es-MX" smtClean="0"/>
              <a:t>15/01/2019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DD594-ADF9-4293-98A5-02082A643B0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71241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DD594-ADF9-4293-98A5-02082A643B0E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2681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DD594-ADF9-4293-98A5-02082A643B0E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6173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DD594-ADF9-4293-98A5-02082A643B0E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5866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7FD36-6243-49D3-B191-BD7E1F649794}" type="datetime1">
              <a:rPr lang="es-MX" smtClean="0"/>
              <a:t>15/01/2019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3F037-584D-4D6E-BC50-4873848D79A0}" type="datetime1">
              <a:rPr lang="es-MX" smtClean="0"/>
              <a:t>15/01/2019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12334-F809-4CF7-BEAA-512EFB197AE9}" type="datetime1">
              <a:rPr lang="es-MX" smtClean="0"/>
              <a:t>15/01/2019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236F3-9892-4522-A7C3-D5DBA6E8AA72}" type="datetime1">
              <a:rPr lang="es-MX" smtClean="0"/>
              <a:t>15/01/2019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79525-418E-4431-B2B3-9042164A0814}" type="datetime1">
              <a:rPr lang="es-MX" smtClean="0"/>
              <a:t>15/01/2019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BEBFC-6576-4673-9A20-97105F7488D2}" type="datetime1">
              <a:rPr lang="es-MX" smtClean="0"/>
              <a:t>15/01/2019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D07B6-143B-4681-A754-9776A382CCAD}" type="datetime1">
              <a:rPr lang="es-MX" smtClean="0"/>
              <a:t>15/01/2019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C371-D5EA-47AC-928D-443D10B3006C}" type="datetime1">
              <a:rPr lang="es-MX" smtClean="0"/>
              <a:t>15/01/2019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8A7B1-F1B1-4920-9C07-9CB2E34DD3C6}" type="datetime1">
              <a:rPr lang="es-MX" smtClean="0"/>
              <a:t>15/01/2019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169D-CAC5-40A9-890D-066B9F86E9D4}" type="datetime1">
              <a:rPr lang="es-MX" smtClean="0"/>
              <a:t>15/01/2019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64C23-F241-4AF9-B322-34DB5C8CAE9E}" type="datetime1">
              <a:rPr lang="es-MX" smtClean="0"/>
              <a:t>15/01/2019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C718A-0CC1-4E4C-96EA-D57B6DC0CE41}" type="datetime1">
              <a:rPr lang="es-MX" smtClean="0"/>
              <a:t>15/01/2019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E5EDE-9DD9-450A-AB2E-FD81147273A8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tm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m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tm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m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tmp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../../INFOGRAF&#205;A.pdf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tmp"/><Relationship Id="rId4" Type="http://schemas.openxmlformats.org/officeDocument/2006/relationships/image" Target="../media/image74.tm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../../INFOGRAF&#205;A.pdf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tmp"/><Relationship Id="rId4" Type="http://schemas.openxmlformats.org/officeDocument/2006/relationships/image" Target="../media/image76.tm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../../INFOGRAF&#205;A.pdf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tmp"/><Relationship Id="rId4" Type="http://schemas.openxmlformats.org/officeDocument/2006/relationships/image" Target="../media/image78.tm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../../INFOGRAF&#205;A.pdf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tmp"/><Relationship Id="rId5" Type="http://schemas.openxmlformats.org/officeDocument/2006/relationships/image" Target="../media/image81.tmp"/><Relationship Id="rId4" Type="http://schemas.openxmlformats.org/officeDocument/2006/relationships/image" Target="../media/image80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Rage Italic" panose="03070502040507070304" pitchFamily="66" charset="0"/>
                <a:cs typeface="Leelawadee" panose="020B0502040204020203" pitchFamily="34" charset="-34"/>
              </a:rPr>
              <a:t>Portafolio de Evidencias</a:t>
            </a:r>
            <a:endParaRPr lang="es-MX" sz="6000" b="1" dirty="0">
              <a:solidFill>
                <a:schemeClr val="tx2">
                  <a:lumMod val="20000"/>
                  <a:lumOff val="80000"/>
                </a:schemeClr>
              </a:solidFill>
              <a:latin typeface="Rage Italic" panose="03070502040507070304" pitchFamily="66" charset="0"/>
              <a:cs typeface="Leelawadee" panose="020B0502040204020203" pitchFamily="34" charset="-34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4869160"/>
            <a:ext cx="8229600" cy="172819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MX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PROYECTO</a:t>
            </a:r>
          </a:p>
          <a:p>
            <a:pPr marL="0" indent="0" algn="ctr">
              <a:buNone/>
            </a:pPr>
            <a:r>
              <a:rPr lang="es-MX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CREANDO UNA EMPRESA:</a:t>
            </a:r>
          </a:p>
          <a:p>
            <a:pPr marL="0" indent="0" algn="ctr">
              <a:buNone/>
            </a:pPr>
            <a:r>
              <a:rPr lang="es-MX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ACADEMIA DE ARTES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3450741" cy="3450741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1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4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2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3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1050887" y="332656"/>
            <a:ext cx="7643192" cy="1152128"/>
          </a:xfrm>
        </p:spPr>
        <p:txBody>
          <a:bodyPr>
            <a:normAutofit fontScale="90000"/>
          </a:bodyPr>
          <a:lstStyle/>
          <a:p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parajita" panose="020B0604020202020204" pitchFamily="34" charset="0"/>
              </a:rPr>
              <a:t>P r o d u c t o    2 :   G r á f i c o   d e                       C o n t e n i d o s   y   C o n c e p t  o s </a:t>
            </a:r>
            <a:r>
              <a:rPr lang="es-MX" sz="2800" b="1" dirty="0" smtClean="0">
                <a:latin typeface="Bernard MT Condensed" pitchFamily="18" charset="0"/>
              </a:rPr>
              <a:t/>
            </a:r>
            <a:br>
              <a:rPr lang="es-MX" sz="2800" b="1" dirty="0" smtClean="0">
                <a:latin typeface="Bernard MT Condensed" pitchFamily="18" charset="0"/>
              </a:rPr>
            </a:br>
            <a:endParaRPr lang="es-MX" sz="2800" b="1" dirty="0">
              <a:latin typeface="Bernard MT Condensed" pitchFamily="18" charset="0"/>
            </a:endParaRPr>
          </a:p>
        </p:txBody>
      </p:sp>
      <p:sp>
        <p:nvSpPr>
          <p:cNvPr id="8" name="7 Marcador de contenido"/>
          <p:cNvSpPr>
            <a:spLocks noGrp="1"/>
          </p:cNvSpPr>
          <p:nvPr>
            <p:ph idx="1"/>
          </p:nvPr>
        </p:nvSpPr>
        <p:spPr>
          <a:xfrm>
            <a:off x="1079612" y="1340768"/>
            <a:ext cx="6984776" cy="604664"/>
          </a:xfrm>
        </p:spPr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es-MX" b="1" dirty="0" smtClean="0">
                <a:latin typeface="Centaur" pitchFamily="18" charset="0"/>
              </a:rPr>
              <a:t>OBJETIVO: Vincular diferentes asignaturas para que el alumno oriente su aprendizaje de forma integral.</a:t>
            </a:r>
          </a:p>
          <a:p>
            <a:pPr algn="just">
              <a:buNone/>
            </a:pPr>
            <a:endParaRPr lang="es-MX" b="1" dirty="0" smtClean="0"/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2017291487"/>
              </p:ext>
            </p:extLst>
          </p:nvPr>
        </p:nvGraphicFramePr>
        <p:xfrm>
          <a:off x="179512" y="1124744"/>
          <a:ext cx="878497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660232" y="6492875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10</a:t>
            </a:fld>
            <a:endParaRPr lang="es-MX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I n t r o d u c </a:t>
            </a:r>
            <a:r>
              <a:rPr lang="es-MX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c</a:t>
            </a:r>
            <a:r>
              <a:rPr lang="es-MX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i </a:t>
            </a:r>
            <a:r>
              <a:rPr lang="es-MX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ó</a:t>
            </a:r>
            <a:r>
              <a:rPr lang="es-MX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n   y   J u s t i f i c a c i </a:t>
            </a:r>
            <a:r>
              <a:rPr lang="es-MX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ó</a:t>
            </a:r>
            <a:r>
              <a:rPr lang="es-MX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n  </a:t>
            </a:r>
            <a:endParaRPr lang="es-MX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79714"/>
          </a:xfrm>
        </p:spPr>
        <p:txBody>
          <a:bodyPr>
            <a:noAutofit/>
          </a:bodyPr>
          <a:lstStyle/>
          <a:p>
            <a:pPr algn="just"/>
            <a:r>
              <a:rPr lang="es-ES" sz="1800" dirty="0">
                <a:latin typeface="Rockwell" panose="02060603020205020403" pitchFamily="18" charset="0"/>
              </a:rPr>
              <a:t>La vida hoy en día exige nuevos retos y competencias para la vida, herramientas que a los alumnos les permita aplicar los conocimientos adquiridos en los contenidos académicos y transformarlos en una oportunidad de vida. Uno de los principales problemas que enfrenta un recién egresado al mundo laboral es la experiencia, empleos adecuados al perfil, mal remunerados, o bien dejar de hacer lo que te apasiona para lograr tus objetivos. </a:t>
            </a:r>
            <a:endParaRPr lang="es-ES" sz="1800" dirty="0" smtClean="0">
              <a:latin typeface="Rockwell" panose="02060603020205020403" pitchFamily="18" charset="0"/>
            </a:endParaRPr>
          </a:p>
          <a:p>
            <a:pPr marL="0" indent="0" algn="just">
              <a:buNone/>
            </a:pPr>
            <a:endParaRPr lang="es-MX" sz="1800" dirty="0">
              <a:latin typeface="Rockwell" panose="02060603020205020403" pitchFamily="18" charset="0"/>
            </a:endParaRPr>
          </a:p>
          <a:p>
            <a:pPr algn="just"/>
            <a:r>
              <a:rPr lang="es-ES" sz="1800" dirty="0">
                <a:latin typeface="Rockwell" panose="02060603020205020403" pitchFamily="18" charset="0"/>
              </a:rPr>
              <a:t>La manera de saber generar un proyecto de vida, laboral y económico poniendo en práctica todas las habilidades que se adquieren serán una gran fortaleza que puede convertirse en un estilo de vida</a:t>
            </a:r>
            <a:r>
              <a:rPr lang="es-ES" sz="1800" dirty="0" smtClean="0">
                <a:latin typeface="Rockwell" panose="02060603020205020403" pitchFamily="18" charset="0"/>
              </a:rPr>
              <a:t>.</a:t>
            </a:r>
          </a:p>
          <a:p>
            <a:pPr marL="0" indent="0" algn="just">
              <a:buNone/>
            </a:pPr>
            <a:endParaRPr lang="es-MX" sz="1800" dirty="0">
              <a:latin typeface="Rockwell" panose="02060603020205020403" pitchFamily="18" charset="0"/>
            </a:endParaRPr>
          </a:p>
          <a:p>
            <a:pPr algn="just"/>
            <a:r>
              <a:rPr lang="es-ES" sz="1800" dirty="0">
                <a:latin typeface="Rockwell" panose="02060603020205020403" pitchFamily="18" charset="0"/>
              </a:rPr>
              <a:t>Además hoy en día la cultura y las artes, requieren de mayores espacios que permitan la expresión, el fomento y el gusto por ellas, debido a que ayudan tanto a grandes y a chicos, así como todos los beneficios que proporcionan, siendo un auxiliar perfecto al pretender obtener enfoque, sensibilización, disciplina, destreza, enfoque, precisión, relajación y hasta concentración.</a:t>
            </a:r>
            <a:endParaRPr lang="es-MX" sz="1800" dirty="0" smtClean="0">
              <a:latin typeface="Rockwell" panose="02060603020205020403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11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2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O b j e t i v o   G e n e r a l</a:t>
            </a:r>
            <a:endParaRPr lang="es-MX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Autofit/>
          </a:bodyPr>
          <a:lstStyle/>
          <a:p>
            <a:pPr algn="just"/>
            <a:r>
              <a:rPr lang="es-ES" sz="2200" dirty="0">
                <a:latin typeface="Rockwell" panose="02060603020205020403" pitchFamily="18" charset="0"/>
              </a:rPr>
              <a:t>En el caso del proyecto de la academia de artes, se exploran diferentes inquietudes, crear una empresa, caminando por todo el proceso legal, administrativo y creativo, así como elegir un giro como lo es una academia que brinda a jóvenes como ellos la posibilidad de aprender o desarrollar sus habilidades en las artes</a:t>
            </a:r>
            <a:r>
              <a:rPr lang="es-ES" sz="2200" dirty="0" smtClean="0">
                <a:latin typeface="Rockwell" panose="02060603020205020403" pitchFamily="18" charset="0"/>
              </a:rPr>
              <a:t>.</a:t>
            </a:r>
          </a:p>
          <a:p>
            <a:pPr marL="0" indent="0" algn="just">
              <a:buNone/>
            </a:pPr>
            <a:endParaRPr lang="es-MX" sz="2200" dirty="0">
              <a:latin typeface="Rockwell" panose="02060603020205020403" pitchFamily="18" charset="0"/>
            </a:endParaRPr>
          </a:p>
          <a:p>
            <a:pPr algn="just"/>
            <a:r>
              <a:rPr lang="es-ES" sz="2200" dirty="0">
                <a:latin typeface="Rockwell" panose="02060603020205020403" pitchFamily="18" charset="0"/>
              </a:rPr>
              <a:t>Conjuntar el proceso creativo, administrativo y legal para formar una empresa que impulse y fomente la cultura, las artes y el desarrollo artístico dando la oportunidad a aquellos inquietos de estos temas que buscan manifestarse y encontrar un espacio de apoyo y acompañamiento en de este proceso de aprendizaje.</a:t>
            </a:r>
            <a:endParaRPr lang="es-MX" sz="2200" dirty="0">
              <a:latin typeface="Rockwell" panose="02060603020205020403" pitchFamily="18" charset="0"/>
            </a:endParaRPr>
          </a:p>
          <a:p>
            <a:pPr marL="0" indent="0" algn="just">
              <a:buNone/>
            </a:pPr>
            <a:endParaRPr lang="es-MX" sz="180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12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7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O b j e t i v o s   p o r   A s i g n a t u r a </a:t>
            </a:r>
            <a:endParaRPr lang="es-MX" b="1" u="sng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s-E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DERECHO</a:t>
            </a:r>
          </a:p>
          <a:p>
            <a:pPr marL="0" lvl="0" indent="0" algn="just">
              <a:buNone/>
            </a:pPr>
            <a:r>
              <a:rPr lang="es-ES" sz="1800" dirty="0" smtClean="0">
                <a:latin typeface="Rockwell" panose="02060603020205020403" pitchFamily="18" charset="0"/>
              </a:rPr>
              <a:t>Saber </a:t>
            </a:r>
            <a:r>
              <a:rPr lang="es-ES" sz="1800" dirty="0">
                <a:latin typeface="Rockwell" panose="02060603020205020403" pitchFamily="18" charset="0"/>
              </a:rPr>
              <a:t>realizar los trámites legales de inicio y aquellos que acompañan en toda la vida empresarial</a:t>
            </a:r>
            <a:endParaRPr lang="es-MX" sz="1800" dirty="0">
              <a:latin typeface="Rockwell" panose="02060603020205020403" pitchFamily="18" charset="0"/>
            </a:endParaRPr>
          </a:p>
          <a:p>
            <a:pPr marL="0" lvl="0" indent="0" algn="just">
              <a:buNone/>
            </a:pPr>
            <a:r>
              <a:rPr lang="es-ES" sz="1800" dirty="0">
                <a:latin typeface="Rockwell" panose="02060603020205020403" pitchFamily="18" charset="0"/>
              </a:rPr>
              <a:t>Identificar a las Instituciones legales a quienes deben rendirles cuentas o establecer vínculos para obtener permisos.</a:t>
            </a:r>
            <a:endParaRPr lang="es-MX" sz="1800" dirty="0">
              <a:latin typeface="Rockwell" panose="02060603020205020403" pitchFamily="18" charset="0"/>
            </a:endParaRPr>
          </a:p>
          <a:p>
            <a:pPr marL="0" indent="0" algn="just">
              <a:buNone/>
            </a:pPr>
            <a:r>
              <a:rPr lang="es-ES" sz="1800" dirty="0">
                <a:latin typeface="Rockwell" panose="02060603020205020403" pitchFamily="18" charset="0"/>
              </a:rPr>
              <a:t>Mostrar a los alumnos de la academia la posibilidad de proteger sus creaciones artísticas de forma legal para que sean respetadas por su autoría</a:t>
            </a:r>
            <a:r>
              <a:rPr lang="es-ES" sz="1800" dirty="0" smtClean="0">
                <a:latin typeface="Rockwell" panose="02060603020205020403" pitchFamily="18" charset="0"/>
              </a:rPr>
              <a:t>.</a:t>
            </a:r>
          </a:p>
          <a:p>
            <a:pPr marL="0" indent="0" algn="just">
              <a:buNone/>
            </a:pPr>
            <a:endParaRPr lang="es-ES" sz="1800" dirty="0" smtClean="0">
              <a:latin typeface="Rockwell" panose="02060603020205020403" pitchFamily="18" charset="0"/>
            </a:endParaRPr>
          </a:p>
          <a:p>
            <a:pPr marL="0" indent="0">
              <a:buNone/>
            </a:pPr>
            <a:r>
              <a:rPr lang="es-E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CONTABILIDAD Y GESTIÓN ADMINISTRATIVA</a:t>
            </a:r>
          </a:p>
          <a:p>
            <a:pPr marL="0" indent="0">
              <a:buNone/>
            </a:pPr>
            <a:r>
              <a:rPr lang="es-ES" sz="1800" dirty="0" smtClean="0">
                <a:latin typeface="Rockwell" panose="02060603020205020403" pitchFamily="18" charset="0"/>
              </a:rPr>
              <a:t>Aprender </a:t>
            </a:r>
            <a:r>
              <a:rPr lang="es-ES" sz="1800" dirty="0">
                <a:latin typeface="Rockwell" panose="02060603020205020403" pitchFamily="18" charset="0"/>
              </a:rPr>
              <a:t>a aplicar en una empresa todos los elementos explicados en clase, analizar la realidad de su objetivo y ubicar los elementos adecuados para dar forma a su proyecto.</a:t>
            </a:r>
            <a:endParaRPr lang="es-MX" sz="1800" dirty="0">
              <a:latin typeface="Rockwell" panose="02060603020205020403" pitchFamily="18" charset="0"/>
            </a:endParaRPr>
          </a:p>
          <a:p>
            <a:pPr marL="0" indent="0">
              <a:buNone/>
            </a:pPr>
            <a:r>
              <a:rPr lang="es-ES" sz="1800" dirty="0">
                <a:latin typeface="Rockwell" panose="02060603020205020403" pitchFamily="18" charset="0"/>
              </a:rPr>
              <a:t>Ejemplo: Misión, Visión, Política, Valores, Principios…</a:t>
            </a:r>
            <a:endParaRPr lang="es-MX" sz="1800" dirty="0" smtClean="0">
              <a:latin typeface="Rockwell" panose="02060603020205020403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13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4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88632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s-E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ARTES: MÚSICA Y DIBUJO</a:t>
            </a:r>
          </a:p>
          <a:p>
            <a:pPr marL="0" lvl="0" indent="0">
              <a:buNone/>
            </a:pPr>
            <a:endParaRPr lang="es-ES" sz="2200" u="sng" dirty="0" smtClean="0">
              <a:latin typeface="Rockwell" panose="02060603020205020403" pitchFamily="18" charset="0"/>
            </a:endParaRPr>
          </a:p>
          <a:p>
            <a:pPr marL="0" indent="0">
              <a:buNone/>
            </a:pPr>
            <a:r>
              <a:rPr lang="es-ES" sz="1800" dirty="0" smtClean="0">
                <a:latin typeface="Rockwell" panose="02060603020205020403" pitchFamily="18" charset="0"/>
              </a:rPr>
              <a:t>Determinar </a:t>
            </a:r>
            <a:r>
              <a:rPr lang="es-ES" sz="1800" dirty="0">
                <a:latin typeface="Rockwell" panose="02060603020205020403" pitchFamily="18" charset="0"/>
              </a:rPr>
              <a:t>el contenido de la enseñanza basado en la música</a:t>
            </a:r>
            <a:endParaRPr lang="es-MX" sz="1800" dirty="0">
              <a:latin typeface="Rockwell" panose="02060603020205020403" pitchFamily="18" charset="0"/>
            </a:endParaRPr>
          </a:p>
          <a:p>
            <a:pPr marL="0" indent="0">
              <a:buNone/>
            </a:pPr>
            <a:r>
              <a:rPr lang="es-ES" sz="1800" dirty="0" smtClean="0">
                <a:latin typeface="Rockwell" panose="02060603020205020403" pitchFamily="18" charset="0"/>
              </a:rPr>
              <a:t>Proponer </a:t>
            </a:r>
            <a:r>
              <a:rPr lang="es-ES" sz="1800" dirty="0">
                <a:latin typeface="Rockwell" panose="02060603020205020403" pitchFamily="18" charset="0"/>
              </a:rPr>
              <a:t>los instrumentos que se necesitan para practicar este arte con base en los programas de </a:t>
            </a:r>
            <a:r>
              <a:rPr lang="es-ES" sz="1800" dirty="0" smtClean="0">
                <a:latin typeface="Rockwell" panose="02060603020205020403" pitchFamily="18" charset="0"/>
              </a:rPr>
              <a:t>estudio.</a:t>
            </a:r>
            <a:endParaRPr lang="es-MX" sz="1800" dirty="0">
              <a:latin typeface="Rockwell" panose="02060603020205020403" pitchFamily="18" charset="0"/>
            </a:endParaRPr>
          </a:p>
          <a:p>
            <a:pPr marL="0" indent="0">
              <a:buNone/>
            </a:pPr>
            <a:r>
              <a:rPr lang="es-ES" sz="1800" dirty="0" smtClean="0">
                <a:latin typeface="Rockwell" panose="02060603020205020403" pitchFamily="18" charset="0"/>
              </a:rPr>
              <a:t>Generar </a:t>
            </a:r>
            <a:r>
              <a:rPr lang="es-ES" sz="1800" dirty="0">
                <a:latin typeface="Rockwell" panose="02060603020205020403" pitchFamily="18" charset="0"/>
              </a:rPr>
              <a:t>objetivos ante el desarrollo de habilidades y potenciar las aptitudes y el gusto por la música</a:t>
            </a:r>
            <a:endParaRPr lang="es-MX" sz="1800" dirty="0">
              <a:latin typeface="Rockwell" panose="02060603020205020403" pitchFamily="18" charset="0"/>
            </a:endParaRPr>
          </a:p>
          <a:p>
            <a:pPr marL="0" indent="0">
              <a:buNone/>
            </a:pPr>
            <a:r>
              <a:rPr lang="es-ES" sz="1800" dirty="0" smtClean="0">
                <a:latin typeface="Rockwell" panose="02060603020205020403" pitchFamily="18" charset="0"/>
              </a:rPr>
              <a:t>Ayudar </a:t>
            </a:r>
            <a:r>
              <a:rPr lang="es-ES" sz="1800" dirty="0">
                <a:latin typeface="Rockwell" panose="02060603020205020403" pitchFamily="18" charset="0"/>
              </a:rPr>
              <a:t>a establecer el perfil adecuado de los docentes que se deben integrar en el personal, para sensibilizar a los aprendices y lograr los objetivos de aprendizaje.</a:t>
            </a:r>
            <a:endParaRPr lang="es-MX" sz="1800" dirty="0">
              <a:latin typeface="Rockwell" panose="02060603020205020403" pitchFamily="18" charset="0"/>
            </a:endParaRPr>
          </a:p>
          <a:p>
            <a:pPr marL="0" indent="0">
              <a:buNone/>
            </a:pPr>
            <a:r>
              <a:rPr lang="es-ES" sz="1800" dirty="0" smtClean="0">
                <a:latin typeface="Rockwell" panose="02060603020205020403" pitchFamily="18" charset="0"/>
              </a:rPr>
              <a:t>Crear </a:t>
            </a:r>
            <a:r>
              <a:rPr lang="es-ES" sz="1800" dirty="0">
                <a:latin typeface="Rockwell" panose="02060603020205020403" pitchFamily="18" charset="0"/>
              </a:rPr>
              <a:t>un logotipo conforme a los objetivos generales de la empresa.</a:t>
            </a:r>
            <a:endParaRPr lang="es-MX" sz="1800" dirty="0" smtClean="0">
              <a:latin typeface="Rockwell" panose="02060603020205020403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14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29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b="1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P r e g u n t a s   G e n e r a d o r a s </a:t>
            </a:r>
            <a:endParaRPr lang="es-MX" b="1" u="sng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968552"/>
          </a:xfrm>
        </p:spPr>
        <p:txBody>
          <a:bodyPr>
            <a:noAutofit/>
          </a:bodyPr>
          <a:lstStyle/>
          <a:p>
            <a:r>
              <a:rPr lang="es-ES" sz="2200" dirty="0">
                <a:latin typeface="Rockwell" panose="02060603020205020403" pitchFamily="18" charset="0"/>
              </a:rPr>
              <a:t>¿Cómo podrían aplicar lo aprendido para tener una experiencia que permitiera mostrar una actitud de emprendedores?</a:t>
            </a:r>
            <a:endParaRPr lang="es-MX" sz="2200" dirty="0">
              <a:latin typeface="Rockwell" panose="02060603020205020403" pitchFamily="18" charset="0"/>
            </a:endParaRPr>
          </a:p>
          <a:p>
            <a:r>
              <a:rPr lang="es-ES" sz="2200" dirty="0">
                <a:latin typeface="Rockwell" panose="02060603020205020403" pitchFamily="18" charset="0"/>
              </a:rPr>
              <a:t>¿Se puede lograr un proyecto que nos permita crear herramientas y competencias para la vida</a:t>
            </a:r>
            <a:r>
              <a:rPr lang="es-ES" sz="2200" dirty="0" smtClean="0">
                <a:latin typeface="Rockwell" panose="02060603020205020403" pitchFamily="18" charset="0"/>
              </a:rPr>
              <a:t>?</a:t>
            </a:r>
          </a:p>
          <a:p>
            <a:r>
              <a:rPr lang="es-ES" sz="2200" dirty="0" smtClean="0">
                <a:latin typeface="Rockwell" panose="02060603020205020403" pitchFamily="18" charset="0"/>
              </a:rPr>
              <a:t>¿Sabes qué es una empresa y cómo funciona?</a:t>
            </a:r>
          </a:p>
          <a:p>
            <a:r>
              <a:rPr lang="es-ES" sz="2200" dirty="0" smtClean="0">
                <a:latin typeface="Rockwell" panose="02060603020205020403" pitchFamily="18" charset="0"/>
              </a:rPr>
              <a:t>¿Sabías que el arte además de ser un gusto o pasatiempo, puede ser un trabajo formal generador de ingresos?</a:t>
            </a:r>
          </a:p>
          <a:p>
            <a:r>
              <a:rPr lang="es-ES" sz="2200" dirty="0" smtClean="0">
                <a:latin typeface="Rockwell" panose="02060603020205020403" pitchFamily="18" charset="0"/>
              </a:rPr>
              <a:t>¿Conoces lugares donde se aprende distintas expresiones del arte?¿Qué características tiene?</a:t>
            </a:r>
          </a:p>
          <a:p>
            <a:r>
              <a:rPr lang="es-ES" sz="2200" dirty="0" smtClean="0">
                <a:latin typeface="Rockwell" panose="02060603020205020403" pitchFamily="18" charset="0"/>
              </a:rPr>
              <a:t>¿Te gusta la música o el dibujo? ¿De qué tipo?</a:t>
            </a:r>
          </a:p>
          <a:p>
            <a:r>
              <a:rPr lang="es-ES" sz="2200" dirty="0" smtClean="0">
                <a:latin typeface="Rockwell" panose="02060603020205020403" pitchFamily="18" charset="0"/>
              </a:rPr>
              <a:t>¿Practicas algún instrumento?</a:t>
            </a:r>
          </a:p>
          <a:p>
            <a:r>
              <a:rPr lang="es-ES" sz="2200" dirty="0" smtClean="0">
                <a:latin typeface="Rockwell" panose="02060603020205020403" pitchFamily="18" charset="0"/>
              </a:rPr>
              <a:t>¿Porqué el arte es importante en la vida del ser humano?</a:t>
            </a:r>
          </a:p>
          <a:p>
            <a:endParaRPr lang="es-ES" sz="2400" dirty="0" smtClean="0">
              <a:latin typeface="Rockwell" panose="02060603020205020403" pitchFamily="18" charset="0"/>
            </a:endParaRPr>
          </a:p>
          <a:p>
            <a:endParaRPr lang="es-MX" dirty="0"/>
          </a:p>
          <a:p>
            <a:pPr marL="0" lvl="0" indent="0">
              <a:buNone/>
            </a:pPr>
            <a:endParaRPr lang="es-MX" sz="180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15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C o n t e n i d o s ,  T e m a s   y                     P r o d u c t o s  </a:t>
            </a:r>
            <a:endParaRPr lang="es-MX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16</a:t>
            </a:fld>
            <a:endParaRPr lang="es-MX" b="1">
              <a:solidFill>
                <a:schemeClr val="tx1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608801761"/>
              </p:ext>
            </p:extLst>
          </p:nvPr>
        </p:nvGraphicFramePr>
        <p:xfrm>
          <a:off x="0" y="1084139"/>
          <a:ext cx="9036496" cy="5634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153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88592"/>
          </a:xfrm>
        </p:spPr>
        <p:txBody>
          <a:bodyPr>
            <a:normAutofit/>
          </a:bodyPr>
          <a:lstStyle/>
          <a:p>
            <a:r>
              <a:rPr lang="es-MX" b="1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R e f l e x i </a:t>
            </a:r>
            <a:r>
              <a:rPr lang="es-MX" b="1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ó</a:t>
            </a:r>
            <a:r>
              <a:rPr lang="es-MX" b="1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n   d e   </a:t>
            </a:r>
            <a:r>
              <a:rPr lang="es-MX" b="1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e</a:t>
            </a:r>
            <a:r>
              <a:rPr lang="es-MX" b="1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s c u e l a </a:t>
            </a:r>
            <a:endParaRPr lang="es-MX" b="1" u="sng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60851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MX" sz="1800" u="sng" dirty="0" smtClean="0"/>
          </a:p>
          <a:p>
            <a:pPr marL="0" indent="0">
              <a:buNone/>
            </a:pPr>
            <a:endParaRPr lang="es-MX" sz="1800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720" y="980728"/>
            <a:ext cx="4541528" cy="5877271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17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5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60851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MX" sz="1800" u="sng" dirty="0" smtClean="0"/>
          </a:p>
          <a:p>
            <a:pPr marL="0" indent="0">
              <a:buNone/>
            </a:pPr>
            <a:endParaRPr lang="es-MX" sz="1800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"/>
            <a:ext cx="5299363" cy="6857999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18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88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60851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MX" sz="1800" u="sng" dirty="0" smtClean="0"/>
          </a:p>
          <a:p>
            <a:pPr marL="0" indent="0">
              <a:buNone/>
            </a:pPr>
            <a:endParaRPr lang="es-MX" sz="1800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948" y="0"/>
            <a:ext cx="5299364" cy="6858000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19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0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3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0" name="9 Subtítulo"/>
          <p:cNvSpPr>
            <a:spLocks noGrp="1"/>
          </p:cNvSpPr>
          <p:nvPr>
            <p:ph type="subTitle" idx="1"/>
          </p:nvPr>
        </p:nvSpPr>
        <p:spPr>
          <a:xfrm>
            <a:off x="1115616" y="404664"/>
            <a:ext cx="7704856" cy="597666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s-MX" dirty="0" smtClean="0">
                <a:solidFill>
                  <a:schemeClr val="bg1">
                    <a:lumMod val="95000"/>
                  </a:schemeClr>
                </a:solidFill>
              </a:rPr>
              <a:t>Colegio del Tepeyac Querétaro</a:t>
            </a:r>
          </a:p>
          <a:p>
            <a:pPr algn="l"/>
            <a:r>
              <a:rPr lang="es-MX" dirty="0" smtClean="0">
                <a:solidFill>
                  <a:schemeClr val="bg1">
                    <a:lumMod val="95000"/>
                  </a:schemeClr>
                </a:solidFill>
              </a:rPr>
              <a:t>Clave 6936</a:t>
            </a:r>
          </a:p>
          <a:p>
            <a:pPr algn="l"/>
            <a:endParaRPr lang="es-MX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s-MX" sz="3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onotype Corsiva" panose="03010101010201010101" pitchFamily="66" charset="0"/>
              </a:rPr>
              <a:t>Integrantes:</a:t>
            </a:r>
            <a:r>
              <a:rPr lang="es-MX" sz="35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l"/>
            <a:endParaRPr lang="es-MX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es-MX" sz="2800" b="1" dirty="0" smtClean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  <a:t>María Susana Hernández Palma </a:t>
            </a:r>
          </a:p>
          <a:p>
            <a:pPr algn="l"/>
            <a:r>
              <a:rPr lang="es-MX" sz="2800" dirty="0" smtClean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  <a:t>Asignatura: Contabilidad y Gestión Administrativa.</a:t>
            </a:r>
          </a:p>
          <a:p>
            <a:pPr marL="342900" indent="-342900" algn="l">
              <a:buFontTx/>
              <a:buChar char="-"/>
            </a:pPr>
            <a:r>
              <a:rPr lang="es-MX" sz="2800" b="1" i="1" dirty="0" smtClean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  <a:t>Blanca Patricia Hernández Velázquez</a:t>
            </a:r>
            <a:r>
              <a:rPr lang="es-MX" sz="2800" b="1" i="1" dirty="0" smtClean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  <a:t> </a:t>
            </a:r>
            <a:endParaRPr lang="es-MX" sz="2800" b="1" i="1" dirty="0" smtClean="0">
              <a:solidFill>
                <a:schemeClr val="bg1">
                  <a:lumMod val="95000"/>
                </a:schemeClr>
              </a:solidFill>
              <a:latin typeface="Monotype Corsiva" panose="03010101010201010101" pitchFamily="66" charset="0"/>
            </a:endParaRPr>
          </a:p>
          <a:p>
            <a:pPr algn="l"/>
            <a:r>
              <a:rPr lang="es-MX" sz="2800" dirty="0" smtClean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  <a:t>Asignatura: Dibujo II </a:t>
            </a:r>
          </a:p>
          <a:p>
            <a:pPr marL="342900" indent="-342900" algn="l">
              <a:buFontTx/>
              <a:buChar char="-"/>
            </a:pPr>
            <a:r>
              <a:rPr lang="es-MX" sz="2800" b="1" i="1" dirty="0" smtClean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  <a:t>Melisa Margarita Tovar Estrella</a:t>
            </a:r>
          </a:p>
          <a:p>
            <a:pPr algn="l"/>
            <a:r>
              <a:rPr lang="es-MX" sz="2800" dirty="0" smtClean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  <a:t>Asignatura: Derecho</a:t>
            </a:r>
          </a:p>
          <a:p>
            <a:pPr algn="l"/>
            <a:r>
              <a:rPr lang="es-MX" sz="2800" i="1" dirty="0" smtClean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  <a:t>-    </a:t>
            </a:r>
            <a:r>
              <a:rPr lang="es-MX" sz="2800" b="1" i="1" dirty="0" smtClean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  <a:t>Marco Antonio Guevara Gutiérrez</a:t>
            </a:r>
          </a:p>
          <a:p>
            <a:pPr algn="l"/>
            <a:r>
              <a:rPr lang="es-MX" sz="2800" dirty="0" smtClean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  <a:t>Asignatura: Educación Estética y </a:t>
            </a:r>
            <a:r>
              <a:rPr lang="es-MX" sz="2800" dirty="0" err="1" smtClean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  <a:t>Artísitica</a:t>
            </a:r>
            <a:r>
              <a:rPr lang="es-MX" sz="2800" dirty="0" smtClean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  <a:t> IV y V</a:t>
            </a:r>
          </a:p>
          <a:p>
            <a:pPr marL="342900" indent="-342900" algn="l">
              <a:buFontTx/>
              <a:buChar char="-"/>
            </a:pPr>
            <a:endParaRPr lang="es-MX" sz="2000" dirty="0"/>
          </a:p>
        </p:txBody>
      </p:sp>
      <p:pic>
        <p:nvPicPr>
          <p:cNvPr id="9" name="8 Marcador de contenido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33400"/>
            <a:ext cx="1041400" cy="129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es-MX" b="1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R e f l e x i </a:t>
            </a:r>
            <a:r>
              <a:rPr lang="es-MX" b="1" u="sng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ó</a:t>
            </a:r>
            <a:r>
              <a:rPr lang="es-MX" b="1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n   d e   Z o n a </a:t>
            </a:r>
            <a:endParaRPr lang="es-MX" b="1" u="sng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60851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MX" sz="1800" u="sng" dirty="0" smtClean="0"/>
          </a:p>
          <a:p>
            <a:pPr marL="0" indent="0">
              <a:buNone/>
            </a:pPr>
            <a:endParaRPr lang="es-MX" sz="1800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727" y="980728"/>
            <a:ext cx="4541529" cy="5877272"/>
          </a:xfrm>
          <a:prstGeom prst="rect">
            <a:avLst/>
          </a:prstGeom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20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0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60851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s-MX" sz="1800" u="sng" dirty="0" smtClean="0"/>
          </a:p>
          <a:p>
            <a:pPr marL="0" indent="0">
              <a:buNone/>
            </a:pPr>
            <a:endParaRPr lang="es-MX" sz="1800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5299364" cy="6858000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21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53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54" y="1369163"/>
            <a:ext cx="7561495" cy="522818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/>
              <a:t>PRODUCTO 4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510913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22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62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72" y="1196752"/>
            <a:ext cx="7164019" cy="566124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/>
              <a:t>PRODUCTO 5 </a:t>
            </a:r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75546" y="6492875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23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11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10609"/>
            <a:ext cx="6619800" cy="496485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/>
              <a:t>PRODUCTO 5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514346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24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1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/>
              <a:t>PRODUCTO 5 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84" y="1628800"/>
            <a:ext cx="6624736" cy="4968552"/>
          </a:xfrm>
          <a:prstGeom prst="rect">
            <a:avLst/>
          </a:prstGeom>
        </p:spPr>
      </p:pic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78860" y="6514340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25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0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FOTOGRAFÍAS</a:t>
            </a:r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20" y="1535863"/>
            <a:ext cx="3563888" cy="2672916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56518"/>
            <a:ext cx="3635896" cy="2726922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117359"/>
            <a:ext cx="3131840" cy="234888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28" y="3933056"/>
            <a:ext cx="3408892" cy="2556669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68919" y="6480132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26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5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6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556792"/>
            <a:ext cx="6523078" cy="5040560"/>
          </a:xfrm>
          <a:prstGeom prst="rect">
            <a:avLst/>
          </a:prstGeom>
        </p:spPr>
      </p:pic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514346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27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02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6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01" y="1556792"/>
            <a:ext cx="6523078" cy="5040560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47579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28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32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41" y="1268761"/>
            <a:ext cx="6895825" cy="532859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6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47579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29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8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P l a n e a c i </a:t>
            </a:r>
            <a:r>
              <a:rPr lang="es-MX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ó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n   d e l   p r o y e c t o </a:t>
            </a:r>
            <a:endPara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916831"/>
            <a:ext cx="8229600" cy="3744417"/>
          </a:xfrm>
        </p:spPr>
        <p:txBody>
          <a:bodyPr/>
          <a:lstStyle/>
          <a:p>
            <a:pPr algn="just"/>
            <a:r>
              <a:rPr lang="es-MX" dirty="0" smtClean="0">
                <a:latin typeface="Rockwell" panose="02060603020205020403" pitchFamily="18" charset="0"/>
              </a:rPr>
              <a:t>Ciclo escolar de implementación:</a:t>
            </a:r>
            <a:endParaRPr lang="es-MX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</a:endParaRPr>
          </a:p>
          <a:p>
            <a:pPr marL="0" indent="0" algn="ctr">
              <a:buNone/>
            </a:pPr>
            <a:r>
              <a:rPr lang="es-MX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2018 – 2019</a:t>
            </a:r>
          </a:p>
          <a:p>
            <a:pPr marL="0" indent="0" algn="ctr">
              <a:buNone/>
            </a:pPr>
            <a:endParaRPr lang="es-MX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s-MX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s-MX" dirty="0" smtClean="0">
                <a:latin typeface="Rockwell" panose="02060603020205020403" pitchFamily="18" charset="0"/>
              </a:rPr>
              <a:t>Fecha de inicio y término del proyecto:  </a:t>
            </a:r>
          </a:p>
          <a:p>
            <a:pPr marL="0" indent="0" algn="ctr">
              <a:buNone/>
            </a:pPr>
            <a:r>
              <a:rPr lang="es-MX" dirty="0" smtClean="0">
                <a:solidFill>
                  <a:schemeClr val="bg1">
                    <a:lumMod val="95000"/>
                  </a:schemeClr>
                </a:solidFill>
                <a:latin typeface="Rockwell" panose="02060603020205020403" pitchFamily="18" charset="0"/>
              </a:rPr>
              <a:t>6 febrero al 12 de abril 2019.</a:t>
            </a:r>
            <a:endParaRPr lang="es-MX" i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3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13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99" y="1276505"/>
            <a:ext cx="6885801" cy="5320847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6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30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9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99" y="1276506"/>
            <a:ext cx="6885801" cy="532084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6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47579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31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4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6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55" y="1666004"/>
            <a:ext cx="6381745" cy="4931348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80227" y="647579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32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9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22" y="1268760"/>
            <a:ext cx="7175386" cy="554461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7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60604" y="647579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33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06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3"/>
          <a:stretch/>
        </p:blipFill>
        <p:spPr>
          <a:xfrm>
            <a:off x="539552" y="1214317"/>
            <a:ext cx="7941490" cy="552705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678921" y="6509259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34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49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92012"/>
            <a:ext cx="7461866" cy="5765987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7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49287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35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6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19" y="1152129"/>
            <a:ext cx="7605881" cy="587727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7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80227" y="647579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36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0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2" y="1274755"/>
            <a:ext cx="7447188" cy="5754645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7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70348" y="6492875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37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0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30682"/>
            <a:ext cx="7317850" cy="565470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7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38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1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612557" y="1268761"/>
            <a:ext cx="8036933" cy="525658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7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47579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39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5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Í n d i c e   d e   P r o d u c t o s </a:t>
            </a:r>
            <a:endParaRPr lang="es-MX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545271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MX" dirty="0" smtClean="0"/>
              <a:t>Planeación del Proyecto……………….  3</a:t>
            </a:r>
          </a:p>
          <a:p>
            <a:pPr marL="0" indent="0">
              <a:buNone/>
            </a:pPr>
            <a:r>
              <a:rPr lang="es-MX" dirty="0" smtClean="0"/>
              <a:t>Producto 1 C.A.I.A.C. …………………... 5</a:t>
            </a:r>
          </a:p>
          <a:p>
            <a:pPr marL="0" indent="0">
              <a:buNone/>
            </a:pPr>
            <a:r>
              <a:rPr lang="es-MX" dirty="0" smtClean="0"/>
              <a:t>Producto 2 ………………………………… 9</a:t>
            </a:r>
          </a:p>
          <a:p>
            <a:pPr marL="0" indent="0">
              <a:buNone/>
            </a:pPr>
            <a:r>
              <a:rPr lang="es-MX" dirty="0" smtClean="0"/>
              <a:t>Producto 3 ………………………………… 8</a:t>
            </a:r>
          </a:p>
          <a:p>
            <a:pPr marL="0" indent="0">
              <a:buNone/>
            </a:pPr>
            <a:r>
              <a:rPr lang="es-MX" dirty="0" smtClean="0"/>
              <a:t>Introducción y Justificación ………...... 10</a:t>
            </a:r>
          </a:p>
          <a:p>
            <a:pPr marL="0" indent="0">
              <a:buNone/>
            </a:pPr>
            <a:r>
              <a:rPr lang="es-MX" dirty="0" smtClean="0"/>
              <a:t>Objetivo General ……………………….. 11</a:t>
            </a:r>
          </a:p>
          <a:p>
            <a:pPr marL="0" indent="0">
              <a:buNone/>
            </a:pPr>
            <a:r>
              <a:rPr lang="es-MX" dirty="0" smtClean="0"/>
              <a:t>Objetivos por Asignatura ……………… 12</a:t>
            </a:r>
          </a:p>
          <a:p>
            <a:pPr marL="0" indent="0">
              <a:buNone/>
            </a:pPr>
            <a:r>
              <a:rPr lang="es-MX" dirty="0" smtClean="0"/>
              <a:t>Preguntas Generadoras …................... 14</a:t>
            </a:r>
          </a:p>
          <a:p>
            <a:pPr marL="0" indent="0">
              <a:buNone/>
            </a:pPr>
            <a:r>
              <a:rPr lang="es-MX" dirty="0" smtClean="0"/>
              <a:t>Contenidos, Temas y Productos …….. 15</a:t>
            </a:r>
          </a:p>
          <a:p>
            <a:pPr marL="0" indent="0">
              <a:buNone/>
            </a:pPr>
            <a:r>
              <a:rPr lang="es-MX" dirty="0" smtClean="0"/>
              <a:t>Reflexión de Escuela …………………... 16</a:t>
            </a:r>
          </a:p>
          <a:p>
            <a:pPr marL="0" indent="0">
              <a:buNone/>
            </a:pPr>
            <a:r>
              <a:rPr lang="es-MX" dirty="0" smtClean="0"/>
              <a:t>Reflexión de Zona ………………………. 19</a:t>
            </a:r>
          </a:p>
          <a:p>
            <a:pPr marL="0" indent="0">
              <a:buNone/>
            </a:pPr>
            <a:r>
              <a:rPr lang="es-MX" dirty="0" smtClean="0"/>
              <a:t>Producto 4 ……………………………….. 21</a:t>
            </a:r>
          </a:p>
          <a:p>
            <a:pPr marL="0" indent="0">
              <a:buNone/>
            </a:pPr>
            <a:r>
              <a:rPr lang="es-MX" dirty="0" smtClean="0"/>
              <a:t>Producto 5 ……………………………….. 22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4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12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17"/>
          <a:stretch/>
        </p:blipFill>
        <p:spPr>
          <a:xfrm>
            <a:off x="755576" y="1491214"/>
            <a:ext cx="7893913" cy="522043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7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64239" y="6492875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40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46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7"/>
          <a:stretch/>
        </p:blipFill>
        <p:spPr>
          <a:xfrm>
            <a:off x="710535" y="1268760"/>
            <a:ext cx="7749897" cy="547549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7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41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5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6"/>
          <a:stretch/>
        </p:blipFill>
        <p:spPr>
          <a:xfrm>
            <a:off x="899592" y="1455492"/>
            <a:ext cx="7245842" cy="514186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8</a:t>
            </a: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47579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42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79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58"/>
          <a:stretch/>
        </p:blipFill>
        <p:spPr>
          <a:xfrm>
            <a:off x="683568" y="1418267"/>
            <a:ext cx="8195133" cy="530941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8</a:t>
            </a: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47579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43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7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8"/>
          <a:stretch/>
        </p:blipFill>
        <p:spPr>
          <a:xfrm>
            <a:off x="611560" y="1227728"/>
            <a:ext cx="8712968" cy="5535815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8</a:t>
            </a: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76058" y="647579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44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3"/>
          <a:stretch/>
        </p:blipFill>
        <p:spPr>
          <a:xfrm>
            <a:off x="899592" y="1412776"/>
            <a:ext cx="7723162" cy="526525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8</a:t>
            </a: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686872" y="6545113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45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4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6"/>
          <a:stretch/>
        </p:blipFill>
        <p:spPr>
          <a:xfrm>
            <a:off x="638526" y="1126659"/>
            <a:ext cx="7821906" cy="561470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8</a:t>
            </a: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46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73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3"/>
          <a:stretch/>
        </p:blipFill>
        <p:spPr>
          <a:xfrm>
            <a:off x="805063" y="1196752"/>
            <a:ext cx="7533874" cy="536443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8</a:t>
            </a: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47579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47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4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7101826" cy="5487775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8</a:t>
            </a: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47579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48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3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47654"/>
            <a:ext cx="7389858" cy="5710345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8</a:t>
            </a: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469633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49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58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Í n d i c e   d e   P r o d u c t o s </a:t>
            </a:r>
            <a:endParaRPr lang="es-MX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0770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MX" dirty="0" smtClean="0"/>
              <a:t>Fotografías ……………….</a:t>
            </a:r>
            <a:r>
              <a:rPr lang="es-MX" dirty="0" smtClean="0"/>
              <a:t>………………. 26</a:t>
            </a:r>
          </a:p>
          <a:p>
            <a:pPr marL="0" indent="0">
              <a:buNone/>
            </a:pPr>
            <a:r>
              <a:rPr lang="es-MX" dirty="0" smtClean="0"/>
              <a:t>Producto 6 ………………….................... 27</a:t>
            </a:r>
          </a:p>
          <a:p>
            <a:pPr marL="0" indent="0">
              <a:buNone/>
            </a:pPr>
            <a:r>
              <a:rPr lang="es-MX" dirty="0" smtClean="0"/>
              <a:t>Producto 7 ……………………………….. 33</a:t>
            </a:r>
          </a:p>
          <a:p>
            <a:pPr marL="0" indent="0">
              <a:buNone/>
            </a:pPr>
            <a:r>
              <a:rPr lang="es-MX" dirty="0" smtClean="0"/>
              <a:t>Producto 8 ……………………………….. 42</a:t>
            </a:r>
          </a:p>
          <a:p>
            <a:pPr marL="0" indent="0">
              <a:buNone/>
            </a:pPr>
            <a:r>
              <a:rPr lang="es-MX" dirty="0" smtClean="0"/>
              <a:t>Producto 9 ………................................... 52</a:t>
            </a:r>
          </a:p>
          <a:p>
            <a:pPr marL="0" indent="0">
              <a:buNone/>
            </a:pPr>
            <a:r>
              <a:rPr lang="es-MX" dirty="0" smtClean="0"/>
              <a:t>Producto 10 ……………………………… 53</a:t>
            </a:r>
          </a:p>
          <a:p>
            <a:pPr marL="0" indent="0">
              <a:buNone/>
            </a:pPr>
            <a:r>
              <a:rPr lang="es-MX" dirty="0" smtClean="0"/>
              <a:t>Producto 11 ……………………………… 56</a:t>
            </a:r>
          </a:p>
          <a:p>
            <a:pPr marL="0" indent="0">
              <a:buNone/>
            </a:pPr>
            <a:r>
              <a:rPr lang="es-MX" dirty="0" smtClean="0"/>
              <a:t>Producto 12 …........................................ 61</a:t>
            </a:r>
          </a:p>
          <a:p>
            <a:pPr marL="0" indent="0">
              <a:buNone/>
            </a:pPr>
            <a:r>
              <a:rPr lang="es-MX" dirty="0" smtClean="0"/>
              <a:t>Producto 13 ……………………………… 6</a:t>
            </a:r>
            <a:r>
              <a:rPr lang="es-MX" dirty="0"/>
              <a:t>6</a:t>
            </a: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Producto 14 ………………….................. 67</a:t>
            </a:r>
          </a:p>
          <a:p>
            <a:pPr marL="0" indent="0">
              <a:buNone/>
            </a:pPr>
            <a:r>
              <a:rPr lang="es-MX" dirty="0" smtClean="0"/>
              <a:t>Reflexiones Personales ………………… 71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5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0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44" y="1228861"/>
            <a:ext cx="7506580" cy="580053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8</a:t>
            </a: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47579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50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5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7173834" cy="5543417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Evidencias de Proceso</a:t>
            </a:r>
            <a:endParaRPr lang="es-MX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PRODUCTO 8</a:t>
            </a: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47579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51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19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869420"/>
          </a:xfrm>
        </p:spPr>
        <p:txBody>
          <a:bodyPr>
            <a:normAutofit/>
          </a:bodyPr>
          <a:lstStyle/>
          <a:p>
            <a:pPr algn="l"/>
            <a:r>
              <a:rPr lang="es-MX" sz="2400" b="1" dirty="0" smtClean="0"/>
              <a:t>Evidencias de Proceso. Producto 9</a:t>
            </a:r>
            <a:endParaRPr lang="es-MX" sz="24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FOTOGRAFÍAS</a:t>
            </a: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36" y="1700808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946748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88" y="1628800"/>
            <a:ext cx="4022692" cy="301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47579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52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1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1" y="1307901"/>
            <a:ext cx="8553799" cy="4707895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648072"/>
          </a:xfrm>
        </p:spPr>
        <p:txBody>
          <a:bodyPr>
            <a:normAutofit/>
          </a:bodyPr>
          <a:lstStyle/>
          <a:p>
            <a:pPr algn="l"/>
            <a:r>
              <a:rPr lang="es-MX" sz="1800" b="1" dirty="0" smtClean="0"/>
              <a:t>Evaluación. Tipos, herramientas y productos de Aprendizaje</a:t>
            </a:r>
            <a:br>
              <a:rPr lang="es-MX" sz="1800" b="1" dirty="0" smtClean="0"/>
            </a:br>
            <a:r>
              <a:rPr lang="es-MX" sz="1800" b="1" dirty="0" smtClean="0"/>
              <a:t>Producto 10</a:t>
            </a:r>
            <a:endParaRPr lang="es-MX" sz="18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481161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53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1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648072"/>
          </a:xfrm>
        </p:spPr>
        <p:txBody>
          <a:bodyPr>
            <a:normAutofit/>
          </a:bodyPr>
          <a:lstStyle/>
          <a:p>
            <a:pPr algn="l"/>
            <a:r>
              <a:rPr lang="es-MX" sz="1800" b="1" dirty="0" smtClean="0"/>
              <a:t>Evaluación. Tipos, herramientas y productos de Aprendizaje</a:t>
            </a:r>
            <a:br>
              <a:rPr lang="es-MX" sz="1800" b="1" dirty="0" smtClean="0"/>
            </a:br>
            <a:r>
              <a:rPr lang="es-MX" sz="1800" b="1" dirty="0" smtClean="0"/>
              <a:t>Producto 10</a:t>
            </a:r>
            <a:endParaRPr lang="es-MX" sz="18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96" y="1514514"/>
            <a:ext cx="8028384" cy="4832997"/>
          </a:xfrm>
          <a:prstGeom prst="rect">
            <a:avLst/>
          </a:prstGeom>
        </p:spPr>
      </p:pic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54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16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648072"/>
          </a:xfrm>
        </p:spPr>
        <p:txBody>
          <a:bodyPr>
            <a:normAutofit fontScale="90000"/>
          </a:bodyPr>
          <a:lstStyle/>
          <a:p>
            <a:pPr algn="l"/>
            <a:r>
              <a:rPr lang="es-MX" sz="2000" b="1" dirty="0" smtClean="0"/>
              <a:t>Evaluación. Tipos, herramientas y productos de Aprendizaje</a:t>
            </a:r>
            <a:br>
              <a:rPr lang="es-MX" sz="2000" b="1" dirty="0" smtClean="0"/>
            </a:br>
            <a:r>
              <a:rPr lang="es-MX" sz="2000" b="1" dirty="0" smtClean="0"/>
              <a:t>Producto 10</a:t>
            </a:r>
            <a:r>
              <a:rPr lang="es-MX" sz="1800" b="1" dirty="0" smtClean="0"/>
              <a:t/>
            </a:r>
            <a:br>
              <a:rPr lang="es-MX" sz="1800" b="1" dirty="0" smtClean="0"/>
            </a:br>
            <a:endParaRPr lang="es-MX" sz="18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36270" y="13079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950304982"/>
              </p:ext>
            </p:extLst>
          </p:nvPr>
        </p:nvGraphicFramePr>
        <p:xfrm>
          <a:off x="636270" y="1307901"/>
          <a:ext cx="8507730" cy="4960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36270" y="67276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47579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55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4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25798"/>
            <a:ext cx="8460432" cy="533220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648072"/>
          </a:xfrm>
        </p:spPr>
        <p:txBody>
          <a:bodyPr>
            <a:normAutofit fontScale="90000"/>
          </a:bodyPr>
          <a:lstStyle/>
          <a:p>
            <a:pPr algn="l"/>
            <a:r>
              <a:rPr lang="es-MX" sz="2000" b="1" dirty="0" smtClean="0"/>
              <a:t>Evaluación. Formatos. Prerrequisitos</a:t>
            </a:r>
            <a:br>
              <a:rPr lang="es-MX" sz="2000" b="1" dirty="0" smtClean="0"/>
            </a:br>
            <a:r>
              <a:rPr lang="es-MX" sz="2000" b="1" dirty="0" smtClean="0"/>
              <a:t>Producto 11</a:t>
            </a:r>
            <a:r>
              <a:rPr lang="es-MX" sz="1800" b="1" dirty="0" smtClean="0"/>
              <a:t/>
            </a:r>
            <a:br>
              <a:rPr lang="es-MX" sz="1800" b="1" dirty="0" smtClean="0"/>
            </a:br>
            <a:endParaRPr lang="es-MX" sz="18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36270" y="13079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36270" y="67276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56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9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19" y="1014545"/>
            <a:ext cx="7165746" cy="5537167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648072"/>
          </a:xfrm>
        </p:spPr>
        <p:txBody>
          <a:bodyPr>
            <a:normAutofit fontScale="90000"/>
          </a:bodyPr>
          <a:lstStyle/>
          <a:p>
            <a:pPr algn="l"/>
            <a:r>
              <a:rPr lang="es-MX" sz="2000" b="1" dirty="0" smtClean="0"/>
              <a:t>Evaluación. Formatos. Prerrequisitos</a:t>
            </a:r>
            <a:br>
              <a:rPr lang="es-MX" sz="2000" b="1" dirty="0" smtClean="0"/>
            </a:br>
            <a:r>
              <a:rPr lang="es-MX" sz="2000" b="1" dirty="0" smtClean="0"/>
              <a:t>Producto 11</a:t>
            </a:r>
            <a:r>
              <a:rPr lang="es-MX" sz="1800" b="1" dirty="0" smtClean="0"/>
              <a:t/>
            </a:r>
            <a:br>
              <a:rPr lang="es-MX" sz="1800" b="1" dirty="0" smtClean="0"/>
            </a:br>
            <a:endParaRPr lang="es-MX" sz="18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36270" y="13079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36270" y="67276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47579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57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0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648072"/>
          </a:xfrm>
        </p:spPr>
        <p:txBody>
          <a:bodyPr>
            <a:normAutofit fontScale="90000"/>
          </a:bodyPr>
          <a:lstStyle/>
          <a:p>
            <a:pPr algn="l"/>
            <a:r>
              <a:rPr lang="es-MX" sz="2000" b="1" dirty="0" smtClean="0"/>
              <a:t>Evaluación. Formatos. Prerrequisitos</a:t>
            </a:r>
            <a:br>
              <a:rPr lang="es-MX" sz="2000" b="1" dirty="0" smtClean="0"/>
            </a:br>
            <a:r>
              <a:rPr lang="es-MX" sz="2000" b="1" dirty="0" smtClean="0"/>
              <a:t>Producto 11</a:t>
            </a:r>
            <a:r>
              <a:rPr lang="es-MX" sz="1800" b="1" dirty="0" smtClean="0"/>
              <a:t/>
            </a:r>
            <a:br>
              <a:rPr lang="es-MX" sz="1800" b="1" dirty="0" smtClean="0"/>
            </a:br>
            <a:endParaRPr lang="es-MX" sz="18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36270" y="13079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36270" y="67276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71" y="1146132"/>
            <a:ext cx="7054392" cy="5451121"/>
          </a:xfrm>
          <a:prstGeom prst="rect">
            <a:avLst/>
          </a:prstGeom>
        </p:spPr>
      </p:pic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6553200" y="647579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58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6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56" y="1147656"/>
            <a:ext cx="7389857" cy="571034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648072"/>
          </a:xfrm>
        </p:spPr>
        <p:txBody>
          <a:bodyPr>
            <a:normAutofit fontScale="90000"/>
          </a:bodyPr>
          <a:lstStyle/>
          <a:p>
            <a:pPr algn="l"/>
            <a:r>
              <a:rPr lang="es-MX" sz="2000" b="1" dirty="0" smtClean="0"/>
              <a:t>Evaluación. Formatos. Prerrequisitos</a:t>
            </a:r>
            <a:br>
              <a:rPr lang="es-MX" sz="2000" b="1" dirty="0" smtClean="0"/>
            </a:br>
            <a:r>
              <a:rPr lang="es-MX" sz="2000" b="1" dirty="0" smtClean="0"/>
              <a:t>Producto 11</a:t>
            </a:r>
            <a:r>
              <a:rPr lang="es-MX" sz="1800" b="1" dirty="0" smtClean="0"/>
              <a:t/>
            </a:r>
            <a:br>
              <a:rPr lang="es-MX" sz="1800" b="1" dirty="0" smtClean="0"/>
            </a:br>
            <a:endParaRPr lang="es-MX" sz="18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36270" y="13079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36270" y="67276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469970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59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5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P r o d u c  t o   1 :           C . A . I . A . C .                 C o n c l u s i o n e s   G e n e r a l e s  </a:t>
            </a:r>
            <a:endParaRPr lang="es-MX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8513" y="1556792"/>
            <a:ext cx="7526973" cy="5141168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6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5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356858"/>
            <a:ext cx="7720990" cy="545651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648072"/>
          </a:xfrm>
        </p:spPr>
        <p:txBody>
          <a:bodyPr>
            <a:normAutofit fontScale="90000"/>
          </a:bodyPr>
          <a:lstStyle/>
          <a:p>
            <a:pPr algn="l"/>
            <a:r>
              <a:rPr lang="es-MX" sz="2000" b="1" dirty="0" smtClean="0"/>
              <a:t>Evaluación. Formatos. Prerrequisitos</a:t>
            </a:r>
            <a:br>
              <a:rPr lang="es-MX" sz="2000" b="1" dirty="0" smtClean="0"/>
            </a:br>
            <a:r>
              <a:rPr lang="es-MX" sz="2000" b="1" dirty="0" smtClean="0"/>
              <a:t>Producto 11</a:t>
            </a:r>
            <a:r>
              <a:rPr lang="es-MX" sz="1800" b="1" dirty="0" smtClean="0"/>
              <a:t/>
            </a:r>
            <a:br>
              <a:rPr lang="es-MX" sz="1800" b="1" dirty="0" smtClean="0"/>
            </a:br>
            <a:endParaRPr lang="es-MX" sz="18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36270" y="13079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36270" y="67276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60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64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648072"/>
          </a:xfrm>
        </p:spPr>
        <p:txBody>
          <a:bodyPr>
            <a:normAutofit fontScale="90000"/>
          </a:bodyPr>
          <a:lstStyle/>
          <a:p>
            <a:pPr algn="l"/>
            <a:r>
              <a:rPr lang="es-MX" sz="2000" b="1" dirty="0" smtClean="0"/>
              <a:t>Evaluación. Formatos. Grupo Heterogéneo    Producto 12</a:t>
            </a:r>
            <a:r>
              <a:rPr lang="es-MX" sz="1800" b="1" dirty="0" smtClean="0"/>
              <a:t/>
            </a:r>
            <a:br>
              <a:rPr lang="es-MX" sz="1800" b="1" dirty="0" smtClean="0"/>
            </a:br>
            <a:endParaRPr lang="es-MX" sz="18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36270" y="13079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36270" y="67276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5013594" cy="387414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05266"/>
            <a:ext cx="4293514" cy="3317715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47579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61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45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648072"/>
          </a:xfrm>
        </p:spPr>
        <p:txBody>
          <a:bodyPr>
            <a:normAutofit fontScale="90000"/>
          </a:bodyPr>
          <a:lstStyle/>
          <a:p>
            <a:pPr algn="l"/>
            <a:r>
              <a:rPr lang="es-MX" sz="2000" b="1" dirty="0" smtClean="0"/>
              <a:t>Evaluación. Formatos. Grupo Heterogéneo    Producto 12</a:t>
            </a:r>
            <a:r>
              <a:rPr lang="es-MX" sz="1800" b="1" dirty="0" smtClean="0"/>
              <a:t/>
            </a:r>
            <a:br>
              <a:rPr lang="es-MX" sz="1800" b="1" dirty="0" smtClean="0"/>
            </a:br>
            <a:endParaRPr lang="es-MX" sz="18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36270" y="13079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36270" y="67276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32" y="809184"/>
            <a:ext cx="3861466" cy="298386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56" y="2956253"/>
            <a:ext cx="4530716" cy="3501008"/>
          </a:xfrm>
          <a:prstGeom prst="rect">
            <a:avLst/>
          </a:prstGeom>
        </p:spPr>
      </p:pic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6553200" y="647579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62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66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648072"/>
          </a:xfrm>
        </p:spPr>
        <p:txBody>
          <a:bodyPr>
            <a:normAutofit fontScale="90000"/>
          </a:bodyPr>
          <a:lstStyle/>
          <a:p>
            <a:pPr algn="l"/>
            <a:r>
              <a:rPr lang="es-MX" sz="2000" b="1" dirty="0" smtClean="0"/>
              <a:t>Evaluación. Formatos. Grupo Heterogéneo    Producto 12</a:t>
            </a:r>
            <a:r>
              <a:rPr lang="es-MX" sz="1800" b="1" dirty="0" smtClean="0"/>
              <a:t/>
            </a:r>
            <a:br>
              <a:rPr lang="es-MX" sz="1800" b="1" dirty="0" smtClean="0"/>
            </a:br>
            <a:endParaRPr lang="es-MX" sz="18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36270" y="13079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36270" y="67276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46" y="798374"/>
            <a:ext cx="4293513" cy="331771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006069"/>
            <a:ext cx="4623903" cy="3573016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63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5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648072"/>
          </a:xfrm>
        </p:spPr>
        <p:txBody>
          <a:bodyPr>
            <a:normAutofit fontScale="90000"/>
          </a:bodyPr>
          <a:lstStyle/>
          <a:p>
            <a:pPr algn="l"/>
            <a:r>
              <a:rPr lang="es-MX" sz="2000" b="1" dirty="0" smtClean="0"/>
              <a:t>Evaluación. Formatos. Grupo Heterogéneo    Producto 12</a:t>
            </a:r>
            <a:r>
              <a:rPr lang="es-MX" sz="1800" b="1" dirty="0" smtClean="0"/>
              <a:t/>
            </a:r>
            <a:br>
              <a:rPr lang="es-MX" sz="1800" b="1" dirty="0" smtClean="0"/>
            </a:br>
            <a:endParaRPr lang="es-MX" sz="18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36270" y="13079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36270" y="67276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1" y="710261"/>
            <a:ext cx="4077489" cy="315078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891934"/>
            <a:ext cx="4546849" cy="3513474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47579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64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9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648072"/>
          </a:xfrm>
        </p:spPr>
        <p:txBody>
          <a:bodyPr>
            <a:normAutofit fontScale="90000"/>
          </a:bodyPr>
          <a:lstStyle/>
          <a:p>
            <a:pPr algn="l"/>
            <a:r>
              <a:rPr lang="es-MX" sz="2000" b="1" dirty="0" smtClean="0"/>
              <a:t>Evaluación. Formatos. Grupo Heterogéneo    Producto 12</a:t>
            </a:r>
            <a:r>
              <a:rPr lang="es-MX" sz="1800" b="1" dirty="0" smtClean="0"/>
              <a:t/>
            </a:r>
            <a:br>
              <a:rPr lang="es-MX" sz="1800" b="1" dirty="0" smtClean="0"/>
            </a:br>
            <a:endParaRPr lang="es-MX" sz="18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58060"/>
            <a:ext cx="8229600" cy="5068103"/>
          </a:xfrm>
        </p:spPr>
        <p:txBody>
          <a:bodyPr/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 smtClean="0"/>
              <a:t> 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36270" y="13079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36270" y="67276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75" y="1628800"/>
            <a:ext cx="6312077" cy="4877514"/>
          </a:xfrm>
          <a:prstGeom prst="rect">
            <a:avLst/>
          </a:prstGeom>
        </p:spPr>
      </p:pic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6553200" y="6475794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65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6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648072"/>
          </a:xfrm>
        </p:spPr>
        <p:txBody>
          <a:bodyPr>
            <a:normAutofit fontScale="90000"/>
          </a:bodyPr>
          <a:lstStyle/>
          <a:p>
            <a:r>
              <a:rPr lang="es-MX" sz="2000" b="1" dirty="0" smtClean="0"/>
              <a:t>Lista. Pasos para Infografía        Producto 13</a:t>
            </a:r>
            <a:r>
              <a:rPr lang="es-MX" sz="1800" b="1" dirty="0" smtClean="0"/>
              <a:t/>
            </a:r>
            <a:br>
              <a:rPr lang="es-MX" sz="1800" b="1" dirty="0" smtClean="0"/>
            </a:br>
            <a:endParaRPr lang="es-MX" sz="18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20569"/>
            <a:ext cx="8229600" cy="527990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lphaLcParenR"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objetivo de comunicación, un tema</a:t>
            </a:r>
          </a:p>
          <a:p>
            <a:pPr marL="514350" indent="-514350">
              <a:buAutoNum type="alphaLcParenR"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Recolectar la información</a:t>
            </a:r>
          </a:p>
          <a:p>
            <a:pPr marL="514350" indent="-514350">
              <a:buAutoNum type="alphaLcParenR"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Visualizar la información que se presentará; sintetizar y jerarquizar</a:t>
            </a:r>
          </a:p>
          <a:p>
            <a:pPr marL="514350" indent="-514350">
              <a:buAutoNum type="alphaLcParenR"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Conectar la información</a:t>
            </a:r>
          </a:p>
          <a:p>
            <a:pPr marL="514350" indent="-514350">
              <a:buAutoNum type="alphaLcParenR"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Elegir: impreso o digital</a:t>
            </a:r>
          </a:p>
          <a:p>
            <a:pPr marL="514350" indent="-514350">
              <a:buAutoNum type="alphaLcParenR"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Seleccionar el diseño, el color y la tipografía</a:t>
            </a:r>
          </a:p>
          <a:p>
            <a:pPr marL="514350" indent="-514350">
              <a:buAutoNum type="alphaLcParenR"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Determinar los gráficos a utilizar</a:t>
            </a:r>
          </a:p>
          <a:p>
            <a:pPr marL="514350" indent="-514350">
              <a:buAutoNum type="alphaLcParenR"/>
            </a:pPr>
            <a:r>
              <a:rPr lang="es-MX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Mencionar las fuentes de información</a:t>
            </a:r>
          </a:p>
          <a:p>
            <a:pPr marL="514350" indent="-514350">
              <a:buAutoNum type="alphaLcParenR"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36270" y="13079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36270" y="67276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476759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66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3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648072"/>
          </a:xfrm>
        </p:spPr>
        <p:txBody>
          <a:bodyPr>
            <a:normAutofit fontScale="90000"/>
          </a:bodyPr>
          <a:lstStyle/>
          <a:p>
            <a:pPr algn="r"/>
            <a:r>
              <a:rPr lang="es-MX" sz="2000" b="1" dirty="0" smtClean="0"/>
              <a:t> Infografía        Producto 14</a:t>
            </a:r>
            <a:r>
              <a:rPr lang="es-MX" sz="1800" b="1" dirty="0" smtClean="0"/>
              <a:t/>
            </a:r>
            <a:br>
              <a:rPr lang="es-MX" sz="1800" b="1" dirty="0" smtClean="0"/>
            </a:br>
            <a:endParaRPr lang="es-MX" sz="18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8267"/>
            <a:ext cx="8229600" cy="53822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36270" y="13079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36270" y="67276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61" y="0"/>
            <a:ext cx="2519379" cy="6858000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464111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67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6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648072"/>
          </a:xfrm>
        </p:spPr>
        <p:txBody>
          <a:bodyPr>
            <a:normAutofit fontScale="90000"/>
          </a:bodyPr>
          <a:lstStyle/>
          <a:p>
            <a:r>
              <a:rPr lang="es-MX" sz="2000" b="1" dirty="0" smtClean="0"/>
              <a:t> Infografía        Producto 14</a:t>
            </a:r>
            <a:r>
              <a:rPr lang="es-MX" sz="1800" b="1" dirty="0" smtClean="0"/>
              <a:t/>
            </a:r>
            <a:br>
              <a:rPr lang="es-MX" sz="1800" b="1" dirty="0" smtClean="0"/>
            </a:br>
            <a:endParaRPr lang="es-MX" sz="18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8267"/>
            <a:ext cx="8229600" cy="53822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36270" y="13079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36270" y="67276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7" name="Imagen 6" descr="Editor | Piktochart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19281" r="17713" b="7580"/>
          <a:stretch/>
        </p:blipFill>
        <p:spPr>
          <a:xfrm>
            <a:off x="1661577" y="159728"/>
            <a:ext cx="5976664" cy="3600401"/>
          </a:xfrm>
          <a:prstGeom prst="rect">
            <a:avLst/>
          </a:prstGeom>
        </p:spPr>
      </p:pic>
      <p:pic>
        <p:nvPicPr>
          <p:cNvPr id="10" name="Imagen 9" descr="Editor | Piktochart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0301" r="17713" b="19282"/>
          <a:stretch/>
        </p:blipFill>
        <p:spPr>
          <a:xfrm>
            <a:off x="1661577" y="3711462"/>
            <a:ext cx="5976664" cy="2974131"/>
          </a:xfrm>
          <a:prstGeom prst="rect">
            <a:avLst/>
          </a:prstGeom>
        </p:spPr>
      </p:pic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>
          <a:xfrm>
            <a:off x="6571441" y="6470466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68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7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648072"/>
          </a:xfrm>
        </p:spPr>
        <p:txBody>
          <a:bodyPr>
            <a:normAutofit fontScale="90000"/>
          </a:bodyPr>
          <a:lstStyle/>
          <a:p>
            <a:r>
              <a:rPr lang="es-MX" sz="2000" b="1" dirty="0" smtClean="0"/>
              <a:t> Infografía        Producto 14</a:t>
            </a:r>
            <a:r>
              <a:rPr lang="es-MX" sz="1800" b="1" dirty="0" smtClean="0"/>
              <a:t/>
            </a:r>
            <a:br>
              <a:rPr lang="es-MX" sz="1800" b="1" dirty="0" smtClean="0"/>
            </a:br>
            <a:endParaRPr lang="es-MX" sz="18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8267"/>
            <a:ext cx="8229600" cy="53822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36270" y="13079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36270" y="67276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12" name="Imagen 11" descr="Editor | Piktochart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17819" r="17713" b="7579"/>
          <a:stretch/>
        </p:blipFill>
        <p:spPr>
          <a:xfrm>
            <a:off x="1535862" y="1052735"/>
            <a:ext cx="5976664" cy="3672409"/>
          </a:xfrm>
          <a:prstGeom prst="rect">
            <a:avLst/>
          </a:prstGeom>
        </p:spPr>
      </p:pic>
      <p:pic>
        <p:nvPicPr>
          <p:cNvPr id="13" name="Imagen 12" descr="Editor | Piktochart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17819" r="17713" b="45612"/>
          <a:stretch/>
        </p:blipFill>
        <p:spPr>
          <a:xfrm>
            <a:off x="1535862" y="4653135"/>
            <a:ext cx="5976664" cy="1800201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464111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69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9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286" y="332656"/>
            <a:ext cx="8229600" cy="4120877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342738"/>
              </p:ext>
            </p:extLst>
          </p:nvPr>
        </p:nvGraphicFramePr>
        <p:xfrm>
          <a:off x="493286" y="4453533"/>
          <a:ext cx="8229600" cy="2072273"/>
        </p:xfrm>
        <a:graphic>
          <a:graphicData uri="http://schemas.openxmlformats.org/drawingml/2006/table">
            <a:tbl>
              <a:tblPr firstRow="1" bandRow="1"/>
              <a:tblGrid>
                <a:gridCol w="4114800"/>
                <a:gridCol w="4114800"/>
              </a:tblGrid>
              <a:tr h="20722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16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6. ¿Qué papel </a:t>
                      </a:r>
                    </a:p>
                    <a:p>
                      <a:r>
                        <a:rPr lang="es-MX" sz="16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     juega la </a:t>
                      </a:r>
                    </a:p>
                    <a:p>
                      <a:r>
                        <a:rPr lang="es-MX" sz="16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     planeación en</a:t>
                      </a:r>
                    </a:p>
                    <a:p>
                      <a:r>
                        <a:rPr lang="es-MX" sz="16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     el trabajo</a:t>
                      </a:r>
                    </a:p>
                    <a:p>
                      <a:r>
                        <a:rPr lang="es-MX" sz="16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     interdisciplinario</a:t>
                      </a:r>
                    </a:p>
                    <a:p>
                      <a:r>
                        <a:rPr lang="es-MX" sz="16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     y qué </a:t>
                      </a:r>
                    </a:p>
                    <a:p>
                      <a:r>
                        <a:rPr lang="es-MX" sz="16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     características</a:t>
                      </a:r>
                    </a:p>
                    <a:p>
                      <a:r>
                        <a:rPr lang="es-MX" sz="16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     debe tener? </a:t>
                      </a:r>
                      <a:endParaRPr lang="es-MX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ckwell" panose="02060603020205020403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11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La planeación debe ser institucional, grupal y personal, en la que no debe faltar la gestión y autogestión de los recursos y tiempos establecidos.</a:t>
                      </a:r>
                    </a:p>
                    <a:p>
                      <a:r>
                        <a:rPr lang="es-MX" sz="11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Lo suficientemente flexible para que permita la asimilación de posibles contingencias y orientada al logro de metas específicas.</a:t>
                      </a:r>
                    </a:p>
                    <a:p>
                      <a:r>
                        <a:rPr lang="es-MX" sz="11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Integradora, creativa y orientada a aprender a aprender.</a:t>
                      </a:r>
                      <a:endParaRPr lang="es-MX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ockwell" panose="02060603020205020403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89286" y="6492875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7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33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648072"/>
          </a:xfrm>
        </p:spPr>
        <p:txBody>
          <a:bodyPr>
            <a:normAutofit fontScale="90000"/>
          </a:bodyPr>
          <a:lstStyle/>
          <a:p>
            <a:r>
              <a:rPr lang="es-MX" sz="2000" b="1" dirty="0" smtClean="0"/>
              <a:t> Infografía        Producto 14</a:t>
            </a:r>
            <a:r>
              <a:rPr lang="es-MX" sz="1800" b="1" dirty="0" smtClean="0"/>
              <a:t/>
            </a:r>
            <a:br>
              <a:rPr lang="es-MX" sz="1800" b="1" dirty="0" smtClean="0"/>
            </a:br>
            <a:endParaRPr lang="es-MX" sz="18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8267"/>
            <a:ext cx="8229600" cy="53822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36270" y="13079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36270" y="67276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7" name="Imagen 6" descr="Editor | Piktochart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1944" r="17713" b="14455"/>
          <a:stretch/>
        </p:blipFill>
        <p:spPr>
          <a:xfrm>
            <a:off x="1661577" y="1556793"/>
            <a:ext cx="5976664" cy="3652682"/>
          </a:xfrm>
          <a:prstGeom prst="rect">
            <a:avLst/>
          </a:prstGeom>
        </p:spPr>
      </p:pic>
      <p:pic>
        <p:nvPicPr>
          <p:cNvPr id="10" name="Imagen 9" descr="Editor | Piktochart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 t="64363" r="18101" b="10770"/>
          <a:stretch/>
        </p:blipFill>
        <p:spPr>
          <a:xfrm>
            <a:off x="1661577" y="5086981"/>
            <a:ext cx="5976664" cy="1224137"/>
          </a:xfrm>
          <a:prstGeom prst="rect">
            <a:avLst/>
          </a:prstGeom>
        </p:spPr>
      </p:pic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70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65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648072"/>
          </a:xfrm>
        </p:spPr>
        <p:txBody>
          <a:bodyPr>
            <a:normAutofit fontScale="90000"/>
          </a:bodyPr>
          <a:lstStyle/>
          <a:p>
            <a:r>
              <a:rPr lang="es-MX" sz="2000" b="1" dirty="0" smtClean="0"/>
              <a:t> Reflexiones Personales        Producto 15</a:t>
            </a:r>
            <a:r>
              <a:rPr lang="es-MX" sz="1800" b="1" dirty="0" smtClean="0"/>
              <a:t/>
            </a:r>
            <a:br>
              <a:rPr lang="es-MX" sz="1800" b="1" dirty="0" smtClean="0"/>
            </a:br>
            <a:endParaRPr lang="es-MX" sz="18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8267"/>
            <a:ext cx="8229600" cy="53822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3" action="ppaction://hlinkfile"/>
            </a:endParaRPr>
          </a:p>
          <a:p>
            <a:pPr marL="0" indent="0">
              <a:buNone/>
            </a:pPr>
            <a:endParaRPr lang="es-MX" dirty="0" smtClean="0">
              <a:hlinkClick r:id="rId3" action="ppaction://hlinkfile"/>
            </a:endParaRPr>
          </a:p>
          <a:p>
            <a:pPr marL="0" indent="0">
              <a:buNone/>
            </a:pPr>
            <a:endParaRPr lang="es-MX" dirty="0">
              <a:hlinkClick r:id="rId3" action="ppaction://hlinkfile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36270" y="13079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36270" y="67276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14" name="Imagen 13" descr="CONEXIONES Proceso aprendizaje y crecimiento - Wor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20744" r="13776" b="9042"/>
          <a:stretch/>
        </p:blipFill>
        <p:spPr>
          <a:xfrm>
            <a:off x="1187624" y="512676"/>
            <a:ext cx="6696744" cy="3456385"/>
          </a:xfrm>
          <a:prstGeom prst="rect">
            <a:avLst/>
          </a:prstGeom>
        </p:spPr>
      </p:pic>
      <p:pic>
        <p:nvPicPr>
          <p:cNvPr id="15" name="Imagen 14" descr="CONEXIONES Proceso aprendizaje y crecimiento - Wor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23670" r="14563" b="23670"/>
          <a:stretch/>
        </p:blipFill>
        <p:spPr>
          <a:xfrm>
            <a:off x="1187624" y="3969061"/>
            <a:ext cx="6624736" cy="2592289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479173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71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21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648072"/>
          </a:xfrm>
        </p:spPr>
        <p:txBody>
          <a:bodyPr>
            <a:normAutofit fontScale="90000"/>
          </a:bodyPr>
          <a:lstStyle/>
          <a:p>
            <a:r>
              <a:rPr lang="es-MX" sz="2000" b="1" dirty="0" smtClean="0"/>
              <a:t> Reflexiones Personales        Producto 15</a:t>
            </a:r>
            <a:r>
              <a:rPr lang="es-MX" sz="1800" b="1" dirty="0" smtClean="0"/>
              <a:t/>
            </a:r>
            <a:br>
              <a:rPr lang="es-MX" sz="1800" b="1" dirty="0" smtClean="0"/>
            </a:br>
            <a:endParaRPr lang="es-MX" sz="18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8267"/>
            <a:ext cx="8229600" cy="53822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3" action="ppaction://hlinkfile"/>
            </a:endParaRPr>
          </a:p>
          <a:p>
            <a:pPr marL="0" indent="0">
              <a:buNone/>
            </a:pPr>
            <a:endParaRPr lang="es-MX" dirty="0" smtClean="0">
              <a:hlinkClick r:id="rId3" action="ppaction://hlinkfile"/>
            </a:endParaRPr>
          </a:p>
          <a:p>
            <a:pPr marL="0" indent="0">
              <a:buNone/>
            </a:pPr>
            <a:endParaRPr lang="es-MX" dirty="0">
              <a:hlinkClick r:id="rId3" action="ppaction://hlinkfile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36270" y="13079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36270" y="67276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10" name="Imagen 9" descr="CONEXIONES Proceso aprendizaje y crecimiento - Wor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t="21943" r="14164" b="15157"/>
          <a:stretch/>
        </p:blipFill>
        <p:spPr>
          <a:xfrm>
            <a:off x="1403648" y="2924944"/>
            <a:ext cx="6624736" cy="3096344"/>
          </a:xfrm>
          <a:prstGeom prst="rect">
            <a:avLst/>
          </a:prstGeom>
        </p:spPr>
      </p:pic>
      <p:pic>
        <p:nvPicPr>
          <p:cNvPr id="12" name="Imagen 11" descr="CONEXIONES Proceso aprendizaje y crecimiento - Wor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7074" r="14563" b="22207"/>
          <a:stretch/>
        </p:blipFill>
        <p:spPr>
          <a:xfrm>
            <a:off x="1033641" y="1307901"/>
            <a:ext cx="6624736" cy="1512169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487051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72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27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648072"/>
          </a:xfrm>
        </p:spPr>
        <p:txBody>
          <a:bodyPr>
            <a:normAutofit fontScale="90000"/>
          </a:bodyPr>
          <a:lstStyle/>
          <a:p>
            <a:r>
              <a:rPr lang="es-MX" sz="2000" b="1" dirty="0" smtClean="0"/>
              <a:t> Reflexiones Personales        Producto 15</a:t>
            </a:r>
            <a:r>
              <a:rPr lang="es-MX" sz="1800" b="1" dirty="0" smtClean="0"/>
              <a:t/>
            </a:r>
            <a:br>
              <a:rPr lang="es-MX" sz="1800" b="1" dirty="0" smtClean="0"/>
            </a:br>
            <a:endParaRPr lang="es-MX" sz="18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8267"/>
            <a:ext cx="8229600" cy="53822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3" action="ppaction://hlinkfile"/>
            </a:endParaRPr>
          </a:p>
          <a:p>
            <a:pPr marL="0" indent="0">
              <a:buNone/>
            </a:pPr>
            <a:endParaRPr lang="es-MX" dirty="0" smtClean="0">
              <a:hlinkClick r:id="rId3" action="ppaction://hlinkfile"/>
            </a:endParaRPr>
          </a:p>
          <a:p>
            <a:pPr marL="0" indent="0">
              <a:buNone/>
            </a:pPr>
            <a:endParaRPr lang="es-MX" dirty="0">
              <a:hlinkClick r:id="rId3" action="ppaction://hlinkfile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36270" y="13079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36270" y="67276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7" name="Imagen 6" descr="CONEXIONES Proceso aprendizaje y crecimiento - Wor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20744" r="14563" b="4654"/>
          <a:stretch/>
        </p:blipFill>
        <p:spPr>
          <a:xfrm>
            <a:off x="1078662" y="481267"/>
            <a:ext cx="6624736" cy="3672409"/>
          </a:xfrm>
          <a:prstGeom prst="rect">
            <a:avLst/>
          </a:prstGeom>
        </p:spPr>
      </p:pic>
      <p:pic>
        <p:nvPicPr>
          <p:cNvPr id="13" name="Imagen 12" descr="CONEXIONES Proceso aprendizaje y crecimiento - Wor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22207" r="14563" b="22207"/>
          <a:stretch/>
        </p:blipFill>
        <p:spPr>
          <a:xfrm>
            <a:off x="1043608" y="4092931"/>
            <a:ext cx="6624736" cy="2736305"/>
          </a:xfrm>
          <a:prstGeom prst="rect">
            <a:avLst/>
          </a:prstGeom>
        </p:spPr>
      </p:pic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6553200" y="6481506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73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9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88640"/>
            <a:ext cx="7056784" cy="648072"/>
          </a:xfrm>
        </p:spPr>
        <p:txBody>
          <a:bodyPr>
            <a:normAutofit fontScale="90000"/>
          </a:bodyPr>
          <a:lstStyle/>
          <a:p>
            <a:r>
              <a:rPr lang="es-MX" sz="2000" b="1" dirty="0" smtClean="0"/>
              <a:t> Reflexiones Personales        Producto 15</a:t>
            </a:r>
            <a:r>
              <a:rPr lang="es-MX" sz="1800" b="1" dirty="0" smtClean="0"/>
              <a:t/>
            </a:r>
            <a:br>
              <a:rPr lang="es-MX" sz="1800" b="1" dirty="0" smtClean="0"/>
            </a:br>
            <a:endParaRPr lang="es-MX" sz="1800" b="1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11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43304"/>
            <a:ext cx="864096" cy="107496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8267"/>
            <a:ext cx="8229600" cy="53822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MX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3" action="ppaction://hlinkfile"/>
            </a:endParaRPr>
          </a:p>
          <a:p>
            <a:pPr marL="0" indent="0">
              <a:buNone/>
            </a:pPr>
            <a:endParaRPr lang="es-MX" dirty="0" smtClean="0">
              <a:hlinkClick r:id="rId3" action="ppaction://hlinkfile"/>
            </a:endParaRPr>
          </a:p>
          <a:p>
            <a:pPr marL="0" indent="0">
              <a:buNone/>
            </a:pPr>
            <a:endParaRPr lang="es-MX" dirty="0">
              <a:hlinkClick r:id="rId3" action="ppaction://hlinkfile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36270" y="130790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36270" y="672762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10" name="Imagen 9" descr="CONEXIONES Proceso aprendizaje y crecimiento - Wor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20744" r="14563" b="13430"/>
          <a:stretch/>
        </p:blipFill>
        <p:spPr>
          <a:xfrm>
            <a:off x="971600" y="620687"/>
            <a:ext cx="6624736" cy="3240361"/>
          </a:xfrm>
          <a:prstGeom prst="rect">
            <a:avLst/>
          </a:prstGeom>
        </p:spPr>
      </p:pic>
      <p:pic>
        <p:nvPicPr>
          <p:cNvPr id="12" name="Imagen 11" descr="CONEXIONES Proceso aprendizaje y crecimiento - Word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35372" r="14563" b="17975"/>
          <a:stretch/>
        </p:blipFill>
        <p:spPr>
          <a:xfrm>
            <a:off x="971600" y="3796734"/>
            <a:ext cx="6624736" cy="2296562"/>
          </a:xfrm>
          <a:prstGeom prst="rect">
            <a:avLst/>
          </a:prstGeom>
        </p:spPr>
      </p:pic>
      <p:pic>
        <p:nvPicPr>
          <p:cNvPr id="7" name="Imagen 6" descr="CONEXIONES Proceso aprendizaje y crecimiento - Word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28711" r="39763" b="49347"/>
          <a:stretch/>
        </p:blipFill>
        <p:spPr>
          <a:xfrm>
            <a:off x="3280496" y="5517232"/>
            <a:ext cx="4104456" cy="1080120"/>
          </a:xfrm>
          <a:prstGeom prst="rect">
            <a:avLst/>
          </a:prstGeom>
        </p:spPr>
      </p:pic>
      <p:sp>
        <p:nvSpPr>
          <p:cNvPr id="13" name="Marcador de número de diapositiva 12"/>
          <p:cNvSpPr>
            <a:spLocks noGrp="1"/>
          </p:cNvSpPr>
          <p:nvPr>
            <p:ph type="sldNum" sz="quarter" idx="12"/>
          </p:nvPr>
        </p:nvSpPr>
        <p:spPr>
          <a:xfrm>
            <a:off x="6553200" y="6479927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74</a:t>
            </a:fld>
            <a:endParaRPr lang="es-MX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0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03648" y="260648"/>
            <a:ext cx="7200800" cy="720081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es-MX" sz="7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Primera sesión de trabajo  Producto 1</a:t>
            </a:r>
          </a:p>
          <a:p>
            <a:endParaRPr lang="es-MX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2313460380"/>
              </p:ext>
            </p:extLst>
          </p:nvPr>
        </p:nvGraphicFramePr>
        <p:xfrm>
          <a:off x="1043608" y="1052736"/>
          <a:ext cx="799288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>
          <a:xfrm>
            <a:off x="6732240" y="6492875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8</a:t>
            </a:fld>
            <a:endParaRPr lang="es-MX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81894"/>
            <a:ext cx="7056784" cy="1546906"/>
          </a:xfrm>
        </p:spPr>
        <p:txBody>
          <a:bodyPr>
            <a:normAutofit/>
          </a:bodyPr>
          <a:lstStyle/>
          <a:p>
            <a:pPr algn="l"/>
            <a:r>
              <a:rPr lang="es-MX" b="1" dirty="0" smtClean="0"/>
              <a:t>Producto 3</a:t>
            </a:r>
            <a:br>
              <a:rPr lang="es-MX" b="1" dirty="0" smtClean="0"/>
            </a:br>
            <a:r>
              <a:rPr lang="es-MX" b="1" dirty="0" smtClean="0"/>
              <a:t>Evidencias Fotográficas</a:t>
            </a:r>
            <a:endParaRPr lang="es-MX" b="1" dirty="0"/>
          </a:p>
        </p:txBody>
      </p:sp>
      <p:pic>
        <p:nvPicPr>
          <p:cNvPr id="8" name="7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61" y="1628776"/>
            <a:ext cx="3124547" cy="2343410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4 Rectángulo"/>
            <p:cNvSpPr/>
            <p:nvPr/>
          </p:nvSpPr>
          <p:spPr>
            <a:xfrm>
              <a:off x="0" y="0"/>
              <a:ext cx="899592" cy="6858000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001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0" y="6597352"/>
              <a:ext cx="9144000" cy="26064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142238"/>
            <a:ext cx="4211960" cy="315897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84" y="4149080"/>
            <a:ext cx="2915816" cy="218686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376" y="343304"/>
            <a:ext cx="1149096" cy="1429512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6686872" y="6492875"/>
            <a:ext cx="2133600" cy="365125"/>
          </a:xfrm>
        </p:spPr>
        <p:txBody>
          <a:bodyPr/>
          <a:lstStyle/>
          <a:p>
            <a:fld id="{4E5E5EDE-9DD9-450A-AB2E-FD81147273A8}" type="slidenum">
              <a:rPr lang="es-MX" b="1" smtClean="0">
                <a:solidFill>
                  <a:schemeClr val="tx1"/>
                </a:solidFill>
              </a:rPr>
              <a:pPr/>
              <a:t>9</a:t>
            </a:fld>
            <a:endParaRPr lang="es-MX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2439</TotalTime>
  <Words>2131</Words>
  <Application>Microsoft Office PowerPoint</Application>
  <PresentationFormat>Presentación en pantalla (4:3)</PresentationFormat>
  <Paragraphs>461</Paragraphs>
  <Slides>74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74</vt:i4>
      </vt:variant>
    </vt:vector>
  </HeadingPairs>
  <TitlesOfParts>
    <vt:vector size="86" baseType="lpstr">
      <vt:lpstr>Aparajita</vt:lpstr>
      <vt:lpstr>Arial</vt:lpstr>
      <vt:lpstr>Bernard MT Condensed</vt:lpstr>
      <vt:lpstr>Calibri</vt:lpstr>
      <vt:lpstr>Cambria Math</vt:lpstr>
      <vt:lpstr>Centaur</vt:lpstr>
      <vt:lpstr>Century Gothic</vt:lpstr>
      <vt:lpstr>Leelawadee</vt:lpstr>
      <vt:lpstr>Monotype Corsiva</vt:lpstr>
      <vt:lpstr>Rage Italic</vt:lpstr>
      <vt:lpstr>Rockwell</vt:lpstr>
      <vt:lpstr>Tema de Office</vt:lpstr>
      <vt:lpstr>Portafolio de Evidencias</vt:lpstr>
      <vt:lpstr>Presentación de PowerPoint</vt:lpstr>
      <vt:lpstr>P l a n e a c i ó n   d e l   p r o y e c t o </vt:lpstr>
      <vt:lpstr>Í n d i c e   d e   P r o d u c t o s </vt:lpstr>
      <vt:lpstr>Í n d i c e   d e   P r o d u c t o s </vt:lpstr>
      <vt:lpstr>P r o d u c  t o   1 :           C . A . I . A . C .                 C o n c l u s i o n e s   G e n e r a l e s  </vt:lpstr>
      <vt:lpstr>Presentación de PowerPoint</vt:lpstr>
      <vt:lpstr>Presentación de PowerPoint</vt:lpstr>
      <vt:lpstr>Producto 3 Evidencias Fotográficas</vt:lpstr>
      <vt:lpstr>P r o d u c t o    2 :   G r á f i c o   d e                       C o n t e n i d o s   y   C o n c e p t  o s  </vt:lpstr>
      <vt:lpstr>I n t r o d u c c i ó n   y   J u s t i f i c a c i ó n  </vt:lpstr>
      <vt:lpstr>O b j e t i v o   G e n e r a l</vt:lpstr>
      <vt:lpstr>O b j e t i v o s   p o r   A s i g n a t u r a </vt:lpstr>
      <vt:lpstr>Presentación de PowerPoint</vt:lpstr>
      <vt:lpstr>P r e g u n t a s   G e n e r a d o r a s </vt:lpstr>
      <vt:lpstr>C o n t e n i d o s ,  T e m a s   y                     P r o d u c t o s  </vt:lpstr>
      <vt:lpstr>R e f l e x i ó n   d e   e s c u e l a </vt:lpstr>
      <vt:lpstr>Presentación de PowerPoint</vt:lpstr>
      <vt:lpstr>Presentación de PowerPoint</vt:lpstr>
      <vt:lpstr>R e f l e x i ó n   d e   Z o n a </vt:lpstr>
      <vt:lpstr>Presentación de PowerPoint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</vt:lpstr>
      <vt:lpstr>Evidencias de Proceso. Producto 9</vt:lpstr>
      <vt:lpstr>Evaluación. Tipos, herramientas y productos de Aprendizaje Producto 10</vt:lpstr>
      <vt:lpstr>Evaluación. Tipos, herramientas y productos de Aprendizaje Producto 10</vt:lpstr>
      <vt:lpstr>Evaluación. Tipos, herramientas y productos de Aprendizaje Producto 10 </vt:lpstr>
      <vt:lpstr>Evaluación. Formatos. Prerrequisitos Producto 11 </vt:lpstr>
      <vt:lpstr>Evaluación. Formatos. Prerrequisitos Producto 11 </vt:lpstr>
      <vt:lpstr>Evaluación. Formatos. Prerrequisitos Producto 11 </vt:lpstr>
      <vt:lpstr>Evaluación. Formatos. Prerrequisitos Producto 11 </vt:lpstr>
      <vt:lpstr>Evaluación. Formatos. Prerrequisitos Producto 11 </vt:lpstr>
      <vt:lpstr>Evaluación. Formatos. Grupo Heterogéneo    Producto 12 </vt:lpstr>
      <vt:lpstr>Evaluación. Formatos. Grupo Heterogéneo    Producto 12 </vt:lpstr>
      <vt:lpstr>Evaluación. Formatos. Grupo Heterogéneo    Producto 12 </vt:lpstr>
      <vt:lpstr>Evaluación. Formatos. Grupo Heterogéneo    Producto 12 </vt:lpstr>
      <vt:lpstr>Evaluación. Formatos. Grupo Heterogéneo    Producto 12 </vt:lpstr>
      <vt:lpstr>Lista. Pasos para Infografía        Producto 13 </vt:lpstr>
      <vt:lpstr> Infografía        Producto 14 </vt:lpstr>
      <vt:lpstr> Infografía        Producto 14 </vt:lpstr>
      <vt:lpstr> Infografía        Producto 14 </vt:lpstr>
      <vt:lpstr> Infografía        Producto 14 </vt:lpstr>
      <vt:lpstr> Reflexiones Personales        Producto 15 </vt:lpstr>
      <vt:lpstr> Reflexiones Personales        Producto 15 </vt:lpstr>
      <vt:lpstr> Reflexiones Personales        Producto 15 </vt:lpstr>
      <vt:lpstr> Reflexiones Personales        Producto 15 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Andrea</dc:creator>
  <cp:lastModifiedBy>User</cp:lastModifiedBy>
  <cp:revision>98</cp:revision>
  <dcterms:created xsi:type="dcterms:W3CDTF">2014-11-10T15:23:24Z</dcterms:created>
  <dcterms:modified xsi:type="dcterms:W3CDTF">2019-01-16T02:46:15Z</dcterms:modified>
</cp:coreProperties>
</file>