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7BD"/>
    <a:srgbClr val="55BBCF"/>
    <a:srgbClr val="E7B3E1"/>
    <a:srgbClr val="DA8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3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20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855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7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84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5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3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15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57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7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32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7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mx/url?sa=i&amp;rct=j&amp;q=&amp;esrc=s&amp;frm=1&amp;source=images&amp;cd=&amp;cad=rja&amp;uact=8&amp;ved=0ahUKEwiR-sibgfrSAhUO7WMKHfWwBMIQjRwIBw&amp;url=https://servicios.dgire.unam.mx/srvln/catalogoSI/&amp;psig=AFQjCNEJChAWl9y1FlB_usjj_n9nSed8cw&amp;ust=149081830533360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2" y="5280977"/>
            <a:ext cx="10318418" cy="121365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s-MX" sz="2800" b="1" cap="none" spc="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CENTRO CULTURAL DE LA CIUDAD MÉXICO</a:t>
            </a:r>
            <a:r>
              <a:rPr lang="es-MX" sz="2800" b="1" cap="none" spc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MX" sz="2800" b="1" cap="none" spc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s-MX" sz="2400" cap="none" spc="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CLAVE 1334</a:t>
            </a:r>
            <a:br>
              <a:rPr lang="es-MX" sz="2400" cap="none" spc="0" dirty="0">
                <a:solidFill>
                  <a:prstClr val="black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</a:br>
            <a:endParaRPr lang="es-MX" sz="1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15045" y="6267796"/>
            <a:ext cx="8045373" cy="453679"/>
          </a:xfrm>
        </p:spPr>
        <p:txBody>
          <a:bodyPr>
            <a:normAutofit fontScale="92500" lnSpcReduction="10000"/>
          </a:bodyPr>
          <a:lstStyle/>
          <a:p>
            <a:pPr lvl="0" algn="l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s-MX" sz="2800" b="0" cap="none" spc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EQUIPO No. </a:t>
            </a:r>
            <a:r>
              <a:rPr lang="es-MX" sz="2800" b="0" cap="none" spc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MX" sz="2800" b="0" cap="none" spc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pic>
        <p:nvPicPr>
          <p:cNvPr id="4" name="3 Imagen" descr="Resultado de imagen para centro cultural de la ciudad de mexic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49" y="1886990"/>
            <a:ext cx="2402378" cy="3045977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102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8110"/>
            <a:ext cx="10178322" cy="504023"/>
          </a:xfrm>
        </p:spPr>
        <p:txBody>
          <a:bodyPr>
            <a:noAutofit/>
          </a:bodyPr>
          <a:lstStyle/>
          <a:p>
            <a:r>
              <a:rPr lang="es-MX" sz="3200" dirty="0" smtClean="0"/>
              <a:t>Organizador Gráfico</a:t>
            </a:r>
            <a:endParaRPr lang="es-MX" sz="3200" dirty="0"/>
          </a:p>
        </p:txBody>
      </p:sp>
      <p:sp>
        <p:nvSpPr>
          <p:cNvPr id="3" name="Elipse 2"/>
          <p:cNvSpPr/>
          <p:nvPr/>
        </p:nvSpPr>
        <p:spPr>
          <a:xfrm>
            <a:off x="3477329" y="628979"/>
            <a:ext cx="4041422" cy="40075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Elipse 3"/>
          <p:cNvSpPr/>
          <p:nvPr/>
        </p:nvSpPr>
        <p:spPr>
          <a:xfrm>
            <a:off x="2415156" y="2232423"/>
            <a:ext cx="4041422" cy="40075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4586808" y="2232423"/>
            <a:ext cx="4041422" cy="40075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4432842" y="921799"/>
            <a:ext cx="220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EDUCACIÓN PARA LA SALUD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 rot="13708178">
            <a:off x="2339894" y="4848895"/>
            <a:ext cx="220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EDUCACIÓN</a:t>
            </a:r>
          </a:p>
          <a:p>
            <a:pPr algn="ctr"/>
            <a:r>
              <a:rPr lang="es-MX" dirty="0" smtClean="0"/>
              <a:t>FÍSICA V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 rot="7794054">
            <a:off x="6483743" y="4848894"/>
            <a:ext cx="220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ORIENTACIÓN EDUCATIVA V</a:t>
            </a:r>
            <a:endParaRPr lang="es-MX" dirty="0"/>
          </a:p>
        </p:txBody>
      </p:sp>
      <p:sp>
        <p:nvSpPr>
          <p:cNvPr id="9" name="Elipse 8"/>
          <p:cNvSpPr/>
          <p:nvPr/>
        </p:nvSpPr>
        <p:spPr>
          <a:xfrm>
            <a:off x="4722499" y="3063898"/>
            <a:ext cx="1720142" cy="11654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accent2"/>
                </a:solidFill>
              </a:rPr>
              <a:t>EL CUERPO HUMANO</a:t>
            </a:r>
            <a:endParaRPr lang="es-MX" sz="2000" dirty="0">
              <a:solidFill>
                <a:schemeClr val="accent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02727" y="1689243"/>
            <a:ext cx="272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75000"/>
                  </a:schemeClr>
                </a:solidFill>
              </a:rPr>
              <a:t>CUIDADO DEL CUERPO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 rot="13960903">
            <a:off x="2621843" y="4327554"/>
            <a:ext cx="272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5">
                    <a:lumMod val="75000"/>
                  </a:schemeClr>
                </a:solidFill>
              </a:rPr>
              <a:t>CONOCIMIENTO DE SÍ MISMO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 rot="7822947">
            <a:off x="5667184" y="4794772"/>
            <a:ext cx="272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75000"/>
                  </a:schemeClr>
                </a:solidFill>
              </a:rPr>
              <a:t>TOMA DE DECISIONES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lecha izquierda y derecha 16"/>
          <p:cNvSpPr/>
          <p:nvPr/>
        </p:nvSpPr>
        <p:spPr>
          <a:xfrm rot="18586610">
            <a:off x="3230700" y="2964818"/>
            <a:ext cx="2582559" cy="2934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izquierda y derecha 17"/>
          <p:cNvSpPr/>
          <p:nvPr/>
        </p:nvSpPr>
        <p:spPr>
          <a:xfrm>
            <a:off x="4325257" y="4693381"/>
            <a:ext cx="2582559" cy="2934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izquierda y derecha 18"/>
          <p:cNvSpPr/>
          <p:nvPr/>
        </p:nvSpPr>
        <p:spPr>
          <a:xfrm rot="14035162">
            <a:off x="5219613" y="3038342"/>
            <a:ext cx="2582559" cy="2934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0981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38991" y="2545773"/>
            <a:ext cx="10661074" cy="2036618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chemeClr val="accent3">
                    <a:lumMod val="75000"/>
                  </a:schemeClr>
                </a:solidFill>
              </a:rPr>
              <a:t>EDUCACION PARA LA SALUD …………… IVONNE MORENO </a:t>
            </a: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  <a:t>GERMAN</a:t>
            </a:r>
            <a:b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MX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2400" dirty="0">
                <a:solidFill>
                  <a:schemeClr val="accent3">
                    <a:lumMod val="75000"/>
                  </a:schemeClr>
                </a:solidFill>
              </a:rPr>
              <a:t>EDUCACION FISICA V ……………………….MARCOS EMMANUEL ESCOBAR </a:t>
            </a: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  <a:t>RUELAS</a:t>
            </a:r>
            <a:b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MX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2400" dirty="0">
                <a:solidFill>
                  <a:schemeClr val="accent3">
                    <a:lumMod val="75000"/>
                  </a:schemeClr>
                </a:solidFill>
              </a:rPr>
              <a:t>ORIENTACION EDUCATIVA V …………….ALEJANDRA GAYOL ILIZALITURRI</a:t>
            </a:r>
          </a:p>
        </p:txBody>
      </p:sp>
    </p:spTree>
    <p:extLst>
      <p:ext uri="{BB962C8B-B14F-4D97-AF65-F5344CB8AC3E}">
        <p14:creationId xmlns:p14="http://schemas.microsoft.com/office/powerpoint/2010/main" val="9091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337955" y="716973"/>
            <a:ext cx="6452754" cy="54967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endParaRPr lang="es-ES" sz="2800" dirty="0" smtClean="0"/>
          </a:p>
          <a:p>
            <a:pPr algn="ctr"/>
            <a:r>
              <a:rPr lang="es-ES" sz="2800" dirty="0" smtClean="0"/>
              <a:t>CICLO </a:t>
            </a:r>
            <a:r>
              <a:rPr lang="es-ES" sz="2800" dirty="0"/>
              <a:t>ESCOLAR</a:t>
            </a:r>
            <a:r>
              <a:rPr lang="es-ES" sz="2800" dirty="0" smtClean="0"/>
              <a:t>:</a:t>
            </a:r>
          </a:p>
          <a:p>
            <a:pPr algn="ctr"/>
            <a:r>
              <a:rPr lang="es-ES" sz="2800" dirty="0" smtClean="0"/>
              <a:t> </a:t>
            </a:r>
            <a:r>
              <a:rPr lang="es-ES" sz="2800" dirty="0"/>
              <a:t>2018 – </a:t>
            </a:r>
            <a:r>
              <a:rPr lang="es-ES" sz="2800" dirty="0" smtClean="0"/>
              <a:t>2019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Fecha de inicio: febrero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Fecha de termino: abril </a:t>
            </a:r>
            <a:endParaRPr lang="es-ES" sz="2800" dirty="0"/>
          </a:p>
          <a:p>
            <a:pPr algn="ctr"/>
            <a:endParaRPr lang="es-ES" sz="4800" dirty="0"/>
          </a:p>
          <a:p>
            <a:pPr algn="ctr"/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6374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43484" y="1841497"/>
            <a:ext cx="71385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Algerian" panose="04020705040A02060702" pitchFamily="82" charset="0"/>
              </a:rPr>
              <a:t>“CONEXIONES ENTRE MENTE Y CUERPO: </a:t>
            </a:r>
            <a:endParaRPr lang="es-ES" sz="4000" dirty="0" smtClean="0">
              <a:latin typeface="Algerian" panose="04020705040A02060702" pitchFamily="82" charset="0"/>
            </a:endParaRPr>
          </a:p>
          <a:p>
            <a:pPr algn="ctr"/>
            <a:r>
              <a:rPr lang="es-ES" sz="4000" dirty="0" smtClean="0">
                <a:latin typeface="Algerian" panose="04020705040A02060702" pitchFamily="82" charset="0"/>
              </a:rPr>
              <a:t>COMO </a:t>
            </a:r>
            <a:r>
              <a:rPr lang="es-ES" sz="4000" dirty="0">
                <a:latin typeface="Algerian" panose="04020705040A02060702" pitchFamily="82" charset="0"/>
              </a:rPr>
              <a:t>SUS EMOCIONES Y ACTIVIDAD FISICA  BENEFICIAN LA SALUD”</a:t>
            </a:r>
          </a:p>
        </p:txBody>
      </p:sp>
      <p:pic>
        <p:nvPicPr>
          <p:cNvPr id="1026" name="Picture 2" descr="Resultado de imagen para CONEX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82" y="72737"/>
            <a:ext cx="3210096" cy="16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207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3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57" y="872036"/>
            <a:ext cx="9323811" cy="5632108"/>
          </a:xfrm>
          <a:prstGeom prst="rect">
            <a:avLst/>
          </a:prstGeom>
          <a:ln w="127000" cap="sq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178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85" y="669298"/>
            <a:ext cx="9299433" cy="5460914"/>
          </a:xfrm>
          <a:prstGeom prst="rect">
            <a:avLst/>
          </a:prstGeom>
          <a:ln w="127000" cap="sq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66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87" y="448622"/>
            <a:ext cx="8974226" cy="5794594"/>
          </a:xfrm>
          <a:prstGeom prst="rect">
            <a:avLst/>
          </a:prstGeom>
          <a:ln w="127000" cap="sq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052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86" y="593378"/>
            <a:ext cx="9059731" cy="5555495"/>
          </a:xfrm>
          <a:prstGeom prst="rect">
            <a:avLst/>
          </a:prstGeom>
          <a:ln w="127000" cap="sq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03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15991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MX" sz="4000" dirty="0" smtClean="0"/>
              <a:t>Fotografías de la sesión</a:t>
            </a:r>
            <a:endParaRPr lang="es-MX" sz="4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27879" b="36212"/>
          <a:stretch/>
        </p:blipFill>
        <p:spPr>
          <a:xfrm>
            <a:off x="7123935" y="1257299"/>
            <a:ext cx="2851801" cy="24626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2" r="19768" b="25455"/>
          <a:stretch/>
        </p:blipFill>
        <p:spPr>
          <a:xfrm>
            <a:off x="5922391" y="3304309"/>
            <a:ext cx="3393208" cy="27016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3" t="32726" r="3665" b="13010"/>
          <a:stretch/>
        </p:blipFill>
        <p:spPr>
          <a:xfrm>
            <a:off x="885611" y="1257299"/>
            <a:ext cx="3748734" cy="23067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1" y="3564081"/>
            <a:ext cx="5036779" cy="24418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" b="26543"/>
          <a:stretch/>
        </p:blipFill>
        <p:spPr>
          <a:xfrm>
            <a:off x="3890428" y="2945821"/>
            <a:ext cx="3233506" cy="13560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1927" y="1257298"/>
            <a:ext cx="2975623" cy="16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88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81</Words>
  <Application>Microsoft Office PowerPoint</Application>
  <PresentationFormat>Panorámica</PresentationFormat>
  <Paragraphs>24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Algerian</vt:lpstr>
      <vt:lpstr>Arial</vt:lpstr>
      <vt:lpstr>Arial Rounded MT Bold</vt:lpstr>
      <vt:lpstr>Trebuchet MS</vt:lpstr>
      <vt:lpstr>Wingdings 3</vt:lpstr>
      <vt:lpstr>Faceta</vt:lpstr>
      <vt:lpstr>CENTRO CULTURAL DE LA CIUDAD MÉXICO CLAVE 1334 </vt:lpstr>
      <vt:lpstr>EDUCACION PARA LA SALUD …………… IVONNE MORENO GERMAN  EDUCACION FISICA V ……………………….MARCOS EMMANUEL ESCOBAR RUELAS  ORIENTACION EDUCATIVA V …………….ALEJANDRA GAYOL ILIZALITURRI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Fotografías de la sesión</vt:lpstr>
      <vt:lpstr>Organizador Gráfico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CULTURAL DE LA CIUDAD MÉXICO CLAVE 1334</dc:title>
  <dc:creator>Acer</dc:creator>
  <cp:lastModifiedBy>Alejandra Gayol</cp:lastModifiedBy>
  <cp:revision>24</cp:revision>
  <dcterms:created xsi:type="dcterms:W3CDTF">2017-10-27T05:52:51Z</dcterms:created>
  <dcterms:modified xsi:type="dcterms:W3CDTF">2017-10-30T17:53:21Z</dcterms:modified>
</cp:coreProperties>
</file>