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6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30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07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1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25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1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0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62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2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05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641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D10D-096E-40CD-A600-DE63A2588A8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2E65-5C9A-4FEA-A3D6-DB5AD560CC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286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91171" y="543791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408710"/>
            <a:ext cx="1466850" cy="1905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97653" y="4492680"/>
            <a:ext cx="886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Se integraron 5 equipos interdisciplinarios para realizar el proyecto sobre el embarazo y aborto en adolescentes, con sus respectivas presentaciones.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83948" y="1069261"/>
            <a:ext cx="6958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</a:rPr>
              <a:t>Ciclo Escolar 2017 – 2018</a:t>
            </a:r>
          </a:p>
          <a:p>
            <a:pPr algn="ctr"/>
            <a:endParaRPr lang="es-MX" dirty="0">
              <a:solidFill>
                <a:srgbClr val="0070C0"/>
              </a:solidFill>
            </a:endParaRPr>
          </a:p>
          <a:p>
            <a:pPr algn="ctr"/>
            <a:r>
              <a:rPr lang="es-MX" dirty="0" smtClean="0">
                <a:solidFill>
                  <a:srgbClr val="0070C0"/>
                </a:solidFill>
              </a:rPr>
              <a:t>Agosto 2017 – Junio 2018 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62671" y="2546589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7030A0"/>
                </a:solidFill>
              </a:rPr>
              <a:t>Embarazo y aborto en adolescentes</a:t>
            </a:r>
          </a:p>
          <a:p>
            <a:endParaRPr lang="es-MX" sz="4000" dirty="0">
              <a:solidFill>
                <a:srgbClr val="7030A0"/>
              </a:solidFill>
            </a:endParaRPr>
          </a:p>
          <a:p>
            <a:endParaRPr lang="es-MX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2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91171" y="543791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408710"/>
            <a:ext cx="1466850" cy="190500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10821"/>
              </p:ext>
            </p:extLst>
          </p:nvPr>
        </p:nvGraphicFramePr>
        <p:xfrm>
          <a:off x="2413290" y="1897206"/>
          <a:ext cx="7620001" cy="424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09"/>
                <a:gridCol w="1094463"/>
                <a:gridCol w="2702848"/>
                <a:gridCol w="1094463"/>
                <a:gridCol w="2258718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No.</a:t>
                      </a:r>
                      <a:endParaRPr lang="es-MX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EXPEDIENTE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NOMBRE PROFESOR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CLAVE MAT</a:t>
                      </a:r>
                      <a:endParaRPr lang="es-MX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MATERIA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98007473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AGUILAR VAZQUEZ ARTURO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1400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MATEMATICAS IV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89012592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LIMON ESPINDOLA FERNANDO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1401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FISICA III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97018997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PATIÑO FALCON ELSA FABIOLA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1402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LENGUA ESPAÑOLA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00166401</a:t>
                      </a:r>
                      <a:endParaRPr lang="es-MX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MARTINEZ AGÜERO JOSE GUADALUPE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1403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HISTORIA UNIVERSAL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5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15013208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DORANTES BAUTISTA JUAN CARLOS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1404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LOGICA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92011519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LOPEZ NUÑEZ JOSE MARTIN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1405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GEOGRAFÍA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7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93014366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DECTOR GOMEZ LILIA ELIZABETH 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1407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INGLES IV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8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90011748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GOMEZ BLANQUET LAURA BEATRIZ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1411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ORIENTACIOÓN EDUCATIVA IV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97016865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ESTRADA MARTINEZ NORBERTO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1412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INFORMÁTICA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08026244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FERNANDEZ RAMIREZ GEORGINA IVET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FRANCÉS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86347208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MIMILA VEGA OSCAR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1501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QUIMICA III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12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02027546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DOMINGUEZ RODRIGUEZ ALEJANDRO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1502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BIOLOGÍA IV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13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87010314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CAMPOS ZAMORA MA. DE LOS ANGELES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1506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INGLES V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14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88025902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GARCIA ESPINOSA RICARDO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1512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ETICA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15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88018687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SOSA VIDERIQUE LUCILA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1704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CONT. GEST. ADMVA.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16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18013982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GALLARDO SILVA DIANA PAULETTE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1703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SALUD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17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17010177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MARTINEZ SOTELO ROBERTO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1601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DERECHO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>
                          <a:effectLst/>
                        </a:rPr>
                        <a:t>18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>
                          <a:effectLst/>
                        </a:rPr>
                        <a:t>93006365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>
                          <a:effectLst/>
                        </a:rPr>
                        <a:t>MONROY RUIZ SERGIO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>
                          <a:effectLst/>
                        </a:rPr>
                        <a:t>1615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INTRODUCCIÓN AL ESTUDIO DE LAS CIENCIAS SOCIALES Y ECONÓMICAS</a:t>
                      </a:r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u="none" strike="noStrike">
                          <a:effectLst/>
                        </a:rPr>
                        <a:t>19</a:t>
                      </a:r>
                      <a:endParaRPr lang="es-MX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>
                          <a:effectLst/>
                        </a:rPr>
                        <a:t>TORRES MENDOZA VIRGINIA ANGELICA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COORDINADORA DE CONEXIONES</a:t>
                      </a:r>
                      <a:endParaRPr lang="es-MX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93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5720" y="235447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4" y="159327"/>
            <a:ext cx="1466850" cy="1905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87380" y="17121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1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1563" algn="ctr"/>
              </a:tabLst>
            </a:pPr>
            <a:r>
              <a:rPr kumimoji="0" lang="es-ES" altLang="es-MX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Proyecto: prevención del  embarazo y el aborto adolecente</a:t>
            </a:r>
            <a:endParaRPr kumimoji="0" lang="es-AR" altLang="es-MX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1563" algn="ctr"/>
              </a:tabLst>
            </a:pPr>
            <a:r>
              <a:rPr kumimoji="0" lang="es-ES" altLang="es-MX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Coordinador: Virginia Torres M. </a:t>
            </a:r>
            <a:endParaRPr kumimoji="0" lang="es-AR" altLang="es-MX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1563" algn="ctr"/>
              </a:tabLst>
            </a:pPr>
            <a:r>
              <a:rPr kumimoji="0" lang="es-ES" altLang="es-MX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Representante: Norberto Estrada M. </a:t>
            </a:r>
            <a:endParaRPr kumimoji="0" lang="es-AR" altLang="es-MX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1563" algn="ctr"/>
              </a:tabLst>
            </a:pPr>
            <a:r>
              <a:rPr kumimoji="0" lang="es-ES" altLang="es-MX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Objetivo: Contribuir a que los alumnos eviten el embarazo y el aborto como “solución” del primero </a:t>
            </a:r>
            <a:endParaRPr kumimoji="0" lang="es-AR" altLang="es-MX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1563" algn="ctr"/>
              </a:tabLst>
            </a:pPr>
            <a:r>
              <a:rPr kumimoji="0" lang="es-AR" altLang="es-MX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1563" algn="ctr"/>
              </a:tabLst>
            </a:pPr>
            <a:endParaRPr kumimoji="0" lang="es-AR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73691"/>
              </p:ext>
            </p:extLst>
          </p:nvPr>
        </p:nvGraphicFramePr>
        <p:xfrm>
          <a:off x="4300249" y="2764550"/>
          <a:ext cx="4748057" cy="366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5371"/>
                <a:gridCol w="158268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¿Qué pienso y como puedo ayudar a evitar el embarazo y/o el aborto?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Quipos por área 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u="sng" cap="small" spc="25">
                          <a:effectLst/>
                        </a:rPr>
                        <a:t>Médico- Biológicas 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u="sng" cap="small" spc="25">
                          <a:effectLst/>
                        </a:rPr>
                        <a:t>Legal: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O.Mimila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Roberto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Abraham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Sergio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Alejandro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Martin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u="sng" cap="small" spc="25">
                          <a:effectLst/>
                        </a:rPr>
                        <a:t>Matemática: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u="sng" cap="small" spc="25">
                          <a:effectLst/>
                        </a:rPr>
                        <a:t>Historia: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1880" algn="ctr"/>
                        </a:tabLst>
                      </a:pPr>
                      <a:r>
                        <a:rPr lang="es-ES" sz="1100" dirty="0" err="1">
                          <a:effectLst/>
                        </a:rPr>
                        <a:t>F.Limon</a:t>
                      </a:r>
                      <a:r>
                        <a:rPr lang="es-ES" sz="1100" dirty="0">
                          <a:effectLst/>
                        </a:rPr>
                        <a:t>	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Fabi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Arturo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 Guadalupe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Norberto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Clementina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u="sng" cap="small" spc="25">
                          <a:effectLst/>
                        </a:rPr>
                        <a:t>Psicológica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u="sng" cap="small" spc="25">
                          <a:effectLst/>
                        </a:rPr>
                        <a:t>Ética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1880" algn="ctr"/>
                        </a:tabLst>
                      </a:pPr>
                      <a:r>
                        <a:rPr lang="es-ES" sz="1100">
                          <a:effectLst/>
                        </a:rPr>
                        <a:t>Laura	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Ricardo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Ángeles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Juan.C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Lili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Gina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David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Descanso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Intervención de miss Lucy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Exposición por equipos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Video para los alumnos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7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5720" y="235447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4" y="159327"/>
            <a:ext cx="1466850" cy="1905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35720" y="2244436"/>
            <a:ext cx="8863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Aborto aspectos históricos y Embarazo en adolescentes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Embarazo adolescente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Embarazo precoz y aborto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El aborto y sus alcances legales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Aborto Estadísticas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112565" y="1172295"/>
            <a:ext cx="559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Índice de apartados del Portafolio</a:t>
            </a:r>
            <a:endParaRPr lang="es-MX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6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5720" y="235447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4" y="159327"/>
            <a:ext cx="1466850" cy="1905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94955" y="2140447"/>
            <a:ext cx="10284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Los jóvenes desconocen el peligro que representa un embarazo precoz.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La falta de conocimientos no les permite visualizar las consecuencias como puede ser que el tercer aborto puede llevar a la esterilidad o la muerte.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Los jóvenes se acercan  a la relación de pareja por carencias afectivas en el hogar.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Las estadísticas nos dicen que los embarazos precoces comienzan desde los 11 años de edad (escolaridad primaria)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No toman en cuenta las consecuencias legales que implican en ciertos casos el aborto.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112565" y="1172295"/>
            <a:ext cx="559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Conclusiones Generales</a:t>
            </a:r>
            <a:endParaRPr lang="es-MX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4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5720" y="235447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4" y="159327"/>
            <a:ext cx="1466850" cy="1905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12565" y="910685"/>
            <a:ext cx="559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Evidencias fotográficas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9" y="2452254"/>
            <a:ext cx="2937164" cy="22028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19" y="2452254"/>
            <a:ext cx="2937164" cy="2202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1276" y="3399809"/>
            <a:ext cx="3522014" cy="25106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9" y="4912300"/>
            <a:ext cx="2937164" cy="18521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19" y="4818781"/>
            <a:ext cx="2937164" cy="19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5720" y="235447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4" y="159327"/>
            <a:ext cx="1466850" cy="1905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12565" y="1172295"/>
            <a:ext cx="559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Evidencias fotográficas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29" y="2183755"/>
            <a:ext cx="2961992" cy="22214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39" y="2183755"/>
            <a:ext cx="2961992" cy="22214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40" y="2183755"/>
            <a:ext cx="2961992" cy="22214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61" y="4613564"/>
            <a:ext cx="2960260" cy="20054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39" y="4551217"/>
            <a:ext cx="2961992" cy="21301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31" y="4559394"/>
            <a:ext cx="3037609" cy="20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1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5720" y="235447"/>
            <a:ext cx="9144000" cy="5680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FF0000"/>
                </a:solidFill>
              </a:rPr>
              <a:t>Colegio Partenón, S.C.</a:t>
            </a:r>
            <a:endParaRPr lang="es-MX" sz="36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4" y="159327"/>
            <a:ext cx="1466850" cy="1905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12565" y="1172295"/>
            <a:ext cx="559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Evidencias fotográficas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2433138"/>
            <a:ext cx="3079173" cy="2200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82" y="2433139"/>
            <a:ext cx="2933700" cy="2200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90" y="2433138"/>
            <a:ext cx="2294659" cy="30595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61" y="4248951"/>
            <a:ext cx="1924915" cy="256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10" y="4338205"/>
            <a:ext cx="1854777" cy="24730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27" y="4343401"/>
            <a:ext cx="1776845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8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478</Words>
  <Application>Microsoft Office PowerPoint</Application>
  <PresentationFormat>Panorámica</PresentationFormat>
  <Paragraphs>165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Norberto</dc:creator>
  <cp:lastModifiedBy>Norberto</cp:lastModifiedBy>
  <cp:revision>12</cp:revision>
  <dcterms:created xsi:type="dcterms:W3CDTF">2017-10-31T17:54:16Z</dcterms:created>
  <dcterms:modified xsi:type="dcterms:W3CDTF">2017-10-31T18:49:45Z</dcterms:modified>
</cp:coreProperties>
</file>