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59" r:id="rId5"/>
    <p:sldId id="264" r:id="rId6"/>
    <p:sldId id="260" r:id="rId7"/>
    <p:sldId id="262" r:id="rId8"/>
    <p:sldId id="265" r:id="rId9"/>
    <p:sldId id="266" r:id="rId10"/>
    <p:sldId id="267" r:id="rId11"/>
    <p:sldId id="268" r:id="rId12"/>
    <p:sldId id="269" r:id="rId13"/>
    <p:sldId id="270" r:id="rId14"/>
    <p:sldId id="271" r:id="rId15"/>
    <p:sldId id="258" r:id="rId16"/>
    <p:sldId id="272"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F56850-AE3C-904A-B471-BE8ED2562CE0}" type="datetimeFigureOut">
              <a:rPr lang="es-ES" smtClean="0"/>
              <a:t>30/10/17</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A37AE19-3C69-8642-95F6-C28671E26822}" type="slidenum">
              <a:rPr lang="es-ES" smtClean="0"/>
              <a:t>‹Nr.›</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_tradnl"/>
              <a:t>Clic para editar título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20F56850-AE3C-904A-B471-BE8ED2562CE0}" type="datetimeFigureOut">
              <a:rPr lang="es-ES" smtClean="0"/>
              <a:t>30/10/17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0F56850-AE3C-904A-B471-BE8ED2562CE0}" type="datetimeFigureOut">
              <a:rPr lang="es-ES" smtClean="0"/>
              <a:t>30/10/17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20F56850-AE3C-904A-B471-BE8ED2562CE0}" type="datetimeFigureOut">
              <a:rPr lang="es-ES" smtClean="0"/>
              <a:t>30/10/17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F56850-AE3C-904A-B471-BE8ED2562CE0}" type="datetimeFigureOut">
              <a:rPr lang="es-ES" smtClean="0"/>
              <a:t>30/10/17</a:t>
            </a:fld>
            <a:endParaRPr lang="es-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37AE19-3C69-8642-95F6-C28671E26822}" type="slidenum">
              <a:rPr lang="es-ES" smtClean="0"/>
              <a:t>‹Nr.›</a:t>
            </a:fld>
            <a:endParaRPr lang="es-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_tradnl"/>
              <a:t>Clic para editar título</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_tradnl"/>
              <a:t>Clic para editar título</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20F56850-AE3C-904A-B471-BE8ED2562CE0}" type="datetimeFigureOut">
              <a:rPr lang="es-ES" smtClean="0"/>
              <a:t>30/10/17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20F56850-AE3C-904A-B471-BE8ED2562CE0}" type="datetimeFigureOut">
              <a:rPr lang="es-ES" smtClean="0"/>
              <a:t>30/10/17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20F56850-AE3C-904A-B471-BE8ED2562CE0}" type="datetimeFigureOut">
              <a:rPr lang="es-ES" smtClean="0"/>
              <a:t>30/10/17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F56850-AE3C-904A-B471-BE8ED2562CE0}" type="datetimeFigureOut">
              <a:rPr lang="es-ES" smtClean="0"/>
              <a:t>30/10/17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37AE19-3C69-8642-95F6-C28671E26822}"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20F56850-AE3C-904A-B471-BE8ED2562CE0}" type="datetimeFigureOut">
              <a:rPr lang="es-ES" smtClean="0"/>
              <a:t>30/10/17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37AE19-3C69-8642-95F6-C28671E26822}" type="slidenum">
              <a:rPr lang="es-ES" smtClean="0"/>
              <a:t>‹Nr.›</a:t>
            </a:fld>
            <a:endParaRPr lang="es-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_tradnl"/>
              <a:t>Clic para editar título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dirty="0"/>
          </a:p>
        </p:txBody>
      </p:sp>
      <p:sp>
        <p:nvSpPr>
          <p:cNvPr id="5" name="Date Placeholder 4"/>
          <p:cNvSpPr>
            <a:spLocks noGrp="1"/>
          </p:cNvSpPr>
          <p:nvPr>
            <p:ph type="dt" sz="half" idx="10"/>
          </p:nvPr>
        </p:nvSpPr>
        <p:spPr/>
        <p:txBody>
          <a:bodyPr/>
          <a:lstStyle/>
          <a:p>
            <a:fld id="{20F56850-AE3C-904A-B471-BE8ED2562CE0}" type="datetimeFigureOut">
              <a:rPr lang="es-ES" smtClean="0"/>
              <a:t>30/10/17</a:t>
            </a:fld>
            <a:endParaRPr lang="es-ES"/>
          </a:p>
        </p:txBody>
      </p:sp>
      <p:sp>
        <p:nvSpPr>
          <p:cNvPr id="7" name="Slide Number Placeholder 6"/>
          <p:cNvSpPr>
            <a:spLocks noGrp="1"/>
          </p:cNvSpPr>
          <p:nvPr>
            <p:ph type="sldNum" sz="quarter" idx="12"/>
          </p:nvPr>
        </p:nvSpPr>
        <p:spPr/>
        <p:txBody>
          <a:bodyPr/>
          <a:lstStyle/>
          <a:p>
            <a:fld id="{DA37AE19-3C69-8642-95F6-C28671E26822}" type="slidenum">
              <a:rPr lang="es-ES" smtClean="0"/>
              <a:t>‹Nr.›</a:t>
            </a:fld>
            <a:endParaRPr lang="es-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_tradnl"/>
              <a:t>Clic para editar título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0F56850-AE3C-904A-B471-BE8ED2562CE0}" type="datetimeFigureOut">
              <a:rPr lang="es-ES" smtClean="0"/>
              <a:t>30/10/17</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A37AE19-3C69-8642-95F6-C28671E26822}" type="slidenum">
              <a:rPr lang="es-ES" smtClean="0"/>
              <a:t>‹Nr.›</a:t>
            </a:fld>
            <a:endParaRPr lang="es-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_tradnl"/>
              <a:t>Clic para editar título</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2805" y="4592372"/>
            <a:ext cx="6553200" cy="457200"/>
          </a:xfrm>
        </p:spPr>
        <p:txBody>
          <a:bodyPr/>
          <a:lstStyle/>
          <a:p>
            <a:r>
              <a:rPr lang="es-ES" dirty="0"/>
              <a:t>Quinto grado</a:t>
            </a:r>
          </a:p>
        </p:txBody>
      </p:sp>
      <p:sp>
        <p:nvSpPr>
          <p:cNvPr id="2" name="Título 1"/>
          <p:cNvSpPr>
            <a:spLocks noGrp="1"/>
          </p:cNvSpPr>
          <p:nvPr>
            <p:ph type="ctrTitle"/>
          </p:nvPr>
        </p:nvSpPr>
        <p:spPr>
          <a:xfrm>
            <a:off x="604705" y="3171205"/>
            <a:ext cx="6629400" cy="1219201"/>
          </a:xfrm>
        </p:spPr>
        <p:txBody>
          <a:bodyPr/>
          <a:lstStyle/>
          <a:p>
            <a:r>
              <a:rPr lang="es-ES" dirty="0"/>
              <a:t>Pitágoras bajo distintas miradas</a:t>
            </a:r>
          </a:p>
        </p:txBody>
      </p:sp>
      <p:pic>
        <p:nvPicPr>
          <p:cNvPr id="4" name="Imagen 3" descr="LOGO_CUAM_2010_(JPEG)_CMYK[1].jpg"/>
          <p:cNvPicPr/>
          <p:nvPr/>
        </p:nvPicPr>
        <p:blipFill>
          <a:blip r:embed="rId2" cstate="print"/>
          <a:srcRect/>
          <a:stretch>
            <a:fillRect/>
          </a:stretch>
        </p:blipFill>
        <p:spPr bwMode="auto">
          <a:xfrm>
            <a:off x="339561" y="429461"/>
            <a:ext cx="4991242" cy="2417717"/>
          </a:xfrm>
          <a:prstGeom prst="rect">
            <a:avLst/>
          </a:prstGeom>
          <a:noFill/>
          <a:ln w="9525">
            <a:noFill/>
            <a:miter lim="800000"/>
            <a:headEnd/>
            <a:tailEnd/>
          </a:ln>
        </p:spPr>
      </p:pic>
      <p:sp>
        <p:nvSpPr>
          <p:cNvPr id="5" name="Rectángulo 4"/>
          <p:cNvSpPr/>
          <p:nvPr/>
        </p:nvSpPr>
        <p:spPr>
          <a:xfrm>
            <a:off x="5375283" y="1110144"/>
            <a:ext cx="2286000" cy="2031325"/>
          </a:xfrm>
          <a:prstGeom prst="rect">
            <a:avLst/>
          </a:prstGeom>
        </p:spPr>
        <p:txBody>
          <a:bodyPr wrap="square">
            <a:spAutoFit/>
          </a:bodyPr>
          <a:lstStyle/>
          <a:p>
            <a:r>
              <a:rPr lang="es-ES" dirty="0"/>
              <a:t>Clave UNAM </a:t>
            </a:r>
            <a:r>
              <a:rPr lang="es-ES" dirty="0" smtClean="0"/>
              <a:t>6827</a:t>
            </a:r>
          </a:p>
          <a:p>
            <a:endParaRPr lang="es-ES" dirty="0"/>
          </a:p>
          <a:p>
            <a:r>
              <a:rPr lang="es-ES" dirty="0" smtClean="0"/>
              <a:t>A efectuarse el </a:t>
            </a:r>
            <a:r>
              <a:rPr lang="es-ES" dirty="0" smtClean="0"/>
              <a:t>primer bimestre </a:t>
            </a:r>
            <a:r>
              <a:rPr lang="es-ES" dirty="0"/>
              <a:t>del </a:t>
            </a:r>
            <a:r>
              <a:rPr lang="es-ES" dirty="0" smtClean="0"/>
              <a:t>ciclo </a:t>
            </a:r>
            <a:r>
              <a:rPr lang="es-ES" dirty="0"/>
              <a:t>escolar 2017-18 </a:t>
            </a:r>
          </a:p>
          <a:p>
            <a:endParaRPr lang="es-ES" b="1" dirty="0"/>
          </a:p>
        </p:txBody>
      </p:sp>
      <p:sp>
        <p:nvSpPr>
          <p:cNvPr id="6" name="Rectángulo 5"/>
          <p:cNvSpPr/>
          <p:nvPr/>
        </p:nvSpPr>
        <p:spPr>
          <a:xfrm>
            <a:off x="5330803" y="429461"/>
            <a:ext cx="4572000" cy="646331"/>
          </a:xfrm>
          <a:prstGeom prst="rect">
            <a:avLst/>
          </a:prstGeom>
        </p:spPr>
        <p:txBody>
          <a:bodyPr>
            <a:spAutoFit/>
          </a:bodyPr>
          <a:lstStyle/>
          <a:p>
            <a:r>
              <a:rPr lang="es-MX" b="1" dirty="0"/>
              <a:t>CENTRO UNIVERSITARIO </a:t>
            </a:r>
            <a:endParaRPr lang="es-ES_tradnl" dirty="0"/>
          </a:p>
          <a:p>
            <a:r>
              <a:rPr lang="es-MX" b="1" dirty="0"/>
              <a:t>ANGLO MEXICANO S.C.</a:t>
            </a:r>
            <a:endParaRPr lang="es-ES_tradnl" dirty="0"/>
          </a:p>
        </p:txBody>
      </p:sp>
      <p:sp>
        <p:nvSpPr>
          <p:cNvPr id="7" name="CuadroTexto 6"/>
          <p:cNvSpPr txBox="1"/>
          <p:nvPr/>
        </p:nvSpPr>
        <p:spPr>
          <a:xfrm>
            <a:off x="7661283" y="3129334"/>
            <a:ext cx="990803" cy="646331"/>
          </a:xfrm>
          <a:prstGeom prst="rect">
            <a:avLst/>
          </a:prstGeom>
          <a:noFill/>
        </p:spPr>
        <p:txBody>
          <a:bodyPr wrap="square" rtlCol="0">
            <a:spAutoFit/>
          </a:bodyPr>
          <a:lstStyle/>
          <a:p>
            <a:pPr algn="ctr"/>
            <a:r>
              <a:rPr lang="es-ES" dirty="0"/>
              <a:t>Equipo 6</a:t>
            </a:r>
          </a:p>
        </p:txBody>
      </p:sp>
      <p:sp>
        <p:nvSpPr>
          <p:cNvPr id="8" name="CuadroTexto 7"/>
          <p:cNvSpPr txBox="1"/>
          <p:nvPr/>
        </p:nvSpPr>
        <p:spPr>
          <a:xfrm>
            <a:off x="2163518" y="5382750"/>
            <a:ext cx="6725720" cy="1200329"/>
          </a:xfrm>
          <a:prstGeom prst="rect">
            <a:avLst/>
          </a:prstGeom>
          <a:noFill/>
        </p:spPr>
        <p:txBody>
          <a:bodyPr wrap="square" rtlCol="0">
            <a:spAutoFit/>
          </a:bodyPr>
          <a:lstStyle/>
          <a:p>
            <a:r>
              <a:rPr lang="es-ES" dirty="0"/>
              <a:t>Ernesto Santos Pérez / Matemáticas</a:t>
            </a:r>
          </a:p>
          <a:p>
            <a:r>
              <a:rPr lang="es-ES" dirty="0" err="1"/>
              <a:t>Brianda</a:t>
            </a:r>
            <a:r>
              <a:rPr lang="es-ES" dirty="0"/>
              <a:t> de la Sancha Pérez / Biología </a:t>
            </a:r>
          </a:p>
          <a:p>
            <a:r>
              <a:rPr lang="es-ES" dirty="0" err="1"/>
              <a:t>Linelle</a:t>
            </a:r>
            <a:r>
              <a:rPr lang="es-ES" dirty="0"/>
              <a:t> </a:t>
            </a:r>
            <a:r>
              <a:rPr lang="es-ES" dirty="0" err="1"/>
              <a:t>Walkens</a:t>
            </a:r>
            <a:r>
              <a:rPr lang="es-ES" dirty="0"/>
              <a:t>  / Inglés</a:t>
            </a:r>
          </a:p>
          <a:p>
            <a:r>
              <a:rPr lang="es-ES" dirty="0"/>
              <a:t>Adriana María Colón Martínez / Literatura Universal </a:t>
            </a:r>
          </a:p>
        </p:txBody>
      </p:sp>
      <p:sp>
        <p:nvSpPr>
          <p:cNvPr id="9" name="Rectángulo 8"/>
          <p:cNvSpPr/>
          <p:nvPr/>
        </p:nvSpPr>
        <p:spPr>
          <a:xfrm>
            <a:off x="339561" y="5457279"/>
            <a:ext cx="1706041" cy="369332"/>
          </a:xfrm>
          <a:prstGeom prst="rect">
            <a:avLst/>
          </a:prstGeom>
        </p:spPr>
        <p:txBody>
          <a:bodyPr wrap="none">
            <a:spAutoFit/>
          </a:bodyPr>
          <a:lstStyle/>
          <a:p>
            <a:r>
              <a:rPr lang="es-ES" dirty="0"/>
              <a:t>Participantes:</a:t>
            </a:r>
          </a:p>
        </p:txBody>
      </p:sp>
    </p:spTree>
    <p:extLst>
      <p:ext uri="{BB962C8B-B14F-4D97-AF65-F5344CB8AC3E}">
        <p14:creationId xmlns:p14="http://schemas.microsoft.com/office/powerpoint/2010/main" val="302829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3-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10" y="-329278"/>
            <a:ext cx="9187269" cy="11889406"/>
          </a:xfrm>
          <a:prstGeom prst="rect">
            <a:avLst/>
          </a:prstGeom>
        </p:spPr>
      </p:pic>
    </p:spTree>
    <p:extLst>
      <p:ext uri="{BB962C8B-B14F-4D97-AF65-F5344CB8AC3E}">
        <p14:creationId xmlns:p14="http://schemas.microsoft.com/office/powerpoint/2010/main" val="133083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4-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65502" cy="7159706"/>
          </a:xfrm>
          <a:prstGeom prst="rect">
            <a:avLst/>
          </a:prstGeom>
        </p:spPr>
      </p:pic>
    </p:spTree>
    <p:extLst>
      <p:ext uri="{BB962C8B-B14F-4D97-AF65-F5344CB8AC3E}">
        <p14:creationId xmlns:p14="http://schemas.microsoft.com/office/powerpoint/2010/main" val="89234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5-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63" y="0"/>
            <a:ext cx="5612762" cy="7263574"/>
          </a:xfrm>
          <a:prstGeom prst="rect">
            <a:avLst/>
          </a:prstGeom>
        </p:spPr>
      </p:pic>
    </p:spTree>
    <p:extLst>
      <p:ext uri="{BB962C8B-B14F-4D97-AF65-F5344CB8AC3E}">
        <p14:creationId xmlns:p14="http://schemas.microsoft.com/office/powerpoint/2010/main" val="2268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7-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32" y="-188158"/>
            <a:ext cx="9657444" cy="7462570"/>
          </a:xfrm>
          <a:prstGeom prst="rect">
            <a:avLst/>
          </a:prstGeom>
        </p:spPr>
      </p:pic>
    </p:spTree>
    <p:extLst>
      <p:ext uri="{BB962C8B-B14F-4D97-AF65-F5344CB8AC3E}">
        <p14:creationId xmlns:p14="http://schemas.microsoft.com/office/powerpoint/2010/main" val="153146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8-e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88" y="-310592"/>
            <a:ext cx="5801382" cy="7507670"/>
          </a:xfrm>
          <a:prstGeom prst="rect">
            <a:avLst/>
          </a:prstGeom>
        </p:spPr>
      </p:pic>
    </p:spTree>
    <p:extLst>
      <p:ext uri="{BB962C8B-B14F-4D97-AF65-F5344CB8AC3E}">
        <p14:creationId xmlns:p14="http://schemas.microsoft.com/office/powerpoint/2010/main" val="350401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20171024_10203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58454" y="-1027546"/>
            <a:ext cx="6858000" cy="9144000"/>
          </a:xfrm>
          <a:prstGeom prst="rect">
            <a:avLst/>
          </a:prstGeom>
        </p:spPr>
      </p:pic>
    </p:spTree>
    <p:extLst>
      <p:ext uri="{BB962C8B-B14F-4D97-AF65-F5344CB8AC3E}">
        <p14:creationId xmlns:p14="http://schemas.microsoft.com/office/powerpoint/2010/main" val="81542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32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62"/>
            <a:ext cx="9144000" cy="6096000"/>
          </a:xfrm>
          <a:prstGeom prst="rect">
            <a:avLst/>
          </a:prstGeom>
        </p:spPr>
      </p:pic>
    </p:spTree>
    <p:extLst>
      <p:ext uri="{BB962C8B-B14F-4D97-AF65-F5344CB8AC3E}">
        <p14:creationId xmlns:p14="http://schemas.microsoft.com/office/powerpoint/2010/main" val="244716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Antecedentes</a:t>
            </a:r>
          </a:p>
        </p:txBody>
      </p:sp>
      <p:sp>
        <p:nvSpPr>
          <p:cNvPr id="3" name="Marcador de contenido 2"/>
          <p:cNvSpPr>
            <a:spLocks noGrp="1"/>
          </p:cNvSpPr>
          <p:nvPr>
            <p:ph idx="1"/>
          </p:nvPr>
        </p:nvSpPr>
        <p:spPr>
          <a:xfrm>
            <a:off x="282198" y="1615032"/>
            <a:ext cx="8591362" cy="5111650"/>
          </a:xfrm>
        </p:spPr>
        <p:txBody>
          <a:bodyPr>
            <a:normAutofit fontScale="92500" lnSpcReduction="20000"/>
          </a:bodyPr>
          <a:lstStyle/>
          <a:p>
            <a:pPr marL="114300" indent="0">
              <a:buNone/>
            </a:pPr>
            <a:r>
              <a:rPr lang="es-ES" dirty="0"/>
              <a:t>En la asignatura de matemáticas, los alumnos de quinto grado, al principio de bimestre aprenden qué es el teorema de Pitágoras. El maestro les pide que realicen diferentes teoremas poniendo en práctica su creatividad. </a:t>
            </a:r>
          </a:p>
          <a:p>
            <a:endParaRPr lang="es-ES" dirty="0"/>
          </a:p>
          <a:p>
            <a:pPr marL="114300" indent="0">
              <a:buNone/>
            </a:pPr>
            <a:r>
              <a:rPr lang="es-ES" dirty="0"/>
              <a:t>En este mismo bimestre, en la asignatura de literatura universal se estudia la cultura griega. Por este motivo, es posible que se conozca más sobre la vida del filósofo y matemático griego, Pitágoras, desde la literatura. </a:t>
            </a:r>
          </a:p>
          <a:p>
            <a:pPr marL="114300" indent="0">
              <a:buNone/>
            </a:pPr>
            <a:endParaRPr lang="es-ES" dirty="0"/>
          </a:p>
          <a:p>
            <a:pPr marL="114300" indent="0">
              <a:buNone/>
            </a:pPr>
            <a:r>
              <a:rPr lang="es-ES" dirty="0"/>
              <a:t>Para contribuir en el aprendizaje del inglés como segunda lengua, y para integrar los temas de otras asignaturas, el área de inglés reforzará las actividades en torno a Pitágoras. </a:t>
            </a:r>
          </a:p>
          <a:p>
            <a:pPr marL="114300" indent="0">
              <a:buNone/>
            </a:pPr>
            <a:r>
              <a:rPr lang="es-ES" dirty="0"/>
              <a:t>La asignatura de biología puede apoyar en este </a:t>
            </a:r>
            <a:r>
              <a:rPr lang="es-MX" dirty="0"/>
              <a:t>tema buscando la aplicación del teorema de Pitágoras en aspectos biológicos como ecología y patrones celulares.</a:t>
            </a:r>
            <a:endParaRPr lang="es-ES" dirty="0"/>
          </a:p>
        </p:txBody>
      </p:sp>
    </p:spTree>
    <p:extLst>
      <p:ext uri="{BB962C8B-B14F-4D97-AF65-F5344CB8AC3E}">
        <p14:creationId xmlns:p14="http://schemas.microsoft.com/office/powerpoint/2010/main" val="20692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Objetivos</a:t>
            </a:r>
          </a:p>
        </p:txBody>
      </p:sp>
      <p:sp>
        <p:nvSpPr>
          <p:cNvPr id="3" name="Marcador de contenido 2"/>
          <p:cNvSpPr>
            <a:spLocks noGrp="1"/>
          </p:cNvSpPr>
          <p:nvPr>
            <p:ph idx="1"/>
          </p:nvPr>
        </p:nvSpPr>
        <p:spPr>
          <a:xfrm>
            <a:off x="457200" y="1752600"/>
            <a:ext cx="8229600" cy="4974081"/>
          </a:xfrm>
        </p:spPr>
        <p:txBody>
          <a:bodyPr>
            <a:normAutofit/>
          </a:bodyPr>
          <a:lstStyle/>
          <a:p>
            <a:pPr marL="114300" indent="0">
              <a:buNone/>
            </a:pPr>
            <a:r>
              <a:rPr lang="es-ES" dirty="0"/>
              <a:t>Se buscará que el alumno tenga un aprendizaje significativo del teorema de Pitágoras, a partir de una serie de actividades, desde distintas asignaturas. </a:t>
            </a:r>
          </a:p>
        </p:txBody>
      </p:sp>
    </p:spTree>
    <p:extLst>
      <p:ext uri="{BB962C8B-B14F-4D97-AF65-F5344CB8AC3E}">
        <p14:creationId xmlns:p14="http://schemas.microsoft.com/office/powerpoint/2010/main" val="177912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Justificación</a:t>
            </a:r>
          </a:p>
        </p:txBody>
      </p:sp>
      <p:sp>
        <p:nvSpPr>
          <p:cNvPr id="3" name="Marcador de contenido 2"/>
          <p:cNvSpPr>
            <a:spLocks noGrp="1"/>
          </p:cNvSpPr>
          <p:nvPr>
            <p:ph idx="1"/>
          </p:nvPr>
        </p:nvSpPr>
        <p:spPr/>
        <p:txBody>
          <a:bodyPr/>
          <a:lstStyle/>
          <a:p>
            <a:pPr marL="114300" indent="0">
              <a:buNone/>
            </a:pPr>
            <a:r>
              <a:rPr lang="es-ES" dirty="0"/>
              <a:t>Conocer la vida y el contexto tanto histórico como social de la época de Pitágoras, complementa, por un lado, el conocimiento sobre la cultura griega que se estudia en literatura, y por otro, desde la asignatura de matemáticas, el alumno podrá recordar el teorema con mayor facilidad y comprenderlo mejor a partir de que ha generado una empatía con el filósofo griego. </a:t>
            </a:r>
          </a:p>
          <a:p>
            <a:pPr marL="114300" indent="0">
              <a:buNone/>
            </a:pPr>
            <a:endParaRPr lang="es-ES" dirty="0"/>
          </a:p>
          <a:p>
            <a:pPr marL="114300" indent="0">
              <a:buNone/>
            </a:pPr>
            <a:endParaRPr lang="es-ES" dirty="0"/>
          </a:p>
          <a:p>
            <a:pPr marL="114300" indent="0">
              <a:buNone/>
            </a:pPr>
            <a:endParaRPr lang="es-ES" dirty="0"/>
          </a:p>
          <a:p>
            <a:pPr marL="114300" indent="0">
              <a:buNone/>
            </a:pPr>
            <a:endParaRPr lang="es-ES" dirty="0"/>
          </a:p>
        </p:txBody>
      </p:sp>
    </p:spTree>
    <p:extLst>
      <p:ext uri="{BB962C8B-B14F-4D97-AF65-F5344CB8AC3E}">
        <p14:creationId xmlns:p14="http://schemas.microsoft.com/office/powerpoint/2010/main" val="371046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Resultados</a:t>
            </a:r>
          </a:p>
        </p:txBody>
      </p:sp>
      <p:sp>
        <p:nvSpPr>
          <p:cNvPr id="3" name="Marcador de contenido 2"/>
          <p:cNvSpPr>
            <a:spLocks noGrp="1"/>
          </p:cNvSpPr>
          <p:nvPr>
            <p:ph idx="1"/>
          </p:nvPr>
        </p:nvSpPr>
        <p:spPr>
          <a:xfrm>
            <a:off x="457200" y="1752600"/>
            <a:ext cx="8229600" cy="4738882"/>
          </a:xfrm>
        </p:spPr>
        <p:txBody>
          <a:bodyPr>
            <a:normAutofit/>
          </a:bodyPr>
          <a:lstStyle/>
          <a:p>
            <a:pPr marL="114300" indent="0">
              <a:buNone/>
            </a:pPr>
            <a:r>
              <a:rPr lang="es-ES" dirty="0"/>
              <a:t>A partir de la </a:t>
            </a:r>
            <a:r>
              <a:rPr lang="es-ES" dirty="0" smtClean="0"/>
              <a:t>pregunta: </a:t>
            </a:r>
            <a:r>
              <a:rPr lang="es-ES" dirty="0"/>
              <a:t>“</a:t>
            </a:r>
            <a:r>
              <a:rPr lang="es-ES" dirty="0" smtClean="0"/>
              <a:t>¿Qué </a:t>
            </a:r>
            <a:r>
              <a:rPr lang="es-ES" dirty="0"/>
              <a:t>sería </a:t>
            </a:r>
            <a:r>
              <a:rPr lang="es-ES"/>
              <a:t>de </a:t>
            </a:r>
            <a:r>
              <a:rPr lang="es-ES" smtClean="0"/>
              <a:t>las matemáticas </a:t>
            </a:r>
            <a:r>
              <a:rPr lang="es-ES" dirty="0"/>
              <a:t>si Pitágoras no hubiera existido?” el alumno desarrollará una proyecto que puede ser un  escrito (ensayo), una representación llevada a cabo en la </a:t>
            </a:r>
            <a:r>
              <a:rPr lang="es-ES"/>
              <a:t>escuela</a:t>
            </a:r>
            <a:r>
              <a:rPr lang="es-ES" smtClean="0"/>
              <a:t>, un </a:t>
            </a:r>
            <a:r>
              <a:rPr lang="es-ES" dirty="0"/>
              <a:t>video o una propuesta visual. </a:t>
            </a:r>
          </a:p>
        </p:txBody>
      </p:sp>
    </p:spTree>
    <p:extLst>
      <p:ext uri="{BB962C8B-B14F-4D97-AF65-F5344CB8AC3E}">
        <p14:creationId xmlns:p14="http://schemas.microsoft.com/office/powerpoint/2010/main" val="67825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actividades</a:t>
            </a:r>
          </a:p>
        </p:txBody>
      </p:sp>
      <p:sp>
        <p:nvSpPr>
          <p:cNvPr id="3" name="Marcador de contenido 2"/>
          <p:cNvSpPr>
            <a:spLocks noGrp="1"/>
          </p:cNvSpPr>
          <p:nvPr>
            <p:ph idx="1"/>
          </p:nvPr>
        </p:nvSpPr>
        <p:spPr>
          <a:xfrm>
            <a:off x="457200" y="1752600"/>
            <a:ext cx="8229600" cy="4738882"/>
          </a:xfrm>
        </p:spPr>
        <p:txBody>
          <a:bodyPr>
            <a:normAutofit/>
          </a:bodyPr>
          <a:lstStyle/>
          <a:p>
            <a:pPr marL="114300" indent="0">
              <a:buNone/>
            </a:pPr>
            <a:r>
              <a:rPr lang="es-ES" dirty="0"/>
              <a:t>En </a:t>
            </a:r>
            <a:r>
              <a:rPr lang="es-ES" dirty="0" smtClean="0"/>
              <a:t>literatura </a:t>
            </a:r>
            <a:r>
              <a:rPr lang="es-ES" dirty="0"/>
              <a:t>se pedirá al alumno que investigué quién fue Pitágoras, dónde nació y en qué tiempo vivió; qué conocimientos tenían en esa época. </a:t>
            </a:r>
          </a:p>
          <a:p>
            <a:pPr marL="114300" indent="0">
              <a:buNone/>
            </a:pPr>
            <a:r>
              <a:rPr lang="es-ES" dirty="0"/>
              <a:t>Asimismo, se buscará que reflexionen sobre su influencia en generaciones posteriores y en la misma actualidad. </a:t>
            </a:r>
          </a:p>
          <a:p>
            <a:pPr marL="114300" indent="0">
              <a:buNone/>
            </a:pPr>
            <a:r>
              <a:rPr lang="es-ES" dirty="0"/>
              <a:t>A partir de su conocimiento del tema, se le pedirá al alumno que escriba o represente, por ejemplo, cómo se imaginaba a Pitágoras de niño o que invente historia en torno a este personaje. </a:t>
            </a:r>
          </a:p>
          <a:p>
            <a:pPr marL="114300" indent="0">
              <a:buNone/>
            </a:pPr>
            <a:endParaRPr lang="es-ES" dirty="0"/>
          </a:p>
          <a:p>
            <a:pPr marL="114300" indent="0">
              <a:buNone/>
            </a:pPr>
            <a:endParaRPr lang="es-ES" dirty="0"/>
          </a:p>
          <a:p>
            <a:pPr marL="114300" indent="0">
              <a:buNone/>
            </a:pPr>
            <a:endParaRPr lang="es-ES" dirty="0"/>
          </a:p>
        </p:txBody>
      </p:sp>
    </p:spTree>
    <p:extLst>
      <p:ext uri="{BB962C8B-B14F-4D97-AF65-F5344CB8AC3E}">
        <p14:creationId xmlns:p14="http://schemas.microsoft.com/office/powerpoint/2010/main" val="75875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actividades</a:t>
            </a:r>
          </a:p>
        </p:txBody>
      </p:sp>
      <p:sp>
        <p:nvSpPr>
          <p:cNvPr id="3" name="Marcador de contenido 2"/>
          <p:cNvSpPr>
            <a:spLocks noGrp="1"/>
          </p:cNvSpPr>
          <p:nvPr>
            <p:ph idx="1"/>
          </p:nvPr>
        </p:nvSpPr>
        <p:spPr>
          <a:xfrm>
            <a:off x="457200" y="1752600"/>
            <a:ext cx="8229600" cy="4738882"/>
          </a:xfrm>
        </p:spPr>
        <p:txBody>
          <a:bodyPr>
            <a:normAutofit/>
          </a:bodyPr>
          <a:lstStyle/>
          <a:p>
            <a:pPr marL="114300" indent="0">
              <a:buNone/>
            </a:pPr>
            <a:r>
              <a:rPr lang="es-ES" dirty="0" smtClean="0"/>
              <a:t>En </a:t>
            </a:r>
            <a:r>
              <a:rPr lang="es-MX" dirty="0"/>
              <a:t>biología se les pedirá a los alumnos que desarrollen escenarios en los que apliquen el teorema de Pitágoras para resolver una problemática.</a:t>
            </a:r>
            <a:endParaRPr lang="es-ES" dirty="0"/>
          </a:p>
          <a:p>
            <a:pPr marL="114300" indent="0">
              <a:buNone/>
            </a:pPr>
            <a:endParaRPr lang="es-ES" dirty="0"/>
          </a:p>
          <a:p>
            <a:pPr marL="114300" indent="0">
              <a:buNone/>
            </a:pPr>
            <a:r>
              <a:rPr lang="es-ES" dirty="0"/>
              <a:t>En </a:t>
            </a:r>
            <a:r>
              <a:rPr lang="es-ES" dirty="0" smtClean="0"/>
              <a:t>inglés, el teorema de Pitágoras también será trabajo como se menciona en el siguiente desglose siguiente: </a:t>
            </a:r>
            <a:endParaRPr lang="es-ES" dirty="0"/>
          </a:p>
        </p:txBody>
      </p:sp>
    </p:spTree>
    <p:extLst>
      <p:ext uri="{BB962C8B-B14F-4D97-AF65-F5344CB8AC3E}">
        <p14:creationId xmlns:p14="http://schemas.microsoft.com/office/powerpoint/2010/main" val="36421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essonPlan_HeyPythagoras_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282" y="-297918"/>
            <a:ext cx="5765775" cy="7461591"/>
          </a:xfrm>
          <a:prstGeom prst="rect">
            <a:avLst/>
          </a:prstGeom>
        </p:spPr>
      </p:pic>
    </p:spTree>
    <p:extLst>
      <p:ext uri="{BB962C8B-B14F-4D97-AF65-F5344CB8AC3E}">
        <p14:creationId xmlns:p14="http://schemas.microsoft.com/office/powerpoint/2010/main" val="350085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essonPlan_HeyPythagoras_2-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941" y="-313599"/>
            <a:ext cx="5800894" cy="7507039"/>
          </a:xfrm>
          <a:prstGeom prst="rect">
            <a:avLst/>
          </a:prstGeom>
        </p:spPr>
      </p:pic>
    </p:spTree>
    <p:extLst>
      <p:ext uri="{BB962C8B-B14F-4D97-AF65-F5344CB8AC3E}">
        <p14:creationId xmlns:p14="http://schemas.microsoft.com/office/powerpoint/2010/main" val="2951293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Boticario.thmx</Template>
  <TotalTime>375</TotalTime>
  <Words>467</Words>
  <Application>Microsoft Macintosh PowerPoint</Application>
  <PresentationFormat>Presentación en pantalla (4:3)</PresentationFormat>
  <Paragraphs>37</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Boticario</vt:lpstr>
      <vt:lpstr>Pitágoras bajo distintas miradas</vt:lpstr>
      <vt:lpstr>Antecedentes</vt:lpstr>
      <vt:lpstr>Objetivos</vt:lpstr>
      <vt:lpstr>Justificación</vt:lpstr>
      <vt:lpstr>Resultados</vt:lpstr>
      <vt:lpstr>actividades</vt:lpstr>
      <vt:lpstr>actividades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Pitágoras bajo distintas miradas</dc:title>
  <dc:creator>Adriana Colón</dc:creator>
  <cp:lastModifiedBy>Adriana Colón</cp:lastModifiedBy>
  <cp:revision>18</cp:revision>
  <dcterms:created xsi:type="dcterms:W3CDTF">2017-10-23T23:48:25Z</dcterms:created>
  <dcterms:modified xsi:type="dcterms:W3CDTF">2017-10-31T00:39:06Z</dcterms:modified>
</cp:coreProperties>
</file>