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5"/>
  </p:notesMasterIdLst>
  <p:sldIdLst>
    <p:sldId id="256" r:id="rId2"/>
    <p:sldId id="257" r:id="rId3"/>
    <p:sldId id="258" r:id="rId4"/>
    <p:sldId id="270" r:id="rId5"/>
    <p:sldId id="26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embeddedFontLst>
    <p:embeddedFont>
      <p:font typeface="Century Schoolbook" panose="02040604050505020304" pitchFamily="18" charset="0"/>
      <p:regular r:id="rId16"/>
      <p:bold r:id="rId17"/>
      <p:italic r:id="rId18"/>
      <p:boldItalic r:id="rId19"/>
    </p:embeddedFont>
    <p:embeddedFont>
      <p:font typeface="Century Gothic" panose="020B0502020202020204" pitchFamily="34" charset="0"/>
      <p:regular r:id="rId20"/>
      <p:bold r:id="rId21"/>
      <p:italic r:id="rId22"/>
      <p:boldItalic r:id="rId23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5" d="100"/>
          <a:sy n="75" d="100"/>
        </p:scale>
        <p:origin x="294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3.fntdata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font" Target="fonts/font6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2.fntdata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font" Target="fonts/font1.fntdata"/><Relationship Id="rId20" Type="http://schemas.openxmlformats.org/officeDocument/2006/relationships/font" Target="fonts/font5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23" Type="http://schemas.openxmlformats.org/officeDocument/2006/relationships/font" Target="fonts/font8.fntdata"/><Relationship Id="rId10" Type="http://schemas.openxmlformats.org/officeDocument/2006/relationships/slide" Target="slides/slide9.xml"/><Relationship Id="rId19" Type="http://schemas.openxmlformats.org/officeDocument/2006/relationships/font" Target="fonts/font4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7.fntdata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544787768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8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86688768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0" name="Google Shape;180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27652521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p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7" name="Google Shape;187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067931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" name="Google Shape;9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989431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6" name="Google Shape;116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5708000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8" name="Google Shape;138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6491833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5" name="Google Shape;145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13035152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2" name="Google Shape;152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21820715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9" name="Google Shape;159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87744550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6" name="Google Shape;166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04524671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3" name="Google Shape;173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9377710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 blanco" type="blank">
  <p:cSld name="BLANK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Google Shape;13;p2"/>
          <p:cNvSpPr txBox="1">
            <a:spLocks noGrp="1"/>
          </p:cNvSpPr>
          <p:nvPr>
            <p:ph type="dt" idx="10"/>
          </p:nvPr>
        </p:nvSpPr>
        <p:spPr>
          <a:xfrm rot="-5400000">
            <a:off x="10797542" y="998537"/>
            <a:ext cx="190499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ftr" idx="11"/>
          </p:nvPr>
        </p:nvSpPr>
        <p:spPr>
          <a:xfrm rot="-5400000">
            <a:off x="9959341" y="4046537"/>
            <a:ext cx="3581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sldNum" idx="12"/>
          </p:nvPr>
        </p:nvSpPr>
        <p:spPr>
          <a:xfrm>
            <a:off x="11292840" y="6172200"/>
            <a:ext cx="914400" cy="593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texto vertical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1"/>
          <p:cNvSpPr txBox="1">
            <a:spLocks noGrp="1"/>
          </p:cNvSpPr>
          <p:nvPr>
            <p:ph type="title"/>
          </p:nvPr>
        </p:nvSpPr>
        <p:spPr>
          <a:xfrm>
            <a:off x="1261872" y="365760"/>
            <a:ext cx="9692640" cy="1325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1"/>
          <p:cNvSpPr txBox="1">
            <a:spLocks noGrp="1"/>
          </p:cNvSpPr>
          <p:nvPr>
            <p:ph type="body" idx="1"/>
          </p:nvPr>
        </p:nvSpPr>
        <p:spPr>
          <a:xfrm rot="5400000">
            <a:off x="3383884" y="-293211"/>
            <a:ext cx="4351337" cy="85953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20040" algn="l">
              <a:lnSpc>
                <a:spcPct val="95000"/>
              </a:lnSpc>
              <a:spcBef>
                <a:spcPts val="1400"/>
              </a:spcBef>
              <a:spcAft>
                <a:spcPts val="0"/>
              </a:spcAft>
              <a:buSzPts val="144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800"/>
              <a:buChar char="●"/>
              <a:defRPr/>
            </a:lvl2pPr>
            <a:lvl3pPr marL="1371600" lvl="2" indent="-3429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800"/>
              <a:buChar char="●"/>
              <a:defRPr/>
            </a:lvl3pPr>
            <a:lvl4pPr marL="1828800" lvl="3" indent="-3429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800"/>
              <a:buChar char="●"/>
              <a:defRPr/>
            </a:lvl4pPr>
            <a:lvl5pPr marL="2286000" lvl="4" indent="-3429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800"/>
              <a:buChar char="●"/>
              <a:defRPr/>
            </a:lvl5pPr>
            <a:lvl6pPr marL="2743200" lvl="5" indent="-3429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800"/>
              <a:buChar char="●"/>
              <a:defRPr/>
            </a:lvl6pPr>
            <a:lvl7pPr marL="3200400" lvl="6" indent="-3429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800"/>
              <a:buChar char="●"/>
              <a:defRPr/>
            </a:lvl8pPr>
            <a:lvl9pPr marL="4114800" lvl="8" indent="-342900" algn="l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SzPts val="1800"/>
              <a:buChar char="●"/>
              <a:defRPr/>
            </a:lvl9pPr>
          </a:lstStyle>
          <a:p>
            <a:endParaRPr/>
          </a:p>
        </p:txBody>
      </p:sp>
      <p:sp>
        <p:nvSpPr>
          <p:cNvPr id="75" name="Google Shape;75;p11"/>
          <p:cNvSpPr txBox="1">
            <a:spLocks noGrp="1"/>
          </p:cNvSpPr>
          <p:nvPr>
            <p:ph type="dt" idx="10"/>
          </p:nvPr>
        </p:nvSpPr>
        <p:spPr>
          <a:xfrm rot="-5400000">
            <a:off x="10797542" y="998537"/>
            <a:ext cx="190499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1"/>
          <p:cNvSpPr txBox="1">
            <a:spLocks noGrp="1"/>
          </p:cNvSpPr>
          <p:nvPr>
            <p:ph type="ftr" idx="11"/>
          </p:nvPr>
        </p:nvSpPr>
        <p:spPr>
          <a:xfrm rot="-5400000">
            <a:off x="9959341" y="4046537"/>
            <a:ext cx="3581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1"/>
          <p:cNvSpPr txBox="1">
            <a:spLocks noGrp="1"/>
          </p:cNvSpPr>
          <p:nvPr>
            <p:ph type="sldNum" idx="12"/>
          </p:nvPr>
        </p:nvSpPr>
        <p:spPr>
          <a:xfrm>
            <a:off x="11292840" y="6172200"/>
            <a:ext cx="914400" cy="593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vertical y texto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2"/>
          <p:cNvSpPr txBox="1">
            <a:spLocks noGrp="1"/>
          </p:cNvSpPr>
          <p:nvPr>
            <p:ph type="title"/>
          </p:nvPr>
        </p:nvSpPr>
        <p:spPr>
          <a:xfrm rot="5400000">
            <a:off x="6938169" y="2091531"/>
            <a:ext cx="5897562" cy="247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2"/>
          <p:cNvSpPr txBox="1">
            <a:spLocks noGrp="1"/>
          </p:cNvSpPr>
          <p:nvPr>
            <p:ph type="body" idx="1"/>
          </p:nvPr>
        </p:nvSpPr>
        <p:spPr>
          <a:xfrm rot="5400000">
            <a:off x="1680369" y="-537369"/>
            <a:ext cx="5897562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20040" algn="l">
              <a:lnSpc>
                <a:spcPct val="95000"/>
              </a:lnSpc>
              <a:spcBef>
                <a:spcPts val="1400"/>
              </a:spcBef>
              <a:spcAft>
                <a:spcPts val="0"/>
              </a:spcAft>
              <a:buSzPts val="144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800"/>
              <a:buChar char="●"/>
              <a:defRPr/>
            </a:lvl2pPr>
            <a:lvl3pPr marL="1371600" lvl="2" indent="-3429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800"/>
              <a:buChar char="●"/>
              <a:defRPr/>
            </a:lvl3pPr>
            <a:lvl4pPr marL="1828800" lvl="3" indent="-3429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800"/>
              <a:buChar char="●"/>
              <a:defRPr/>
            </a:lvl4pPr>
            <a:lvl5pPr marL="2286000" lvl="4" indent="-3429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800"/>
              <a:buChar char="●"/>
              <a:defRPr/>
            </a:lvl5pPr>
            <a:lvl6pPr marL="2743200" lvl="5" indent="-3429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800"/>
              <a:buChar char="●"/>
              <a:defRPr/>
            </a:lvl6pPr>
            <a:lvl7pPr marL="3200400" lvl="6" indent="-3429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800"/>
              <a:buChar char="●"/>
              <a:defRPr/>
            </a:lvl8pPr>
            <a:lvl9pPr marL="4114800" lvl="8" indent="-342900" algn="l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SzPts val="1800"/>
              <a:buChar char="●"/>
              <a:defRPr/>
            </a:lvl9pPr>
          </a:lstStyle>
          <a:p>
            <a:endParaRPr/>
          </a:p>
        </p:txBody>
      </p:sp>
      <p:sp>
        <p:nvSpPr>
          <p:cNvPr id="81" name="Google Shape;81;p12"/>
          <p:cNvSpPr txBox="1">
            <a:spLocks noGrp="1"/>
          </p:cNvSpPr>
          <p:nvPr>
            <p:ph type="dt" idx="10"/>
          </p:nvPr>
        </p:nvSpPr>
        <p:spPr>
          <a:xfrm rot="-5400000">
            <a:off x="10797542" y="998537"/>
            <a:ext cx="190499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2"/>
          <p:cNvSpPr txBox="1">
            <a:spLocks noGrp="1"/>
          </p:cNvSpPr>
          <p:nvPr>
            <p:ph type="ftr" idx="11"/>
          </p:nvPr>
        </p:nvSpPr>
        <p:spPr>
          <a:xfrm rot="-5400000">
            <a:off x="9959341" y="4046537"/>
            <a:ext cx="3581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2"/>
          <p:cNvSpPr txBox="1">
            <a:spLocks noGrp="1"/>
          </p:cNvSpPr>
          <p:nvPr>
            <p:ph type="sldNum" idx="12"/>
          </p:nvPr>
        </p:nvSpPr>
        <p:spPr>
          <a:xfrm>
            <a:off x="11292840" y="6172200"/>
            <a:ext cx="914400" cy="593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objetos" type="obj">
  <p:cSld name="OBJECT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"/>
          <p:cNvSpPr txBox="1">
            <a:spLocks noGrp="1"/>
          </p:cNvSpPr>
          <p:nvPr>
            <p:ph type="title"/>
          </p:nvPr>
        </p:nvSpPr>
        <p:spPr>
          <a:xfrm>
            <a:off x="1261872" y="365760"/>
            <a:ext cx="9692640" cy="1325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3"/>
          <p:cNvSpPr txBox="1">
            <a:spLocks noGrp="1"/>
          </p:cNvSpPr>
          <p:nvPr>
            <p:ph type="body" idx="1"/>
          </p:nvPr>
        </p:nvSpPr>
        <p:spPr>
          <a:xfrm>
            <a:off x="1261872" y="1828800"/>
            <a:ext cx="8595360" cy="43513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20040" algn="l">
              <a:lnSpc>
                <a:spcPct val="95000"/>
              </a:lnSpc>
              <a:spcBef>
                <a:spcPts val="1400"/>
              </a:spcBef>
              <a:spcAft>
                <a:spcPts val="0"/>
              </a:spcAft>
              <a:buSzPts val="144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800"/>
              <a:buChar char="●"/>
              <a:defRPr/>
            </a:lvl2pPr>
            <a:lvl3pPr marL="1371600" lvl="2" indent="-3429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800"/>
              <a:buChar char="●"/>
              <a:defRPr/>
            </a:lvl3pPr>
            <a:lvl4pPr marL="1828800" lvl="3" indent="-3429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800"/>
              <a:buChar char="●"/>
              <a:defRPr/>
            </a:lvl4pPr>
            <a:lvl5pPr marL="2286000" lvl="4" indent="-3429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800"/>
              <a:buChar char="●"/>
              <a:defRPr/>
            </a:lvl5pPr>
            <a:lvl6pPr marL="2743200" lvl="5" indent="-3429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800"/>
              <a:buChar char="●"/>
              <a:defRPr/>
            </a:lvl6pPr>
            <a:lvl7pPr marL="3200400" lvl="6" indent="-3429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800"/>
              <a:buChar char="●"/>
              <a:defRPr/>
            </a:lvl8pPr>
            <a:lvl9pPr marL="4114800" lvl="8" indent="-342900" algn="l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SzPts val="1800"/>
              <a:buChar char="●"/>
              <a:defRPr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dt" idx="10"/>
          </p:nvPr>
        </p:nvSpPr>
        <p:spPr>
          <a:xfrm rot="-5400000">
            <a:off x="10797542" y="998537"/>
            <a:ext cx="190499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ftr" idx="11"/>
          </p:nvPr>
        </p:nvSpPr>
        <p:spPr>
          <a:xfrm rot="-5400000">
            <a:off x="9959341" y="4046537"/>
            <a:ext cx="3581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3"/>
          <p:cNvSpPr txBox="1">
            <a:spLocks noGrp="1"/>
          </p:cNvSpPr>
          <p:nvPr>
            <p:ph type="sldNum" idx="12"/>
          </p:nvPr>
        </p:nvSpPr>
        <p:spPr>
          <a:xfrm>
            <a:off x="11292840" y="6172200"/>
            <a:ext cx="914400" cy="593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Diapositiva de título" type="title">
  <p:cSld name="TITLE">
    <p:bg>
      <p:bgPr>
        <a:solidFill>
          <a:srgbClr val="323F4F"/>
        </a:solidFill>
        <a:effectLst/>
      </p:bgPr>
    </p:bg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4"/>
          <p:cNvSpPr txBox="1">
            <a:spLocks noGrp="1"/>
          </p:cNvSpPr>
          <p:nvPr>
            <p:ph type="ctrTitle"/>
          </p:nvPr>
        </p:nvSpPr>
        <p:spPr>
          <a:xfrm>
            <a:off x="1261872" y="758952"/>
            <a:ext cx="9418320" cy="40416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200"/>
              <a:buFont typeface="Century Schoolbook"/>
              <a:buNone/>
              <a:defRPr sz="72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4"/>
          <p:cNvSpPr txBox="1">
            <a:spLocks noGrp="1"/>
          </p:cNvSpPr>
          <p:nvPr>
            <p:ph type="subTitle" idx="1"/>
          </p:nvPr>
        </p:nvSpPr>
        <p:spPr>
          <a:xfrm>
            <a:off x="1261872" y="4800600"/>
            <a:ext cx="9418320" cy="1691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l">
              <a:lnSpc>
                <a:spcPct val="95000"/>
              </a:lnSpc>
              <a:spcBef>
                <a:spcPts val="1400"/>
              </a:spcBef>
              <a:spcAft>
                <a:spcPts val="0"/>
              </a:spcAft>
              <a:buSzPts val="1760"/>
              <a:buNone/>
              <a:defRPr sz="2200">
                <a:solidFill>
                  <a:srgbClr val="BFBFBF"/>
                </a:solidFill>
              </a:defRPr>
            </a:lvl1pPr>
            <a:lvl2pPr lvl="1" algn="ctr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2200"/>
              <a:buNone/>
              <a:defRPr sz="2200"/>
            </a:lvl2pPr>
            <a:lvl3pPr lvl="2" algn="ctr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2200"/>
              <a:buNone/>
              <a:defRPr sz="2200"/>
            </a:lvl3pPr>
            <a:lvl4pPr lvl="3" algn="ctr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2000"/>
              <a:buNone/>
              <a:defRPr sz="2000"/>
            </a:lvl4pPr>
            <a:lvl5pPr lvl="4" algn="ctr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2000"/>
              <a:buNone/>
              <a:defRPr sz="2000"/>
            </a:lvl5pPr>
            <a:lvl6pPr lvl="5" algn="ctr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2000"/>
              <a:buNone/>
              <a:defRPr sz="2000"/>
            </a:lvl6pPr>
            <a:lvl7pPr lvl="6" algn="ctr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2000"/>
              <a:buNone/>
              <a:defRPr sz="2000"/>
            </a:lvl7pPr>
            <a:lvl8pPr lvl="7" algn="ctr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2000"/>
              <a:buNone/>
              <a:defRPr sz="2000"/>
            </a:lvl8pPr>
            <a:lvl9pPr lvl="8" algn="ctr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SzPts val="2000"/>
              <a:buNone/>
              <a:defRPr sz="2000"/>
            </a:lvl9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dt" idx="10"/>
          </p:nvPr>
        </p:nvSpPr>
        <p:spPr>
          <a:xfrm rot="-5400000">
            <a:off x="10797542" y="998537"/>
            <a:ext cx="190499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7F7F7F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ftr" idx="11"/>
          </p:nvPr>
        </p:nvSpPr>
        <p:spPr>
          <a:xfrm rot="-5400000">
            <a:off x="9959341" y="4046537"/>
            <a:ext cx="3581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A5A5A5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4"/>
          <p:cNvSpPr txBox="1">
            <a:spLocks noGrp="1"/>
          </p:cNvSpPr>
          <p:nvPr>
            <p:ph type="sldNum" idx="12"/>
          </p:nvPr>
        </p:nvSpPr>
        <p:spPr>
          <a:xfrm>
            <a:off x="11292840" y="6172200"/>
            <a:ext cx="914400" cy="593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 sz="3600">
                <a:solidFill>
                  <a:srgbClr val="A5A5A5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marL="0" lvl="1" indent="0" algn="ctr">
              <a:spcBef>
                <a:spcPts val="0"/>
              </a:spcBef>
              <a:buNone/>
              <a:defRPr sz="3600">
                <a:solidFill>
                  <a:srgbClr val="A5A5A5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2pPr>
            <a:lvl3pPr marL="0" lvl="2" indent="0" algn="ctr">
              <a:spcBef>
                <a:spcPts val="0"/>
              </a:spcBef>
              <a:buNone/>
              <a:defRPr sz="3600">
                <a:solidFill>
                  <a:srgbClr val="A5A5A5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3pPr>
            <a:lvl4pPr marL="0" lvl="3" indent="0" algn="ctr">
              <a:spcBef>
                <a:spcPts val="0"/>
              </a:spcBef>
              <a:buNone/>
              <a:defRPr sz="3600">
                <a:solidFill>
                  <a:srgbClr val="A5A5A5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4pPr>
            <a:lvl5pPr marL="0" lvl="4" indent="0" algn="ctr">
              <a:spcBef>
                <a:spcPts val="0"/>
              </a:spcBef>
              <a:buNone/>
              <a:defRPr sz="3600">
                <a:solidFill>
                  <a:srgbClr val="A5A5A5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5pPr>
            <a:lvl6pPr marL="0" lvl="5" indent="0" algn="ctr">
              <a:spcBef>
                <a:spcPts val="0"/>
              </a:spcBef>
              <a:buNone/>
              <a:defRPr sz="3600">
                <a:solidFill>
                  <a:srgbClr val="A5A5A5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6pPr>
            <a:lvl7pPr marL="0" lvl="6" indent="0" algn="ctr">
              <a:spcBef>
                <a:spcPts val="0"/>
              </a:spcBef>
              <a:buNone/>
              <a:defRPr sz="3600">
                <a:solidFill>
                  <a:srgbClr val="A5A5A5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7pPr>
            <a:lvl8pPr marL="0" lvl="7" indent="0" algn="ctr">
              <a:spcBef>
                <a:spcPts val="0"/>
              </a:spcBef>
              <a:buNone/>
              <a:defRPr sz="3600">
                <a:solidFill>
                  <a:srgbClr val="A5A5A5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8pPr>
            <a:lvl9pPr marL="0" lvl="8" indent="0" algn="ctr">
              <a:spcBef>
                <a:spcPts val="0"/>
              </a:spcBef>
              <a:buNone/>
              <a:defRPr sz="3600">
                <a:solidFill>
                  <a:srgbClr val="A5A5A5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/>
          </a:p>
        </p:txBody>
      </p:sp>
      <p:sp>
        <p:nvSpPr>
          <p:cNvPr id="28" name="Google Shape;28;p4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cabezado de sección" type="secHead">
  <p:cSld name="SECTION_HEADER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5"/>
          <p:cNvSpPr txBox="1">
            <a:spLocks noGrp="1"/>
          </p:cNvSpPr>
          <p:nvPr>
            <p:ph type="title"/>
          </p:nvPr>
        </p:nvSpPr>
        <p:spPr>
          <a:xfrm>
            <a:off x="1261872" y="758952"/>
            <a:ext cx="9418320" cy="40416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200"/>
              <a:buFont typeface="Century Schoolbook"/>
              <a:buNone/>
              <a:defRPr sz="7200" b="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body" idx="1"/>
          </p:nvPr>
        </p:nvSpPr>
        <p:spPr>
          <a:xfrm>
            <a:off x="1261872" y="4800600"/>
            <a:ext cx="9418320" cy="1691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lnSpc>
                <a:spcPct val="95000"/>
              </a:lnSpc>
              <a:spcBef>
                <a:spcPts val="1400"/>
              </a:spcBef>
              <a:spcAft>
                <a:spcPts val="0"/>
              </a:spcAft>
              <a:buSzPts val="1760"/>
              <a:buNone/>
              <a:defRPr sz="2200">
                <a:solidFill>
                  <a:srgbClr val="595959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dt" idx="10"/>
          </p:nvPr>
        </p:nvSpPr>
        <p:spPr>
          <a:xfrm rot="-5400000">
            <a:off x="10797542" y="998537"/>
            <a:ext cx="190499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ftr" idx="11"/>
          </p:nvPr>
        </p:nvSpPr>
        <p:spPr>
          <a:xfrm rot="-5400000">
            <a:off x="9959341" y="4046537"/>
            <a:ext cx="3581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5"/>
          <p:cNvSpPr txBox="1">
            <a:spLocks noGrp="1"/>
          </p:cNvSpPr>
          <p:nvPr>
            <p:ph type="sldNum" idx="12"/>
          </p:nvPr>
        </p:nvSpPr>
        <p:spPr>
          <a:xfrm>
            <a:off x="11292840" y="6172200"/>
            <a:ext cx="914400" cy="593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/>
          </a:p>
        </p:txBody>
      </p:sp>
      <p:sp>
        <p:nvSpPr>
          <p:cNvPr id="35" name="Google Shape;35;p5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os objetos" type="twoObj">
  <p:cSld name="TWO_OBJECTS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6"/>
          <p:cNvSpPr txBox="1">
            <a:spLocks noGrp="1"/>
          </p:cNvSpPr>
          <p:nvPr>
            <p:ph type="title"/>
          </p:nvPr>
        </p:nvSpPr>
        <p:spPr>
          <a:xfrm>
            <a:off x="1261872" y="365760"/>
            <a:ext cx="9692640" cy="1325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body" idx="1"/>
          </p:nvPr>
        </p:nvSpPr>
        <p:spPr>
          <a:xfrm>
            <a:off x="1261872" y="1828800"/>
            <a:ext cx="4480560" cy="43513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20040" algn="l">
              <a:lnSpc>
                <a:spcPct val="95000"/>
              </a:lnSpc>
              <a:spcBef>
                <a:spcPts val="1400"/>
              </a:spcBef>
              <a:spcAft>
                <a:spcPts val="0"/>
              </a:spcAft>
              <a:buSzPts val="1440"/>
              <a:buChar char="•"/>
              <a:defRPr sz="1800"/>
            </a:lvl1pPr>
            <a:lvl2pPr marL="914400" lvl="1" indent="-3302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600"/>
              <a:buChar char="●"/>
              <a:defRPr sz="1600"/>
            </a:lvl2pPr>
            <a:lvl3pPr marL="1371600" lvl="2" indent="-3175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400"/>
              <a:buChar char="●"/>
              <a:defRPr sz="1400"/>
            </a:lvl3pPr>
            <a:lvl4pPr marL="1828800" lvl="3" indent="-3175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400"/>
              <a:buChar char="●"/>
              <a:defRPr sz="1400"/>
            </a:lvl4pPr>
            <a:lvl5pPr marL="2286000" lvl="4" indent="-3175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400"/>
              <a:buChar char="●"/>
              <a:defRPr sz="1400"/>
            </a:lvl5pPr>
            <a:lvl6pPr marL="2743200" lvl="5" indent="-3175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400"/>
              <a:buChar char="●"/>
              <a:defRPr sz="1400"/>
            </a:lvl6pPr>
            <a:lvl7pPr marL="3200400" lvl="6" indent="-3175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400"/>
              <a:buChar char="●"/>
              <a:defRPr sz="1400"/>
            </a:lvl7pPr>
            <a:lvl8pPr marL="3657600" lvl="7" indent="-3175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400"/>
              <a:buChar char="●"/>
              <a:defRPr sz="1400"/>
            </a:lvl8pPr>
            <a:lvl9pPr marL="4114800" lvl="8" indent="-317500" algn="l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SzPts val="1400"/>
              <a:buChar char="●"/>
              <a:defRPr sz="1400"/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body" idx="2"/>
          </p:nvPr>
        </p:nvSpPr>
        <p:spPr>
          <a:xfrm>
            <a:off x="6126480" y="1828800"/>
            <a:ext cx="4480560" cy="43513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20040" algn="l">
              <a:lnSpc>
                <a:spcPct val="95000"/>
              </a:lnSpc>
              <a:spcBef>
                <a:spcPts val="1400"/>
              </a:spcBef>
              <a:spcAft>
                <a:spcPts val="0"/>
              </a:spcAft>
              <a:buSzPts val="1440"/>
              <a:buChar char="•"/>
              <a:defRPr sz="1800"/>
            </a:lvl1pPr>
            <a:lvl2pPr marL="914400" lvl="1" indent="-3302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600"/>
              <a:buChar char="●"/>
              <a:defRPr sz="1600"/>
            </a:lvl2pPr>
            <a:lvl3pPr marL="1371600" lvl="2" indent="-3175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400"/>
              <a:buChar char="●"/>
              <a:defRPr sz="1400"/>
            </a:lvl3pPr>
            <a:lvl4pPr marL="1828800" lvl="3" indent="-3175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400"/>
              <a:buChar char="●"/>
              <a:defRPr sz="1400"/>
            </a:lvl4pPr>
            <a:lvl5pPr marL="2286000" lvl="4" indent="-3175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400"/>
              <a:buChar char="●"/>
              <a:defRPr sz="1400"/>
            </a:lvl5pPr>
            <a:lvl6pPr marL="2743200" lvl="5" indent="-3175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400"/>
              <a:buChar char="●"/>
              <a:defRPr sz="1400"/>
            </a:lvl6pPr>
            <a:lvl7pPr marL="3200400" lvl="6" indent="-3175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400"/>
              <a:buChar char="●"/>
              <a:defRPr sz="1400"/>
            </a:lvl7pPr>
            <a:lvl8pPr marL="3657600" lvl="7" indent="-3175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400"/>
              <a:buChar char="●"/>
              <a:defRPr sz="1400"/>
            </a:lvl8pPr>
            <a:lvl9pPr marL="4114800" lvl="8" indent="-317500" algn="l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SzPts val="1400"/>
              <a:buChar char="●"/>
              <a:defRPr sz="1400"/>
            </a:lvl9pPr>
          </a:lstStyle>
          <a:p>
            <a:endParaRPr/>
          </a:p>
        </p:txBody>
      </p:sp>
      <p:sp>
        <p:nvSpPr>
          <p:cNvPr id="40" name="Google Shape;40;p6"/>
          <p:cNvSpPr txBox="1">
            <a:spLocks noGrp="1"/>
          </p:cNvSpPr>
          <p:nvPr>
            <p:ph type="dt" idx="10"/>
          </p:nvPr>
        </p:nvSpPr>
        <p:spPr>
          <a:xfrm rot="-5400000">
            <a:off x="10797542" y="998537"/>
            <a:ext cx="190499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6"/>
          <p:cNvSpPr txBox="1">
            <a:spLocks noGrp="1"/>
          </p:cNvSpPr>
          <p:nvPr>
            <p:ph type="ftr" idx="11"/>
          </p:nvPr>
        </p:nvSpPr>
        <p:spPr>
          <a:xfrm rot="-5400000">
            <a:off x="9959341" y="4046537"/>
            <a:ext cx="3581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sldNum" idx="12"/>
          </p:nvPr>
        </p:nvSpPr>
        <p:spPr>
          <a:xfrm>
            <a:off x="11292840" y="6172200"/>
            <a:ext cx="914400" cy="593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ción" type="twoTxTwoObj">
  <p:cSld name="TWO_OBJECTS_WITH_TEXT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7"/>
          <p:cNvSpPr txBox="1">
            <a:spLocks noGrp="1"/>
          </p:cNvSpPr>
          <p:nvPr>
            <p:ph type="title"/>
          </p:nvPr>
        </p:nvSpPr>
        <p:spPr>
          <a:xfrm>
            <a:off x="1261872" y="365760"/>
            <a:ext cx="9692640" cy="1325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7"/>
          <p:cNvSpPr txBox="1">
            <a:spLocks noGrp="1"/>
          </p:cNvSpPr>
          <p:nvPr>
            <p:ph type="body" idx="1"/>
          </p:nvPr>
        </p:nvSpPr>
        <p:spPr>
          <a:xfrm>
            <a:off x="1261872" y="1713655"/>
            <a:ext cx="4480560" cy="7315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000" b="0">
                <a:solidFill>
                  <a:schemeClr val="dk2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6" name="Google Shape;46;p7"/>
          <p:cNvSpPr txBox="1">
            <a:spLocks noGrp="1"/>
          </p:cNvSpPr>
          <p:nvPr>
            <p:ph type="body" idx="2"/>
          </p:nvPr>
        </p:nvSpPr>
        <p:spPr>
          <a:xfrm>
            <a:off x="1261872" y="2507550"/>
            <a:ext cx="4480560" cy="36646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20040" algn="l">
              <a:lnSpc>
                <a:spcPct val="95000"/>
              </a:lnSpc>
              <a:spcBef>
                <a:spcPts val="1400"/>
              </a:spcBef>
              <a:spcAft>
                <a:spcPts val="0"/>
              </a:spcAft>
              <a:buSzPts val="1440"/>
              <a:buChar char="•"/>
              <a:defRPr sz="1800"/>
            </a:lvl1pPr>
            <a:lvl2pPr marL="914400" lvl="1" indent="-3302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600"/>
              <a:buChar char="●"/>
              <a:defRPr sz="1600"/>
            </a:lvl2pPr>
            <a:lvl3pPr marL="1371600" lvl="2" indent="-3175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400"/>
              <a:buChar char="●"/>
              <a:defRPr sz="1400"/>
            </a:lvl3pPr>
            <a:lvl4pPr marL="1828800" lvl="3" indent="-3175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400"/>
              <a:buChar char="●"/>
              <a:defRPr sz="1400"/>
            </a:lvl4pPr>
            <a:lvl5pPr marL="2286000" lvl="4" indent="-3175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400"/>
              <a:buChar char="●"/>
              <a:defRPr sz="1400"/>
            </a:lvl5pPr>
            <a:lvl6pPr marL="2743200" lvl="5" indent="-3175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400"/>
              <a:buChar char="●"/>
              <a:defRPr sz="1400"/>
            </a:lvl6pPr>
            <a:lvl7pPr marL="3200400" lvl="6" indent="-3175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400"/>
              <a:buChar char="●"/>
              <a:defRPr sz="1400"/>
            </a:lvl7pPr>
            <a:lvl8pPr marL="3657600" lvl="7" indent="-3175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400"/>
              <a:buChar char="●"/>
              <a:defRPr sz="1400"/>
            </a:lvl8pPr>
            <a:lvl9pPr marL="4114800" lvl="8" indent="-317500" algn="l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SzPts val="1400"/>
              <a:buChar char="●"/>
              <a:defRPr sz="1400"/>
            </a:lvl9pPr>
          </a:lstStyle>
          <a:p>
            <a:endParaRPr/>
          </a:p>
        </p:txBody>
      </p:sp>
      <p:sp>
        <p:nvSpPr>
          <p:cNvPr id="47" name="Google Shape;47;p7"/>
          <p:cNvSpPr txBox="1">
            <a:spLocks noGrp="1"/>
          </p:cNvSpPr>
          <p:nvPr>
            <p:ph type="body" idx="3"/>
          </p:nvPr>
        </p:nvSpPr>
        <p:spPr>
          <a:xfrm>
            <a:off x="6126480" y="1713655"/>
            <a:ext cx="4480560" cy="7315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000" b="0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marL="914400" lvl="1" indent="-2286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body" idx="4"/>
          </p:nvPr>
        </p:nvSpPr>
        <p:spPr>
          <a:xfrm>
            <a:off x="6126480" y="2507550"/>
            <a:ext cx="4480560" cy="36646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20040" algn="l">
              <a:lnSpc>
                <a:spcPct val="95000"/>
              </a:lnSpc>
              <a:spcBef>
                <a:spcPts val="1400"/>
              </a:spcBef>
              <a:spcAft>
                <a:spcPts val="0"/>
              </a:spcAft>
              <a:buSzPts val="1440"/>
              <a:buChar char="•"/>
              <a:defRPr sz="1800"/>
            </a:lvl1pPr>
            <a:lvl2pPr marL="914400" lvl="1" indent="-3302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600"/>
              <a:buChar char="●"/>
              <a:defRPr sz="1600"/>
            </a:lvl2pPr>
            <a:lvl3pPr marL="1371600" lvl="2" indent="-3175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400"/>
              <a:buChar char="●"/>
              <a:defRPr sz="1400"/>
            </a:lvl3pPr>
            <a:lvl4pPr marL="1828800" lvl="3" indent="-3175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400"/>
              <a:buChar char="●"/>
              <a:defRPr sz="1400"/>
            </a:lvl4pPr>
            <a:lvl5pPr marL="2286000" lvl="4" indent="-3175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400"/>
              <a:buChar char="●"/>
              <a:defRPr sz="1400"/>
            </a:lvl5pPr>
            <a:lvl6pPr marL="2743200" lvl="5" indent="-3175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400"/>
              <a:buChar char="●"/>
              <a:defRPr sz="1400"/>
            </a:lvl6pPr>
            <a:lvl7pPr marL="3200400" lvl="6" indent="-3175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400"/>
              <a:buChar char="●"/>
              <a:defRPr sz="1400"/>
            </a:lvl7pPr>
            <a:lvl8pPr marL="3657600" lvl="7" indent="-3175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400"/>
              <a:buChar char="●"/>
              <a:defRPr sz="1400"/>
            </a:lvl8pPr>
            <a:lvl9pPr marL="4114800" lvl="8" indent="-317500" algn="l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SzPts val="1400"/>
              <a:buChar char="●"/>
              <a:defRPr sz="1400"/>
            </a:lvl9pPr>
          </a:lstStyle>
          <a:p>
            <a:endParaRPr/>
          </a:p>
        </p:txBody>
      </p:sp>
      <p:sp>
        <p:nvSpPr>
          <p:cNvPr id="49" name="Google Shape;49;p7"/>
          <p:cNvSpPr txBox="1">
            <a:spLocks noGrp="1"/>
          </p:cNvSpPr>
          <p:nvPr>
            <p:ph type="dt" idx="10"/>
          </p:nvPr>
        </p:nvSpPr>
        <p:spPr>
          <a:xfrm rot="-5400000">
            <a:off x="10797542" y="998537"/>
            <a:ext cx="190499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7"/>
          <p:cNvSpPr txBox="1">
            <a:spLocks noGrp="1"/>
          </p:cNvSpPr>
          <p:nvPr>
            <p:ph type="ftr" idx="11"/>
          </p:nvPr>
        </p:nvSpPr>
        <p:spPr>
          <a:xfrm rot="-5400000">
            <a:off x="9959341" y="4046537"/>
            <a:ext cx="3581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7"/>
          <p:cNvSpPr txBox="1">
            <a:spLocks noGrp="1"/>
          </p:cNvSpPr>
          <p:nvPr>
            <p:ph type="sldNum" idx="12"/>
          </p:nvPr>
        </p:nvSpPr>
        <p:spPr>
          <a:xfrm>
            <a:off x="11292840" y="6172200"/>
            <a:ext cx="914400" cy="593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olo el título" type="titleOnly">
  <p:cSld name="TITLE_ONLY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8"/>
          <p:cNvSpPr txBox="1">
            <a:spLocks noGrp="1"/>
          </p:cNvSpPr>
          <p:nvPr>
            <p:ph type="title"/>
          </p:nvPr>
        </p:nvSpPr>
        <p:spPr>
          <a:xfrm>
            <a:off x="1261872" y="365760"/>
            <a:ext cx="9692640" cy="1325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8"/>
          <p:cNvSpPr txBox="1">
            <a:spLocks noGrp="1"/>
          </p:cNvSpPr>
          <p:nvPr>
            <p:ph type="dt" idx="10"/>
          </p:nvPr>
        </p:nvSpPr>
        <p:spPr>
          <a:xfrm rot="-5400000">
            <a:off x="10797542" y="998537"/>
            <a:ext cx="190499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8"/>
          <p:cNvSpPr txBox="1">
            <a:spLocks noGrp="1"/>
          </p:cNvSpPr>
          <p:nvPr>
            <p:ph type="ftr" idx="11"/>
          </p:nvPr>
        </p:nvSpPr>
        <p:spPr>
          <a:xfrm rot="-5400000">
            <a:off x="9959341" y="4046537"/>
            <a:ext cx="3581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8"/>
          <p:cNvSpPr txBox="1">
            <a:spLocks noGrp="1"/>
          </p:cNvSpPr>
          <p:nvPr>
            <p:ph type="sldNum" idx="12"/>
          </p:nvPr>
        </p:nvSpPr>
        <p:spPr>
          <a:xfrm>
            <a:off x="11292840" y="6172200"/>
            <a:ext cx="914400" cy="593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ido con título" type="objTx">
  <p:cSld name="OBJECT_WITH_CAPTION_TEXT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9"/>
          <p:cNvSpPr txBox="1">
            <a:spLocks noGrp="1"/>
          </p:cNvSpPr>
          <p:nvPr>
            <p:ph type="title"/>
          </p:nvPr>
        </p:nvSpPr>
        <p:spPr>
          <a:xfrm>
            <a:off x="841248" y="457200"/>
            <a:ext cx="3200400" cy="16001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entury Schoolbook"/>
              <a:buNone/>
              <a:defRPr sz="3200" b="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9"/>
          <p:cNvSpPr txBox="1">
            <a:spLocks noGrp="1"/>
          </p:cNvSpPr>
          <p:nvPr>
            <p:ph type="body" idx="1"/>
          </p:nvPr>
        </p:nvSpPr>
        <p:spPr>
          <a:xfrm>
            <a:off x="4504267" y="685800"/>
            <a:ext cx="6079066" cy="548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30200" algn="l">
              <a:lnSpc>
                <a:spcPct val="95000"/>
              </a:lnSpc>
              <a:spcBef>
                <a:spcPts val="1400"/>
              </a:spcBef>
              <a:spcAft>
                <a:spcPts val="0"/>
              </a:spcAft>
              <a:buSzPts val="1600"/>
              <a:buChar char="•"/>
              <a:defRPr sz="2000"/>
            </a:lvl1pPr>
            <a:lvl2pPr marL="914400" lvl="1" indent="-3429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800"/>
              <a:buChar char="●"/>
              <a:defRPr sz="1800"/>
            </a:lvl2pPr>
            <a:lvl3pPr marL="1371600" lvl="2" indent="-3302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600"/>
              <a:buChar char="●"/>
              <a:defRPr sz="1600"/>
            </a:lvl3pPr>
            <a:lvl4pPr marL="1828800" lvl="3" indent="-3175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400"/>
              <a:buChar char="●"/>
              <a:defRPr sz="1400"/>
            </a:lvl4pPr>
            <a:lvl5pPr marL="2286000" lvl="4" indent="-3175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400"/>
              <a:buChar char="●"/>
              <a:defRPr sz="1400"/>
            </a:lvl5pPr>
            <a:lvl6pPr marL="2743200" lvl="5" indent="-3175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400"/>
              <a:buChar char="●"/>
              <a:defRPr sz="1400"/>
            </a:lvl6pPr>
            <a:lvl7pPr marL="3200400" lvl="6" indent="-3175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400"/>
              <a:buChar char="●"/>
              <a:defRPr sz="1400"/>
            </a:lvl7pPr>
            <a:lvl8pPr marL="3657600" lvl="7" indent="-3175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400"/>
              <a:buChar char="●"/>
              <a:defRPr sz="1400"/>
            </a:lvl8pPr>
            <a:lvl9pPr marL="4114800" lvl="8" indent="-317500" algn="l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SzPts val="1400"/>
              <a:buChar char="●"/>
              <a:defRPr sz="1400"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body" idx="2"/>
          </p:nvPr>
        </p:nvSpPr>
        <p:spPr>
          <a:xfrm>
            <a:off x="841248" y="2099734"/>
            <a:ext cx="3200400" cy="38100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lnSpc>
                <a:spcPct val="114000"/>
              </a:lnSpc>
              <a:spcBef>
                <a:spcPts val="800"/>
              </a:spcBef>
              <a:spcAft>
                <a:spcPts val="0"/>
              </a:spcAft>
              <a:buSzPts val="1040"/>
              <a:buNone/>
              <a:defRPr sz="1300"/>
            </a:lvl1pPr>
            <a:lvl2pPr marL="914400" lvl="1" indent="-2286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200"/>
              <a:buNone/>
              <a:defRPr sz="1200"/>
            </a:lvl2pPr>
            <a:lvl3pPr marL="1371600" lvl="2" indent="-2286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000"/>
              <a:buNone/>
              <a:defRPr sz="1000"/>
            </a:lvl3pPr>
            <a:lvl4pPr marL="1828800" lvl="3" indent="-2286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900"/>
              <a:buNone/>
              <a:defRPr sz="900"/>
            </a:lvl4pPr>
            <a:lvl5pPr marL="2286000" lvl="4" indent="-2286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900"/>
              <a:buNone/>
              <a:defRPr sz="900"/>
            </a:lvl5pPr>
            <a:lvl6pPr marL="2743200" lvl="5" indent="-2286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900"/>
              <a:buNone/>
              <a:defRPr sz="900"/>
            </a:lvl6pPr>
            <a:lvl7pPr marL="3200400" lvl="6" indent="-2286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900"/>
              <a:buNone/>
              <a:defRPr sz="900"/>
            </a:lvl7pPr>
            <a:lvl8pPr marL="3657600" lvl="7" indent="-2286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900"/>
              <a:buNone/>
              <a:defRPr sz="900"/>
            </a:lvl8pPr>
            <a:lvl9pPr marL="4114800" lvl="8" indent="-228600" algn="l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1" name="Google Shape;61;p9"/>
          <p:cNvSpPr txBox="1">
            <a:spLocks noGrp="1"/>
          </p:cNvSpPr>
          <p:nvPr>
            <p:ph type="dt" idx="10"/>
          </p:nvPr>
        </p:nvSpPr>
        <p:spPr>
          <a:xfrm rot="-5400000">
            <a:off x="10797542" y="998537"/>
            <a:ext cx="190499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2" name="Google Shape;62;p9"/>
          <p:cNvSpPr txBox="1">
            <a:spLocks noGrp="1"/>
          </p:cNvSpPr>
          <p:nvPr>
            <p:ph type="ftr" idx="11"/>
          </p:nvPr>
        </p:nvSpPr>
        <p:spPr>
          <a:xfrm rot="-5400000">
            <a:off x="9959341" y="4046537"/>
            <a:ext cx="3581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9"/>
          <p:cNvSpPr txBox="1">
            <a:spLocks noGrp="1"/>
          </p:cNvSpPr>
          <p:nvPr>
            <p:ph type="sldNum" idx="12"/>
          </p:nvPr>
        </p:nvSpPr>
        <p:spPr>
          <a:xfrm>
            <a:off x="11292840" y="6172200"/>
            <a:ext cx="914400" cy="593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n con título" type="picTx">
  <p:cSld name="PICTURE_WITH_CAPTION_TEXT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0"/>
          <p:cNvSpPr/>
          <p:nvPr/>
        </p:nvSpPr>
        <p:spPr>
          <a:xfrm>
            <a:off x="0" y="5105400"/>
            <a:ext cx="11292840" cy="17526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" name="Google Shape;66;p10"/>
          <p:cNvSpPr txBox="1">
            <a:spLocks noGrp="1"/>
          </p:cNvSpPr>
          <p:nvPr>
            <p:ph type="title"/>
          </p:nvPr>
        </p:nvSpPr>
        <p:spPr>
          <a:xfrm>
            <a:off x="914400" y="5257800"/>
            <a:ext cx="9982200" cy="91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entury Schoolbook"/>
              <a:buNone/>
              <a:defRPr sz="2800" b="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0"/>
          <p:cNvSpPr>
            <a:spLocks noGrp="1"/>
          </p:cNvSpPr>
          <p:nvPr>
            <p:ph type="pic" idx="2"/>
          </p:nvPr>
        </p:nvSpPr>
        <p:spPr>
          <a:xfrm>
            <a:off x="0" y="0"/>
            <a:ext cx="11292840" cy="5128923"/>
          </a:xfrm>
          <a:prstGeom prst="rect">
            <a:avLst/>
          </a:prstGeom>
          <a:blipFill rotWithShape="1">
            <a:blip r:embed="rId2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lnSpc>
                <a:spcPct val="95000"/>
              </a:lnSpc>
              <a:spcBef>
                <a:spcPts val="1400"/>
              </a:spcBef>
              <a:spcAft>
                <a:spcPts val="0"/>
              </a:spcAft>
              <a:buClr>
                <a:schemeClr val="accent1"/>
              </a:buClr>
              <a:buSzPts val="2560"/>
              <a:buFont typeface="Arial"/>
              <a:buNone/>
              <a:defRPr sz="3200" b="0" i="0" u="none" strike="noStrike" cap="none">
                <a:solidFill>
                  <a:schemeClr val="lt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marR="0" lvl="1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Noto Sans Symbols"/>
              <a:buNone/>
              <a:defRPr sz="2800" b="0" i="0" u="none" strike="noStrike" cap="none">
                <a:solidFill>
                  <a:srgbClr val="262626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2pPr>
            <a:lvl3pPr marR="0" lvl="2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None/>
              <a:defRPr sz="2400" b="0" i="0" u="none" strike="noStrike" cap="none">
                <a:solidFill>
                  <a:srgbClr val="262626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3pPr>
            <a:lvl4pPr marR="0" lvl="3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None/>
              <a:defRPr sz="2000" b="0" i="0" u="none" strike="noStrike" cap="none">
                <a:solidFill>
                  <a:srgbClr val="262626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4pPr>
            <a:lvl5pPr marR="0" lvl="4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None/>
              <a:defRPr sz="2000" b="0" i="0" u="none" strike="noStrike" cap="none">
                <a:solidFill>
                  <a:srgbClr val="262626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5pPr>
            <a:lvl6pPr marR="0" lvl="5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None/>
              <a:defRPr sz="2000" b="0" i="0" u="none" strike="noStrike" cap="none">
                <a:solidFill>
                  <a:srgbClr val="262626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6pPr>
            <a:lvl7pPr marR="0" lvl="6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None/>
              <a:defRPr sz="2000" b="0" i="0" u="none" strike="noStrike" cap="none">
                <a:solidFill>
                  <a:srgbClr val="262626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7pPr>
            <a:lvl8pPr marR="0" lvl="7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None/>
              <a:defRPr sz="2000" b="0" i="0" u="none" strike="noStrike" cap="none">
                <a:solidFill>
                  <a:srgbClr val="262626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8pPr>
            <a:lvl9pPr marR="0" lvl="8" algn="l" rtl="0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SzPts val="2000"/>
              <a:buFont typeface="Noto Sans Symbols"/>
              <a:buNone/>
              <a:defRPr sz="2000" b="0" i="0" u="none" strike="noStrike" cap="none">
                <a:solidFill>
                  <a:srgbClr val="262626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9pPr>
          </a:lstStyle>
          <a:p>
            <a:endParaRPr/>
          </a:p>
        </p:txBody>
      </p:sp>
      <p:sp>
        <p:nvSpPr>
          <p:cNvPr id="68" name="Google Shape;68;p10"/>
          <p:cNvSpPr txBox="1">
            <a:spLocks noGrp="1"/>
          </p:cNvSpPr>
          <p:nvPr>
            <p:ph type="body" idx="1"/>
          </p:nvPr>
        </p:nvSpPr>
        <p:spPr>
          <a:xfrm>
            <a:off x="914400" y="6108589"/>
            <a:ext cx="9982200" cy="5970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1040"/>
              <a:buNone/>
              <a:defRPr sz="1300">
                <a:solidFill>
                  <a:srgbClr val="D8D8D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200"/>
              <a:buNone/>
              <a:defRPr sz="1200"/>
            </a:lvl2pPr>
            <a:lvl3pPr marL="1371600" lvl="2" indent="-2286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000"/>
              <a:buNone/>
              <a:defRPr sz="1000"/>
            </a:lvl3pPr>
            <a:lvl4pPr marL="1828800" lvl="3" indent="-2286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900"/>
              <a:buNone/>
              <a:defRPr sz="900"/>
            </a:lvl4pPr>
            <a:lvl5pPr marL="2286000" lvl="4" indent="-2286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900"/>
              <a:buNone/>
              <a:defRPr sz="900"/>
            </a:lvl5pPr>
            <a:lvl6pPr marL="2743200" lvl="5" indent="-2286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900"/>
              <a:buNone/>
              <a:defRPr sz="900"/>
            </a:lvl6pPr>
            <a:lvl7pPr marL="3200400" lvl="6" indent="-2286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900"/>
              <a:buNone/>
              <a:defRPr sz="900"/>
            </a:lvl7pPr>
            <a:lvl8pPr marL="3657600" lvl="7" indent="-2286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900"/>
              <a:buNone/>
              <a:defRPr sz="900"/>
            </a:lvl8pPr>
            <a:lvl9pPr marL="4114800" lvl="8" indent="-228600" algn="l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9" name="Google Shape;69;p10"/>
          <p:cNvSpPr txBox="1">
            <a:spLocks noGrp="1"/>
          </p:cNvSpPr>
          <p:nvPr>
            <p:ph type="dt" idx="10"/>
          </p:nvPr>
        </p:nvSpPr>
        <p:spPr>
          <a:xfrm rot="-5400000">
            <a:off x="10797542" y="998537"/>
            <a:ext cx="190499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0"/>
          <p:cNvSpPr txBox="1">
            <a:spLocks noGrp="1"/>
          </p:cNvSpPr>
          <p:nvPr>
            <p:ph type="ftr" idx="11"/>
          </p:nvPr>
        </p:nvSpPr>
        <p:spPr>
          <a:xfrm rot="-5400000">
            <a:off x="9959341" y="4046537"/>
            <a:ext cx="3581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0"/>
          <p:cNvSpPr txBox="1">
            <a:spLocks noGrp="1"/>
          </p:cNvSpPr>
          <p:nvPr>
            <p:ph type="sldNum" idx="12"/>
          </p:nvPr>
        </p:nvSpPr>
        <p:spPr>
          <a:xfrm>
            <a:off x="11292840" y="6172200"/>
            <a:ext cx="914400" cy="593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rgbClr val="323F4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title"/>
          </p:nvPr>
        </p:nvSpPr>
        <p:spPr>
          <a:xfrm>
            <a:off x="1261872" y="365760"/>
            <a:ext cx="9692640" cy="1325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entury Schoolbook"/>
              <a:buNone/>
              <a:defRPr sz="4400" b="0" i="0" u="none" strike="noStrike" cap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body" idx="1"/>
          </p:nvPr>
        </p:nvSpPr>
        <p:spPr>
          <a:xfrm>
            <a:off x="1261872" y="1828800"/>
            <a:ext cx="8595360" cy="43513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320040" algn="l" rtl="0">
              <a:lnSpc>
                <a:spcPct val="95000"/>
              </a:lnSpc>
              <a:spcBef>
                <a:spcPts val="140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marL="914400" marR="0" lvl="1" indent="-330200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Char char="●"/>
              <a:defRPr sz="1600" b="0" i="0" u="none" strike="noStrike" cap="none">
                <a:solidFill>
                  <a:srgbClr val="262626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2pPr>
            <a:lvl3pPr marL="1371600" marR="0" lvl="2" indent="-317500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●"/>
              <a:defRPr sz="1400" b="0" i="0" u="none" strike="noStrike" cap="none">
                <a:solidFill>
                  <a:srgbClr val="262626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3pPr>
            <a:lvl4pPr marL="1828800" marR="0" lvl="3" indent="-317500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●"/>
              <a:defRPr sz="1400" b="0" i="0" u="none" strike="noStrike" cap="none">
                <a:solidFill>
                  <a:srgbClr val="262626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4pPr>
            <a:lvl5pPr marL="2286000" marR="0" lvl="4" indent="-317500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●"/>
              <a:defRPr sz="1400" b="0" i="0" u="none" strike="noStrike" cap="none">
                <a:solidFill>
                  <a:srgbClr val="262626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5pPr>
            <a:lvl6pPr marL="2743200" marR="0" lvl="5" indent="-317500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●"/>
              <a:defRPr sz="1400" b="0" i="0" u="none" strike="noStrike" cap="none">
                <a:solidFill>
                  <a:srgbClr val="262626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6pPr>
            <a:lvl7pPr marL="3200400" marR="0" lvl="6" indent="-317500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●"/>
              <a:defRPr sz="1400" b="0" i="0" u="none" strike="noStrike" cap="none">
                <a:solidFill>
                  <a:srgbClr val="262626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7pPr>
            <a:lvl8pPr marL="3657600" marR="0" lvl="7" indent="-317500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●"/>
              <a:defRPr sz="1400" b="0" i="0" u="none" strike="noStrike" cap="none">
                <a:solidFill>
                  <a:srgbClr val="262626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8pPr>
            <a:lvl9pPr marL="4114800" marR="0" lvl="8" indent="-317500" algn="l" rtl="0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SzPts val="1400"/>
              <a:buFont typeface="Noto Sans Symbols"/>
              <a:buChar char="●"/>
              <a:defRPr sz="1400" b="0" i="0" u="none" strike="noStrike" cap="none">
                <a:solidFill>
                  <a:srgbClr val="262626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9pPr>
          </a:lstStyle>
          <a:p>
            <a:endParaRPr/>
          </a:p>
        </p:txBody>
      </p:sp>
      <p:sp>
        <p:nvSpPr>
          <p:cNvPr id="9" name="Google Shape;9;p1"/>
          <p:cNvSpPr txBox="1">
            <a:spLocks noGrp="1"/>
          </p:cNvSpPr>
          <p:nvPr>
            <p:ph type="dt" idx="10"/>
          </p:nvPr>
        </p:nvSpPr>
        <p:spPr>
          <a:xfrm rot="-5400000">
            <a:off x="10797542" y="998537"/>
            <a:ext cx="190499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050" b="0" i="0" u="none" strike="noStrike" cap="none">
                <a:solidFill>
                  <a:srgbClr val="D5DBE5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9pPr>
          </a:lstStyle>
          <a:p>
            <a:endParaRPr/>
          </a:p>
        </p:txBody>
      </p:sp>
      <p:sp>
        <p:nvSpPr>
          <p:cNvPr id="10" name="Google Shape;10;p1"/>
          <p:cNvSpPr txBox="1">
            <a:spLocks noGrp="1"/>
          </p:cNvSpPr>
          <p:nvPr>
            <p:ph type="ftr" idx="11"/>
          </p:nvPr>
        </p:nvSpPr>
        <p:spPr>
          <a:xfrm rot="-5400000">
            <a:off x="9959341" y="4046537"/>
            <a:ext cx="3581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50" b="0" i="0" u="none" strike="noStrike" cap="none">
                <a:solidFill>
                  <a:srgbClr val="D5DBE5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sldNum" idx="12"/>
          </p:nvPr>
        </p:nvSpPr>
        <p:spPr>
          <a:xfrm>
            <a:off x="11292840" y="6172200"/>
            <a:ext cx="914400" cy="593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buNone/>
              <a:defRPr sz="3600" b="0" i="0" u="none" strike="noStrike" cap="none">
                <a:solidFill>
                  <a:srgbClr val="8296B0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marL="0" marR="0" lvl="1" indent="0" algn="ctr" rtl="0">
              <a:spcBef>
                <a:spcPts val="0"/>
              </a:spcBef>
              <a:buNone/>
              <a:defRPr sz="3600" b="0" i="0" u="none" strike="noStrike" cap="none">
                <a:solidFill>
                  <a:srgbClr val="8296B0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2pPr>
            <a:lvl3pPr marL="0" marR="0" lvl="2" indent="0" algn="ctr" rtl="0">
              <a:spcBef>
                <a:spcPts val="0"/>
              </a:spcBef>
              <a:buNone/>
              <a:defRPr sz="3600" b="0" i="0" u="none" strike="noStrike" cap="none">
                <a:solidFill>
                  <a:srgbClr val="8296B0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3pPr>
            <a:lvl4pPr marL="0" marR="0" lvl="3" indent="0" algn="ctr" rtl="0">
              <a:spcBef>
                <a:spcPts val="0"/>
              </a:spcBef>
              <a:buNone/>
              <a:defRPr sz="3600" b="0" i="0" u="none" strike="noStrike" cap="none">
                <a:solidFill>
                  <a:srgbClr val="8296B0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4pPr>
            <a:lvl5pPr marL="0" marR="0" lvl="4" indent="0" algn="ctr" rtl="0">
              <a:spcBef>
                <a:spcPts val="0"/>
              </a:spcBef>
              <a:buNone/>
              <a:defRPr sz="3600" b="0" i="0" u="none" strike="noStrike" cap="none">
                <a:solidFill>
                  <a:srgbClr val="8296B0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5pPr>
            <a:lvl6pPr marL="0" marR="0" lvl="5" indent="0" algn="ctr" rtl="0">
              <a:spcBef>
                <a:spcPts val="0"/>
              </a:spcBef>
              <a:buNone/>
              <a:defRPr sz="3600" b="0" i="0" u="none" strike="noStrike" cap="none">
                <a:solidFill>
                  <a:srgbClr val="8296B0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6pPr>
            <a:lvl7pPr marL="0" marR="0" lvl="6" indent="0" algn="ctr" rtl="0">
              <a:spcBef>
                <a:spcPts val="0"/>
              </a:spcBef>
              <a:buNone/>
              <a:defRPr sz="3600" b="0" i="0" u="none" strike="noStrike" cap="none">
                <a:solidFill>
                  <a:srgbClr val="8296B0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7pPr>
            <a:lvl8pPr marL="0" marR="0" lvl="7" indent="0" algn="ctr" rtl="0">
              <a:spcBef>
                <a:spcPts val="0"/>
              </a:spcBef>
              <a:buNone/>
              <a:defRPr sz="3600" b="0" i="0" u="none" strike="noStrike" cap="none">
                <a:solidFill>
                  <a:srgbClr val="8296B0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8pPr>
            <a:lvl9pPr marL="0" marR="0" lvl="8" indent="0" algn="ctr" rtl="0">
              <a:spcBef>
                <a:spcPts val="0"/>
              </a:spcBef>
              <a:buNone/>
              <a:defRPr sz="3600" b="0" i="0" u="none" strike="noStrike" cap="none">
                <a:solidFill>
                  <a:srgbClr val="8296B0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3"/>
          <p:cNvSpPr/>
          <p:nvPr/>
        </p:nvSpPr>
        <p:spPr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89" name="Google Shape;89;p13"/>
          <p:cNvSpPr/>
          <p:nvPr/>
        </p:nvSpPr>
        <p:spPr>
          <a:xfrm>
            <a:off x="1117799" y="3237679"/>
            <a:ext cx="9052478" cy="9233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None/>
            </a:pPr>
            <a:r>
              <a:rPr lang="es-MX" sz="1400" b="1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       </a:t>
            </a:r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entury Gothic"/>
              <a:buNone/>
            </a:pPr>
            <a:r>
              <a:rPr lang="es-MX" sz="4000" b="1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PREPARATORIA CLAUDINA THÉVENET</a:t>
            </a:r>
            <a:endParaRPr sz="5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90" name="Google Shape;90;p13"/>
          <p:cNvPicPr preferRelativeResize="0"/>
          <p:nvPr/>
        </p:nvPicPr>
        <p:blipFill rotWithShape="1">
          <a:blip r:embed="rId3">
            <a:alphaModFix/>
          </a:blip>
          <a:srcRect l="3353" t="1395" r="3116" b="5072"/>
          <a:stretch/>
        </p:blipFill>
        <p:spPr>
          <a:xfrm>
            <a:off x="4344345" y="1155823"/>
            <a:ext cx="1947930" cy="1947930"/>
          </a:xfrm>
          <a:prstGeom prst="rect">
            <a:avLst/>
          </a:prstGeom>
          <a:noFill/>
          <a:ln>
            <a:noFill/>
          </a:ln>
        </p:spPr>
      </p:pic>
      <p:sp>
        <p:nvSpPr>
          <p:cNvPr id="91" name="Google Shape;91;p13"/>
          <p:cNvSpPr/>
          <p:nvPr/>
        </p:nvSpPr>
        <p:spPr>
          <a:xfrm>
            <a:off x="4344345" y="4161009"/>
            <a:ext cx="2331087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2800" b="1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CLAVE 1359 </a:t>
            </a:r>
            <a:endParaRPr sz="2800" b="1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8" name="Google Shape;168;p22"/>
          <p:cNvPicPr preferRelativeResize="0"/>
          <p:nvPr/>
        </p:nvPicPr>
        <p:blipFill rotWithShape="1">
          <a:blip r:embed="rId3">
            <a:alphaModFix/>
          </a:blip>
          <a:srcRect l="3353" t="1395" r="3116" b="5072"/>
          <a:stretch/>
        </p:blipFill>
        <p:spPr>
          <a:xfrm>
            <a:off x="10170318" y="77273"/>
            <a:ext cx="1055767" cy="1055767"/>
          </a:xfrm>
          <a:prstGeom prst="rect">
            <a:avLst/>
          </a:prstGeom>
          <a:noFill/>
          <a:ln>
            <a:noFill/>
          </a:ln>
        </p:spPr>
      </p:pic>
      <p:sp>
        <p:nvSpPr>
          <p:cNvPr id="169" name="Google Shape;169;p22"/>
          <p:cNvSpPr txBox="1">
            <a:spLocks noGrp="1"/>
          </p:cNvSpPr>
          <p:nvPr>
            <p:ph type="title"/>
          </p:nvPr>
        </p:nvSpPr>
        <p:spPr>
          <a:xfrm>
            <a:off x="527945" y="295689"/>
            <a:ext cx="9061223" cy="11601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59"/>
              <a:buFont typeface="Century Schoolbook"/>
              <a:buNone/>
            </a:pPr>
            <a:r>
              <a:rPr lang="es-MX" sz="3959"/>
              <a:t>Actividad interdisciplinaria: Cierre del proyecto.   </a:t>
            </a:r>
            <a:endParaRPr sz="3959"/>
          </a:p>
        </p:txBody>
      </p:sp>
      <p:sp>
        <p:nvSpPr>
          <p:cNvPr id="170" name="Google Shape;170;p22"/>
          <p:cNvSpPr txBox="1">
            <a:spLocks noGrp="1"/>
          </p:cNvSpPr>
          <p:nvPr>
            <p:ph type="body" idx="1"/>
          </p:nvPr>
        </p:nvSpPr>
        <p:spPr>
          <a:xfrm>
            <a:off x="527945" y="1624263"/>
            <a:ext cx="10132034" cy="46160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440"/>
              <a:buNone/>
            </a:pPr>
            <a:r>
              <a:rPr lang="es-MX"/>
              <a:t>De inicio o detonación del proyecto, para dar inicio a la etapa 2.  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5" name="Google Shape;175;p23"/>
          <p:cNvPicPr preferRelativeResize="0"/>
          <p:nvPr/>
        </p:nvPicPr>
        <p:blipFill rotWithShape="1">
          <a:blip r:embed="rId3">
            <a:alphaModFix/>
          </a:blip>
          <a:srcRect l="3353" t="1395" r="3116" b="5072"/>
          <a:stretch/>
        </p:blipFill>
        <p:spPr>
          <a:xfrm>
            <a:off x="10170318" y="77273"/>
            <a:ext cx="1055767" cy="1055767"/>
          </a:xfrm>
          <a:prstGeom prst="rect">
            <a:avLst/>
          </a:prstGeom>
          <a:noFill/>
          <a:ln>
            <a:noFill/>
          </a:ln>
        </p:spPr>
      </p:pic>
      <p:sp>
        <p:nvSpPr>
          <p:cNvPr id="176" name="Google Shape;176;p23"/>
          <p:cNvSpPr txBox="1">
            <a:spLocks noGrp="1"/>
          </p:cNvSpPr>
          <p:nvPr>
            <p:ph type="title"/>
          </p:nvPr>
        </p:nvSpPr>
        <p:spPr>
          <a:xfrm>
            <a:off x="527945" y="295689"/>
            <a:ext cx="9061223" cy="11601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entury Schoolbook"/>
              <a:buNone/>
            </a:pPr>
            <a:r>
              <a:rPr lang="es-MX"/>
              <a:t>Autoevaluación.   </a:t>
            </a:r>
            <a:endParaRPr/>
          </a:p>
        </p:txBody>
      </p:sp>
      <p:sp>
        <p:nvSpPr>
          <p:cNvPr id="177" name="Google Shape;177;p23"/>
          <p:cNvSpPr txBox="1">
            <a:spLocks noGrp="1"/>
          </p:cNvSpPr>
          <p:nvPr>
            <p:ph type="body" idx="1"/>
          </p:nvPr>
        </p:nvSpPr>
        <p:spPr>
          <a:xfrm>
            <a:off x="527945" y="1624263"/>
            <a:ext cx="10132034" cy="46160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440"/>
              <a:buNone/>
            </a:pPr>
            <a:r>
              <a:rPr lang="es-MX"/>
              <a:t>De inicio o detonación del proyecto, para dar inicio a la etapa 2.  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2" name="Google Shape;182;p24"/>
          <p:cNvPicPr preferRelativeResize="0"/>
          <p:nvPr/>
        </p:nvPicPr>
        <p:blipFill rotWithShape="1">
          <a:blip r:embed="rId3">
            <a:alphaModFix/>
          </a:blip>
          <a:srcRect l="3353" t="1395" r="3116" b="5072"/>
          <a:stretch/>
        </p:blipFill>
        <p:spPr>
          <a:xfrm>
            <a:off x="10170318" y="77273"/>
            <a:ext cx="1055767" cy="1055767"/>
          </a:xfrm>
          <a:prstGeom prst="rect">
            <a:avLst/>
          </a:prstGeom>
          <a:noFill/>
          <a:ln>
            <a:noFill/>
          </a:ln>
        </p:spPr>
      </p:pic>
      <p:sp>
        <p:nvSpPr>
          <p:cNvPr id="183" name="Google Shape;183;p24"/>
          <p:cNvSpPr txBox="1">
            <a:spLocks noGrp="1"/>
          </p:cNvSpPr>
          <p:nvPr>
            <p:ph type="title"/>
          </p:nvPr>
        </p:nvSpPr>
        <p:spPr>
          <a:xfrm>
            <a:off x="527945" y="295689"/>
            <a:ext cx="9061223" cy="11601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entury Schoolbook"/>
              <a:buNone/>
            </a:pPr>
            <a:r>
              <a:rPr lang="es-MX"/>
              <a:t>Coevaluación.   </a:t>
            </a:r>
            <a:endParaRPr/>
          </a:p>
        </p:txBody>
      </p:sp>
      <p:sp>
        <p:nvSpPr>
          <p:cNvPr id="184" name="Google Shape;184;p24"/>
          <p:cNvSpPr txBox="1">
            <a:spLocks noGrp="1"/>
          </p:cNvSpPr>
          <p:nvPr>
            <p:ph type="body" idx="1"/>
          </p:nvPr>
        </p:nvSpPr>
        <p:spPr>
          <a:xfrm>
            <a:off x="527945" y="1624263"/>
            <a:ext cx="10132034" cy="46160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440"/>
              <a:buNone/>
            </a:pPr>
            <a:r>
              <a:rPr lang="es-MX"/>
              <a:t>De inicio o detonación del proyecto, para dar inicio a la etapa 2.  </a:t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9" name="Google Shape;189;p25"/>
          <p:cNvPicPr preferRelativeResize="0"/>
          <p:nvPr/>
        </p:nvPicPr>
        <p:blipFill rotWithShape="1">
          <a:blip r:embed="rId3">
            <a:alphaModFix/>
          </a:blip>
          <a:srcRect l="3353" t="1395" r="3116" b="5072"/>
          <a:stretch/>
        </p:blipFill>
        <p:spPr>
          <a:xfrm>
            <a:off x="10170318" y="77273"/>
            <a:ext cx="1055767" cy="1055767"/>
          </a:xfrm>
          <a:prstGeom prst="rect">
            <a:avLst/>
          </a:prstGeom>
          <a:noFill/>
          <a:ln>
            <a:noFill/>
          </a:ln>
        </p:spPr>
      </p:pic>
      <p:sp>
        <p:nvSpPr>
          <p:cNvPr id="190" name="Google Shape;190;p25"/>
          <p:cNvSpPr txBox="1">
            <a:spLocks noGrp="1"/>
          </p:cNvSpPr>
          <p:nvPr>
            <p:ph type="title"/>
          </p:nvPr>
        </p:nvSpPr>
        <p:spPr>
          <a:xfrm>
            <a:off x="527945" y="295689"/>
            <a:ext cx="9061223" cy="11601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entury Schoolbook"/>
              <a:buNone/>
            </a:pPr>
            <a:r>
              <a:rPr lang="es-MX"/>
              <a:t>Cambios realizados.   </a:t>
            </a:r>
            <a:endParaRPr/>
          </a:p>
        </p:txBody>
      </p:sp>
      <p:sp>
        <p:nvSpPr>
          <p:cNvPr id="191" name="Google Shape;191;p25"/>
          <p:cNvSpPr txBox="1">
            <a:spLocks noGrp="1"/>
          </p:cNvSpPr>
          <p:nvPr>
            <p:ph type="body" idx="1"/>
          </p:nvPr>
        </p:nvSpPr>
        <p:spPr>
          <a:xfrm>
            <a:off x="527945" y="1624263"/>
            <a:ext cx="10132034" cy="46160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440"/>
              <a:buNone/>
            </a:pPr>
            <a:r>
              <a:rPr lang="es-MX"/>
              <a:t>Adjuntar todas las modificaciones realizadas en la etapa 1 y 2.   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4"/>
          <p:cNvSpPr txBox="1"/>
          <p:nvPr/>
        </p:nvSpPr>
        <p:spPr>
          <a:xfrm>
            <a:off x="181525" y="103031"/>
            <a:ext cx="2082621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3600" dirty="0">
                <a:solidFill>
                  <a:srgbClr val="595959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Equipo </a:t>
            </a:r>
            <a:r>
              <a:rPr lang="es-MX" sz="3600" dirty="0" smtClean="0">
                <a:solidFill>
                  <a:srgbClr val="595959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6</a:t>
            </a:r>
            <a:endParaRPr dirty="0"/>
          </a:p>
        </p:txBody>
      </p:sp>
      <p:grpSp>
        <p:nvGrpSpPr>
          <p:cNvPr id="97" name="Google Shape;97;p14"/>
          <p:cNvGrpSpPr/>
          <p:nvPr/>
        </p:nvGrpSpPr>
        <p:grpSpPr>
          <a:xfrm>
            <a:off x="821384" y="1893194"/>
            <a:ext cx="9224138" cy="4209454"/>
            <a:chOff x="0" y="0"/>
            <a:chExt cx="9224138" cy="4209454"/>
          </a:xfrm>
        </p:grpSpPr>
        <p:sp>
          <p:nvSpPr>
            <p:cNvPr id="98" name="Google Shape;98;p14"/>
            <p:cNvSpPr/>
            <p:nvPr/>
          </p:nvSpPr>
          <p:spPr>
            <a:xfrm>
              <a:off x="0" y="500015"/>
              <a:ext cx="9224138" cy="806400"/>
            </a:xfrm>
            <a:prstGeom prst="rect">
              <a:avLst/>
            </a:prstGeom>
            <a:solidFill>
              <a:schemeClr val="lt1">
                <a:alpha val="89803"/>
              </a:schemeClr>
            </a:solidFill>
            <a:ln w="13950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" name="Google Shape;99;p14"/>
            <p:cNvSpPr/>
            <p:nvPr/>
          </p:nvSpPr>
          <p:spPr>
            <a:xfrm>
              <a:off x="409690" y="0"/>
              <a:ext cx="5646233" cy="944640"/>
            </a:xfrm>
            <a:prstGeom prst="roundRect">
              <a:avLst>
                <a:gd name="adj" fmla="val 16667"/>
              </a:avLst>
            </a:prstGeom>
            <a:solidFill>
              <a:schemeClr val="accent2"/>
            </a:solidFill>
            <a:ln w="1395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" name="Google Shape;100;p14"/>
            <p:cNvSpPr txBox="1"/>
            <p:nvPr/>
          </p:nvSpPr>
          <p:spPr>
            <a:xfrm>
              <a:off x="455804" y="46114"/>
              <a:ext cx="5554005" cy="85241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244050" tIns="0" rIns="244050" bIns="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-MX" sz="3200" dirty="0" smtClean="0">
                  <a:solidFill>
                    <a:schemeClr val="lt1"/>
                  </a:solidFill>
                  <a:latin typeface="Century Schoolbook"/>
                  <a:ea typeface="Century Schoolbook"/>
                  <a:cs typeface="Century Schoolbook"/>
                  <a:sym typeface="Century Schoolbook"/>
                </a:rPr>
                <a:t>Gabriela Cámara Roche</a:t>
              </a:r>
              <a:endParaRPr sz="3200" dirty="0">
                <a:solidFill>
                  <a:schemeClr val="lt1"/>
                </a:solidFill>
                <a:latin typeface="Century Schoolbook"/>
                <a:ea typeface="Century Schoolbook"/>
                <a:cs typeface="Century Schoolbook"/>
                <a:sym typeface="Century Schoolbook"/>
              </a:endParaRPr>
            </a:p>
          </p:txBody>
        </p:sp>
        <p:sp>
          <p:nvSpPr>
            <p:cNvPr id="101" name="Google Shape;101;p14"/>
            <p:cNvSpPr/>
            <p:nvPr/>
          </p:nvSpPr>
          <p:spPr>
            <a:xfrm>
              <a:off x="0" y="1951535"/>
              <a:ext cx="9224138" cy="806400"/>
            </a:xfrm>
            <a:prstGeom prst="rect">
              <a:avLst/>
            </a:prstGeom>
            <a:solidFill>
              <a:schemeClr val="lt1">
                <a:alpha val="89803"/>
              </a:schemeClr>
            </a:solidFill>
            <a:ln w="13950" cap="flat" cmpd="sng">
              <a:solidFill>
                <a:srgbClr val="C47F6E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" name="Google Shape;102;p14"/>
            <p:cNvSpPr/>
            <p:nvPr/>
          </p:nvSpPr>
          <p:spPr>
            <a:xfrm>
              <a:off x="461206" y="1479215"/>
              <a:ext cx="5582568" cy="944640"/>
            </a:xfrm>
            <a:prstGeom prst="roundRect">
              <a:avLst>
                <a:gd name="adj" fmla="val 16667"/>
              </a:avLst>
            </a:prstGeom>
            <a:solidFill>
              <a:srgbClr val="C47F6E"/>
            </a:solidFill>
            <a:ln w="1395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" name="Google Shape;103;p14"/>
            <p:cNvSpPr txBox="1"/>
            <p:nvPr/>
          </p:nvSpPr>
          <p:spPr>
            <a:xfrm>
              <a:off x="507320" y="1525329"/>
              <a:ext cx="5490340" cy="85241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244050" tIns="0" rIns="244050" bIns="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3200">
                <a:solidFill>
                  <a:schemeClr val="lt1"/>
                </a:solidFill>
                <a:latin typeface="Century Schoolbook"/>
                <a:ea typeface="Century Schoolbook"/>
                <a:cs typeface="Century Schoolbook"/>
                <a:sym typeface="Century Schoolbook"/>
              </a:endParaRPr>
            </a:p>
          </p:txBody>
        </p:sp>
        <p:sp>
          <p:nvSpPr>
            <p:cNvPr id="104" name="Google Shape;104;p14"/>
            <p:cNvSpPr/>
            <p:nvPr/>
          </p:nvSpPr>
          <p:spPr>
            <a:xfrm>
              <a:off x="0" y="3403054"/>
              <a:ext cx="9224138" cy="806400"/>
            </a:xfrm>
            <a:prstGeom prst="rect">
              <a:avLst/>
            </a:prstGeom>
            <a:solidFill>
              <a:schemeClr val="lt1">
                <a:alpha val="89803"/>
              </a:schemeClr>
            </a:solidFill>
            <a:ln w="13950" cap="flat" cmpd="sng">
              <a:solidFill>
                <a:srgbClr val="A4A4A4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" name="Google Shape;105;p14"/>
            <p:cNvSpPr/>
            <p:nvPr/>
          </p:nvSpPr>
          <p:spPr>
            <a:xfrm>
              <a:off x="461206" y="2930735"/>
              <a:ext cx="5697178" cy="944640"/>
            </a:xfrm>
            <a:prstGeom prst="roundRect">
              <a:avLst>
                <a:gd name="adj" fmla="val 16667"/>
              </a:avLst>
            </a:prstGeom>
            <a:solidFill>
              <a:srgbClr val="A4A4A4"/>
            </a:solidFill>
            <a:ln w="1395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" name="Google Shape;106;p14"/>
            <p:cNvSpPr txBox="1"/>
            <p:nvPr/>
          </p:nvSpPr>
          <p:spPr>
            <a:xfrm>
              <a:off x="507320" y="2976849"/>
              <a:ext cx="5604950" cy="85241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244050" tIns="0" rIns="244050" bIns="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3200">
                <a:solidFill>
                  <a:schemeClr val="lt1"/>
                </a:solidFill>
                <a:latin typeface="Century Schoolbook"/>
                <a:ea typeface="Century Schoolbook"/>
                <a:cs typeface="Century Schoolbook"/>
                <a:sym typeface="Century Schoolbook"/>
              </a:endParaRPr>
            </a:p>
          </p:txBody>
        </p:sp>
      </p:grpSp>
      <p:sp>
        <p:nvSpPr>
          <p:cNvPr id="107" name="Google Shape;107;p14"/>
          <p:cNvSpPr txBox="1"/>
          <p:nvPr/>
        </p:nvSpPr>
        <p:spPr>
          <a:xfrm>
            <a:off x="7063240" y="2482257"/>
            <a:ext cx="2779260" cy="6656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r>
              <a:rPr lang="es-MX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Introducción al estudio de las</a:t>
            </a:r>
          </a:p>
          <a:p>
            <a:r>
              <a:rPr lang="es-MX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ciencias sociales y </a:t>
            </a:r>
            <a:r>
              <a:rPr lang="es-MX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económicas</a:t>
            </a:r>
            <a:endParaRPr lang="es-MX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08" name="Google Shape;108;p14"/>
          <p:cNvSpPr txBox="1"/>
          <p:nvPr/>
        </p:nvSpPr>
        <p:spPr>
          <a:xfrm>
            <a:off x="2042772" y="634310"/>
            <a:ext cx="8127546" cy="10310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3600">
                <a:solidFill>
                  <a:srgbClr val="595959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Proyecto: TLC 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2500">
                <a:solidFill>
                  <a:srgbClr val="595959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6° de preparatoria </a:t>
            </a:r>
            <a:endParaRPr sz="2500">
              <a:solidFill>
                <a:srgbClr val="595959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pic>
        <p:nvPicPr>
          <p:cNvPr id="109" name="Google Shape;109;p14"/>
          <p:cNvPicPr preferRelativeResize="0"/>
          <p:nvPr/>
        </p:nvPicPr>
        <p:blipFill rotWithShape="1">
          <a:blip r:embed="rId3">
            <a:alphaModFix/>
          </a:blip>
          <a:srcRect l="3353" t="1395" r="3116" b="5072"/>
          <a:stretch/>
        </p:blipFill>
        <p:spPr>
          <a:xfrm>
            <a:off x="10170318" y="77273"/>
            <a:ext cx="1055767" cy="1055767"/>
          </a:xfrm>
          <a:prstGeom prst="rect">
            <a:avLst/>
          </a:prstGeom>
          <a:noFill/>
          <a:ln>
            <a:noFill/>
          </a:ln>
        </p:spPr>
      </p:pic>
      <p:sp>
        <p:nvSpPr>
          <p:cNvPr id="110" name="Google Shape;110;p14"/>
          <p:cNvSpPr txBox="1"/>
          <p:nvPr/>
        </p:nvSpPr>
        <p:spPr>
          <a:xfrm>
            <a:off x="1326213" y="3384058"/>
            <a:ext cx="5553900" cy="85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44050" tIns="0" rIns="244050" bIns="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MX" sz="3200">
                <a:solidFill>
                  <a:schemeClr val="lt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América</a:t>
            </a:r>
            <a:endParaRPr sz="3200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111" name="Google Shape;111;p14"/>
          <p:cNvSpPr txBox="1"/>
          <p:nvPr/>
        </p:nvSpPr>
        <p:spPr>
          <a:xfrm>
            <a:off x="1326213" y="4846008"/>
            <a:ext cx="5553900" cy="85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44050" tIns="0" rIns="244050" bIns="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MX" sz="3200">
                <a:solidFill>
                  <a:schemeClr val="lt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Mónica Alvarez Avalos</a:t>
            </a:r>
            <a:endParaRPr sz="3200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112" name="Google Shape;112;p14"/>
          <p:cNvSpPr txBox="1"/>
          <p:nvPr/>
        </p:nvSpPr>
        <p:spPr>
          <a:xfrm>
            <a:off x="7465559" y="3990791"/>
            <a:ext cx="21354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2400">
                <a:solidFill>
                  <a:srgbClr val="3F3F3F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Derecho</a:t>
            </a:r>
            <a:endParaRPr sz="2400">
              <a:solidFill>
                <a:srgbClr val="3F3F3F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113" name="Google Shape;113;p14"/>
          <p:cNvSpPr txBox="1"/>
          <p:nvPr/>
        </p:nvSpPr>
        <p:spPr>
          <a:xfrm>
            <a:off x="7382084" y="5469991"/>
            <a:ext cx="21354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2400">
                <a:solidFill>
                  <a:srgbClr val="3F3F3F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Psicología </a:t>
            </a:r>
            <a:endParaRPr sz="2400">
              <a:solidFill>
                <a:srgbClr val="3F3F3F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8" name="Google Shape;118;p15"/>
          <p:cNvPicPr preferRelativeResize="0"/>
          <p:nvPr/>
        </p:nvPicPr>
        <p:blipFill rotWithShape="1">
          <a:blip r:embed="rId3">
            <a:alphaModFix/>
          </a:blip>
          <a:srcRect l="3353" t="1395" r="3116" b="5072"/>
          <a:stretch/>
        </p:blipFill>
        <p:spPr>
          <a:xfrm>
            <a:off x="10170318" y="77273"/>
            <a:ext cx="1055767" cy="1055767"/>
          </a:xfrm>
          <a:prstGeom prst="rect">
            <a:avLst/>
          </a:prstGeom>
          <a:noFill/>
          <a:ln>
            <a:noFill/>
          </a:ln>
        </p:spPr>
      </p:pic>
      <p:sp>
        <p:nvSpPr>
          <p:cNvPr id="119" name="Google Shape;119;p15"/>
          <p:cNvSpPr txBox="1">
            <a:spLocks noGrp="1"/>
          </p:cNvSpPr>
          <p:nvPr>
            <p:ph type="title"/>
          </p:nvPr>
        </p:nvSpPr>
        <p:spPr>
          <a:xfrm>
            <a:off x="152825" y="599175"/>
            <a:ext cx="5137200" cy="38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entury Schoolbook"/>
              <a:buNone/>
            </a:pPr>
            <a:r>
              <a:rPr lang="es-MX" sz="2000"/>
              <a:t>Ciclo escolar 2018 - 2019</a:t>
            </a:r>
            <a:endParaRPr sz="2000"/>
          </a:p>
        </p:txBody>
      </p:sp>
      <p:sp>
        <p:nvSpPr>
          <p:cNvPr id="120" name="Google Shape;120;p15"/>
          <p:cNvSpPr txBox="1"/>
          <p:nvPr/>
        </p:nvSpPr>
        <p:spPr>
          <a:xfrm>
            <a:off x="152829" y="1242679"/>
            <a:ext cx="6621000" cy="116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Century Schoolbook"/>
              <a:buNone/>
            </a:pPr>
            <a:r>
              <a:rPr lang="es-MX" sz="2500" dirty="0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Fecha de inicio</a:t>
            </a:r>
            <a:r>
              <a:rPr lang="es-MX" sz="2500" dirty="0" smtClean="0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: Febrero 2019</a:t>
            </a:r>
            <a:endParaRPr dirty="0"/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Century Schoolbook"/>
              <a:buNone/>
            </a:pPr>
            <a:endParaRPr sz="2500" dirty="0">
              <a:solidFill>
                <a:schemeClr val="dk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Century Schoolbook"/>
              <a:buNone/>
            </a:pPr>
            <a:r>
              <a:rPr lang="es-MX" sz="2500" dirty="0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Fecha de término:  </a:t>
            </a:r>
            <a:r>
              <a:rPr lang="es-MX" sz="2500" dirty="0" smtClean="0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Mayo 2019</a:t>
            </a:r>
            <a:endParaRPr dirty="0"/>
          </a:p>
        </p:txBody>
      </p:sp>
      <p:sp>
        <p:nvSpPr>
          <p:cNvPr id="121" name="Google Shape;121;p15"/>
          <p:cNvSpPr/>
          <p:nvPr/>
        </p:nvSpPr>
        <p:spPr>
          <a:xfrm>
            <a:off x="2434553" y="2768448"/>
            <a:ext cx="6106159" cy="9233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None/>
            </a:pPr>
            <a:r>
              <a:rPr lang="es-MX" sz="1400" b="1" i="0" u="none" strike="noStrike" cap="none" dirty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       </a:t>
            </a:r>
            <a:endParaRPr sz="12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entury Gothic"/>
              <a:buNone/>
            </a:pPr>
            <a:r>
              <a:rPr lang="es-MX" sz="4000" b="1" i="0" u="none" strike="noStrike" cap="none" dirty="0" smtClean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TLC: Emprendedores</a:t>
            </a:r>
            <a:endParaRPr sz="4000" b="1" dirty="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 rotWithShape="1">
          <a:blip r:embed="rId2">
            <a:biLevel thresh="75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4700"/>
                    </a14:imgEffect>
                  </a14:imgLayer>
                </a14:imgProps>
              </a:ext>
            </a:extLst>
          </a:blip>
          <a:srcRect l="3354" t="1396" r="3116" b="5072"/>
          <a:stretch/>
        </p:blipFill>
        <p:spPr>
          <a:xfrm>
            <a:off x="10170318" y="77273"/>
            <a:ext cx="1055767" cy="1055767"/>
          </a:xfrm>
          <a:prstGeom prst="rect">
            <a:avLst/>
          </a:prstGeom>
        </p:spPr>
      </p:pic>
      <p:grpSp>
        <p:nvGrpSpPr>
          <p:cNvPr id="3" name="Grupo 2"/>
          <p:cNvGrpSpPr/>
          <p:nvPr/>
        </p:nvGrpSpPr>
        <p:grpSpPr>
          <a:xfrm>
            <a:off x="5150995" y="413975"/>
            <a:ext cx="5019323" cy="382362"/>
            <a:chOff x="5279783" y="750678"/>
            <a:chExt cx="5019323" cy="382362"/>
          </a:xfrm>
        </p:grpSpPr>
        <p:sp>
          <p:nvSpPr>
            <p:cNvPr id="4" name="CuadroTexto 3"/>
            <p:cNvSpPr txBox="1"/>
            <p:nvPr/>
          </p:nvSpPr>
          <p:spPr>
            <a:xfrm>
              <a:off x="5279783" y="750678"/>
              <a:ext cx="501932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b="1" dirty="0">
                  <a:solidFill>
                    <a:srgbClr val="000000"/>
                  </a:solidFill>
                  <a:latin typeface="Century Gothic" panose="020B0502020202020204" pitchFamily="34" charset="0"/>
                  <a:ea typeface="Century Gothic" panose="020B0502020202020204" pitchFamily="34" charset="0"/>
                  <a:cs typeface="Century Gothic" panose="020B0502020202020204" pitchFamily="34" charset="0"/>
                </a:rPr>
                <a:t>Introducción y/o justificación del </a:t>
              </a:r>
              <a:r>
                <a:rPr lang="es-MX" b="1" dirty="0" smtClean="0">
                  <a:solidFill>
                    <a:srgbClr val="000000"/>
                  </a:solidFill>
                  <a:latin typeface="Century Gothic" panose="020B0502020202020204" pitchFamily="34" charset="0"/>
                  <a:ea typeface="Century Gothic" panose="020B0502020202020204" pitchFamily="34" charset="0"/>
                  <a:cs typeface="Century Gothic" panose="020B0502020202020204" pitchFamily="34" charset="0"/>
                </a:rPr>
                <a:t>proyecto.</a:t>
              </a:r>
              <a:endParaRPr lang="es-MX" b="1" dirty="0">
                <a:solidFill>
                  <a:srgbClr val="000000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endParaRPr>
            </a:p>
          </p:txBody>
        </p:sp>
        <p:cxnSp>
          <p:nvCxnSpPr>
            <p:cNvPr id="5" name="Conector recto 4"/>
            <p:cNvCxnSpPr/>
            <p:nvPr/>
          </p:nvCxnSpPr>
          <p:spPr>
            <a:xfrm>
              <a:off x="6722772" y="1133040"/>
              <a:ext cx="3348507" cy="0"/>
            </a:xfrm>
            <a:prstGeom prst="line">
              <a:avLst/>
            </a:prstGeom>
            <a:ln/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</p:grpSp>
      <p:sp>
        <p:nvSpPr>
          <p:cNvPr id="6" name="Rectángulo 5"/>
          <p:cNvSpPr/>
          <p:nvPr/>
        </p:nvSpPr>
        <p:spPr>
          <a:xfrm>
            <a:off x="344833" y="1749962"/>
            <a:ext cx="10353368" cy="14486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114300" algn="just">
              <a:lnSpc>
                <a:spcPct val="115000"/>
              </a:lnSpc>
              <a:spcBef>
                <a:spcPts val="370"/>
              </a:spcBef>
              <a:spcAft>
                <a:spcPts val="0"/>
              </a:spcAft>
            </a:pPr>
            <a:r>
              <a:rPr lang="es-ES" sz="1600" b="1" dirty="0">
                <a:solidFill>
                  <a:srgbClr val="000000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Problemática: Renegociación del Tratado de Libre Comercio</a:t>
            </a:r>
            <a:r>
              <a:rPr lang="es-ES" sz="1600" b="1" dirty="0" smtClean="0">
                <a:solidFill>
                  <a:srgbClr val="000000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.</a:t>
            </a:r>
          </a:p>
          <a:p>
            <a:pPr marR="114300" algn="just">
              <a:lnSpc>
                <a:spcPct val="115000"/>
              </a:lnSpc>
              <a:spcBef>
                <a:spcPts val="370"/>
              </a:spcBef>
              <a:spcAft>
                <a:spcPts val="0"/>
              </a:spcAft>
            </a:pPr>
            <a:endParaRPr lang="es-MX" sz="1600" dirty="0">
              <a:solidFill>
                <a:srgbClr val="000000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just"/>
            <a:r>
              <a:rPr lang="es-ES" sz="1600" dirty="0"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A partir de una renegociación del </a:t>
            </a:r>
            <a:r>
              <a:rPr lang="es-ES" sz="1600" dirty="0" smtClean="0"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Tratado de Libre Comercio se </a:t>
            </a:r>
            <a:r>
              <a:rPr lang="es-ES" sz="1600" dirty="0"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elegirá un bien </a:t>
            </a:r>
            <a:r>
              <a:rPr lang="es-ES" sz="1600" dirty="0" smtClean="0"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determinado </a:t>
            </a:r>
            <a:r>
              <a:rPr lang="es-ES" sz="1600" dirty="0"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y </a:t>
            </a:r>
            <a:r>
              <a:rPr lang="es-ES" sz="1600" dirty="0" smtClean="0"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las alumnas elaborarán </a:t>
            </a:r>
            <a:r>
              <a:rPr lang="es-ES" sz="1600" dirty="0"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un proyecto emprendedor para su </a:t>
            </a:r>
            <a:r>
              <a:rPr lang="es-ES" sz="1600" dirty="0" smtClean="0"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comercialización, dentro del cual presentarán </a:t>
            </a:r>
            <a:r>
              <a:rPr lang="es-ES" sz="1600" dirty="0"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la realidad de mercado del  bien, su marco legal y la percepción del comercio del </a:t>
            </a:r>
            <a:r>
              <a:rPr lang="es-ES" sz="1600" dirty="0" smtClean="0"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mismo.</a:t>
            </a:r>
            <a:endParaRPr lang="es-MX" sz="1600" dirty="0"/>
          </a:p>
        </p:txBody>
      </p:sp>
    </p:spTree>
    <p:extLst>
      <p:ext uri="{BB962C8B-B14F-4D97-AF65-F5344CB8AC3E}">
        <p14:creationId xmlns:p14="http://schemas.microsoft.com/office/powerpoint/2010/main" val="4044403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 rotWithShape="1">
          <a:blip r:embed="rId2">
            <a:biLevel thresh="75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4700"/>
                    </a14:imgEffect>
                  </a14:imgLayer>
                </a14:imgProps>
              </a:ext>
            </a:extLst>
          </a:blip>
          <a:srcRect l="3354" t="1396" r="3116" b="5072"/>
          <a:stretch/>
        </p:blipFill>
        <p:spPr>
          <a:xfrm>
            <a:off x="10170318" y="77273"/>
            <a:ext cx="1055767" cy="1055767"/>
          </a:xfrm>
          <a:prstGeom prst="rect">
            <a:avLst/>
          </a:prstGeom>
        </p:spPr>
      </p:pic>
      <p:grpSp>
        <p:nvGrpSpPr>
          <p:cNvPr id="3" name="Grupo 2"/>
          <p:cNvGrpSpPr/>
          <p:nvPr/>
        </p:nvGrpSpPr>
        <p:grpSpPr>
          <a:xfrm>
            <a:off x="5765627" y="436890"/>
            <a:ext cx="4404691" cy="655436"/>
            <a:chOff x="5936708" y="629645"/>
            <a:chExt cx="3167804" cy="655436"/>
          </a:xfrm>
        </p:grpSpPr>
        <p:sp>
          <p:nvSpPr>
            <p:cNvPr id="4" name="CuadroTexto 3"/>
            <p:cNvSpPr txBox="1"/>
            <p:nvPr/>
          </p:nvSpPr>
          <p:spPr>
            <a:xfrm>
              <a:off x="5936708" y="629645"/>
              <a:ext cx="3129097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b="1" dirty="0" smtClean="0">
                  <a:solidFill>
                    <a:srgbClr val="000000"/>
                  </a:solidFill>
                  <a:latin typeface="Century Gothic" panose="020B0502020202020204" pitchFamily="34" charset="0"/>
                  <a:ea typeface="Century Gothic" panose="020B0502020202020204" pitchFamily="34" charset="0"/>
                  <a:cs typeface="Century Gothic" panose="020B0502020202020204" pitchFamily="34" charset="0"/>
                </a:rPr>
                <a:t>        Objetivo general del proyecto y </a:t>
              </a:r>
            </a:p>
            <a:p>
              <a:r>
                <a:rPr lang="es-MX" b="1" dirty="0" smtClean="0">
                  <a:solidFill>
                    <a:srgbClr val="000000"/>
                  </a:solidFill>
                  <a:latin typeface="Century Gothic" panose="020B0502020202020204" pitchFamily="34" charset="0"/>
                  <a:ea typeface="Century Gothic" panose="020B0502020202020204" pitchFamily="34" charset="0"/>
                  <a:cs typeface="Century Gothic" panose="020B0502020202020204" pitchFamily="34" charset="0"/>
                </a:rPr>
                <a:t>           cada asignatura involucrada</a:t>
              </a:r>
              <a:endParaRPr lang="es-MX" b="1" dirty="0">
                <a:solidFill>
                  <a:srgbClr val="000000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endParaRPr>
            </a:p>
          </p:txBody>
        </p:sp>
        <p:cxnSp>
          <p:nvCxnSpPr>
            <p:cNvPr id="5" name="Conector recto 4"/>
            <p:cNvCxnSpPr/>
            <p:nvPr/>
          </p:nvCxnSpPr>
          <p:spPr>
            <a:xfrm flipV="1">
              <a:off x="6323874" y="1275976"/>
              <a:ext cx="2780638" cy="9105"/>
            </a:xfrm>
            <a:prstGeom prst="line">
              <a:avLst/>
            </a:prstGeom>
            <a:ln/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</p:grpSp>
      <p:sp>
        <p:nvSpPr>
          <p:cNvPr id="8" name="Rectángulo 7"/>
          <p:cNvSpPr/>
          <p:nvPr/>
        </p:nvSpPr>
        <p:spPr>
          <a:xfrm>
            <a:off x="265470" y="1550560"/>
            <a:ext cx="10589343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sz="1600" b="1" dirty="0" smtClean="0"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Objetivo general:</a:t>
            </a:r>
          </a:p>
          <a:p>
            <a:pPr algn="just"/>
            <a:endParaRPr lang="es-ES" sz="1600" b="1" dirty="0" smtClean="0">
              <a:latin typeface="Century Gothic" panose="020B0502020202020204" pitchFamily="34" charset="0"/>
              <a:ea typeface="Century Gothic" panose="020B0502020202020204" pitchFamily="34" charset="0"/>
              <a:cs typeface="Century Gothic" panose="020B0502020202020204" pitchFamily="34" charset="0"/>
            </a:endParaRPr>
          </a:p>
          <a:p>
            <a:pPr algn="just"/>
            <a:r>
              <a:rPr lang="es-ES" sz="1600" dirty="0" smtClean="0"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Elaborar </a:t>
            </a:r>
            <a:r>
              <a:rPr lang="es-ES" sz="1600" dirty="0"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un proyecto que demuestre la realidad de un bien específico frente al comercio en Estados Unidos y </a:t>
            </a:r>
            <a:r>
              <a:rPr lang="es-ES" sz="1600" dirty="0" smtClean="0"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Canadá para determinar en </a:t>
            </a:r>
            <a:r>
              <a:rPr lang="es-ES" sz="1600" dirty="0"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que medida se ve favorecido el bien en cuestión.</a:t>
            </a:r>
            <a:endParaRPr lang="es-MX" sz="1600" dirty="0"/>
          </a:p>
        </p:txBody>
      </p:sp>
      <p:sp>
        <p:nvSpPr>
          <p:cNvPr id="9" name="Rectángulo 8"/>
          <p:cNvSpPr/>
          <p:nvPr/>
        </p:nvSpPr>
        <p:spPr>
          <a:xfrm>
            <a:off x="265470" y="3045298"/>
            <a:ext cx="10589343" cy="26161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sz="1600" b="1" dirty="0" smtClean="0"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Objetivos específicos:</a:t>
            </a:r>
          </a:p>
          <a:p>
            <a:pPr algn="just"/>
            <a:endParaRPr lang="es-ES" sz="1600" b="1" dirty="0">
              <a:latin typeface="Century Gothic" panose="020B0502020202020204" pitchFamily="34" charset="0"/>
              <a:ea typeface="Century Gothic" panose="020B0502020202020204" pitchFamily="34" charset="0"/>
              <a:cs typeface="Century Gothic" panose="020B0502020202020204" pitchFamily="34" charset="0"/>
            </a:endParaRPr>
          </a:p>
          <a:p>
            <a:pPr algn="just"/>
            <a:r>
              <a:rPr lang="es-ES" sz="1600" u="sng" dirty="0" smtClean="0"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Introducción a las ciencias sociales y económicas:  </a:t>
            </a:r>
            <a:r>
              <a:rPr lang="es-ES" sz="1600" dirty="0" smtClean="0"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Determinar </a:t>
            </a:r>
            <a:r>
              <a:rPr lang="es-ES" sz="1600" dirty="0"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si las condiciones actuales de mercado son óptimas para un bien determinado y si no lo </a:t>
            </a:r>
            <a:r>
              <a:rPr lang="es-ES" sz="1600" dirty="0" smtClean="0"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es, </a:t>
            </a:r>
            <a:r>
              <a:rPr lang="es-ES" sz="1600" dirty="0"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cual debería de ser la postura de negociación</a:t>
            </a:r>
            <a:r>
              <a:rPr lang="es-ES" sz="1600" dirty="0" smtClean="0"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.</a:t>
            </a:r>
          </a:p>
          <a:p>
            <a:pPr algn="just"/>
            <a:endParaRPr lang="es-ES" sz="1600" dirty="0">
              <a:latin typeface="Century Gothic" panose="020B0502020202020204" pitchFamily="34" charset="0"/>
              <a:ea typeface="Century Gothic" panose="020B0502020202020204" pitchFamily="34" charset="0"/>
              <a:cs typeface="Century Gothic" panose="020B0502020202020204" pitchFamily="34" charset="0"/>
            </a:endParaRPr>
          </a:p>
          <a:p>
            <a:pPr algn="just"/>
            <a:r>
              <a:rPr lang="es-ES" sz="1600" u="sng" dirty="0" smtClean="0"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Derecho:</a:t>
            </a:r>
            <a:r>
              <a:rPr lang="es-ES" sz="1600" dirty="0" smtClean="0"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 Emplear las diferentes fuentes del derecho internacional para determinar la ruta más óptima de negociación que determina el desarrollo de la empresa a desarrollar.</a:t>
            </a:r>
          </a:p>
          <a:p>
            <a:pPr algn="just"/>
            <a:endParaRPr lang="es-ES" sz="1600" u="sng" dirty="0">
              <a:latin typeface="Century Gothic" panose="020B0502020202020204" pitchFamily="34" charset="0"/>
              <a:ea typeface="Century Gothic" panose="020B0502020202020204" pitchFamily="34" charset="0"/>
              <a:cs typeface="Century Gothic" panose="020B0502020202020204" pitchFamily="34" charset="0"/>
            </a:endParaRPr>
          </a:p>
          <a:p>
            <a:pPr algn="just"/>
            <a:r>
              <a:rPr lang="es-ES" sz="1600" u="sng" dirty="0" smtClean="0"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Psicología:</a:t>
            </a:r>
            <a:r>
              <a:rPr lang="es-ES" sz="1600" dirty="0" smtClean="0"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 </a:t>
            </a:r>
            <a:r>
              <a:rPr lang="x-none" sz="1600" dirty="0"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Analizar </a:t>
            </a:r>
            <a:r>
              <a:rPr lang="x-none" sz="1600" dirty="0" smtClean="0"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de que manera la </a:t>
            </a:r>
            <a:r>
              <a:rPr lang="x-none" sz="1600" dirty="0"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percepción tiene una influencia </a:t>
            </a:r>
            <a:r>
              <a:rPr lang="x-none" sz="1600" dirty="0" smtClean="0"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en </a:t>
            </a:r>
            <a:r>
              <a:rPr lang="x-none" sz="1600" dirty="0"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el mercado </a:t>
            </a:r>
            <a:r>
              <a:rPr lang="x-none" sz="1600" dirty="0" smtClean="0"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y </a:t>
            </a:r>
            <a:r>
              <a:rPr lang="x-none" sz="1600" dirty="0"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comprender  sus estructuras en las </a:t>
            </a:r>
            <a:r>
              <a:rPr lang="x-none" sz="1600" dirty="0" smtClean="0"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negociaciones.</a:t>
            </a:r>
            <a:endParaRPr lang="es-ES" sz="1600" dirty="0">
              <a:latin typeface="Century Gothic" panose="020B0502020202020204" pitchFamily="34" charset="0"/>
              <a:ea typeface="Century Gothic" panose="020B0502020202020204" pitchFamily="34" charset="0"/>
              <a:cs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9227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0" name="Google Shape;140;p18"/>
          <p:cNvPicPr preferRelativeResize="0"/>
          <p:nvPr/>
        </p:nvPicPr>
        <p:blipFill rotWithShape="1">
          <a:blip r:embed="rId3">
            <a:alphaModFix/>
          </a:blip>
          <a:srcRect l="3353" t="1395" r="3116" b="5072"/>
          <a:stretch/>
        </p:blipFill>
        <p:spPr>
          <a:xfrm>
            <a:off x="10170318" y="77273"/>
            <a:ext cx="1055767" cy="1055767"/>
          </a:xfrm>
          <a:prstGeom prst="rect">
            <a:avLst/>
          </a:prstGeom>
          <a:noFill/>
          <a:ln>
            <a:noFill/>
          </a:ln>
        </p:spPr>
      </p:pic>
      <p:sp>
        <p:nvSpPr>
          <p:cNvPr id="141" name="Google Shape;141;p18"/>
          <p:cNvSpPr txBox="1">
            <a:spLocks noGrp="1"/>
          </p:cNvSpPr>
          <p:nvPr>
            <p:ph type="title"/>
          </p:nvPr>
        </p:nvSpPr>
        <p:spPr>
          <a:xfrm>
            <a:off x="527945" y="295689"/>
            <a:ext cx="7448992" cy="11601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59"/>
              <a:buFont typeface="Century Schoolbook"/>
              <a:buNone/>
            </a:pPr>
            <a:r>
              <a:rPr lang="es-MX" sz="3959"/>
              <a:t>Actividad interdisciplinaria: Inicio etapa 2. </a:t>
            </a:r>
            <a:endParaRPr sz="3959"/>
          </a:p>
        </p:txBody>
      </p:sp>
      <p:sp>
        <p:nvSpPr>
          <p:cNvPr id="142" name="Google Shape;142;p18"/>
          <p:cNvSpPr txBox="1">
            <a:spLocks noGrp="1"/>
          </p:cNvSpPr>
          <p:nvPr>
            <p:ph type="body" idx="1"/>
          </p:nvPr>
        </p:nvSpPr>
        <p:spPr>
          <a:xfrm>
            <a:off x="527945" y="1624263"/>
            <a:ext cx="10132034" cy="46160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440"/>
              <a:buNone/>
            </a:pPr>
            <a:r>
              <a:rPr lang="es-MX"/>
              <a:t>De inicio o detonación del proyecto, para dar inicio a la etapa 2.  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7" name="Google Shape;147;p19"/>
          <p:cNvPicPr preferRelativeResize="0"/>
          <p:nvPr/>
        </p:nvPicPr>
        <p:blipFill rotWithShape="1">
          <a:blip r:embed="rId3">
            <a:alphaModFix/>
          </a:blip>
          <a:srcRect l="3353" t="1395" r="3116" b="5072"/>
          <a:stretch/>
        </p:blipFill>
        <p:spPr>
          <a:xfrm>
            <a:off x="10170318" y="77273"/>
            <a:ext cx="1055767" cy="1055767"/>
          </a:xfrm>
          <a:prstGeom prst="rect">
            <a:avLst/>
          </a:prstGeom>
          <a:noFill/>
          <a:ln>
            <a:noFill/>
          </a:ln>
        </p:spPr>
      </p:pic>
      <p:sp>
        <p:nvSpPr>
          <p:cNvPr id="148" name="Google Shape;148;p19"/>
          <p:cNvSpPr txBox="1">
            <a:spLocks noGrp="1"/>
          </p:cNvSpPr>
          <p:nvPr>
            <p:ph type="title"/>
          </p:nvPr>
        </p:nvSpPr>
        <p:spPr>
          <a:xfrm>
            <a:off x="527945" y="295689"/>
            <a:ext cx="7316644" cy="11601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59"/>
              <a:buFont typeface="Century Schoolbook"/>
              <a:buNone/>
            </a:pPr>
            <a:r>
              <a:rPr lang="es-MX" sz="3959"/>
              <a:t>Actividad interdisciplinaria 1: Desarrollo del proyecto.  </a:t>
            </a:r>
            <a:endParaRPr sz="3959"/>
          </a:p>
        </p:txBody>
      </p:sp>
      <p:sp>
        <p:nvSpPr>
          <p:cNvPr id="149" name="Google Shape;149;p19"/>
          <p:cNvSpPr txBox="1">
            <a:spLocks noGrp="1"/>
          </p:cNvSpPr>
          <p:nvPr>
            <p:ph type="body" idx="1"/>
          </p:nvPr>
        </p:nvSpPr>
        <p:spPr>
          <a:xfrm>
            <a:off x="527945" y="1624263"/>
            <a:ext cx="10132034" cy="46160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440"/>
              <a:buNone/>
            </a:pPr>
            <a:r>
              <a:rPr lang="es-MX"/>
              <a:t>De inicio o detonación del proyecto, para dar inicio a la etapa 2.  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4" name="Google Shape;154;p20"/>
          <p:cNvPicPr preferRelativeResize="0"/>
          <p:nvPr/>
        </p:nvPicPr>
        <p:blipFill rotWithShape="1">
          <a:blip r:embed="rId3">
            <a:alphaModFix/>
          </a:blip>
          <a:srcRect l="3353" t="1395" r="3116" b="5072"/>
          <a:stretch/>
        </p:blipFill>
        <p:spPr>
          <a:xfrm>
            <a:off x="10170318" y="77273"/>
            <a:ext cx="1055767" cy="1055767"/>
          </a:xfrm>
          <a:prstGeom prst="rect">
            <a:avLst/>
          </a:prstGeom>
          <a:noFill/>
          <a:ln>
            <a:noFill/>
          </a:ln>
        </p:spPr>
      </p:pic>
      <p:sp>
        <p:nvSpPr>
          <p:cNvPr id="155" name="Google Shape;155;p20"/>
          <p:cNvSpPr txBox="1">
            <a:spLocks noGrp="1"/>
          </p:cNvSpPr>
          <p:nvPr>
            <p:ph type="title"/>
          </p:nvPr>
        </p:nvSpPr>
        <p:spPr>
          <a:xfrm>
            <a:off x="527945" y="295689"/>
            <a:ext cx="9061223" cy="11601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59"/>
              <a:buFont typeface="Century Schoolbook"/>
              <a:buNone/>
            </a:pPr>
            <a:r>
              <a:rPr lang="es-MX" sz="3959"/>
              <a:t>Actividad interdisciplinaria 2: Desarrollo del proyecto.   </a:t>
            </a:r>
            <a:endParaRPr sz="3959"/>
          </a:p>
        </p:txBody>
      </p:sp>
      <p:sp>
        <p:nvSpPr>
          <p:cNvPr id="156" name="Google Shape;156;p20"/>
          <p:cNvSpPr txBox="1">
            <a:spLocks noGrp="1"/>
          </p:cNvSpPr>
          <p:nvPr>
            <p:ph type="body" idx="1"/>
          </p:nvPr>
        </p:nvSpPr>
        <p:spPr>
          <a:xfrm>
            <a:off x="527945" y="1624263"/>
            <a:ext cx="10132034" cy="46160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440"/>
              <a:buNone/>
            </a:pPr>
            <a:r>
              <a:rPr lang="es-MX"/>
              <a:t>De inicio o detonación del proyecto, para dar inicio a la etapa 2.  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1" name="Google Shape;161;p21"/>
          <p:cNvPicPr preferRelativeResize="0"/>
          <p:nvPr/>
        </p:nvPicPr>
        <p:blipFill rotWithShape="1">
          <a:blip r:embed="rId3">
            <a:alphaModFix/>
          </a:blip>
          <a:srcRect l="3353" t="1395" r="3116" b="5072"/>
          <a:stretch/>
        </p:blipFill>
        <p:spPr>
          <a:xfrm>
            <a:off x="10170318" y="77273"/>
            <a:ext cx="1055767" cy="1055767"/>
          </a:xfrm>
          <a:prstGeom prst="rect">
            <a:avLst/>
          </a:prstGeom>
          <a:noFill/>
          <a:ln>
            <a:noFill/>
          </a:ln>
        </p:spPr>
      </p:pic>
      <p:sp>
        <p:nvSpPr>
          <p:cNvPr id="162" name="Google Shape;162;p21"/>
          <p:cNvSpPr txBox="1">
            <a:spLocks noGrp="1"/>
          </p:cNvSpPr>
          <p:nvPr>
            <p:ph type="title"/>
          </p:nvPr>
        </p:nvSpPr>
        <p:spPr>
          <a:xfrm>
            <a:off x="527945" y="295689"/>
            <a:ext cx="9061223" cy="11601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59"/>
              <a:buFont typeface="Century Schoolbook"/>
              <a:buNone/>
            </a:pPr>
            <a:r>
              <a:rPr lang="es-MX" sz="3959"/>
              <a:t>Actividad por asignatura: Desarrollo del proyecto.   </a:t>
            </a:r>
            <a:endParaRPr sz="3959"/>
          </a:p>
        </p:txBody>
      </p:sp>
      <p:sp>
        <p:nvSpPr>
          <p:cNvPr id="163" name="Google Shape;163;p21"/>
          <p:cNvSpPr txBox="1">
            <a:spLocks noGrp="1"/>
          </p:cNvSpPr>
          <p:nvPr>
            <p:ph type="body" idx="1"/>
          </p:nvPr>
        </p:nvSpPr>
        <p:spPr>
          <a:xfrm>
            <a:off x="527945" y="1624263"/>
            <a:ext cx="10132034" cy="46160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440"/>
              <a:buNone/>
            </a:pPr>
            <a:r>
              <a:rPr lang="es-MX"/>
              <a:t>De inicio o detonación del proyecto, para dar inicio a la etapa 2.  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View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413</Words>
  <Application>Microsoft Office PowerPoint</Application>
  <PresentationFormat>Panorámica</PresentationFormat>
  <Paragraphs>51</Paragraphs>
  <Slides>13</Slides>
  <Notes>11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18" baseType="lpstr">
      <vt:lpstr>Noto Sans Symbols</vt:lpstr>
      <vt:lpstr>Century Schoolbook</vt:lpstr>
      <vt:lpstr>Arial</vt:lpstr>
      <vt:lpstr>Century Gothic</vt:lpstr>
      <vt:lpstr>View</vt:lpstr>
      <vt:lpstr>Presentación de PowerPoint</vt:lpstr>
      <vt:lpstr>Presentación de PowerPoint</vt:lpstr>
      <vt:lpstr>Ciclo escolar 2018 - 2019</vt:lpstr>
      <vt:lpstr>Presentación de PowerPoint</vt:lpstr>
      <vt:lpstr>Presentación de PowerPoint</vt:lpstr>
      <vt:lpstr>Actividad interdisciplinaria: Inicio etapa 2. </vt:lpstr>
      <vt:lpstr>Actividad interdisciplinaria 1: Desarrollo del proyecto.  </vt:lpstr>
      <vt:lpstr>Actividad interdisciplinaria 2: Desarrollo del proyecto.   </vt:lpstr>
      <vt:lpstr>Actividad por asignatura: Desarrollo del proyecto.   </vt:lpstr>
      <vt:lpstr>Actividad interdisciplinaria: Cierre del proyecto.   </vt:lpstr>
      <vt:lpstr>Autoevaluación.   </vt:lpstr>
      <vt:lpstr>Coevaluación.   </vt:lpstr>
      <vt:lpstr>Cambios realizados.  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DELL CLAUDINA THEV</dc:creator>
  <cp:lastModifiedBy>DELL CLAUDINA THEV</cp:lastModifiedBy>
  <cp:revision>5</cp:revision>
  <dcterms:modified xsi:type="dcterms:W3CDTF">2019-04-29T15:46:51Z</dcterms:modified>
</cp:coreProperties>
</file>