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57" r:id="rId3"/>
    <p:sldId id="262" r:id="rId4"/>
    <p:sldId id="263" r:id="rId5"/>
    <p:sldId id="264" r:id="rId6"/>
    <p:sldId id="261" r:id="rId7"/>
    <p:sldId id="258" r:id="rId8"/>
    <p:sldId id="279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B3A25-9699-4F64-A30C-69DD00C90685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86CA1-4DB6-4EEE-8D76-0F2BAAC7C05C}" type="slidenum">
              <a:rPr lang="es-MX" smtClean="0"/>
              <a:pPr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36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86CA1-4DB6-4EEE-8D76-0F2BAAC7C05C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ADBDD6-B600-4B11-927C-80C976A3BC36}" type="datetimeFigureOut">
              <a:rPr lang="es-MX" smtClean="0"/>
              <a:pPr/>
              <a:t>22/02/18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888ADE-293D-4C17-819C-D156693F34B3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624" y="1484784"/>
            <a:ext cx="66247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Profesores integrantes</a:t>
            </a:r>
          </a:p>
          <a:p>
            <a:pPr algn="ctr"/>
            <a:endParaRPr lang="es-MX" sz="3200" b="1" dirty="0"/>
          </a:p>
          <a:p>
            <a:pPr algn="ctr"/>
            <a:r>
              <a:rPr lang="es-MX" sz="3600" b="1" dirty="0" smtClean="0">
                <a:solidFill>
                  <a:srgbClr val="006000"/>
                </a:solidFill>
              </a:rPr>
              <a:t>Bella </a:t>
            </a:r>
            <a:r>
              <a:rPr lang="es-MX" sz="3600" b="1" dirty="0" smtClean="0">
                <a:solidFill>
                  <a:srgbClr val="006000"/>
                </a:solidFill>
              </a:rPr>
              <a:t>Picciotto </a:t>
            </a:r>
            <a:r>
              <a:rPr lang="es-MX" sz="3600" b="1" dirty="0" smtClean="0">
                <a:solidFill>
                  <a:srgbClr val="006000"/>
                </a:solidFill>
              </a:rPr>
              <a:t>Cherem</a:t>
            </a:r>
          </a:p>
          <a:p>
            <a:pPr algn="ctr"/>
            <a:r>
              <a:rPr lang="es-MX" sz="3600" b="1" dirty="0" smtClean="0">
                <a:solidFill>
                  <a:srgbClr val="006000"/>
                </a:solidFill>
              </a:rPr>
              <a:t>M</a:t>
            </a:r>
            <a:r>
              <a:rPr lang="es-MX" sz="3600" b="1" dirty="0" smtClean="0">
                <a:solidFill>
                  <a:srgbClr val="006000"/>
                </a:solidFill>
              </a:rPr>
              <a:t>ónika García Kuehn </a:t>
            </a:r>
          </a:p>
          <a:p>
            <a:pPr algn="ctr"/>
            <a:r>
              <a:rPr lang="es-MX" sz="3600" b="1" dirty="0" smtClean="0">
                <a:solidFill>
                  <a:srgbClr val="006000"/>
                </a:solidFill>
              </a:rPr>
              <a:t>Margie Haber </a:t>
            </a:r>
          </a:p>
          <a:p>
            <a:pPr algn="ctr"/>
            <a:r>
              <a:rPr lang="es-MX" sz="3600" b="1" dirty="0">
                <a:solidFill>
                  <a:srgbClr val="006000"/>
                </a:solidFill>
              </a:rPr>
              <a:t>Leonel Infante </a:t>
            </a:r>
            <a:r>
              <a:rPr lang="es-MX" sz="3600" b="1" dirty="0" smtClean="0">
                <a:solidFill>
                  <a:srgbClr val="006000"/>
                </a:solidFill>
              </a:rPr>
              <a:t>Canalizo</a:t>
            </a:r>
            <a:endParaRPr lang="es-MX" sz="3600" b="1" dirty="0" smtClean="0">
              <a:solidFill>
                <a:srgbClr val="006000"/>
              </a:solidFill>
            </a:endParaRPr>
          </a:p>
          <a:p>
            <a:pPr algn="ctr"/>
            <a:r>
              <a:rPr lang="es-MX" sz="3600" b="1" dirty="0" smtClean="0">
                <a:solidFill>
                  <a:srgbClr val="006000"/>
                </a:solidFill>
              </a:rPr>
              <a:t>Luis </a:t>
            </a:r>
            <a:r>
              <a:rPr lang="es-MX" sz="3600" b="1" dirty="0" smtClean="0">
                <a:solidFill>
                  <a:srgbClr val="006000"/>
                </a:solidFill>
              </a:rPr>
              <a:t>Enrique Tufiño Téllez</a:t>
            </a:r>
            <a:endParaRPr lang="es-MX" sz="3600" b="1" dirty="0">
              <a:solidFill>
                <a:srgbClr val="006000"/>
              </a:solidFill>
            </a:endParaRPr>
          </a:p>
        </p:txBody>
      </p:sp>
      <p:pic>
        <p:nvPicPr>
          <p:cNvPr id="6" name="5 Imagen" descr="LOGO S 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907704" y="548680"/>
            <a:ext cx="5400600" cy="830997"/>
          </a:xfrm>
          <a:prstGeom prst="rect">
            <a:avLst/>
          </a:prstGeom>
          <a:gradFill>
            <a:gsLst>
              <a:gs pos="0">
                <a:srgbClr val="FFC000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Equipo  4</a:t>
            </a:r>
            <a:endParaRPr lang="es-ES" sz="4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6 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8" name="Imagen 7" descr="Captura de pantalla 2018-02-22 a la(s) 12.50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8424936" cy="479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7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6</a:t>
            </a:r>
          </a:p>
        </p:txBody>
      </p:sp>
      <p:pic>
        <p:nvPicPr>
          <p:cNvPr id="3" name="Imagen 2" descr="Captura de pantalla 2018-02-22 a la(s) 12.55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73762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2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6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13.34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10518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6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5" name="Imagen 4" descr="Captura de pantalla 2018-02-22 a la(s) 13.40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6907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5" name="Imagen 4" descr="Captura de pantalla 2018-02-22 a la(s) 13.41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13.4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496944" cy="48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13.43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92888" cy="54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84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13.44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72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1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13.4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766285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13.4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613838" cy="52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69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619672" y="1412776"/>
            <a:ext cx="631935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1">
                    <a:lumMod val="75000"/>
                  </a:schemeClr>
                </a:solidFill>
                <a:effectLst/>
              </a:rPr>
              <a:t>Proyecto</a:t>
            </a:r>
          </a:p>
          <a:p>
            <a:pPr algn="ctr"/>
            <a:endParaRPr lang="es-ES" sz="5400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s-ES" sz="6600" b="1" cap="none" spc="0" dirty="0" err="1" smtClean="0">
                <a:ln/>
                <a:solidFill>
                  <a:schemeClr val="accent3"/>
                </a:solidFill>
                <a:effectLst/>
              </a:rPr>
              <a:t>People’s</a:t>
            </a:r>
            <a:r>
              <a:rPr lang="es-ES" sz="6600" b="1" cap="none" spc="0" dirty="0" smtClean="0">
                <a:ln/>
                <a:solidFill>
                  <a:schemeClr val="accent3"/>
                </a:solidFill>
                <a:effectLst/>
              </a:rPr>
              <a:t>    </a:t>
            </a:r>
            <a:r>
              <a:rPr lang="es-ES" sz="6600" b="1" cap="none" spc="0" dirty="0" err="1" smtClean="0">
                <a:ln/>
                <a:solidFill>
                  <a:schemeClr val="accent3"/>
                </a:solidFill>
                <a:effectLst/>
              </a:rPr>
              <a:t>Voice</a:t>
            </a:r>
            <a:endParaRPr lang="es-E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13.46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4856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13.48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9928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64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7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13.4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5" name="Imagen 4" descr="Captura de pantalla 2018-02-22 a la(s) 22.31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828092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2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22.3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86409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22.32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62739"/>
            <a:ext cx="7632848" cy="48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6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22.33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2582"/>
            <a:ext cx="7632848" cy="49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22.33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92696"/>
            <a:ext cx="8544807" cy="52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2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22.33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496944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8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4" name="Imagen 3" descr="Captura de pantalla 2018-02-22 a la(s) 22.34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992888" cy="303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pic>
        <p:nvPicPr>
          <p:cNvPr id="3" name="2 Imagen" descr="Cuadro 1  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612" y="0"/>
            <a:ext cx="8982387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9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5" name="Imagen 4" descr="Captura de pantalla 2018-02-22 a la(s) 22.52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1800200" cy="2729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 descr="Captura de pantalla 2018-02-22 a la(s) 22.52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80728"/>
            <a:ext cx="1656184" cy="27877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Captura de pantalla 2018-02-22 a la(s) 22.52.5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492896"/>
            <a:ext cx="1656184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Imagen 8" descr="Captura de pantalla 2018-02-22 a la(s) 22.52.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92896"/>
            <a:ext cx="1784009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21585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uadro 2 Fin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02" y="332656"/>
            <a:ext cx="8987998" cy="5400600"/>
          </a:xfrm>
          <a:prstGeom prst="rect">
            <a:avLst/>
          </a:prstGeom>
        </p:spPr>
      </p:pic>
      <p:pic>
        <p:nvPicPr>
          <p:cNvPr id="3" name="2 Imagen" descr="LOGO S 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pic>
        <p:nvPicPr>
          <p:cNvPr id="3" name="2 Imagen" descr="Cuadro 3 Fin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8826211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pic>
        <p:nvPicPr>
          <p:cNvPr id="3" name="2 Imagen" descr="IMG_04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412776"/>
            <a:ext cx="6012161" cy="4308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pic>
        <p:nvPicPr>
          <p:cNvPr id="3" name="2 Imagen" descr="IMG_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484784"/>
            <a:ext cx="2016224" cy="2197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2 Imagen" descr="IMG_0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300190" y="1556794"/>
            <a:ext cx="2304257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2 Imagen" descr="IMG_0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412776"/>
            <a:ext cx="2901716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5616" y="116632"/>
            <a:ext cx="70567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</a:t>
            </a:r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s-E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s-E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22.25.2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94435" cy="47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51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S O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3780" y="6229262"/>
            <a:ext cx="6230220" cy="6287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03648" y="404664"/>
            <a:ext cx="70567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Producto 5</a:t>
            </a:r>
          </a:p>
          <a:p>
            <a:pPr algn="ctr"/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pic>
        <p:nvPicPr>
          <p:cNvPr id="3" name="Imagen 2" descr="Captura de pantalla 2018-02-22 a la(s) 11.47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064896" cy="488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8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8367783</TotalTime>
  <Words>69</Words>
  <Application>Microsoft Macintosh PowerPoint</Application>
  <PresentationFormat>Presentación en pantalla (4:3)</PresentationFormat>
  <Paragraphs>58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Concurrencia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usuairo</dc:creator>
  <cp:lastModifiedBy>Leonel infante</cp:lastModifiedBy>
  <cp:revision>21</cp:revision>
  <dcterms:created xsi:type="dcterms:W3CDTF">2002-01-01T06:04:33Z</dcterms:created>
  <dcterms:modified xsi:type="dcterms:W3CDTF">2018-02-23T16:08:54Z</dcterms:modified>
</cp:coreProperties>
</file>