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1"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05" autoAdjust="0"/>
    <p:restoredTop sz="94660"/>
  </p:normalViewPr>
  <p:slideViewPr>
    <p:cSldViewPr snapToGrid="0">
      <p:cViewPr varScale="1">
        <p:scale>
          <a:sx n="70" d="100"/>
          <a:sy n="70" d="100"/>
        </p:scale>
        <p:origin x="49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DB8AF-BE27-4192-B669-C9A7C4D3DF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9BF0EF6-E218-4C05-B74D-93C9C90ACF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ADB384D-575D-4E51-8A8F-4ADCAE15E65D}"/>
              </a:ext>
            </a:extLst>
          </p:cNvPr>
          <p:cNvSpPr>
            <a:spLocks noGrp="1"/>
          </p:cNvSpPr>
          <p:nvPr>
            <p:ph type="dt" sz="half" idx="10"/>
          </p:nvPr>
        </p:nvSpPr>
        <p:spPr/>
        <p:txBody>
          <a:bodyPr/>
          <a:lstStyle/>
          <a:p>
            <a:fld id="{2F0C2DA5-8634-4529-89C7-42D3436716CA}" type="datetimeFigureOut">
              <a:rPr lang="en-US" smtClean="0"/>
              <a:t>3/1/2019</a:t>
            </a:fld>
            <a:endParaRPr lang="en-US"/>
          </a:p>
        </p:txBody>
      </p:sp>
      <p:sp>
        <p:nvSpPr>
          <p:cNvPr id="5" name="Footer Placeholder 4">
            <a:extLst>
              <a:ext uri="{FF2B5EF4-FFF2-40B4-BE49-F238E27FC236}">
                <a16:creationId xmlns:a16="http://schemas.microsoft.com/office/drawing/2014/main" id="{F6D645DC-EA36-4B43-B2DA-E332062191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280755-F68B-4914-848C-1BCA4B5968D3}"/>
              </a:ext>
            </a:extLst>
          </p:cNvPr>
          <p:cNvSpPr>
            <a:spLocks noGrp="1"/>
          </p:cNvSpPr>
          <p:nvPr>
            <p:ph type="sldNum" sz="quarter" idx="12"/>
          </p:nvPr>
        </p:nvSpPr>
        <p:spPr/>
        <p:txBody>
          <a:bodyPr/>
          <a:lstStyle/>
          <a:p>
            <a:fld id="{7777DAC0-3632-43EE-AFD7-2F817CA40980}" type="slidenum">
              <a:rPr lang="en-US" smtClean="0"/>
              <a:t>‹Nº›</a:t>
            </a:fld>
            <a:endParaRPr lang="en-US"/>
          </a:p>
        </p:txBody>
      </p:sp>
    </p:spTree>
    <p:extLst>
      <p:ext uri="{BB962C8B-B14F-4D97-AF65-F5344CB8AC3E}">
        <p14:creationId xmlns:p14="http://schemas.microsoft.com/office/powerpoint/2010/main" val="2881921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322CF-FDE8-4242-96F7-DEE8414770A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B3312E3-64AD-4CAA-8106-C15A023718A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D8D64B-C720-4608-A950-053B107D68A0}"/>
              </a:ext>
            </a:extLst>
          </p:cNvPr>
          <p:cNvSpPr>
            <a:spLocks noGrp="1"/>
          </p:cNvSpPr>
          <p:nvPr>
            <p:ph type="dt" sz="half" idx="10"/>
          </p:nvPr>
        </p:nvSpPr>
        <p:spPr/>
        <p:txBody>
          <a:bodyPr/>
          <a:lstStyle/>
          <a:p>
            <a:fld id="{2F0C2DA5-8634-4529-89C7-42D3436716CA}" type="datetimeFigureOut">
              <a:rPr lang="en-US" smtClean="0"/>
              <a:t>3/1/2019</a:t>
            </a:fld>
            <a:endParaRPr lang="en-US"/>
          </a:p>
        </p:txBody>
      </p:sp>
      <p:sp>
        <p:nvSpPr>
          <p:cNvPr id="5" name="Footer Placeholder 4">
            <a:extLst>
              <a:ext uri="{FF2B5EF4-FFF2-40B4-BE49-F238E27FC236}">
                <a16:creationId xmlns:a16="http://schemas.microsoft.com/office/drawing/2014/main" id="{6915281C-CB74-4005-994C-F54A7786B5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519A98-5A98-42DA-8BC8-A51D04E0913D}"/>
              </a:ext>
            </a:extLst>
          </p:cNvPr>
          <p:cNvSpPr>
            <a:spLocks noGrp="1"/>
          </p:cNvSpPr>
          <p:nvPr>
            <p:ph type="sldNum" sz="quarter" idx="12"/>
          </p:nvPr>
        </p:nvSpPr>
        <p:spPr/>
        <p:txBody>
          <a:bodyPr/>
          <a:lstStyle/>
          <a:p>
            <a:fld id="{7777DAC0-3632-43EE-AFD7-2F817CA40980}" type="slidenum">
              <a:rPr lang="en-US" smtClean="0"/>
              <a:t>‹Nº›</a:t>
            </a:fld>
            <a:endParaRPr lang="en-US"/>
          </a:p>
        </p:txBody>
      </p:sp>
    </p:spTree>
    <p:extLst>
      <p:ext uri="{BB962C8B-B14F-4D97-AF65-F5344CB8AC3E}">
        <p14:creationId xmlns:p14="http://schemas.microsoft.com/office/powerpoint/2010/main" val="3101197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46AF5C-023E-4E1B-B662-EAEF0EC9E0C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1B94505-F6F7-425D-9B4B-819402B7771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089FED-0824-445F-A7F7-B7B7BA295253}"/>
              </a:ext>
            </a:extLst>
          </p:cNvPr>
          <p:cNvSpPr>
            <a:spLocks noGrp="1"/>
          </p:cNvSpPr>
          <p:nvPr>
            <p:ph type="dt" sz="half" idx="10"/>
          </p:nvPr>
        </p:nvSpPr>
        <p:spPr/>
        <p:txBody>
          <a:bodyPr/>
          <a:lstStyle/>
          <a:p>
            <a:fld id="{2F0C2DA5-8634-4529-89C7-42D3436716CA}" type="datetimeFigureOut">
              <a:rPr lang="en-US" smtClean="0"/>
              <a:t>3/1/2019</a:t>
            </a:fld>
            <a:endParaRPr lang="en-US"/>
          </a:p>
        </p:txBody>
      </p:sp>
      <p:sp>
        <p:nvSpPr>
          <p:cNvPr id="5" name="Footer Placeholder 4">
            <a:extLst>
              <a:ext uri="{FF2B5EF4-FFF2-40B4-BE49-F238E27FC236}">
                <a16:creationId xmlns:a16="http://schemas.microsoft.com/office/drawing/2014/main" id="{EF6DEA9F-F9A8-4C15-AF1C-DB40207666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EE7E4C-2887-492B-8D4F-B6FCA2C63718}"/>
              </a:ext>
            </a:extLst>
          </p:cNvPr>
          <p:cNvSpPr>
            <a:spLocks noGrp="1"/>
          </p:cNvSpPr>
          <p:nvPr>
            <p:ph type="sldNum" sz="quarter" idx="12"/>
          </p:nvPr>
        </p:nvSpPr>
        <p:spPr/>
        <p:txBody>
          <a:bodyPr/>
          <a:lstStyle/>
          <a:p>
            <a:fld id="{7777DAC0-3632-43EE-AFD7-2F817CA40980}" type="slidenum">
              <a:rPr lang="en-US" smtClean="0"/>
              <a:t>‹Nº›</a:t>
            </a:fld>
            <a:endParaRPr lang="en-US"/>
          </a:p>
        </p:txBody>
      </p:sp>
    </p:spTree>
    <p:extLst>
      <p:ext uri="{BB962C8B-B14F-4D97-AF65-F5344CB8AC3E}">
        <p14:creationId xmlns:p14="http://schemas.microsoft.com/office/powerpoint/2010/main" val="877613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E610D-C6D2-4064-B115-CE6FB6A521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35CCF5-2058-428B-B83D-14EE69081B9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2BDE7E-6B9C-4096-857E-7AFAD0F90DC0}"/>
              </a:ext>
            </a:extLst>
          </p:cNvPr>
          <p:cNvSpPr>
            <a:spLocks noGrp="1"/>
          </p:cNvSpPr>
          <p:nvPr>
            <p:ph type="dt" sz="half" idx="10"/>
          </p:nvPr>
        </p:nvSpPr>
        <p:spPr/>
        <p:txBody>
          <a:bodyPr/>
          <a:lstStyle/>
          <a:p>
            <a:fld id="{2F0C2DA5-8634-4529-89C7-42D3436716CA}" type="datetimeFigureOut">
              <a:rPr lang="en-US" smtClean="0"/>
              <a:t>3/1/2019</a:t>
            </a:fld>
            <a:endParaRPr lang="en-US"/>
          </a:p>
        </p:txBody>
      </p:sp>
      <p:sp>
        <p:nvSpPr>
          <p:cNvPr id="5" name="Footer Placeholder 4">
            <a:extLst>
              <a:ext uri="{FF2B5EF4-FFF2-40B4-BE49-F238E27FC236}">
                <a16:creationId xmlns:a16="http://schemas.microsoft.com/office/drawing/2014/main" id="{B0253CAC-8564-4B04-AE39-05FB0F0A53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17C48D-6656-403B-88B7-AB409098759C}"/>
              </a:ext>
            </a:extLst>
          </p:cNvPr>
          <p:cNvSpPr>
            <a:spLocks noGrp="1"/>
          </p:cNvSpPr>
          <p:nvPr>
            <p:ph type="sldNum" sz="quarter" idx="12"/>
          </p:nvPr>
        </p:nvSpPr>
        <p:spPr/>
        <p:txBody>
          <a:bodyPr/>
          <a:lstStyle/>
          <a:p>
            <a:fld id="{7777DAC0-3632-43EE-AFD7-2F817CA40980}" type="slidenum">
              <a:rPr lang="en-US" smtClean="0"/>
              <a:t>‹Nº›</a:t>
            </a:fld>
            <a:endParaRPr lang="en-US"/>
          </a:p>
        </p:txBody>
      </p:sp>
    </p:spTree>
    <p:extLst>
      <p:ext uri="{BB962C8B-B14F-4D97-AF65-F5344CB8AC3E}">
        <p14:creationId xmlns:p14="http://schemas.microsoft.com/office/powerpoint/2010/main" val="412983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DBAB6-1578-4FE9-BC01-728379DAE1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F8B4255-61A7-4E2A-A523-B45C7324BA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2BC7666-BC5F-4446-BF86-664AE29188C6}"/>
              </a:ext>
            </a:extLst>
          </p:cNvPr>
          <p:cNvSpPr>
            <a:spLocks noGrp="1"/>
          </p:cNvSpPr>
          <p:nvPr>
            <p:ph type="dt" sz="half" idx="10"/>
          </p:nvPr>
        </p:nvSpPr>
        <p:spPr/>
        <p:txBody>
          <a:bodyPr/>
          <a:lstStyle/>
          <a:p>
            <a:fld id="{2F0C2DA5-8634-4529-89C7-42D3436716CA}" type="datetimeFigureOut">
              <a:rPr lang="en-US" smtClean="0"/>
              <a:t>3/1/2019</a:t>
            </a:fld>
            <a:endParaRPr lang="en-US"/>
          </a:p>
        </p:txBody>
      </p:sp>
      <p:sp>
        <p:nvSpPr>
          <p:cNvPr id="5" name="Footer Placeholder 4">
            <a:extLst>
              <a:ext uri="{FF2B5EF4-FFF2-40B4-BE49-F238E27FC236}">
                <a16:creationId xmlns:a16="http://schemas.microsoft.com/office/drawing/2014/main" id="{8097C1DD-2300-4778-A982-2BDB971F7E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DE4859-EF30-475F-9461-77A85D67F8D0}"/>
              </a:ext>
            </a:extLst>
          </p:cNvPr>
          <p:cNvSpPr>
            <a:spLocks noGrp="1"/>
          </p:cNvSpPr>
          <p:nvPr>
            <p:ph type="sldNum" sz="quarter" idx="12"/>
          </p:nvPr>
        </p:nvSpPr>
        <p:spPr/>
        <p:txBody>
          <a:bodyPr/>
          <a:lstStyle/>
          <a:p>
            <a:fld id="{7777DAC0-3632-43EE-AFD7-2F817CA40980}" type="slidenum">
              <a:rPr lang="en-US" smtClean="0"/>
              <a:t>‹Nº›</a:t>
            </a:fld>
            <a:endParaRPr lang="en-US"/>
          </a:p>
        </p:txBody>
      </p:sp>
    </p:spTree>
    <p:extLst>
      <p:ext uri="{BB962C8B-B14F-4D97-AF65-F5344CB8AC3E}">
        <p14:creationId xmlns:p14="http://schemas.microsoft.com/office/powerpoint/2010/main" val="246055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ACDD1-7D2C-4F5C-B181-59BFDEC06D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46DE81-58A4-4B68-AE9B-1609774DE57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7649B51-725E-4CAC-8762-5BAE696B9C7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4F6F78-9755-4417-9CB3-0F2C0FC9598A}"/>
              </a:ext>
            </a:extLst>
          </p:cNvPr>
          <p:cNvSpPr>
            <a:spLocks noGrp="1"/>
          </p:cNvSpPr>
          <p:nvPr>
            <p:ph type="dt" sz="half" idx="10"/>
          </p:nvPr>
        </p:nvSpPr>
        <p:spPr/>
        <p:txBody>
          <a:bodyPr/>
          <a:lstStyle/>
          <a:p>
            <a:fld id="{2F0C2DA5-8634-4529-89C7-42D3436716CA}" type="datetimeFigureOut">
              <a:rPr lang="en-US" smtClean="0"/>
              <a:t>3/1/2019</a:t>
            </a:fld>
            <a:endParaRPr lang="en-US"/>
          </a:p>
        </p:txBody>
      </p:sp>
      <p:sp>
        <p:nvSpPr>
          <p:cNvPr id="6" name="Footer Placeholder 5">
            <a:extLst>
              <a:ext uri="{FF2B5EF4-FFF2-40B4-BE49-F238E27FC236}">
                <a16:creationId xmlns:a16="http://schemas.microsoft.com/office/drawing/2014/main" id="{F48602AB-C913-4972-8CC8-F62E8AA4C3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AE5495-FED9-4C96-9E0A-008A3D480357}"/>
              </a:ext>
            </a:extLst>
          </p:cNvPr>
          <p:cNvSpPr>
            <a:spLocks noGrp="1"/>
          </p:cNvSpPr>
          <p:nvPr>
            <p:ph type="sldNum" sz="quarter" idx="12"/>
          </p:nvPr>
        </p:nvSpPr>
        <p:spPr/>
        <p:txBody>
          <a:bodyPr/>
          <a:lstStyle/>
          <a:p>
            <a:fld id="{7777DAC0-3632-43EE-AFD7-2F817CA40980}" type="slidenum">
              <a:rPr lang="en-US" smtClean="0"/>
              <a:t>‹Nº›</a:t>
            </a:fld>
            <a:endParaRPr lang="en-US"/>
          </a:p>
        </p:txBody>
      </p:sp>
    </p:spTree>
    <p:extLst>
      <p:ext uri="{BB962C8B-B14F-4D97-AF65-F5344CB8AC3E}">
        <p14:creationId xmlns:p14="http://schemas.microsoft.com/office/powerpoint/2010/main" val="1923953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55995-B7DA-4AFD-88E4-DEC571FDEA5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8B9B51F-DA5E-4C6E-809A-62309995055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83A0380-13B6-4C00-B289-2C4A32211B1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7E5088E-147F-47F7-AE64-99E709B678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B4A7D2C-A696-4C51-8C90-394A9666577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4D55CFF-CCCF-4062-872B-4C5059BB66D5}"/>
              </a:ext>
            </a:extLst>
          </p:cNvPr>
          <p:cNvSpPr>
            <a:spLocks noGrp="1"/>
          </p:cNvSpPr>
          <p:nvPr>
            <p:ph type="dt" sz="half" idx="10"/>
          </p:nvPr>
        </p:nvSpPr>
        <p:spPr/>
        <p:txBody>
          <a:bodyPr/>
          <a:lstStyle/>
          <a:p>
            <a:fld id="{2F0C2DA5-8634-4529-89C7-42D3436716CA}" type="datetimeFigureOut">
              <a:rPr lang="en-US" smtClean="0"/>
              <a:t>3/1/2019</a:t>
            </a:fld>
            <a:endParaRPr lang="en-US"/>
          </a:p>
        </p:txBody>
      </p:sp>
      <p:sp>
        <p:nvSpPr>
          <p:cNvPr id="8" name="Footer Placeholder 7">
            <a:extLst>
              <a:ext uri="{FF2B5EF4-FFF2-40B4-BE49-F238E27FC236}">
                <a16:creationId xmlns:a16="http://schemas.microsoft.com/office/drawing/2014/main" id="{1A6B1A76-C953-4727-9E2C-4E5E6F49825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D9BC214-6652-4B70-B36E-6918FBA0D6F5}"/>
              </a:ext>
            </a:extLst>
          </p:cNvPr>
          <p:cNvSpPr>
            <a:spLocks noGrp="1"/>
          </p:cNvSpPr>
          <p:nvPr>
            <p:ph type="sldNum" sz="quarter" idx="12"/>
          </p:nvPr>
        </p:nvSpPr>
        <p:spPr/>
        <p:txBody>
          <a:bodyPr/>
          <a:lstStyle/>
          <a:p>
            <a:fld id="{7777DAC0-3632-43EE-AFD7-2F817CA40980}" type="slidenum">
              <a:rPr lang="en-US" smtClean="0"/>
              <a:t>‹Nº›</a:t>
            </a:fld>
            <a:endParaRPr lang="en-US"/>
          </a:p>
        </p:txBody>
      </p:sp>
    </p:spTree>
    <p:extLst>
      <p:ext uri="{BB962C8B-B14F-4D97-AF65-F5344CB8AC3E}">
        <p14:creationId xmlns:p14="http://schemas.microsoft.com/office/powerpoint/2010/main" val="2626077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85A77-DF6B-4AC8-96C6-9FBE9E84C7B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6F36BF-BC55-4F24-9CDE-37FE81232181}"/>
              </a:ext>
            </a:extLst>
          </p:cNvPr>
          <p:cNvSpPr>
            <a:spLocks noGrp="1"/>
          </p:cNvSpPr>
          <p:nvPr>
            <p:ph type="dt" sz="half" idx="10"/>
          </p:nvPr>
        </p:nvSpPr>
        <p:spPr/>
        <p:txBody>
          <a:bodyPr/>
          <a:lstStyle/>
          <a:p>
            <a:fld id="{2F0C2DA5-8634-4529-89C7-42D3436716CA}" type="datetimeFigureOut">
              <a:rPr lang="en-US" smtClean="0"/>
              <a:t>3/1/2019</a:t>
            </a:fld>
            <a:endParaRPr lang="en-US"/>
          </a:p>
        </p:txBody>
      </p:sp>
      <p:sp>
        <p:nvSpPr>
          <p:cNvPr id="4" name="Footer Placeholder 3">
            <a:extLst>
              <a:ext uri="{FF2B5EF4-FFF2-40B4-BE49-F238E27FC236}">
                <a16:creationId xmlns:a16="http://schemas.microsoft.com/office/drawing/2014/main" id="{E0A8FD63-7E8C-479B-A868-07CF86C563C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8CCC19-5C8C-4558-9006-B1CDB8C0D9F2}"/>
              </a:ext>
            </a:extLst>
          </p:cNvPr>
          <p:cNvSpPr>
            <a:spLocks noGrp="1"/>
          </p:cNvSpPr>
          <p:nvPr>
            <p:ph type="sldNum" sz="quarter" idx="12"/>
          </p:nvPr>
        </p:nvSpPr>
        <p:spPr/>
        <p:txBody>
          <a:bodyPr/>
          <a:lstStyle/>
          <a:p>
            <a:fld id="{7777DAC0-3632-43EE-AFD7-2F817CA40980}" type="slidenum">
              <a:rPr lang="en-US" smtClean="0"/>
              <a:t>‹Nº›</a:t>
            </a:fld>
            <a:endParaRPr lang="en-US"/>
          </a:p>
        </p:txBody>
      </p:sp>
    </p:spTree>
    <p:extLst>
      <p:ext uri="{BB962C8B-B14F-4D97-AF65-F5344CB8AC3E}">
        <p14:creationId xmlns:p14="http://schemas.microsoft.com/office/powerpoint/2010/main" val="567387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8C260B-0B75-44EE-AD93-5C38B1A514F1}"/>
              </a:ext>
            </a:extLst>
          </p:cNvPr>
          <p:cNvSpPr>
            <a:spLocks noGrp="1"/>
          </p:cNvSpPr>
          <p:nvPr>
            <p:ph type="dt" sz="half" idx="10"/>
          </p:nvPr>
        </p:nvSpPr>
        <p:spPr/>
        <p:txBody>
          <a:bodyPr/>
          <a:lstStyle/>
          <a:p>
            <a:fld id="{2F0C2DA5-8634-4529-89C7-42D3436716CA}" type="datetimeFigureOut">
              <a:rPr lang="en-US" smtClean="0"/>
              <a:t>3/1/2019</a:t>
            </a:fld>
            <a:endParaRPr lang="en-US"/>
          </a:p>
        </p:txBody>
      </p:sp>
      <p:sp>
        <p:nvSpPr>
          <p:cNvPr id="3" name="Footer Placeholder 2">
            <a:extLst>
              <a:ext uri="{FF2B5EF4-FFF2-40B4-BE49-F238E27FC236}">
                <a16:creationId xmlns:a16="http://schemas.microsoft.com/office/drawing/2014/main" id="{244E3173-EBAF-4DBD-BF4B-E2B59381EC7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5188B39-ACB3-4DDD-A574-E2D6E074156B}"/>
              </a:ext>
            </a:extLst>
          </p:cNvPr>
          <p:cNvSpPr>
            <a:spLocks noGrp="1"/>
          </p:cNvSpPr>
          <p:nvPr>
            <p:ph type="sldNum" sz="quarter" idx="12"/>
          </p:nvPr>
        </p:nvSpPr>
        <p:spPr/>
        <p:txBody>
          <a:bodyPr/>
          <a:lstStyle/>
          <a:p>
            <a:fld id="{7777DAC0-3632-43EE-AFD7-2F817CA40980}" type="slidenum">
              <a:rPr lang="en-US" smtClean="0"/>
              <a:t>‹Nº›</a:t>
            </a:fld>
            <a:endParaRPr lang="en-US"/>
          </a:p>
        </p:txBody>
      </p:sp>
    </p:spTree>
    <p:extLst>
      <p:ext uri="{BB962C8B-B14F-4D97-AF65-F5344CB8AC3E}">
        <p14:creationId xmlns:p14="http://schemas.microsoft.com/office/powerpoint/2010/main" val="3615628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A4C26-3602-43D3-860B-91BEFD7021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7115D37-0E46-49A3-9072-1ADE655BCF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A36AAFA-31F4-4978-8D76-721F33832F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09662EF-4475-495F-8764-161536F788F6}"/>
              </a:ext>
            </a:extLst>
          </p:cNvPr>
          <p:cNvSpPr>
            <a:spLocks noGrp="1"/>
          </p:cNvSpPr>
          <p:nvPr>
            <p:ph type="dt" sz="half" idx="10"/>
          </p:nvPr>
        </p:nvSpPr>
        <p:spPr/>
        <p:txBody>
          <a:bodyPr/>
          <a:lstStyle/>
          <a:p>
            <a:fld id="{2F0C2DA5-8634-4529-89C7-42D3436716CA}" type="datetimeFigureOut">
              <a:rPr lang="en-US" smtClean="0"/>
              <a:t>3/1/2019</a:t>
            </a:fld>
            <a:endParaRPr lang="en-US"/>
          </a:p>
        </p:txBody>
      </p:sp>
      <p:sp>
        <p:nvSpPr>
          <p:cNvPr id="6" name="Footer Placeholder 5">
            <a:extLst>
              <a:ext uri="{FF2B5EF4-FFF2-40B4-BE49-F238E27FC236}">
                <a16:creationId xmlns:a16="http://schemas.microsoft.com/office/drawing/2014/main" id="{85E3F08E-A195-4BBD-B3BC-E3D57A6988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C21B96-1C79-4975-ACEF-DBAB76312932}"/>
              </a:ext>
            </a:extLst>
          </p:cNvPr>
          <p:cNvSpPr>
            <a:spLocks noGrp="1"/>
          </p:cNvSpPr>
          <p:nvPr>
            <p:ph type="sldNum" sz="quarter" idx="12"/>
          </p:nvPr>
        </p:nvSpPr>
        <p:spPr/>
        <p:txBody>
          <a:bodyPr/>
          <a:lstStyle/>
          <a:p>
            <a:fld id="{7777DAC0-3632-43EE-AFD7-2F817CA40980}" type="slidenum">
              <a:rPr lang="en-US" smtClean="0"/>
              <a:t>‹Nº›</a:t>
            </a:fld>
            <a:endParaRPr lang="en-US"/>
          </a:p>
        </p:txBody>
      </p:sp>
    </p:spTree>
    <p:extLst>
      <p:ext uri="{BB962C8B-B14F-4D97-AF65-F5344CB8AC3E}">
        <p14:creationId xmlns:p14="http://schemas.microsoft.com/office/powerpoint/2010/main" val="1073731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0CBB9-FF2D-4DAD-9C2B-71A7ABE82F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8124FD9-7C1B-426F-A9ED-0968DB7A6A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B22B26D-9424-4CE6-B788-86CF37A103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368910A-1D2A-4CA7-8BA6-2296F1613462}"/>
              </a:ext>
            </a:extLst>
          </p:cNvPr>
          <p:cNvSpPr>
            <a:spLocks noGrp="1"/>
          </p:cNvSpPr>
          <p:nvPr>
            <p:ph type="dt" sz="half" idx="10"/>
          </p:nvPr>
        </p:nvSpPr>
        <p:spPr/>
        <p:txBody>
          <a:bodyPr/>
          <a:lstStyle/>
          <a:p>
            <a:fld id="{2F0C2DA5-8634-4529-89C7-42D3436716CA}" type="datetimeFigureOut">
              <a:rPr lang="en-US" smtClean="0"/>
              <a:t>3/1/2019</a:t>
            </a:fld>
            <a:endParaRPr lang="en-US"/>
          </a:p>
        </p:txBody>
      </p:sp>
      <p:sp>
        <p:nvSpPr>
          <p:cNvPr id="6" name="Footer Placeholder 5">
            <a:extLst>
              <a:ext uri="{FF2B5EF4-FFF2-40B4-BE49-F238E27FC236}">
                <a16:creationId xmlns:a16="http://schemas.microsoft.com/office/drawing/2014/main" id="{FA3E3BCA-A6B5-4EA7-B64B-E43861A828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3898DF-D497-40F4-92C4-C32320F0723F}"/>
              </a:ext>
            </a:extLst>
          </p:cNvPr>
          <p:cNvSpPr>
            <a:spLocks noGrp="1"/>
          </p:cNvSpPr>
          <p:nvPr>
            <p:ph type="sldNum" sz="quarter" idx="12"/>
          </p:nvPr>
        </p:nvSpPr>
        <p:spPr/>
        <p:txBody>
          <a:bodyPr/>
          <a:lstStyle/>
          <a:p>
            <a:fld id="{7777DAC0-3632-43EE-AFD7-2F817CA40980}" type="slidenum">
              <a:rPr lang="en-US" smtClean="0"/>
              <a:t>‹Nº›</a:t>
            </a:fld>
            <a:endParaRPr lang="en-US"/>
          </a:p>
        </p:txBody>
      </p:sp>
    </p:spTree>
    <p:extLst>
      <p:ext uri="{BB962C8B-B14F-4D97-AF65-F5344CB8AC3E}">
        <p14:creationId xmlns:p14="http://schemas.microsoft.com/office/powerpoint/2010/main" val="1790423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0C17ED-5547-4E24-BD45-9070DDA30F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16EAC38-7639-4B45-9CF6-B8DA4EB84D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6B72F2-D07A-4446-A66D-50E51214D7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0C2DA5-8634-4529-89C7-42D3436716CA}" type="datetimeFigureOut">
              <a:rPr lang="en-US" smtClean="0"/>
              <a:t>3/1/2019</a:t>
            </a:fld>
            <a:endParaRPr lang="en-US"/>
          </a:p>
        </p:txBody>
      </p:sp>
      <p:sp>
        <p:nvSpPr>
          <p:cNvPr id="5" name="Footer Placeholder 4">
            <a:extLst>
              <a:ext uri="{FF2B5EF4-FFF2-40B4-BE49-F238E27FC236}">
                <a16:creationId xmlns:a16="http://schemas.microsoft.com/office/drawing/2014/main" id="{7411626D-D5AA-481C-865B-911115B4EC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CB0142B-7F71-474A-A084-8090F000ED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77DAC0-3632-43EE-AFD7-2F817CA40980}" type="slidenum">
              <a:rPr lang="en-US" smtClean="0"/>
              <a:t>‹Nº›</a:t>
            </a:fld>
            <a:endParaRPr lang="en-US"/>
          </a:p>
        </p:txBody>
      </p:sp>
    </p:spTree>
    <p:extLst>
      <p:ext uri="{BB962C8B-B14F-4D97-AF65-F5344CB8AC3E}">
        <p14:creationId xmlns:p14="http://schemas.microsoft.com/office/powerpoint/2010/main" val="426040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0456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uadroTexto 3"/>
          <p:cNvSpPr txBox="1"/>
          <p:nvPr/>
        </p:nvSpPr>
        <p:spPr>
          <a:xfrm>
            <a:off x="10243240" y="151433"/>
            <a:ext cx="1802095" cy="584775"/>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rtlCol="0">
            <a:spAutoFit/>
          </a:bodyPr>
          <a:lstStyle/>
          <a:p>
            <a:pPr algn="ctr"/>
            <a:r>
              <a:rPr lang="es-MX" sz="3200" dirty="0" smtClean="0">
                <a:latin typeface="Arial" panose="020B0604020202020204" pitchFamily="34" charset="0"/>
                <a:cs typeface="Arial" panose="020B0604020202020204" pitchFamily="34" charset="0"/>
              </a:rPr>
              <a:t>Equipo 4</a:t>
            </a:r>
            <a:endParaRPr lang="es-MX" sz="3200" dirty="0">
              <a:latin typeface="Arial" panose="020B0604020202020204" pitchFamily="34" charset="0"/>
              <a:cs typeface="Arial" panose="020B0604020202020204" pitchFamily="34" charset="0"/>
            </a:endParaRPr>
          </a:p>
        </p:txBody>
      </p:sp>
      <p:sp>
        <p:nvSpPr>
          <p:cNvPr id="5" name="CuadroTexto 4"/>
          <p:cNvSpPr txBox="1"/>
          <p:nvPr/>
        </p:nvSpPr>
        <p:spPr>
          <a:xfrm>
            <a:off x="4286862" y="165816"/>
            <a:ext cx="4706738" cy="1169551"/>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r>
              <a:rPr lang="es-MX" sz="2800" dirty="0" smtClean="0">
                <a:latin typeface="Arial" panose="020B0604020202020204" pitchFamily="34" charset="0"/>
                <a:cs typeface="Arial" panose="020B0604020202020204" pitchFamily="34" charset="0"/>
              </a:rPr>
              <a:t>Quinto grado de bachillerato</a:t>
            </a:r>
          </a:p>
          <a:p>
            <a:pPr algn="ctr">
              <a:lnSpc>
                <a:spcPct val="150000"/>
              </a:lnSpc>
            </a:pPr>
            <a:r>
              <a:rPr lang="es-MX" sz="2800" dirty="0">
                <a:latin typeface="Arial" panose="020B0604020202020204" pitchFamily="34" charset="0"/>
                <a:cs typeface="Arial" panose="020B0604020202020204" pitchFamily="34" charset="0"/>
              </a:rPr>
              <a:t>Ciclo escolar </a:t>
            </a:r>
            <a:r>
              <a:rPr lang="es-MX" sz="2800" dirty="0" smtClean="0">
                <a:latin typeface="Arial" panose="020B0604020202020204" pitchFamily="34" charset="0"/>
                <a:cs typeface="Arial" panose="020B0604020202020204" pitchFamily="34" charset="0"/>
              </a:rPr>
              <a:t>2018-2019</a:t>
            </a:r>
            <a:endParaRPr lang="es-MX" sz="2800" dirty="0">
              <a:latin typeface="Arial" panose="020B0604020202020204" pitchFamily="34" charset="0"/>
              <a:cs typeface="Arial" panose="020B0604020202020204" pitchFamily="34" charset="0"/>
            </a:endParaRPr>
          </a:p>
        </p:txBody>
      </p:sp>
      <p:sp>
        <p:nvSpPr>
          <p:cNvPr id="6" name="Rectángulo 5"/>
          <p:cNvSpPr/>
          <p:nvPr/>
        </p:nvSpPr>
        <p:spPr>
          <a:xfrm>
            <a:off x="106642" y="4837064"/>
            <a:ext cx="7399629" cy="1938992"/>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pPr>
              <a:lnSpc>
                <a:spcPct val="200000"/>
              </a:lnSpc>
              <a:buFont typeface="Wingdings" panose="05000000000000000000" pitchFamily="2" charset="2"/>
              <a:buChar char="v"/>
            </a:pPr>
            <a:r>
              <a:rPr lang="es-MX" sz="2000" dirty="0" smtClean="0">
                <a:latin typeface="Arial" panose="020B0604020202020204" pitchFamily="34" charset="0"/>
                <a:cs typeface="Arial" panose="020B0604020202020204" pitchFamily="34" charset="0"/>
              </a:rPr>
              <a:t>Luis Ángel Rodríguez Guzmán. Educación Física</a:t>
            </a:r>
          </a:p>
          <a:p>
            <a:pPr>
              <a:lnSpc>
                <a:spcPct val="200000"/>
              </a:lnSpc>
              <a:buFont typeface="Wingdings" panose="05000000000000000000" pitchFamily="2" charset="2"/>
              <a:buChar char="v"/>
            </a:pPr>
            <a:r>
              <a:rPr lang="es-MX" sz="2000" dirty="0" smtClean="0">
                <a:latin typeface="Arial" panose="020B0604020202020204" pitchFamily="34" charset="0"/>
                <a:cs typeface="Arial" panose="020B0604020202020204" pitchFamily="34" charset="0"/>
              </a:rPr>
              <a:t>Enrique Héctor González Contreras. Literatura Universal</a:t>
            </a:r>
          </a:p>
          <a:p>
            <a:pPr>
              <a:lnSpc>
                <a:spcPct val="200000"/>
              </a:lnSpc>
              <a:buFont typeface="Wingdings" panose="05000000000000000000" pitchFamily="2" charset="2"/>
              <a:buChar char="v"/>
            </a:pPr>
            <a:r>
              <a:rPr lang="es-MX" sz="2000" dirty="0" smtClean="0">
                <a:latin typeface="Arial" panose="020B0604020202020204" pitchFamily="34" charset="0"/>
                <a:cs typeface="Arial" panose="020B0604020202020204" pitchFamily="34" charset="0"/>
              </a:rPr>
              <a:t>Luz María Santos del Prado Gasca. Historia de México</a:t>
            </a:r>
            <a:endParaRPr lang="es-MX" sz="2000" dirty="0">
              <a:latin typeface="Arial" panose="020B0604020202020204" pitchFamily="34" charset="0"/>
              <a:cs typeface="Arial" panose="020B0604020202020204" pitchFamily="34" charset="0"/>
            </a:endParaRPr>
          </a:p>
        </p:txBody>
      </p:sp>
      <p:sp>
        <p:nvSpPr>
          <p:cNvPr id="7" name="CuadroTexto 6"/>
          <p:cNvSpPr txBox="1"/>
          <p:nvPr/>
        </p:nvSpPr>
        <p:spPr>
          <a:xfrm>
            <a:off x="106642" y="4252289"/>
            <a:ext cx="5766322" cy="400110"/>
          </a:xfrm>
          <a:prstGeom prst="rect">
            <a:avLst/>
          </a:prstGeom>
        </p:spPr>
        <p:style>
          <a:lnRef idx="3">
            <a:schemeClr val="lt1"/>
          </a:lnRef>
          <a:fillRef idx="1">
            <a:schemeClr val="accent3"/>
          </a:fillRef>
          <a:effectRef idx="1">
            <a:schemeClr val="accent3"/>
          </a:effectRef>
          <a:fontRef idx="minor">
            <a:schemeClr val="lt1"/>
          </a:fontRef>
        </p:style>
        <p:txBody>
          <a:bodyPr wrap="none" rtlCol="0">
            <a:spAutoFit/>
          </a:bodyPr>
          <a:lstStyle/>
          <a:p>
            <a:r>
              <a:rPr lang="es-MX" sz="2000" dirty="0" smtClean="0">
                <a:latin typeface="Arial" panose="020B0604020202020204" pitchFamily="34" charset="0"/>
                <a:cs typeface="Arial" panose="020B0604020202020204" pitchFamily="34" charset="0"/>
              </a:rPr>
              <a:t>Nombre de maestros participantes y asignaturas:</a:t>
            </a:r>
            <a:endParaRPr lang="es-MX" sz="2000" dirty="0">
              <a:latin typeface="Arial" panose="020B0604020202020204" pitchFamily="34" charset="0"/>
              <a:cs typeface="Arial" panose="020B0604020202020204" pitchFamily="34" charset="0"/>
            </a:endParaRPr>
          </a:p>
        </p:txBody>
      </p:sp>
      <p:sp>
        <p:nvSpPr>
          <p:cNvPr id="9" name="CuadroTexto 8"/>
          <p:cNvSpPr txBox="1"/>
          <p:nvPr/>
        </p:nvSpPr>
        <p:spPr>
          <a:xfrm>
            <a:off x="7409306" y="3506571"/>
            <a:ext cx="4572085" cy="707886"/>
          </a:xfrm>
          <a:prstGeom prst="rect">
            <a:avLst/>
          </a:prstGeom>
        </p:spPr>
        <p:style>
          <a:lnRef idx="3">
            <a:schemeClr val="lt1"/>
          </a:lnRef>
          <a:fillRef idx="1">
            <a:schemeClr val="accent2"/>
          </a:fillRef>
          <a:effectRef idx="1">
            <a:schemeClr val="accent2"/>
          </a:effectRef>
          <a:fontRef idx="minor">
            <a:schemeClr val="lt1"/>
          </a:fontRef>
        </p:style>
        <p:txBody>
          <a:bodyPr wrap="none" rtlCol="0">
            <a:spAutoFit/>
          </a:bodyPr>
          <a:lstStyle/>
          <a:p>
            <a:pPr algn="ctr"/>
            <a:r>
              <a:rPr lang="es-MX" sz="2000" dirty="0" smtClean="0">
                <a:latin typeface="Arial" panose="020B0604020202020204" pitchFamily="34" charset="0"/>
                <a:cs typeface="Arial" panose="020B0604020202020204" pitchFamily="34" charset="0"/>
              </a:rPr>
              <a:t>Fecha de inicio y término del proyecto:</a:t>
            </a:r>
          </a:p>
          <a:p>
            <a:pPr algn="ctr"/>
            <a:r>
              <a:rPr lang="es-MX" sz="2000" dirty="0">
                <a:latin typeface="Arial" panose="020B0604020202020204" pitchFamily="34" charset="0"/>
                <a:cs typeface="Arial" panose="020B0604020202020204" pitchFamily="34" charset="0"/>
              </a:rPr>
              <a:t>d</a:t>
            </a:r>
            <a:r>
              <a:rPr lang="es-MX" sz="2000" dirty="0" smtClean="0">
                <a:latin typeface="Arial" panose="020B0604020202020204" pitchFamily="34" charset="0"/>
                <a:cs typeface="Arial" panose="020B0604020202020204" pitchFamily="34" charset="0"/>
              </a:rPr>
              <a:t>el 14 de marzo al 12 de abril</a:t>
            </a:r>
            <a:endParaRPr lang="es-MX" sz="2000" dirty="0">
              <a:latin typeface="Arial" panose="020B0604020202020204" pitchFamily="34" charset="0"/>
              <a:cs typeface="Arial" panose="020B0604020202020204" pitchFamily="34" charset="0"/>
            </a:endParaRPr>
          </a:p>
        </p:txBody>
      </p:sp>
      <p:sp>
        <p:nvSpPr>
          <p:cNvPr id="10" name="Rectángulo 9"/>
          <p:cNvSpPr/>
          <p:nvPr/>
        </p:nvSpPr>
        <p:spPr>
          <a:xfrm>
            <a:off x="1659093" y="1715625"/>
            <a:ext cx="9485194" cy="1200329"/>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es-MX" sz="2400" dirty="0">
                <a:latin typeface="Arial" panose="020B0604020202020204" pitchFamily="34" charset="0"/>
                <a:cs typeface="Arial" panose="020B0604020202020204" pitchFamily="34" charset="0"/>
              </a:rPr>
              <a:t>Nombre del proyecto:</a:t>
            </a:r>
          </a:p>
          <a:p>
            <a:pPr algn="ctr"/>
            <a:r>
              <a:rPr lang="es-MX" sz="2400" b="1" dirty="0" smtClean="0">
                <a:latin typeface="Arial" panose="020B0604020202020204" pitchFamily="34" charset="0"/>
                <a:cs typeface="Arial" panose="020B0604020202020204" pitchFamily="34" charset="0"/>
              </a:rPr>
              <a:t> </a:t>
            </a:r>
            <a:r>
              <a:rPr lang="es-MX" sz="2400" b="1" dirty="0">
                <a:latin typeface="Arial" panose="020B0604020202020204" pitchFamily="34" charset="0"/>
                <a:cs typeface="Arial" panose="020B0604020202020204" pitchFamily="34" charset="0"/>
              </a:rPr>
              <a:t>“Elitismo literario y deportivo en la época de entreguerras: </a:t>
            </a:r>
          </a:p>
          <a:p>
            <a:pPr algn="ctr"/>
            <a:r>
              <a:rPr lang="es-MX" sz="2400" b="1" dirty="0">
                <a:latin typeface="Arial" panose="020B0604020202020204" pitchFamily="34" charset="0"/>
                <a:cs typeface="Arial" panose="020B0604020202020204" pitchFamily="34" charset="0"/>
              </a:rPr>
              <a:t>estudio comparativo con el desarrollo nacional”</a:t>
            </a:r>
            <a:endParaRPr lang="es-MX"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4606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uadroTexto 1"/>
          <p:cNvSpPr txBox="1"/>
          <p:nvPr/>
        </p:nvSpPr>
        <p:spPr>
          <a:xfrm>
            <a:off x="8959156" y="95533"/>
            <a:ext cx="3191900" cy="707886"/>
          </a:xfrm>
          <a:prstGeom prst="rect">
            <a:avLst/>
          </a:prstGeom>
          <a:noFill/>
        </p:spPr>
        <p:txBody>
          <a:bodyPr wrap="none" rtlCol="0">
            <a:spAutoFit/>
          </a:bodyPr>
          <a:lstStyle/>
          <a:p>
            <a:pPr algn="ctr"/>
            <a:r>
              <a:rPr lang="es-MX" sz="2000" dirty="0" smtClean="0">
                <a:latin typeface="Arial" panose="020B0604020202020204" pitchFamily="34" charset="0"/>
                <a:cs typeface="Arial" panose="020B0604020202020204" pitchFamily="34" charset="0"/>
              </a:rPr>
              <a:t>Introducción o justificación</a:t>
            </a:r>
          </a:p>
          <a:p>
            <a:pPr algn="ctr"/>
            <a:r>
              <a:rPr lang="es-MX" sz="2000" dirty="0" smtClean="0">
                <a:latin typeface="Arial" panose="020B0604020202020204" pitchFamily="34" charset="0"/>
                <a:cs typeface="Arial" panose="020B0604020202020204" pitchFamily="34" charset="0"/>
              </a:rPr>
              <a:t>Descripción del Proyecto</a:t>
            </a:r>
            <a:endParaRPr lang="es-MX" sz="2000" dirty="0">
              <a:latin typeface="Arial" panose="020B0604020202020204" pitchFamily="34" charset="0"/>
              <a:cs typeface="Arial" panose="020B0604020202020204" pitchFamily="34" charset="0"/>
            </a:endParaRPr>
          </a:p>
        </p:txBody>
      </p:sp>
      <p:sp>
        <p:nvSpPr>
          <p:cNvPr id="11" name="Rectángulo 10"/>
          <p:cNvSpPr/>
          <p:nvPr/>
        </p:nvSpPr>
        <p:spPr>
          <a:xfrm>
            <a:off x="2243407" y="1673433"/>
            <a:ext cx="7960995" cy="4619854"/>
          </a:xfrm>
          <a:prstGeom prst="rect">
            <a:avLst/>
          </a:prstGeom>
        </p:spPr>
        <p:style>
          <a:lnRef idx="3">
            <a:schemeClr val="lt1"/>
          </a:lnRef>
          <a:fillRef idx="1">
            <a:schemeClr val="accent6"/>
          </a:fillRef>
          <a:effectRef idx="1">
            <a:schemeClr val="accent6"/>
          </a:effectRef>
          <a:fontRef idx="minor">
            <a:schemeClr val="lt1"/>
          </a:fontRef>
        </p:style>
        <p:txBody>
          <a:bodyPr wrap="square">
            <a:spAutoFit/>
          </a:bodyPr>
          <a:lstStyle/>
          <a:p>
            <a:pPr algn="just">
              <a:lnSpc>
                <a:spcPct val="150000"/>
              </a:lnSpc>
            </a:pPr>
            <a:r>
              <a:rPr lang="es-ES" dirty="0" smtClean="0">
                <a:latin typeface="Arial" panose="020B0604020202020204" pitchFamily="34" charset="0"/>
                <a:ea typeface="Century Gothic" panose="020B0502020202020204" pitchFamily="34" charset="0"/>
              </a:rPr>
              <a:t>De acuerdo con las experiencias exitosas examinadas, podemos reconocer que las circunstancias en que se ubican los proyectos son así de importantes que se debe destacar la relevancia de las que caracterizan al propio proyecto en el caso específico de nuestra escuela y de su alumnado.</a:t>
            </a:r>
          </a:p>
          <a:p>
            <a:pPr algn="just">
              <a:lnSpc>
                <a:spcPct val="150000"/>
              </a:lnSpc>
            </a:pPr>
            <a:r>
              <a:rPr lang="es-ES" dirty="0" smtClean="0">
                <a:latin typeface="Arial" panose="020B0604020202020204" pitchFamily="34" charset="0"/>
              </a:rPr>
              <a:t>Este proyecto interdisciplinario </a:t>
            </a:r>
            <a:r>
              <a:rPr lang="es-MX" dirty="0" smtClean="0">
                <a:latin typeface="Arial" panose="020B0604020202020204" pitchFamily="34" charset="0"/>
                <a:cs typeface="Arial" panose="020B0604020202020204" pitchFamily="34" charset="0"/>
              </a:rPr>
              <a:t>“</a:t>
            </a:r>
            <a:r>
              <a:rPr lang="es-MX" dirty="0">
                <a:latin typeface="Arial" panose="020B0604020202020204" pitchFamily="34" charset="0"/>
                <a:cs typeface="Arial" panose="020B0604020202020204" pitchFamily="34" charset="0"/>
              </a:rPr>
              <a:t>Elitismo literario y deportivo en la época de entreguerras: un estudio comparativo con el desarrollo nacional</a:t>
            </a:r>
            <a:r>
              <a:rPr lang="es-MX" dirty="0" smtClean="0">
                <a:latin typeface="Arial" panose="020B0604020202020204" pitchFamily="34" charset="0"/>
                <a:cs typeface="Arial" panose="020B0604020202020204" pitchFamily="34" charset="0"/>
              </a:rPr>
              <a:t>” pretende conjuntar los diversos procesos del periodo de los totalitarismos en el siglo XX en acercamientos comparativos que permitan al alumno plantear rupturas, continuidades y transformaciones en el periodo para finalmente vincularlas a su presente desde las tres áreas involucradas.</a:t>
            </a:r>
            <a:endParaRPr lang="es-MX" dirty="0">
              <a:latin typeface="Arial" panose="020B0604020202020204" pitchFamily="34" charset="0"/>
              <a:cs typeface="Arial" panose="020B0604020202020204" pitchFamily="34" charset="0"/>
            </a:endParaRPr>
          </a:p>
          <a:p>
            <a:pPr algn="just">
              <a:lnSpc>
                <a:spcPct val="150000"/>
              </a:lnSpc>
            </a:pPr>
            <a:endParaRPr lang="es-MX" dirty="0"/>
          </a:p>
        </p:txBody>
      </p:sp>
    </p:spTree>
    <p:extLst>
      <p:ext uri="{BB962C8B-B14F-4D97-AF65-F5344CB8AC3E}">
        <p14:creationId xmlns:p14="http://schemas.microsoft.com/office/powerpoint/2010/main" val="2390549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ángulo 3"/>
          <p:cNvSpPr/>
          <p:nvPr/>
        </p:nvSpPr>
        <p:spPr>
          <a:xfrm>
            <a:off x="4367285" y="95534"/>
            <a:ext cx="7717299" cy="707886"/>
          </a:xfrm>
          <a:prstGeom prst="rect">
            <a:avLst/>
          </a:prstGeom>
        </p:spPr>
        <p:txBody>
          <a:bodyPr wrap="square">
            <a:spAutoFit/>
          </a:bodyPr>
          <a:lstStyle/>
          <a:p>
            <a:r>
              <a:rPr lang="es-MX" sz="2000" dirty="0">
                <a:solidFill>
                  <a:srgbClr val="000000"/>
                </a:solidFill>
                <a:latin typeface="Arial" panose="020B0604020202020204" pitchFamily="34" charset="0"/>
                <a:cs typeface="Arial" panose="020B0604020202020204" pitchFamily="34" charset="0"/>
              </a:rPr>
              <a:t>Objetivo general del proyecto</a:t>
            </a:r>
            <a:r>
              <a:rPr lang="es-MX" sz="2000" dirty="0" smtClean="0">
                <a:solidFill>
                  <a:srgbClr val="000000"/>
                </a:solidFill>
                <a:latin typeface="Arial" panose="020B0604020202020204" pitchFamily="34" charset="0"/>
                <a:cs typeface="Arial" panose="020B0604020202020204" pitchFamily="34" charset="0"/>
              </a:rPr>
              <a:t>.</a:t>
            </a:r>
            <a:endParaRPr lang="es-MX" sz="2000" dirty="0">
              <a:solidFill>
                <a:srgbClr val="000000"/>
              </a:solidFill>
              <a:latin typeface="Arial" panose="020B0604020202020204" pitchFamily="34" charset="0"/>
              <a:cs typeface="Arial" panose="020B0604020202020204" pitchFamily="34" charset="0"/>
            </a:endParaRPr>
          </a:p>
          <a:p>
            <a:r>
              <a:rPr lang="es-MX" sz="2000" dirty="0">
                <a:solidFill>
                  <a:srgbClr val="000000"/>
                </a:solidFill>
                <a:latin typeface="Arial" panose="020B0604020202020204" pitchFamily="34" charset="0"/>
                <a:cs typeface="Arial" panose="020B0604020202020204" pitchFamily="34" charset="0"/>
              </a:rPr>
              <a:t>Objetivo o propósitos </a:t>
            </a:r>
            <a:r>
              <a:rPr lang="es-MX" sz="2000" dirty="0" smtClean="0">
                <a:solidFill>
                  <a:srgbClr val="000000"/>
                </a:solidFill>
                <a:latin typeface="Arial" panose="020B0604020202020204" pitchFamily="34" charset="0"/>
                <a:cs typeface="Arial" panose="020B0604020202020204" pitchFamily="34" charset="0"/>
              </a:rPr>
              <a:t>a alcanzar</a:t>
            </a:r>
            <a:r>
              <a:rPr lang="es-MX" sz="2000" dirty="0">
                <a:solidFill>
                  <a:srgbClr val="000000"/>
                </a:solidFill>
                <a:latin typeface="Arial" panose="020B0604020202020204" pitchFamily="34" charset="0"/>
                <a:cs typeface="Arial" panose="020B0604020202020204" pitchFamily="34" charset="0"/>
              </a:rPr>
              <a:t>, de </a:t>
            </a:r>
            <a:r>
              <a:rPr lang="es-MX" sz="2000" dirty="0" smtClean="0">
                <a:solidFill>
                  <a:srgbClr val="000000"/>
                </a:solidFill>
                <a:latin typeface="Arial" panose="020B0604020202020204" pitchFamily="34" charset="0"/>
                <a:cs typeface="Arial" panose="020B0604020202020204" pitchFamily="34" charset="0"/>
              </a:rPr>
              <a:t>cada asignatura </a:t>
            </a:r>
            <a:r>
              <a:rPr lang="es-MX" sz="2000" dirty="0">
                <a:solidFill>
                  <a:srgbClr val="000000"/>
                </a:solidFill>
                <a:latin typeface="Arial" panose="020B0604020202020204" pitchFamily="34" charset="0"/>
                <a:cs typeface="Arial" panose="020B0604020202020204" pitchFamily="34" charset="0"/>
              </a:rPr>
              <a:t>involucrada.</a:t>
            </a:r>
          </a:p>
        </p:txBody>
      </p:sp>
      <p:sp>
        <p:nvSpPr>
          <p:cNvPr id="5" name="Rectángulo 4"/>
          <p:cNvSpPr/>
          <p:nvPr/>
        </p:nvSpPr>
        <p:spPr>
          <a:xfrm>
            <a:off x="1466794" y="1811241"/>
            <a:ext cx="9566910" cy="438581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nSpc>
                <a:spcPct val="150000"/>
              </a:lnSpc>
              <a:spcBef>
                <a:spcPts val="600"/>
              </a:spcBef>
            </a:pPr>
            <a:r>
              <a:rPr lang="es-ES" sz="1600" dirty="0">
                <a:solidFill>
                  <a:srgbClr val="000000"/>
                </a:solidFill>
                <a:latin typeface="Arial" panose="020B0604020202020204" pitchFamily="34" charset="0"/>
                <a:ea typeface="Century Gothic" panose="020B0502020202020204" pitchFamily="34" charset="0"/>
              </a:rPr>
              <a:t>El objetivo general del proyecto es poder determinar, porqué en este momento histórico (Historia de México, Entre guerras), se dio este fenómeno del Elitismo, tanto en el ámbito literario (Literatura Universal ) como en el culto al cuerpo ( Educación Física) y las circunstancias, condiciones y repercusiones que lo caracterizaron</a:t>
            </a:r>
            <a:r>
              <a:rPr lang="es-ES" sz="1600" dirty="0" smtClean="0">
                <a:solidFill>
                  <a:srgbClr val="000000"/>
                </a:solidFill>
                <a:latin typeface="Arial" panose="020B0604020202020204" pitchFamily="34" charset="0"/>
                <a:ea typeface="Century Gothic" panose="020B0502020202020204" pitchFamily="34" charset="0"/>
              </a:rPr>
              <a:t>.</a:t>
            </a:r>
            <a:r>
              <a:rPr lang="es-ES" sz="1600" dirty="0">
                <a:latin typeface="Arial" panose="020B0604020202020204" pitchFamily="34" charset="0"/>
                <a:ea typeface="Century Gothic" panose="020B0502020202020204" pitchFamily="34" charset="0"/>
              </a:rPr>
              <a:t> </a:t>
            </a:r>
            <a:endParaRPr lang="es-ES" sz="1600" dirty="0" smtClean="0">
              <a:latin typeface="Arial" panose="020B0604020202020204" pitchFamily="34" charset="0"/>
              <a:ea typeface="Century Gothic" panose="020B0502020202020204" pitchFamily="34" charset="0"/>
            </a:endParaRPr>
          </a:p>
          <a:p>
            <a:pPr marL="285750" indent="-285750">
              <a:lnSpc>
                <a:spcPct val="150000"/>
              </a:lnSpc>
              <a:spcBef>
                <a:spcPts val="600"/>
              </a:spcBef>
              <a:buFont typeface="Wingdings" panose="05000000000000000000" pitchFamily="2" charset="2"/>
              <a:buChar char="§"/>
            </a:pPr>
            <a:r>
              <a:rPr lang="es-ES" sz="1600" dirty="0" smtClean="0">
                <a:latin typeface="Arial" panose="020B0604020202020204" pitchFamily="34" charset="0"/>
                <a:ea typeface="Century Gothic" panose="020B0502020202020204" pitchFamily="34" charset="0"/>
              </a:rPr>
              <a:t>Desde la Historia de México, uno de los objetivos más importantes es que el </a:t>
            </a:r>
            <a:r>
              <a:rPr lang="es-ES" sz="1600" dirty="0">
                <a:latin typeface="Arial" panose="020B0604020202020204" pitchFamily="34" charset="0"/>
                <a:ea typeface="Century Gothic" panose="020B0502020202020204" pitchFamily="34" charset="0"/>
              </a:rPr>
              <a:t>alumno vincule la institucionalización de la revolución con el sistema de partido único a la creación de instituciones artísticas y deportivas que se relacionaron con el contexto de los totalitarismos a nivel </a:t>
            </a:r>
            <a:r>
              <a:rPr lang="es-ES" sz="1600" dirty="0" smtClean="0">
                <a:latin typeface="Arial" panose="020B0604020202020204" pitchFamily="34" charset="0"/>
                <a:ea typeface="Century Gothic" panose="020B0502020202020204" pitchFamily="34" charset="0"/>
              </a:rPr>
              <a:t>mundial.</a:t>
            </a:r>
          </a:p>
          <a:p>
            <a:pPr marL="285750" indent="-285750">
              <a:lnSpc>
                <a:spcPct val="150000"/>
              </a:lnSpc>
              <a:spcBef>
                <a:spcPts val="600"/>
              </a:spcBef>
              <a:buFont typeface="Wingdings" panose="05000000000000000000" pitchFamily="2" charset="2"/>
              <a:buChar char="§"/>
            </a:pPr>
            <a:r>
              <a:rPr lang="es-ES" sz="1600" dirty="0" smtClean="0">
                <a:latin typeface="Arial" panose="020B0604020202020204" pitchFamily="34" charset="0"/>
              </a:rPr>
              <a:t>Desde la educación física d</a:t>
            </a:r>
            <a:r>
              <a:rPr lang="es-ES" sz="1600" dirty="0" smtClean="0">
                <a:latin typeface="Arial" panose="020B0604020202020204" pitchFamily="34" charset="0"/>
                <a:ea typeface="Century Gothic" panose="020B0502020202020204" pitchFamily="34" charset="0"/>
              </a:rPr>
              <a:t>ecididamente</a:t>
            </a:r>
            <a:r>
              <a:rPr lang="es-ES" sz="1600" dirty="0">
                <a:latin typeface="Arial" panose="020B0604020202020204" pitchFamily="34" charset="0"/>
                <a:ea typeface="Century Gothic" panose="020B0502020202020204" pitchFamily="34" charset="0"/>
              </a:rPr>
              <a:t>, la comprensión de este </a:t>
            </a:r>
            <a:r>
              <a:rPr lang="es-ES" sz="1600" dirty="0" smtClean="0">
                <a:latin typeface="Arial" panose="020B0604020202020204" pitchFamily="34" charset="0"/>
                <a:ea typeface="Century Gothic" panose="020B0502020202020204" pitchFamily="34" charset="0"/>
              </a:rPr>
              <a:t>fenómeno </a:t>
            </a:r>
            <a:r>
              <a:rPr lang="es-ES" sz="1600" dirty="0">
                <a:latin typeface="Arial" panose="020B0604020202020204" pitchFamily="34" charset="0"/>
                <a:ea typeface="Century Gothic" panose="020B0502020202020204" pitchFamily="34" charset="0"/>
              </a:rPr>
              <a:t>social y todas sus aristas son el objetivo prioritario y su consecución primordial</a:t>
            </a:r>
            <a:r>
              <a:rPr lang="es-ES" sz="1600" dirty="0" smtClean="0">
                <a:latin typeface="Arial" panose="020B0604020202020204" pitchFamily="34" charset="0"/>
                <a:ea typeface="Century Gothic" panose="020B0502020202020204" pitchFamily="34" charset="0"/>
              </a:rPr>
              <a:t>.</a:t>
            </a:r>
          </a:p>
          <a:p>
            <a:pPr marL="285750" indent="-285750">
              <a:lnSpc>
                <a:spcPct val="150000"/>
              </a:lnSpc>
              <a:spcBef>
                <a:spcPts val="600"/>
              </a:spcBef>
              <a:buFont typeface="Wingdings" panose="05000000000000000000" pitchFamily="2" charset="2"/>
              <a:buChar char="§"/>
            </a:pPr>
            <a:r>
              <a:rPr lang="es-ES" sz="1600" dirty="0" smtClean="0">
                <a:latin typeface="Arial" panose="020B0604020202020204" pitchFamily="34" charset="0"/>
              </a:rPr>
              <a:t>Desde la Literatura Universal i</a:t>
            </a:r>
            <a:r>
              <a:rPr lang="es-ES" sz="1600" dirty="0" smtClean="0">
                <a:latin typeface="Arial" panose="020B0604020202020204" pitchFamily="34" charset="0"/>
                <a:ea typeface="Century Gothic" panose="020B0502020202020204" pitchFamily="34" charset="0"/>
              </a:rPr>
              <a:t>nterrelacionar </a:t>
            </a:r>
            <a:r>
              <a:rPr lang="es-ES" sz="1600" dirty="0">
                <a:latin typeface="Arial" panose="020B0604020202020204" pitchFamily="34" charset="0"/>
                <a:ea typeface="Century Gothic" panose="020B0502020202020204" pitchFamily="34" charset="0"/>
              </a:rPr>
              <a:t>la materia con conocimientos y experiencias propios de las otras dos </a:t>
            </a:r>
            <a:r>
              <a:rPr lang="es-ES" sz="1600" dirty="0" smtClean="0">
                <a:latin typeface="Arial" panose="020B0604020202020204" pitchFamily="34" charset="0"/>
                <a:ea typeface="Century Gothic" panose="020B0502020202020204" pitchFamily="34" charset="0"/>
              </a:rPr>
              <a:t>disciplinas</a:t>
            </a:r>
            <a:endParaRPr lang="es-MX" sz="1600" dirty="0"/>
          </a:p>
        </p:txBody>
      </p:sp>
    </p:spTree>
    <p:extLst>
      <p:ext uri="{BB962C8B-B14F-4D97-AF65-F5344CB8AC3E}">
        <p14:creationId xmlns:p14="http://schemas.microsoft.com/office/powerpoint/2010/main" val="36223362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363</Words>
  <Application>Microsoft Office PowerPoint</Application>
  <PresentationFormat>Panorámica</PresentationFormat>
  <Paragraphs>22</Paragraphs>
  <Slides>4</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vt:i4>
      </vt:variant>
    </vt:vector>
  </HeadingPairs>
  <TitlesOfParts>
    <vt:vector size="10" baseType="lpstr">
      <vt:lpstr>Arial</vt:lpstr>
      <vt:lpstr>Calibri</vt:lpstr>
      <vt:lpstr>Calibri Light</vt:lpstr>
      <vt:lpstr>Century Gothic</vt:lpstr>
      <vt:lpstr>Wingdings</vt:lpstr>
      <vt:lpstr>Office Theme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Rodrigo Gómez Morales</dc:creator>
  <cp:lastModifiedBy>LUZ MARIA</cp:lastModifiedBy>
  <cp:revision>7</cp:revision>
  <dcterms:created xsi:type="dcterms:W3CDTF">2019-02-13T15:12:41Z</dcterms:created>
  <dcterms:modified xsi:type="dcterms:W3CDTF">2019-03-01T07:39:01Z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rodgo@microsoft.com</vt:lpwstr>
  </property>
  <property fmtid="{D5CDD505-2E9C-101B-9397-08002B2CF9AE}" pid="5" name="MSIP_Label_f42aa342-8706-4288-bd11-ebb85995028c_SetDate">
    <vt:lpwstr>2019-02-13T15:23:15.2434343Z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ActionId">
    <vt:lpwstr>c693cc31-477b-4562-ab64-9b5e0b00e633</vt:lpwstr>
  </property>
  <property fmtid="{D5CDD505-2E9C-101B-9397-08002B2CF9AE}" pid="9" name="MSIP_Label_f42aa342-8706-4288-bd11-ebb85995028c_Extended_MSFT_Method">
    <vt:lpwstr>Automatic</vt:lpwstr>
  </property>
  <property fmtid="{D5CDD505-2E9C-101B-9397-08002B2CF9AE}" pid="10" name="Sensitivity">
    <vt:lpwstr>General</vt:lpwstr>
  </property>
</Properties>
</file>