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58" r:id="rId6"/>
    <p:sldId id="263" r:id="rId7"/>
    <p:sldId id="264" r:id="rId8"/>
    <p:sldId id="265" r:id="rId9"/>
    <p:sldId id="262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538" autoAdjust="0"/>
    <p:restoredTop sz="94660"/>
  </p:normalViewPr>
  <p:slideViewPr>
    <p:cSldViewPr>
      <p:cViewPr>
        <p:scale>
          <a:sx n="90" d="100"/>
          <a:sy n="90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9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8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5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2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6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E417A-625B-49A9-B42B-8EC037C8DBDF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slide" Target="slide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0" y="3801234"/>
            <a:ext cx="9217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</a:t>
            </a:r>
            <a:endParaRPr lang="es-E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s-E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CONEXIONES</a:t>
            </a:r>
          </a:p>
        </p:txBody>
      </p:sp>
      <p:pic>
        <p:nvPicPr>
          <p:cNvPr id="6" name="Picture 5" descr="http://www.aulavirtualcvt.com.mx/imagenes/cv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31" y="404664"/>
            <a:ext cx="1724549" cy="22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>
            <a:hlinkClick r:id="rId4" action="ppaction://hlinksldjump"/>
          </p:cNvPr>
          <p:cNvSpPr/>
          <p:nvPr/>
        </p:nvSpPr>
        <p:spPr>
          <a:xfrm>
            <a:off x="4044599" y="5373216"/>
            <a:ext cx="1080120" cy="3600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Inicio</a:t>
            </a: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-23854" y="2924944"/>
            <a:ext cx="92170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s-ES" sz="4000" dirty="0">
                <a:solidFill>
                  <a:schemeClr val="bg1"/>
                </a:solidFill>
              </a:rPr>
              <a:t>Colegio Victoria Tepeyac</a:t>
            </a: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3114092" y="5988334"/>
            <a:ext cx="291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s-E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EQUIPO 4</a:t>
            </a:r>
          </a:p>
        </p:txBody>
      </p:sp>
    </p:spTree>
    <p:extLst>
      <p:ext uri="{BB962C8B-B14F-4D97-AF65-F5344CB8AC3E}">
        <p14:creationId xmlns:p14="http://schemas.microsoft.com/office/powerpoint/2010/main" val="189127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7200800" cy="57364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13 Rectángulo"/>
          <p:cNvSpPr/>
          <p:nvPr/>
        </p:nvSpPr>
        <p:spPr>
          <a:xfrm>
            <a:off x="899592" y="11663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</a:rPr>
              <a:t>Grupos Homogéneos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741003" y="645333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7533398" y="6376151"/>
            <a:ext cx="1359082" cy="527589"/>
            <a:chOff x="345339" y="6157933"/>
            <a:chExt cx="1606952" cy="623811"/>
          </a:xfrm>
        </p:grpSpPr>
        <p:pic>
          <p:nvPicPr>
            <p:cNvPr id="17" name="16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/>
                  </a:solidFill>
                </a:rPr>
                <a:t>Ver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más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fotos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540351" y="0"/>
            <a:ext cx="1603649" cy="503974"/>
            <a:chOff x="7312789" y="6076521"/>
            <a:chExt cx="1603649" cy="503974"/>
          </a:xfrm>
        </p:grpSpPr>
        <p:pic>
          <p:nvPicPr>
            <p:cNvPr id="20" name="19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21" name="20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Índice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69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899592" y="11663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</a:rPr>
              <a:t>Grupos Heterogéneos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96" y="487519"/>
            <a:ext cx="6722591" cy="59046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0" name="29 CuadroTexto"/>
          <p:cNvSpPr txBox="1"/>
          <p:nvPr/>
        </p:nvSpPr>
        <p:spPr>
          <a:xfrm>
            <a:off x="3990127" y="645333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31" name="30 Grupo"/>
          <p:cNvGrpSpPr/>
          <p:nvPr/>
        </p:nvGrpSpPr>
        <p:grpSpPr>
          <a:xfrm>
            <a:off x="7533398" y="6376151"/>
            <a:ext cx="1359082" cy="527589"/>
            <a:chOff x="345339" y="6157933"/>
            <a:chExt cx="1606952" cy="623811"/>
          </a:xfrm>
        </p:grpSpPr>
        <p:pic>
          <p:nvPicPr>
            <p:cNvPr id="32" name="31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33" name="32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/>
                  </a:solidFill>
                </a:rPr>
                <a:t>Ver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más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fotos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7514046" y="0"/>
            <a:ext cx="1603649" cy="503974"/>
            <a:chOff x="7312789" y="6076521"/>
            <a:chExt cx="1603649" cy="503974"/>
          </a:xfrm>
        </p:grpSpPr>
        <p:pic>
          <p:nvPicPr>
            <p:cNvPr id="35" name="34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36" name="35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Índice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195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668520" cy="46839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5" descr="http://www.aulavirtualcvt.com.mx/imagenes/cv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67" y="116632"/>
            <a:ext cx="500413" cy="6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295510" y="836712"/>
            <a:ext cx="214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CONEXIONES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754783" y="6381328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21" name="20 Grupo"/>
          <p:cNvGrpSpPr/>
          <p:nvPr/>
        </p:nvGrpSpPr>
        <p:grpSpPr>
          <a:xfrm>
            <a:off x="7312789" y="6309402"/>
            <a:ext cx="1603649" cy="503974"/>
            <a:chOff x="7312789" y="6076521"/>
            <a:chExt cx="1603649" cy="503974"/>
          </a:xfrm>
        </p:grpSpPr>
        <p:pic>
          <p:nvPicPr>
            <p:cNvPr id="22" name="21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23" name="22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Índice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05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91880" y="349854"/>
            <a:ext cx="2249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Organizador </a:t>
            </a:r>
          </a:p>
          <a:p>
            <a:pPr algn="ctr"/>
            <a:r>
              <a:rPr lang="en-US" sz="2000" b="1" dirty="0"/>
              <a:t>previo del proyecto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7312789" y="6309402"/>
            <a:ext cx="1603649" cy="503974"/>
            <a:chOff x="7312789" y="6076521"/>
            <a:chExt cx="1603649" cy="503974"/>
          </a:xfrm>
        </p:grpSpPr>
        <p:pic>
          <p:nvPicPr>
            <p:cNvPr id="6" name="5 Imagen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7" name="6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Índice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E18D215-D999-470A-8A56-ABF424994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76" y="1484784"/>
            <a:ext cx="7312789" cy="38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Rectángulo"/>
          <p:cNvSpPr/>
          <p:nvPr/>
        </p:nvSpPr>
        <p:spPr>
          <a:xfrm>
            <a:off x="6823802" y="1556792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i="1" dirty="0">
                <a:latin typeface="Arial" pitchFamily="34" charset="0"/>
                <a:cs typeface="Arial" pitchFamily="34" charset="0"/>
              </a:rPr>
              <a:t>Índice</a:t>
            </a:r>
            <a:endParaRPr lang="en-US" sz="4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1349694" y="5086925"/>
            <a:ext cx="7398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2.</a:t>
            </a:r>
            <a:r>
              <a:rPr lang="es-MX" b="1" dirty="0"/>
              <a:t> Producto 3.</a:t>
            </a:r>
            <a:r>
              <a:rPr lang="es-MX" dirty="0"/>
              <a:t> Fotografías de la sesión tomadas por los propios grupos y la persona asignada para tal fin.</a:t>
            </a:r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683568" y="37170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Nombre de maestros participantes y sus asignaturas.</a:t>
            </a:r>
          </a:p>
        </p:txBody>
      </p:sp>
      <p:sp>
        <p:nvSpPr>
          <p:cNvPr id="15" name="14 Rectángulo">
            <a:hlinkClick r:id="rId6" action="ppaction://hlinksldjump"/>
          </p:cNvPr>
          <p:cNvSpPr/>
          <p:nvPr/>
        </p:nvSpPr>
        <p:spPr>
          <a:xfrm>
            <a:off x="701622" y="2926685"/>
            <a:ext cx="7902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Ciclo escolar en el que se planea llevar a cabo el proyecto. Fecha de inicio y de término.</a:t>
            </a:r>
          </a:p>
        </p:txBody>
      </p:sp>
      <p:sp>
        <p:nvSpPr>
          <p:cNvPr id="16" name="15 Rectángulo">
            <a:hlinkClick r:id="rId7" action="ppaction://hlinksldjump"/>
          </p:cNvPr>
          <p:cNvSpPr/>
          <p:nvPr/>
        </p:nvSpPr>
        <p:spPr>
          <a:xfrm>
            <a:off x="683568" y="2411596"/>
            <a:ext cx="716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Nombre del portafolio/Proyecto. Índice de apartados del portafolio: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83568" y="4283804"/>
            <a:ext cx="6936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5.a</a:t>
            </a:r>
            <a:r>
              <a:rPr lang="es-MX" dirty="0"/>
              <a:t>  Productos generados en la primera sesión de trabajo. Productos:</a:t>
            </a:r>
          </a:p>
        </p:txBody>
      </p:sp>
      <p:sp>
        <p:nvSpPr>
          <p:cNvPr id="18" name="17 Rectángulo">
            <a:hlinkClick r:id="rId8" action="ppaction://hlinksldjump"/>
          </p:cNvPr>
          <p:cNvSpPr/>
          <p:nvPr/>
        </p:nvSpPr>
        <p:spPr>
          <a:xfrm>
            <a:off x="1331640" y="4643844"/>
            <a:ext cx="716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1.</a:t>
            </a:r>
            <a:r>
              <a:rPr lang="es-MX" b="1" dirty="0"/>
              <a:t> Producto 1. C.A.I.A.C. Conclusiones Generales.</a:t>
            </a:r>
            <a:endParaRPr lang="es-MX" dirty="0"/>
          </a:p>
        </p:txBody>
      </p:sp>
      <p:sp>
        <p:nvSpPr>
          <p:cNvPr id="23" name="22 Rectángulo">
            <a:hlinkClick r:id="rId9" action="ppaction://hlinksldjump"/>
          </p:cNvPr>
          <p:cNvSpPr/>
          <p:nvPr/>
        </p:nvSpPr>
        <p:spPr>
          <a:xfrm>
            <a:off x="1331884" y="5807005"/>
            <a:ext cx="722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5.b</a:t>
            </a:r>
            <a:r>
              <a:rPr lang="es-MX" dirty="0"/>
              <a:t>    Organizador gráfico que muestre los contenidos y conceptos de todas las asignaturas involucradas  en el proyecto y su interrelación.</a:t>
            </a:r>
            <a:r>
              <a:rPr lang="es-MX" b="1" dirty="0"/>
              <a:t> (Producto 2.)</a:t>
            </a:r>
            <a:endParaRPr lang="en-U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1ra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282780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Rectángulo redondeado"/>
          <p:cNvSpPr/>
          <p:nvPr/>
        </p:nvSpPr>
        <p:spPr>
          <a:xfrm>
            <a:off x="2483768" y="2033586"/>
            <a:ext cx="4104456" cy="86409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Nombre del proyecto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827584" y="3717032"/>
            <a:ext cx="7488832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La </a:t>
            </a:r>
            <a:r>
              <a:rPr lang="en-US" sz="2800" dirty="0" err="1">
                <a:solidFill>
                  <a:schemeClr val="tx1"/>
                </a:solidFill>
              </a:rPr>
              <a:t>tabla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periódica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10" name="9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1" name="10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Índice</a:t>
              </a:r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1ra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279066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Rectángulo"/>
          <p:cNvSpPr/>
          <p:nvPr/>
        </p:nvSpPr>
        <p:spPr>
          <a:xfrm>
            <a:off x="971600" y="1988840"/>
            <a:ext cx="7200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Ciclo escolar en el que se planea llevar a cabo el proyecto.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84508"/>
              </p:ext>
            </p:extLst>
          </p:nvPr>
        </p:nvGraphicFramePr>
        <p:xfrm>
          <a:off x="501650" y="2708275"/>
          <a:ext cx="8140700" cy="1518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5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9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04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454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2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2017-2018</a:t>
                      </a:r>
                      <a:endParaRPr lang="es-MX" sz="2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C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2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2018-2019</a:t>
                      </a:r>
                      <a:endParaRPr lang="es-MX" sz="2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Planeación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C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Ejecución</a:t>
                      </a:r>
                      <a:endParaRPr lang="es-MX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inicio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termino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inicio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termino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800" u="none" strike="noStrike" dirty="0">
                          <a:effectLst/>
                        </a:rPr>
                        <a:t>20.10.17</a:t>
                      </a:r>
                      <a:endParaRPr lang="es-MX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2200" u="none" strike="noStrike" dirty="0">
                          <a:effectLst/>
                        </a:rPr>
                        <a:t>  15.05.18</a:t>
                      </a:r>
                      <a:endParaRPr lang="es-MX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2200" u="none" strike="noStrike" dirty="0">
                          <a:effectLst/>
                        </a:rPr>
                        <a:t> Ago-2018</a:t>
                      </a:r>
                      <a:endParaRPr lang="es-MX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Abr-2019 </a:t>
                      </a:r>
                      <a:endParaRPr lang="es-MX" sz="2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8" name="7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Índice</a:t>
              </a:r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1ra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309258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1ra Reunión de trabajo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22219" y="1556792"/>
            <a:ext cx="1954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Equipo: 1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108908"/>
              </p:ext>
            </p:extLst>
          </p:nvPr>
        </p:nvGraphicFramePr>
        <p:xfrm>
          <a:off x="611560" y="2456252"/>
          <a:ext cx="7440458" cy="3040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0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3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3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73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652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1950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MX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Profesores Integrantes</a:t>
                      </a:r>
                      <a:endParaRPr lang="es-MX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Asignaturas</a:t>
                      </a:r>
                      <a:endParaRPr lang="es-MX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950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Clave</a:t>
                      </a:r>
                      <a:endParaRPr lang="es-MX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Nombre</a:t>
                      </a:r>
                      <a:endParaRPr lang="es-MX" sz="2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 Araceli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Martinez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Maldonado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Matemáticas V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Teófilo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Morales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 smtClean="0">
                          <a:effectLst/>
                        </a:rPr>
                        <a:t>Coria</a:t>
                      </a:r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 1501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Química III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Eduardo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Guerra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Torres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1514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Educación Estética y Artística IV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Roberto 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 smtClean="0">
                          <a:effectLst/>
                        </a:rPr>
                        <a:t>López</a:t>
                      </a:r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 smtClean="0">
                          <a:effectLst/>
                        </a:rPr>
                        <a:t>López</a:t>
                      </a:r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1506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s-MX" sz="1600" b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Inglés V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pSp>
        <p:nvGrpSpPr>
          <p:cNvPr id="13" name="12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14" name="13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Índice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4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1ra Reunión de trabajo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7312789" y="6309402"/>
            <a:ext cx="1603649" cy="503974"/>
            <a:chOff x="7312789" y="6076521"/>
            <a:chExt cx="1603649" cy="503974"/>
          </a:xfrm>
        </p:grpSpPr>
        <p:pic>
          <p:nvPicPr>
            <p:cNvPr id="14" name="13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Índice</a:t>
              </a: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95536" y="1340768"/>
            <a:ext cx="716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1.</a:t>
            </a:r>
            <a:r>
              <a:rPr lang="es-MX" b="1" dirty="0"/>
              <a:t> Producto 1. C.A.I.A.C. Conclusiones Generales.</a:t>
            </a:r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03" y="1710100"/>
            <a:ext cx="6678401" cy="36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04" y="5229200"/>
            <a:ext cx="6678400" cy="130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041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1ra Reunión de trabajo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14" name="13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Índice</a:t>
              </a: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95536" y="1628800"/>
            <a:ext cx="7162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2.</a:t>
            </a:r>
            <a:r>
              <a:rPr lang="es-MX" b="1" dirty="0"/>
              <a:t> Producto 3.</a:t>
            </a:r>
            <a:r>
              <a:rPr lang="es-MX" dirty="0"/>
              <a:t> Fotografías de la sesión tomadas por los propios grupos y la persona asignada para tal fin.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395536" y="2636028"/>
            <a:ext cx="3275084" cy="3313252"/>
            <a:chOff x="323528" y="2420888"/>
            <a:chExt cx="2847139" cy="288032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66" y="2420888"/>
              <a:ext cx="2805801" cy="262162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" name="3 CuadroTexto"/>
            <p:cNvSpPr txBox="1"/>
            <p:nvPr/>
          </p:nvSpPr>
          <p:spPr>
            <a:xfrm>
              <a:off x="323528" y="5024209"/>
              <a:ext cx="997324" cy="2769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Introducción</a:t>
              </a: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36028"/>
            <a:ext cx="4608512" cy="2994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15 CuadroTexto"/>
          <p:cNvSpPr txBox="1"/>
          <p:nvPr/>
        </p:nvSpPr>
        <p:spPr>
          <a:xfrm>
            <a:off x="3995936" y="5660364"/>
            <a:ext cx="1861131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Video de presentación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345339" y="6157933"/>
            <a:ext cx="1606952" cy="623811"/>
            <a:chOff x="345339" y="6157933"/>
            <a:chExt cx="1606952" cy="623811"/>
          </a:xfrm>
        </p:grpSpPr>
        <p:pic>
          <p:nvPicPr>
            <p:cNvPr id="12" name="11 Imagen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Ver</a:t>
              </a:r>
              <a:r>
                <a:rPr lang="en-US" sz="1100" dirty="0"/>
                <a:t> </a:t>
              </a:r>
              <a:r>
                <a:rPr lang="en-US" sz="1100" dirty="0" err="1"/>
                <a:t>más</a:t>
              </a:r>
              <a:r>
                <a:rPr lang="en-US" sz="1100" dirty="0"/>
                <a:t> </a:t>
              </a:r>
              <a:r>
                <a:rPr lang="en-US" sz="1100" dirty="0" err="1"/>
                <a:t>fotos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07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84" y="3211823"/>
            <a:ext cx="4869983" cy="22358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572001" cy="24223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28062"/>
            <a:ext cx="3717168" cy="21411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53048"/>
            <a:ext cx="3471897" cy="22439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175415" y="2776391"/>
            <a:ext cx="650895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Video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07504" y="3007985"/>
            <a:ext cx="3960440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MX" sz="1200" b="1" i="1" dirty="0">
                <a:solidFill>
                  <a:schemeClr val="bg1"/>
                </a:solidFill>
              </a:rPr>
              <a:t>La </a:t>
            </a:r>
            <a:r>
              <a:rPr lang="es-MX" sz="1200" b="1" i="1" dirty="0" err="1">
                <a:solidFill>
                  <a:schemeClr val="bg1"/>
                </a:solidFill>
              </a:rPr>
              <a:t>interdisciplina</a:t>
            </a:r>
            <a:r>
              <a:rPr lang="es-MX" sz="1200" b="1" i="1" dirty="0">
                <a:solidFill>
                  <a:schemeClr val="bg1"/>
                </a:solidFill>
              </a:rPr>
              <a:t> a nivel formativo </a:t>
            </a:r>
            <a:r>
              <a:rPr lang="es-MX" sz="1200" dirty="0">
                <a:solidFill>
                  <a:schemeClr val="bg1"/>
                </a:solidFill>
              </a:rPr>
              <a:t>(Entrevista a R. </a:t>
            </a:r>
            <a:r>
              <a:rPr lang="es-MX" sz="1200" dirty="0" err="1">
                <a:solidFill>
                  <a:schemeClr val="bg1"/>
                </a:solidFill>
              </a:rPr>
              <a:t>Follari</a:t>
            </a:r>
            <a:r>
              <a:rPr lang="es-MX" sz="1200" dirty="0">
                <a:solidFill>
                  <a:schemeClr val="bg1"/>
                </a:solidFill>
              </a:rPr>
              <a:t>)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4272580" y="6220437"/>
            <a:ext cx="1606952" cy="623811"/>
            <a:chOff x="345339" y="6157933"/>
            <a:chExt cx="1606952" cy="623811"/>
          </a:xfrm>
        </p:grpSpPr>
        <p:pic>
          <p:nvPicPr>
            <p:cNvPr id="12" name="11 Imagen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3" name="12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/>
                  </a:solidFill>
                </a:rPr>
                <a:t>Ver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más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fotos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104957" y="4016097"/>
            <a:ext cx="1442707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Trabajo personal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660232" y="33265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7380312" y="6284863"/>
            <a:ext cx="1603649" cy="503974"/>
            <a:chOff x="7312789" y="6076521"/>
            <a:chExt cx="1603649" cy="503974"/>
          </a:xfrm>
        </p:grpSpPr>
        <p:pic>
          <p:nvPicPr>
            <p:cNvPr id="17" name="16 Imagen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Índice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32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156176" cy="32137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8" y="4138205"/>
            <a:ext cx="8399594" cy="230409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899592" y="359450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</a:rPr>
              <a:t>Introducción amigable a la </a:t>
            </a:r>
            <a:r>
              <a:rPr lang="es-MX" sz="1600" b="1" i="1" dirty="0" err="1">
                <a:solidFill>
                  <a:schemeClr val="bg1"/>
                </a:solidFill>
              </a:rPr>
              <a:t>Interdisciplina</a:t>
            </a:r>
            <a:r>
              <a:rPr lang="es-MX" sz="1600" b="1" dirty="0">
                <a:solidFill>
                  <a:schemeClr val="bg1"/>
                </a:solidFill>
              </a:rPr>
              <a:t> </a:t>
            </a:r>
            <a:r>
              <a:rPr lang="es-MX" sz="1600" dirty="0">
                <a:solidFill>
                  <a:schemeClr val="bg1"/>
                </a:solidFill>
              </a:rPr>
              <a:t>(Conferencia Dr. Ricardo Mancilla).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48973" y="3861048"/>
            <a:ext cx="1442707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Trabajo personal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269395" y="6447981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7775848" y="260648"/>
            <a:ext cx="1260648" cy="489377"/>
            <a:chOff x="345339" y="6157933"/>
            <a:chExt cx="1606952" cy="623811"/>
          </a:xfrm>
        </p:grpSpPr>
        <p:pic>
          <p:nvPicPr>
            <p:cNvPr id="16" name="15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Ver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</a:rPr>
                <a:t>más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</a:rPr>
                <a:t>fotos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-36512" y="246051"/>
            <a:ext cx="1347642" cy="503974"/>
            <a:chOff x="7568796" y="6076521"/>
            <a:chExt cx="1347642" cy="503974"/>
          </a:xfrm>
        </p:grpSpPr>
        <p:pic>
          <p:nvPicPr>
            <p:cNvPr id="19" name="18 Imagen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20" name="19 CuadroTexto"/>
            <p:cNvSpPr txBox="1"/>
            <p:nvPr/>
          </p:nvSpPr>
          <p:spPr>
            <a:xfrm>
              <a:off x="7568796" y="6143842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Índice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919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191</Words>
  <Application>Microsoft Office PowerPoint</Application>
  <PresentationFormat>Presentación en pantalla (4:3)</PresentationFormat>
  <Paragraphs>104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Propietario</dc:creator>
  <cp:lastModifiedBy>Propietario</cp:lastModifiedBy>
  <cp:revision>34</cp:revision>
  <dcterms:created xsi:type="dcterms:W3CDTF">2017-10-29T10:41:46Z</dcterms:created>
  <dcterms:modified xsi:type="dcterms:W3CDTF">2017-11-01T02:52:44Z</dcterms:modified>
</cp:coreProperties>
</file>