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9" r:id="rId6"/>
    <p:sldId id="270" r:id="rId7"/>
    <p:sldId id="273" r:id="rId8"/>
    <p:sldId id="262" r:id="rId9"/>
    <p:sldId id="274" r:id="rId10"/>
    <p:sldId id="263" r:id="rId11"/>
    <p:sldId id="264" r:id="rId12"/>
    <p:sldId id="276" r:id="rId13"/>
    <p:sldId id="277" r:id="rId14"/>
    <p:sldId id="265" r:id="rId15"/>
    <p:sldId id="275" r:id="rId16"/>
    <p:sldId id="284" r:id="rId17"/>
    <p:sldId id="278" r:id="rId18"/>
    <p:sldId id="283" r:id="rId19"/>
    <p:sldId id="285" r:id="rId20"/>
    <p:sldId id="286" r:id="rId21"/>
    <p:sldId id="287" r:id="rId22"/>
    <p:sldId id="288" r:id="rId23"/>
    <p:sldId id="289" r:id="rId24"/>
    <p:sldId id="291" r:id="rId25"/>
    <p:sldId id="292" r:id="rId26"/>
    <p:sldId id="294" r:id="rId27"/>
    <p:sldId id="295" r:id="rId28"/>
    <p:sldId id="293"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BFC0A-657D-4E48-B337-40BA680964EB}"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MX"/>
        </a:p>
      </dgm:t>
    </dgm:pt>
    <dgm:pt modelId="{63AE508E-DF71-410E-8F83-F2C1E872F940}">
      <dgm:prSet phldrT="[Texto]" custT="1"/>
      <dgm:spPr/>
      <dgm:t>
        <a:bodyPr/>
        <a:lstStyle/>
        <a:p>
          <a:pPr algn="l"/>
          <a:r>
            <a:rPr lang="es-MX" sz="1050" i="1" dirty="0"/>
            <a:t>Cuestionar</a:t>
          </a:r>
        </a:p>
      </dgm:t>
    </dgm:pt>
    <dgm:pt modelId="{DD51578C-991E-4BD2-A07C-D3934B8FFDCC}" type="parTrans" cxnId="{9AB5D84B-0B5B-4522-A60C-CC07F7D7147C}">
      <dgm:prSet/>
      <dgm:spPr/>
      <dgm:t>
        <a:bodyPr/>
        <a:lstStyle/>
        <a:p>
          <a:endParaRPr lang="es-MX"/>
        </a:p>
      </dgm:t>
    </dgm:pt>
    <dgm:pt modelId="{78FCC053-B4FF-4581-8476-172EE8B6317D}" type="sibTrans" cxnId="{9AB5D84B-0B5B-4522-A60C-CC07F7D7147C}">
      <dgm:prSet/>
      <dgm:spPr/>
      <dgm:t>
        <a:bodyPr/>
        <a:lstStyle/>
        <a:p>
          <a:endParaRPr lang="es-MX"/>
        </a:p>
      </dgm:t>
    </dgm:pt>
    <dgm:pt modelId="{4C7D4F2D-04C0-47EE-AD8C-41BCDF5BCED1}">
      <dgm:prSet phldrT="[Texto]" custT="1"/>
      <dgm:spPr/>
      <dgm:t>
        <a:bodyPr/>
        <a:lstStyle/>
        <a:p>
          <a:pPr algn="l"/>
          <a:r>
            <a:rPr lang="es-MX" sz="1050" i="1"/>
            <a:t>Tipos de pregunta</a:t>
          </a:r>
        </a:p>
      </dgm:t>
    </dgm:pt>
    <dgm:pt modelId="{30D113FF-F8AF-4AFA-A952-92D764F045FB}" type="parTrans" cxnId="{E8B13F58-902E-4B23-826C-0712DE6E8C8F}">
      <dgm:prSet/>
      <dgm:spPr/>
      <dgm:t>
        <a:bodyPr/>
        <a:lstStyle/>
        <a:p>
          <a:endParaRPr lang="es-MX"/>
        </a:p>
      </dgm:t>
    </dgm:pt>
    <dgm:pt modelId="{403E1862-F693-467F-A193-38B315A4A0C3}" type="sibTrans" cxnId="{E8B13F58-902E-4B23-826C-0712DE6E8C8F}">
      <dgm:prSet/>
      <dgm:spPr/>
      <dgm:t>
        <a:bodyPr/>
        <a:lstStyle/>
        <a:p>
          <a:endParaRPr lang="es-MX"/>
        </a:p>
      </dgm:t>
    </dgm:pt>
    <dgm:pt modelId="{22AC3D9B-341F-4CFD-BF0F-73108D7F03C1}">
      <dgm:prSet phldrT="[Texto]" custT="1"/>
      <dgm:spPr/>
      <dgm:t>
        <a:bodyPr/>
        <a:lstStyle/>
        <a:p>
          <a:pPr algn="l"/>
          <a:r>
            <a:rPr lang="es-MX" sz="1050" dirty="0"/>
            <a:t>Preguntas generan preguntas</a:t>
          </a:r>
        </a:p>
      </dgm:t>
    </dgm:pt>
    <dgm:pt modelId="{2CEC990C-6DB4-42F0-93D2-5E5214DC526C}" type="parTrans" cxnId="{6A220501-CE49-4036-80B2-160FC8ADE30B}">
      <dgm:prSet/>
      <dgm:spPr/>
      <dgm:t>
        <a:bodyPr/>
        <a:lstStyle/>
        <a:p>
          <a:endParaRPr lang="es-MX"/>
        </a:p>
      </dgm:t>
    </dgm:pt>
    <dgm:pt modelId="{CF4EFE7C-8074-48C8-98BC-37D67DB288A5}" type="sibTrans" cxnId="{6A220501-CE49-4036-80B2-160FC8ADE30B}">
      <dgm:prSet/>
      <dgm:spPr/>
      <dgm:t>
        <a:bodyPr/>
        <a:lstStyle/>
        <a:p>
          <a:endParaRPr lang="es-MX"/>
        </a:p>
      </dgm:t>
    </dgm:pt>
    <dgm:pt modelId="{BF6C17F1-D974-4EC0-97A3-08F165216342}">
      <dgm:prSet phldrT="[Texto]" custT="1"/>
      <dgm:spPr/>
      <dgm:t>
        <a:bodyPr/>
        <a:lstStyle/>
        <a:p>
          <a:pPr algn="l"/>
          <a:r>
            <a:rPr lang="es-MX" sz="1050" dirty="0"/>
            <a:t>Información, datos y experiencia</a:t>
          </a:r>
        </a:p>
      </dgm:t>
    </dgm:pt>
    <dgm:pt modelId="{FFAEDD73-2AA0-4754-A78A-327B9F06395A}" type="parTrans" cxnId="{CB6DE1C2-CC45-4186-8437-D72BE7FBC8A1}">
      <dgm:prSet/>
      <dgm:spPr/>
      <dgm:t>
        <a:bodyPr/>
        <a:lstStyle/>
        <a:p>
          <a:endParaRPr lang="es-MX"/>
        </a:p>
      </dgm:t>
    </dgm:pt>
    <dgm:pt modelId="{1C3DF025-9C59-45AD-9590-63189B60EE6F}" type="sibTrans" cxnId="{CB6DE1C2-CC45-4186-8437-D72BE7FBC8A1}">
      <dgm:prSet/>
      <dgm:spPr/>
      <dgm:t>
        <a:bodyPr/>
        <a:lstStyle/>
        <a:p>
          <a:endParaRPr lang="es-MX"/>
        </a:p>
      </dgm:t>
    </dgm:pt>
    <dgm:pt modelId="{0F9F77B8-B8BB-42DE-9141-AC5A9B44B953}">
      <dgm:prSet phldrT="[Texto]" custT="1"/>
      <dgm:spPr/>
      <dgm:t>
        <a:bodyPr/>
        <a:lstStyle/>
        <a:p>
          <a:pPr algn="l"/>
          <a:r>
            <a:rPr lang="es-MX" sz="1050" dirty="0"/>
            <a:t>Inferencias y conclusiones</a:t>
          </a:r>
        </a:p>
      </dgm:t>
    </dgm:pt>
    <dgm:pt modelId="{702BEBF1-E668-4E1A-ADBF-1810B17ED8F3}" type="parTrans" cxnId="{6630230F-3B8F-474A-A033-6DBD210F7D63}">
      <dgm:prSet/>
      <dgm:spPr/>
      <dgm:t>
        <a:bodyPr/>
        <a:lstStyle/>
        <a:p>
          <a:endParaRPr lang="es-MX"/>
        </a:p>
      </dgm:t>
    </dgm:pt>
    <dgm:pt modelId="{C7D84451-E72D-441A-9170-04A3F9B146D1}" type="sibTrans" cxnId="{6630230F-3B8F-474A-A033-6DBD210F7D63}">
      <dgm:prSet/>
      <dgm:spPr/>
      <dgm:t>
        <a:bodyPr/>
        <a:lstStyle/>
        <a:p>
          <a:endParaRPr lang="es-MX"/>
        </a:p>
      </dgm:t>
    </dgm:pt>
    <dgm:pt modelId="{9CABD838-C96A-4CAC-8F1B-8DFED576E099}">
      <dgm:prSet phldrT="[Texto]" custT="1"/>
      <dgm:spPr/>
      <dgm:t>
        <a:bodyPr/>
        <a:lstStyle/>
        <a:p>
          <a:pPr algn="l"/>
          <a:r>
            <a:rPr lang="es-MX" sz="1050" dirty="0"/>
            <a:t>Conceptos e ideas</a:t>
          </a:r>
        </a:p>
      </dgm:t>
    </dgm:pt>
    <dgm:pt modelId="{5350505F-B328-4DAE-8F89-B98C51E4CBCF}" type="parTrans" cxnId="{4E146BB9-2993-4C6F-B8A6-7A6CFABC2AA9}">
      <dgm:prSet/>
      <dgm:spPr/>
      <dgm:t>
        <a:bodyPr/>
        <a:lstStyle/>
        <a:p>
          <a:endParaRPr lang="es-MX"/>
        </a:p>
      </dgm:t>
    </dgm:pt>
    <dgm:pt modelId="{C8531E4C-66BC-41A4-AECC-4C2F47F9B4FF}" type="sibTrans" cxnId="{4E146BB9-2993-4C6F-B8A6-7A6CFABC2AA9}">
      <dgm:prSet/>
      <dgm:spPr/>
      <dgm:t>
        <a:bodyPr/>
        <a:lstStyle/>
        <a:p>
          <a:endParaRPr lang="es-MX"/>
        </a:p>
      </dgm:t>
    </dgm:pt>
    <dgm:pt modelId="{FF3CC7B9-60F3-4A1E-AC1E-5C68C3CE8BD5}">
      <dgm:prSet phldrT="[Texto]" custT="1"/>
      <dgm:spPr/>
      <dgm:t>
        <a:bodyPr/>
        <a:lstStyle/>
        <a:p>
          <a:pPr algn="l"/>
          <a:r>
            <a:rPr lang="es-MX" sz="1050" dirty="0"/>
            <a:t>Crear significado</a:t>
          </a:r>
        </a:p>
      </dgm:t>
    </dgm:pt>
    <dgm:pt modelId="{F8C9D9C8-2995-4840-89F7-DF9FA63F4FFA}" type="parTrans" cxnId="{C8C6B7AD-FD64-4D7C-B1EF-021785F416BB}">
      <dgm:prSet/>
      <dgm:spPr/>
      <dgm:t>
        <a:bodyPr/>
        <a:lstStyle/>
        <a:p>
          <a:endParaRPr lang="es-MX"/>
        </a:p>
      </dgm:t>
    </dgm:pt>
    <dgm:pt modelId="{348955BC-271A-49F0-A3D4-8983D1B8CFEA}" type="sibTrans" cxnId="{C8C6B7AD-FD64-4D7C-B1EF-021785F416BB}">
      <dgm:prSet/>
      <dgm:spPr/>
      <dgm:t>
        <a:bodyPr/>
        <a:lstStyle/>
        <a:p>
          <a:endParaRPr lang="es-MX"/>
        </a:p>
      </dgm:t>
    </dgm:pt>
    <dgm:pt modelId="{1DC6FA15-FF63-4F3C-8798-74ADAFAC73D2}">
      <dgm:prSet phldrT="[Texto]" custT="1"/>
      <dgm:spPr/>
      <dgm:t>
        <a:bodyPr/>
        <a:lstStyle/>
        <a:p>
          <a:pPr algn="l"/>
          <a:r>
            <a:rPr lang="es-MX" sz="1050" dirty="0"/>
            <a:t>Suposiciones</a:t>
          </a:r>
        </a:p>
      </dgm:t>
    </dgm:pt>
    <dgm:pt modelId="{920598AA-9E3F-4094-9899-96BC60783D6E}" type="parTrans" cxnId="{A01EAB20-F23E-4661-B912-E94D94627C6F}">
      <dgm:prSet/>
      <dgm:spPr/>
      <dgm:t>
        <a:bodyPr/>
        <a:lstStyle/>
        <a:p>
          <a:endParaRPr lang="es-MX"/>
        </a:p>
      </dgm:t>
    </dgm:pt>
    <dgm:pt modelId="{5AB2DB48-6945-4C06-BF63-8224BEDC6CCF}" type="sibTrans" cxnId="{A01EAB20-F23E-4661-B912-E94D94627C6F}">
      <dgm:prSet/>
      <dgm:spPr/>
      <dgm:t>
        <a:bodyPr/>
        <a:lstStyle/>
        <a:p>
          <a:endParaRPr lang="es-MX"/>
        </a:p>
      </dgm:t>
    </dgm:pt>
    <dgm:pt modelId="{F71E4181-F018-4F30-B431-6A81FF4FAAB4}">
      <dgm:prSet phldrT="[Texto]" custT="1"/>
      <dgm:spPr/>
      <dgm:t>
        <a:bodyPr/>
        <a:lstStyle/>
        <a:p>
          <a:pPr algn="l"/>
          <a:r>
            <a:rPr lang="es-MX" sz="1050" dirty="0"/>
            <a:t>Implicaciones y consecuencias</a:t>
          </a:r>
        </a:p>
      </dgm:t>
    </dgm:pt>
    <dgm:pt modelId="{AFC830D3-091B-4985-A287-CACEED483D41}" type="parTrans" cxnId="{AC2B24DC-A246-4562-B907-F123920CADC7}">
      <dgm:prSet/>
      <dgm:spPr/>
      <dgm:t>
        <a:bodyPr/>
        <a:lstStyle/>
        <a:p>
          <a:endParaRPr lang="es-MX"/>
        </a:p>
      </dgm:t>
    </dgm:pt>
    <dgm:pt modelId="{3BCDCE0D-2BF1-4294-AE4D-A790FFD53EE9}" type="sibTrans" cxnId="{AC2B24DC-A246-4562-B907-F123920CADC7}">
      <dgm:prSet/>
      <dgm:spPr/>
      <dgm:t>
        <a:bodyPr/>
        <a:lstStyle/>
        <a:p>
          <a:endParaRPr lang="es-MX"/>
        </a:p>
      </dgm:t>
    </dgm:pt>
    <dgm:pt modelId="{47985814-1828-4AEF-AC7D-D098AECC250C}">
      <dgm:prSet phldrT="[Texto]" custT="1"/>
      <dgm:spPr/>
      <dgm:t>
        <a:bodyPr/>
        <a:lstStyle/>
        <a:p>
          <a:pPr algn="l"/>
          <a:r>
            <a:rPr lang="es-MX" sz="1050"/>
            <a:t>Puntos de vista y perspectivas</a:t>
          </a:r>
        </a:p>
      </dgm:t>
    </dgm:pt>
    <dgm:pt modelId="{DF42E759-561F-4C93-9C3F-174A88B4DB02}" type="parTrans" cxnId="{AE02128C-BA0C-41C1-BE77-2451BABB11B3}">
      <dgm:prSet/>
      <dgm:spPr/>
      <dgm:t>
        <a:bodyPr/>
        <a:lstStyle/>
        <a:p>
          <a:endParaRPr lang="es-MX"/>
        </a:p>
      </dgm:t>
    </dgm:pt>
    <dgm:pt modelId="{C6C0986F-BBEE-4771-B96C-50213119704D}" type="sibTrans" cxnId="{AE02128C-BA0C-41C1-BE77-2451BABB11B3}">
      <dgm:prSet/>
      <dgm:spPr/>
      <dgm:t>
        <a:bodyPr/>
        <a:lstStyle/>
        <a:p>
          <a:endParaRPr lang="es-MX"/>
        </a:p>
      </dgm:t>
    </dgm:pt>
    <dgm:pt modelId="{51DFE5C1-9919-4C7C-B35B-B43E33B43595}">
      <dgm:prSet phldrT="[Texto]" custT="1"/>
      <dgm:spPr/>
      <dgm:t>
        <a:bodyPr/>
        <a:lstStyle/>
        <a:p>
          <a:pPr algn="l"/>
          <a:r>
            <a:rPr lang="es-MX" sz="1050" dirty="0"/>
            <a:t>Dirigido hacia un lugar</a:t>
          </a:r>
        </a:p>
      </dgm:t>
    </dgm:pt>
    <dgm:pt modelId="{89490FDA-570F-4925-8974-5CE799050F48}" type="parTrans" cxnId="{2B101564-F00F-408E-9D89-F0783A069890}">
      <dgm:prSet/>
      <dgm:spPr/>
      <dgm:t>
        <a:bodyPr/>
        <a:lstStyle/>
        <a:p>
          <a:endParaRPr lang="es-MX"/>
        </a:p>
      </dgm:t>
    </dgm:pt>
    <dgm:pt modelId="{33145B3E-A178-4241-8F98-215738075125}" type="sibTrans" cxnId="{2B101564-F00F-408E-9D89-F0783A069890}">
      <dgm:prSet/>
      <dgm:spPr/>
      <dgm:t>
        <a:bodyPr/>
        <a:lstStyle/>
        <a:p>
          <a:endParaRPr lang="es-MX"/>
        </a:p>
      </dgm:t>
    </dgm:pt>
    <dgm:pt modelId="{CB136E7C-FCFA-4A94-9828-7BAFA523C9C0}">
      <dgm:prSet phldrT="[Texto]" custT="1"/>
      <dgm:spPr/>
      <dgm:t>
        <a:bodyPr/>
        <a:lstStyle/>
        <a:p>
          <a:pPr algn="l"/>
          <a:r>
            <a:rPr lang="es-MX" sz="1050" dirty="0"/>
            <a:t>Un sistema</a:t>
          </a:r>
        </a:p>
      </dgm:t>
    </dgm:pt>
    <dgm:pt modelId="{714F04A9-726A-4BA6-A485-E0F8481E76B6}" type="parTrans" cxnId="{8FE20A5D-EF97-4489-8B5D-C96814106840}">
      <dgm:prSet/>
      <dgm:spPr/>
      <dgm:t>
        <a:bodyPr/>
        <a:lstStyle/>
        <a:p>
          <a:endParaRPr lang="es-MX"/>
        </a:p>
      </dgm:t>
    </dgm:pt>
    <dgm:pt modelId="{77271463-9B96-40BF-8139-39F1CA17FA70}" type="sibTrans" cxnId="{8FE20A5D-EF97-4489-8B5D-C96814106840}">
      <dgm:prSet/>
      <dgm:spPr/>
      <dgm:t>
        <a:bodyPr/>
        <a:lstStyle/>
        <a:p>
          <a:endParaRPr lang="es-MX"/>
        </a:p>
      </dgm:t>
    </dgm:pt>
    <dgm:pt modelId="{6F20CDB4-2B7A-439F-BC83-095C5937F3C2}">
      <dgm:prSet phldrT="[Texto]" custT="1"/>
      <dgm:spPr/>
      <dgm:t>
        <a:bodyPr/>
        <a:lstStyle/>
        <a:p>
          <a:pPr algn="l"/>
          <a:r>
            <a:rPr lang="es-MX" sz="1050"/>
            <a:t>Sin sistema</a:t>
          </a:r>
        </a:p>
      </dgm:t>
    </dgm:pt>
    <dgm:pt modelId="{2194F0DB-9C92-4C10-8249-7BC663F5E70E}" type="parTrans" cxnId="{3EE96A64-B647-4880-9852-516DA4D03F90}">
      <dgm:prSet/>
      <dgm:spPr/>
      <dgm:t>
        <a:bodyPr/>
        <a:lstStyle/>
        <a:p>
          <a:endParaRPr lang="es-MX"/>
        </a:p>
      </dgm:t>
    </dgm:pt>
    <dgm:pt modelId="{1FAAF67D-64AE-499F-85BD-61ACFA3E3096}" type="sibTrans" cxnId="{3EE96A64-B647-4880-9852-516DA4D03F90}">
      <dgm:prSet/>
      <dgm:spPr/>
      <dgm:t>
        <a:bodyPr/>
        <a:lstStyle/>
        <a:p>
          <a:endParaRPr lang="es-MX"/>
        </a:p>
      </dgm:t>
    </dgm:pt>
    <dgm:pt modelId="{D531E309-0356-4E1D-BD02-C7809AE34CBB}">
      <dgm:prSet phldrT="[Texto]" custT="1"/>
      <dgm:spPr/>
      <dgm:t>
        <a:bodyPr/>
        <a:lstStyle/>
        <a:p>
          <a:pPr algn="l"/>
          <a:r>
            <a:rPr lang="es-MX" sz="1050"/>
            <a:t>Sistemas en conflicto</a:t>
          </a:r>
        </a:p>
      </dgm:t>
    </dgm:pt>
    <dgm:pt modelId="{DB00EF3A-438A-4F35-9839-2CCB99D2FCFE}" type="parTrans" cxnId="{96ACDEEF-03B1-46AF-8ADA-3C765BDCD014}">
      <dgm:prSet/>
      <dgm:spPr/>
      <dgm:t>
        <a:bodyPr/>
        <a:lstStyle/>
        <a:p>
          <a:endParaRPr lang="es-MX"/>
        </a:p>
      </dgm:t>
    </dgm:pt>
    <dgm:pt modelId="{D8B0E486-7B6F-4B3A-9F45-B56512858DB5}" type="sibTrans" cxnId="{96ACDEEF-03B1-46AF-8ADA-3C765BDCD014}">
      <dgm:prSet/>
      <dgm:spPr/>
      <dgm:t>
        <a:bodyPr/>
        <a:lstStyle/>
        <a:p>
          <a:endParaRPr lang="es-MX"/>
        </a:p>
      </dgm:t>
    </dgm:pt>
    <dgm:pt modelId="{ECAEBEB1-BC96-4D3A-A364-FB193FB61103}">
      <dgm:prSet phldrT="[Texto]" custT="1"/>
      <dgm:spPr/>
      <dgm:t>
        <a:bodyPr/>
        <a:lstStyle/>
        <a:p>
          <a:pPr algn="l"/>
          <a:r>
            <a:rPr lang="es-MX" sz="1050" i="1" dirty="0"/>
            <a:t>Absolutismo y relativismo</a:t>
          </a:r>
        </a:p>
      </dgm:t>
    </dgm:pt>
    <dgm:pt modelId="{8C278A94-E786-4A25-B6BA-47CF024C6B2F}" type="parTrans" cxnId="{401354A8-2CDF-460E-9E0D-DF748326BF3C}">
      <dgm:prSet/>
      <dgm:spPr/>
      <dgm:t>
        <a:bodyPr/>
        <a:lstStyle/>
        <a:p>
          <a:endParaRPr lang="es-MX"/>
        </a:p>
      </dgm:t>
    </dgm:pt>
    <dgm:pt modelId="{469B1595-8EDC-40BB-A03D-EE2A5508268B}" type="sibTrans" cxnId="{401354A8-2CDF-460E-9E0D-DF748326BF3C}">
      <dgm:prSet/>
      <dgm:spPr/>
      <dgm:t>
        <a:bodyPr/>
        <a:lstStyle/>
        <a:p>
          <a:endParaRPr lang="es-MX"/>
        </a:p>
      </dgm:t>
    </dgm:pt>
    <dgm:pt modelId="{A2AD1980-3365-4D58-904F-0F21C53F4895}">
      <dgm:prSet phldrT="[Texto]" custT="1"/>
      <dgm:spPr/>
      <dgm:t>
        <a:bodyPr/>
        <a:lstStyle/>
        <a:p>
          <a:pPr algn="l"/>
          <a:r>
            <a:rPr lang="es-MX" sz="1050" i="1"/>
            <a:t>Preguntas conceptuales</a:t>
          </a:r>
        </a:p>
      </dgm:t>
    </dgm:pt>
    <dgm:pt modelId="{80369C35-AE9A-4353-9055-30155AA0DAAB}" type="parTrans" cxnId="{A747375D-3016-47DB-BCCF-C13794BFEC22}">
      <dgm:prSet/>
      <dgm:spPr/>
      <dgm:t>
        <a:bodyPr/>
        <a:lstStyle/>
        <a:p>
          <a:endParaRPr lang="es-MX"/>
        </a:p>
      </dgm:t>
    </dgm:pt>
    <dgm:pt modelId="{54F2C6EC-EB29-427A-8887-A6B212DA38F1}" type="sibTrans" cxnId="{A747375D-3016-47DB-BCCF-C13794BFEC22}">
      <dgm:prSet/>
      <dgm:spPr/>
      <dgm:t>
        <a:bodyPr/>
        <a:lstStyle/>
        <a:p>
          <a:endParaRPr lang="es-MX"/>
        </a:p>
      </dgm:t>
    </dgm:pt>
    <dgm:pt modelId="{B4E98022-5CA6-480B-9663-100605981F20}">
      <dgm:prSet phldrT="[Texto]" custT="1"/>
      <dgm:spPr/>
      <dgm:t>
        <a:bodyPr/>
        <a:lstStyle/>
        <a:p>
          <a:pPr algn="l"/>
          <a:r>
            <a:rPr lang="es-MX" sz="1050" i="1" dirty="0"/>
            <a:t>Preguntas complejas interdisciplinarias</a:t>
          </a:r>
        </a:p>
      </dgm:t>
    </dgm:pt>
    <dgm:pt modelId="{C4EF767F-3F32-443A-BE3D-78AF0AAB6C47}" type="parTrans" cxnId="{AC59BB44-2106-44A3-AFA5-5F7E91047A67}">
      <dgm:prSet/>
      <dgm:spPr/>
      <dgm:t>
        <a:bodyPr/>
        <a:lstStyle/>
        <a:p>
          <a:endParaRPr lang="es-MX"/>
        </a:p>
      </dgm:t>
    </dgm:pt>
    <dgm:pt modelId="{302F970B-02B8-44D0-A94E-B8976DF45D30}" type="sibTrans" cxnId="{AC59BB44-2106-44A3-AFA5-5F7E91047A67}">
      <dgm:prSet/>
      <dgm:spPr/>
      <dgm:t>
        <a:bodyPr/>
        <a:lstStyle/>
        <a:p>
          <a:endParaRPr lang="es-MX"/>
        </a:p>
      </dgm:t>
    </dgm:pt>
    <dgm:pt modelId="{A020ABC4-F042-4B1C-A7D0-11F676FA09D8}">
      <dgm:prSet phldrT="[Texto]" custT="1"/>
      <dgm:spPr/>
      <dgm:t>
        <a:bodyPr/>
        <a:lstStyle/>
        <a:p>
          <a:pPr algn="l"/>
          <a:r>
            <a:rPr lang="es-MX" sz="1050"/>
            <a:t>Juicios razonados</a:t>
          </a:r>
        </a:p>
      </dgm:t>
    </dgm:pt>
    <dgm:pt modelId="{0153C9AA-D9FF-4876-89D9-6681898198D3}" type="parTrans" cxnId="{3794C1B2-240E-41F6-9105-2D60F03FFA31}">
      <dgm:prSet/>
      <dgm:spPr/>
      <dgm:t>
        <a:bodyPr/>
        <a:lstStyle/>
        <a:p>
          <a:endParaRPr lang="es-MX"/>
        </a:p>
      </dgm:t>
    </dgm:pt>
    <dgm:pt modelId="{22DA2674-E78D-4275-AE0C-BC347850A1DE}" type="sibTrans" cxnId="{3794C1B2-240E-41F6-9105-2D60F03FFA31}">
      <dgm:prSet/>
      <dgm:spPr/>
      <dgm:t>
        <a:bodyPr/>
        <a:lstStyle/>
        <a:p>
          <a:endParaRPr lang="es-MX"/>
        </a:p>
      </dgm:t>
    </dgm:pt>
    <dgm:pt modelId="{10F580C8-4B85-45E8-9E5D-E6BD48E8F59F}">
      <dgm:prSet phldrT="[Texto]" custT="1"/>
      <dgm:spPr/>
      <dgm:t>
        <a:bodyPr/>
        <a:lstStyle/>
        <a:p>
          <a:pPr algn="l"/>
          <a:r>
            <a:rPr lang="es-MX" sz="1050"/>
            <a:t>Simples</a:t>
          </a:r>
        </a:p>
      </dgm:t>
    </dgm:pt>
    <dgm:pt modelId="{A677BD47-18E0-43D9-85D9-B3F82E5887B1}" type="parTrans" cxnId="{C758D108-4AFD-48CE-AFA2-6BDB32A050CB}">
      <dgm:prSet/>
      <dgm:spPr/>
      <dgm:t>
        <a:bodyPr/>
        <a:lstStyle/>
        <a:p>
          <a:endParaRPr lang="es-MX"/>
        </a:p>
      </dgm:t>
    </dgm:pt>
    <dgm:pt modelId="{D0D5A525-1B52-403F-9980-87FA862CC1AB}" type="sibTrans" cxnId="{C758D108-4AFD-48CE-AFA2-6BDB32A050CB}">
      <dgm:prSet/>
      <dgm:spPr/>
      <dgm:t>
        <a:bodyPr/>
        <a:lstStyle/>
        <a:p>
          <a:endParaRPr lang="es-MX"/>
        </a:p>
      </dgm:t>
    </dgm:pt>
    <dgm:pt modelId="{21FC6DC3-D8BC-4043-BEE8-20FB58D2BF32}">
      <dgm:prSet phldrT="[Texto]" custT="1"/>
      <dgm:spPr/>
      <dgm:t>
        <a:bodyPr/>
        <a:lstStyle/>
        <a:p>
          <a:pPr algn="l"/>
          <a:r>
            <a:rPr lang="es-MX" sz="1050"/>
            <a:t>Complejas</a:t>
          </a:r>
        </a:p>
      </dgm:t>
    </dgm:pt>
    <dgm:pt modelId="{AB27D5ED-562D-44AF-95D7-AAA423ACD569}" type="parTrans" cxnId="{C9F86533-A62A-4D72-86B4-6938FB8F9400}">
      <dgm:prSet/>
      <dgm:spPr/>
      <dgm:t>
        <a:bodyPr/>
        <a:lstStyle/>
        <a:p>
          <a:endParaRPr lang="es-MX"/>
        </a:p>
      </dgm:t>
    </dgm:pt>
    <dgm:pt modelId="{4F7800D4-267B-4871-8D06-1DDEBDD915D9}" type="sibTrans" cxnId="{C9F86533-A62A-4D72-86B4-6938FB8F9400}">
      <dgm:prSet/>
      <dgm:spPr/>
      <dgm:t>
        <a:bodyPr/>
        <a:lstStyle/>
        <a:p>
          <a:endParaRPr lang="es-MX"/>
        </a:p>
      </dgm:t>
    </dgm:pt>
    <dgm:pt modelId="{5AEF5ED1-B028-4D03-9A5C-81D2000537D7}">
      <dgm:prSet phldrT="[Texto]" custT="1"/>
      <dgm:spPr/>
      <dgm:t>
        <a:bodyPr/>
        <a:lstStyle/>
        <a:p>
          <a:pPr algn="l"/>
          <a:r>
            <a:rPr lang="es-MX" sz="1050" dirty="0"/>
            <a:t>Preguntar por cada dimensión</a:t>
          </a:r>
        </a:p>
      </dgm:t>
    </dgm:pt>
    <dgm:pt modelId="{480C8A28-768A-40BF-9151-21049616E81C}" type="parTrans" cxnId="{E5170818-6F4B-427D-A2C4-EC3B0676171E}">
      <dgm:prSet/>
      <dgm:spPr/>
      <dgm:t>
        <a:bodyPr/>
        <a:lstStyle/>
        <a:p>
          <a:endParaRPr lang="es-MX"/>
        </a:p>
      </dgm:t>
    </dgm:pt>
    <dgm:pt modelId="{F39E1169-942C-4FEB-83CA-C54446EE57BE}" type="sibTrans" cxnId="{E5170818-6F4B-427D-A2C4-EC3B0676171E}">
      <dgm:prSet/>
      <dgm:spPr/>
      <dgm:t>
        <a:bodyPr/>
        <a:lstStyle/>
        <a:p>
          <a:endParaRPr lang="es-MX"/>
        </a:p>
      </dgm:t>
    </dgm:pt>
    <dgm:pt modelId="{3553B1AB-8AB9-48A5-8FFE-ED8A11B8443E}">
      <dgm:prSet phldrT="[Texto]" custT="1"/>
      <dgm:spPr/>
      <dgm:t>
        <a:bodyPr/>
        <a:lstStyle/>
        <a:p>
          <a:pPr algn="ctr"/>
          <a:r>
            <a:rPr lang="es-MX" sz="1400" b="1"/>
            <a:t>Preguntas evaluativas</a:t>
          </a:r>
        </a:p>
      </dgm:t>
    </dgm:pt>
    <dgm:pt modelId="{2C7A5A23-8B3E-4AA7-85B8-D9FB3A3CA4B0}" type="parTrans" cxnId="{E77AC7B9-E3A8-45EA-A904-6786AAA73AFC}">
      <dgm:prSet/>
      <dgm:spPr/>
      <dgm:t>
        <a:bodyPr/>
        <a:lstStyle/>
        <a:p>
          <a:endParaRPr lang="es-MX"/>
        </a:p>
      </dgm:t>
    </dgm:pt>
    <dgm:pt modelId="{07BDFA88-8F57-4C00-87E4-2D85B8F9261A}" type="sibTrans" cxnId="{E77AC7B9-E3A8-45EA-A904-6786AAA73AFC}">
      <dgm:prSet/>
      <dgm:spPr/>
      <dgm:t>
        <a:bodyPr/>
        <a:lstStyle/>
        <a:p>
          <a:endParaRPr lang="es-MX"/>
        </a:p>
      </dgm:t>
    </dgm:pt>
    <dgm:pt modelId="{5238BF71-03B4-4DA4-AEEF-BE7127F5DF78}">
      <dgm:prSet phldrT="[Texto]" custT="1"/>
      <dgm:spPr/>
      <dgm:t>
        <a:bodyPr/>
        <a:lstStyle/>
        <a:p>
          <a:pPr algn="l"/>
          <a:r>
            <a:rPr lang="es-MX" sz="1200" i="1"/>
            <a:t>Determinar valor, mérito y valía</a:t>
          </a:r>
        </a:p>
      </dgm:t>
    </dgm:pt>
    <dgm:pt modelId="{1964B3C9-E24D-443C-B9B8-F0E85945A894}" type="parTrans" cxnId="{43FD38A8-B17F-478A-B3E3-3A7D30403934}">
      <dgm:prSet/>
      <dgm:spPr/>
      <dgm:t>
        <a:bodyPr/>
        <a:lstStyle/>
        <a:p>
          <a:endParaRPr lang="es-MX"/>
        </a:p>
      </dgm:t>
    </dgm:pt>
    <dgm:pt modelId="{F70E06BF-12CD-4EEB-9464-96A06E761BE6}" type="sibTrans" cxnId="{43FD38A8-B17F-478A-B3E3-3A7D30403934}">
      <dgm:prSet/>
      <dgm:spPr/>
      <dgm:t>
        <a:bodyPr/>
        <a:lstStyle/>
        <a:p>
          <a:endParaRPr lang="es-MX"/>
        </a:p>
      </dgm:t>
    </dgm:pt>
    <dgm:pt modelId="{98E96E52-05B8-45BE-A9FF-BAAFA0479121}">
      <dgm:prSet phldrT="[Texto]" custT="1"/>
      <dgm:spPr/>
      <dgm:t>
        <a:bodyPr/>
        <a:lstStyle/>
        <a:p>
          <a:pPr algn="l"/>
          <a:r>
            <a:rPr lang="es-MX" sz="1200" i="1"/>
            <a:t>Tipos de pregunta</a:t>
          </a:r>
        </a:p>
      </dgm:t>
    </dgm:pt>
    <dgm:pt modelId="{C69640B4-4ED5-4A81-A4E3-7B07FB0F310D}" type="parTrans" cxnId="{D50A83FC-E82F-4B1A-8F4D-3E97D3AB7E57}">
      <dgm:prSet/>
      <dgm:spPr/>
      <dgm:t>
        <a:bodyPr/>
        <a:lstStyle/>
        <a:p>
          <a:endParaRPr lang="es-MX"/>
        </a:p>
      </dgm:t>
    </dgm:pt>
    <dgm:pt modelId="{A6480E07-A510-482F-BCDB-7CACC49DC546}" type="sibTrans" cxnId="{D50A83FC-E82F-4B1A-8F4D-3E97D3AB7E57}">
      <dgm:prSet/>
      <dgm:spPr/>
      <dgm:t>
        <a:bodyPr/>
        <a:lstStyle/>
        <a:p>
          <a:endParaRPr lang="es-MX"/>
        </a:p>
      </dgm:t>
    </dgm:pt>
    <dgm:pt modelId="{88EB2EB0-B397-49C4-9CA2-CCDDA0255D88}">
      <dgm:prSet phldrT="[Texto]" custT="1"/>
      <dgm:spPr/>
      <dgm:t>
        <a:bodyPr/>
        <a:lstStyle/>
        <a:p>
          <a:pPr algn="l"/>
          <a:r>
            <a:rPr lang="es-MX" sz="1200" i="1"/>
            <a:t>Evaluar razonamiento (partes)</a:t>
          </a:r>
        </a:p>
      </dgm:t>
    </dgm:pt>
    <dgm:pt modelId="{25EDB2ED-63BF-4BA0-A2F6-B5963FF6C5ED}" type="parTrans" cxnId="{11C9231E-ED87-422F-8A54-6E545DA78CDD}">
      <dgm:prSet/>
      <dgm:spPr/>
      <dgm:t>
        <a:bodyPr/>
        <a:lstStyle/>
        <a:p>
          <a:endParaRPr lang="es-MX"/>
        </a:p>
      </dgm:t>
    </dgm:pt>
    <dgm:pt modelId="{0D829630-155B-49E3-A0F7-0901713BB90F}" type="sibTrans" cxnId="{11C9231E-ED87-422F-8A54-6E545DA78CDD}">
      <dgm:prSet/>
      <dgm:spPr/>
      <dgm:t>
        <a:bodyPr/>
        <a:lstStyle/>
        <a:p>
          <a:endParaRPr lang="es-MX"/>
        </a:p>
      </dgm:t>
    </dgm:pt>
    <dgm:pt modelId="{620B0446-54C9-47D3-A330-7420AF1652BC}">
      <dgm:prSet phldrT="[Texto]" custT="1"/>
      <dgm:spPr/>
      <dgm:t>
        <a:bodyPr/>
        <a:lstStyle/>
        <a:p>
          <a:pPr algn="l"/>
          <a:r>
            <a:rPr lang="es-MX" sz="1200" i="1"/>
            <a:t>Cuestionar datos, información y experiencia</a:t>
          </a:r>
        </a:p>
      </dgm:t>
    </dgm:pt>
    <dgm:pt modelId="{02020C87-E39F-42CD-A685-301F119EC879}" type="parTrans" cxnId="{ACC2C1CF-5868-4692-A451-D840F2D8D02E}">
      <dgm:prSet/>
      <dgm:spPr/>
      <dgm:t>
        <a:bodyPr/>
        <a:lstStyle/>
        <a:p>
          <a:endParaRPr lang="es-MX"/>
        </a:p>
      </dgm:t>
    </dgm:pt>
    <dgm:pt modelId="{0782AE4C-03E7-45EE-B45B-8C976ACC527F}" type="sibTrans" cxnId="{ACC2C1CF-5868-4692-A451-D840F2D8D02E}">
      <dgm:prSet/>
      <dgm:spPr/>
      <dgm:t>
        <a:bodyPr/>
        <a:lstStyle/>
        <a:p>
          <a:endParaRPr lang="es-MX"/>
        </a:p>
      </dgm:t>
    </dgm:pt>
    <dgm:pt modelId="{2A79BA5B-43A2-461A-932E-55233232F9E8}">
      <dgm:prSet phldrT="[Texto]" custT="1"/>
      <dgm:spPr/>
      <dgm:t>
        <a:bodyPr/>
        <a:lstStyle/>
        <a:p>
          <a:pPr algn="l"/>
          <a:r>
            <a:rPr lang="es-MX" sz="1200" i="1" dirty="0"/>
            <a:t>Formular preguntas éticas</a:t>
          </a:r>
        </a:p>
      </dgm:t>
    </dgm:pt>
    <dgm:pt modelId="{B467E066-B8F0-4333-B7F9-1BD10DC63C74}" type="parTrans" cxnId="{4C6C6F57-E675-4E7A-B0F6-C60F4E8F2949}">
      <dgm:prSet/>
      <dgm:spPr/>
      <dgm:t>
        <a:bodyPr/>
        <a:lstStyle/>
        <a:p>
          <a:endParaRPr lang="es-MX"/>
        </a:p>
      </dgm:t>
    </dgm:pt>
    <dgm:pt modelId="{75400E47-CB4B-48E1-91F0-2CE7B7413E28}" type="sibTrans" cxnId="{4C6C6F57-E675-4E7A-B0F6-C60F4E8F2949}">
      <dgm:prSet/>
      <dgm:spPr/>
      <dgm:t>
        <a:bodyPr/>
        <a:lstStyle/>
        <a:p>
          <a:endParaRPr lang="es-MX"/>
        </a:p>
      </dgm:t>
    </dgm:pt>
    <dgm:pt modelId="{78A889D4-BA2B-4C36-AFC9-ECCF3730A051}">
      <dgm:prSet phldrT="[Texto]" custT="1"/>
      <dgm:spPr/>
      <dgm:t>
        <a:bodyPr/>
        <a:lstStyle/>
        <a:p>
          <a:pPr algn="l"/>
          <a:r>
            <a:rPr lang="es-MX" sz="1200"/>
            <a:t>un sistema</a:t>
          </a:r>
        </a:p>
      </dgm:t>
    </dgm:pt>
    <dgm:pt modelId="{2AAEE30D-979B-49F1-B760-CEED1A2CC14F}" type="parTrans" cxnId="{E53BDE21-478D-487E-9069-6F211BDC8252}">
      <dgm:prSet/>
      <dgm:spPr/>
      <dgm:t>
        <a:bodyPr/>
        <a:lstStyle/>
        <a:p>
          <a:endParaRPr lang="es-MX"/>
        </a:p>
      </dgm:t>
    </dgm:pt>
    <dgm:pt modelId="{FF5F5589-7679-43B2-9B07-DA817D9EE7BA}" type="sibTrans" cxnId="{E53BDE21-478D-487E-9069-6F211BDC8252}">
      <dgm:prSet/>
      <dgm:spPr/>
      <dgm:t>
        <a:bodyPr/>
        <a:lstStyle/>
        <a:p>
          <a:endParaRPr lang="es-MX"/>
        </a:p>
      </dgm:t>
    </dgm:pt>
    <dgm:pt modelId="{848BF695-DFE3-49B7-A0E3-59622B029C8D}">
      <dgm:prSet phldrT="[Texto]" custT="1"/>
      <dgm:spPr/>
      <dgm:t>
        <a:bodyPr/>
        <a:lstStyle/>
        <a:p>
          <a:pPr algn="l"/>
          <a:r>
            <a:rPr lang="es-MX" sz="1200"/>
            <a:t>sistemas en conflicto</a:t>
          </a:r>
        </a:p>
      </dgm:t>
    </dgm:pt>
    <dgm:pt modelId="{879722AC-7A32-4BC0-9F34-1104C67BE0D7}" type="parTrans" cxnId="{C34252F6-BDEA-4128-B527-B3B6D7654A1A}">
      <dgm:prSet/>
      <dgm:spPr/>
      <dgm:t>
        <a:bodyPr/>
        <a:lstStyle/>
        <a:p>
          <a:endParaRPr lang="es-MX"/>
        </a:p>
      </dgm:t>
    </dgm:pt>
    <dgm:pt modelId="{FB5AD8C3-6086-42F7-92F6-50495F0229FD}" type="sibTrans" cxnId="{C34252F6-BDEA-4128-B527-B3B6D7654A1A}">
      <dgm:prSet/>
      <dgm:spPr/>
      <dgm:t>
        <a:bodyPr/>
        <a:lstStyle/>
        <a:p>
          <a:endParaRPr lang="es-MX"/>
        </a:p>
      </dgm:t>
    </dgm:pt>
    <dgm:pt modelId="{5CEDCA30-6769-4BD2-B61E-35F1776B975C}">
      <dgm:prSet phldrT="[Texto]" custT="1"/>
      <dgm:spPr/>
      <dgm:t>
        <a:bodyPr/>
        <a:lstStyle/>
        <a:p>
          <a:pPr algn="l"/>
          <a:r>
            <a:rPr lang="es-MX" sz="1200"/>
            <a:t>Para aclarar y precisar</a:t>
          </a:r>
        </a:p>
      </dgm:t>
    </dgm:pt>
    <dgm:pt modelId="{7EA63027-06C8-4EC6-B3F5-CC27CD8A0C63}" type="parTrans" cxnId="{5E5CA462-7E93-4BB5-93E0-DE470F439AEA}">
      <dgm:prSet/>
      <dgm:spPr/>
      <dgm:t>
        <a:bodyPr/>
        <a:lstStyle/>
        <a:p>
          <a:endParaRPr lang="es-MX"/>
        </a:p>
      </dgm:t>
    </dgm:pt>
    <dgm:pt modelId="{10CE1D13-4E68-41B7-8533-30E342921374}" type="sibTrans" cxnId="{5E5CA462-7E93-4BB5-93E0-DE470F439AEA}">
      <dgm:prSet/>
      <dgm:spPr/>
      <dgm:t>
        <a:bodyPr/>
        <a:lstStyle/>
        <a:p>
          <a:endParaRPr lang="es-MX"/>
        </a:p>
      </dgm:t>
    </dgm:pt>
    <dgm:pt modelId="{146ABEBA-5E53-4980-BC87-CC64F1674166}">
      <dgm:prSet phldrT="[Texto]" custT="1"/>
      <dgm:spPr/>
      <dgm:t>
        <a:bodyPr/>
        <a:lstStyle/>
        <a:p>
          <a:pPr algn="l"/>
          <a:r>
            <a:rPr lang="es-MX" sz="1200"/>
            <a:t>Al leer (analizar razonamiento del autor)</a:t>
          </a:r>
        </a:p>
      </dgm:t>
    </dgm:pt>
    <dgm:pt modelId="{267963D2-EFB6-4091-B02C-F8A7A6CD2B8D}" type="parTrans" cxnId="{538879F0-DF76-41C1-B1D8-7AE3391978CD}">
      <dgm:prSet/>
      <dgm:spPr/>
      <dgm:t>
        <a:bodyPr/>
        <a:lstStyle/>
        <a:p>
          <a:endParaRPr lang="es-MX"/>
        </a:p>
      </dgm:t>
    </dgm:pt>
    <dgm:pt modelId="{B17CA18B-E16E-4AEC-80AC-A696A302DDE6}" type="sibTrans" cxnId="{538879F0-DF76-41C1-B1D8-7AE3391978CD}">
      <dgm:prSet/>
      <dgm:spPr/>
      <dgm:t>
        <a:bodyPr/>
        <a:lstStyle/>
        <a:p>
          <a:endParaRPr lang="es-MX"/>
        </a:p>
      </dgm:t>
    </dgm:pt>
    <dgm:pt modelId="{3F81116D-AEEE-4C91-B0AF-68D7401449A4}">
      <dgm:prSet phldrT="[Texto]" custT="1"/>
      <dgm:spPr/>
      <dgm:t>
        <a:bodyPr/>
        <a:lstStyle/>
        <a:p>
          <a:pPr algn="l"/>
          <a:r>
            <a:rPr lang="es-MX" sz="1200"/>
            <a:t>Al escribir</a:t>
          </a:r>
        </a:p>
      </dgm:t>
    </dgm:pt>
    <dgm:pt modelId="{6A89D967-853B-465B-AD23-A3F66EFA9389}" type="parTrans" cxnId="{1C44F346-8AD1-4063-8C0A-06ABED80C98B}">
      <dgm:prSet/>
      <dgm:spPr/>
      <dgm:t>
        <a:bodyPr/>
        <a:lstStyle/>
        <a:p>
          <a:endParaRPr lang="es-MX"/>
        </a:p>
      </dgm:t>
    </dgm:pt>
    <dgm:pt modelId="{24CB4978-5F90-47A7-945B-858EBCDF139E}" type="sibTrans" cxnId="{1C44F346-8AD1-4063-8C0A-06ABED80C98B}">
      <dgm:prSet/>
      <dgm:spPr/>
      <dgm:t>
        <a:bodyPr/>
        <a:lstStyle/>
        <a:p>
          <a:endParaRPr lang="es-MX"/>
        </a:p>
      </dgm:t>
    </dgm:pt>
    <dgm:pt modelId="{AC4ED15E-F535-410A-A0AD-59D8743A492D}">
      <dgm:prSet phldrT="[Texto]" custT="1"/>
      <dgm:spPr/>
      <dgm:t>
        <a:bodyPr/>
        <a:lstStyle/>
        <a:p>
          <a:pPr algn="l"/>
          <a:r>
            <a:rPr lang="es-MX" sz="1200"/>
            <a:t>Prejuicios y propaganda</a:t>
          </a:r>
        </a:p>
      </dgm:t>
    </dgm:pt>
    <dgm:pt modelId="{30F0E585-F6E9-401E-87A5-9F9609A8923E}" type="parTrans" cxnId="{0A26C1D3-E47E-4857-BAF6-731F3AFBD94F}">
      <dgm:prSet/>
      <dgm:spPr/>
      <dgm:t>
        <a:bodyPr/>
        <a:lstStyle/>
        <a:p>
          <a:endParaRPr lang="es-MX"/>
        </a:p>
      </dgm:t>
    </dgm:pt>
    <dgm:pt modelId="{D32DAA28-B6F8-46F2-A9DC-818A4BC3A97B}" type="sibTrans" cxnId="{0A26C1D3-E47E-4857-BAF6-731F3AFBD94F}">
      <dgm:prSet/>
      <dgm:spPr/>
      <dgm:t>
        <a:bodyPr/>
        <a:lstStyle/>
        <a:p>
          <a:endParaRPr lang="es-MX"/>
        </a:p>
      </dgm:t>
    </dgm:pt>
    <dgm:pt modelId="{3AF75497-8D4E-4681-80DE-806396090EE1}">
      <dgm:prSet phldrT="[Texto]" custT="1"/>
      <dgm:spPr/>
      <dgm:t>
        <a:bodyPr/>
        <a:lstStyle/>
        <a:p>
          <a:pPr algn="l"/>
          <a:r>
            <a:rPr lang="es-MX" sz="1200"/>
            <a:t>Evitar confusiones de ética</a:t>
          </a:r>
        </a:p>
      </dgm:t>
    </dgm:pt>
    <dgm:pt modelId="{63937A96-FBF4-4424-A513-BEEA4440F914}" type="parTrans" cxnId="{8745FCB0-073F-44DA-90DC-A800F49C0138}">
      <dgm:prSet/>
      <dgm:spPr/>
      <dgm:t>
        <a:bodyPr/>
        <a:lstStyle/>
        <a:p>
          <a:endParaRPr lang="es-MX"/>
        </a:p>
      </dgm:t>
    </dgm:pt>
    <dgm:pt modelId="{504EA5A4-FA8C-4442-8FF8-356E24F90D55}" type="sibTrans" cxnId="{8745FCB0-073F-44DA-90DC-A800F49C0138}">
      <dgm:prSet/>
      <dgm:spPr/>
      <dgm:t>
        <a:bodyPr/>
        <a:lstStyle/>
        <a:p>
          <a:endParaRPr lang="es-MX"/>
        </a:p>
      </dgm:t>
    </dgm:pt>
    <dgm:pt modelId="{028EE783-D59E-458F-86ED-8F8D36035AB8}">
      <dgm:prSet phldrT="[Texto]" custT="1"/>
      <dgm:spPr/>
      <dgm:t>
        <a:bodyPr/>
        <a:lstStyle/>
        <a:p>
          <a:r>
            <a:rPr lang="es-MX" sz="2000">
              <a:latin typeface="+mn-lt"/>
            </a:rPr>
            <a:t>EL ARTE DE FORMULAR PREGUNTAS ESENCIALES</a:t>
          </a:r>
        </a:p>
      </dgm:t>
    </dgm:pt>
    <dgm:pt modelId="{E646BF16-C58F-4EC5-91B9-38CBA7284D15}" type="sibTrans" cxnId="{62DD0200-FE82-479A-A80B-A90B9700D711}">
      <dgm:prSet/>
      <dgm:spPr/>
      <dgm:t>
        <a:bodyPr/>
        <a:lstStyle/>
        <a:p>
          <a:endParaRPr lang="es-MX"/>
        </a:p>
      </dgm:t>
    </dgm:pt>
    <dgm:pt modelId="{C0555645-A79C-4775-8696-A6A096762E4E}" type="parTrans" cxnId="{62DD0200-FE82-479A-A80B-A90B9700D711}">
      <dgm:prSet/>
      <dgm:spPr/>
      <dgm:t>
        <a:bodyPr/>
        <a:lstStyle/>
        <a:p>
          <a:endParaRPr lang="es-MX"/>
        </a:p>
      </dgm:t>
    </dgm:pt>
    <dgm:pt modelId="{499E9E68-6D1B-48CF-81FA-E88DEB86ED59}">
      <dgm:prSet phldrT="[Texto]" custT="1"/>
      <dgm:spPr/>
      <dgm:t>
        <a:bodyPr/>
        <a:lstStyle/>
        <a:p>
          <a:pPr algn="ctr"/>
          <a:r>
            <a:rPr lang="es-MX" sz="1400" b="1" dirty="0"/>
            <a:t>Preguntas analíticas</a:t>
          </a:r>
        </a:p>
      </dgm:t>
    </dgm:pt>
    <dgm:pt modelId="{80B1000D-0E7E-4B1C-B773-46E0EC4981C4}" type="sibTrans" cxnId="{A7DB94E9-5283-4ED2-9D0F-52202B0D9669}">
      <dgm:prSet/>
      <dgm:spPr/>
      <dgm:t>
        <a:bodyPr/>
        <a:lstStyle/>
        <a:p>
          <a:endParaRPr lang="es-MX"/>
        </a:p>
      </dgm:t>
    </dgm:pt>
    <dgm:pt modelId="{29E7F969-1DE1-4FB7-AB4C-F507220456DB}" type="parTrans" cxnId="{A7DB94E9-5283-4ED2-9D0F-52202B0D9669}">
      <dgm:prSet/>
      <dgm:spPr/>
      <dgm:t>
        <a:bodyPr/>
        <a:lstStyle/>
        <a:p>
          <a:endParaRPr lang="es-MX"/>
        </a:p>
      </dgm:t>
    </dgm:pt>
    <dgm:pt modelId="{3B41F8F8-2DC1-43FD-B2C5-9E47F2F43768}">
      <dgm:prSet phldrT="[Texto]" custT="1"/>
      <dgm:spPr/>
      <dgm:t>
        <a:bodyPr/>
        <a:lstStyle/>
        <a:p>
          <a:pPr algn="ctr"/>
          <a:r>
            <a:rPr lang="es-MX" sz="1400" b="1"/>
            <a:t>Formular preguntas en las disciplinas académicas</a:t>
          </a:r>
        </a:p>
      </dgm:t>
    </dgm:pt>
    <dgm:pt modelId="{D8BA6436-7EA8-43BF-A022-AC93C5EFD2FC}" type="parTrans" cxnId="{230081AD-F7B6-43F0-93BC-3B68D2E1EB88}">
      <dgm:prSet/>
      <dgm:spPr/>
      <dgm:t>
        <a:bodyPr/>
        <a:lstStyle/>
        <a:p>
          <a:endParaRPr lang="es-MX"/>
        </a:p>
      </dgm:t>
    </dgm:pt>
    <dgm:pt modelId="{B87E7AE7-5734-4EA2-93FE-B7E914BA8E15}" type="sibTrans" cxnId="{230081AD-F7B6-43F0-93BC-3B68D2E1EB88}">
      <dgm:prSet/>
      <dgm:spPr/>
      <dgm:t>
        <a:bodyPr/>
        <a:lstStyle/>
        <a:p>
          <a:endParaRPr lang="es-MX"/>
        </a:p>
      </dgm:t>
    </dgm:pt>
    <dgm:pt modelId="{3A8F165A-BF5F-4E54-9EAB-3FA94535E4AE}">
      <dgm:prSet phldrT="[Texto]" custT="1"/>
      <dgm:spPr/>
      <dgm:t>
        <a:bodyPr/>
        <a:lstStyle/>
        <a:p>
          <a:pPr algn="l"/>
          <a:r>
            <a:rPr lang="es-MX" sz="1200" i="1" dirty="0"/>
            <a:t>Cuestionar lógica de disciplinas</a:t>
          </a:r>
        </a:p>
      </dgm:t>
    </dgm:pt>
    <dgm:pt modelId="{1CC0B00D-B2CF-4B13-893B-E96AB083174D}" type="parTrans" cxnId="{AA4D10B9-BB06-4C66-9825-2D122F551D3D}">
      <dgm:prSet/>
      <dgm:spPr/>
      <dgm:t>
        <a:bodyPr/>
        <a:lstStyle/>
        <a:p>
          <a:endParaRPr lang="es-MX"/>
        </a:p>
      </dgm:t>
    </dgm:pt>
    <dgm:pt modelId="{26AF6DFC-83BB-4C9B-B89B-EB81981A1990}" type="sibTrans" cxnId="{AA4D10B9-BB06-4C66-9825-2D122F551D3D}">
      <dgm:prSet/>
      <dgm:spPr/>
      <dgm:t>
        <a:bodyPr/>
        <a:lstStyle/>
        <a:p>
          <a:endParaRPr lang="es-MX"/>
        </a:p>
      </dgm:t>
    </dgm:pt>
    <dgm:pt modelId="{B246B8D4-C0F0-47F2-8D30-2312005A94D6}">
      <dgm:prSet phldrT="[Texto]" custT="1"/>
      <dgm:spPr/>
      <dgm:t>
        <a:bodyPr/>
        <a:lstStyle/>
        <a:p>
          <a:pPr algn="l"/>
          <a:r>
            <a:rPr lang="es-MX" sz="1200" i="1" dirty="0"/>
            <a:t>Formular preguntas para la comprensión de disciplinas</a:t>
          </a:r>
        </a:p>
      </dgm:t>
    </dgm:pt>
    <dgm:pt modelId="{E8095B21-0DED-48C6-B6C8-D69E705FFDED}" type="parTrans" cxnId="{2361CAA8-4130-4D92-9947-A7740BABFFC7}">
      <dgm:prSet/>
      <dgm:spPr/>
      <dgm:t>
        <a:bodyPr/>
        <a:lstStyle/>
        <a:p>
          <a:endParaRPr lang="es-MX"/>
        </a:p>
      </dgm:t>
    </dgm:pt>
    <dgm:pt modelId="{4D5C0499-5114-4261-BEB8-6AF063621810}" type="sibTrans" cxnId="{2361CAA8-4130-4D92-9947-A7740BABFFC7}">
      <dgm:prSet/>
      <dgm:spPr/>
      <dgm:t>
        <a:bodyPr/>
        <a:lstStyle/>
        <a:p>
          <a:endParaRPr lang="es-MX"/>
        </a:p>
      </dgm:t>
    </dgm:pt>
    <dgm:pt modelId="{A6AB5839-66E4-4EA2-8199-299589DCC262}">
      <dgm:prSet phldrT="[Texto]" custT="1"/>
      <dgm:spPr/>
      <dgm:t>
        <a:bodyPr/>
        <a:lstStyle/>
        <a:p>
          <a:pPr algn="l"/>
          <a:r>
            <a:rPr lang="es-MX" sz="1050" i="1" dirty="0"/>
            <a:t>Calidad del pensamiento &gt; calidad en preguntas</a:t>
          </a:r>
        </a:p>
      </dgm:t>
    </dgm:pt>
    <dgm:pt modelId="{BBE0A9CF-F73D-4F20-9EE6-9094310F363B}" type="parTrans" cxnId="{31D0831E-BAE6-40D6-A995-4F9E269C1600}">
      <dgm:prSet/>
      <dgm:spPr/>
      <dgm:t>
        <a:bodyPr/>
        <a:lstStyle/>
        <a:p>
          <a:endParaRPr lang="es-MX"/>
        </a:p>
      </dgm:t>
    </dgm:pt>
    <dgm:pt modelId="{E9A7E60A-207C-4510-AFE6-50FDF577DE8F}" type="sibTrans" cxnId="{31D0831E-BAE6-40D6-A995-4F9E269C1600}">
      <dgm:prSet/>
      <dgm:spPr/>
      <dgm:t>
        <a:bodyPr/>
        <a:lstStyle/>
        <a:p>
          <a:endParaRPr lang="es-MX"/>
        </a:p>
      </dgm:t>
    </dgm:pt>
    <dgm:pt modelId="{B7ED9AB4-9906-422E-9A3C-D31A6BE277CC}">
      <dgm:prSet phldrT="[Texto]" custT="1"/>
      <dgm:spPr/>
      <dgm:t>
        <a:bodyPr/>
        <a:lstStyle/>
        <a:p>
          <a:pPr algn="l"/>
          <a:r>
            <a:rPr lang="es-MX" sz="1050" b="0" i="1" dirty="0"/>
            <a:t>Preguntas generan preguntas</a:t>
          </a:r>
        </a:p>
      </dgm:t>
    </dgm:pt>
    <dgm:pt modelId="{38C3B210-6D50-4707-B8C7-75CC3A222B6D}" type="parTrans" cxnId="{D45BEF15-B7E7-418D-944E-03ECDE792AE3}">
      <dgm:prSet/>
      <dgm:spPr/>
      <dgm:t>
        <a:bodyPr/>
        <a:lstStyle/>
        <a:p>
          <a:endParaRPr lang="es-MX"/>
        </a:p>
      </dgm:t>
    </dgm:pt>
    <dgm:pt modelId="{4A9BC6B0-43B0-4C49-AEEE-611496D8C985}" type="sibTrans" cxnId="{D45BEF15-B7E7-418D-944E-03ECDE792AE3}">
      <dgm:prSet/>
      <dgm:spPr/>
      <dgm:t>
        <a:bodyPr/>
        <a:lstStyle/>
        <a:p>
          <a:endParaRPr lang="es-MX"/>
        </a:p>
      </dgm:t>
    </dgm:pt>
    <dgm:pt modelId="{395C8478-6561-4C71-9339-B79CA8306A9B}">
      <dgm:prSet phldrT="[Texto]" custT="1"/>
      <dgm:spPr/>
      <dgm:t>
        <a:bodyPr/>
        <a:lstStyle/>
        <a:p>
          <a:pPr algn="l"/>
          <a:r>
            <a:rPr lang="es-MX" sz="1050" i="1" dirty="0"/>
            <a:t>Preguntar: ¿Existen hechos relevantes que se deben considerar?</a:t>
          </a:r>
        </a:p>
      </dgm:t>
    </dgm:pt>
    <dgm:pt modelId="{1D21F6E3-DB75-466A-B663-1D2183D4D2EF}" type="parTrans" cxnId="{26157050-7883-4F6B-93B2-53C5DCE7AEE0}">
      <dgm:prSet/>
      <dgm:spPr/>
      <dgm:t>
        <a:bodyPr/>
        <a:lstStyle/>
        <a:p>
          <a:endParaRPr lang="es-MX"/>
        </a:p>
      </dgm:t>
    </dgm:pt>
    <dgm:pt modelId="{AAAF681C-0F65-4B1A-89DB-466262454E6A}" type="sibTrans" cxnId="{26157050-7883-4F6B-93B2-53C5DCE7AEE0}">
      <dgm:prSet/>
      <dgm:spPr/>
      <dgm:t>
        <a:bodyPr/>
        <a:lstStyle/>
        <a:p>
          <a:endParaRPr lang="es-MX"/>
        </a:p>
      </dgm:t>
    </dgm:pt>
    <dgm:pt modelId="{7D178965-9D58-4C1B-AE2F-1A487CFEEBF1}">
      <dgm:prSet phldrT="[Texto]" custT="1"/>
      <dgm:spPr/>
      <dgm:t>
        <a:bodyPr/>
        <a:lstStyle/>
        <a:p>
          <a:pPr algn="l"/>
          <a:r>
            <a:rPr lang="es-MX" sz="1200" i="0"/>
            <a:t>Propósito, pregunta, información, conceptos, suposiciones, inferencias, puntos de vista e implicaciones</a:t>
          </a:r>
        </a:p>
      </dgm:t>
    </dgm:pt>
    <dgm:pt modelId="{428FB56E-11C3-4300-A095-8B802FB8CF57}" type="parTrans" cxnId="{74024F3D-3AA4-4467-88C8-CFDF1329F404}">
      <dgm:prSet/>
      <dgm:spPr/>
      <dgm:t>
        <a:bodyPr/>
        <a:lstStyle/>
        <a:p>
          <a:endParaRPr lang="es-MX"/>
        </a:p>
      </dgm:t>
    </dgm:pt>
    <dgm:pt modelId="{96EE74C9-93BB-4CD6-86C7-DC73EA2C8CE1}" type="sibTrans" cxnId="{74024F3D-3AA4-4467-88C8-CFDF1329F404}">
      <dgm:prSet/>
      <dgm:spPr/>
      <dgm:t>
        <a:bodyPr/>
        <a:lstStyle/>
        <a:p>
          <a:endParaRPr lang="es-MX"/>
        </a:p>
      </dgm:t>
    </dgm:pt>
    <dgm:pt modelId="{FC1836FF-D3E7-4F83-AB6C-86275AC924A2}">
      <dgm:prSet phldrT="[Texto]" custT="1"/>
      <dgm:spPr/>
      <dgm:t>
        <a:bodyPr/>
        <a:lstStyle/>
        <a:p>
          <a:pPr algn="l"/>
          <a:r>
            <a:rPr lang="es-MX" sz="1200" i="1"/>
            <a:t>Evaluar razonamiento</a:t>
          </a:r>
        </a:p>
      </dgm:t>
    </dgm:pt>
    <dgm:pt modelId="{7384DDDA-7693-4A27-9ADE-2D428AF921A8}" type="parTrans" cxnId="{5F447CB0-D8A1-4B53-952C-F2D86DD91838}">
      <dgm:prSet/>
      <dgm:spPr/>
      <dgm:t>
        <a:bodyPr/>
        <a:lstStyle/>
        <a:p>
          <a:endParaRPr lang="es-MX"/>
        </a:p>
      </dgm:t>
    </dgm:pt>
    <dgm:pt modelId="{AE494F0C-C5B9-4774-A37E-64859BF52585}" type="sibTrans" cxnId="{5F447CB0-D8A1-4B53-952C-F2D86DD91838}">
      <dgm:prSet/>
      <dgm:spPr/>
      <dgm:t>
        <a:bodyPr/>
        <a:lstStyle/>
        <a:p>
          <a:endParaRPr lang="es-MX"/>
        </a:p>
      </dgm:t>
    </dgm:pt>
    <dgm:pt modelId="{F0FFA98C-0465-42F6-BCDC-406B34E9F2C1}">
      <dgm:prSet phldrT="[Texto]" custT="1"/>
      <dgm:spPr/>
      <dgm:t>
        <a:bodyPr/>
        <a:lstStyle/>
        <a:p>
          <a:pPr algn="l"/>
          <a:r>
            <a:rPr lang="es-MX" sz="1200" i="0"/>
            <a:t>claridad, precisión, exactitud, relevancia, profundidad, extensión, lógica e imparcialidad.</a:t>
          </a:r>
        </a:p>
      </dgm:t>
    </dgm:pt>
    <dgm:pt modelId="{7B874786-C830-47C4-8F66-F0FC18B71CD1}" type="parTrans" cxnId="{36F4EDB2-EEAC-4900-BB39-B767913911C5}">
      <dgm:prSet/>
      <dgm:spPr/>
      <dgm:t>
        <a:bodyPr/>
        <a:lstStyle/>
        <a:p>
          <a:endParaRPr lang="es-MX"/>
        </a:p>
      </dgm:t>
    </dgm:pt>
    <dgm:pt modelId="{3C0C9F88-2B81-4AD9-8E1B-489C89E1D3A8}" type="sibTrans" cxnId="{36F4EDB2-EEAC-4900-BB39-B767913911C5}">
      <dgm:prSet/>
      <dgm:spPr/>
      <dgm:t>
        <a:bodyPr/>
        <a:lstStyle/>
        <a:p>
          <a:endParaRPr lang="es-MX"/>
        </a:p>
      </dgm:t>
    </dgm:pt>
    <dgm:pt modelId="{89D67C5D-192C-48FB-AD5E-0F05D6D36CAB}">
      <dgm:prSet phldrT="[Texto]" custT="1"/>
      <dgm:spPr/>
      <dgm:t>
        <a:bodyPr/>
        <a:lstStyle/>
        <a:p>
          <a:pPr algn="l"/>
          <a:r>
            <a:rPr lang="es-MX" sz="1200" i="0" dirty="0"/>
            <a:t>Esenciales</a:t>
          </a:r>
        </a:p>
      </dgm:t>
    </dgm:pt>
    <dgm:pt modelId="{CEF17245-5727-4D81-9556-7EDAE03D8CD2}" type="parTrans" cxnId="{61262569-8F58-464F-928E-A714BF2ACF54}">
      <dgm:prSet/>
      <dgm:spPr/>
      <dgm:t>
        <a:bodyPr/>
        <a:lstStyle/>
        <a:p>
          <a:endParaRPr lang="es-MX"/>
        </a:p>
      </dgm:t>
    </dgm:pt>
    <dgm:pt modelId="{A86E645B-2A7F-4F97-AF37-4ECAE1F0E362}" type="sibTrans" cxnId="{61262569-8F58-464F-928E-A714BF2ACF54}">
      <dgm:prSet/>
      <dgm:spPr/>
      <dgm:t>
        <a:bodyPr/>
        <a:lstStyle/>
        <a:p>
          <a:endParaRPr lang="es-MX"/>
        </a:p>
      </dgm:t>
    </dgm:pt>
    <dgm:pt modelId="{B84A50E0-97FE-4265-8279-61A4380D7E13}">
      <dgm:prSet phldrT="[Texto]" custT="1"/>
      <dgm:spPr/>
      <dgm:t>
        <a:bodyPr/>
        <a:lstStyle/>
        <a:p>
          <a:pPr algn="l"/>
          <a:r>
            <a:rPr lang="es-MX" sz="1200" i="0" dirty="0"/>
            <a:t>Ciencias sociales</a:t>
          </a:r>
        </a:p>
      </dgm:t>
    </dgm:pt>
    <dgm:pt modelId="{36F673EC-7614-40F0-AB26-FBAD7CC13364}" type="parTrans" cxnId="{F79AFA9B-5763-4CC8-AA0D-EA2AD83067B4}">
      <dgm:prSet/>
      <dgm:spPr/>
      <dgm:t>
        <a:bodyPr/>
        <a:lstStyle/>
        <a:p>
          <a:endParaRPr lang="es-MX"/>
        </a:p>
      </dgm:t>
    </dgm:pt>
    <dgm:pt modelId="{5F859ED3-89E1-4EFA-95AB-B92EE5A6CB22}" type="sibTrans" cxnId="{F79AFA9B-5763-4CC8-AA0D-EA2AD83067B4}">
      <dgm:prSet/>
      <dgm:spPr/>
      <dgm:t>
        <a:bodyPr/>
        <a:lstStyle/>
        <a:p>
          <a:endParaRPr lang="es-MX"/>
        </a:p>
      </dgm:t>
    </dgm:pt>
    <dgm:pt modelId="{57B18314-29D9-4A04-AB05-1FD8E9694342}">
      <dgm:prSet phldrT="[Texto]" custT="1"/>
      <dgm:spPr/>
      <dgm:t>
        <a:bodyPr/>
        <a:lstStyle/>
        <a:p>
          <a:pPr algn="l"/>
          <a:r>
            <a:rPr lang="es-MX" sz="1200" i="0" dirty="0"/>
            <a:t>En artes</a:t>
          </a:r>
        </a:p>
      </dgm:t>
    </dgm:pt>
    <dgm:pt modelId="{C70D0320-57DD-486B-9D73-2435DE72E72C}" type="parTrans" cxnId="{ED56A6FE-5275-4F8F-8051-69C34C4EC0AB}">
      <dgm:prSet/>
      <dgm:spPr/>
      <dgm:t>
        <a:bodyPr/>
        <a:lstStyle/>
        <a:p>
          <a:endParaRPr lang="es-MX"/>
        </a:p>
      </dgm:t>
    </dgm:pt>
    <dgm:pt modelId="{596ED74A-9743-4112-B084-2799C277947B}" type="sibTrans" cxnId="{ED56A6FE-5275-4F8F-8051-69C34C4EC0AB}">
      <dgm:prSet/>
      <dgm:spPr/>
      <dgm:t>
        <a:bodyPr/>
        <a:lstStyle/>
        <a:p>
          <a:endParaRPr lang="es-MX"/>
        </a:p>
      </dgm:t>
    </dgm:pt>
    <dgm:pt modelId="{3C09DF2F-6F2F-460D-BF52-0264EB4F4410}">
      <dgm:prSet phldrT="[Texto]" custT="1"/>
      <dgm:spPr/>
      <dgm:t>
        <a:bodyPr/>
        <a:lstStyle/>
        <a:p>
          <a:pPr algn="l"/>
          <a:r>
            <a:rPr lang="es-MX" sz="1200" i="1" dirty="0"/>
            <a:t>Aplicar elementos de razonamiento</a:t>
          </a:r>
        </a:p>
      </dgm:t>
    </dgm:pt>
    <dgm:pt modelId="{6DC2DB7A-DEC2-412F-8C44-E80314BCDADD}" type="parTrans" cxnId="{55EED2AA-C286-4417-B021-C3BD0FCB0F7B}">
      <dgm:prSet/>
      <dgm:spPr/>
      <dgm:t>
        <a:bodyPr/>
        <a:lstStyle/>
        <a:p>
          <a:endParaRPr lang="es-MX"/>
        </a:p>
      </dgm:t>
    </dgm:pt>
    <dgm:pt modelId="{C22A0937-C24F-4DF6-9569-FE10B972E8C5}" type="sibTrans" cxnId="{55EED2AA-C286-4417-B021-C3BD0FCB0F7B}">
      <dgm:prSet/>
      <dgm:spPr/>
      <dgm:t>
        <a:bodyPr/>
        <a:lstStyle/>
        <a:p>
          <a:endParaRPr lang="es-MX"/>
        </a:p>
      </dgm:t>
    </dgm:pt>
    <dgm:pt modelId="{7CCE45A9-A59D-41C3-A0D0-9CB9F38ED9CB}">
      <dgm:prSet phldrT="[Texto]" custT="1"/>
      <dgm:spPr/>
      <dgm:t>
        <a:bodyPr/>
        <a:lstStyle/>
        <a:p>
          <a:pPr algn="l"/>
          <a:r>
            <a:rPr lang="es-MX" sz="1200" i="0" dirty="0"/>
            <a:t>Propósito, pregunta, información, inferencias, suposiciones, conceptos, implicaciones, puntos de vista</a:t>
          </a:r>
        </a:p>
      </dgm:t>
    </dgm:pt>
    <dgm:pt modelId="{33D76EF2-C5F4-432E-8B5B-45F853F00032}" type="parTrans" cxnId="{4307B335-A5D4-4377-871C-E5C6E1DE0EFE}">
      <dgm:prSet/>
      <dgm:spPr/>
      <dgm:t>
        <a:bodyPr/>
        <a:lstStyle/>
        <a:p>
          <a:endParaRPr lang="es-MX"/>
        </a:p>
      </dgm:t>
    </dgm:pt>
    <dgm:pt modelId="{4BA3217C-A60B-4E2F-8D82-61CEE8455F78}" type="sibTrans" cxnId="{4307B335-A5D4-4377-871C-E5C6E1DE0EFE}">
      <dgm:prSet/>
      <dgm:spPr/>
      <dgm:t>
        <a:bodyPr/>
        <a:lstStyle/>
        <a:p>
          <a:endParaRPr lang="es-MX"/>
        </a:p>
      </dgm:t>
    </dgm:pt>
    <dgm:pt modelId="{2ABD0F6E-7312-400F-B78A-BF6A20988629}" type="pres">
      <dgm:prSet presAssocID="{97CBFC0A-657D-4E48-B337-40BA680964EB}" presName="cycle" presStyleCnt="0">
        <dgm:presLayoutVars>
          <dgm:chMax val="1"/>
          <dgm:dir/>
          <dgm:animLvl val="ctr"/>
          <dgm:resizeHandles val="exact"/>
        </dgm:presLayoutVars>
      </dgm:prSet>
      <dgm:spPr/>
      <dgm:t>
        <a:bodyPr/>
        <a:lstStyle/>
        <a:p>
          <a:endParaRPr lang="es-MX"/>
        </a:p>
      </dgm:t>
    </dgm:pt>
    <dgm:pt modelId="{D9A8B9CD-49A6-4426-9679-76BE6DCD1734}" type="pres">
      <dgm:prSet presAssocID="{028EE783-D59E-458F-86ED-8F8D36035AB8}" presName="centerShape" presStyleLbl="node0" presStyleIdx="0" presStyleCnt="1" custScaleX="77798" custScaleY="66157" custLinFactNeighborX="3593" custLinFactNeighborY="-46145"/>
      <dgm:spPr/>
      <dgm:t>
        <a:bodyPr/>
        <a:lstStyle/>
        <a:p>
          <a:endParaRPr lang="es-MX"/>
        </a:p>
      </dgm:t>
    </dgm:pt>
    <dgm:pt modelId="{A6D76861-2632-4F2F-BB60-C6766CF3B6E0}" type="pres">
      <dgm:prSet presAssocID="{29E7F969-1DE1-4FB7-AB4C-F507220456DB}" presName="parTrans" presStyleLbl="bgSibTrans2D1" presStyleIdx="0" presStyleCnt="3" custAng="955208" custLinFactNeighborX="-140" custLinFactNeighborY="-58762"/>
      <dgm:spPr/>
      <dgm:t>
        <a:bodyPr/>
        <a:lstStyle/>
        <a:p>
          <a:endParaRPr lang="es-MX"/>
        </a:p>
      </dgm:t>
    </dgm:pt>
    <dgm:pt modelId="{65A7EED5-25FF-4D75-8587-863C0E32F76A}" type="pres">
      <dgm:prSet presAssocID="{499E9E68-6D1B-48CF-81FA-E88DEB86ED59}" presName="node" presStyleLbl="node1" presStyleIdx="0" presStyleCnt="3" custScaleX="74568" custScaleY="277889" custRadScaleRad="103856" custRadScaleInc="-6434">
        <dgm:presLayoutVars>
          <dgm:bulletEnabled val="1"/>
        </dgm:presLayoutVars>
      </dgm:prSet>
      <dgm:spPr/>
      <dgm:t>
        <a:bodyPr/>
        <a:lstStyle/>
        <a:p>
          <a:endParaRPr lang="es-MX"/>
        </a:p>
      </dgm:t>
    </dgm:pt>
    <dgm:pt modelId="{CBAF1258-AC8C-46F9-96EE-085DACDB5596}" type="pres">
      <dgm:prSet presAssocID="{2C7A5A23-8B3E-4AA7-85B8-D9FB3A3CA4B0}" presName="parTrans" presStyleLbl="bgSibTrans2D1" presStyleIdx="1" presStyleCnt="3" custAng="20884484" custScaleX="112850" custScaleY="85088" custLinFactNeighborX="4111" custLinFactNeighborY="-40293"/>
      <dgm:spPr/>
      <dgm:t>
        <a:bodyPr/>
        <a:lstStyle/>
        <a:p>
          <a:endParaRPr lang="es-MX"/>
        </a:p>
      </dgm:t>
    </dgm:pt>
    <dgm:pt modelId="{627AD279-0921-4150-8D85-BCA5F64B4908}" type="pres">
      <dgm:prSet presAssocID="{3553B1AB-8AB9-48A5-8FFE-ED8A11B8443E}" presName="node" presStyleLbl="node1" presStyleIdx="1" presStyleCnt="3" custScaleX="91945" custScaleY="237186" custRadScaleRad="125260" custRadScaleInc="87472">
        <dgm:presLayoutVars>
          <dgm:bulletEnabled val="1"/>
        </dgm:presLayoutVars>
      </dgm:prSet>
      <dgm:spPr/>
      <dgm:t>
        <a:bodyPr/>
        <a:lstStyle/>
        <a:p>
          <a:endParaRPr lang="es-MX"/>
        </a:p>
      </dgm:t>
    </dgm:pt>
    <dgm:pt modelId="{549F5242-BCFC-4480-A3EF-DB45A1CEF394}" type="pres">
      <dgm:prSet presAssocID="{D8BA6436-7EA8-43BF-A022-AC93C5EFD2FC}" presName="parTrans" presStyleLbl="bgSibTrans2D1" presStyleIdx="2" presStyleCnt="3" custAng="310810" custLinFactNeighborX="-220" custLinFactNeighborY="-20615"/>
      <dgm:spPr/>
      <dgm:t>
        <a:bodyPr/>
        <a:lstStyle/>
        <a:p>
          <a:endParaRPr lang="es-MX"/>
        </a:p>
      </dgm:t>
    </dgm:pt>
    <dgm:pt modelId="{B0D1A2FE-A026-4ED2-ADDD-50AA19587B34}" type="pres">
      <dgm:prSet presAssocID="{3B41F8F8-2DC1-43FD-B2C5-9E47F2F43768}" presName="node" presStyleLbl="node1" presStyleIdx="2" presStyleCnt="3" custScaleX="146127" custScaleY="109593" custRadScaleRad="16772" custRadScaleInc="-48865">
        <dgm:presLayoutVars>
          <dgm:bulletEnabled val="1"/>
        </dgm:presLayoutVars>
      </dgm:prSet>
      <dgm:spPr/>
      <dgm:t>
        <a:bodyPr/>
        <a:lstStyle/>
        <a:p>
          <a:endParaRPr lang="es-MX"/>
        </a:p>
      </dgm:t>
    </dgm:pt>
  </dgm:ptLst>
  <dgm:cxnLst>
    <dgm:cxn modelId="{C696F9E5-0846-4CA1-AD94-F798FE87D1BE}" type="presOf" srcId="{63AE508E-DF71-410E-8F83-F2C1E872F940}" destId="{65A7EED5-25FF-4D75-8587-863C0E32F76A}" srcOrd="0" destOrd="2" presId="urn:microsoft.com/office/officeart/2005/8/layout/radial4"/>
    <dgm:cxn modelId="{0A26C1D3-E47E-4857-BAF6-731F3AFBD94F}" srcId="{620B0446-54C9-47D3-A330-7420AF1652BC}" destId="{AC4ED15E-F535-410A-A0AD-59D8743A492D}" srcOrd="3" destOrd="0" parTransId="{30F0E585-F6E9-401E-87A5-9F9609A8923E}" sibTransId="{D32DAA28-B6F8-46F2-A9DC-818A4BC3A97B}"/>
    <dgm:cxn modelId="{A01EAB20-F23E-4661-B912-E94D94627C6F}" srcId="{63AE508E-DF71-410E-8F83-F2C1E872F940}" destId="{1DC6FA15-FF63-4F3C-8798-74ADAFAC73D2}" srcOrd="4" destOrd="0" parTransId="{920598AA-9E3F-4094-9899-96BC60783D6E}" sibTransId="{5AB2DB48-6945-4C06-BF63-8224BEDC6CCF}"/>
    <dgm:cxn modelId="{A747375D-3016-47DB-BCCF-C13794BFEC22}" srcId="{499E9E68-6D1B-48CF-81FA-E88DEB86ED59}" destId="{A2AD1980-3365-4D58-904F-0F21C53F4895}" srcOrd="5" destOrd="0" parTransId="{80369C35-AE9A-4353-9055-30155AA0DAAB}" sibTransId="{54F2C6EC-EB29-427A-8887-A6B212DA38F1}"/>
    <dgm:cxn modelId="{8745FCB0-073F-44DA-90DC-A800F49C0138}" srcId="{2A79BA5B-43A2-461A-932E-55233232F9E8}" destId="{3AF75497-8D4E-4681-80DE-806396090EE1}" srcOrd="0" destOrd="0" parTransId="{63937A96-FBF4-4424-A513-BEEA4440F914}" sibTransId="{504EA5A4-FA8C-4442-8FF8-356E24F90D55}"/>
    <dgm:cxn modelId="{1B734CAE-6163-437D-B23D-E4A105AB4025}" type="presOf" srcId="{5238BF71-03B4-4DA4-AEEF-BE7127F5DF78}" destId="{627AD279-0921-4150-8D85-BCA5F64B4908}" srcOrd="0" destOrd="1" presId="urn:microsoft.com/office/officeart/2005/8/layout/radial4"/>
    <dgm:cxn modelId="{0EADAFF5-018E-4BB2-A27D-D31081DBE60B}" type="presOf" srcId="{ECAEBEB1-BC96-4D3A-A364-FB193FB61103}" destId="{65A7EED5-25FF-4D75-8587-863C0E32F76A}" srcOrd="0" destOrd="17" presId="urn:microsoft.com/office/officeart/2005/8/layout/radial4"/>
    <dgm:cxn modelId="{B04F7D35-4BD7-4FCE-9FEC-B14D9F03FEB8}" type="presOf" srcId="{10F580C8-4B85-45E8-9E5D-E6BD48E8F59F}" destId="{65A7EED5-25FF-4D75-8587-863C0E32F76A}" srcOrd="0" destOrd="20" presId="urn:microsoft.com/office/officeart/2005/8/layout/radial4"/>
    <dgm:cxn modelId="{4307B335-A5D4-4377-871C-E5C6E1DE0EFE}" srcId="{3C09DF2F-6F2F-460D-BF52-0264EB4F4410}" destId="{7CCE45A9-A59D-41C3-A0D0-9CB9F38ED9CB}" srcOrd="0" destOrd="0" parTransId="{33D76EF2-C5F4-432E-8B5B-45F853F00032}" sibTransId="{4BA3217C-A60B-4E2F-8D82-61CEE8455F78}"/>
    <dgm:cxn modelId="{D50A83FC-E82F-4B1A-8F4D-3E97D3AB7E57}" srcId="{3553B1AB-8AB9-48A5-8FFE-ED8A11B8443E}" destId="{98E96E52-05B8-45BE-A9FF-BAAFA0479121}" srcOrd="1" destOrd="0" parTransId="{C69640B4-4ED5-4A81-A4E3-7B07FB0F310D}" sibTransId="{A6480E07-A510-482F-BCDB-7CACC49DC546}"/>
    <dgm:cxn modelId="{E6CA3A25-8E3B-4FAD-9FD5-8A47D7A0F9B8}" type="presOf" srcId="{A020ABC4-F042-4B1C-A7D0-11F676FA09D8}" destId="{65A7EED5-25FF-4D75-8587-863C0E32F76A}" srcOrd="0" destOrd="18" presId="urn:microsoft.com/office/officeart/2005/8/layout/radial4"/>
    <dgm:cxn modelId="{760EC456-B79A-4ACB-8B88-97367FFA9F18}" type="presOf" srcId="{5CEDCA30-6769-4BD2-B61E-35F1776B975C}" destId="{627AD279-0921-4150-8D85-BCA5F64B4908}" srcOrd="0" destOrd="10" presId="urn:microsoft.com/office/officeart/2005/8/layout/radial4"/>
    <dgm:cxn modelId="{C8C6B7AD-FD64-4D7C-B1EF-021785F416BB}" srcId="{0F9F77B8-B8BB-42DE-9141-AC5A9B44B953}" destId="{FF3CC7B9-60F3-4A1E-AC1E-5C68C3CE8BD5}" srcOrd="0" destOrd="0" parTransId="{F8C9D9C8-2995-4840-89F7-DF9FA63F4FFA}" sibTransId="{348955BC-271A-49F0-A3D4-8983D1B8CFEA}"/>
    <dgm:cxn modelId="{9EFA381D-908F-457E-87B5-4460A21B4974}" type="presOf" srcId="{7D178965-9D58-4C1B-AE2F-1A487CFEEBF1}" destId="{627AD279-0921-4150-8D85-BCA5F64B4908}" srcOrd="0" destOrd="8" presId="urn:microsoft.com/office/officeart/2005/8/layout/radial4"/>
    <dgm:cxn modelId="{31D0831E-BAE6-40D6-A995-4F9E269C1600}" srcId="{499E9E68-6D1B-48CF-81FA-E88DEB86ED59}" destId="{A6AB5839-66E4-4EA2-8199-299589DCC262}" srcOrd="3" destOrd="0" parTransId="{BBE0A9CF-F73D-4F20-9EE6-9094310F363B}" sibTransId="{E9A7E60A-207C-4510-AFE6-50FDF577DE8F}"/>
    <dgm:cxn modelId="{F19EF97B-6EAE-4BF7-A6BF-807054C34109}" type="presOf" srcId="{146ABEBA-5E53-4980-BC87-CC64F1674166}" destId="{627AD279-0921-4150-8D85-BCA5F64B4908}" srcOrd="0" destOrd="11" presId="urn:microsoft.com/office/officeart/2005/8/layout/radial4"/>
    <dgm:cxn modelId="{B8C3460C-9372-4F4F-BFF5-D4CB40B0BD75}" type="presOf" srcId="{F0FFA98C-0465-42F6-BCDC-406B34E9F2C1}" destId="{627AD279-0921-4150-8D85-BCA5F64B4908}" srcOrd="0" destOrd="6" presId="urn:microsoft.com/office/officeart/2005/8/layout/radial4"/>
    <dgm:cxn modelId="{F24364BD-BBF2-41A2-BCEF-CB5141A2F524}" type="presOf" srcId="{395C8478-6561-4C71-9339-B79CA8306A9B}" destId="{65A7EED5-25FF-4D75-8587-863C0E32F76A}" srcOrd="0" destOrd="24" presId="urn:microsoft.com/office/officeart/2005/8/layout/radial4"/>
    <dgm:cxn modelId="{FEA3A9CA-89ED-4039-AB9F-B73F5328DBD6}" type="presOf" srcId="{29E7F969-1DE1-4FB7-AB4C-F507220456DB}" destId="{A6D76861-2632-4F2F-BB60-C6766CF3B6E0}" srcOrd="0" destOrd="0" presId="urn:microsoft.com/office/officeart/2005/8/layout/radial4"/>
    <dgm:cxn modelId="{9AB5D84B-0B5B-4522-A60C-CC07F7D7147C}" srcId="{499E9E68-6D1B-48CF-81FA-E88DEB86ED59}" destId="{63AE508E-DF71-410E-8F83-F2C1E872F940}" srcOrd="1" destOrd="0" parTransId="{DD51578C-991E-4BD2-A07C-D3934B8FFDCC}" sibTransId="{78FCC053-B4FF-4581-8476-172EE8B6317D}"/>
    <dgm:cxn modelId="{AC2B24DC-A246-4562-B907-F123920CADC7}" srcId="{63AE508E-DF71-410E-8F83-F2C1E872F940}" destId="{F71E4181-F018-4F30-B431-6A81FF4FAAB4}" srcOrd="5" destOrd="0" parTransId="{AFC830D3-091B-4985-A287-CACEED483D41}" sibTransId="{3BCDCE0D-2BF1-4294-AE4D-A790FFD53EE9}"/>
    <dgm:cxn modelId="{1C44F346-8AD1-4063-8C0A-06ABED80C98B}" srcId="{620B0446-54C9-47D3-A330-7420AF1652BC}" destId="{3F81116D-AEEE-4C91-B0AF-68D7401449A4}" srcOrd="2" destOrd="0" parTransId="{6A89D967-853B-465B-AD23-A3F66EFA9389}" sibTransId="{24CB4978-5F90-47A7-945B-858EBCDF139E}"/>
    <dgm:cxn modelId="{2B101564-F00F-408E-9D89-F0783A069890}" srcId="{F71E4181-F018-4F30-B431-6A81FF4FAAB4}" destId="{51DFE5C1-9919-4C7C-B35B-B43E33B43595}" srcOrd="0" destOrd="0" parTransId="{89490FDA-570F-4925-8974-5CE799050F48}" sibTransId="{33145B3E-A178-4241-8F98-215738075125}"/>
    <dgm:cxn modelId="{F601E16B-6384-49DA-8B5C-39540858B03C}" type="presOf" srcId="{499E9E68-6D1B-48CF-81FA-E88DEB86ED59}" destId="{65A7EED5-25FF-4D75-8587-863C0E32F76A}" srcOrd="0" destOrd="0" presId="urn:microsoft.com/office/officeart/2005/8/layout/radial4"/>
    <dgm:cxn modelId="{816F0334-F975-426C-85E6-21AE66FE2124}" type="presOf" srcId="{F71E4181-F018-4F30-B431-6A81FF4FAAB4}" destId="{65A7EED5-25FF-4D75-8587-863C0E32F76A}" srcOrd="0" destOrd="9" presId="urn:microsoft.com/office/officeart/2005/8/layout/radial4"/>
    <dgm:cxn modelId="{C758D108-4AFD-48CE-AFA2-6BDB32A050CB}" srcId="{A2AD1980-3365-4D58-904F-0F21C53F4895}" destId="{10F580C8-4B85-45E8-9E5D-E6BD48E8F59F}" srcOrd="0" destOrd="0" parTransId="{A677BD47-18E0-43D9-85D9-B3F82E5887B1}" sibTransId="{D0D5A525-1B52-403F-9980-87FA862CC1AB}"/>
    <dgm:cxn modelId="{36F4EDB2-EEAC-4900-BB39-B767913911C5}" srcId="{FC1836FF-D3E7-4F83-AB6C-86275AC924A2}" destId="{F0FFA98C-0465-42F6-BCDC-406B34E9F2C1}" srcOrd="0" destOrd="0" parTransId="{7B874786-C830-47C4-8F66-F0FC18B71CD1}" sibTransId="{3C0C9F88-2B81-4AD9-8E1B-489C89E1D3A8}"/>
    <dgm:cxn modelId="{1A65DEDD-B8E0-46B8-BE21-D2CFF36E8708}" type="presOf" srcId="{78A889D4-BA2B-4C36-AFC9-ECCF3730A051}" destId="{627AD279-0921-4150-8D85-BCA5F64B4908}" srcOrd="0" destOrd="3" presId="urn:microsoft.com/office/officeart/2005/8/layout/radial4"/>
    <dgm:cxn modelId="{8E4D3F9C-180F-4247-AA22-975214231749}" type="presOf" srcId="{9CABD838-C96A-4CAC-8F1B-8DFED576E099}" destId="{65A7EED5-25FF-4D75-8587-863C0E32F76A}" srcOrd="0" destOrd="7" presId="urn:microsoft.com/office/officeart/2005/8/layout/radial4"/>
    <dgm:cxn modelId="{6A220501-CE49-4036-80B2-160FC8ADE30B}" srcId="{63AE508E-DF71-410E-8F83-F2C1E872F940}" destId="{22AC3D9B-341F-4CFD-BF0F-73108D7F03C1}" srcOrd="0" destOrd="0" parTransId="{2CEC990C-6DB4-42F0-93D2-5E5214DC526C}" sibTransId="{CF4EFE7C-8074-48C8-98BC-37D67DB288A5}"/>
    <dgm:cxn modelId="{ACC2C1CF-5868-4692-A451-D840F2D8D02E}" srcId="{3553B1AB-8AB9-48A5-8FFE-ED8A11B8443E}" destId="{620B0446-54C9-47D3-A330-7420AF1652BC}" srcOrd="4" destOrd="0" parTransId="{02020C87-E39F-42CD-A685-301F119EC879}" sibTransId="{0782AE4C-03E7-45EE-B45B-8C976ACC527F}"/>
    <dgm:cxn modelId="{8D86BED0-0FD3-47F8-90A2-13E31EBFB289}" type="presOf" srcId="{88EB2EB0-B397-49C4-9CA2-CCDDA0255D88}" destId="{627AD279-0921-4150-8D85-BCA5F64B4908}" srcOrd="0" destOrd="7" presId="urn:microsoft.com/office/officeart/2005/8/layout/radial4"/>
    <dgm:cxn modelId="{D45BEF15-B7E7-418D-944E-03ECDE792AE3}" srcId="{499E9E68-6D1B-48CF-81FA-E88DEB86ED59}" destId="{B7ED9AB4-9906-422E-9A3C-D31A6BE277CC}" srcOrd="0" destOrd="0" parTransId="{38C3B210-6D50-4707-B8C7-75CC3A222B6D}" sibTransId="{4A9BC6B0-43B0-4C49-AEEE-611496D8C985}"/>
    <dgm:cxn modelId="{4E146BB9-2993-4C6F-B8A6-7A6CFABC2AA9}" srcId="{63AE508E-DF71-410E-8F83-F2C1E872F940}" destId="{9CABD838-C96A-4CAC-8F1B-8DFED576E099}" srcOrd="3" destOrd="0" parTransId="{5350505F-B328-4DAE-8F89-B98C51E4CBCF}" sibTransId="{C8531E4C-66BC-41A4-AECC-4C2F47F9B4FF}"/>
    <dgm:cxn modelId="{42F3E18A-9270-4237-A4BA-0E309C0A36EB}" type="presOf" srcId="{B4E98022-5CA6-480B-9663-100605981F20}" destId="{65A7EED5-25FF-4D75-8587-863C0E32F76A}" srcOrd="0" destOrd="22" presId="urn:microsoft.com/office/officeart/2005/8/layout/radial4"/>
    <dgm:cxn modelId="{1C441B74-F603-4674-B3CA-2607ABC153BB}" type="presOf" srcId="{3C09DF2F-6F2F-460D-BF52-0264EB4F4410}" destId="{B0D1A2FE-A026-4ED2-ADDD-50AA19587B34}" srcOrd="0" destOrd="2" presId="urn:microsoft.com/office/officeart/2005/8/layout/radial4"/>
    <dgm:cxn modelId="{E8B13F58-902E-4B23-826C-0712DE6E8C8F}" srcId="{499E9E68-6D1B-48CF-81FA-E88DEB86ED59}" destId="{4C7D4F2D-04C0-47EE-AD8C-41BCDF5BCED1}" srcOrd="2" destOrd="0" parTransId="{30D113FF-F8AF-4AFA-A952-92D764F045FB}" sibTransId="{403E1862-F693-467F-A193-38B315A4A0C3}"/>
    <dgm:cxn modelId="{EBB3B5C9-C4A7-4313-ACC8-06879281C103}" type="presOf" srcId="{57B18314-29D9-4A04-AB05-1FD8E9694342}" destId="{B0D1A2FE-A026-4ED2-ADDD-50AA19587B34}" srcOrd="0" destOrd="7" presId="urn:microsoft.com/office/officeart/2005/8/layout/radial4"/>
    <dgm:cxn modelId="{6F7020C1-D21A-4F61-A8F7-43FBB334A267}" type="presOf" srcId="{BF6C17F1-D974-4EC0-97A3-08F165216342}" destId="{65A7EED5-25FF-4D75-8587-863C0E32F76A}" srcOrd="0" destOrd="4" presId="urn:microsoft.com/office/officeart/2005/8/layout/radial4"/>
    <dgm:cxn modelId="{C9F86533-A62A-4D72-86B4-6938FB8F9400}" srcId="{A2AD1980-3365-4D58-904F-0F21C53F4895}" destId="{21FC6DC3-D8BC-4043-BEE8-20FB58D2BF32}" srcOrd="1" destOrd="0" parTransId="{AB27D5ED-562D-44AF-95D7-AAA423ACD569}" sibTransId="{4F7800D4-267B-4871-8D06-1DDEBDD915D9}"/>
    <dgm:cxn modelId="{24B0B936-3913-49DE-B9E1-876260CC87DA}" type="presOf" srcId="{D8BA6436-7EA8-43BF-A022-AC93C5EFD2FC}" destId="{549F5242-BCFC-4480-A3EF-DB45A1CEF394}" srcOrd="0" destOrd="0" presId="urn:microsoft.com/office/officeart/2005/8/layout/radial4"/>
    <dgm:cxn modelId="{9BA9F9DB-ECC1-45FD-B199-7006D884FA16}" type="presOf" srcId="{5AEF5ED1-B028-4D03-9A5C-81D2000537D7}" destId="{65A7EED5-25FF-4D75-8587-863C0E32F76A}" srcOrd="0" destOrd="23" presId="urn:microsoft.com/office/officeart/2005/8/layout/radial4"/>
    <dgm:cxn modelId="{95086452-317B-4463-A993-1B82FF3D25A3}" type="presOf" srcId="{3A8F165A-BF5F-4E54-9EAB-3FA94535E4AE}" destId="{B0D1A2FE-A026-4ED2-ADDD-50AA19587B34}" srcOrd="0" destOrd="1" presId="urn:microsoft.com/office/officeart/2005/8/layout/radial4"/>
    <dgm:cxn modelId="{5F447CB0-D8A1-4B53-952C-F2D86DD91838}" srcId="{3553B1AB-8AB9-48A5-8FFE-ED8A11B8443E}" destId="{FC1836FF-D3E7-4F83-AB6C-86275AC924A2}" srcOrd="2" destOrd="0" parTransId="{7384DDDA-7693-4A27-9ADE-2D428AF921A8}" sibTransId="{AE494F0C-C5B9-4774-A37E-64859BF52585}"/>
    <dgm:cxn modelId="{4E6338FF-F0FB-498A-BE9A-3AD5677FEC87}" type="presOf" srcId="{620B0446-54C9-47D3-A330-7420AF1652BC}" destId="{627AD279-0921-4150-8D85-BCA5F64B4908}" srcOrd="0" destOrd="9" presId="urn:microsoft.com/office/officeart/2005/8/layout/radial4"/>
    <dgm:cxn modelId="{F79AFA9B-5763-4CC8-AA0D-EA2AD83067B4}" srcId="{B246B8D4-C0F0-47F2-8D30-2312005A94D6}" destId="{B84A50E0-97FE-4265-8279-61A4380D7E13}" srcOrd="1" destOrd="0" parTransId="{36F673EC-7614-40F0-AB26-FBAD7CC13364}" sibTransId="{5F859ED3-89E1-4EFA-95AB-B92EE5A6CB22}"/>
    <dgm:cxn modelId="{16F5B69C-AB18-445C-AB00-9F9029225310}" type="presOf" srcId="{2A79BA5B-43A2-461A-932E-55233232F9E8}" destId="{627AD279-0921-4150-8D85-BCA5F64B4908}" srcOrd="0" destOrd="14" presId="urn:microsoft.com/office/officeart/2005/8/layout/radial4"/>
    <dgm:cxn modelId="{8FE20A5D-EF97-4489-8B5D-C96814106840}" srcId="{4C7D4F2D-04C0-47EE-AD8C-41BCDF5BCED1}" destId="{CB136E7C-FCFA-4A94-9828-7BAFA523C9C0}" srcOrd="0" destOrd="0" parTransId="{714F04A9-726A-4BA6-A485-E0F8481E76B6}" sibTransId="{77271463-9B96-40BF-8139-39F1CA17FA70}"/>
    <dgm:cxn modelId="{97A67DC8-6463-4C55-AF55-E6A68154EFBF}" type="presOf" srcId="{B7ED9AB4-9906-422E-9A3C-D31A6BE277CC}" destId="{65A7EED5-25FF-4D75-8587-863C0E32F76A}" srcOrd="0" destOrd="1" presId="urn:microsoft.com/office/officeart/2005/8/layout/radial4"/>
    <dgm:cxn modelId="{972CE560-F4D4-4782-BEF6-A255D79888BC}" type="presOf" srcId="{21FC6DC3-D8BC-4043-BEE8-20FB58D2BF32}" destId="{65A7EED5-25FF-4D75-8587-863C0E32F76A}" srcOrd="0" destOrd="21" presId="urn:microsoft.com/office/officeart/2005/8/layout/radial4"/>
    <dgm:cxn modelId="{AE02128C-BA0C-41C1-BE77-2451BABB11B3}" srcId="{63AE508E-DF71-410E-8F83-F2C1E872F940}" destId="{47985814-1828-4AEF-AC7D-D098AECC250C}" srcOrd="6" destOrd="0" parTransId="{DF42E759-561F-4C93-9C3F-174A88B4DB02}" sibTransId="{C6C0986F-BBEE-4771-B96C-50213119704D}"/>
    <dgm:cxn modelId="{CBBA8193-34D1-4F04-BD05-7EB83D0CDE80}" type="presOf" srcId="{FF3CC7B9-60F3-4A1E-AC1E-5C68C3CE8BD5}" destId="{65A7EED5-25FF-4D75-8587-863C0E32F76A}" srcOrd="0" destOrd="6" presId="urn:microsoft.com/office/officeart/2005/8/layout/radial4"/>
    <dgm:cxn modelId="{669254BF-7163-43F3-B18F-DCCF7EABC093}" type="presOf" srcId="{6F20CDB4-2B7A-439F-BC83-095C5937F3C2}" destId="{65A7EED5-25FF-4D75-8587-863C0E32F76A}" srcOrd="0" destOrd="14" presId="urn:microsoft.com/office/officeart/2005/8/layout/radial4"/>
    <dgm:cxn modelId="{E77AC7B9-E3A8-45EA-A904-6786AAA73AFC}" srcId="{028EE783-D59E-458F-86ED-8F8D36035AB8}" destId="{3553B1AB-8AB9-48A5-8FFE-ED8A11B8443E}" srcOrd="1" destOrd="0" parTransId="{2C7A5A23-8B3E-4AA7-85B8-D9FB3A3CA4B0}" sibTransId="{07BDFA88-8F57-4C00-87E4-2D85B8F9261A}"/>
    <dgm:cxn modelId="{17887C47-4777-4159-800B-6ECFB3733D77}" type="presOf" srcId="{0F9F77B8-B8BB-42DE-9141-AC5A9B44B953}" destId="{65A7EED5-25FF-4D75-8587-863C0E32F76A}" srcOrd="0" destOrd="5" presId="urn:microsoft.com/office/officeart/2005/8/layout/radial4"/>
    <dgm:cxn modelId="{CB6DE1C2-CC45-4186-8437-D72BE7FBC8A1}" srcId="{63AE508E-DF71-410E-8F83-F2C1E872F940}" destId="{BF6C17F1-D974-4EC0-97A3-08F165216342}" srcOrd="1" destOrd="0" parTransId="{FFAEDD73-2AA0-4754-A78A-327B9F06395A}" sibTransId="{1C3DF025-9C59-45AD-9590-63189B60EE6F}"/>
    <dgm:cxn modelId="{E5170818-6F4B-427D-A2C4-EC3B0676171E}" srcId="{B4E98022-5CA6-480B-9663-100605981F20}" destId="{5AEF5ED1-B028-4D03-9A5C-81D2000537D7}" srcOrd="0" destOrd="0" parTransId="{480C8A28-768A-40BF-9151-21049616E81C}" sibTransId="{F39E1169-942C-4FEB-83CA-C54446EE57BE}"/>
    <dgm:cxn modelId="{41971B33-A303-424B-9842-C4D7B7A3C7AA}" type="presOf" srcId="{AC4ED15E-F535-410A-A0AD-59D8743A492D}" destId="{627AD279-0921-4150-8D85-BCA5F64B4908}" srcOrd="0" destOrd="13" presId="urn:microsoft.com/office/officeart/2005/8/layout/radial4"/>
    <dgm:cxn modelId="{55EED2AA-C286-4417-B021-C3BD0FCB0F7B}" srcId="{3B41F8F8-2DC1-43FD-B2C5-9E47F2F43768}" destId="{3C09DF2F-6F2F-460D-BF52-0264EB4F4410}" srcOrd="1" destOrd="0" parTransId="{6DC2DB7A-DEC2-412F-8C44-E80314BCDADD}" sibTransId="{C22A0937-C24F-4DF6-9569-FE10B972E8C5}"/>
    <dgm:cxn modelId="{230081AD-F7B6-43F0-93BC-3B68D2E1EB88}" srcId="{028EE783-D59E-458F-86ED-8F8D36035AB8}" destId="{3B41F8F8-2DC1-43FD-B2C5-9E47F2F43768}" srcOrd="2" destOrd="0" parTransId="{D8BA6436-7EA8-43BF-A022-AC93C5EFD2FC}" sibTransId="{B87E7AE7-5734-4EA2-93FE-B7E914BA8E15}"/>
    <dgm:cxn modelId="{06A447F8-11B2-4EFC-B485-217C7C9DFC97}" type="presOf" srcId="{2C7A5A23-8B3E-4AA7-85B8-D9FB3A3CA4B0}" destId="{CBAF1258-AC8C-46F9-96EE-085DACDB5596}" srcOrd="0" destOrd="0" presId="urn:microsoft.com/office/officeart/2005/8/layout/radial4"/>
    <dgm:cxn modelId="{2361CAA8-4130-4D92-9947-A7740BABFFC7}" srcId="{3B41F8F8-2DC1-43FD-B2C5-9E47F2F43768}" destId="{B246B8D4-C0F0-47F2-8D30-2312005A94D6}" srcOrd="2" destOrd="0" parTransId="{E8095B21-0DED-48C6-B6C8-D69E705FFDED}" sibTransId="{4D5C0499-5114-4261-BEB8-6AF063621810}"/>
    <dgm:cxn modelId="{26157050-7883-4F6B-93B2-53C5DCE7AEE0}" srcId="{499E9E68-6D1B-48CF-81FA-E88DEB86ED59}" destId="{395C8478-6561-4C71-9339-B79CA8306A9B}" srcOrd="7" destOrd="0" parTransId="{1D21F6E3-DB75-466A-B663-1D2183D4D2EF}" sibTransId="{AAAF681C-0F65-4B1A-89DB-466262454E6A}"/>
    <dgm:cxn modelId="{11566846-6A6A-4FFB-BCF7-C631EC63DB7B}" type="presOf" srcId="{FC1836FF-D3E7-4F83-AB6C-86275AC924A2}" destId="{627AD279-0921-4150-8D85-BCA5F64B4908}" srcOrd="0" destOrd="5" presId="urn:microsoft.com/office/officeart/2005/8/layout/radial4"/>
    <dgm:cxn modelId="{43FD38A8-B17F-478A-B3E3-3A7D30403934}" srcId="{3553B1AB-8AB9-48A5-8FFE-ED8A11B8443E}" destId="{5238BF71-03B4-4DA4-AEEF-BE7127F5DF78}" srcOrd="0" destOrd="0" parTransId="{1964B3C9-E24D-443C-B9B8-F0E85945A894}" sibTransId="{F70E06BF-12CD-4EEB-9464-96A06E761BE6}"/>
    <dgm:cxn modelId="{CABB4F27-B6A6-4EAB-818E-D3A34BA4893C}" type="presOf" srcId="{3AF75497-8D4E-4681-80DE-806396090EE1}" destId="{627AD279-0921-4150-8D85-BCA5F64B4908}" srcOrd="0" destOrd="15" presId="urn:microsoft.com/office/officeart/2005/8/layout/radial4"/>
    <dgm:cxn modelId="{71CB1775-3704-4C76-8109-EB8244436B44}" type="presOf" srcId="{3553B1AB-8AB9-48A5-8FFE-ED8A11B8443E}" destId="{627AD279-0921-4150-8D85-BCA5F64B4908}" srcOrd="0" destOrd="0" presId="urn:microsoft.com/office/officeart/2005/8/layout/radial4"/>
    <dgm:cxn modelId="{62DD0200-FE82-479A-A80B-A90B9700D711}" srcId="{97CBFC0A-657D-4E48-B337-40BA680964EB}" destId="{028EE783-D59E-458F-86ED-8F8D36035AB8}" srcOrd="0" destOrd="0" parTransId="{C0555645-A79C-4775-8696-A6A096762E4E}" sibTransId="{E646BF16-C58F-4EC5-91B9-38CBA7284D15}"/>
    <dgm:cxn modelId="{A7DB94E9-5283-4ED2-9D0F-52202B0D9669}" srcId="{028EE783-D59E-458F-86ED-8F8D36035AB8}" destId="{499E9E68-6D1B-48CF-81FA-E88DEB86ED59}" srcOrd="0" destOrd="0" parTransId="{29E7F969-1DE1-4FB7-AB4C-F507220456DB}" sibTransId="{80B1000D-0E7E-4B1C-B773-46E0EC4981C4}"/>
    <dgm:cxn modelId="{9D08C649-39C1-4D1E-B23C-6F72B99D4A62}" type="presOf" srcId="{A6AB5839-66E4-4EA2-8199-299589DCC262}" destId="{65A7EED5-25FF-4D75-8587-863C0E32F76A}" srcOrd="0" destOrd="16" presId="urn:microsoft.com/office/officeart/2005/8/layout/radial4"/>
    <dgm:cxn modelId="{FE807F39-6B15-4151-B5AF-59A8428D8AE7}" type="presOf" srcId="{47985814-1828-4AEF-AC7D-D098AECC250C}" destId="{65A7EED5-25FF-4D75-8587-863C0E32F76A}" srcOrd="0" destOrd="11" presId="urn:microsoft.com/office/officeart/2005/8/layout/radial4"/>
    <dgm:cxn modelId="{CA37883D-FE4A-4FA8-94FC-AD6BF401A445}" type="presOf" srcId="{22AC3D9B-341F-4CFD-BF0F-73108D7F03C1}" destId="{65A7EED5-25FF-4D75-8587-863C0E32F76A}" srcOrd="0" destOrd="3" presId="urn:microsoft.com/office/officeart/2005/8/layout/radial4"/>
    <dgm:cxn modelId="{20BDF070-A0A1-44FB-9082-CCD9567A2C62}" type="presOf" srcId="{51DFE5C1-9919-4C7C-B35B-B43E33B43595}" destId="{65A7EED5-25FF-4D75-8587-863C0E32F76A}" srcOrd="0" destOrd="10" presId="urn:microsoft.com/office/officeart/2005/8/layout/radial4"/>
    <dgm:cxn modelId="{5E5CA462-7E93-4BB5-93E0-DE470F439AEA}" srcId="{620B0446-54C9-47D3-A330-7420AF1652BC}" destId="{5CEDCA30-6769-4BD2-B61E-35F1776B975C}" srcOrd="0" destOrd="0" parTransId="{7EA63027-06C8-4EC6-B3F5-CC27CD8A0C63}" sibTransId="{10CE1D13-4E68-41B7-8533-30E342921374}"/>
    <dgm:cxn modelId="{0E47FDC7-24CE-4735-893D-1C2E20CAB55F}" type="presOf" srcId="{A2AD1980-3365-4D58-904F-0F21C53F4895}" destId="{65A7EED5-25FF-4D75-8587-863C0E32F76A}" srcOrd="0" destOrd="19" presId="urn:microsoft.com/office/officeart/2005/8/layout/radial4"/>
    <dgm:cxn modelId="{EFE0E92F-5CF5-41EA-B267-2CE4D7FAC4FC}" type="presOf" srcId="{3F81116D-AEEE-4C91-B0AF-68D7401449A4}" destId="{627AD279-0921-4150-8D85-BCA5F64B4908}" srcOrd="0" destOrd="12" presId="urn:microsoft.com/office/officeart/2005/8/layout/radial4"/>
    <dgm:cxn modelId="{3EE96A64-B647-4880-9852-516DA4D03F90}" srcId="{4C7D4F2D-04C0-47EE-AD8C-41BCDF5BCED1}" destId="{6F20CDB4-2B7A-439F-BC83-095C5937F3C2}" srcOrd="1" destOrd="0" parTransId="{2194F0DB-9C92-4C10-8249-7BC663F5E70E}" sibTransId="{1FAAF67D-64AE-499F-85BD-61ACFA3E3096}"/>
    <dgm:cxn modelId="{74024F3D-3AA4-4467-88C8-CFDF1329F404}" srcId="{88EB2EB0-B397-49C4-9CA2-CCDDA0255D88}" destId="{7D178965-9D58-4C1B-AE2F-1A487CFEEBF1}" srcOrd="0" destOrd="0" parTransId="{428FB56E-11C3-4300-A095-8B802FB8CF57}" sibTransId="{96EE74C9-93BB-4CD6-86C7-DC73EA2C8CE1}"/>
    <dgm:cxn modelId="{69FC3419-D293-40D4-B532-283F7E08F5C6}" type="presOf" srcId="{3B41F8F8-2DC1-43FD-B2C5-9E47F2F43768}" destId="{B0D1A2FE-A026-4ED2-ADDD-50AA19587B34}" srcOrd="0" destOrd="0" presId="urn:microsoft.com/office/officeart/2005/8/layout/radial4"/>
    <dgm:cxn modelId="{833165F8-D62F-4F9F-A5AE-74B6E59566B1}" type="presOf" srcId="{89D67C5D-192C-48FB-AD5E-0F05D6D36CAB}" destId="{B0D1A2FE-A026-4ED2-ADDD-50AA19587B34}" srcOrd="0" destOrd="5" presId="urn:microsoft.com/office/officeart/2005/8/layout/radial4"/>
    <dgm:cxn modelId="{C34252F6-BDEA-4128-B527-B3B6D7654A1A}" srcId="{98E96E52-05B8-45BE-A9FF-BAAFA0479121}" destId="{848BF695-DFE3-49B7-A0E3-59622B029C8D}" srcOrd="1" destOrd="0" parTransId="{879722AC-7A32-4BC0-9F34-1104C67BE0D7}" sibTransId="{FB5AD8C3-6086-42F7-92F6-50495F0229FD}"/>
    <dgm:cxn modelId="{F791E9C2-9A9F-446C-BF46-DFFF71BC14FA}" type="presOf" srcId="{028EE783-D59E-458F-86ED-8F8D36035AB8}" destId="{D9A8B9CD-49A6-4426-9679-76BE6DCD1734}" srcOrd="0" destOrd="0" presId="urn:microsoft.com/office/officeart/2005/8/layout/radial4"/>
    <dgm:cxn modelId="{4CE76F79-67A6-4775-93B4-B161C8F0EC1C}" type="presOf" srcId="{98E96E52-05B8-45BE-A9FF-BAAFA0479121}" destId="{627AD279-0921-4150-8D85-BCA5F64B4908}" srcOrd="0" destOrd="2" presId="urn:microsoft.com/office/officeart/2005/8/layout/radial4"/>
    <dgm:cxn modelId="{401354A8-2CDF-460E-9E0D-DF748326BF3C}" srcId="{499E9E68-6D1B-48CF-81FA-E88DEB86ED59}" destId="{ECAEBEB1-BC96-4D3A-A364-FB193FB61103}" srcOrd="4" destOrd="0" parTransId="{8C278A94-E786-4A25-B6BA-47CF024C6B2F}" sibTransId="{469B1595-8EDC-40BB-A03D-EE2A5508268B}"/>
    <dgm:cxn modelId="{AA4D10B9-BB06-4C66-9825-2D122F551D3D}" srcId="{3B41F8F8-2DC1-43FD-B2C5-9E47F2F43768}" destId="{3A8F165A-BF5F-4E54-9EAB-3FA94535E4AE}" srcOrd="0" destOrd="0" parTransId="{1CC0B00D-B2CF-4B13-893B-E96AB083174D}" sibTransId="{26AF6DFC-83BB-4C9B-B89B-EB81981A1990}"/>
    <dgm:cxn modelId="{1F4A3A3C-19A2-4A5D-829B-E3277C6FE83D}" type="presOf" srcId="{CB136E7C-FCFA-4A94-9828-7BAFA523C9C0}" destId="{65A7EED5-25FF-4D75-8587-863C0E32F76A}" srcOrd="0" destOrd="13" presId="urn:microsoft.com/office/officeart/2005/8/layout/radial4"/>
    <dgm:cxn modelId="{61262569-8F58-464F-928E-A714BF2ACF54}" srcId="{B246B8D4-C0F0-47F2-8D30-2312005A94D6}" destId="{89D67C5D-192C-48FB-AD5E-0F05D6D36CAB}" srcOrd="0" destOrd="0" parTransId="{CEF17245-5727-4D81-9556-7EDAE03D8CD2}" sibTransId="{A86E645B-2A7F-4F97-AF37-4ECAE1F0E362}"/>
    <dgm:cxn modelId="{3794C1B2-240E-41F6-9105-2D60F03FFA31}" srcId="{ECAEBEB1-BC96-4D3A-A364-FB193FB61103}" destId="{A020ABC4-F042-4B1C-A7D0-11F676FA09D8}" srcOrd="0" destOrd="0" parTransId="{0153C9AA-D9FF-4876-89D9-6681898198D3}" sibTransId="{22DA2674-E78D-4275-AE0C-BC347850A1DE}"/>
    <dgm:cxn modelId="{A89AD17C-23E7-4C54-89B7-230B2E406000}" type="presOf" srcId="{B246B8D4-C0F0-47F2-8D30-2312005A94D6}" destId="{B0D1A2FE-A026-4ED2-ADDD-50AA19587B34}" srcOrd="0" destOrd="4" presId="urn:microsoft.com/office/officeart/2005/8/layout/radial4"/>
    <dgm:cxn modelId="{96ACDEEF-03B1-46AF-8ADA-3C765BDCD014}" srcId="{4C7D4F2D-04C0-47EE-AD8C-41BCDF5BCED1}" destId="{D531E309-0356-4E1D-BD02-C7809AE34CBB}" srcOrd="2" destOrd="0" parTransId="{DB00EF3A-438A-4F35-9839-2CCB99D2FCFE}" sibTransId="{D8B0E486-7B6F-4B3A-9F45-B56512858DB5}"/>
    <dgm:cxn modelId="{11C9231E-ED87-422F-8A54-6E545DA78CDD}" srcId="{3553B1AB-8AB9-48A5-8FFE-ED8A11B8443E}" destId="{88EB2EB0-B397-49C4-9CA2-CCDDA0255D88}" srcOrd="3" destOrd="0" parTransId="{25EDB2ED-63BF-4BA0-A2F6-B5963FF6C5ED}" sibTransId="{0D829630-155B-49E3-A0F7-0901713BB90F}"/>
    <dgm:cxn modelId="{E53BDE21-478D-487E-9069-6F211BDC8252}" srcId="{98E96E52-05B8-45BE-A9FF-BAAFA0479121}" destId="{78A889D4-BA2B-4C36-AFC9-ECCF3730A051}" srcOrd="0" destOrd="0" parTransId="{2AAEE30D-979B-49F1-B760-CEED1A2CC14F}" sibTransId="{FF5F5589-7679-43B2-9B07-DA817D9EE7BA}"/>
    <dgm:cxn modelId="{ED56A6FE-5275-4F8F-8051-69C34C4EC0AB}" srcId="{B246B8D4-C0F0-47F2-8D30-2312005A94D6}" destId="{57B18314-29D9-4A04-AB05-1FD8E9694342}" srcOrd="2" destOrd="0" parTransId="{C70D0320-57DD-486B-9D73-2435DE72E72C}" sibTransId="{596ED74A-9743-4112-B084-2799C277947B}"/>
    <dgm:cxn modelId="{69DD49AC-49EB-4518-AD4B-F4EF0D8826FA}" type="presOf" srcId="{97CBFC0A-657D-4E48-B337-40BA680964EB}" destId="{2ABD0F6E-7312-400F-B78A-BF6A20988629}" srcOrd="0" destOrd="0" presId="urn:microsoft.com/office/officeart/2005/8/layout/radial4"/>
    <dgm:cxn modelId="{AC59BB44-2106-44A3-AFA5-5F7E91047A67}" srcId="{499E9E68-6D1B-48CF-81FA-E88DEB86ED59}" destId="{B4E98022-5CA6-480B-9663-100605981F20}" srcOrd="6" destOrd="0" parTransId="{C4EF767F-3F32-443A-BE3D-78AF0AAB6C47}" sibTransId="{302F970B-02B8-44D0-A94E-B8976DF45D30}"/>
    <dgm:cxn modelId="{4C6C6F57-E675-4E7A-B0F6-C60F4E8F2949}" srcId="{3553B1AB-8AB9-48A5-8FFE-ED8A11B8443E}" destId="{2A79BA5B-43A2-461A-932E-55233232F9E8}" srcOrd="5" destOrd="0" parTransId="{B467E066-B8F0-4333-B7F9-1BD10DC63C74}" sibTransId="{75400E47-CB4B-48E1-91F0-2CE7B7413E28}"/>
    <dgm:cxn modelId="{9D70108E-805F-49B9-BA1A-F86A0D2580C4}" type="presOf" srcId="{4C7D4F2D-04C0-47EE-AD8C-41BCDF5BCED1}" destId="{65A7EED5-25FF-4D75-8587-863C0E32F76A}" srcOrd="0" destOrd="12" presId="urn:microsoft.com/office/officeart/2005/8/layout/radial4"/>
    <dgm:cxn modelId="{DB73E848-703C-454A-8163-06A319AA01B4}" type="presOf" srcId="{7CCE45A9-A59D-41C3-A0D0-9CB9F38ED9CB}" destId="{B0D1A2FE-A026-4ED2-ADDD-50AA19587B34}" srcOrd="0" destOrd="3" presId="urn:microsoft.com/office/officeart/2005/8/layout/radial4"/>
    <dgm:cxn modelId="{6630230F-3B8F-474A-A033-6DBD210F7D63}" srcId="{63AE508E-DF71-410E-8F83-F2C1E872F940}" destId="{0F9F77B8-B8BB-42DE-9141-AC5A9B44B953}" srcOrd="2" destOrd="0" parTransId="{702BEBF1-E668-4E1A-ADBF-1810B17ED8F3}" sibTransId="{C7D84451-E72D-441A-9170-04A3F9B146D1}"/>
    <dgm:cxn modelId="{9F08A594-3957-4834-8860-F0CBC3D034A0}" type="presOf" srcId="{1DC6FA15-FF63-4F3C-8798-74ADAFAC73D2}" destId="{65A7EED5-25FF-4D75-8587-863C0E32F76A}" srcOrd="0" destOrd="8" presId="urn:microsoft.com/office/officeart/2005/8/layout/radial4"/>
    <dgm:cxn modelId="{E1D8D3DD-25E5-4F75-90DE-F4C09F3E0E6D}" type="presOf" srcId="{848BF695-DFE3-49B7-A0E3-59622B029C8D}" destId="{627AD279-0921-4150-8D85-BCA5F64B4908}" srcOrd="0" destOrd="4" presId="urn:microsoft.com/office/officeart/2005/8/layout/radial4"/>
    <dgm:cxn modelId="{538879F0-DF76-41C1-B1D8-7AE3391978CD}" srcId="{620B0446-54C9-47D3-A330-7420AF1652BC}" destId="{146ABEBA-5E53-4980-BC87-CC64F1674166}" srcOrd="1" destOrd="0" parTransId="{267963D2-EFB6-4091-B02C-F8A7A6CD2B8D}" sibTransId="{B17CA18B-E16E-4AEC-80AC-A696A302DDE6}"/>
    <dgm:cxn modelId="{C8A57788-7A53-42B9-9A30-215A010F069A}" type="presOf" srcId="{D531E309-0356-4E1D-BD02-C7809AE34CBB}" destId="{65A7EED5-25FF-4D75-8587-863C0E32F76A}" srcOrd="0" destOrd="15" presId="urn:microsoft.com/office/officeart/2005/8/layout/radial4"/>
    <dgm:cxn modelId="{A094BDA5-DE8E-4D4B-A563-9A37C591C573}" type="presOf" srcId="{B84A50E0-97FE-4265-8279-61A4380D7E13}" destId="{B0D1A2FE-A026-4ED2-ADDD-50AA19587B34}" srcOrd="0" destOrd="6" presId="urn:microsoft.com/office/officeart/2005/8/layout/radial4"/>
    <dgm:cxn modelId="{BDC807CA-AC60-4A7B-92EC-9ED5164B93E4}" type="presParOf" srcId="{2ABD0F6E-7312-400F-B78A-BF6A20988629}" destId="{D9A8B9CD-49A6-4426-9679-76BE6DCD1734}" srcOrd="0" destOrd="0" presId="urn:microsoft.com/office/officeart/2005/8/layout/radial4"/>
    <dgm:cxn modelId="{061D5870-2FDA-418B-8CC0-D93BD9B45F90}" type="presParOf" srcId="{2ABD0F6E-7312-400F-B78A-BF6A20988629}" destId="{A6D76861-2632-4F2F-BB60-C6766CF3B6E0}" srcOrd="1" destOrd="0" presId="urn:microsoft.com/office/officeart/2005/8/layout/radial4"/>
    <dgm:cxn modelId="{4A088484-BED1-4A97-951F-F9AC0498AA31}" type="presParOf" srcId="{2ABD0F6E-7312-400F-B78A-BF6A20988629}" destId="{65A7EED5-25FF-4D75-8587-863C0E32F76A}" srcOrd="2" destOrd="0" presId="urn:microsoft.com/office/officeart/2005/8/layout/radial4"/>
    <dgm:cxn modelId="{65233FD1-FD79-4A2C-A413-392B3FCEA9AF}" type="presParOf" srcId="{2ABD0F6E-7312-400F-B78A-BF6A20988629}" destId="{CBAF1258-AC8C-46F9-96EE-085DACDB5596}" srcOrd="3" destOrd="0" presId="urn:microsoft.com/office/officeart/2005/8/layout/radial4"/>
    <dgm:cxn modelId="{BF1B633C-D28B-4780-B025-D78DC5B9D75E}" type="presParOf" srcId="{2ABD0F6E-7312-400F-B78A-BF6A20988629}" destId="{627AD279-0921-4150-8D85-BCA5F64B4908}" srcOrd="4" destOrd="0" presId="urn:microsoft.com/office/officeart/2005/8/layout/radial4"/>
    <dgm:cxn modelId="{4B6DB1FA-14A9-45DC-9850-4C838B8D2DEC}" type="presParOf" srcId="{2ABD0F6E-7312-400F-B78A-BF6A20988629}" destId="{549F5242-BCFC-4480-A3EF-DB45A1CEF394}" srcOrd="5" destOrd="0" presId="urn:microsoft.com/office/officeart/2005/8/layout/radial4"/>
    <dgm:cxn modelId="{CCF5A5BB-70AD-4E81-8691-E0C72EEB45B2}" type="presParOf" srcId="{2ABD0F6E-7312-400F-B78A-BF6A20988629}" destId="{B0D1A2FE-A026-4ED2-ADDD-50AA19587B3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296350-6924-4CA1-922A-B0E0F03538A6}"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s-MX"/>
        </a:p>
      </dgm:t>
    </dgm:pt>
    <dgm:pt modelId="{B31AE553-2715-45A1-91B8-673C3905864F}">
      <dgm:prSet phldrT="[Texto]"/>
      <dgm:spPr/>
      <dgm:t>
        <a:bodyPr/>
        <a:lstStyle/>
        <a:p>
          <a:r>
            <a:rPr lang="es-MX"/>
            <a:t>LA INDAGACIÓN EN LA CIENCIA Y EN LAS AULAS DE CLASE</a:t>
          </a:r>
        </a:p>
      </dgm:t>
    </dgm:pt>
    <dgm:pt modelId="{7E65A483-0063-4D67-AE29-B2DDDDAD7F2B}" type="parTrans" cxnId="{D83FF193-88CA-4BEF-A344-C27B1A39AA5E}">
      <dgm:prSet/>
      <dgm:spPr/>
      <dgm:t>
        <a:bodyPr/>
        <a:lstStyle/>
        <a:p>
          <a:endParaRPr lang="es-MX"/>
        </a:p>
      </dgm:t>
    </dgm:pt>
    <dgm:pt modelId="{36D28378-8CEF-4BB4-BDC1-74F4C29E2ABD}" type="sibTrans" cxnId="{D83FF193-88CA-4BEF-A344-C27B1A39AA5E}">
      <dgm:prSet/>
      <dgm:spPr/>
      <dgm:t>
        <a:bodyPr/>
        <a:lstStyle/>
        <a:p>
          <a:endParaRPr lang="es-MX"/>
        </a:p>
      </dgm:t>
    </dgm:pt>
    <dgm:pt modelId="{D209E950-BF57-48DA-AEF1-E6E20C414BFD}">
      <dgm:prSet phldrT="[Texto]"/>
      <dgm:spPr/>
      <dgm:t>
        <a:bodyPr/>
        <a:lstStyle/>
        <a:p>
          <a:r>
            <a:rPr lang="es-MX"/>
            <a:t>Indagación es la vía del arendizaje</a:t>
          </a:r>
        </a:p>
      </dgm:t>
    </dgm:pt>
    <dgm:pt modelId="{157CCB39-2B2E-4236-9411-BA55BA2A30B2}" type="parTrans" cxnId="{2117D916-EA86-4949-93E9-64A78AD9F400}">
      <dgm:prSet/>
      <dgm:spPr/>
      <dgm:t>
        <a:bodyPr/>
        <a:lstStyle/>
        <a:p>
          <a:endParaRPr lang="es-MX"/>
        </a:p>
      </dgm:t>
    </dgm:pt>
    <dgm:pt modelId="{F9222631-4AB5-4C61-AB25-7E5E824A4302}" type="sibTrans" cxnId="{2117D916-EA86-4949-93E9-64A78AD9F400}">
      <dgm:prSet/>
      <dgm:spPr/>
      <dgm:t>
        <a:bodyPr/>
        <a:lstStyle/>
        <a:p>
          <a:endParaRPr lang="es-MX"/>
        </a:p>
      </dgm:t>
    </dgm:pt>
    <dgm:pt modelId="{8FA54500-909C-4774-9C7E-FA4E7571842D}">
      <dgm:prSet phldrT="[Texto]"/>
      <dgm:spPr/>
      <dgm:t>
        <a:bodyPr/>
        <a:lstStyle/>
        <a:p>
          <a:r>
            <a:rPr lang="es-MX"/>
            <a:t>Es importante planificar para llevar a cabo investigaciones sencillas</a:t>
          </a:r>
        </a:p>
      </dgm:t>
    </dgm:pt>
    <dgm:pt modelId="{0049AB34-89F6-4C8A-AFCD-40E54E660986}" type="parTrans" cxnId="{FF7D685F-CA0C-49D7-8850-DDD6A07DAACD}">
      <dgm:prSet/>
      <dgm:spPr/>
      <dgm:t>
        <a:bodyPr/>
        <a:lstStyle/>
        <a:p>
          <a:endParaRPr lang="es-MX"/>
        </a:p>
      </dgm:t>
    </dgm:pt>
    <dgm:pt modelId="{39E3F255-BFE6-4BF8-A833-E2105D885422}" type="sibTrans" cxnId="{FF7D685F-CA0C-49D7-8850-DDD6A07DAACD}">
      <dgm:prSet/>
      <dgm:spPr/>
      <dgm:t>
        <a:bodyPr/>
        <a:lstStyle/>
        <a:p>
          <a:endParaRPr lang="es-MX"/>
        </a:p>
      </dgm:t>
    </dgm:pt>
    <dgm:pt modelId="{14AB36D3-9989-47DB-8B18-BA6CF2EDA23C}">
      <dgm:prSet phldrT="[Texto]"/>
      <dgm:spPr/>
      <dgm:t>
        <a:bodyPr/>
        <a:lstStyle/>
        <a:p>
          <a:r>
            <a:rPr lang="es-MX"/>
            <a:t>Hacer uso de herramientas eficaces para:</a:t>
          </a:r>
        </a:p>
      </dgm:t>
    </dgm:pt>
    <dgm:pt modelId="{54E58BF9-CFFD-49FC-9B9C-B58D5933E924}" type="parTrans" cxnId="{B202285E-086A-417F-87FF-486954024DDF}">
      <dgm:prSet/>
      <dgm:spPr/>
      <dgm:t>
        <a:bodyPr/>
        <a:lstStyle/>
        <a:p>
          <a:endParaRPr lang="es-MX"/>
        </a:p>
      </dgm:t>
    </dgm:pt>
    <dgm:pt modelId="{0DBB9C10-8BB5-4233-BC06-29098A1B6DB7}" type="sibTrans" cxnId="{B202285E-086A-417F-87FF-486954024DDF}">
      <dgm:prSet/>
      <dgm:spPr/>
      <dgm:t>
        <a:bodyPr/>
        <a:lstStyle/>
        <a:p>
          <a:endParaRPr lang="es-MX"/>
        </a:p>
      </dgm:t>
    </dgm:pt>
    <dgm:pt modelId="{383CB58E-EBA3-4BED-8099-426359322BA1}">
      <dgm:prSet phldrT="[Texto]"/>
      <dgm:spPr/>
      <dgm:t>
        <a:bodyPr/>
        <a:lstStyle/>
        <a:p>
          <a:r>
            <a:rPr lang="es-MX"/>
            <a:t>Existe un cambio de ideología de acuerdo al nivel de aprendizaje</a:t>
          </a:r>
        </a:p>
      </dgm:t>
    </dgm:pt>
    <dgm:pt modelId="{95A0BF0D-6D34-4038-B098-189B13173AF1}" type="parTrans" cxnId="{494C5C07-13FD-4014-8D11-D4794A01ED9F}">
      <dgm:prSet/>
      <dgm:spPr/>
      <dgm:t>
        <a:bodyPr/>
        <a:lstStyle/>
        <a:p>
          <a:endParaRPr lang="es-MX"/>
        </a:p>
      </dgm:t>
    </dgm:pt>
    <dgm:pt modelId="{C0F7101D-680F-4CE7-9E55-4C88B31E7438}" type="sibTrans" cxnId="{494C5C07-13FD-4014-8D11-D4794A01ED9F}">
      <dgm:prSet/>
      <dgm:spPr/>
      <dgm:t>
        <a:bodyPr/>
        <a:lstStyle/>
        <a:p>
          <a:endParaRPr lang="es-MX"/>
        </a:p>
      </dgm:t>
    </dgm:pt>
    <dgm:pt modelId="{F45CB782-B66C-48DB-9773-B728A8EDFE02}">
      <dgm:prSet phldrT="[Texto]"/>
      <dgm:spPr/>
      <dgm:t>
        <a:bodyPr/>
        <a:lstStyle/>
        <a:p>
          <a:r>
            <a:rPr lang="es-MX"/>
            <a:t>La observación, recopilación, organización y síntesis de información.</a:t>
          </a:r>
        </a:p>
      </dgm:t>
    </dgm:pt>
    <dgm:pt modelId="{46315891-5DC8-45B7-A10B-65EA9D7A7B0A}" type="sibTrans" cxnId="{D9592B63-E1A3-4357-AE8E-0144C061F4D4}">
      <dgm:prSet/>
      <dgm:spPr/>
      <dgm:t>
        <a:bodyPr/>
        <a:lstStyle/>
        <a:p>
          <a:endParaRPr lang="es-MX"/>
        </a:p>
      </dgm:t>
    </dgm:pt>
    <dgm:pt modelId="{F49E0896-47D0-493A-B04B-95348C19F4E2}" type="parTrans" cxnId="{D9592B63-E1A3-4357-AE8E-0144C061F4D4}">
      <dgm:prSet/>
      <dgm:spPr/>
      <dgm:t>
        <a:bodyPr/>
        <a:lstStyle/>
        <a:p>
          <a:endParaRPr lang="es-MX"/>
        </a:p>
      </dgm:t>
    </dgm:pt>
    <dgm:pt modelId="{1F1665A0-5A3A-4AC2-BA0F-AC2C6D994F15}">
      <dgm:prSet phldrT="[Texto]"/>
      <dgm:spPr/>
      <dgm:t>
        <a:bodyPr/>
        <a:lstStyle/>
        <a:p>
          <a:r>
            <a:rPr lang="es-MX"/>
            <a:t>Reconocer la influencia de descubrimientos científicos</a:t>
          </a:r>
        </a:p>
      </dgm:t>
    </dgm:pt>
    <dgm:pt modelId="{BCFD10B3-9DB8-4EDA-A34E-9FF1967EECCD}" type="parTrans" cxnId="{30FBBD66-3573-4C1E-9A49-83C0FEEC1BE6}">
      <dgm:prSet/>
      <dgm:spPr/>
      <dgm:t>
        <a:bodyPr/>
        <a:lstStyle/>
        <a:p>
          <a:endParaRPr lang="es-MX"/>
        </a:p>
      </dgm:t>
    </dgm:pt>
    <dgm:pt modelId="{73CD9837-703A-4D87-A711-11AF5B8F4FE3}" type="sibTrans" cxnId="{30FBBD66-3573-4C1E-9A49-83C0FEEC1BE6}">
      <dgm:prSet/>
      <dgm:spPr/>
      <dgm:t>
        <a:bodyPr/>
        <a:lstStyle/>
        <a:p>
          <a:endParaRPr lang="es-MX"/>
        </a:p>
      </dgm:t>
    </dgm:pt>
    <dgm:pt modelId="{2EA6F6FF-4EED-4B42-924B-C1A9184A81B2}">
      <dgm:prSet phldrT="[Texto]"/>
      <dgm:spPr/>
      <dgm:t>
        <a:bodyPr/>
        <a:lstStyle/>
        <a:p>
          <a:r>
            <a:rPr lang="es-MX"/>
            <a:t>Toma de decisiones requiere:</a:t>
          </a:r>
        </a:p>
      </dgm:t>
    </dgm:pt>
    <dgm:pt modelId="{B8311FA8-EEB7-4BCF-BCE7-7E7DEF1FA26C}" type="parTrans" cxnId="{B37FDDDE-DCD8-4E01-9DB4-8EB28D4E211F}">
      <dgm:prSet/>
      <dgm:spPr/>
      <dgm:t>
        <a:bodyPr/>
        <a:lstStyle/>
        <a:p>
          <a:endParaRPr lang="es-MX"/>
        </a:p>
      </dgm:t>
    </dgm:pt>
    <dgm:pt modelId="{1DB92EB0-C670-4430-A5A5-B97DBECE9DF4}" type="sibTrans" cxnId="{B37FDDDE-DCD8-4E01-9DB4-8EB28D4E211F}">
      <dgm:prSet/>
      <dgm:spPr/>
      <dgm:t>
        <a:bodyPr/>
        <a:lstStyle/>
        <a:p>
          <a:endParaRPr lang="es-MX"/>
        </a:p>
      </dgm:t>
    </dgm:pt>
    <dgm:pt modelId="{86270345-197A-4F3E-9688-07E73477593D}">
      <dgm:prSet phldrT="[Texto]"/>
      <dgm:spPr/>
      <dgm:t>
        <a:bodyPr/>
        <a:lstStyle/>
        <a:p>
          <a:r>
            <a:rPr lang="es-MX"/>
            <a:t>Cuestionamiento, búsqueda de evidencia y razonamiento crítico.</a:t>
          </a:r>
        </a:p>
      </dgm:t>
    </dgm:pt>
    <dgm:pt modelId="{DB790301-4822-460E-93EE-F4E9DB93AF53}" type="parTrans" cxnId="{ABD1E9AD-982E-43CC-88E5-BCD9910CCD8A}">
      <dgm:prSet/>
      <dgm:spPr/>
      <dgm:t>
        <a:bodyPr/>
        <a:lstStyle/>
        <a:p>
          <a:endParaRPr lang="es-MX"/>
        </a:p>
      </dgm:t>
    </dgm:pt>
    <dgm:pt modelId="{4BB45C7F-57D1-4491-AB83-2196B27B2CA7}" type="sibTrans" cxnId="{ABD1E9AD-982E-43CC-88E5-BCD9910CCD8A}">
      <dgm:prSet/>
      <dgm:spPr/>
      <dgm:t>
        <a:bodyPr/>
        <a:lstStyle/>
        <a:p>
          <a:endParaRPr lang="es-MX"/>
        </a:p>
      </dgm:t>
    </dgm:pt>
    <dgm:pt modelId="{5AA07724-FEBF-423D-BE31-DCF9A99C8881}">
      <dgm:prSet phldrT="[Texto]"/>
      <dgm:spPr/>
      <dgm:t>
        <a:bodyPr/>
        <a:lstStyle/>
        <a:p>
          <a:r>
            <a:rPr lang="es-MX"/>
            <a:t>Indagar exige pensar:</a:t>
          </a:r>
        </a:p>
      </dgm:t>
    </dgm:pt>
    <dgm:pt modelId="{ADFD3194-25AF-4A94-944B-3781A1C3DB03}" type="parTrans" cxnId="{CF57F5BE-8450-40CC-BE44-79E83FDEE58F}">
      <dgm:prSet/>
      <dgm:spPr/>
      <dgm:t>
        <a:bodyPr/>
        <a:lstStyle/>
        <a:p>
          <a:endParaRPr lang="es-MX"/>
        </a:p>
      </dgm:t>
    </dgm:pt>
    <dgm:pt modelId="{B9DFAF20-18B4-4361-B57B-8846E65C6893}" type="sibTrans" cxnId="{CF57F5BE-8450-40CC-BE44-79E83FDEE58F}">
      <dgm:prSet/>
      <dgm:spPr/>
      <dgm:t>
        <a:bodyPr/>
        <a:lstStyle/>
        <a:p>
          <a:endParaRPr lang="es-MX"/>
        </a:p>
      </dgm:t>
    </dgm:pt>
    <dgm:pt modelId="{13D8E0FC-E760-4A6B-AA94-085A82343A23}">
      <dgm:prSet phldrT="[Texto]"/>
      <dgm:spPr/>
      <dgm:t>
        <a:bodyPr/>
        <a:lstStyle/>
        <a:p>
          <a:r>
            <a:rPr lang="es-MX"/>
            <a:t>Conocimiento previo, saber actual y cómo se llegó a ello</a:t>
          </a:r>
        </a:p>
      </dgm:t>
    </dgm:pt>
    <dgm:pt modelId="{46D430E5-EEAB-46BF-9C05-96A5390CF4BD}" type="parTrans" cxnId="{EBC953B5-278B-4248-8005-F2EC8195DD6F}">
      <dgm:prSet/>
      <dgm:spPr/>
      <dgm:t>
        <a:bodyPr/>
        <a:lstStyle/>
        <a:p>
          <a:endParaRPr lang="es-MX"/>
        </a:p>
      </dgm:t>
    </dgm:pt>
    <dgm:pt modelId="{8455B926-4DCD-4A50-A5DC-EA8A9FA5B161}" type="sibTrans" cxnId="{EBC953B5-278B-4248-8005-F2EC8195DD6F}">
      <dgm:prSet/>
      <dgm:spPr/>
      <dgm:t>
        <a:bodyPr/>
        <a:lstStyle/>
        <a:p>
          <a:endParaRPr lang="es-MX"/>
        </a:p>
      </dgm:t>
    </dgm:pt>
    <dgm:pt modelId="{209935B9-0400-48AE-9776-BD8A7D358A8B}">
      <dgm:prSet phldrT="[Texto]"/>
      <dgm:spPr/>
      <dgm:t>
        <a:bodyPr/>
        <a:lstStyle/>
        <a:p>
          <a:r>
            <a:rPr lang="es-MX"/>
            <a:t>Construcción de conocimientos necesita:</a:t>
          </a:r>
        </a:p>
      </dgm:t>
    </dgm:pt>
    <dgm:pt modelId="{F245AC7C-9CD7-4AE1-AA39-56CA7BB2429E}" type="parTrans" cxnId="{1F500D95-5776-45FE-9757-8859BCF746B9}">
      <dgm:prSet/>
      <dgm:spPr/>
      <dgm:t>
        <a:bodyPr/>
        <a:lstStyle/>
        <a:p>
          <a:endParaRPr lang="es-MX"/>
        </a:p>
      </dgm:t>
    </dgm:pt>
    <dgm:pt modelId="{A7063DC4-5DB8-4991-9ED4-7FB900E87E69}" type="sibTrans" cxnId="{1F500D95-5776-45FE-9757-8859BCF746B9}">
      <dgm:prSet/>
      <dgm:spPr/>
      <dgm:t>
        <a:bodyPr/>
        <a:lstStyle/>
        <a:p>
          <a:endParaRPr lang="es-MX"/>
        </a:p>
      </dgm:t>
    </dgm:pt>
    <dgm:pt modelId="{8D2E11E0-2754-4C85-87C8-EBD48FF2D0D2}">
      <dgm:prSet phldrT="[Texto]"/>
      <dgm:spPr/>
      <dgm:t>
        <a:bodyPr/>
        <a:lstStyle/>
        <a:p>
          <a:r>
            <a:rPr lang="es-MX"/>
            <a:t>Promover modelos de currículo, enseñanza y evaluación</a:t>
          </a:r>
        </a:p>
      </dgm:t>
    </dgm:pt>
    <dgm:pt modelId="{6B601CA9-89BA-4D65-8549-31E6F0BD1402}" type="parTrans" cxnId="{6C0A8F07-FD35-46FA-B589-B9FC16750130}">
      <dgm:prSet/>
      <dgm:spPr/>
      <dgm:t>
        <a:bodyPr/>
        <a:lstStyle/>
        <a:p>
          <a:endParaRPr lang="es-MX"/>
        </a:p>
      </dgm:t>
    </dgm:pt>
    <dgm:pt modelId="{B3C8434A-CBBE-420F-A40D-83B218C557FD}" type="sibTrans" cxnId="{6C0A8F07-FD35-46FA-B589-B9FC16750130}">
      <dgm:prSet/>
      <dgm:spPr/>
      <dgm:t>
        <a:bodyPr/>
        <a:lstStyle/>
        <a:p>
          <a:endParaRPr lang="es-MX"/>
        </a:p>
      </dgm:t>
    </dgm:pt>
    <dgm:pt modelId="{A045DE90-B3F3-4AE3-AA82-261529836B0B}">
      <dgm:prSet phldrT="[Texto]"/>
      <dgm:spPr/>
      <dgm:t>
        <a:bodyPr/>
        <a:lstStyle/>
        <a:p>
          <a:r>
            <a:rPr lang="es-MX" dirty="0"/>
            <a:t>La curiosidad es naturaleza del ser humano</a:t>
          </a:r>
        </a:p>
      </dgm:t>
    </dgm:pt>
    <dgm:pt modelId="{526AD065-5BE2-4951-88A6-44018ADC82CD}" type="parTrans" cxnId="{4CA1319F-D0BA-4B1C-A094-1BD1817BB74A}">
      <dgm:prSet/>
      <dgm:spPr/>
      <dgm:t>
        <a:bodyPr/>
        <a:lstStyle/>
        <a:p>
          <a:endParaRPr lang="es-MX"/>
        </a:p>
      </dgm:t>
    </dgm:pt>
    <dgm:pt modelId="{90B365D6-B19E-4FC9-9C52-B2AEFD5D6143}" type="sibTrans" cxnId="{4CA1319F-D0BA-4B1C-A094-1BD1817BB74A}">
      <dgm:prSet/>
      <dgm:spPr/>
      <dgm:t>
        <a:bodyPr/>
        <a:lstStyle/>
        <a:p>
          <a:endParaRPr lang="es-MX"/>
        </a:p>
      </dgm:t>
    </dgm:pt>
    <dgm:pt modelId="{530F6679-E686-4274-98C9-42B55A4DDE7D}">
      <dgm:prSet phldrT="[Texto]"/>
      <dgm:spPr/>
      <dgm:t>
        <a:bodyPr/>
        <a:lstStyle/>
        <a:p>
          <a:r>
            <a:rPr lang="es-MX"/>
            <a:t>Aprendizaje es por ensayo y error</a:t>
          </a:r>
        </a:p>
      </dgm:t>
    </dgm:pt>
    <dgm:pt modelId="{D2E3BB20-C6D4-431E-B48F-37F08C539446}" type="parTrans" cxnId="{1DE5A246-45F8-4DBB-BDA6-D8D6E25C8C2D}">
      <dgm:prSet/>
      <dgm:spPr/>
      <dgm:t>
        <a:bodyPr/>
        <a:lstStyle/>
        <a:p>
          <a:endParaRPr lang="es-MX"/>
        </a:p>
      </dgm:t>
    </dgm:pt>
    <dgm:pt modelId="{766A3F87-CE35-46A3-A726-C03296A9E001}" type="sibTrans" cxnId="{1DE5A246-45F8-4DBB-BDA6-D8D6E25C8C2D}">
      <dgm:prSet/>
      <dgm:spPr/>
      <dgm:t>
        <a:bodyPr/>
        <a:lstStyle/>
        <a:p>
          <a:endParaRPr lang="es-MX"/>
        </a:p>
      </dgm:t>
    </dgm:pt>
    <dgm:pt modelId="{3D3B37AD-7C37-4D45-B231-2B157F88771E}">
      <dgm:prSet phldrT="[Texto]"/>
      <dgm:spPr/>
      <dgm:t>
        <a:bodyPr/>
        <a:lstStyle/>
        <a:p>
          <a:r>
            <a:rPr lang="es-MX"/>
            <a:t>Debemos proponer explicaciones o hipótesis preliminares</a:t>
          </a:r>
        </a:p>
      </dgm:t>
    </dgm:pt>
    <dgm:pt modelId="{D1DA6B7D-D38D-4419-A771-D2BC16C03BCF}" type="parTrans" cxnId="{270A4F81-BD0C-4E2D-9F0F-24ACFEBAA7A6}">
      <dgm:prSet/>
      <dgm:spPr/>
      <dgm:t>
        <a:bodyPr/>
        <a:lstStyle/>
        <a:p>
          <a:endParaRPr lang="es-MX"/>
        </a:p>
      </dgm:t>
    </dgm:pt>
    <dgm:pt modelId="{7C08D4B7-3310-43FA-A425-760BB2BA0D94}" type="sibTrans" cxnId="{270A4F81-BD0C-4E2D-9F0F-24ACFEBAA7A6}">
      <dgm:prSet/>
      <dgm:spPr/>
      <dgm:t>
        <a:bodyPr/>
        <a:lstStyle/>
        <a:p>
          <a:endParaRPr lang="es-MX"/>
        </a:p>
      </dgm:t>
    </dgm:pt>
    <dgm:pt modelId="{FE8CAAE1-08D9-4548-8691-60D32AF845F4}">
      <dgm:prSet phldrT="[Texto]"/>
      <dgm:spPr/>
      <dgm:t>
        <a:bodyPr/>
        <a:lstStyle/>
        <a:p>
          <a:r>
            <a:rPr lang="es-MX"/>
            <a:t>Hacer registro de observaciones</a:t>
          </a:r>
        </a:p>
      </dgm:t>
    </dgm:pt>
    <dgm:pt modelId="{2377B953-8AFA-4616-A2BD-FA056B594A31}" type="parTrans" cxnId="{D510A464-73FA-48C1-9923-AEFA331A4834}">
      <dgm:prSet/>
      <dgm:spPr/>
      <dgm:t>
        <a:bodyPr/>
        <a:lstStyle/>
        <a:p>
          <a:endParaRPr lang="es-MX"/>
        </a:p>
      </dgm:t>
    </dgm:pt>
    <dgm:pt modelId="{AF835D88-06A4-49D2-90A9-669F5D4A1B8E}" type="sibTrans" cxnId="{D510A464-73FA-48C1-9923-AEFA331A4834}">
      <dgm:prSet/>
      <dgm:spPr/>
      <dgm:t>
        <a:bodyPr/>
        <a:lstStyle/>
        <a:p>
          <a:endParaRPr lang="es-MX"/>
        </a:p>
      </dgm:t>
    </dgm:pt>
    <dgm:pt modelId="{261FAC81-424B-4D65-96B3-262717005D7B}">
      <dgm:prSet phldrT="[Texto]"/>
      <dgm:spPr/>
      <dgm:t>
        <a:bodyPr/>
        <a:lstStyle/>
        <a:p>
          <a:r>
            <a:rPr lang="es-MX"/>
            <a:t>Hacer uso de investigaciones previas</a:t>
          </a:r>
        </a:p>
      </dgm:t>
    </dgm:pt>
    <dgm:pt modelId="{FC484C7D-1801-4E08-99F6-FC6AE9A5A863}" type="parTrans" cxnId="{AF1E86B2-35E3-4047-BE3D-D6C8418FB14A}">
      <dgm:prSet/>
      <dgm:spPr/>
      <dgm:t>
        <a:bodyPr/>
        <a:lstStyle/>
        <a:p>
          <a:endParaRPr lang="es-MX"/>
        </a:p>
      </dgm:t>
    </dgm:pt>
    <dgm:pt modelId="{670A169E-4E53-4254-BB93-919A41A2C0A4}" type="sibTrans" cxnId="{AF1E86B2-35E3-4047-BE3D-D6C8418FB14A}">
      <dgm:prSet/>
      <dgm:spPr/>
      <dgm:t>
        <a:bodyPr/>
        <a:lstStyle/>
        <a:p>
          <a:endParaRPr lang="es-MX"/>
        </a:p>
      </dgm:t>
    </dgm:pt>
    <dgm:pt modelId="{16A4AC0A-964D-439E-9FC9-6EA396E4ABF0}">
      <dgm:prSet phldrT="[Texto]"/>
      <dgm:spPr/>
      <dgm:t>
        <a:bodyPr/>
        <a:lstStyle/>
        <a:p>
          <a:r>
            <a:rPr lang="es-MX"/>
            <a:t>A la vez se manifiesta curiosidad y se definen preguntas a partir de conocimientos previos</a:t>
          </a:r>
        </a:p>
      </dgm:t>
    </dgm:pt>
    <dgm:pt modelId="{85B78178-B1B5-4928-8280-B8EA59C92492}" type="parTrans" cxnId="{51FA223F-EC1A-41F0-9821-2573CF16A7EE}">
      <dgm:prSet/>
      <dgm:spPr/>
      <dgm:t>
        <a:bodyPr/>
        <a:lstStyle/>
        <a:p>
          <a:endParaRPr lang="es-MX"/>
        </a:p>
      </dgm:t>
    </dgm:pt>
    <dgm:pt modelId="{54CB1988-641B-4D74-B43A-002C828B207F}" type="sibTrans" cxnId="{51FA223F-EC1A-41F0-9821-2573CF16A7EE}">
      <dgm:prSet/>
      <dgm:spPr/>
      <dgm:t>
        <a:bodyPr/>
        <a:lstStyle/>
        <a:p>
          <a:endParaRPr lang="es-MX"/>
        </a:p>
      </dgm:t>
    </dgm:pt>
    <dgm:pt modelId="{596C8FB5-55BC-4776-9F40-A99EFFAA1E4D}">
      <dgm:prSet phldrT="[Texto]"/>
      <dgm:spPr/>
      <dgm:t>
        <a:bodyPr/>
        <a:lstStyle/>
        <a:p>
          <a:r>
            <a:rPr lang="es-MX"/>
            <a:t>De ahí la importancia de reunir evidencias apoyados en la tecnocolía y matemáticas</a:t>
          </a:r>
        </a:p>
      </dgm:t>
    </dgm:pt>
    <dgm:pt modelId="{4F99543A-93F6-4BA6-89C0-DAC557EE4547}" type="parTrans" cxnId="{C95F9645-0B56-4815-A1D8-7FDC2111F357}">
      <dgm:prSet/>
      <dgm:spPr/>
      <dgm:t>
        <a:bodyPr/>
        <a:lstStyle/>
        <a:p>
          <a:endParaRPr lang="es-MX"/>
        </a:p>
      </dgm:t>
    </dgm:pt>
    <dgm:pt modelId="{BE622384-13B2-4B6F-87CF-4A75682B688B}" type="sibTrans" cxnId="{C95F9645-0B56-4815-A1D8-7FDC2111F357}">
      <dgm:prSet/>
      <dgm:spPr/>
      <dgm:t>
        <a:bodyPr/>
        <a:lstStyle/>
        <a:p>
          <a:endParaRPr lang="es-MX"/>
        </a:p>
      </dgm:t>
    </dgm:pt>
    <dgm:pt modelId="{AD0DBD2D-5034-4037-AD90-7ED182537BF0}">
      <dgm:prSet phldrT="[Texto]"/>
      <dgm:spPr/>
      <dgm:t>
        <a:bodyPr/>
        <a:lstStyle/>
        <a:p>
          <a:r>
            <a:rPr lang="es-MX"/>
            <a:t>Preparar una posible explicación</a:t>
          </a:r>
        </a:p>
      </dgm:t>
    </dgm:pt>
    <dgm:pt modelId="{8D820067-C463-4CA7-B6C3-66918D11E1AA}" type="parTrans" cxnId="{F2C99796-CECD-4CFF-BCA9-54D00A23A481}">
      <dgm:prSet/>
      <dgm:spPr/>
      <dgm:t>
        <a:bodyPr/>
        <a:lstStyle/>
        <a:p>
          <a:endParaRPr lang="es-MX"/>
        </a:p>
      </dgm:t>
    </dgm:pt>
    <dgm:pt modelId="{152D150D-452F-4117-89D8-4F2E271967CD}" type="sibTrans" cxnId="{F2C99796-CECD-4CFF-BCA9-54D00A23A481}">
      <dgm:prSet/>
      <dgm:spPr/>
      <dgm:t>
        <a:bodyPr/>
        <a:lstStyle/>
        <a:p>
          <a:endParaRPr lang="es-MX"/>
        </a:p>
      </dgm:t>
    </dgm:pt>
    <dgm:pt modelId="{8C801AD0-4670-4562-AEB8-B3CC712A50AD}" type="pres">
      <dgm:prSet presAssocID="{9E296350-6924-4CA1-922A-B0E0F03538A6}" presName="Name0" presStyleCnt="0">
        <dgm:presLayoutVars>
          <dgm:chPref val="1"/>
          <dgm:dir/>
          <dgm:animOne val="branch"/>
          <dgm:animLvl val="lvl"/>
          <dgm:resizeHandles val="exact"/>
        </dgm:presLayoutVars>
      </dgm:prSet>
      <dgm:spPr/>
      <dgm:t>
        <a:bodyPr/>
        <a:lstStyle/>
        <a:p>
          <a:endParaRPr lang="es-MX"/>
        </a:p>
      </dgm:t>
    </dgm:pt>
    <dgm:pt modelId="{E1A4D1AB-4ADF-47FA-BB10-5D264EABE664}" type="pres">
      <dgm:prSet presAssocID="{B31AE553-2715-45A1-91B8-673C3905864F}" presName="root1" presStyleCnt="0"/>
      <dgm:spPr/>
      <dgm:t>
        <a:bodyPr/>
        <a:lstStyle/>
        <a:p>
          <a:endParaRPr lang="es-MX"/>
        </a:p>
      </dgm:t>
    </dgm:pt>
    <dgm:pt modelId="{879267BB-7996-4303-A513-62F4E42D353C}" type="pres">
      <dgm:prSet presAssocID="{B31AE553-2715-45A1-91B8-673C3905864F}" presName="LevelOneTextNode" presStyleLbl="node0" presStyleIdx="0" presStyleCnt="1">
        <dgm:presLayoutVars>
          <dgm:chPref val="3"/>
        </dgm:presLayoutVars>
      </dgm:prSet>
      <dgm:spPr/>
      <dgm:t>
        <a:bodyPr/>
        <a:lstStyle/>
        <a:p>
          <a:endParaRPr lang="es-MX"/>
        </a:p>
      </dgm:t>
    </dgm:pt>
    <dgm:pt modelId="{34015EA8-DF54-4001-A985-DF0F1A394E34}" type="pres">
      <dgm:prSet presAssocID="{B31AE553-2715-45A1-91B8-673C3905864F}" presName="level2hierChild" presStyleCnt="0"/>
      <dgm:spPr/>
      <dgm:t>
        <a:bodyPr/>
        <a:lstStyle/>
        <a:p>
          <a:endParaRPr lang="es-MX"/>
        </a:p>
      </dgm:t>
    </dgm:pt>
    <dgm:pt modelId="{9B082B85-DBBE-41B9-8D49-7D5A9C9F60F7}" type="pres">
      <dgm:prSet presAssocID="{526AD065-5BE2-4951-88A6-44018ADC82CD}" presName="conn2-1" presStyleLbl="parChTrans1D2" presStyleIdx="0" presStyleCnt="9"/>
      <dgm:spPr/>
      <dgm:t>
        <a:bodyPr/>
        <a:lstStyle/>
        <a:p>
          <a:endParaRPr lang="es-MX"/>
        </a:p>
      </dgm:t>
    </dgm:pt>
    <dgm:pt modelId="{463EA851-001D-42F3-8E55-6940194220AC}" type="pres">
      <dgm:prSet presAssocID="{526AD065-5BE2-4951-88A6-44018ADC82CD}" presName="connTx" presStyleLbl="parChTrans1D2" presStyleIdx="0" presStyleCnt="9"/>
      <dgm:spPr/>
      <dgm:t>
        <a:bodyPr/>
        <a:lstStyle/>
        <a:p>
          <a:endParaRPr lang="es-MX"/>
        </a:p>
      </dgm:t>
    </dgm:pt>
    <dgm:pt modelId="{8C27A6F4-74FA-496C-8261-5AA0F947AB0D}" type="pres">
      <dgm:prSet presAssocID="{A045DE90-B3F3-4AE3-AA82-261529836B0B}" presName="root2" presStyleCnt="0"/>
      <dgm:spPr/>
      <dgm:t>
        <a:bodyPr/>
        <a:lstStyle/>
        <a:p>
          <a:endParaRPr lang="es-MX"/>
        </a:p>
      </dgm:t>
    </dgm:pt>
    <dgm:pt modelId="{6C94B2F1-0299-4CF9-A711-489A949867B0}" type="pres">
      <dgm:prSet presAssocID="{A045DE90-B3F3-4AE3-AA82-261529836B0B}" presName="LevelTwoTextNode" presStyleLbl="node2" presStyleIdx="0" presStyleCnt="9">
        <dgm:presLayoutVars>
          <dgm:chPref val="3"/>
        </dgm:presLayoutVars>
      </dgm:prSet>
      <dgm:spPr/>
      <dgm:t>
        <a:bodyPr/>
        <a:lstStyle/>
        <a:p>
          <a:endParaRPr lang="es-MX"/>
        </a:p>
      </dgm:t>
    </dgm:pt>
    <dgm:pt modelId="{D15DB92A-05B5-4DFB-8E6A-1680934EDB46}" type="pres">
      <dgm:prSet presAssocID="{A045DE90-B3F3-4AE3-AA82-261529836B0B}" presName="level3hierChild" presStyleCnt="0"/>
      <dgm:spPr/>
      <dgm:t>
        <a:bodyPr/>
        <a:lstStyle/>
        <a:p>
          <a:endParaRPr lang="es-MX"/>
        </a:p>
      </dgm:t>
    </dgm:pt>
    <dgm:pt modelId="{94657CD5-3F07-4FC1-906A-E00243973C5B}" type="pres">
      <dgm:prSet presAssocID="{D2E3BB20-C6D4-431E-B48F-37F08C539446}" presName="conn2-1" presStyleLbl="parChTrans1D3" presStyleIdx="0" presStyleCnt="7"/>
      <dgm:spPr/>
      <dgm:t>
        <a:bodyPr/>
        <a:lstStyle/>
        <a:p>
          <a:endParaRPr lang="es-MX"/>
        </a:p>
      </dgm:t>
    </dgm:pt>
    <dgm:pt modelId="{22D916D0-36EC-4C8F-A09F-750812F02116}" type="pres">
      <dgm:prSet presAssocID="{D2E3BB20-C6D4-431E-B48F-37F08C539446}" presName="connTx" presStyleLbl="parChTrans1D3" presStyleIdx="0" presStyleCnt="7"/>
      <dgm:spPr/>
      <dgm:t>
        <a:bodyPr/>
        <a:lstStyle/>
        <a:p>
          <a:endParaRPr lang="es-MX"/>
        </a:p>
      </dgm:t>
    </dgm:pt>
    <dgm:pt modelId="{A20C407C-F52C-429F-927C-92195A4AA0E5}" type="pres">
      <dgm:prSet presAssocID="{530F6679-E686-4274-98C9-42B55A4DDE7D}" presName="root2" presStyleCnt="0"/>
      <dgm:spPr/>
      <dgm:t>
        <a:bodyPr/>
        <a:lstStyle/>
        <a:p>
          <a:endParaRPr lang="es-MX"/>
        </a:p>
      </dgm:t>
    </dgm:pt>
    <dgm:pt modelId="{9D79E0CD-37CC-4B9A-AC4D-F352383D7E9F}" type="pres">
      <dgm:prSet presAssocID="{530F6679-E686-4274-98C9-42B55A4DDE7D}" presName="LevelTwoTextNode" presStyleLbl="node3" presStyleIdx="0" presStyleCnt="7">
        <dgm:presLayoutVars>
          <dgm:chPref val="3"/>
        </dgm:presLayoutVars>
      </dgm:prSet>
      <dgm:spPr/>
      <dgm:t>
        <a:bodyPr/>
        <a:lstStyle/>
        <a:p>
          <a:endParaRPr lang="es-MX"/>
        </a:p>
      </dgm:t>
    </dgm:pt>
    <dgm:pt modelId="{9B84D92E-C646-43F5-A4AC-D05BE8790267}" type="pres">
      <dgm:prSet presAssocID="{530F6679-E686-4274-98C9-42B55A4DDE7D}" presName="level3hierChild" presStyleCnt="0"/>
      <dgm:spPr/>
      <dgm:t>
        <a:bodyPr/>
        <a:lstStyle/>
        <a:p>
          <a:endParaRPr lang="es-MX"/>
        </a:p>
      </dgm:t>
    </dgm:pt>
    <dgm:pt modelId="{E3959400-CD78-433F-A75F-A16FF1623D70}" type="pres">
      <dgm:prSet presAssocID="{157CCB39-2B2E-4236-9411-BA55BA2A30B2}" presName="conn2-1" presStyleLbl="parChTrans1D2" presStyleIdx="1" presStyleCnt="9"/>
      <dgm:spPr/>
      <dgm:t>
        <a:bodyPr/>
        <a:lstStyle/>
        <a:p>
          <a:endParaRPr lang="es-MX"/>
        </a:p>
      </dgm:t>
    </dgm:pt>
    <dgm:pt modelId="{F2D0E907-E25C-4EDA-BE75-8731B7EAC03F}" type="pres">
      <dgm:prSet presAssocID="{157CCB39-2B2E-4236-9411-BA55BA2A30B2}" presName="connTx" presStyleLbl="parChTrans1D2" presStyleIdx="1" presStyleCnt="9"/>
      <dgm:spPr/>
      <dgm:t>
        <a:bodyPr/>
        <a:lstStyle/>
        <a:p>
          <a:endParaRPr lang="es-MX"/>
        </a:p>
      </dgm:t>
    </dgm:pt>
    <dgm:pt modelId="{2096770B-492C-43A5-BE89-E521F81BA977}" type="pres">
      <dgm:prSet presAssocID="{D209E950-BF57-48DA-AEF1-E6E20C414BFD}" presName="root2" presStyleCnt="0"/>
      <dgm:spPr/>
      <dgm:t>
        <a:bodyPr/>
        <a:lstStyle/>
        <a:p>
          <a:endParaRPr lang="es-MX"/>
        </a:p>
      </dgm:t>
    </dgm:pt>
    <dgm:pt modelId="{9BDBD76C-C542-4EF8-83C6-10CB856AC0A4}" type="pres">
      <dgm:prSet presAssocID="{D209E950-BF57-48DA-AEF1-E6E20C414BFD}" presName="LevelTwoTextNode" presStyleLbl="node2" presStyleIdx="1" presStyleCnt="9">
        <dgm:presLayoutVars>
          <dgm:chPref val="3"/>
        </dgm:presLayoutVars>
      </dgm:prSet>
      <dgm:spPr/>
      <dgm:t>
        <a:bodyPr/>
        <a:lstStyle/>
        <a:p>
          <a:endParaRPr lang="es-MX"/>
        </a:p>
      </dgm:t>
    </dgm:pt>
    <dgm:pt modelId="{66CC1A85-22D7-424F-96BD-166E5492FAA5}" type="pres">
      <dgm:prSet presAssocID="{D209E950-BF57-48DA-AEF1-E6E20C414BFD}" presName="level3hierChild" presStyleCnt="0"/>
      <dgm:spPr/>
      <dgm:t>
        <a:bodyPr/>
        <a:lstStyle/>
        <a:p>
          <a:endParaRPr lang="es-MX"/>
        </a:p>
      </dgm:t>
    </dgm:pt>
    <dgm:pt modelId="{512823B5-17BC-4F62-8322-97C0D1D92174}" type="pres">
      <dgm:prSet presAssocID="{ADFD3194-25AF-4A94-944B-3781A1C3DB03}" presName="conn2-1" presStyleLbl="parChTrans1D2" presStyleIdx="2" presStyleCnt="9"/>
      <dgm:spPr/>
      <dgm:t>
        <a:bodyPr/>
        <a:lstStyle/>
        <a:p>
          <a:endParaRPr lang="es-MX"/>
        </a:p>
      </dgm:t>
    </dgm:pt>
    <dgm:pt modelId="{A085F418-ED67-4980-9412-6700E9F3096C}" type="pres">
      <dgm:prSet presAssocID="{ADFD3194-25AF-4A94-944B-3781A1C3DB03}" presName="connTx" presStyleLbl="parChTrans1D2" presStyleIdx="2" presStyleCnt="9"/>
      <dgm:spPr/>
      <dgm:t>
        <a:bodyPr/>
        <a:lstStyle/>
        <a:p>
          <a:endParaRPr lang="es-MX"/>
        </a:p>
      </dgm:t>
    </dgm:pt>
    <dgm:pt modelId="{174AF248-1E7F-4FDC-BBDE-F94E8E161D30}" type="pres">
      <dgm:prSet presAssocID="{5AA07724-FEBF-423D-BE31-DCF9A99C8881}" presName="root2" presStyleCnt="0"/>
      <dgm:spPr/>
      <dgm:t>
        <a:bodyPr/>
        <a:lstStyle/>
        <a:p>
          <a:endParaRPr lang="es-MX"/>
        </a:p>
      </dgm:t>
    </dgm:pt>
    <dgm:pt modelId="{EA8BDD37-E4F2-4965-B2FD-414AF967C51A}" type="pres">
      <dgm:prSet presAssocID="{5AA07724-FEBF-423D-BE31-DCF9A99C8881}" presName="LevelTwoTextNode" presStyleLbl="node2" presStyleIdx="2" presStyleCnt="9">
        <dgm:presLayoutVars>
          <dgm:chPref val="3"/>
        </dgm:presLayoutVars>
      </dgm:prSet>
      <dgm:spPr/>
      <dgm:t>
        <a:bodyPr/>
        <a:lstStyle/>
        <a:p>
          <a:endParaRPr lang="es-MX"/>
        </a:p>
      </dgm:t>
    </dgm:pt>
    <dgm:pt modelId="{24B8870E-7889-4FDD-831C-D59C770B93E7}" type="pres">
      <dgm:prSet presAssocID="{5AA07724-FEBF-423D-BE31-DCF9A99C8881}" presName="level3hierChild" presStyleCnt="0"/>
      <dgm:spPr/>
      <dgm:t>
        <a:bodyPr/>
        <a:lstStyle/>
        <a:p>
          <a:endParaRPr lang="es-MX"/>
        </a:p>
      </dgm:t>
    </dgm:pt>
    <dgm:pt modelId="{47C9CAD3-BEB1-45D3-A1F9-5E7E25382723}" type="pres">
      <dgm:prSet presAssocID="{46D430E5-EEAB-46BF-9C05-96A5390CF4BD}" presName="conn2-1" presStyleLbl="parChTrans1D3" presStyleIdx="1" presStyleCnt="7"/>
      <dgm:spPr/>
      <dgm:t>
        <a:bodyPr/>
        <a:lstStyle/>
        <a:p>
          <a:endParaRPr lang="es-MX"/>
        </a:p>
      </dgm:t>
    </dgm:pt>
    <dgm:pt modelId="{958E0E21-03CF-4E83-9786-509D7D01AC24}" type="pres">
      <dgm:prSet presAssocID="{46D430E5-EEAB-46BF-9C05-96A5390CF4BD}" presName="connTx" presStyleLbl="parChTrans1D3" presStyleIdx="1" presStyleCnt="7"/>
      <dgm:spPr/>
      <dgm:t>
        <a:bodyPr/>
        <a:lstStyle/>
        <a:p>
          <a:endParaRPr lang="es-MX"/>
        </a:p>
      </dgm:t>
    </dgm:pt>
    <dgm:pt modelId="{A950EF0D-AFA7-42F2-89A8-119AC44BB98A}" type="pres">
      <dgm:prSet presAssocID="{13D8E0FC-E760-4A6B-AA94-085A82343A23}" presName="root2" presStyleCnt="0"/>
      <dgm:spPr/>
      <dgm:t>
        <a:bodyPr/>
        <a:lstStyle/>
        <a:p>
          <a:endParaRPr lang="es-MX"/>
        </a:p>
      </dgm:t>
    </dgm:pt>
    <dgm:pt modelId="{F83EDF9A-3C54-45B8-9265-8A308CA3E38E}" type="pres">
      <dgm:prSet presAssocID="{13D8E0FC-E760-4A6B-AA94-085A82343A23}" presName="LevelTwoTextNode" presStyleLbl="node3" presStyleIdx="1" presStyleCnt="7">
        <dgm:presLayoutVars>
          <dgm:chPref val="3"/>
        </dgm:presLayoutVars>
      </dgm:prSet>
      <dgm:spPr/>
      <dgm:t>
        <a:bodyPr/>
        <a:lstStyle/>
        <a:p>
          <a:endParaRPr lang="es-MX"/>
        </a:p>
      </dgm:t>
    </dgm:pt>
    <dgm:pt modelId="{F5C107F5-73BB-4199-9118-325F724E8551}" type="pres">
      <dgm:prSet presAssocID="{13D8E0FC-E760-4A6B-AA94-085A82343A23}" presName="level3hierChild" presStyleCnt="0"/>
      <dgm:spPr/>
      <dgm:t>
        <a:bodyPr/>
        <a:lstStyle/>
        <a:p>
          <a:endParaRPr lang="es-MX"/>
        </a:p>
      </dgm:t>
    </dgm:pt>
    <dgm:pt modelId="{204BE079-298F-4EC6-BA2C-05E11422A54C}" type="pres">
      <dgm:prSet presAssocID="{85B78178-B1B5-4928-8280-B8EA59C92492}" presName="conn2-1" presStyleLbl="parChTrans1D4" presStyleIdx="0" presStyleCnt="4"/>
      <dgm:spPr/>
      <dgm:t>
        <a:bodyPr/>
        <a:lstStyle/>
        <a:p>
          <a:endParaRPr lang="es-MX"/>
        </a:p>
      </dgm:t>
    </dgm:pt>
    <dgm:pt modelId="{EBCC762D-76F6-465B-BDD6-589A1F3936DE}" type="pres">
      <dgm:prSet presAssocID="{85B78178-B1B5-4928-8280-B8EA59C92492}" presName="connTx" presStyleLbl="parChTrans1D4" presStyleIdx="0" presStyleCnt="4"/>
      <dgm:spPr/>
      <dgm:t>
        <a:bodyPr/>
        <a:lstStyle/>
        <a:p>
          <a:endParaRPr lang="es-MX"/>
        </a:p>
      </dgm:t>
    </dgm:pt>
    <dgm:pt modelId="{0D5D1721-5D68-40FB-999B-DA5F25CD6BD6}" type="pres">
      <dgm:prSet presAssocID="{16A4AC0A-964D-439E-9FC9-6EA396E4ABF0}" presName="root2" presStyleCnt="0"/>
      <dgm:spPr/>
      <dgm:t>
        <a:bodyPr/>
        <a:lstStyle/>
        <a:p>
          <a:endParaRPr lang="es-MX"/>
        </a:p>
      </dgm:t>
    </dgm:pt>
    <dgm:pt modelId="{6E770D88-4814-4AD5-A78C-5453414FBEF1}" type="pres">
      <dgm:prSet presAssocID="{16A4AC0A-964D-439E-9FC9-6EA396E4ABF0}" presName="LevelTwoTextNode" presStyleLbl="node4" presStyleIdx="0" presStyleCnt="4">
        <dgm:presLayoutVars>
          <dgm:chPref val="3"/>
        </dgm:presLayoutVars>
      </dgm:prSet>
      <dgm:spPr/>
      <dgm:t>
        <a:bodyPr/>
        <a:lstStyle/>
        <a:p>
          <a:endParaRPr lang="es-MX"/>
        </a:p>
      </dgm:t>
    </dgm:pt>
    <dgm:pt modelId="{74059F5C-10DF-46EB-BA8A-D863A551049D}" type="pres">
      <dgm:prSet presAssocID="{16A4AC0A-964D-439E-9FC9-6EA396E4ABF0}" presName="level3hierChild" presStyleCnt="0"/>
      <dgm:spPr/>
      <dgm:t>
        <a:bodyPr/>
        <a:lstStyle/>
        <a:p>
          <a:endParaRPr lang="es-MX"/>
        </a:p>
      </dgm:t>
    </dgm:pt>
    <dgm:pt modelId="{0A10E359-BC17-4EA0-81CF-98BA3BBEFB5D}" type="pres">
      <dgm:prSet presAssocID="{0049AB34-89F6-4C8A-AFCD-40E54E660986}" presName="conn2-1" presStyleLbl="parChTrans1D2" presStyleIdx="3" presStyleCnt="9"/>
      <dgm:spPr/>
      <dgm:t>
        <a:bodyPr/>
        <a:lstStyle/>
        <a:p>
          <a:endParaRPr lang="es-MX"/>
        </a:p>
      </dgm:t>
    </dgm:pt>
    <dgm:pt modelId="{91AFFF2E-82E5-4425-8A65-12CA6E19A34A}" type="pres">
      <dgm:prSet presAssocID="{0049AB34-89F6-4C8A-AFCD-40E54E660986}" presName="connTx" presStyleLbl="parChTrans1D2" presStyleIdx="3" presStyleCnt="9"/>
      <dgm:spPr/>
      <dgm:t>
        <a:bodyPr/>
        <a:lstStyle/>
        <a:p>
          <a:endParaRPr lang="es-MX"/>
        </a:p>
      </dgm:t>
    </dgm:pt>
    <dgm:pt modelId="{7EAF9EB6-0EE4-4866-B3F6-87B86BCF070C}" type="pres">
      <dgm:prSet presAssocID="{8FA54500-909C-4774-9C7E-FA4E7571842D}" presName="root2" presStyleCnt="0"/>
      <dgm:spPr/>
      <dgm:t>
        <a:bodyPr/>
        <a:lstStyle/>
        <a:p>
          <a:endParaRPr lang="es-MX"/>
        </a:p>
      </dgm:t>
    </dgm:pt>
    <dgm:pt modelId="{45ECE397-0942-4C2F-B336-9FCE0A0816CE}" type="pres">
      <dgm:prSet presAssocID="{8FA54500-909C-4774-9C7E-FA4E7571842D}" presName="LevelTwoTextNode" presStyleLbl="node2" presStyleIdx="3" presStyleCnt="9">
        <dgm:presLayoutVars>
          <dgm:chPref val="3"/>
        </dgm:presLayoutVars>
      </dgm:prSet>
      <dgm:spPr/>
      <dgm:t>
        <a:bodyPr/>
        <a:lstStyle/>
        <a:p>
          <a:endParaRPr lang="es-MX"/>
        </a:p>
      </dgm:t>
    </dgm:pt>
    <dgm:pt modelId="{EA9FC1E3-6F18-4B98-B169-6678F0827447}" type="pres">
      <dgm:prSet presAssocID="{8FA54500-909C-4774-9C7E-FA4E7571842D}" presName="level3hierChild" presStyleCnt="0"/>
      <dgm:spPr/>
      <dgm:t>
        <a:bodyPr/>
        <a:lstStyle/>
        <a:p>
          <a:endParaRPr lang="es-MX"/>
        </a:p>
      </dgm:t>
    </dgm:pt>
    <dgm:pt modelId="{4B4536B9-0646-4E07-A68C-1F26C4A38963}" type="pres">
      <dgm:prSet presAssocID="{D1DA6B7D-D38D-4419-A771-D2BC16C03BCF}" presName="conn2-1" presStyleLbl="parChTrans1D3" presStyleIdx="2" presStyleCnt="7"/>
      <dgm:spPr/>
      <dgm:t>
        <a:bodyPr/>
        <a:lstStyle/>
        <a:p>
          <a:endParaRPr lang="es-MX"/>
        </a:p>
      </dgm:t>
    </dgm:pt>
    <dgm:pt modelId="{0C35E42C-49CC-45C5-AF26-FB506A41DEE6}" type="pres">
      <dgm:prSet presAssocID="{D1DA6B7D-D38D-4419-A771-D2BC16C03BCF}" presName="connTx" presStyleLbl="parChTrans1D3" presStyleIdx="2" presStyleCnt="7"/>
      <dgm:spPr/>
      <dgm:t>
        <a:bodyPr/>
        <a:lstStyle/>
        <a:p>
          <a:endParaRPr lang="es-MX"/>
        </a:p>
      </dgm:t>
    </dgm:pt>
    <dgm:pt modelId="{718CBC3E-0090-41CC-804E-902D7E3DAC99}" type="pres">
      <dgm:prSet presAssocID="{3D3B37AD-7C37-4D45-B231-2B157F88771E}" presName="root2" presStyleCnt="0"/>
      <dgm:spPr/>
      <dgm:t>
        <a:bodyPr/>
        <a:lstStyle/>
        <a:p>
          <a:endParaRPr lang="es-MX"/>
        </a:p>
      </dgm:t>
    </dgm:pt>
    <dgm:pt modelId="{BAFF6FEC-0113-46DC-B3DF-3679B7540817}" type="pres">
      <dgm:prSet presAssocID="{3D3B37AD-7C37-4D45-B231-2B157F88771E}" presName="LevelTwoTextNode" presStyleLbl="node3" presStyleIdx="2" presStyleCnt="7">
        <dgm:presLayoutVars>
          <dgm:chPref val="3"/>
        </dgm:presLayoutVars>
      </dgm:prSet>
      <dgm:spPr/>
      <dgm:t>
        <a:bodyPr/>
        <a:lstStyle/>
        <a:p>
          <a:endParaRPr lang="es-MX"/>
        </a:p>
      </dgm:t>
    </dgm:pt>
    <dgm:pt modelId="{44287C08-1A70-4EFB-8FC1-5907544A732E}" type="pres">
      <dgm:prSet presAssocID="{3D3B37AD-7C37-4D45-B231-2B157F88771E}" presName="level3hierChild" presStyleCnt="0"/>
      <dgm:spPr/>
      <dgm:t>
        <a:bodyPr/>
        <a:lstStyle/>
        <a:p>
          <a:endParaRPr lang="es-MX"/>
        </a:p>
      </dgm:t>
    </dgm:pt>
    <dgm:pt modelId="{D152A48F-8A3B-4124-8775-E0A27D547788}" type="pres">
      <dgm:prSet presAssocID="{2377B953-8AFA-4616-A2BD-FA056B594A31}" presName="conn2-1" presStyleLbl="parChTrans1D4" presStyleIdx="1" presStyleCnt="4"/>
      <dgm:spPr/>
      <dgm:t>
        <a:bodyPr/>
        <a:lstStyle/>
        <a:p>
          <a:endParaRPr lang="es-MX"/>
        </a:p>
      </dgm:t>
    </dgm:pt>
    <dgm:pt modelId="{5519CCB7-6715-46E9-A6ED-549AFBC197F5}" type="pres">
      <dgm:prSet presAssocID="{2377B953-8AFA-4616-A2BD-FA056B594A31}" presName="connTx" presStyleLbl="parChTrans1D4" presStyleIdx="1" presStyleCnt="4"/>
      <dgm:spPr/>
      <dgm:t>
        <a:bodyPr/>
        <a:lstStyle/>
        <a:p>
          <a:endParaRPr lang="es-MX"/>
        </a:p>
      </dgm:t>
    </dgm:pt>
    <dgm:pt modelId="{D571661C-B68D-4DB5-97B6-5DDAA6FA42EA}" type="pres">
      <dgm:prSet presAssocID="{FE8CAAE1-08D9-4548-8691-60D32AF845F4}" presName="root2" presStyleCnt="0"/>
      <dgm:spPr/>
      <dgm:t>
        <a:bodyPr/>
        <a:lstStyle/>
        <a:p>
          <a:endParaRPr lang="es-MX"/>
        </a:p>
      </dgm:t>
    </dgm:pt>
    <dgm:pt modelId="{5896044E-E9B7-473B-9A15-E5870A448D24}" type="pres">
      <dgm:prSet presAssocID="{FE8CAAE1-08D9-4548-8691-60D32AF845F4}" presName="LevelTwoTextNode" presStyleLbl="node4" presStyleIdx="1" presStyleCnt="4">
        <dgm:presLayoutVars>
          <dgm:chPref val="3"/>
        </dgm:presLayoutVars>
      </dgm:prSet>
      <dgm:spPr/>
      <dgm:t>
        <a:bodyPr/>
        <a:lstStyle/>
        <a:p>
          <a:endParaRPr lang="es-MX"/>
        </a:p>
      </dgm:t>
    </dgm:pt>
    <dgm:pt modelId="{BBB4B798-7377-49E6-B028-2573808F650B}" type="pres">
      <dgm:prSet presAssocID="{FE8CAAE1-08D9-4548-8691-60D32AF845F4}" presName="level3hierChild" presStyleCnt="0"/>
      <dgm:spPr/>
      <dgm:t>
        <a:bodyPr/>
        <a:lstStyle/>
        <a:p>
          <a:endParaRPr lang="es-MX"/>
        </a:p>
      </dgm:t>
    </dgm:pt>
    <dgm:pt modelId="{62112CAE-D34C-4D80-ADC6-B8314D07A13F}" type="pres">
      <dgm:prSet presAssocID="{FC484C7D-1801-4E08-99F6-FC6AE9A5A863}" presName="conn2-1" presStyleLbl="parChTrans1D4" presStyleIdx="2" presStyleCnt="4"/>
      <dgm:spPr/>
      <dgm:t>
        <a:bodyPr/>
        <a:lstStyle/>
        <a:p>
          <a:endParaRPr lang="es-MX"/>
        </a:p>
      </dgm:t>
    </dgm:pt>
    <dgm:pt modelId="{78C44FA2-BD47-4E66-ADB7-3DFB26028297}" type="pres">
      <dgm:prSet presAssocID="{FC484C7D-1801-4E08-99F6-FC6AE9A5A863}" presName="connTx" presStyleLbl="parChTrans1D4" presStyleIdx="2" presStyleCnt="4"/>
      <dgm:spPr/>
      <dgm:t>
        <a:bodyPr/>
        <a:lstStyle/>
        <a:p>
          <a:endParaRPr lang="es-MX"/>
        </a:p>
      </dgm:t>
    </dgm:pt>
    <dgm:pt modelId="{8921F32F-A0E5-4034-9D6B-19308A752603}" type="pres">
      <dgm:prSet presAssocID="{261FAC81-424B-4D65-96B3-262717005D7B}" presName="root2" presStyleCnt="0"/>
      <dgm:spPr/>
      <dgm:t>
        <a:bodyPr/>
        <a:lstStyle/>
        <a:p>
          <a:endParaRPr lang="es-MX"/>
        </a:p>
      </dgm:t>
    </dgm:pt>
    <dgm:pt modelId="{A0BDCEE8-9B4B-4983-B2D4-2E9E67E06820}" type="pres">
      <dgm:prSet presAssocID="{261FAC81-424B-4D65-96B3-262717005D7B}" presName="LevelTwoTextNode" presStyleLbl="node4" presStyleIdx="2" presStyleCnt="4">
        <dgm:presLayoutVars>
          <dgm:chPref val="3"/>
        </dgm:presLayoutVars>
      </dgm:prSet>
      <dgm:spPr/>
      <dgm:t>
        <a:bodyPr/>
        <a:lstStyle/>
        <a:p>
          <a:endParaRPr lang="es-MX"/>
        </a:p>
      </dgm:t>
    </dgm:pt>
    <dgm:pt modelId="{01081274-01A6-4FD7-95E5-1F4F2CFDDFA2}" type="pres">
      <dgm:prSet presAssocID="{261FAC81-424B-4D65-96B3-262717005D7B}" presName="level3hierChild" presStyleCnt="0"/>
      <dgm:spPr/>
      <dgm:t>
        <a:bodyPr/>
        <a:lstStyle/>
        <a:p>
          <a:endParaRPr lang="es-MX"/>
        </a:p>
      </dgm:t>
    </dgm:pt>
    <dgm:pt modelId="{D8693BB9-5A40-4F27-A84B-F18DF2FCEA4B}" type="pres">
      <dgm:prSet presAssocID="{8D820067-C463-4CA7-B6C3-66918D11E1AA}" presName="conn2-1" presStyleLbl="parChTrans1D4" presStyleIdx="3" presStyleCnt="4"/>
      <dgm:spPr/>
      <dgm:t>
        <a:bodyPr/>
        <a:lstStyle/>
        <a:p>
          <a:endParaRPr lang="es-MX"/>
        </a:p>
      </dgm:t>
    </dgm:pt>
    <dgm:pt modelId="{4F69EA59-EF37-4999-98F5-5173B3DA7B1B}" type="pres">
      <dgm:prSet presAssocID="{8D820067-C463-4CA7-B6C3-66918D11E1AA}" presName="connTx" presStyleLbl="parChTrans1D4" presStyleIdx="3" presStyleCnt="4"/>
      <dgm:spPr/>
      <dgm:t>
        <a:bodyPr/>
        <a:lstStyle/>
        <a:p>
          <a:endParaRPr lang="es-MX"/>
        </a:p>
      </dgm:t>
    </dgm:pt>
    <dgm:pt modelId="{EE54B719-107C-47CF-AC38-DACF7243EDDC}" type="pres">
      <dgm:prSet presAssocID="{AD0DBD2D-5034-4037-AD90-7ED182537BF0}" presName="root2" presStyleCnt="0"/>
      <dgm:spPr/>
      <dgm:t>
        <a:bodyPr/>
        <a:lstStyle/>
        <a:p>
          <a:endParaRPr lang="es-MX"/>
        </a:p>
      </dgm:t>
    </dgm:pt>
    <dgm:pt modelId="{838453A7-F798-43A1-AADF-924D272AA312}" type="pres">
      <dgm:prSet presAssocID="{AD0DBD2D-5034-4037-AD90-7ED182537BF0}" presName="LevelTwoTextNode" presStyleLbl="node4" presStyleIdx="3" presStyleCnt="4">
        <dgm:presLayoutVars>
          <dgm:chPref val="3"/>
        </dgm:presLayoutVars>
      </dgm:prSet>
      <dgm:spPr/>
      <dgm:t>
        <a:bodyPr/>
        <a:lstStyle/>
        <a:p>
          <a:endParaRPr lang="es-MX"/>
        </a:p>
      </dgm:t>
    </dgm:pt>
    <dgm:pt modelId="{83D6FB60-5502-45EF-8E48-1964370B3EAB}" type="pres">
      <dgm:prSet presAssocID="{AD0DBD2D-5034-4037-AD90-7ED182537BF0}" presName="level3hierChild" presStyleCnt="0"/>
      <dgm:spPr/>
      <dgm:t>
        <a:bodyPr/>
        <a:lstStyle/>
        <a:p>
          <a:endParaRPr lang="es-MX"/>
        </a:p>
      </dgm:t>
    </dgm:pt>
    <dgm:pt modelId="{0DF0FE02-E71E-4FD9-B0CD-B633F2405B58}" type="pres">
      <dgm:prSet presAssocID="{54E58BF9-CFFD-49FC-9B9C-B58D5933E924}" presName="conn2-1" presStyleLbl="parChTrans1D2" presStyleIdx="4" presStyleCnt="9"/>
      <dgm:spPr/>
      <dgm:t>
        <a:bodyPr/>
        <a:lstStyle/>
        <a:p>
          <a:endParaRPr lang="es-MX"/>
        </a:p>
      </dgm:t>
    </dgm:pt>
    <dgm:pt modelId="{60435947-7E59-41FB-A92C-AA3EECACEDEB}" type="pres">
      <dgm:prSet presAssocID="{54E58BF9-CFFD-49FC-9B9C-B58D5933E924}" presName="connTx" presStyleLbl="parChTrans1D2" presStyleIdx="4" presStyleCnt="9"/>
      <dgm:spPr/>
      <dgm:t>
        <a:bodyPr/>
        <a:lstStyle/>
        <a:p>
          <a:endParaRPr lang="es-MX"/>
        </a:p>
      </dgm:t>
    </dgm:pt>
    <dgm:pt modelId="{CE786A56-F80C-48EF-B1A2-B694E295F1DC}" type="pres">
      <dgm:prSet presAssocID="{14AB36D3-9989-47DB-8B18-BA6CF2EDA23C}" presName="root2" presStyleCnt="0"/>
      <dgm:spPr/>
      <dgm:t>
        <a:bodyPr/>
        <a:lstStyle/>
        <a:p>
          <a:endParaRPr lang="es-MX"/>
        </a:p>
      </dgm:t>
    </dgm:pt>
    <dgm:pt modelId="{60D3654F-15F2-4543-B564-D9D7E7DDF34B}" type="pres">
      <dgm:prSet presAssocID="{14AB36D3-9989-47DB-8B18-BA6CF2EDA23C}" presName="LevelTwoTextNode" presStyleLbl="node2" presStyleIdx="4" presStyleCnt="9">
        <dgm:presLayoutVars>
          <dgm:chPref val="3"/>
        </dgm:presLayoutVars>
      </dgm:prSet>
      <dgm:spPr/>
      <dgm:t>
        <a:bodyPr/>
        <a:lstStyle/>
        <a:p>
          <a:endParaRPr lang="es-MX"/>
        </a:p>
      </dgm:t>
    </dgm:pt>
    <dgm:pt modelId="{AE834C0C-E024-40C3-B91E-6C94889B70DD}" type="pres">
      <dgm:prSet presAssocID="{14AB36D3-9989-47DB-8B18-BA6CF2EDA23C}" presName="level3hierChild" presStyleCnt="0"/>
      <dgm:spPr/>
      <dgm:t>
        <a:bodyPr/>
        <a:lstStyle/>
        <a:p>
          <a:endParaRPr lang="es-MX"/>
        </a:p>
      </dgm:t>
    </dgm:pt>
    <dgm:pt modelId="{4A4907DF-0A64-4DBE-984E-6304C7F44D6C}" type="pres">
      <dgm:prSet presAssocID="{F49E0896-47D0-493A-B04B-95348C19F4E2}" presName="conn2-1" presStyleLbl="parChTrans1D3" presStyleIdx="3" presStyleCnt="7"/>
      <dgm:spPr/>
      <dgm:t>
        <a:bodyPr/>
        <a:lstStyle/>
        <a:p>
          <a:endParaRPr lang="es-MX"/>
        </a:p>
      </dgm:t>
    </dgm:pt>
    <dgm:pt modelId="{E5CEB88F-392F-4F39-9E37-631D7C6C56E9}" type="pres">
      <dgm:prSet presAssocID="{F49E0896-47D0-493A-B04B-95348C19F4E2}" presName="connTx" presStyleLbl="parChTrans1D3" presStyleIdx="3" presStyleCnt="7"/>
      <dgm:spPr/>
      <dgm:t>
        <a:bodyPr/>
        <a:lstStyle/>
        <a:p>
          <a:endParaRPr lang="es-MX"/>
        </a:p>
      </dgm:t>
    </dgm:pt>
    <dgm:pt modelId="{609D6ECE-B3A6-4E56-9101-4CC755288E68}" type="pres">
      <dgm:prSet presAssocID="{F45CB782-B66C-48DB-9773-B728A8EDFE02}" presName="root2" presStyleCnt="0"/>
      <dgm:spPr/>
      <dgm:t>
        <a:bodyPr/>
        <a:lstStyle/>
        <a:p>
          <a:endParaRPr lang="es-MX"/>
        </a:p>
      </dgm:t>
    </dgm:pt>
    <dgm:pt modelId="{2979C774-DE32-4560-A487-4CE9CD904D5D}" type="pres">
      <dgm:prSet presAssocID="{F45CB782-B66C-48DB-9773-B728A8EDFE02}" presName="LevelTwoTextNode" presStyleLbl="node3" presStyleIdx="3" presStyleCnt="7">
        <dgm:presLayoutVars>
          <dgm:chPref val="3"/>
        </dgm:presLayoutVars>
      </dgm:prSet>
      <dgm:spPr/>
      <dgm:t>
        <a:bodyPr/>
        <a:lstStyle/>
        <a:p>
          <a:endParaRPr lang="es-MX"/>
        </a:p>
      </dgm:t>
    </dgm:pt>
    <dgm:pt modelId="{865F820B-7C8B-44D3-BA58-DFBE352F671D}" type="pres">
      <dgm:prSet presAssocID="{F45CB782-B66C-48DB-9773-B728A8EDFE02}" presName="level3hierChild" presStyleCnt="0"/>
      <dgm:spPr/>
      <dgm:t>
        <a:bodyPr/>
        <a:lstStyle/>
        <a:p>
          <a:endParaRPr lang="es-MX"/>
        </a:p>
      </dgm:t>
    </dgm:pt>
    <dgm:pt modelId="{FE5F8F9D-7DAB-4D8B-BCB2-81E9FD46721B}" type="pres">
      <dgm:prSet presAssocID="{95A0BF0D-6D34-4038-B098-189B13173AF1}" presName="conn2-1" presStyleLbl="parChTrans1D2" presStyleIdx="5" presStyleCnt="9"/>
      <dgm:spPr/>
      <dgm:t>
        <a:bodyPr/>
        <a:lstStyle/>
        <a:p>
          <a:endParaRPr lang="es-MX"/>
        </a:p>
      </dgm:t>
    </dgm:pt>
    <dgm:pt modelId="{BABF9965-2FB4-48D9-A9BF-E620CC18A810}" type="pres">
      <dgm:prSet presAssocID="{95A0BF0D-6D34-4038-B098-189B13173AF1}" presName="connTx" presStyleLbl="parChTrans1D2" presStyleIdx="5" presStyleCnt="9"/>
      <dgm:spPr/>
      <dgm:t>
        <a:bodyPr/>
        <a:lstStyle/>
        <a:p>
          <a:endParaRPr lang="es-MX"/>
        </a:p>
      </dgm:t>
    </dgm:pt>
    <dgm:pt modelId="{BEC4FC08-DE72-46B3-B815-94FC09FC8EF0}" type="pres">
      <dgm:prSet presAssocID="{383CB58E-EBA3-4BED-8099-426359322BA1}" presName="root2" presStyleCnt="0"/>
      <dgm:spPr/>
      <dgm:t>
        <a:bodyPr/>
        <a:lstStyle/>
        <a:p>
          <a:endParaRPr lang="es-MX"/>
        </a:p>
      </dgm:t>
    </dgm:pt>
    <dgm:pt modelId="{174D823F-ACFA-4CAD-BE8A-29BD025B3E4F}" type="pres">
      <dgm:prSet presAssocID="{383CB58E-EBA3-4BED-8099-426359322BA1}" presName="LevelTwoTextNode" presStyleLbl="node2" presStyleIdx="5" presStyleCnt="9">
        <dgm:presLayoutVars>
          <dgm:chPref val="3"/>
        </dgm:presLayoutVars>
      </dgm:prSet>
      <dgm:spPr/>
      <dgm:t>
        <a:bodyPr/>
        <a:lstStyle/>
        <a:p>
          <a:endParaRPr lang="es-MX"/>
        </a:p>
      </dgm:t>
    </dgm:pt>
    <dgm:pt modelId="{4AB2167D-E81B-4C05-A098-DDB58886C31E}" type="pres">
      <dgm:prSet presAssocID="{383CB58E-EBA3-4BED-8099-426359322BA1}" presName="level3hierChild" presStyleCnt="0"/>
      <dgm:spPr/>
      <dgm:t>
        <a:bodyPr/>
        <a:lstStyle/>
        <a:p>
          <a:endParaRPr lang="es-MX"/>
        </a:p>
      </dgm:t>
    </dgm:pt>
    <dgm:pt modelId="{7314E1FD-35FE-4A6A-A4E1-C1E7BBE5A09E}" type="pres">
      <dgm:prSet presAssocID="{BCFD10B3-9DB8-4EDA-A34E-9FF1967EECCD}" presName="conn2-1" presStyleLbl="parChTrans1D2" presStyleIdx="6" presStyleCnt="9"/>
      <dgm:spPr/>
      <dgm:t>
        <a:bodyPr/>
        <a:lstStyle/>
        <a:p>
          <a:endParaRPr lang="es-MX"/>
        </a:p>
      </dgm:t>
    </dgm:pt>
    <dgm:pt modelId="{666CE946-2F80-4205-8B0B-4811D1AD4001}" type="pres">
      <dgm:prSet presAssocID="{BCFD10B3-9DB8-4EDA-A34E-9FF1967EECCD}" presName="connTx" presStyleLbl="parChTrans1D2" presStyleIdx="6" presStyleCnt="9"/>
      <dgm:spPr/>
      <dgm:t>
        <a:bodyPr/>
        <a:lstStyle/>
        <a:p>
          <a:endParaRPr lang="es-MX"/>
        </a:p>
      </dgm:t>
    </dgm:pt>
    <dgm:pt modelId="{6460C820-2983-4992-B7DE-450606983E7C}" type="pres">
      <dgm:prSet presAssocID="{1F1665A0-5A3A-4AC2-BA0F-AC2C6D994F15}" presName="root2" presStyleCnt="0"/>
      <dgm:spPr/>
      <dgm:t>
        <a:bodyPr/>
        <a:lstStyle/>
        <a:p>
          <a:endParaRPr lang="es-MX"/>
        </a:p>
      </dgm:t>
    </dgm:pt>
    <dgm:pt modelId="{C383CCF9-1E1C-46B4-9B7F-C626F6CCEED1}" type="pres">
      <dgm:prSet presAssocID="{1F1665A0-5A3A-4AC2-BA0F-AC2C6D994F15}" presName="LevelTwoTextNode" presStyleLbl="node2" presStyleIdx="6" presStyleCnt="9">
        <dgm:presLayoutVars>
          <dgm:chPref val="3"/>
        </dgm:presLayoutVars>
      </dgm:prSet>
      <dgm:spPr/>
      <dgm:t>
        <a:bodyPr/>
        <a:lstStyle/>
        <a:p>
          <a:endParaRPr lang="es-MX"/>
        </a:p>
      </dgm:t>
    </dgm:pt>
    <dgm:pt modelId="{E4169F20-1155-49F2-AE14-F268E49964CE}" type="pres">
      <dgm:prSet presAssocID="{1F1665A0-5A3A-4AC2-BA0F-AC2C6D994F15}" presName="level3hierChild" presStyleCnt="0"/>
      <dgm:spPr/>
      <dgm:t>
        <a:bodyPr/>
        <a:lstStyle/>
        <a:p>
          <a:endParaRPr lang="es-MX"/>
        </a:p>
      </dgm:t>
    </dgm:pt>
    <dgm:pt modelId="{911B6F8B-7537-46FA-9394-E139E6395947}" type="pres">
      <dgm:prSet presAssocID="{4F99543A-93F6-4BA6-89C0-DAC557EE4547}" presName="conn2-1" presStyleLbl="parChTrans1D3" presStyleIdx="4" presStyleCnt="7"/>
      <dgm:spPr/>
      <dgm:t>
        <a:bodyPr/>
        <a:lstStyle/>
        <a:p>
          <a:endParaRPr lang="es-MX"/>
        </a:p>
      </dgm:t>
    </dgm:pt>
    <dgm:pt modelId="{9AC0C471-B067-4B6A-9FF1-F61A7237262D}" type="pres">
      <dgm:prSet presAssocID="{4F99543A-93F6-4BA6-89C0-DAC557EE4547}" presName="connTx" presStyleLbl="parChTrans1D3" presStyleIdx="4" presStyleCnt="7"/>
      <dgm:spPr/>
      <dgm:t>
        <a:bodyPr/>
        <a:lstStyle/>
        <a:p>
          <a:endParaRPr lang="es-MX"/>
        </a:p>
      </dgm:t>
    </dgm:pt>
    <dgm:pt modelId="{1496F610-73B6-4E7B-A139-5B5A7D347198}" type="pres">
      <dgm:prSet presAssocID="{596C8FB5-55BC-4776-9F40-A99EFFAA1E4D}" presName="root2" presStyleCnt="0"/>
      <dgm:spPr/>
      <dgm:t>
        <a:bodyPr/>
        <a:lstStyle/>
        <a:p>
          <a:endParaRPr lang="es-MX"/>
        </a:p>
      </dgm:t>
    </dgm:pt>
    <dgm:pt modelId="{55D31DD1-4137-47CE-AFC5-BC9601886AE5}" type="pres">
      <dgm:prSet presAssocID="{596C8FB5-55BC-4776-9F40-A99EFFAA1E4D}" presName="LevelTwoTextNode" presStyleLbl="node3" presStyleIdx="4" presStyleCnt="7">
        <dgm:presLayoutVars>
          <dgm:chPref val="3"/>
        </dgm:presLayoutVars>
      </dgm:prSet>
      <dgm:spPr/>
      <dgm:t>
        <a:bodyPr/>
        <a:lstStyle/>
        <a:p>
          <a:endParaRPr lang="es-MX"/>
        </a:p>
      </dgm:t>
    </dgm:pt>
    <dgm:pt modelId="{6EFFB0E0-5F97-496A-891D-A56215209B5C}" type="pres">
      <dgm:prSet presAssocID="{596C8FB5-55BC-4776-9F40-A99EFFAA1E4D}" presName="level3hierChild" presStyleCnt="0"/>
      <dgm:spPr/>
      <dgm:t>
        <a:bodyPr/>
        <a:lstStyle/>
        <a:p>
          <a:endParaRPr lang="es-MX"/>
        </a:p>
      </dgm:t>
    </dgm:pt>
    <dgm:pt modelId="{D95C94F7-CE3B-4AB0-8997-5F7274448F92}" type="pres">
      <dgm:prSet presAssocID="{B8311FA8-EEB7-4BCF-BCE7-7E7DEF1FA26C}" presName="conn2-1" presStyleLbl="parChTrans1D2" presStyleIdx="7" presStyleCnt="9"/>
      <dgm:spPr/>
      <dgm:t>
        <a:bodyPr/>
        <a:lstStyle/>
        <a:p>
          <a:endParaRPr lang="es-MX"/>
        </a:p>
      </dgm:t>
    </dgm:pt>
    <dgm:pt modelId="{F6A65BB1-BA1F-4ECF-81BE-07D8505E8123}" type="pres">
      <dgm:prSet presAssocID="{B8311FA8-EEB7-4BCF-BCE7-7E7DEF1FA26C}" presName="connTx" presStyleLbl="parChTrans1D2" presStyleIdx="7" presStyleCnt="9"/>
      <dgm:spPr/>
      <dgm:t>
        <a:bodyPr/>
        <a:lstStyle/>
        <a:p>
          <a:endParaRPr lang="es-MX"/>
        </a:p>
      </dgm:t>
    </dgm:pt>
    <dgm:pt modelId="{9A171AA8-400B-4F56-99FE-49DDD12AA73E}" type="pres">
      <dgm:prSet presAssocID="{2EA6F6FF-4EED-4B42-924B-C1A9184A81B2}" presName="root2" presStyleCnt="0"/>
      <dgm:spPr/>
      <dgm:t>
        <a:bodyPr/>
        <a:lstStyle/>
        <a:p>
          <a:endParaRPr lang="es-MX"/>
        </a:p>
      </dgm:t>
    </dgm:pt>
    <dgm:pt modelId="{1751DD26-DECD-4101-9991-7F1BCA1F76B6}" type="pres">
      <dgm:prSet presAssocID="{2EA6F6FF-4EED-4B42-924B-C1A9184A81B2}" presName="LevelTwoTextNode" presStyleLbl="node2" presStyleIdx="7" presStyleCnt="9">
        <dgm:presLayoutVars>
          <dgm:chPref val="3"/>
        </dgm:presLayoutVars>
      </dgm:prSet>
      <dgm:spPr/>
      <dgm:t>
        <a:bodyPr/>
        <a:lstStyle/>
        <a:p>
          <a:endParaRPr lang="es-MX"/>
        </a:p>
      </dgm:t>
    </dgm:pt>
    <dgm:pt modelId="{B501E0D2-053F-4328-930F-240547F53388}" type="pres">
      <dgm:prSet presAssocID="{2EA6F6FF-4EED-4B42-924B-C1A9184A81B2}" presName="level3hierChild" presStyleCnt="0"/>
      <dgm:spPr/>
      <dgm:t>
        <a:bodyPr/>
        <a:lstStyle/>
        <a:p>
          <a:endParaRPr lang="es-MX"/>
        </a:p>
      </dgm:t>
    </dgm:pt>
    <dgm:pt modelId="{193650ED-B6FE-44BD-8A42-934D1116CA6B}" type="pres">
      <dgm:prSet presAssocID="{DB790301-4822-460E-93EE-F4E9DB93AF53}" presName="conn2-1" presStyleLbl="parChTrans1D3" presStyleIdx="5" presStyleCnt="7"/>
      <dgm:spPr/>
      <dgm:t>
        <a:bodyPr/>
        <a:lstStyle/>
        <a:p>
          <a:endParaRPr lang="es-MX"/>
        </a:p>
      </dgm:t>
    </dgm:pt>
    <dgm:pt modelId="{ECC0BD93-03DD-4008-9B04-DE5DCAD64796}" type="pres">
      <dgm:prSet presAssocID="{DB790301-4822-460E-93EE-F4E9DB93AF53}" presName="connTx" presStyleLbl="parChTrans1D3" presStyleIdx="5" presStyleCnt="7"/>
      <dgm:spPr/>
      <dgm:t>
        <a:bodyPr/>
        <a:lstStyle/>
        <a:p>
          <a:endParaRPr lang="es-MX"/>
        </a:p>
      </dgm:t>
    </dgm:pt>
    <dgm:pt modelId="{9DD179B3-21DC-484B-9A39-A1A2C6061DC9}" type="pres">
      <dgm:prSet presAssocID="{86270345-197A-4F3E-9688-07E73477593D}" presName="root2" presStyleCnt="0"/>
      <dgm:spPr/>
      <dgm:t>
        <a:bodyPr/>
        <a:lstStyle/>
        <a:p>
          <a:endParaRPr lang="es-MX"/>
        </a:p>
      </dgm:t>
    </dgm:pt>
    <dgm:pt modelId="{73B7B12A-EA81-4D66-9573-7A4C185F2110}" type="pres">
      <dgm:prSet presAssocID="{86270345-197A-4F3E-9688-07E73477593D}" presName="LevelTwoTextNode" presStyleLbl="node3" presStyleIdx="5" presStyleCnt="7">
        <dgm:presLayoutVars>
          <dgm:chPref val="3"/>
        </dgm:presLayoutVars>
      </dgm:prSet>
      <dgm:spPr/>
      <dgm:t>
        <a:bodyPr/>
        <a:lstStyle/>
        <a:p>
          <a:endParaRPr lang="es-MX"/>
        </a:p>
      </dgm:t>
    </dgm:pt>
    <dgm:pt modelId="{58AB40C8-C36C-4E13-B292-1260997D3CDD}" type="pres">
      <dgm:prSet presAssocID="{86270345-197A-4F3E-9688-07E73477593D}" presName="level3hierChild" presStyleCnt="0"/>
      <dgm:spPr/>
      <dgm:t>
        <a:bodyPr/>
        <a:lstStyle/>
        <a:p>
          <a:endParaRPr lang="es-MX"/>
        </a:p>
      </dgm:t>
    </dgm:pt>
    <dgm:pt modelId="{135D118F-76C7-4000-85AD-9BFEE5C1A14E}" type="pres">
      <dgm:prSet presAssocID="{F245AC7C-9CD7-4AE1-AA39-56CA7BB2429E}" presName="conn2-1" presStyleLbl="parChTrans1D2" presStyleIdx="8" presStyleCnt="9"/>
      <dgm:spPr/>
      <dgm:t>
        <a:bodyPr/>
        <a:lstStyle/>
        <a:p>
          <a:endParaRPr lang="es-MX"/>
        </a:p>
      </dgm:t>
    </dgm:pt>
    <dgm:pt modelId="{D19A2FF6-1594-4AF2-9B23-1DCCA6E65EFC}" type="pres">
      <dgm:prSet presAssocID="{F245AC7C-9CD7-4AE1-AA39-56CA7BB2429E}" presName="connTx" presStyleLbl="parChTrans1D2" presStyleIdx="8" presStyleCnt="9"/>
      <dgm:spPr/>
      <dgm:t>
        <a:bodyPr/>
        <a:lstStyle/>
        <a:p>
          <a:endParaRPr lang="es-MX"/>
        </a:p>
      </dgm:t>
    </dgm:pt>
    <dgm:pt modelId="{2A550D3A-6F58-413C-AA3C-70E9A78DFDD5}" type="pres">
      <dgm:prSet presAssocID="{209935B9-0400-48AE-9776-BD8A7D358A8B}" presName="root2" presStyleCnt="0"/>
      <dgm:spPr/>
      <dgm:t>
        <a:bodyPr/>
        <a:lstStyle/>
        <a:p>
          <a:endParaRPr lang="es-MX"/>
        </a:p>
      </dgm:t>
    </dgm:pt>
    <dgm:pt modelId="{D929C32B-8A27-4C57-8432-82BBC6488702}" type="pres">
      <dgm:prSet presAssocID="{209935B9-0400-48AE-9776-BD8A7D358A8B}" presName="LevelTwoTextNode" presStyleLbl="node2" presStyleIdx="8" presStyleCnt="9">
        <dgm:presLayoutVars>
          <dgm:chPref val="3"/>
        </dgm:presLayoutVars>
      </dgm:prSet>
      <dgm:spPr/>
      <dgm:t>
        <a:bodyPr/>
        <a:lstStyle/>
        <a:p>
          <a:endParaRPr lang="es-MX"/>
        </a:p>
      </dgm:t>
    </dgm:pt>
    <dgm:pt modelId="{CC7B9F3C-1362-436F-80A6-A528B0181264}" type="pres">
      <dgm:prSet presAssocID="{209935B9-0400-48AE-9776-BD8A7D358A8B}" presName="level3hierChild" presStyleCnt="0"/>
      <dgm:spPr/>
      <dgm:t>
        <a:bodyPr/>
        <a:lstStyle/>
        <a:p>
          <a:endParaRPr lang="es-MX"/>
        </a:p>
      </dgm:t>
    </dgm:pt>
    <dgm:pt modelId="{8F1664C9-4585-490C-A127-DF807E6ECD89}" type="pres">
      <dgm:prSet presAssocID="{6B601CA9-89BA-4D65-8549-31E6F0BD1402}" presName="conn2-1" presStyleLbl="parChTrans1D3" presStyleIdx="6" presStyleCnt="7"/>
      <dgm:spPr/>
      <dgm:t>
        <a:bodyPr/>
        <a:lstStyle/>
        <a:p>
          <a:endParaRPr lang="es-MX"/>
        </a:p>
      </dgm:t>
    </dgm:pt>
    <dgm:pt modelId="{B7058157-DDFD-4349-A31C-C5DF8B1787BC}" type="pres">
      <dgm:prSet presAssocID="{6B601CA9-89BA-4D65-8549-31E6F0BD1402}" presName="connTx" presStyleLbl="parChTrans1D3" presStyleIdx="6" presStyleCnt="7"/>
      <dgm:spPr/>
      <dgm:t>
        <a:bodyPr/>
        <a:lstStyle/>
        <a:p>
          <a:endParaRPr lang="es-MX"/>
        </a:p>
      </dgm:t>
    </dgm:pt>
    <dgm:pt modelId="{7201A2A2-C099-4671-8D38-59BB615E929F}" type="pres">
      <dgm:prSet presAssocID="{8D2E11E0-2754-4C85-87C8-EBD48FF2D0D2}" presName="root2" presStyleCnt="0"/>
      <dgm:spPr/>
      <dgm:t>
        <a:bodyPr/>
        <a:lstStyle/>
        <a:p>
          <a:endParaRPr lang="es-MX"/>
        </a:p>
      </dgm:t>
    </dgm:pt>
    <dgm:pt modelId="{C19246CF-4F45-4047-8F77-6923818F537F}" type="pres">
      <dgm:prSet presAssocID="{8D2E11E0-2754-4C85-87C8-EBD48FF2D0D2}" presName="LevelTwoTextNode" presStyleLbl="node3" presStyleIdx="6" presStyleCnt="7">
        <dgm:presLayoutVars>
          <dgm:chPref val="3"/>
        </dgm:presLayoutVars>
      </dgm:prSet>
      <dgm:spPr/>
      <dgm:t>
        <a:bodyPr/>
        <a:lstStyle/>
        <a:p>
          <a:endParaRPr lang="es-MX"/>
        </a:p>
      </dgm:t>
    </dgm:pt>
    <dgm:pt modelId="{61BF7979-2197-41BF-9969-CC683C169A52}" type="pres">
      <dgm:prSet presAssocID="{8D2E11E0-2754-4C85-87C8-EBD48FF2D0D2}" presName="level3hierChild" presStyleCnt="0"/>
      <dgm:spPr/>
      <dgm:t>
        <a:bodyPr/>
        <a:lstStyle/>
        <a:p>
          <a:endParaRPr lang="es-MX"/>
        </a:p>
      </dgm:t>
    </dgm:pt>
  </dgm:ptLst>
  <dgm:cxnLst>
    <dgm:cxn modelId="{06F30351-9FA0-4C75-9603-F5529E559668}" type="presOf" srcId="{2377B953-8AFA-4616-A2BD-FA056B594A31}" destId="{5519CCB7-6715-46E9-A6ED-549AFBC197F5}" srcOrd="1" destOrd="0" presId="urn:microsoft.com/office/officeart/2008/layout/HorizontalMultiLevelHierarchy"/>
    <dgm:cxn modelId="{E7721FC3-62FF-4D4B-805D-C61463B20938}" type="presOf" srcId="{46D430E5-EEAB-46BF-9C05-96A5390CF4BD}" destId="{958E0E21-03CF-4E83-9786-509D7D01AC24}" srcOrd="1" destOrd="0" presId="urn:microsoft.com/office/officeart/2008/layout/HorizontalMultiLevelHierarchy"/>
    <dgm:cxn modelId="{D51166CE-D3F0-4AA1-8C81-C9698A162250}" type="presOf" srcId="{85B78178-B1B5-4928-8280-B8EA59C92492}" destId="{EBCC762D-76F6-465B-BDD6-589A1F3936DE}" srcOrd="1" destOrd="0" presId="urn:microsoft.com/office/officeart/2008/layout/HorizontalMultiLevelHierarchy"/>
    <dgm:cxn modelId="{42BEE2C6-CA35-4C66-B7DA-BFB2B571A8D2}" type="presOf" srcId="{B31AE553-2715-45A1-91B8-673C3905864F}" destId="{879267BB-7996-4303-A513-62F4E42D353C}" srcOrd="0" destOrd="0" presId="urn:microsoft.com/office/officeart/2008/layout/HorizontalMultiLevelHierarchy"/>
    <dgm:cxn modelId="{F2C99796-CECD-4CFF-BCA9-54D00A23A481}" srcId="{261FAC81-424B-4D65-96B3-262717005D7B}" destId="{AD0DBD2D-5034-4037-AD90-7ED182537BF0}" srcOrd="0" destOrd="0" parTransId="{8D820067-C463-4CA7-B6C3-66918D11E1AA}" sibTransId="{152D150D-452F-4117-89D8-4F2E271967CD}"/>
    <dgm:cxn modelId="{EBC953B5-278B-4248-8005-F2EC8195DD6F}" srcId="{5AA07724-FEBF-423D-BE31-DCF9A99C8881}" destId="{13D8E0FC-E760-4A6B-AA94-085A82343A23}" srcOrd="0" destOrd="0" parTransId="{46D430E5-EEAB-46BF-9C05-96A5390CF4BD}" sibTransId="{8455B926-4DCD-4A50-A5DC-EA8A9FA5B161}"/>
    <dgm:cxn modelId="{1C253D3B-396D-4D0F-9D6C-450913D9E765}" type="presOf" srcId="{1F1665A0-5A3A-4AC2-BA0F-AC2C6D994F15}" destId="{C383CCF9-1E1C-46B4-9B7F-C626F6CCEED1}" srcOrd="0" destOrd="0" presId="urn:microsoft.com/office/officeart/2008/layout/HorizontalMultiLevelHierarchy"/>
    <dgm:cxn modelId="{E54E7BF8-813F-4D98-AC62-1AA956AD69BE}" type="presOf" srcId="{261FAC81-424B-4D65-96B3-262717005D7B}" destId="{A0BDCEE8-9B4B-4983-B2D4-2E9E67E06820}" srcOrd="0" destOrd="0" presId="urn:microsoft.com/office/officeart/2008/layout/HorizontalMultiLevelHierarchy"/>
    <dgm:cxn modelId="{D147F227-0236-4F0E-A397-14F037778465}" type="presOf" srcId="{ADFD3194-25AF-4A94-944B-3781A1C3DB03}" destId="{A085F418-ED67-4980-9412-6700E9F3096C}" srcOrd="1" destOrd="0" presId="urn:microsoft.com/office/officeart/2008/layout/HorizontalMultiLevelHierarchy"/>
    <dgm:cxn modelId="{FE51D5A8-7269-43CB-AAF4-81CE9CEAF81F}" type="presOf" srcId="{DB790301-4822-460E-93EE-F4E9DB93AF53}" destId="{193650ED-B6FE-44BD-8A42-934D1116CA6B}" srcOrd="0" destOrd="0" presId="urn:microsoft.com/office/officeart/2008/layout/HorizontalMultiLevelHierarchy"/>
    <dgm:cxn modelId="{2614BB0E-5456-449A-91A7-5666223AB00D}" type="presOf" srcId="{ADFD3194-25AF-4A94-944B-3781A1C3DB03}" destId="{512823B5-17BC-4F62-8322-97C0D1D92174}" srcOrd="0" destOrd="0" presId="urn:microsoft.com/office/officeart/2008/layout/HorizontalMultiLevelHierarchy"/>
    <dgm:cxn modelId="{AF1E86B2-35E3-4047-BE3D-D6C8418FB14A}" srcId="{3D3B37AD-7C37-4D45-B231-2B157F88771E}" destId="{261FAC81-424B-4D65-96B3-262717005D7B}" srcOrd="1" destOrd="0" parTransId="{FC484C7D-1801-4E08-99F6-FC6AE9A5A863}" sibTransId="{670A169E-4E53-4254-BB93-919A41A2C0A4}"/>
    <dgm:cxn modelId="{D9592B63-E1A3-4357-AE8E-0144C061F4D4}" srcId="{14AB36D3-9989-47DB-8B18-BA6CF2EDA23C}" destId="{F45CB782-B66C-48DB-9773-B728A8EDFE02}" srcOrd="0" destOrd="0" parTransId="{F49E0896-47D0-493A-B04B-95348C19F4E2}" sibTransId="{46315891-5DC8-45B7-A10B-65EA9D7A7B0A}"/>
    <dgm:cxn modelId="{25F3B4A1-9064-4424-9CEA-3107E9C1E32C}" type="presOf" srcId="{54E58BF9-CFFD-49FC-9B9C-B58D5933E924}" destId="{60435947-7E59-41FB-A92C-AA3EECACEDEB}" srcOrd="1" destOrd="0" presId="urn:microsoft.com/office/officeart/2008/layout/HorizontalMultiLevelHierarchy"/>
    <dgm:cxn modelId="{06BDCD9D-04F6-483B-B51A-6A975D44AD99}" type="presOf" srcId="{85B78178-B1B5-4928-8280-B8EA59C92492}" destId="{204BE079-298F-4EC6-BA2C-05E11422A54C}" srcOrd="0" destOrd="0" presId="urn:microsoft.com/office/officeart/2008/layout/HorizontalMultiLevelHierarchy"/>
    <dgm:cxn modelId="{D83FF193-88CA-4BEF-A344-C27B1A39AA5E}" srcId="{9E296350-6924-4CA1-922A-B0E0F03538A6}" destId="{B31AE553-2715-45A1-91B8-673C3905864F}" srcOrd="0" destOrd="0" parTransId="{7E65A483-0063-4D67-AE29-B2DDDDAD7F2B}" sibTransId="{36D28378-8CEF-4BB4-BDC1-74F4C29E2ABD}"/>
    <dgm:cxn modelId="{B34A5B23-0AC6-4CE8-9419-8B097477FBC9}" type="presOf" srcId="{DB790301-4822-460E-93EE-F4E9DB93AF53}" destId="{ECC0BD93-03DD-4008-9B04-DE5DCAD64796}" srcOrd="1" destOrd="0" presId="urn:microsoft.com/office/officeart/2008/layout/HorizontalMultiLevelHierarchy"/>
    <dgm:cxn modelId="{C5A26129-749E-41C1-9F6A-EBD00E8DED4D}" type="presOf" srcId="{F49E0896-47D0-493A-B04B-95348C19F4E2}" destId="{4A4907DF-0A64-4DBE-984E-6304C7F44D6C}" srcOrd="0" destOrd="0" presId="urn:microsoft.com/office/officeart/2008/layout/HorizontalMultiLevelHierarchy"/>
    <dgm:cxn modelId="{23BCF53C-CFF8-4AFF-8111-E7BCF378D6CE}" type="presOf" srcId="{2377B953-8AFA-4616-A2BD-FA056B594A31}" destId="{D152A48F-8A3B-4124-8775-E0A27D547788}" srcOrd="0" destOrd="0" presId="urn:microsoft.com/office/officeart/2008/layout/HorizontalMultiLevelHierarchy"/>
    <dgm:cxn modelId="{494C5C07-13FD-4014-8D11-D4794A01ED9F}" srcId="{B31AE553-2715-45A1-91B8-673C3905864F}" destId="{383CB58E-EBA3-4BED-8099-426359322BA1}" srcOrd="5" destOrd="0" parTransId="{95A0BF0D-6D34-4038-B098-189B13173AF1}" sibTransId="{C0F7101D-680F-4CE7-9E55-4C88B31E7438}"/>
    <dgm:cxn modelId="{6EB829F5-90E3-46F6-8EB9-7CB13A4A5850}" type="presOf" srcId="{0049AB34-89F6-4C8A-AFCD-40E54E660986}" destId="{0A10E359-BC17-4EA0-81CF-98BA3BBEFB5D}" srcOrd="0" destOrd="0" presId="urn:microsoft.com/office/officeart/2008/layout/HorizontalMultiLevelHierarchy"/>
    <dgm:cxn modelId="{B37FDDDE-DCD8-4E01-9DB4-8EB28D4E211F}" srcId="{B31AE553-2715-45A1-91B8-673C3905864F}" destId="{2EA6F6FF-4EED-4B42-924B-C1A9184A81B2}" srcOrd="7" destOrd="0" parTransId="{B8311FA8-EEB7-4BCF-BCE7-7E7DEF1FA26C}" sibTransId="{1DB92EB0-C670-4430-A5A5-B97DBECE9DF4}"/>
    <dgm:cxn modelId="{48C33B58-B718-4B18-84F2-265BD2F3A392}" type="presOf" srcId="{3D3B37AD-7C37-4D45-B231-2B157F88771E}" destId="{BAFF6FEC-0113-46DC-B3DF-3679B7540817}" srcOrd="0" destOrd="0" presId="urn:microsoft.com/office/officeart/2008/layout/HorizontalMultiLevelHierarchy"/>
    <dgm:cxn modelId="{30FBBD66-3573-4C1E-9A49-83C0FEEC1BE6}" srcId="{B31AE553-2715-45A1-91B8-673C3905864F}" destId="{1F1665A0-5A3A-4AC2-BA0F-AC2C6D994F15}" srcOrd="6" destOrd="0" parTransId="{BCFD10B3-9DB8-4EDA-A34E-9FF1967EECCD}" sibTransId="{73CD9837-703A-4D87-A711-11AF5B8F4FE3}"/>
    <dgm:cxn modelId="{4D230439-5915-46A4-A7BF-3F806947F299}" type="presOf" srcId="{8D2E11E0-2754-4C85-87C8-EBD48FF2D0D2}" destId="{C19246CF-4F45-4047-8F77-6923818F537F}" srcOrd="0" destOrd="0" presId="urn:microsoft.com/office/officeart/2008/layout/HorizontalMultiLevelHierarchy"/>
    <dgm:cxn modelId="{520BE69B-C962-4018-94BC-C8BC15056E1F}" type="presOf" srcId="{383CB58E-EBA3-4BED-8099-426359322BA1}" destId="{174D823F-ACFA-4CAD-BE8A-29BD025B3E4F}" srcOrd="0" destOrd="0" presId="urn:microsoft.com/office/officeart/2008/layout/HorizontalMultiLevelHierarchy"/>
    <dgm:cxn modelId="{925C90B5-031A-4D30-B6A4-F88B23C7A49B}" type="presOf" srcId="{8D820067-C463-4CA7-B6C3-66918D11E1AA}" destId="{4F69EA59-EF37-4999-98F5-5173B3DA7B1B}" srcOrd="1" destOrd="0" presId="urn:microsoft.com/office/officeart/2008/layout/HorizontalMultiLevelHierarchy"/>
    <dgm:cxn modelId="{9A1F1BCF-22FA-4B24-B54A-2E5B2F5D5B7C}" type="presOf" srcId="{D1DA6B7D-D38D-4419-A771-D2BC16C03BCF}" destId="{4B4536B9-0646-4E07-A68C-1F26C4A38963}" srcOrd="0" destOrd="0" presId="urn:microsoft.com/office/officeart/2008/layout/HorizontalMultiLevelHierarchy"/>
    <dgm:cxn modelId="{90B4FE30-71E2-4986-85DB-EF26F567AAEA}" type="presOf" srcId="{46D430E5-EEAB-46BF-9C05-96A5390CF4BD}" destId="{47C9CAD3-BEB1-45D3-A1F9-5E7E25382723}" srcOrd="0" destOrd="0" presId="urn:microsoft.com/office/officeart/2008/layout/HorizontalMultiLevelHierarchy"/>
    <dgm:cxn modelId="{8EABB526-7146-4AF2-9D30-2BBF3079E0CB}" type="presOf" srcId="{16A4AC0A-964D-439E-9FC9-6EA396E4ABF0}" destId="{6E770D88-4814-4AD5-A78C-5453414FBEF1}" srcOrd="0" destOrd="0" presId="urn:microsoft.com/office/officeart/2008/layout/HorizontalMultiLevelHierarchy"/>
    <dgm:cxn modelId="{7E9BB689-AA42-4FE9-A69C-835D7C5CA5B0}" type="presOf" srcId="{54E58BF9-CFFD-49FC-9B9C-B58D5933E924}" destId="{0DF0FE02-E71E-4FD9-B0CD-B633F2405B58}" srcOrd="0" destOrd="0" presId="urn:microsoft.com/office/officeart/2008/layout/HorizontalMultiLevelHierarchy"/>
    <dgm:cxn modelId="{1BD3E8BA-8FBE-4D7B-88EE-D53BA324C8DE}" type="presOf" srcId="{5AA07724-FEBF-423D-BE31-DCF9A99C8881}" destId="{EA8BDD37-E4F2-4965-B2FD-414AF967C51A}" srcOrd="0" destOrd="0" presId="urn:microsoft.com/office/officeart/2008/layout/HorizontalMultiLevelHierarchy"/>
    <dgm:cxn modelId="{D11524F8-2A35-4EF0-8CC9-20DD6E5F5D1D}" type="presOf" srcId="{D209E950-BF57-48DA-AEF1-E6E20C414BFD}" destId="{9BDBD76C-C542-4EF8-83C6-10CB856AC0A4}" srcOrd="0" destOrd="0" presId="urn:microsoft.com/office/officeart/2008/layout/HorizontalMultiLevelHierarchy"/>
    <dgm:cxn modelId="{9BF6FCCF-3C4C-4625-AA54-205DE68276F6}" type="presOf" srcId="{14AB36D3-9989-47DB-8B18-BA6CF2EDA23C}" destId="{60D3654F-15F2-4543-B564-D9D7E7DDF34B}" srcOrd="0" destOrd="0" presId="urn:microsoft.com/office/officeart/2008/layout/HorizontalMultiLevelHierarchy"/>
    <dgm:cxn modelId="{5606A0D4-C678-45D5-9835-284DD7D96FEC}" type="presOf" srcId="{157CCB39-2B2E-4236-9411-BA55BA2A30B2}" destId="{F2D0E907-E25C-4EDA-BE75-8731B7EAC03F}" srcOrd="1" destOrd="0" presId="urn:microsoft.com/office/officeart/2008/layout/HorizontalMultiLevelHierarchy"/>
    <dgm:cxn modelId="{A4ED4A32-C980-4C60-82AB-4F6037C34334}" type="presOf" srcId="{530F6679-E686-4274-98C9-42B55A4DDE7D}" destId="{9D79E0CD-37CC-4B9A-AC4D-F352383D7E9F}" srcOrd="0" destOrd="0" presId="urn:microsoft.com/office/officeart/2008/layout/HorizontalMultiLevelHierarchy"/>
    <dgm:cxn modelId="{1F500D95-5776-45FE-9757-8859BCF746B9}" srcId="{B31AE553-2715-45A1-91B8-673C3905864F}" destId="{209935B9-0400-48AE-9776-BD8A7D358A8B}" srcOrd="8" destOrd="0" parTransId="{F245AC7C-9CD7-4AE1-AA39-56CA7BB2429E}" sibTransId="{A7063DC4-5DB8-4991-9ED4-7FB900E87E69}"/>
    <dgm:cxn modelId="{3BEC6E7B-9299-40D3-8981-83D53E8ED180}" type="presOf" srcId="{F245AC7C-9CD7-4AE1-AA39-56CA7BB2429E}" destId="{135D118F-76C7-4000-85AD-9BFEE5C1A14E}" srcOrd="0" destOrd="0" presId="urn:microsoft.com/office/officeart/2008/layout/HorizontalMultiLevelHierarchy"/>
    <dgm:cxn modelId="{4C454E9A-04FB-4143-8773-DF200C9882AE}" type="presOf" srcId="{6B601CA9-89BA-4D65-8549-31E6F0BD1402}" destId="{B7058157-DDFD-4349-A31C-C5DF8B1787BC}" srcOrd="1" destOrd="0" presId="urn:microsoft.com/office/officeart/2008/layout/HorizontalMultiLevelHierarchy"/>
    <dgm:cxn modelId="{0FCFFBE0-15FE-41DF-B67C-AE1D9553B0D6}" type="presOf" srcId="{D2E3BB20-C6D4-431E-B48F-37F08C539446}" destId="{22D916D0-36EC-4C8F-A09F-750812F02116}" srcOrd="1" destOrd="0" presId="urn:microsoft.com/office/officeart/2008/layout/HorizontalMultiLevelHierarchy"/>
    <dgm:cxn modelId="{D89D51F3-F20C-4E12-A0A6-FA9B5553BDA0}" type="presOf" srcId="{4F99543A-93F6-4BA6-89C0-DAC557EE4547}" destId="{9AC0C471-B067-4B6A-9FF1-F61A7237262D}" srcOrd="1" destOrd="0" presId="urn:microsoft.com/office/officeart/2008/layout/HorizontalMultiLevelHierarchy"/>
    <dgm:cxn modelId="{6C0A8F07-FD35-46FA-B589-B9FC16750130}" srcId="{209935B9-0400-48AE-9776-BD8A7D358A8B}" destId="{8D2E11E0-2754-4C85-87C8-EBD48FF2D0D2}" srcOrd="0" destOrd="0" parTransId="{6B601CA9-89BA-4D65-8549-31E6F0BD1402}" sibTransId="{B3C8434A-CBBE-420F-A40D-83B218C557FD}"/>
    <dgm:cxn modelId="{C95F9645-0B56-4815-A1D8-7FDC2111F357}" srcId="{1F1665A0-5A3A-4AC2-BA0F-AC2C6D994F15}" destId="{596C8FB5-55BC-4776-9F40-A99EFFAA1E4D}" srcOrd="0" destOrd="0" parTransId="{4F99543A-93F6-4BA6-89C0-DAC557EE4547}" sibTransId="{BE622384-13B2-4B6F-87CF-4A75682B688B}"/>
    <dgm:cxn modelId="{51FA223F-EC1A-41F0-9821-2573CF16A7EE}" srcId="{13D8E0FC-E760-4A6B-AA94-085A82343A23}" destId="{16A4AC0A-964D-439E-9FC9-6EA396E4ABF0}" srcOrd="0" destOrd="0" parTransId="{85B78178-B1B5-4928-8280-B8EA59C92492}" sibTransId="{54CB1988-641B-4D74-B43A-002C828B207F}"/>
    <dgm:cxn modelId="{009FFB24-18A3-4973-80E0-BBADEE0FBDB9}" type="presOf" srcId="{FE8CAAE1-08D9-4548-8691-60D32AF845F4}" destId="{5896044E-E9B7-473B-9A15-E5870A448D24}" srcOrd="0" destOrd="0" presId="urn:microsoft.com/office/officeart/2008/layout/HorizontalMultiLevelHierarchy"/>
    <dgm:cxn modelId="{B54300F3-4EA0-4B4E-AFD8-4E06CED68D2B}" type="presOf" srcId="{2EA6F6FF-4EED-4B42-924B-C1A9184A81B2}" destId="{1751DD26-DECD-4101-9991-7F1BCA1F76B6}" srcOrd="0" destOrd="0" presId="urn:microsoft.com/office/officeart/2008/layout/HorizontalMultiLevelHierarchy"/>
    <dgm:cxn modelId="{28046E83-E446-49AE-B499-828E413638D2}" type="presOf" srcId="{95A0BF0D-6D34-4038-B098-189B13173AF1}" destId="{BABF9965-2FB4-48D9-A9BF-E620CC18A810}" srcOrd="1" destOrd="0" presId="urn:microsoft.com/office/officeart/2008/layout/HorizontalMultiLevelHierarchy"/>
    <dgm:cxn modelId="{ABD1E9AD-982E-43CC-88E5-BCD9910CCD8A}" srcId="{2EA6F6FF-4EED-4B42-924B-C1A9184A81B2}" destId="{86270345-197A-4F3E-9688-07E73477593D}" srcOrd="0" destOrd="0" parTransId="{DB790301-4822-460E-93EE-F4E9DB93AF53}" sibTransId="{4BB45C7F-57D1-4491-AB83-2196B27B2CA7}"/>
    <dgm:cxn modelId="{270A4F81-BD0C-4E2D-9F0F-24ACFEBAA7A6}" srcId="{8FA54500-909C-4774-9C7E-FA4E7571842D}" destId="{3D3B37AD-7C37-4D45-B231-2B157F88771E}" srcOrd="0" destOrd="0" parTransId="{D1DA6B7D-D38D-4419-A771-D2BC16C03BCF}" sibTransId="{7C08D4B7-3310-43FA-A425-760BB2BA0D94}"/>
    <dgm:cxn modelId="{EC834AF0-8912-4E20-B98F-4ADD2A8ED344}" type="presOf" srcId="{D2E3BB20-C6D4-431E-B48F-37F08C539446}" destId="{94657CD5-3F07-4FC1-906A-E00243973C5B}" srcOrd="0" destOrd="0" presId="urn:microsoft.com/office/officeart/2008/layout/HorizontalMultiLevelHierarchy"/>
    <dgm:cxn modelId="{CB2BDF3D-8D69-4B53-AF6D-00BED12D77B4}" type="presOf" srcId="{B8311FA8-EEB7-4BCF-BCE7-7E7DEF1FA26C}" destId="{F6A65BB1-BA1F-4ECF-81BE-07D8505E8123}" srcOrd="1" destOrd="0" presId="urn:microsoft.com/office/officeart/2008/layout/HorizontalMultiLevelHierarchy"/>
    <dgm:cxn modelId="{7CDB9D34-330A-4299-84F1-F12FDEBA18A5}" type="presOf" srcId="{6B601CA9-89BA-4D65-8549-31E6F0BD1402}" destId="{8F1664C9-4585-490C-A127-DF807E6ECD89}" srcOrd="0" destOrd="0" presId="urn:microsoft.com/office/officeart/2008/layout/HorizontalMultiLevelHierarchy"/>
    <dgm:cxn modelId="{AB7B1048-612B-44E7-B158-24CA4925C55C}" type="presOf" srcId="{FC484C7D-1801-4E08-99F6-FC6AE9A5A863}" destId="{78C44FA2-BD47-4E66-ADB7-3DFB26028297}" srcOrd="1" destOrd="0" presId="urn:microsoft.com/office/officeart/2008/layout/HorizontalMultiLevelHierarchy"/>
    <dgm:cxn modelId="{FF7D685F-CA0C-49D7-8850-DDD6A07DAACD}" srcId="{B31AE553-2715-45A1-91B8-673C3905864F}" destId="{8FA54500-909C-4774-9C7E-FA4E7571842D}" srcOrd="3" destOrd="0" parTransId="{0049AB34-89F6-4C8A-AFCD-40E54E660986}" sibTransId="{39E3F255-BFE6-4BF8-A833-E2105D885422}"/>
    <dgm:cxn modelId="{845FF655-14AB-4F7D-9E12-B02157582E17}" type="presOf" srcId="{95A0BF0D-6D34-4038-B098-189B13173AF1}" destId="{FE5F8F9D-7DAB-4D8B-BCB2-81E9FD46721B}" srcOrd="0" destOrd="0" presId="urn:microsoft.com/office/officeart/2008/layout/HorizontalMultiLevelHierarchy"/>
    <dgm:cxn modelId="{F34EF9B2-B7E4-4330-BA17-E0E8EC1B9B94}" type="presOf" srcId="{157CCB39-2B2E-4236-9411-BA55BA2A30B2}" destId="{E3959400-CD78-433F-A75F-A16FF1623D70}" srcOrd="0" destOrd="0" presId="urn:microsoft.com/office/officeart/2008/layout/HorizontalMultiLevelHierarchy"/>
    <dgm:cxn modelId="{B61940A1-22E0-43E4-8DAD-1FADBF5FF2F3}" type="presOf" srcId="{8D820067-C463-4CA7-B6C3-66918D11E1AA}" destId="{D8693BB9-5A40-4F27-A84B-F18DF2FCEA4B}" srcOrd="0" destOrd="0" presId="urn:microsoft.com/office/officeart/2008/layout/HorizontalMultiLevelHierarchy"/>
    <dgm:cxn modelId="{88F28926-0A62-484B-AAE5-951077550924}" type="presOf" srcId="{F245AC7C-9CD7-4AE1-AA39-56CA7BB2429E}" destId="{D19A2FF6-1594-4AF2-9B23-1DCCA6E65EFC}" srcOrd="1" destOrd="0" presId="urn:microsoft.com/office/officeart/2008/layout/HorizontalMultiLevelHierarchy"/>
    <dgm:cxn modelId="{4CA1319F-D0BA-4B1C-A094-1BD1817BB74A}" srcId="{B31AE553-2715-45A1-91B8-673C3905864F}" destId="{A045DE90-B3F3-4AE3-AA82-261529836B0B}" srcOrd="0" destOrd="0" parTransId="{526AD065-5BE2-4951-88A6-44018ADC82CD}" sibTransId="{90B365D6-B19E-4FC9-9C52-B2AEFD5D6143}"/>
    <dgm:cxn modelId="{C90B5A36-3361-4280-A034-875F42EF2AB6}" type="presOf" srcId="{D1DA6B7D-D38D-4419-A771-D2BC16C03BCF}" destId="{0C35E42C-49CC-45C5-AF26-FB506A41DEE6}" srcOrd="1" destOrd="0" presId="urn:microsoft.com/office/officeart/2008/layout/HorizontalMultiLevelHierarchy"/>
    <dgm:cxn modelId="{BB0DF726-1962-433C-9029-88A1CC6EA652}" type="presOf" srcId="{4F99543A-93F6-4BA6-89C0-DAC557EE4547}" destId="{911B6F8B-7537-46FA-9394-E139E6395947}" srcOrd="0" destOrd="0" presId="urn:microsoft.com/office/officeart/2008/layout/HorizontalMultiLevelHierarchy"/>
    <dgm:cxn modelId="{15724A1D-CE6A-4CDA-9B87-585236EE6B66}" type="presOf" srcId="{0049AB34-89F6-4C8A-AFCD-40E54E660986}" destId="{91AFFF2E-82E5-4425-8A65-12CA6E19A34A}" srcOrd="1" destOrd="0" presId="urn:microsoft.com/office/officeart/2008/layout/HorizontalMultiLevelHierarchy"/>
    <dgm:cxn modelId="{CF57F5BE-8450-40CC-BE44-79E83FDEE58F}" srcId="{B31AE553-2715-45A1-91B8-673C3905864F}" destId="{5AA07724-FEBF-423D-BE31-DCF9A99C8881}" srcOrd="2" destOrd="0" parTransId="{ADFD3194-25AF-4A94-944B-3781A1C3DB03}" sibTransId="{B9DFAF20-18B4-4361-B57B-8846E65C6893}"/>
    <dgm:cxn modelId="{66060F87-78CD-4071-9A37-19A69D937E3F}" type="presOf" srcId="{AD0DBD2D-5034-4037-AD90-7ED182537BF0}" destId="{838453A7-F798-43A1-AADF-924D272AA312}" srcOrd="0" destOrd="0" presId="urn:microsoft.com/office/officeart/2008/layout/HorizontalMultiLevelHierarchy"/>
    <dgm:cxn modelId="{0B29DE5D-7501-43B2-AD19-1E8F1809A2D7}" type="presOf" srcId="{526AD065-5BE2-4951-88A6-44018ADC82CD}" destId="{463EA851-001D-42F3-8E55-6940194220AC}" srcOrd="1" destOrd="0" presId="urn:microsoft.com/office/officeart/2008/layout/HorizontalMultiLevelHierarchy"/>
    <dgm:cxn modelId="{2EDFAFBD-85CF-49B2-9086-EE8F16452411}" type="presOf" srcId="{13D8E0FC-E760-4A6B-AA94-085A82343A23}" destId="{F83EDF9A-3C54-45B8-9265-8A308CA3E38E}" srcOrd="0" destOrd="0" presId="urn:microsoft.com/office/officeart/2008/layout/HorizontalMultiLevelHierarchy"/>
    <dgm:cxn modelId="{E287A7D2-1520-41D1-9251-5F6A3BB02D09}" type="presOf" srcId="{8FA54500-909C-4774-9C7E-FA4E7571842D}" destId="{45ECE397-0942-4C2F-B336-9FCE0A0816CE}" srcOrd="0" destOrd="0" presId="urn:microsoft.com/office/officeart/2008/layout/HorizontalMultiLevelHierarchy"/>
    <dgm:cxn modelId="{164FC8D1-6BA8-444E-8FFB-620A088B3EEC}" type="presOf" srcId="{86270345-197A-4F3E-9688-07E73477593D}" destId="{73B7B12A-EA81-4D66-9573-7A4C185F2110}" srcOrd="0" destOrd="0" presId="urn:microsoft.com/office/officeart/2008/layout/HorizontalMultiLevelHierarchy"/>
    <dgm:cxn modelId="{09B2583A-D1D7-4007-9AE1-A63C81FE5C57}" type="presOf" srcId="{F45CB782-B66C-48DB-9773-B728A8EDFE02}" destId="{2979C774-DE32-4560-A487-4CE9CD904D5D}" srcOrd="0" destOrd="0" presId="urn:microsoft.com/office/officeart/2008/layout/HorizontalMultiLevelHierarchy"/>
    <dgm:cxn modelId="{D510A464-73FA-48C1-9923-AEFA331A4834}" srcId="{3D3B37AD-7C37-4D45-B231-2B157F88771E}" destId="{FE8CAAE1-08D9-4548-8691-60D32AF845F4}" srcOrd="0" destOrd="0" parTransId="{2377B953-8AFA-4616-A2BD-FA056B594A31}" sibTransId="{AF835D88-06A4-49D2-90A9-669F5D4A1B8E}"/>
    <dgm:cxn modelId="{2B569863-85E6-4BCD-B286-CD8C889FE113}" type="presOf" srcId="{B8311FA8-EEB7-4BCF-BCE7-7E7DEF1FA26C}" destId="{D95C94F7-CE3B-4AB0-8997-5F7274448F92}" srcOrd="0" destOrd="0" presId="urn:microsoft.com/office/officeart/2008/layout/HorizontalMultiLevelHierarchy"/>
    <dgm:cxn modelId="{9AB104A0-06DC-4811-BEEF-4192912D1188}" type="presOf" srcId="{596C8FB5-55BC-4776-9F40-A99EFFAA1E4D}" destId="{55D31DD1-4137-47CE-AFC5-BC9601886AE5}" srcOrd="0" destOrd="0" presId="urn:microsoft.com/office/officeart/2008/layout/HorizontalMultiLevelHierarchy"/>
    <dgm:cxn modelId="{1DE5A246-45F8-4DBB-BDA6-D8D6E25C8C2D}" srcId="{A045DE90-B3F3-4AE3-AA82-261529836B0B}" destId="{530F6679-E686-4274-98C9-42B55A4DDE7D}" srcOrd="0" destOrd="0" parTransId="{D2E3BB20-C6D4-431E-B48F-37F08C539446}" sibTransId="{766A3F87-CE35-46A3-A726-C03296A9E001}"/>
    <dgm:cxn modelId="{DEEFD624-4DF9-43F1-9A1F-9D63F22AB123}" type="presOf" srcId="{9E296350-6924-4CA1-922A-B0E0F03538A6}" destId="{8C801AD0-4670-4562-AEB8-B3CC712A50AD}" srcOrd="0" destOrd="0" presId="urn:microsoft.com/office/officeart/2008/layout/HorizontalMultiLevelHierarchy"/>
    <dgm:cxn modelId="{3E31E7BC-A968-4F08-849C-436F2FC1A7FB}" type="presOf" srcId="{FC484C7D-1801-4E08-99F6-FC6AE9A5A863}" destId="{62112CAE-D34C-4D80-ADC6-B8314D07A13F}" srcOrd="0" destOrd="0" presId="urn:microsoft.com/office/officeart/2008/layout/HorizontalMultiLevelHierarchy"/>
    <dgm:cxn modelId="{74A0D023-CCC8-4350-869E-207FCC585DF8}" type="presOf" srcId="{526AD065-5BE2-4951-88A6-44018ADC82CD}" destId="{9B082B85-DBBE-41B9-8D49-7D5A9C9F60F7}" srcOrd="0" destOrd="0" presId="urn:microsoft.com/office/officeart/2008/layout/HorizontalMultiLevelHierarchy"/>
    <dgm:cxn modelId="{9F601C45-2BAF-442D-A1AE-72149BDB83FA}" type="presOf" srcId="{209935B9-0400-48AE-9776-BD8A7D358A8B}" destId="{D929C32B-8A27-4C57-8432-82BBC6488702}" srcOrd="0" destOrd="0" presId="urn:microsoft.com/office/officeart/2008/layout/HorizontalMultiLevelHierarchy"/>
    <dgm:cxn modelId="{213BB774-529F-4E2C-8243-D01CC10FD403}" type="presOf" srcId="{F49E0896-47D0-493A-B04B-95348C19F4E2}" destId="{E5CEB88F-392F-4F39-9E37-631D7C6C56E9}" srcOrd="1" destOrd="0" presId="urn:microsoft.com/office/officeart/2008/layout/HorizontalMultiLevelHierarchy"/>
    <dgm:cxn modelId="{8AE99ABD-9597-49DC-9DA7-102EB450DC41}" type="presOf" srcId="{BCFD10B3-9DB8-4EDA-A34E-9FF1967EECCD}" destId="{7314E1FD-35FE-4A6A-A4E1-C1E7BBE5A09E}" srcOrd="0" destOrd="0" presId="urn:microsoft.com/office/officeart/2008/layout/HorizontalMultiLevelHierarchy"/>
    <dgm:cxn modelId="{B202285E-086A-417F-87FF-486954024DDF}" srcId="{B31AE553-2715-45A1-91B8-673C3905864F}" destId="{14AB36D3-9989-47DB-8B18-BA6CF2EDA23C}" srcOrd="4" destOrd="0" parTransId="{54E58BF9-CFFD-49FC-9B9C-B58D5933E924}" sibTransId="{0DBB9C10-8BB5-4233-BC06-29098A1B6DB7}"/>
    <dgm:cxn modelId="{9EBB00A5-FA31-458D-8D37-B77E642E6C08}" type="presOf" srcId="{A045DE90-B3F3-4AE3-AA82-261529836B0B}" destId="{6C94B2F1-0299-4CF9-A711-489A949867B0}" srcOrd="0" destOrd="0" presId="urn:microsoft.com/office/officeart/2008/layout/HorizontalMultiLevelHierarchy"/>
    <dgm:cxn modelId="{39ECC41B-D5FC-4D6E-BBF2-5CFC7BCDB76E}" type="presOf" srcId="{BCFD10B3-9DB8-4EDA-A34E-9FF1967EECCD}" destId="{666CE946-2F80-4205-8B0B-4811D1AD4001}" srcOrd="1" destOrd="0" presId="urn:microsoft.com/office/officeart/2008/layout/HorizontalMultiLevelHierarchy"/>
    <dgm:cxn modelId="{2117D916-EA86-4949-93E9-64A78AD9F400}" srcId="{B31AE553-2715-45A1-91B8-673C3905864F}" destId="{D209E950-BF57-48DA-AEF1-E6E20C414BFD}" srcOrd="1" destOrd="0" parTransId="{157CCB39-2B2E-4236-9411-BA55BA2A30B2}" sibTransId="{F9222631-4AB5-4C61-AB25-7E5E824A4302}"/>
    <dgm:cxn modelId="{35974C29-C169-4B74-AB2B-CDAE90BCD888}" type="presParOf" srcId="{8C801AD0-4670-4562-AEB8-B3CC712A50AD}" destId="{E1A4D1AB-4ADF-47FA-BB10-5D264EABE664}" srcOrd="0" destOrd="0" presId="urn:microsoft.com/office/officeart/2008/layout/HorizontalMultiLevelHierarchy"/>
    <dgm:cxn modelId="{E65E1530-B262-43F8-BD98-F0D76556447B}" type="presParOf" srcId="{E1A4D1AB-4ADF-47FA-BB10-5D264EABE664}" destId="{879267BB-7996-4303-A513-62F4E42D353C}" srcOrd="0" destOrd="0" presId="urn:microsoft.com/office/officeart/2008/layout/HorizontalMultiLevelHierarchy"/>
    <dgm:cxn modelId="{65EF2C7E-087E-4DE5-BC37-FEAF25ED34F4}" type="presParOf" srcId="{E1A4D1AB-4ADF-47FA-BB10-5D264EABE664}" destId="{34015EA8-DF54-4001-A985-DF0F1A394E34}" srcOrd="1" destOrd="0" presId="urn:microsoft.com/office/officeart/2008/layout/HorizontalMultiLevelHierarchy"/>
    <dgm:cxn modelId="{312D0574-F935-4FAF-B55E-7043CF5BA890}" type="presParOf" srcId="{34015EA8-DF54-4001-A985-DF0F1A394E34}" destId="{9B082B85-DBBE-41B9-8D49-7D5A9C9F60F7}" srcOrd="0" destOrd="0" presId="urn:microsoft.com/office/officeart/2008/layout/HorizontalMultiLevelHierarchy"/>
    <dgm:cxn modelId="{C25A753B-8009-4B90-8FB9-FFB66125946A}" type="presParOf" srcId="{9B082B85-DBBE-41B9-8D49-7D5A9C9F60F7}" destId="{463EA851-001D-42F3-8E55-6940194220AC}" srcOrd="0" destOrd="0" presId="urn:microsoft.com/office/officeart/2008/layout/HorizontalMultiLevelHierarchy"/>
    <dgm:cxn modelId="{919919B2-1607-4C8C-B70B-CE252223484F}" type="presParOf" srcId="{34015EA8-DF54-4001-A985-DF0F1A394E34}" destId="{8C27A6F4-74FA-496C-8261-5AA0F947AB0D}" srcOrd="1" destOrd="0" presId="urn:microsoft.com/office/officeart/2008/layout/HorizontalMultiLevelHierarchy"/>
    <dgm:cxn modelId="{4E62D28A-F11F-4552-BF3A-56031003A3A1}" type="presParOf" srcId="{8C27A6F4-74FA-496C-8261-5AA0F947AB0D}" destId="{6C94B2F1-0299-4CF9-A711-489A949867B0}" srcOrd="0" destOrd="0" presId="urn:microsoft.com/office/officeart/2008/layout/HorizontalMultiLevelHierarchy"/>
    <dgm:cxn modelId="{4CE15B16-3B6D-4B8E-B022-CC0F397E0139}" type="presParOf" srcId="{8C27A6F4-74FA-496C-8261-5AA0F947AB0D}" destId="{D15DB92A-05B5-4DFB-8E6A-1680934EDB46}" srcOrd="1" destOrd="0" presId="urn:microsoft.com/office/officeart/2008/layout/HorizontalMultiLevelHierarchy"/>
    <dgm:cxn modelId="{12C5DF7D-52D8-4E58-9351-28C3F9AC91B8}" type="presParOf" srcId="{D15DB92A-05B5-4DFB-8E6A-1680934EDB46}" destId="{94657CD5-3F07-4FC1-906A-E00243973C5B}" srcOrd="0" destOrd="0" presId="urn:microsoft.com/office/officeart/2008/layout/HorizontalMultiLevelHierarchy"/>
    <dgm:cxn modelId="{25D894FC-AC20-409D-BA64-D885D46B12E0}" type="presParOf" srcId="{94657CD5-3F07-4FC1-906A-E00243973C5B}" destId="{22D916D0-36EC-4C8F-A09F-750812F02116}" srcOrd="0" destOrd="0" presId="urn:microsoft.com/office/officeart/2008/layout/HorizontalMultiLevelHierarchy"/>
    <dgm:cxn modelId="{17A8AB04-FAD9-42A1-8907-5A4614D480F6}" type="presParOf" srcId="{D15DB92A-05B5-4DFB-8E6A-1680934EDB46}" destId="{A20C407C-F52C-429F-927C-92195A4AA0E5}" srcOrd="1" destOrd="0" presId="urn:microsoft.com/office/officeart/2008/layout/HorizontalMultiLevelHierarchy"/>
    <dgm:cxn modelId="{52210AF2-7460-4ED9-BFDE-1BB80E47D58D}" type="presParOf" srcId="{A20C407C-F52C-429F-927C-92195A4AA0E5}" destId="{9D79E0CD-37CC-4B9A-AC4D-F352383D7E9F}" srcOrd="0" destOrd="0" presId="urn:microsoft.com/office/officeart/2008/layout/HorizontalMultiLevelHierarchy"/>
    <dgm:cxn modelId="{180E7AC1-B6B5-4C63-AC82-296AA3CE8737}" type="presParOf" srcId="{A20C407C-F52C-429F-927C-92195A4AA0E5}" destId="{9B84D92E-C646-43F5-A4AC-D05BE8790267}" srcOrd="1" destOrd="0" presId="urn:microsoft.com/office/officeart/2008/layout/HorizontalMultiLevelHierarchy"/>
    <dgm:cxn modelId="{C47094A9-6ED4-410F-AECF-AD142EB85706}" type="presParOf" srcId="{34015EA8-DF54-4001-A985-DF0F1A394E34}" destId="{E3959400-CD78-433F-A75F-A16FF1623D70}" srcOrd="2" destOrd="0" presId="urn:microsoft.com/office/officeart/2008/layout/HorizontalMultiLevelHierarchy"/>
    <dgm:cxn modelId="{958B3C1D-29CB-46E6-983A-448C03E279E4}" type="presParOf" srcId="{E3959400-CD78-433F-A75F-A16FF1623D70}" destId="{F2D0E907-E25C-4EDA-BE75-8731B7EAC03F}" srcOrd="0" destOrd="0" presId="urn:microsoft.com/office/officeart/2008/layout/HorizontalMultiLevelHierarchy"/>
    <dgm:cxn modelId="{CE2820A7-F374-4D82-A75A-F30CD5505204}" type="presParOf" srcId="{34015EA8-DF54-4001-A985-DF0F1A394E34}" destId="{2096770B-492C-43A5-BE89-E521F81BA977}" srcOrd="3" destOrd="0" presId="urn:microsoft.com/office/officeart/2008/layout/HorizontalMultiLevelHierarchy"/>
    <dgm:cxn modelId="{7464702B-15CE-45E5-8961-960925C1FA7C}" type="presParOf" srcId="{2096770B-492C-43A5-BE89-E521F81BA977}" destId="{9BDBD76C-C542-4EF8-83C6-10CB856AC0A4}" srcOrd="0" destOrd="0" presId="urn:microsoft.com/office/officeart/2008/layout/HorizontalMultiLevelHierarchy"/>
    <dgm:cxn modelId="{C859DEAB-AB3A-4C06-9BCA-6B71A4E48818}" type="presParOf" srcId="{2096770B-492C-43A5-BE89-E521F81BA977}" destId="{66CC1A85-22D7-424F-96BD-166E5492FAA5}" srcOrd="1" destOrd="0" presId="urn:microsoft.com/office/officeart/2008/layout/HorizontalMultiLevelHierarchy"/>
    <dgm:cxn modelId="{D43A7A8D-047E-4C8B-B77F-C7A0108FC287}" type="presParOf" srcId="{34015EA8-DF54-4001-A985-DF0F1A394E34}" destId="{512823B5-17BC-4F62-8322-97C0D1D92174}" srcOrd="4" destOrd="0" presId="urn:microsoft.com/office/officeart/2008/layout/HorizontalMultiLevelHierarchy"/>
    <dgm:cxn modelId="{AD62F1D9-E407-4E41-9579-C4C4C5CDD7F3}" type="presParOf" srcId="{512823B5-17BC-4F62-8322-97C0D1D92174}" destId="{A085F418-ED67-4980-9412-6700E9F3096C}" srcOrd="0" destOrd="0" presId="urn:microsoft.com/office/officeart/2008/layout/HorizontalMultiLevelHierarchy"/>
    <dgm:cxn modelId="{981F8CFE-782C-4B19-8DC1-BC3B5759DA5F}" type="presParOf" srcId="{34015EA8-DF54-4001-A985-DF0F1A394E34}" destId="{174AF248-1E7F-4FDC-BBDE-F94E8E161D30}" srcOrd="5" destOrd="0" presId="urn:microsoft.com/office/officeart/2008/layout/HorizontalMultiLevelHierarchy"/>
    <dgm:cxn modelId="{4CA04ADA-5309-4C26-A223-642E17D951C8}" type="presParOf" srcId="{174AF248-1E7F-4FDC-BBDE-F94E8E161D30}" destId="{EA8BDD37-E4F2-4965-B2FD-414AF967C51A}" srcOrd="0" destOrd="0" presId="urn:microsoft.com/office/officeart/2008/layout/HorizontalMultiLevelHierarchy"/>
    <dgm:cxn modelId="{C14FC44D-C0AC-4772-B373-0CCBECEDE1D8}" type="presParOf" srcId="{174AF248-1E7F-4FDC-BBDE-F94E8E161D30}" destId="{24B8870E-7889-4FDD-831C-D59C770B93E7}" srcOrd="1" destOrd="0" presId="urn:microsoft.com/office/officeart/2008/layout/HorizontalMultiLevelHierarchy"/>
    <dgm:cxn modelId="{C8637CFC-4675-45DA-8B3A-54B102EBCC29}" type="presParOf" srcId="{24B8870E-7889-4FDD-831C-D59C770B93E7}" destId="{47C9CAD3-BEB1-45D3-A1F9-5E7E25382723}" srcOrd="0" destOrd="0" presId="urn:microsoft.com/office/officeart/2008/layout/HorizontalMultiLevelHierarchy"/>
    <dgm:cxn modelId="{144F2729-878E-4941-A553-BA4BCA2FB59C}" type="presParOf" srcId="{47C9CAD3-BEB1-45D3-A1F9-5E7E25382723}" destId="{958E0E21-03CF-4E83-9786-509D7D01AC24}" srcOrd="0" destOrd="0" presId="urn:microsoft.com/office/officeart/2008/layout/HorizontalMultiLevelHierarchy"/>
    <dgm:cxn modelId="{E704D1BE-E7ED-4F30-AED0-1850A0257C53}" type="presParOf" srcId="{24B8870E-7889-4FDD-831C-D59C770B93E7}" destId="{A950EF0D-AFA7-42F2-89A8-119AC44BB98A}" srcOrd="1" destOrd="0" presId="urn:microsoft.com/office/officeart/2008/layout/HorizontalMultiLevelHierarchy"/>
    <dgm:cxn modelId="{70C48DBC-79FA-426C-95CC-FB6B19ABD13F}" type="presParOf" srcId="{A950EF0D-AFA7-42F2-89A8-119AC44BB98A}" destId="{F83EDF9A-3C54-45B8-9265-8A308CA3E38E}" srcOrd="0" destOrd="0" presId="urn:microsoft.com/office/officeart/2008/layout/HorizontalMultiLevelHierarchy"/>
    <dgm:cxn modelId="{A9EF81C7-1F6E-431F-876D-4CF0FCBC1306}" type="presParOf" srcId="{A950EF0D-AFA7-42F2-89A8-119AC44BB98A}" destId="{F5C107F5-73BB-4199-9118-325F724E8551}" srcOrd="1" destOrd="0" presId="urn:microsoft.com/office/officeart/2008/layout/HorizontalMultiLevelHierarchy"/>
    <dgm:cxn modelId="{21345104-0D82-4F43-B8D5-3683F301B98E}" type="presParOf" srcId="{F5C107F5-73BB-4199-9118-325F724E8551}" destId="{204BE079-298F-4EC6-BA2C-05E11422A54C}" srcOrd="0" destOrd="0" presId="urn:microsoft.com/office/officeart/2008/layout/HorizontalMultiLevelHierarchy"/>
    <dgm:cxn modelId="{ED4BA9E0-CC54-4720-88A5-86BD295651F3}" type="presParOf" srcId="{204BE079-298F-4EC6-BA2C-05E11422A54C}" destId="{EBCC762D-76F6-465B-BDD6-589A1F3936DE}" srcOrd="0" destOrd="0" presId="urn:microsoft.com/office/officeart/2008/layout/HorizontalMultiLevelHierarchy"/>
    <dgm:cxn modelId="{6DA2864A-9838-4B8D-BBB4-40EFFF734D15}" type="presParOf" srcId="{F5C107F5-73BB-4199-9118-325F724E8551}" destId="{0D5D1721-5D68-40FB-999B-DA5F25CD6BD6}" srcOrd="1" destOrd="0" presId="urn:microsoft.com/office/officeart/2008/layout/HorizontalMultiLevelHierarchy"/>
    <dgm:cxn modelId="{EBCF8A0C-5032-424D-BB04-EDF8E5C58CEA}" type="presParOf" srcId="{0D5D1721-5D68-40FB-999B-DA5F25CD6BD6}" destId="{6E770D88-4814-4AD5-A78C-5453414FBEF1}" srcOrd="0" destOrd="0" presId="urn:microsoft.com/office/officeart/2008/layout/HorizontalMultiLevelHierarchy"/>
    <dgm:cxn modelId="{3B1F21A4-EBE9-4697-B093-5296CAD74B40}" type="presParOf" srcId="{0D5D1721-5D68-40FB-999B-DA5F25CD6BD6}" destId="{74059F5C-10DF-46EB-BA8A-D863A551049D}" srcOrd="1" destOrd="0" presId="urn:microsoft.com/office/officeart/2008/layout/HorizontalMultiLevelHierarchy"/>
    <dgm:cxn modelId="{997894A5-4E00-4A2F-91B4-5F126BBEFE3E}" type="presParOf" srcId="{34015EA8-DF54-4001-A985-DF0F1A394E34}" destId="{0A10E359-BC17-4EA0-81CF-98BA3BBEFB5D}" srcOrd="6" destOrd="0" presId="urn:microsoft.com/office/officeart/2008/layout/HorizontalMultiLevelHierarchy"/>
    <dgm:cxn modelId="{E7E5A83C-DC22-48C2-ACDA-3601AB5557DD}" type="presParOf" srcId="{0A10E359-BC17-4EA0-81CF-98BA3BBEFB5D}" destId="{91AFFF2E-82E5-4425-8A65-12CA6E19A34A}" srcOrd="0" destOrd="0" presId="urn:microsoft.com/office/officeart/2008/layout/HorizontalMultiLevelHierarchy"/>
    <dgm:cxn modelId="{F4FD2CA9-A01C-48C5-8AF1-64F4BBFA3B8A}" type="presParOf" srcId="{34015EA8-DF54-4001-A985-DF0F1A394E34}" destId="{7EAF9EB6-0EE4-4866-B3F6-87B86BCF070C}" srcOrd="7" destOrd="0" presId="urn:microsoft.com/office/officeart/2008/layout/HorizontalMultiLevelHierarchy"/>
    <dgm:cxn modelId="{5FB70D76-86D9-4966-95D4-AE5C3386375E}" type="presParOf" srcId="{7EAF9EB6-0EE4-4866-B3F6-87B86BCF070C}" destId="{45ECE397-0942-4C2F-B336-9FCE0A0816CE}" srcOrd="0" destOrd="0" presId="urn:microsoft.com/office/officeart/2008/layout/HorizontalMultiLevelHierarchy"/>
    <dgm:cxn modelId="{7BDDDE49-7704-4086-8412-5DFAD220220A}" type="presParOf" srcId="{7EAF9EB6-0EE4-4866-B3F6-87B86BCF070C}" destId="{EA9FC1E3-6F18-4B98-B169-6678F0827447}" srcOrd="1" destOrd="0" presId="urn:microsoft.com/office/officeart/2008/layout/HorizontalMultiLevelHierarchy"/>
    <dgm:cxn modelId="{1A153236-3016-463E-A0CC-904A73245F23}" type="presParOf" srcId="{EA9FC1E3-6F18-4B98-B169-6678F0827447}" destId="{4B4536B9-0646-4E07-A68C-1F26C4A38963}" srcOrd="0" destOrd="0" presId="urn:microsoft.com/office/officeart/2008/layout/HorizontalMultiLevelHierarchy"/>
    <dgm:cxn modelId="{A79D093A-4101-4376-83EA-E614C70F2C8A}" type="presParOf" srcId="{4B4536B9-0646-4E07-A68C-1F26C4A38963}" destId="{0C35E42C-49CC-45C5-AF26-FB506A41DEE6}" srcOrd="0" destOrd="0" presId="urn:microsoft.com/office/officeart/2008/layout/HorizontalMultiLevelHierarchy"/>
    <dgm:cxn modelId="{FD878FA5-45B3-4087-B73D-D7BB1ADC958E}" type="presParOf" srcId="{EA9FC1E3-6F18-4B98-B169-6678F0827447}" destId="{718CBC3E-0090-41CC-804E-902D7E3DAC99}" srcOrd="1" destOrd="0" presId="urn:microsoft.com/office/officeart/2008/layout/HorizontalMultiLevelHierarchy"/>
    <dgm:cxn modelId="{02DBE467-C2A9-4EAD-A300-A5CDADEB0BBC}" type="presParOf" srcId="{718CBC3E-0090-41CC-804E-902D7E3DAC99}" destId="{BAFF6FEC-0113-46DC-B3DF-3679B7540817}" srcOrd="0" destOrd="0" presId="urn:microsoft.com/office/officeart/2008/layout/HorizontalMultiLevelHierarchy"/>
    <dgm:cxn modelId="{3C5AF053-37A5-45F3-B4CA-9617CB72E0FE}" type="presParOf" srcId="{718CBC3E-0090-41CC-804E-902D7E3DAC99}" destId="{44287C08-1A70-4EFB-8FC1-5907544A732E}" srcOrd="1" destOrd="0" presId="urn:microsoft.com/office/officeart/2008/layout/HorizontalMultiLevelHierarchy"/>
    <dgm:cxn modelId="{B941184C-5732-4C08-AC58-57E7DE205F25}" type="presParOf" srcId="{44287C08-1A70-4EFB-8FC1-5907544A732E}" destId="{D152A48F-8A3B-4124-8775-E0A27D547788}" srcOrd="0" destOrd="0" presId="urn:microsoft.com/office/officeart/2008/layout/HorizontalMultiLevelHierarchy"/>
    <dgm:cxn modelId="{DAE76555-7436-43CD-A578-59F92AADDB72}" type="presParOf" srcId="{D152A48F-8A3B-4124-8775-E0A27D547788}" destId="{5519CCB7-6715-46E9-A6ED-549AFBC197F5}" srcOrd="0" destOrd="0" presId="urn:microsoft.com/office/officeart/2008/layout/HorizontalMultiLevelHierarchy"/>
    <dgm:cxn modelId="{72F2D54F-7785-4946-9890-6982129D292E}" type="presParOf" srcId="{44287C08-1A70-4EFB-8FC1-5907544A732E}" destId="{D571661C-B68D-4DB5-97B6-5DDAA6FA42EA}" srcOrd="1" destOrd="0" presId="urn:microsoft.com/office/officeart/2008/layout/HorizontalMultiLevelHierarchy"/>
    <dgm:cxn modelId="{8357BC4C-0838-4A41-BF8F-6AEA91242B37}" type="presParOf" srcId="{D571661C-B68D-4DB5-97B6-5DDAA6FA42EA}" destId="{5896044E-E9B7-473B-9A15-E5870A448D24}" srcOrd="0" destOrd="0" presId="urn:microsoft.com/office/officeart/2008/layout/HorizontalMultiLevelHierarchy"/>
    <dgm:cxn modelId="{0D7A5127-533B-4CC2-89A4-0B6B1BEFF387}" type="presParOf" srcId="{D571661C-B68D-4DB5-97B6-5DDAA6FA42EA}" destId="{BBB4B798-7377-49E6-B028-2573808F650B}" srcOrd="1" destOrd="0" presId="urn:microsoft.com/office/officeart/2008/layout/HorizontalMultiLevelHierarchy"/>
    <dgm:cxn modelId="{EF0C5A12-1312-4D54-9D75-76A5268A517F}" type="presParOf" srcId="{44287C08-1A70-4EFB-8FC1-5907544A732E}" destId="{62112CAE-D34C-4D80-ADC6-B8314D07A13F}" srcOrd="2" destOrd="0" presId="urn:microsoft.com/office/officeart/2008/layout/HorizontalMultiLevelHierarchy"/>
    <dgm:cxn modelId="{793BC404-626E-4F2B-B3FA-847266D8332C}" type="presParOf" srcId="{62112CAE-D34C-4D80-ADC6-B8314D07A13F}" destId="{78C44FA2-BD47-4E66-ADB7-3DFB26028297}" srcOrd="0" destOrd="0" presId="urn:microsoft.com/office/officeart/2008/layout/HorizontalMultiLevelHierarchy"/>
    <dgm:cxn modelId="{76BD6100-E44D-43AB-97B0-57FEDF997D54}" type="presParOf" srcId="{44287C08-1A70-4EFB-8FC1-5907544A732E}" destId="{8921F32F-A0E5-4034-9D6B-19308A752603}" srcOrd="3" destOrd="0" presId="urn:microsoft.com/office/officeart/2008/layout/HorizontalMultiLevelHierarchy"/>
    <dgm:cxn modelId="{D09294B1-F90C-4D2E-98F3-EFB3E88BA1E6}" type="presParOf" srcId="{8921F32F-A0E5-4034-9D6B-19308A752603}" destId="{A0BDCEE8-9B4B-4983-B2D4-2E9E67E06820}" srcOrd="0" destOrd="0" presId="urn:microsoft.com/office/officeart/2008/layout/HorizontalMultiLevelHierarchy"/>
    <dgm:cxn modelId="{17B4DF87-C7E7-4F9B-9F44-3A3E3845F7AD}" type="presParOf" srcId="{8921F32F-A0E5-4034-9D6B-19308A752603}" destId="{01081274-01A6-4FD7-95E5-1F4F2CFDDFA2}" srcOrd="1" destOrd="0" presId="urn:microsoft.com/office/officeart/2008/layout/HorizontalMultiLevelHierarchy"/>
    <dgm:cxn modelId="{9719C252-437E-4433-A823-4B043F1CB477}" type="presParOf" srcId="{01081274-01A6-4FD7-95E5-1F4F2CFDDFA2}" destId="{D8693BB9-5A40-4F27-A84B-F18DF2FCEA4B}" srcOrd="0" destOrd="0" presId="urn:microsoft.com/office/officeart/2008/layout/HorizontalMultiLevelHierarchy"/>
    <dgm:cxn modelId="{CC22701C-C069-4952-9A92-FAB1D1208490}" type="presParOf" srcId="{D8693BB9-5A40-4F27-A84B-F18DF2FCEA4B}" destId="{4F69EA59-EF37-4999-98F5-5173B3DA7B1B}" srcOrd="0" destOrd="0" presId="urn:microsoft.com/office/officeart/2008/layout/HorizontalMultiLevelHierarchy"/>
    <dgm:cxn modelId="{9EBD524C-C775-40FE-B062-3509E5379F14}" type="presParOf" srcId="{01081274-01A6-4FD7-95E5-1F4F2CFDDFA2}" destId="{EE54B719-107C-47CF-AC38-DACF7243EDDC}" srcOrd="1" destOrd="0" presId="urn:microsoft.com/office/officeart/2008/layout/HorizontalMultiLevelHierarchy"/>
    <dgm:cxn modelId="{B38D2E57-0752-4884-9EDC-C9EC85FEE0E4}" type="presParOf" srcId="{EE54B719-107C-47CF-AC38-DACF7243EDDC}" destId="{838453A7-F798-43A1-AADF-924D272AA312}" srcOrd="0" destOrd="0" presId="urn:microsoft.com/office/officeart/2008/layout/HorizontalMultiLevelHierarchy"/>
    <dgm:cxn modelId="{3D40A736-CC53-45C9-9CCD-279A575CDD07}" type="presParOf" srcId="{EE54B719-107C-47CF-AC38-DACF7243EDDC}" destId="{83D6FB60-5502-45EF-8E48-1964370B3EAB}" srcOrd="1" destOrd="0" presId="urn:microsoft.com/office/officeart/2008/layout/HorizontalMultiLevelHierarchy"/>
    <dgm:cxn modelId="{CD92FC8E-95A5-408D-9B3E-B3726420DB96}" type="presParOf" srcId="{34015EA8-DF54-4001-A985-DF0F1A394E34}" destId="{0DF0FE02-E71E-4FD9-B0CD-B633F2405B58}" srcOrd="8" destOrd="0" presId="urn:microsoft.com/office/officeart/2008/layout/HorizontalMultiLevelHierarchy"/>
    <dgm:cxn modelId="{4BB6F660-42B4-4DBE-97F3-510371707B0F}" type="presParOf" srcId="{0DF0FE02-E71E-4FD9-B0CD-B633F2405B58}" destId="{60435947-7E59-41FB-A92C-AA3EECACEDEB}" srcOrd="0" destOrd="0" presId="urn:microsoft.com/office/officeart/2008/layout/HorizontalMultiLevelHierarchy"/>
    <dgm:cxn modelId="{0822237A-21A7-471B-BCE6-CC43461CE0D8}" type="presParOf" srcId="{34015EA8-DF54-4001-A985-DF0F1A394E34}" destId="{CE786A56-F80C-48EF-B1A2-B694E295F1DC}" srcOrd="9" destOrd="0" presId="urn:microsoft.com/office/officeart/2008/layout/HorizontalMultiLevelHierarchy"/>
    <dgm:cxn modelId="{BC0F2A69-C224-4AB0-A623-8759FC8FC733}" type="presParOf" srcId="{CE786A56-F80C-48EF-B1A2-B694E295F1DC}" destId="{60D3654F-15F2-4543-B564-D9D7E7DDF34B}" srcOrd="0" destOrd="0" presId="urn:microsoft.com/office/officeart/2008/layout/HorizontalMultiLevelHierarchy"/>
    <dgm:cxn modelId="{2568C981-B5A5-4331-A1CF-4FE61DFCB062}" type="presParOf" srcId="{CE786A56-F80C-48EF-B1A2-B694E295F1DC}" destId="{AE834C0C-E024-40C3-B91E-6C94889B70DD}" srcOrd="1" destOrd="0" presId="urn:microsoft.com/office/officeart/2008/layout/HorizontalMultiLevelHierarchy"/>
    <dgm:cxn modelId="{AF4AA7E1-A89B-4423-A083-978CA5A533EE}" type="presParOf" srcId="{AE834C0C-E024-40C3-B91E-6C94889B70DD}" destId="{4A4907DF-0A64-4DBE-984E-6304C7F44D6C}" srcOrd="0" destOrd="0" presId="urn:microsoft.com/office/officeart/2008/layout/HorizontalMultiLevelHierarchy"/>
    <dgm:cxn modelId="{382DF126-2242-48FC-95C6-03C1FA389776}" type="presParOf" srcId="{4A4907DF-0A64-4DBE-984E-6304C7F44D6C}" destId="{E5CEB88F-392F-4F39-9E37-631D7C6C56E9}" srcOrd="0" destOrd="0" presId="urn:microsoft.com/office/officeart/2008/layout/HorizontalMultiLevelHierarchy"/>
    <dgm:cxn modelId="{80394709-62A6-4444-A81D-22F1F8B22B9C}" type="presParOf" srcId="{AE834C0C-E024-40C3-B91E-6C94889B70DD}" destId="{609D6ECE-B3A6-4E56-9101-4CC755288E68}" srcOrd="1" destOrd="0" presId="urn:microsoft.com/office/officeart/2008/layout/HorizontalMultiLevelHierarchy"/>
    <dgm:cxn modelId="{F064A3D3-DD58-4EC5-BF52-6394F2B9038A}" type="presParOf" srcId="{609D6ECE-B3A6-4E56-9101-4CC755288E68}" destId="{2979C774-DE32-4560-A487-4CE9CD904D5D}" srcOrd="0" destOrd="0" presId="urn:microsoft.com/office/officeart/2008/layout/HorizontalMultiLevelHierarchy"/>
    <dgm:cxn modelId="{76A805BF-DB88-4DF1-8DC9-C9EF401AA169}" type="presParOf" srcId="{609D6ECE-B3A6-4E56-9101-4CC755288E68}" destId="{865F820B-7C8B-44D3-BA58-DFBE352F671D}" srcOrd="1" destOrd="0" presId="urn:microsoft.com/office/officeart/2008/layout/HorizontalMultiLevelHierarchy"/>
    <dgm:cxn modelId="{E6BDBF86-3790-477B-8FBF-A27E6396035D}" type="presParOf" srcId="{34015EA8-DF54-4001-A985-DF0F1A394E34}" destId="{FE5F8F9D-7DAB-4D8B-BCB2-81E9FD46721B}" srcOrd="10" destOrd="0" presId="urn:microsoft.com/office/officeart/2008/layout/HorizontalMultiLevelHierarchy"/>
    <dgm:cxn modelId="{E35021C7-D5F1-4DA3-A740-7F69A2D23AFF}" type="presParOf" srcId="{FE5F8F9D-7DAB-4D8B-BCB2-81E9FD46721B}" destId="{BABF9965-2FB4-48D9-A9BF-E620CC18A810}" srcOrd="0" destOrd="0" presId="urn:microsoft.com/office/officeart/2008/layout/HorizontalMultiLevelHierarchy"/>
    <dgm:cxn modelId="{FE428DA6-863E-43D5-BC58-008FDF2133DB}" type="presParOf" srcId="{34015EA8-DF54-4001-A985-DF0F1A394E34}" destId="{BEC4FC08-DE72-46B3-B815-94FC09FC8EF0}" srcOrd="11" destOrd="0" presId="urn:microsoft.com/office/officeart/2008/layout/HorizontalMultiLevelHierarchy"/>
    <dgm:cxn modelId="{F7226401-5E1C-4BA7-A28C-AD9756322FD3}" type="presParOf" srcId="{BEC4FC08-DE72-46B3-B815-94FC09FC8EF0}" destId="{174D823F-ACFA-4CAD-BE8A-29BD025B3E4F}" srcOrd="0" destOrd="0" presId="urn:microsoft.com/office/officeart/2008/layout/HorizontalMultiLevelHierarchy"/>
    <dgm:cxn modelId="{FC601980-46A7-4C69-832D-1EF905057696}" type="presParOf" srcId="{BEC4FC08-DE72-46B3-B815-94FC09FC8EF0}" destId="{4AB2167D-E81B-4C05-A098-DDB58886C31E}" srcOrd="1" destOrd="0" presId="urn:microsoft.com/office/officeart/2008/layout/HorizontalMultiLevelHierarchy"/>
    <dgm:cxn modelId="{5BE06302-AFCE-4E42-92D0-C82B5B98A0F1}" type="presParOf" srcId="{34015EA8-DF54-4001-A985-DF0F1A394E34}" destId="{7314E1FD-35FE-4A6A-A4E1-C1E7BBE5A09E}" srcOrd="12" destOrd="0" presId="urn:microsoft.com/office/officeart/2008/layout/HorizontalMultiLevelHierarchy"/>
    <dgm:cxn modelId="{406AB927-E5A7-4B96-B1CC-D5650E6E0266}" type="presParOf" srcId="{7314E1FD-35FE-4A6A-A4E1-C1E7BBE5A09E}" destId="{666CE946-2F80-4205-8B0B-4811D1AD4001}" srcOrd="0" destOrd="0" presId="urn:microsoft.com/office/officeart/2008/layout/HorizontalMultiLevelHierarchy"/>
    <dgm:cxn modelId="{8BD561E0-0954-4852-97ED-293706748A05}" type="presParOf" srcId="{34015EA8-DF54-4001-A985-DF0F1A394E34}" destId="{6460C820-2983-4992-B7DE-450606983E7C}" srcOrd="13" destOrd="0" presId="urn:microsoft.com/office/officeart/2008/layout/HorizontalMultiLevelHierarchy"/>
    <dgm:cxn modelId="{8DFD97A8-A2B4-4B21-A6BC-2193E047B122}" type="presParOf" srcId="{6460C820-2983-4992-B7DE-450606983E7C}" destId="{C383CCF9-1E1C-46B4-9B7F-C626F6CCEED1}" srcOrd="0" destOrd="0" presId="urn:microsoft.com/office/officeart/2008/layout/HorizontalMultiLevelHierarchy"/>
    <dgm:cxn modelId="{E1685DBB-FF5C-46A7-8E6B-92D03F41EC21}" type="presParOf" srcId="{6460C820-2983-4992-B7DE-450606983E7C}" destId="{E4169F20-1155-49F2-AE14-F268E49964CE}" srcOrd="1" destOrd="0" presId="urn:microsoft.com/office/officeart/2008/layout/HorizontalMultiLevelHierarchy"/>
    <dgm:cxn modelId="{31CAB7BB-2371-4DC5-B97B-D786FC0B8522}" type="presParOf" srcId="{E4169F20-1155-49F2-AE14-F268E49964CE}" destId="{911B6F8B-7537-46FA-9394-E139E6395947}" srcOrd="0" destOrd="0" presId="urn:microsoft.com/office/officeart/2008/layout/HorizontalMultiLevelHierarchy"/>
    <dgm:cxn modelId="{BD52445F-5C95-4F87-A28B-31F46372DEC3}" type="presParOf" srcId="{911B6F8B-7537-46FA-9394-E139E6395947}" destId="{9AC0C471-B067-4B6A-9FF1-F61A7237262D}" srcOrd="0" destOrd="0" presId="urn:microsoft.com/office/officeart/2008/layout/HorizontalMultiLevelHierarchy"/>
    <dgm:cxn modelId="{235E7A78-B01A-45A5-A88B-0EBB6FDCB90E}" type="presParOf" srcId="{E4169F20-1155-49F2-AE14-F268E49964CE}" destId="{1496F610-73B6-4E7B-A139-5B5A7D347198}" srcOrd="1" destOrd="0" presId="urn:microsoft.com/office/officeart/2008/layout/HorizontalMultiLevelHierarchy"/>
    <dgm:cxn modelId="{098C1B7D-2342-49A3-B4A4-5EA37713EB0B}" type="presParOf" srcId="{1496F610-73B6-4E7B-A139-5B5A7D347198}" destId="{55D31DD1-4137-47CE-AFC5-BC9601886AE5}" srcOrd="0" destOrd="0" presId="urn:microsoft.com/office/officeart/2008/layout/HorizontalMultiLevelHierarchy"/>
    <dgm:cxn modelId="{404717F2-36E4-4CFE-93B2-17940ADD22A4}" type="presParOf" srcId="{1496F610-73B6-4E7B-A139-5B5A7D347198}" destId="{6EFFB0E0-5F97-496A-891D-A56215209B5C}" srcOrd="1" destOrd="0" presId="urn:microsoft.com/office/officeart/2008/layout/HorizontalMultiLevelHierarchy"/>
    <dgm:cxn modelId="{4B08115E-628E-4F4E-81C2-A24CBFA5E254}" type="presParOf" srcId="{34015EA8-DF54-4001-A985-DF0F1A394E34}" destId="{D95C94F7-CE3B-4AB0-8997-5F7274448F92}" srcOrd="14" destOrd="0" presId="urn:microsoft.com/office/officeart/2008/layout/HorizontalMultiLevelHierarchy"/>
    <dgm:cxn modelId="{698ECA3F-688F-4D4A-951F-A5F1E323D9EA}" type="presParOf" srcId="{D95C94F7-CE3B-4AB0-8997-5F7274448F92}" destId="{F6A65BB1-BA1F-4ECF-81BE-07D8505E8123}" srcOrd="0" destOrd="0" presId="urn:microsoft.com/office/officeart/2008/layout/HorizontalMultiLevelHierarchy"/>
    <dgm:cxn modelId="{B5FC46EF-62B3-4B62-B35A-8A075154A61D}" type="presParOf" srcId="{34015EA8-DF54-4001-A985-DF0F1A394E34}" destId="{9A171AA8-400B-4F56-99FE-49DDD12AA73E}" srcOrd="15" destOrd="0" presId="urn:microsoft.com/office/officeart/2008/layout/HorizontalMultiLevelHierarchy"/>
    <dgm:cxn modelId="{088B4024-FD75-4132-B5EF-664CA5624740}" type="presParOf" srcId="{9A171AA8-400B-4F56-99FE-49DDD12AA73E}" destId="{1751DD26-DECD-4101-9991-7F1BCA1F76B6}" srcOrd="0" destOrd="0" presId="urn:microsoft.com/office/officeart/2008/layout/HorizontalMultiLevelHierarchy"/>
    <dgm:cxn modelId="{71A843BD-A490-41AF-B69A-D7A30BAF6190}" type="presParOf" srcId="{9A171AA8-400B-4F56-99FE-49DDD12AA73E}" destId="{B501E0D2-053F-4328-930F-240547F53388}" srcOrd="1" destOrd="0" presId="urn:microsoft.com/office/officeart/2008/layout/HorizontalMultiLevelHierarchy"/>
    <dgm:cxn modelId="{908465EC-5673-400C-AF42-418BF4DC6A11}" type="presParOf" srcId="{B501E0D2-053F-4328-930F-240547F53388}" destId="{193650ED-B6FE-44BD-8A42-934D1116CA6B}" srcOrd="0" destOrd="0" presId="urn:microsoft.com/office/officeart/2008/layout/HorizontalMultiLevelHierarchy"/>
    <dgm:cxn modelId="{66808A0C-2775-468D-8844-D3F46313B675}" type="presParOf" srcId="{193650ED-B6FE-44BD-8A42-934D1116CA6B}" destId="{ECC0BD93-03DD-4008-9B04-DE5DCAD64796}" srcOrd="0" destOrd="0" presId="urn:microsoft.com/office/officeart/2008/layout/HorizontalMultiLevelHierarchy"/>
    <dgm:cxn modelId="{D9D34521-178D-490A-B3FC-176FDED34AA1}" type="presParOf" srcId="{B501E0D2-053F-4328-930F-240547F53388}" destId="{9DD179B3-21DC-484B-9A39-A1A2C6061DC9}" srcOrd="1" destOrd="0" presId="urn:microsoft.com/office/officeart/2008/layout/HorizontalMultiLevelHierarchy"/>
    <dgm:cxn modelId="{CCAD1D8A-F6F2-4747-B3F3-BDE545D61FE5}" type="presParOf" srcId="{9DD179B3-21DC-484B-9A39-A1A2C6061DC9}" destId="{73B7B12A-EA81-4D66-9573-7A4C185F2110}" srcOrd="0" destOrd="0" presId="urn:microsoft.com/office/officeart/2008/layout/HorizontalMultiLevelHierarchy"/>
    <dgm:cxn modelId="{9D94594F-D8AE-467E-AD6E-93D8EC4D3245}" type="presParOf" srcId="{9DD179B3-21DC-484B-9A39-A1A2C6061DC9}" destId="{58AB40C8-C36C-4E13-B292-1260997D3CDD}" srcOrd="1" destOrd="0" presId="urn:microsoft.com/office/officeart/2008/layout/HorizontalMultiLevelHierarchy"/>
    <dgm:cxn modelId="{6B3C1772-47EC-449E-9995-2491A305B91F}" type="presParOf" srcId="{34015EA8-DF54-4001-A985-DF0F1A394E34}" destId="{135D118F-76C7-4000-85AD-9BFEE5C1A14E}" srcOrd="16" destOrd="0" presId="urn:microsoft.com/office/officeart/2008/layout/HorizontalMultiLevelHierarchy"/>
    <dgm:cxn modelId="{652BEDEF-7ED8-4EB0-86CF-A38BB86D9028}" type="presParOf" srcId="{135D118F-76C7-4000-85AD-9BFEE5C1A14E}" destId="{D19A2FF6-1594-4AF2-9B23-1DCCA6E65EFC}" srcOrd="0" destOrd="0" presId="urn:microsoft.com/office/officeart/2008/layout/HorizontalMultiLevelHierarchy"/>
    <dgm:cxn modelId="{5952E1E9-49F4-48C6-8B15-5194E6B5DFCB}" type="presParOf" srcId="{34015EA8-DF54-4001-A985-DF0F1A394E34}" destId="{2A550D3A-6F58-413C-AA3C-70E9A78DFDD5}" srcOrd="17" destOrd="0" presId="urn:microsoft.com/office/officeart/2008/layout/HorizontalMultiLevelHierarchy"/>
    <dgm:cxn modelId="{973FF1DC-9661-45AB-8C00-5EBC822C8903}" type="presParOf" srcId="{2A550D3A-6F58-413C-AA3C-70E9A78DFDD5}" destId="{D929C32B-8A27-4C57-8432-82BBC6488702}" srcOrd="0" destOrd="0" presId="urn:microsoft.com/office/officeart/2008/layout/HorizontalMultiLevelHierarchy"/>
    <dgm:cxn modelId="{533DFC94-1284-441D-8EFD-EE5A5A1A1CCA}" type="presParOf" srcId="{2A550D3A-6F58-413C-AA3C-70E9A78DFDD5}" destId="{CC7B9F3C-1362-436F-80A6-A528B0181264}" srcOrd="1" destOrd="0" presId="urn:microsoft.com/office/officeart/2008/layout/HorizontalMultiLevelHierarchy"/>
    <dgm:cxn modelId="{E7F9543F-65DF-47FA-86E5-7FEF8EA26D3C}" type="presParOf" srcId="{CC7B9F3C-1362-436F-80A6-A528B0181264}" destId="{8F1664C9-4585-490C-A127-DF807E6ECD89}" srcOrd="0" destOrd="0" presId="urn:microsoft.com/office/officeart/2008/layout/HorizontalMultiLevelHierarchy"/>
    <dgm:cxn modelId="{9EB14D63-CE93-487C-BB1C-F3DEE5832281}" type="presParOf" srcId="{8F1664C9-4585-490C-A127-DF807E6ECD89}" destId="{B7058157-DDFD-4349-A31C-C5DF8B1787BC}" srcOrd="0" destOrd="0" presId="urn:microsoft.com/office/officeart/2008/layout/HorizontalMultiLevelHierarchy"/>
    <dgm:cxn modelId="{AF73C399-3E41-49FF-A0AE-57B548101B3D}" type="presParOf" srcId="{CC7B9F3C-1362-436F-80A6-A528B0181264}" destId="{7201A2A2-C099-4671-8D38-59BB615E929F}" srcOrd="1" destOrd="0" presId="urn:microsoft.com/office/officeart/2008/layout/HorizontalMultiLevelHierarchy"/>
    <dgm:cxn modelId="{7579A027-50E1-481D-915E-68F82C809281}" type="presParOf" srcId="{7201A2A2-C099-4671-8D38-59BB615E929F}" destId="{C19246CF-4F45-4047-8F77-6923818F537F}" srcOrd="0" destOrd="0" presId="urn:microsoft.com/office/officeart/2008/layout/HorizontalMultiLevelHierarchy"/>
    <dgm:cxn modelId="{0355BE32-BF7D-42BB-AD2C-62E6766D0EE4}" type="presParOf" srcId="{7201A2A2-C099-4671-8D38-59BB615E929F}" destId="{61BF7979-2197-41BF-9969-CC683C169A5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2B68E0-9528-478F-9B03-9FC622BDD02C}"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s-MX"/>
        </a:p>
      </dgm:t>
    </dgm:pt>
    <dgm:pt modelId="{B242DE3E-E8F2-46D6-BE02-AD7FF01C461F}">
      <dgm:prSet phldrT="[Texto]" custT="1"/>
      <dgm:spPr/>
      <dgm:t>
        <a:bodyPr/>
        <a:lstStyle/>
        <a:p>
          <a:r>
            <a:rPr lang="es-MX" sz="2000" b="1" dirty="0"/>
            <a:t>Proyectos</a:t>
          </a:r>
        </a:p>
        <a:p>
          <a:r>
            <a:rPr lang="es-MX" sz="2000" b="1" dirty="0"/>
            <a:t>Interdisciplinarios. </a:t>
          </a:r>
        </a:p>
      </dgm:t>
    </dgm:pt>
    <dgm:pt modelId="{4E5990C8-898F-4CAD-A3FD-78A961421D57}" type="parTrans" cxnId="{DCA94087-0208-48BE-B70D-0879B683CD97}">
      <dgm:prSet/>
      <dgm:spPr/>
      <dgm:t>
        <a:bodyPr/>
        <a:lstStyle/>
        <a:p>
          <a:endParaRPr lang="es-MX" sz="1600"/>
        </a:p>
      </dgm:t>
    </dgm:pt>
    <dgm:pt modelId="{757A1E21-D4CF-4821-8A75-C3A1D35A7F18}" type="sibTrans" cxnId="{DCA94087-0208-48BE-B70D-0879B683CD97}">
      <dgm:prSet/>
      <dgm:spPr/>
      <dgm:t>
        <a:bodyPr/>
        <a:lstStyle/>
        <a:p>
          <a:endParaRPr lang="es-MX" sz="1600"/>
        </a:p>
      </dgm:t>
    </dgm:pt>
    <dgm:pt modelId="{985B1BCE-ADFD-4F23-81CC-A7BE0B6B1CDC}">
      <dgm:prSet phldrT="[Texto]" custT="1"/>
      <dgm:spPr/>
      <dgm:t>
        <a:bodyPr/>
        <a:lstStyle/>
        <a:p>
          <a:r>
            <a:rPr lang="es-MX" sz="1600"/>
            <a:t>Vincular diferentes puntos de vista.</a:t>
          </a:r>
        </a:p>
      </dgm:t>
    </dgm:pt>
    <dgm:pt modelId="{A7D18E9C-3498-4531-AE55-A900EBE10882}" type="parTrans" cxnId="{B3AF50EC-69E7-473A-B29E-41F000B9FA7B}">
      <dgm:prSet/>
      <dgm:spPr/>
      <dgm:t>
        <a:bodyPr/>
        <a:lstStyle/>
        <a:p>
          <a:endParaRPr lang="es-MX" sz="1600"/>
        </a:p>
      </dgm:t>
    </dgm:pt>
    <dgm:pt modelId="{BD65624C-B389-439F-A127-4CA80078024E}" type="sibTrans" cxnId="{B3AF50EC-69E7-473A-B29E-41F000B9FA7B}">
      <dgm:prSet/>
      <dgm:spPr/>
      <dgm:t>
        <a:bodyPr/>
        <a:lstStyle/>
        <a:p>
          <a:endParaRPr lang="es-MX" sz="1600"/>
        </a:p>
      </dgm:t>
    </dgm:pt>
    <dgm:pt modelId="{5E0120CE-695F-4E4E-87F5-99F41ED05A28}">
      <dgm:prSet phldrT="[Texto]" custT="1"/>
      <dgm:spPr/>
      <dgm:t>
        <a:bodyPr/>
        <a:lstStyle/>
        <a:p>
          <a:r>
            <a:rPr lang="es-MX" sz="1600"/>
            <a:t>Línea de tiempo.</a:t>
          </a:r>
        </a:p>
      </dgm:t>
    </dgm:pt>
    <dgm:pt modelId="{E8D32B23-106A-4DC8-93B7-0907C95D9566}" type="parTrans" cxnId="{9BE676E4-CD15-4999-B8B2-7EC7E86C26DE}">
      <dgm:prSet/>
      <dgm:spPr/>
      <dgm:t>
        <a:bodyPr/>
        <a:lstStyle/>
        <a:p>
          <a:endParaRPr lang="es-MX" sz="1600"/>
        </a:p>
      </dgm:t>
    </dgm:pt>
    <dgm:pt modelId="{3C06FDB8-0506-4250-B648-69F3C18BB232}" type="sibTrans" cxnId="{9BE676E4-CD15-4999-B8B2-7EC7E86C26DE}">
      <dgm:prSet/>
      <dgm:spPr/>
      <dgm:t>
        <a:bodyPr/>
        <a:lstStyle/>
        <a:p>
          <a:endParaRPr lang="es-MX" sz="1600"/>
        </a:p>
      </dgm:t>
    </dgm:pt>
    <dgm:pt modelId="{BBE252FF-CECF-4A89-A2DC-219613882762}">
      <dgm:prSet phldrT="[Texto]" custT="1"/>
      <dgm:spPr/>
      <dgm:t>
        <a:bodyPr/>
        <a:lstStyle/>
        <a:p>
          <a:r>
            <a:rPr lang="es-MX" sz="1600"/>
            <a:t>Relacionar saberes.</a:t>
          </a:r>
        </a:p>
      </dgm:t>
    </dgm:pt>
    <dgm:pt modelId="{EA91876E-384F-42B0-A79F-A96A22005F43}" type="parTrans" cxnId="{4D372311-BBD4-4F6F-A4AE-DED486B65D8D}">
      <dgm:prSet/>
      <dgm:spPr/>
      <dgm:t>
        <a:bodyPr/>
        <a:lstStyle/>
        <a:p>
          <a:endParaRPr lang="es-MX" sz="1600"/>
        </a:p>
      </dgm:t>
    </dgm:pt>
    <dgm:pt modelId="{72E13B61-94CE-4C51-9BB7-F531A4B6BF4F}" type="sibTrans" cxnId="{4D372311-BBD4-4F6F-A4AE-DED486B65D8D}">
      <dgm:prSet/>
      <dgm:spPr/>
      <dgm:t>
        <a:bodyPr/>
        <a:lstStyle/>
        <a:p>
          <a:endParaRPr lang="es-MX" sz="1600"/>
        </a:p>
      </dgm:t>
    </dgm:pt>
    <dgm:pt modelId="{6C3CA2DE-9B52-4299-B450-DDFDDA783A5C}">
      <dgm:prSet phldrT="[Texto]" custT="1"/>
      <dgm:spPr/>
      <dgm:t>
        <a:bodyPr/>
        <a:lstStyle/>
        <a:p>
          <a:r>
            <a:rPr lang="es-MX" sz="1600"/>
            <a:t>Transitividad de saberes.</a:t>
          </a:r>
        </a:p>
      </dgm:t>
    </dgm:pt>
    <dgm:pt modelId="{0330254B-A161-4C7C-8120-244A21333325}" type="parTrans" cxnId="{31D20B09-750F-4398-918A-91B4CD440B47}">
      <dgm:prSet/>
      <dgm:spPr/>
      <dgm:t>
        <a:bodyPr/>
        <a:lstStyle/>
        <a:p>
          <a:endParaRPr lang="es-MX" sz="1600"/>
        </a:p>
      </dgm:t>
    </dgm:pt>
    <dgm:pt modelId="{71A3D1DC-A64F-480C-BE21-3111264B7C35}" type="sibTrans" cxnId="{31D20B09-750F-4398-918A-91B4CD440B47}">
      <dgm:prSet/>
      <dgm:spPr/>
      <dgm:t>
        <a:bodyPr/>
        <a:lstStyle/>
        <a:p>
          <a:endParaRPr lang="es-MX" sz="1600"/>
        </a:p>
      </dgm:t>
    </dgm:pt>
    <dgm:pt modelId="{AD6E9E59-8879-497C-B97F-07569F24B1E9}">
      <dgm:prSet phldrT="[Texto]" custT="1"/>
      <dgm:spPr/>
      <dgm:t>
        <a:bodyPr/>
        <a:lstStyle/>
        <a:p>
          <a:r>
            <a:rPr lang="es-MX" sz="1600"/>
            <a:t>Responder preguntas complejas.</a:t>
          </a:r>
        </a:p>
      </dgm:t>
    </dgm:pt>
    <dgm:pt modelId="{4ED93993-A4A7-47B2-B071-47F866472B07}" type="parTrans" cxnId="{32390D41-C087-490B-A84E-D647AC4406F0}">
      <dgm:prSet/>
      <dgm:spPr/>
      <dgm:t>
        <a:bodyPr/>
        <a:lstStyle/>
        <a:p>
          <a:endParaRPr lang="es-MX" sz="1600"/>
        </a:p>
      </dgm:t>
    </dgm:pt>
    <dgm:pt modelId="{4985F268-EF0D-4390-BCF9-2AAB12C5DD23}" type="sibTrans" cxnId="{32390D41-C087-490B-A84E-D647AC4406F0}">
      <dgm:prSet/>
      <dgm:spPr/>
      <dgm:t>
        <a:bodyPr/>
        <a:lstStyle/>
        <a:p>
          <a:endParaRPr lang="es-MX" sz="1600"/>
        </a:p>
      </dgm:t>
    </dgm:pt>
    <dgm:pt modelId="{155A4762-A0EE-4FF4-9AA9-55CFD8A8D66A}">
      <dgm:prSet phldrT="[Texto]" custT="1"/>
      <dgm:spPr/>
      <dgm:t>
        <a:bodyPr/>
        <a:lstStyle/>
        <a:p>
          <a:r>
            <a:rPr lang="es-MX" sz="1600"/>
            <a:t>Nodos de conocimiento compartidos.</a:t>
          </a:r>
        </a:p>
      </dgm:t>
    </dgm:pt>
    <dgm:pt modelId="{199D2087-34C0-4234-81E9-0FE5C48E630C}" type="parTrans" cxnId="{C88D3E43-E3D7-4AB2-B49B-A2F6E251394D}">
      <dgm:prSet/>
      <dgm:spPr/>
      <dgm:t>
        <a:bodyPr/>
        <a:lstStyle/>
        <a:p>
          <a:endParaRPr lang="es-MX" sz="1600"/>
        </a:p>
      </dgm:t>
    </dgm:pt>
    <dgm:pt modelId="{EFBF422B-84BC-4DCC-8154-23A385D6640A}" type="sibTrans" cxnId="{C88D3E43-E3D7-4AB2-B49B-A2F6E251394D}">
      <dgm:prSet/>
      <dgm:spPr/>
      <dgm:t>
        <a:bodyPr/>
        <a:lstStyle/>
        <a:p>
          <a:endParaRPr lang="es-MX" sz="1600"/>
        </a:p>
      </dgm:t>
    </dgm:pt>
    <dgm:pt modelId="{171D50CF-A2B2-49FA-89DF-4CB25F816169}">
      <dgm:prSet phldrT="[Texto]" custT="1"/>
      <dgm:spPr/>
      <dgm:t>
        <a:bodyPr/>
        <a:lstStyle/>
        <a:p>
          <a:r>
            <a:rPr lang="es-MX" sz="1600"/>
            <a:t>Marco epistémico común.</a:t>
          </a:r>
        </a:p>
      </dgm:t>
    </dgm:pt>
    <dgm:pt modelId="{AC3FF663-2DAD-4B31-8A9E-205A0DF0B02B}" type="parTrans" cxnId="{5C5B9AF2-7107-43E5-9A19-270B16579284}">
      <dgm:prSet/>
      <dgm:spPr/>
      <dgm:t>
        <a:bodyPr/>
        <a:lstStyle/>
        <a:p>
          <a:endParaRPr lang="es-MX" sz="1600"/>
        </a:p>
      </dgm:t>
    </dgm:pt>
    <dgm:pt modelId="{B150296D-36ED-4FB9-8B8B-4EEF771E7A22}" type="sibTrans" cxnId="{5C5B9AF2-7107-43E5-9A19-270B16579284}">
      <dgm:prSet/>
      <dgm:spPr/>
      <dgm:t>
        <a:bodyPr/>
        <a:lstStyle/>
        <a:p>
          <a:endParaRPr lang="es-MX" sz="1600"/>
        </a:p>
      </dgm:t>
    </dgm:pt>
    <dgm:pt modelId="{34259029-14AA-46FF-8269-05A191D2B630}">
      <dgm:prSet phldrT="[Texto]" custT="1"/>
      <dgm:spPr/>
      <dgm:t>
        <a:bodyPr/>
        <a:lstStyle/>
        <a:p>
          <a:r>
            <a:rPr lang="es-MX" sz="1600"/>
            <a:t>Multidimensionalidad de los fénomenos.</a:t>
          </a:r>
        </a:p>
      </dgm:t>
    </dgm:pt>
    <dgm:pt modelId="{26A4C84A-3F7D-469B-9750-C3ED9E3DC2CE}" type="parTrans" cxnId="{DB101548-D722-4066-B9FD-00C44FDEE9DB}">
      <dgm:prSet/>
      <dgm:spPr/>
      <dgm:t>
        <a:bodyPr/>
        <a:lstStyle/>
        <a:p>
          <a:endParaRPr lang="es-MX" sz="1600"/>
        </a:p>
      </dgm:t>
    </dgm:pt>
    <dgm:pt modelId="{F0A99B9A-A80A-41E3-B21B-739D56DD6DEF}" type="sibTrans" cxnId="{DB101548-D722-4066-B9FD-00C44FDEE9DB}">
      <dgm:prSet/>
      <dgm:spPr/>
      <dgm:t>
        <a:bodyPr/>
        <a:lstStyle/>
        <a:p>
          <a:endParaRPr lang="es-MX" sz="1600"/>
        </a:p>
      </dgm:t>
    </dgm:pt>
    <dgm:pt modelId="{08117ACC-B632-4C18-B90A-D59F3346D5BD}">
      <dgm:prSet phldrT="[Texto]" custT="1"/>
      <dgm:spPr/>
      <dgm:t>
        <a:bodyPr/>
        <a:lstStyle/>
        <a:p>
          <a:r>
            <a:rPr lang="es-MX" sz="1600"/>
            <a:t>Investigación interdisciplinaria.</a:t>
          </a:r>
        </a:p>
      </dgm:t>
    </dgm:pt>
    <dgm:pt modelId="{E739D631-9601-4A4B-AFEE-7B224A3ACC09}" type="parTrans" cxnId="{FA187DB9-62D2-4086-B3DE-755F177CB49B}">
      <dgm:prSet/>
      <dgm:spPr/>
      <dgm:t>
        <a:bodyPr/>
        <a:lstStyle/>
        <a:p>
          <a:endParaRPr lang="es-MX" sz="1600"/>
        </a:p>
      </dgm:t>
    </dgm:pt>
    <dgm:pt modelId="{9EE36BB4-7F1A-4BE1-BF6F-8B2C344EBE85}" type="sibTrans" cxnId="{FA187DB9-62D2-4086-B3DE-755F177CB49B}">
      <dgm:prSet/>
      <dgm:spPr/>
      <dgm:t>
        <a:bodyPr/>
        <a:lstStyle/>
        <a:p>
          <a:endParaRPr lang="es-MX" sz="1600"/>
        </a:p>
      </dgm:t>
    </dgm:pt>
    <dgm:pt modelId="{1E7F26B0-A890-46BF-9AE9-A46D912391F0}">
      <dgm:prSet phldrT="[Texto]" custT="1"/>
      <dgm:spPr/>
      <dgm:t>
        <a:bodyPr/>
        <a:lstStyle/>
        <a:p>
          <a:r>
            <a:rPr lang="es-MX" sz="1600"/>
            <a:t>Conocimiento es acción.</a:t>
          </a:r>
        </a:p>
      </dgm:t>
    </dgm:pt>
    <dgm:pt modelId="{39CBEA2E-EE4B-40F5-82D2-6BB0230FD32B}" type="parTrans" cxnId="{75D38257-E0EC-4813-B84C-F78724198409}">
      <dgm:prSet/>
      <dgm:spPr/>
      <dgm:t>
        <a:bodyPr/>
        <a:lstStyle/>
        <a:p>
          <a:endParaRPr lang="es-MX" sz="1600"/>
        </a:p>
      </dgm:t>
    </dgm:pt>
    <dgm:pt modelId="{4BA0EAD4-0311-4462-BEA3-080F724F1922}" type="sibTrans" cxnId="{75D38257-E0EC-4813-B84C-F78724198409}">
      <dgm:prSet/>
      <dgm:spPr/>
      <dgm:t>
        <a:bodyPr/>
        <a:lstStyle/>
        <a:p>
          <a:endParaRPr lang="es-MX" sz="1600"/>
        </a:p>
      </dgm:t>
    </dgm:pt>
    <dgm:pt modelId="{AC1889DF-7935-447F-9359-3382F03172E5}">
      <dgm:prSet phldrT="[Texto]" custT="1"/>
      <dgm:spPr/>
      <dgm:t>
        <a:bodyPr/>
        <a:lstStyle/>
        <a:p>
          <a:r>
            <a:rPr lang="es-MX" sz="1600"/>
            <a:t>Interdefinibilidad.</a:t>
          </a:r>
        </a:p>
      </dgm:t>
    </dgm:pt>
    <dgm:pt modelId="{0950E104-5C99-4CE4-A2F0-742EA443C781}" type="parTrans" cxnId="{594EEDD3-B0E9-4E4E-8314-C52D79428275}">
      <dgm:prSet/>
      <dgm:spPr/>
      <dgm:t>
        <a:bodyPr/>
        <a:lstStyle/>
        <a:p>
          <a:endParaRPr lang="es-MX" sz="1600"/>
        </a:p>
      </dgm:t>
    </dgm:pt>
    <dgm:pt modelId="{F87FE43A-DAEB-4632-9DD2-81670807A175}" type="sibTrans" cxnId="{594EEDD3-B0E9-4E4E-8314-C52D79428275}">
      <dgm:prSet/>
      <dgm:spPr/>
      <dgm:t>
        <a:bodyPr/>
        <a:lstStyle/>
        <a:p>
          <a:endParaRPr lang="es-MX" sz="1600"/>
        </a:p>
      </dgm:t>
    </dgm:pt>
    <dgm:pt modelId="{1082AF25-B02A-4E76-B33F-041B8267F84F}" type="pres">
      <dgm:prSet presAssocID="{692B68E0-9528-478F-9B03-9FC622BDD02C}" presName="composite" presStyleCnt="0">
        <dgm:presLayoutVars>
          <dgm:chMax val="1"/>
          <dgm:dir/>
          <dgm:resizeHandles val="exact"/>
        </dgm:presLayoutVars>
      </dgm:prSet>
      <dgm:spPr/>
      <dgm:t>
        <a:bodyPr/>
        <a:lstStyle/>
        <a:p>
          <a:endParaRPr lang="es-MX"/>
        </a:p>
      </dgm:t>
    </dgm:pt>
    <dgm:pt modelId="{2C31FD72-E146-4010-AA38-E4B82106008F}" type="pres">
      <dgm:prSet presAssocID="{692B68E0-9528-478F-9B03-9FC622BDD02C}" presName="radial" presStyleCnt="0">
        <dgm:presLayoutVars>
          <dgm:animLvl val="ctr"/>
        </dgm:presLayoutVars>
      </dgm:prSet>
      <dgm:spPr/>
      <dgm:t>
        <a:bodyPr/>
        <a:lstStyle/>
        <a:p>
          <a:endParaRPr lang="es-MX"/>
        </a:p>
      </dgm:t>
    </dgm:pt>
    <dgm:pt modelId="{F77D6BC2-350E-4D27-8F63-32F609BC3FAD}" type="pres">
      <dgm:prSet presAssocID="{B242DE3E-E8F2-46D6-BE02-AD7FF01C461F}" presName="centerShape" presStyleLbl="vennNode1" presStyleIdx="0" presStyleCnt="12"/>
      <dgm:spPr/>
      <dgm:t>
        <a:bodyPr/>
        <a:lstStyle/>
        <a:p>
          <a:endParaRPr lang="es-MX"/>
        </a:p>
      </dgm:t>
    </dgm:pt>
    <dgm:pt modelId="{02F76ABB-7909-46C2-8E1B-4F15F13534DD}" type="pres">
      <dgm:prSet presAssocID="{985B1BCE-ADFD-4F23-81CC-A7BE0B6B1CDC}" presName="node" presStyleLbl="vennNode1" presStyleIdx="1" presStyleCnt="12">
        <dgm:presLayoutVars>
          <dgm:bulletEnabled val="1"/>
        </dgm:presLayoutVars>
      </dgm:prSet>
      <dgm:spPr/>
      <dgm:t>
        <a:bodyPr/>
        <a:lstStyle/>
        <a:p>
          <a:endParaRPr lang="es-MX"/>
        </a:p>
      </dgm:t>
    </dgm:pt>
    <dgm:pt modelId="{479420A3-68A4-4E31-8F22-997D2625F6B5}" type="pres">
      <dgm:prSet presAssocID="{5E0120CE-695F-4E4E-87F5-99F41ED05A28}" presName="node" presStyleLbl="vennNode1" presStyleIdx="2" presStyleCnt="12">
        <dgm:presLayoutVars>
          <dgm:bulletEnabled val="1"/>
        </dgm:presLayoutVars>
      </dgm:prSet>
      <dgm:spPr/>
      <dgm:t>
        <a:bodyPr/>
        <a:lstStyle/>
        <a:p>
          <a:endParaRPr lang="es-MX"/>
        </a:p>
      </dgm:t>
    </dgm:pt>
    <dgm:pt modelId="{481485E1-940E-4555-997F-8D89596B555A}" type="pres">
      <dgm:prSet presAssocID="{BBE252FF-CECF-4A89-A2DC-219613882762}" presName="node" presStyleLbl="vennNode1" presStyleIdx="3" presStyleCnt="12">
        <dgm:presLayoutVars>
          <dgm:bulletEnabled val="1"/>
        </dgm:presLayoutVars>
      </dgm:prSet>
      <dgm:spPr/>
      <dgm:t>
        <a:bodyPr/>
        <a:lstStyle/>
        <a:p>
          <a:endParaRPr lang="es-MX"/>
        </a:p>
      </dgm:t>
    </dgm:pt>
    <dgm:pt modelId="{828ED689-4ED0-45D6-9987-CC60982687B1}" type="pres">
      <dgm:prSet presAssocID="{AD6E9E59-8879-497C-B97F-07569F24B1E9}" presName="node" presStyleLbl="vennNode1" presStyleIdx="4" presStyleCnt="12">
        <dgm:presLayoutVars>
          <dgm:bulletEnabled val="1"/>
        </dgm:presLayoutVars>
      </dgm:prSet>
      <dgm:spPr/>
      <dgm:t>
        <a:bodyPr/>
        <a:lstStyle/>
        <a:p>
          <a:endParaRPr lang="es-MX"/>
        </a:p>
      </dgm:t>
    </dgm:pt>
    <dgm:pt modelId="{1304FABC-D15A-444A-8111-379F8BB5E307}" type="pres">
      <dgm:prSet presAssocID="{6C3CA2DE-9B52-4299-B450-DDFDDA783A5C}" presName="node" presStyleLbl="vennNode1" presStyleIdx="5" presStyleCnt="12">
        <dgm:presLayoutVars>
          <dgm:bulletEnabled val="1"/>
        </dgm:presLayoutVars>
      </dgm:prSet>
      <dgm:spPr/>
      <dgm:t>
        <a:bodyPr/>
        <a:lstStyle/>
        <a:p>
          <a:endParaRPr lang="es-MX"/>
        </a:p>
      </dgm:t>
    </dgm:pt>
    <dgm:pt modelId="{C5D92D05-93B6-4278-8DD8-6A5C98DE94FF}" type="pres">
      <dgm:prSet presAssocID="{155A4762-A0EE-4FF4-9AA9-55CFD8A8D66A}" presName="node" presStyleLbl="vennNode1" presStyleIdx="6" presStyleCnt="12">
        <dgm:presLayoutVars>
          <dgm:bulletEnabled val="1"/>
        </dgm:presLayoutVars>
      </dgm:prSet>
      <dgm:spPr/>
      <dgm:t>
        <a:bodyPr/>
        <a:lstStyle/>
        <a:p>
          <a:endParaRPr lang="es-MX"/>
        </a:p>
      </dgm:t>
    </dgm:pt>
    <dgm:pt modelId="{905196B2-6860-4767-9E82-CF8063FC4916}" type="pres">
      <dgm:prSet presAssocID="{171D50CF-A2B2-49FA-89DF-4CB25F816169}" presName="node" presStyleLbl="vennNode1" presStyleIdx="7" presStyleCnt="12">
        <dgm:presLayoutVars>
          <dgm:bulletEnabled val="1"/>
        </dgm:presLayoutVars>
      </dgm:prSet>
      <dgm:spPr/>
      <dgm:t>
        <a:bodyPr/>
        <a:lstStyle/>
        <a:p>
          <a:endParaRPr lang="es-MX"/>
        </a:p>
      </dgm:t>
    </dgm:pt>
    <dgm:pt modelId="{599063F0-6EC4-4A25-A653-2C40FD85EA38}" type="pres">
      <dgm:prSet presAssocID="{34259029-14AA-46FF-8269-05A191D2B630}" presName="node" presStyleLbl="vennNode1" presStyleIdx="8" presStyleCnt="12">
        <dgm:presLayoutVars>
          <dgm:bulletEnabled val="1"/>
        </dgm:presLayoutVars>
      </dgm:prSet>
      <dgm:spPr/>
      <dgm:t>
        <a:bodyPr/>
        <a:lstStyle/>
        <a:p>
          <a:endParaRPr lang="es-MX"/>
        </a:p>
      </dgm:t>
    </dgm:pt>
    <dgm:pt modelId="{38A029C6-59BC-4FF9-ADFE-A3073459646B}" type="pres">
      <dgm:prSet presAssocID="{08117ACC-B632-4C18-B90A-D59F3346D5BD}" presName="node" presStyleLbl="vennNode1" presStyleIdx="9" presStyleCnt="12">
        <dgm:presLayoutVars>
          <dgm:bulletEnabled val="1"/>
        </dgm:presLayoutVars>
      </dgm:prSet>
      <dgm:spPr/>
      <dgm:t>
        <a:bodyPr/>
        <a:lstStyle/>
        <a:p>
          <a:endParaRPr lang="es-MX"/>
        </a:p>
      </dgm:t>
    </dgm:pt>
    <dgm:pt modelId="{19A3544E-7A70-4888-B0C0-80EEE76D124A}" type="pres">
      <dgm:prSet presAssocID="{1E7F26B0-A890-46BF-9AE9-A46D912391F0}" presName="node" presStyleLbl="vennNode1" presStyleIdx="10" presStyleCnt="12">
        <dgm:presLayoutVars>
          <dgm:bulletEnabled val="1"/>
        </dgm:presLayoutVars>
      </dgm:prSet>
      <dgm:spPr/>
      <dgm:t>
        <a:bodyPr/>
        <a:lstStyle/>
        <a:p>
          <a:endParaRPr lang="es-MX"/>
        </a:p>
      </dgm:t>
    </dgm:pt>
    <dgm:pt modelId="{CC4F98A6-34F2-4FAE-8777-9782F4F431C7}" type="pres">
      <dgm:prSet presAssocID="{AC1889DF-7935-447F-9359-3382F03172E5}" presName="node" presStyleLbl="vennNode1" presStyleIdx="11" presStyleCnt="12">
        <dgm:presLayoutVars>
          <dgm:bulletEnabled val="1"/>
        </dgm:presLayoutVars>
      </dgm:prSet>
      <dgm:spPr/>
      <dgm:t>
        <a:bodyPr/>
        <a:lstStyle/>
        <a:p>
          <a:endParaRPr lang="es-MX"/>
        </a:p>
      </dgm:t>
    </dgm:pt>
  </dgm:ptLst>
  <dgm:cxnLst>
    <dgm:cxn modelId="{0E828575-192A-435C-9619-D66B9CA5FB88}" type="presOf" srcId="{BBE252FF-CECF-4A89-A2DC-219613882762}" destId="{481485E1-940E-4555-997F-8D89596B555A}" srcOrd="0" destOrd="0" presId="urn:microsoft.com/office/officeart/2005/8/layout/radial3"/>
    <dgm:cxn modelId="{37EA4B27-966C-4473-BE5B-84506DEC7E0B}" type="presOf" srcId="{08117ACC-B632-4C18-B90A-D59F3346D5BD}" destId="{38A029C6-59BC-4FF9-ADFE-A3073459646B}" srcOrd="0" destOrd="0" presId="urn:microsoft.com/office/officeart/2005/8/layout/radial3"/>
    <dgm:cxn modelId="{B3AF50EC-69E7-473A-B29E-41F000B9FA7B}" srcId="{B242DE3E-E8F2-46D6-BE02-AD7FF01C461F}" destId="{985B1BCE-ADFD-4F23-81CC-A7BE0B6B1CDC}" srcOrd="0" destOrd="0" parTransId="{A7D18E9C-3498-4531-AE55-A900EBE10882}" sibTransId="{BD65624C-B389-439F-A127-4CA80078024E}"/>
    <dgm:cxn modelId="{90B7C32D-E95D-4BD0-ADDA-D0DC302FA2D1}" type="presOf" srcId="{6C3CA2DE-9B52-4299-B450-DDFDDA783A5C}" destId="{1304FABC-D15A-444A-8111-379F8BB5E307}" srcOrd="0" destOrd="0" presId="urn:microsoft.com/office/officeart/2005/8/layout/radial3"/>
    <dgm:cxn modelId="{DB101548-D722-4066-B9FD-00C44FDEE9DB}" srcId="{B242DE3E-E8F2-46D6-BE02-AD7FF01C461F}" destId="{34259029-14AA-46FF-8269-05A191D2B630}" srcOrd="7" destOrd="0" parTransId="{26A4C84A-3F7D-469B-9750-C3ED9E3DC2CE}" sibTransId="{F0A99B9A-A80A-41E3-B21B-739D56DD6DEF}"/>
    <dgm:cxn modelId="{4D372311-BBD4-4F6F-A4AE-DED486B65D8D}" srcId="{B242DE3E-E8F2-46D6-BE02-AD7FF01C461F}" destId="{BBE252FF-CECF-4A89-A2DC-219613882762}" srcOrd="2" destOrd="0" parTransId="{EA91876E-384F-42B0-A79F-A96A22005F43}" sibTransId="{72E13B61-94CE-4C51-9BB7-F531A4B6BF4F}"/>
    <dgm:cxn modelId="{8CB9F541-8985-4439-B40E-7A637A4DB3E3}" type="presOf" srcId="{5E0120CE-695F-4E4E-87F5-99F41ED05A28}" destId="{479420A3-68A4-4E31-8F22-997D2625F6B5}" srcOrd="0" destOrd="0" presId="urn:microsoft.com/office/officeart/2005/8/layout/radial3"/>
    <dgm:cxn modelId="{594EEDD3-B0E9-4E4E-8314-C52D79428275}" srcId="{B242DE3E-E8F2-46D6-BE02-AD7FF01C461F}" destId="{AC1889DF-7935-447F-9359-3382F03172E5}" srcOrd="10" destOrd="0" parTransId="{0950E104-5C99-4CE4-A2F0-742EA443C781}" sibTransId="{F87FE43A-DAEB-4632-9DD2-81670807A175}"/>
    <dgm:cxn modelId="{33425A5A-A8CB-4779-A121-7283255109F0}" type="presOf" srcId="{692B68E0-9528-478F-9B03-9FC622BDD02C}" destId="{1082AF25-B02A-4E76-B33F-041B8267F84F}" srcOrd="0" destOrd="0" presId="urn:microsoft.com/office/officeart/2005/8/layout/radial3"/>
    <dgm:cxn modelId="{DCA94087-0208-48BE-B70D-0879B683CD97}" srcId="{692B68E0-9528-478F-9B03-9FC622BDD02C}" destId="{B242DE3E-E8F2-46D6-BE02-AD7FF01C461F}" srcOrd="0" destOrd="0" parTransId="{4E5990C8-898F-4CAD-A3FD-78A961421D57}" sibTransId="{757A1E21-D4CF-4821-8A75-C3A1D35A7F18}"/>
    <dgm:cxn modelId="{FCB8C053-5D6D-4158-AF88-4DF2E439C469}" type="presOf" srcId="{B242DE3E-E8F2-46D6-BE02-AD7FF01C461F}" destId="{F77D6BC2-350E-4D27-8F63-32F609BC3FAD}" srcOrd="0" destOrd="0" presId="urn:microsoft.com/office/officeart/2005/8/layout/radial3"/>
    <dgm:cxn modelId="{32390D41-C087-490B-A84E-D647AC4406F0}" srcId="{B242DE3E-E8F2-46D6-BE02-AD7FF01C461F}" destId="{AD6E9E59-8879-497C-B97F-07569F24B1E9}" srcOrd="3" destOrd="0" parTransId="{4ED93993-A4A7-47B2-B071-47F866472B07}" sibTransId="{4985F268-EF0D-4390-BCF9-2AAB12C5DD23}"/>
    <dgm:cxn modelId="{3880BD5A-17A8-4C19-A9AF-E3A2144B5598}" type="presOf" srcId="{155A4762-A0EE-4FF4-9AA9-55CFD8A8D66A}" destId="{C5D92D05-93B6-4278-8DD8-6A5C98DE94FF}" srcOrd="0" destOrd="0" presId="urn:microsoft.com/office/officeart/2005/8/layout/radial3"/>
    <dgm:cxn modelId="{5C5B9AF2-7107-43E5-9A19-270B16579284}" srcId="{B242DE3E-E8F2-46D6-BE02-AD7FF01C461F}" destId="{171D50CF-A2B2-49FA-89DF-4CB25F816169}" srcOrd="6" destOrd="0" parTransId="{AC3FF663-2DAD-4B31-8A9E-205A0DF0B02B}" sibTransId="{B150296D-36ED-4FB9-8B8B-4EEF771E7A22}"/>
    <dgm:cxn modelId="{C88D3E43-E3D7-4AB2-B49B-A2F6E251394D}" srcId="{B242DE3E-E8F2-46D6-BE02-AD7FF01C461F}" destId="{155A4762-A0EE-4FF4-9AA9-55CFD8A8D66A}" srcOrd="5" destOrd="0" parTransId="{199D2087-34C0-4234-81E9-0FE5C48E630C}" sibTransId="{EFBF422B-84BC-4DCC-8154-23A385D6640A}"/>
    <dgm:cxn modelId="{84091CFE-186A-4B4D-97CB-2C501FD0DE2C}" type="presOf" srcId="{1E7F26B0-A890-46BF-9AE9-A46D912391F0}" destId="{19A3544E-7A70-4888-B0C0-80EEE76D124A}" srcOrd="0" destOrd="0" presId="urn:microsoft.com/office/officeart/2005/8/layout/radial3"/>
    <dgm:cxn modelId="{31D20B09-750F-4398-918A-91B4CD440B47}" srcId="{B242DE3E-E8F2-46D6-BE02-AD7FF01C461F}" destId="{6C3CA2DE-9B52-4299-B450-DDFDDA783A5C}" srcOrd="4" destOrd="0" parTransId="{0330254B-A161-4C7C-8120-244A21333325}" sibTransId="{71A3D1DC-A64F-480C-BE21-3111264B7C35}"/>
    <dgm:cxn modelId="{01E289AF-4903-4CB9-B582-646C6FC81C1F}" type="presOf" srcId="{985B1BCE-ADFD-4F23-81CC-A7BE0B6B1CDC}" destId="{02F76ABB-7909-46C2-8E1B-4F15F13534DD}" srcOrd="0" destOrd="0" presId="urn:microsoft.com/office/officeart/2005/8/layout/radial3"/>
    <dgm:cxn modelId="{6163F26C-3FB6-44CC-8CDD-0E22B2366720}" type="presOf" srcId="{AD6E9E59-8879-497C-B97F-07569F24B1E9}" destId="{828ED689-4ED0-45D6-9987-CC60982687B1}" srcOrd="0" destOrd="0" presId="urn:microsoft.com/office/officeart/2005/8/layout/radial3"/>
    <dgm:cxn modelId="{47CD0C37-7C3C-4081-979B-120C82963F99}" type="presOf" srcId="{34259029-14AA-46FF-8269-05A191D2B630}" destId="{599063F0-6EC4-4A25-A653-2C40FD85EA38}" srcOrd="0" destOrd="0" presId="urn:microsoft.com/office/officeart/2005/8/layout/radial3"/>
    <dgm:cxn modelId="{FA187DB9-62D2-4086-B3DE-755F177CB49B}" srcId="{B242DE3E-E8F2-46D6-BE02-AD7FF01C461F}" destId="{08117ACC-B632-4C18-B90A-D59F3346D5BD}" srcOrd="8" destOrd="0" parTransId="{E739D631-9601-4A4B-AFEE-7B224A3ACC09}" sibTransId="{9EE36BB4-7F1A-4BE1-BF6F-8B2C344EBE85}"/>
    <dgm:cxn modelId="{63545A42-91D7-43B8-A701-769644A7EE2C}" type="presOf" srcId="{171D50CF-A2B2-49FA-89DF-4CB25F816169}" destId="{905196B2-6860-4767-9E82-CF8063FC4916}" srcOrd="0" destOrd="0" presId="urn:microsoft.com/office/officeart/2005/8/layout/radial3"/>
    <dgm:cxn modelId="{567534E5-132C-4D4E-A26C-F305AC5E6E24}" type="presOf" srcId="{AC1889DF-7935-447F-9359-3382F03172E5}" destId="{CC4F98A6-34F2-4FAE-8777-9782F4F431C7}" srcOrd="0" destOrd="0" presId="urn:microsoft.com/office/officeart/2005/8/layout/radial3"/>
    <dgm:cxn modelId="{9BE676E4-CD15-4999-B8B2-7EC7E86C26DE}" srcId="{B242DE3E-E8F2-46D6-BE02-AD7FF01C461F}" destId="{5E0120CE-695F-4E4E-87F5-99F41ED05A28}" srcOrd="1" destOrd="0" parTransId="{E8D32B23-106A-4DC8-93B7-0907C95D9566}" sibTransId="{3C06FDB8-0506-4250-B648-69F3C18BB232}"/>
    <dgm:cxn modelId="{75D38257-E0EC-4813-B84C-F78724198409}" srcId="{B242DE3E-E8F2-46D6-BE02-AD7FF01C461F}" destId="{1E7F26B0-A890-46BF-9AE9-A46D912391F0}" srcOrd="9" destOrd="0" parTransId="{39CBEA2E-EE4B-40F5-82D2-6BB0230FD32B}" sibTransId="{4BA0EAD4-0311-4462-BEA3-080F724F1922}"/>
    <dgm:cxn modelId="{844DF5E3-B419-4EC9-A11C-D2167467ACCC}" type="presParOf" srcId="{1082AF25-B02A-4E76-B33F-041B8267F84F}" destId="{2C31FD72-E146-4010-AA38-E4B82106008F}" srcOrd="0" destOrd="0" presId="urn:microsoft.com/office/officeart/2005/8/layout/radial3"/>
    <dgm:cxn modelId="{CBF0BDA7-C1A0-4A8D-B5DA-ECEAD53FBED3}" type="presParOf" srcId="{2C31FD72-E146-4010-AA38-E4B82106008F}" destId="{F77D6BC2-350E-4D27-8F63-32F609BC3FAD}" srcOrd="0" destOrd="0" presId="urn:microsoft.com/office/officeart/2005/8/layout/radial3"/>
    <dgm:cxn modelId="{0106B5D3-D8E3-418F-885F-55F72A234D35}" type="presParOf" srcId="{2C31FD72-E146-4010-AA38-E4B82106008F}" destId="{02F76ABB-7909-46C2-8E1B-4F15F13534DD}" srcOrd="1" destOrd="0" presId="urn:microsoft.com/office/officeart/2005/8/layout/radial3"/>
    <dgm:cxn modelId="{8831AB29-7E3B-4646-8487-AB1440C9639B}" type="presParOf" srcId="{2C31FD72-E146-4010-AA38-E4B82106008F}" destId="{479420A3-68A4-4E31-8F22-997D2625F6B5}" srcOrd="2" destOrd="0" presId="urn:microsoft.com/office/officeart/2005/8/layout/radial3"/>
    <dgm:cxn modelId="{2D7E7143-555F-4B57-868D-B91D94AA1E46}" type="presParOf" srcId="{2C31FD72-E146-4010-AA38-E4B82106008F}" destId="{481485E1-940E-4555-997F-8D89596B555A}" srcOrd="3" destOrd="0" presId="urn:microsoft.com/office/officeart/2005/8/layout/radial3"/>
    <dgm:cxn modelId="{DB743521-BE0F-471A-8567-C5EDA5B47CF8}" type="presParOf" srcId="{2C31FD72-E146-4010-AA38-E4B82106008F}" destId="{828ED689-4ED0-45D6-9987-CC60982687B1}" srcOrd="4" destOrd="0" presId="urn:microsoft.com/office/officeart/2005/8/layout/radial3"/>
    <dgm:cxn modelId="{538A7D75-D70D-4B3C-A433-001B321B3E71}" type="presParOf" srcId="{2C31FD72-E146-4010-AA38-E4B82106008F}" destId="{1304FABC-D15A-444A-8111-379F8BB5E307}" srcOrd="5" destOrd="0" presId="urn:microsoft.com/office/officeart/2005/8/layout/radial3"/>
    <dgm:cxn modelId="{5767E051-74D9-4097-8415-1BE6923AC6DE}" type="presParOf" srcId="{2C31FD72-E146-4010-AA38-E4B82106008F}" destId="{C5D92D05-93B6-4278-8DD8-6A5C98DE94FF}" srcOrd="6" destOrd="0" presId="urn:microsoft.com/office/officeart/2005/8/layout/radial3"/>
    <dgm:cxn modelId="{8118BED1-CE42-4C42-9662-E472541DAD18}" type="presParOf" srcId="{2C31FD72-E146-4010-AA38-E4B82106008F}" destId="{905196B2-6860-4767-9E82-CF8063FC4916}" srcOrd="7" destOrd="0" presId="urn:microsoft.com/office/officeart/2005/8/layout/radial3"/>
    <dgm:cxn modelId="{AE4FBE2B-956D-4B00-AE43-0014E5FDC90E}" type="presParOf" srcId="{2C31FD72-E146-4010-AA38-E4B82106008F}" destId="{599063F0-6EC4-4A25-A653-2C40FD85EA38}" srcOrd="8" destOrd="0" presId="urn:microsoft.com/office/officeart/2005/8/layout/radial3"/>
    <dgm:cxn modelId="{C5AB15C5-6190-42F3-92A5-197E4CD94EC4}" type="presParOf" srcId="{2C31FD72-E146-4010-AA38-E4B82106008F}" destId="{38A029C6-59BC-4FF9-ADFE-A3073459646B}" srcOrd="9" destOrd="0" presId="urn:microsoft.com/office/officeart/2005/8/layout/radial3"/>
    <dgm:cxn modelId="{EF683A19-9F06-4F96-AA22-F40A0A432EA1}" type="presParOf" srcId="{2C31FD72-E146-4010-AA38-E4B82106008F}" destId="{19A3544E-7A70-4888-B0C0-80EEE76D124A}" srcOrd="10" destOrd="0" presId="urn:microsoft.com/office/officeart/2005/8/layout/radial3"/>
    <dgm:cxn modelId="{705BA2E4-4CEB-47DB-B55D-237EF066E782}" type="presParOf" srcId="{2C31FD72-E146-4010-AA38-E4B82106008F}" destId="{CC4F98A6-34F2-4FAE-8777-9782F4F431C7}" srcOrd="11"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9702F2-8AB3-4313-A2EF-442AD77F9935}"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s-MX"/>
        </a:p>
      </dgm:t>
    </dgm:pt>
    <dgm:pt modelId="{ABA9FFF9-4DF7-40AE-847D-41923D2A968C}">
      <dgm:prSet phldrT="[Texto]"/>
      <dgm:spPr/>
      <dgm:t>
        <a:bodyPr/>
        <a:lstStyle/>
        <a:p>
          <a:r>
            <a:rPr lang="es-MX" dirty="0" smtClean="0"/>
            <a:t>Relación horas de descanso vs rendimiento académico</a:t>
          </a:r>
          <a:endParaRPr lang="es-MX" dirty="0"/>
        </a:p>
      </dgm:t>
    </dgm:pt>
    <dgm:pt modelId="{7A789094-A48C-4D98-8F7D-6C6E4BFAC813}" type="parTrans" cxnId="{5EF75E81-F39F-46BB-B4AD-FDB4FE61B358}">
      <dgm:prSet/>
      <dgm:spPr/>
      <dgm:t>
        <a:bodyPr/>
        <a:lstStyle/>
        <a:p>
          <a:endParaRPr lang="es-MX"/>
        </a:p>
      </dgm:t>
    </dgm:pt>
    <dgm:pt modelId="{4B00BEDC-0DE3-42C5-9D5A-1007012337AA}" type="sibTrans" cxnId="{5EF75E81-F39F-46BB-B4AD-FDB4FE61B358}">
      <dgm:prSet/>
      <dgm:spPr/>
      <dgm:t>
        <a:bodyPr/>
        <a:lstStyle/>
        <a:p>
          <a:endParaRPr lang="es-MX"/>
        </a:p>
      </dgm:t>
    </dgm:pt>
    <dgm:pt modelId="{8CA39407-4784-4996-A050-AFFBE1C56CE4}">
      <dgm:prSet phldrT="[Texto]"/>
      <dgm:spPr/>
      <dgm:t>
        <a:bodyPr/>
        <a:lstStyle/>
        <a:p>
          <a:r>
            <a:rPr lang="es-MX" dirty="0" smtClean="0"/>
            <a:t>Presentación del proyecto.</a:t>
          </a:r>
          <a:endParaRPr lang="es-MX" dirty="0"/>
        </a:p>
      </dgm:t>
    </dgm:pt>
    <dgm:pt modelId="{028D0527-DC6E-4E47-8D16-9634932BB2D4}" type="parTrans" cxnId="{F97EC1F6-C625-4EA8-9FA8-901B85A290E6}">
      <dgm:prSet/>
      <dgm:spPr/>
      <dgm:t>
        <a:bodyPr/>
        <a:lstStyle/>
        <a:p>
          <a:endParaRPr lang="es-MX"/>
        </a:p>
      </dgm:t>
    </dgm:pt>
    <dgm:pt modelId="{F664C540-550A-43D9-8B96-A851227690AF}" type="sibTrans" cxnId="{F97EC1F6-C625-4EA8-9FA8-901B85A290E6}">
      <dgm:prSet/>
      <dgm:spPr/>
      <dgm:t>
        <a:bodyPr/>
        <a:lstStyle/>
        <a:p>
          <a:endParaRPr lang="es-MX"/>
        </a:p>
      </dgm:t>
    </dgm:pt>
    <dgm:pt modelId="{BC578954-EB97-48DC-A88A-0834A643D51A}">
      <dgm:prSet phldrT="[Texto]"/>
      <dgm:spPr/>
      <dgm:t>
        <a:bodyPr/>
        <a:lstStyle/>
        <a:p>
          <a:r>
            <a:rPr lang="es-MX" dirty="0" smtClean="0"/>
            <a:t>Matemáticas VI</a:t>
          </a:r>
        </a:p>
      </dgm:t>
    </dgm:pt>
    <dgm:pt modelId="{78E8B686-B92F-4CEE-A83F-029B8E7D8DDA}" type="sibTrans" cxnId="{82C976EC-2803-444F-A175-25A4B4B29DF6}">
      <dgm:prSet/>
      <dgm:spPr/>
      <dgm:t>
        <a:bodyPr/>
        <a:lstStyle/>
        <a:p>
          <a:endParaRPr lang="es-MX"/>
        </a:p>
      </dgm:t>
    </dgm:pt>
    <dgm:pt modelId="{586B09DF-B42E-427F-80A6-54EFE79EDDC3}" type="parTrans" cxnId="{82C976EC-2803-444F-A175-25A4B4B29DF6}">
      <dgm:prSet/>
      <dgm:spPr/>
      <dgm:t>
        <a:bodyPr/>
        <a:lstStyle/>
        <a:p>
          <a:endParaRPr lang="es-MX"/>
        </a:p>
      </dgm:t>
    </dgm:pt>
    <dgm:pt modelId="{DEA298FC-5841-4ADB-8DF2-90EFE8733EB7}">
      <dgm:prSet phldrT="[Texto]"/>
      <dgm:spPr/>
      <dgm:t>
        <a:bodyPr/>
        <a:lstStyle/>
        <a:p>
          <a:r>
            <a:rPr lang="es-MX" dirty="0" smtClean="0"/>
            <a:t>Introducción a las Ciencias Sociales</a:t>
          </a:r>
        </a:p>
      </dgm:t>
    </dgm:pt>
    <dgm:pt modelId="{C11E0664-3507-4A09-82DB-1084422CE94C}" type="parTrans" cxnId="{544BA1C5-037E-4D88-9206-D132D7C92471}">
      <dgm:prSet/>
      <dgm:spPr/>
      <dgm:t>
        <a:bodyPr/>
        <a:lstStyle/>
        <a:p>
          <a:endParaRPr lang="es-MX"/>
        </a:p>
      </dgm:t>
    </dgm:pt>
    <dgm:pt modelId="{DD779B94-682F-4C69-96E1-6C0C7B4190B2}" type="sibTrans" cxnId="{544BA1C5-037E-4D88-9206-D132D7C92471}">
      <dgm:prSet/>
      <dgm:spPr/>
      <dgm:t>
        <a:bodyPr/>
        <a:lstStyle/>
        <a:p>
          <a:endParaRPr lang="es-MX"/>
        </a:p>
      </dgm:t>
    </dgm:pt>
    <dgm:pt modelId="{437C8E9A-D0DD-471C-93ED-7B4AFA505702}">
      <dgm:prSet phldrT="[Texto]"/>
      <dgm:spPr/>
      <dgm:t>
        <a:bodyPr/>
        <a:lstStyle/>
        <a:p>
          <a:r>
            <a:rPr lang="es-MX" dirty="0" smtClean="0"/>
            <a:t>Psicología.</a:t>
          </a:r>
        </a:p>
      </dgm:t>
    </dgm:pt>
    <dgm:pt modelId="{7201D265-2F45-46E6-B6FA-1958FA53F2BE}" type="parTrans" cxnId="{88010308-F786-4F59-AE3E-4A2139F31966}">
      <dgm:prSet/>
      <dgm:spPr/>
      <dgm:t>
        <a:bodyPr/>
        <a:lstStyle/>
        <a:p>
          <a:endParaRPr lang="es-MX"/>
        </a:p>
      </dgm:t>
    </dgm:pt>
    <dgm:pt modelId="{186FE2F6-DE26-49DF-9F4F-EDEC4B647B15}" type="sibTrans" cxnId="{88010308-F786-4F59-AE3E-4A2139F31966}">
      <dgm:prSet/>
      <dgm:spPr/>
      <dgm:t>
        <a:bodyPr/>
        <a:lstStyle/>
        <a:p>
          <a:endParaRPr lang="es-MX"/>
        </a:p>
      </dgm:t>
    </dgm:pt>
    <dgm:pt modelId="{7C299DCF-679D-4468-BEB7-E441B9C3A7C6}">
      <dgm:prSet/>
      <dgm:spPr/>
      <dgm:t>
        <a:bodyPr/>
        <a:lstStyle/>
        <a:p>
          <a:r>
            <a:rPr lang="es-MX" dirty="0" smtClean="0"/>
            <a:t>Elaboración bitácora. 10 %.</a:t>
          </a:r>
          <a:endParaRPr lang="es-MX" dirty="0"/>
        </a:p>
      </dgm:t>
    </dgm:pt>
    <dgm:pt modelId="{23042752-AEC0-46A2-8CEE-888EEF32D8A0}" type="parTrans" cxnId="{8AE2EA6E-5278-4890-BA1F-F97D5F212261}">
      <dgm:prSet/>
      <dgm:spPr/>
      <dgm:t>
        <a:bodyPr/>
        <a:lstStyle/>
        <a:p>
          <a:endParaRPr lang="es-MX"/>
        </a:p>
      </dgm:t>
    </dgm:pt>
    <dgm:pt modelId="{66E870B8-AAE1-4D4F-A2DA-C4389517BB5F}" type="sibTrans" cxnId="{8AE2EA6E-5278-4890-BA1F-F97D5F212261}">
      <dgm:prSet/>
      <dgm:spPr/>
      <dgm:t>
        <a:bodyPr/>
        <a:lstStyle/>
        <a:p>
          <a:endParaRPr lang="es-MX"/>
        </a:p>
      </dgm:t>
    </dgm:pt>
    <dgm:pt modelId="{251C942E-32F8-410D-8568-C2FA5E1A6ECC}">
      <dgm:prSet/>
      <dgm:spPr/>
      <dgm:t>
        <a:bodyPr/>
        <a:lstStyle/>
        <a:p>
          <a:r>
            <a:rPr lang="es-MX" dirty="0" smtClean="0"/>
            <a:t>Teoría sobre el Método científico. 10 %.</a:t>
          </a:r>
        </a:p>
      </dgm:t>
    </dgm:pt>
    <dgm:pt modelId="{F56B8427-FB06-43B1-8556-D12AF86B8E2B}" type="parTrans" cxnId="{6D3B258A-1B2E-44A7-8053-4A973B3C3B5F}">
      <dgm:prSet/>
      <dgm:spPr/>
      <dgm:t>
        <a:bodyPr/>
        <a:lstStyle/>
        <a:p>
          <a:endParaRPr lang="es-MX"/>
        </a:p>
      </dgm:t>
    </dgm:pt>
    <dgm:pt modelId="{6458C556-FBFC-46D9-A858-A6843E06C1B8}" type="sibTrans" cxnId="{6D3B258A-1B2E-44A7-8053-4A973B3C3B5F}">
      <dgm:prSet/>
      <dgm:spPr/>
      <dgm:t>
        <a:bodyPr/>
        <a:lstStyle/>
        <a:p>
          <a:endParaRPr lang="es-MX"/>
        </a:p>
      </dgm:t>
    </dgm:pt>
    <dgm:pt modelId="{D86BF134-9F16-4B39-9379-6DB015C5CB58}">
      <dgm:prSet/>
      <dgm:spPr/>
      <dgm:t>
        <a:bodyPr/>
        <a:lstStyle/>
        <a:p>
          <a:r>
            <a:rPr lang="es-MX" dirty="0" smtClean="0"/>
            <a:t>Diagrama de flujo. 10 %.</a:t>
          </a:r>
        </a:p>
      </dgm:t>
    </dgm:pt>
    <dgm:pt modelId="{5960D1BB-9AD7-42EB-A0A1-2F62AC20D7E0}" type="parTrans" cxnId="{C4191A49-7E72-4C60-A744-3A3DD8EDA469}">
      <dgm:prSet/>
      <dgm:spPr/>
      <dgm:t>
        <a:bodyPr/>
        <a:lstStyle/>
        <a:p>
          <a:endParaRPr lang="es-MX"/>
        </a:p>
      </dgm:t>
    </dgm:pt>
    <dgm:pt modelId="{7237E3B1-6123-4C48-9FF4-9A84B0608456}" type="sibTrans" cxnId="{C4191A49-7E72-4C60-A744-3A3DD8EDA469}">
      <dgm:prSet/>
      <dgm:spPr/>
      <dgm:t>
        <a:bodyPr/>
        <a:lstStyle/>
        <a:p>
          <a:endParaRPr lang="es-MX"/>
        </a:p>
      </dgm:t>
    </dgm:pt>
    <dgm:pt modelId="{E046C586-55A2-4174-8AD4-481B2F5F107A}">
      <dgm:prSet/>
      <dgm:spPr/>
      <dgm:t>
        <a:bodyPr/>
        <a:lstStyle/>
        <a:p>
          <a:r>
            <a:rPr lang="es-MX" dirty="0" smtClean="0"/>
            <a:t>Elaboración de “Test preliminares”. 10 %</a:t>
          </a:r>
          <a:endParaRPr lang="es-MX" dirty="0"/>
        </a:p>
      </dgm:t>
    </dgm:pt>
    <dgm:pt modelId="{FB08B868-A27A-4E84-B7A6-0DDDCDB8955E}" type="parTrans" cxnId="{3D49C24C-A9CC-4294-BEE2-237D32D50D81}">
      <dgm:prSet/>
      <dgm:spPr/>
      <dgm:t>
        <a:bodyPr/>
        <a:lstStyle/>
        <a:p>
          <a:endParaRPr lang="es-MX"/>
        </a:p>
      </dgm:t>
    </dgm:pt>
    <dgm:pt modelId="{894FBE9A-6073-42B8-A9C2-F428CB42E3EA}" type="sibTrans" cxnId="{3D49C24C-A9CC-4294-BEE2-237D32D50D81}">
      <dgm:prSet/>
      <dgm:spPr/>
      <dgm:t>
        <a:bodyPr/>
        <a:lstStyle/>
        <a:p>
          <a:endParaRPr lang="es-MX"/>
        </a:p>
      </dgm:t>
    </dgm:pt>
    <dgm:pt modelId="{B1CE0B24-2AB3-4845-9777-114A38ADF287}">
      <dgm:prSet/>
      <dgm:spPr/>
      <dgm:t>
        <a:bodyPr/>
        <a:lstStyle/>
        <a:p>
          <a:r>
            <a:rPr lang="es-MX" dirty="0" smtClean="0"/>
            <a:t>Elaboración “Test de personalidad”. 10 %</a:t>
          </a:r>
          <a:endParaRPr lang="es-MX" dirty="0"/>
        </a:p>
      </dgm:t>
    </dgm:pt>
    <dgm:pt modelId="{92C790ED-53F1-4796-9C33-B9444DBD97DF}" type="parTrans" cxnId="{5FCB18DD-54FF-4754-B40F-7C4EC98D957D}">
      <dgm:prSet/>
      <dgm:spPr/>
      <dgm:t>
        <a:bodyPr/>
        <a:lstStyle/>
        <a:p>
          <a:endParaRPr lang="es-MX"/>
        </a:p>
      </dgm:t>
    </dgm:pt>
    <dgm:pt modelId="{8D44AE7A-62AA-462E-8F45-468B9BE4C792}" type="sibTrans" cxnId="{5FCB18DD-54FF-4754-B40F-7C4EC98D957D}">
      <dgm:prSet/>
      <dgm:spPr/>
      <dgm:t>
        <a:bodyPr/>
        <a:lstStyle/>
        <a:p>
          <a:endParaRPr lang="es-MX"/>
        </a:p>
      </dgm:t>
    </dgm:pt>
    <dgm:pt modelId="{6731B647-22EE-45C1-BE8F-D5E9A8D9D988}">
      <dgm:prSet/>
      <dgm:spPr/>
      <dgm:t>
        <a:bodyPr/>
        <a:lstStyle/>
        <a:p>
          <a:r>
            <a:rPr lang="es-MX" dirty="0" smtClean="0"/>
            <a:t>Elaboración de matrices. 10 %</a:t>
          </a:r>
        </a:p>
      </dgm:t>
    </dgm:pt>
    <dgm:pt modelId="{E8DD4141-140D-49B9-BEE3-AC0CACDE5463}" type="parTrans" cxnId="{49D9F80A-CC2F-4004-97CD-0DC0DF1B0DD7}">
      <dgm:prSet/>
      <dgm:spPr/>
      <dgm:t>
        <a:bodyPr/>
        <a:lstStyle/>
        <a:p>
          <a:endParaRPr lang="es-MX"/>
        </a:p>
      </dgm:t>
    </dgm:pt>
    <dgm:pt modelId="{E8887034-5602-40BE-B3D3-081ECD42F9EE}" type="sibTrans" cxnId="{49D9F80A-CC2F-4004-97CD-0DC0DF1B0DD7}">
      <dgm:prSet/>
      <dgm:spPr/>
      <dgm:t>
        <a:bodyPr/>
        <a:lstStyle/>
        <a:p>
          <a:endParaRPr lang="es-MX"/>
        </a:p>
      </dgm:t>
    </dgm:pt>
    <dgm:pt modelId="{4B088926-1985-4E6E-A075-F397957777F3}">
      <dgm:prSet/>
      <dgm:spPr/>
      <dgm:t>
        <a:bodyPr/>
        <a:lstStyle/>
        <a:p>
          <a:r>
            <a:rPr lang="es-MX" dirty="0" smtClean="0"/>
            <a:t>Elaboración tablas de frecuencia. 10 %</a:t>
          </a:r>
        </a:p>
      </dgm:t>
    </dgm:pt>
    <dgm:pt modelId="{DC6355F1-FDDD-469A-8CAE-DB3DE4FFC6FE}" type="parTrans" cxnId="{82CDB869-C4ED-41CE-BCAC-544F3FDE01F1}">
      <dgm:prSet/>
      <dgm:spPr/>
      <dgm:t>
        <a:bodyPr/>
        <a:lstStyle/>
        <a:p>
          <a:endParaRPr lang="es-MX"/>
        </a:p>
      </dgm:t>
    </dgm:pt>
    <dgm:pt modelId="{DD13DF58-1355-4408-8F49-DC174060B2DE}" type="sibTrans" cxnId="{82CDB869-C4ED-41CE-BCAC-544F3FDE01F1}">
      <dgm:prSet/>
      <dgm:spPr/>
      <dgm:t>
        <a:bodyPr/>
        <a:lstStyle/>
        <a:p>
          <a:endParaRPr lang="es-MX"/>
        </a:p>
      </dgm:t>
    </dgm:pt>
    <dgm:pt modelId="{0FB8920A-5BEC-4133-AA51-023EADB37AF1}">
      <dgm:prSet/>
      <dgm:spPr/>
      <dgm:t>
        <a:bodyPr/>
        <a:lstStyle/>
        <a:p>
          <a:r>
            <a:rPr lang="es-MX" dirty="0" smtClean="0"/>
            <a:t>Obtención ecuación regresión y del valor de la correlación. 10 %</a:t>
          </a:r>
        </a:p>
      </dgm:t>
    </dgm:pt>
    <dgm:pt modelId="{463C9B73-3724-4DC1-9B9C-D67DF362DFED}" type="parTrans" cxnId="{7D7FC10E-73DE-4761-ADA3-EEE6133F8AA0}">
      <dgm:prSet/>
      <dgm:spPr/>
      <dgm:t>
        <a:bodyPr/>
        <a:lstStyle/>
        <a:p>
          <a:endParaRPr lang="es-MX"/>
        </a:p>
      </dgm:t>
    </dgm:pt>
    <dgm:pt modelId="{143EBDF2-BFC9-47A3-8E99-37608731FB29}" type="sibTrans" cxnId="{7D7FC10E-73DE-4761-ADA3-EEE6133F8AA0}">
      <dgm:prSet/>
      <dgm:spPr/>
      <dgm:t>
        <a:bodyPr/>
        <a:lstStyle/>
        <a:p>
          <a:endParaRPr lang="es-MX"/>
        </a:p>
      </dgm:t>
    </dgm:pt>
    <dgm:pt modelId="{DC124CB6-E242-4BA7-AD9B-4C65EB29A6B9}">
      <dgm:prSet/>
      <dgm:spPr/>
      <dgm:t>
        <a:bodyPr/>
        <a:lstStyle/>
        <a:p>
          <a:r>
            <a:rPr lang="es-MX" dirty="0" smtClean="0"/>
            <a:t>Aplicación “Test preliminares”. 10 %</a:t>
          </a:r>
          <a:endParaRPr lang="es-MX" dirty="0"/>
        </a:p>
      </dgm:t>
    </dgm:pt>
    <dgm:pt modelId="{C2C19165-DD54-4FD3-AFFC-10B8A740884F}" type="parTrans" cxnId="{E5A27EA0-C5DC-4FEF-AF31-B82BFF71E269}">
      <dgm:prSet/>
      <dgm:spPr/>
      <dgm:t>
        <a:bodyPr/>
        <a:lstStyle/>
        <a:p>
          <a:endParaRPr lang="es-MX"/>
        </a:p>
      </dgm:t>
    </dgm:pt>
    <dgm:pt modelId="{FBA00D77-D08F-485B-A9B4-4CDBD3A530DC}" type="sibTrans" cxnId="{E5A27EA0-C5DC-4FEF-AF31-B82BFF71E269}">
      <dgm:prSet/>
      <dgm:spPr/>
      <dgm:t>
        <a:bodyPr/>
        <a:lstStyle/>
        <a:p>
          <a:endParaRPr lang="es-MX"/>
        </a:p>
      </dgm:t>
    </dgm:pt>
    <dgm:pt modelId="{8FF0E2E1-D515-416F-8B89-8C9038E214FA}" type="pres">
      <dgm:prSet presAssocID="{299702F2-8AB3-4313-A2EF-442AD77F9935}" presName="hierChild1" presStyleCnt="0">
        <dgm:presLayoutVars>
          <dgm:chPref val="1"/>
          <dgm:dir/>
          <dgm:animOne val="branch"/>
          <dgm:animLvl val="lvl"/>
          <dgm:resizeHandles/>
        </dgm:presLayoutVars>
      </dgm:prSet>
      <dgm:spPr/>
      <dgm:t>
        <a:bodyPr/>
        <a:lstStyle/>
        <a:p>
          <a:endParaRPr lang="es-MX"/>
        </a:p>
      </dgm:t>
    </dgm:pt>
    <dgm:pt modelId="{7D5862A9-81AE-4F39-8AC0-3487EBC3341D}" type="pres">
      <dgm:prSet presAssocID="{ABA9FFF9-4DF7-40AE-847D-41923D2A968C}" presName="hierRoot1" presStyleCnt="0"/>
      <dgm:spPr/>
    </dgm:pt>
    <dgm:pt modelId="{0BAC327E-38B6-44B9-BA36-164AD8718698}" type="pres">
      <dgm:prSet presAssocID="{ABA9FFF9-4DF7-40AE-847D-41923D2A968C}" presName="composite" presStyleCnt="0"/>
      <dgm:spPr/>
    </dgm:pt>
    <dgm:pt modelId="{ED2C0C79-9D6D-43C9-90F6-B2374318689E}" type="pres">
      <dgm:prSet presAssocID="{ABA9FFF9-4DF7-40AE-847D-41923D2A968C}" presName="background" presStyleLbl="node0" presStyleIdx="0" presStyleCnt="1"/>
      <dgm:spPr/>
    </dgm:pt>
    <dgm:pt modelId="{F535B4DC-83E4-4796-8CAE-89601C3FA902}" type="pres">
      <dgm:prSet presAssocID="{ABA9FFF9-4DF7-40AE-847D-41923D2A968C}" presName="text" presStyleLbl="fgAcc0" presStyleIdx="0" presStyleCnt="1">
        <dgm:presLayoutVars>
          <dgm:chPref val="3"/>
        </dgm:presLayoutVars>
      </dgm:prSet>
      <dgm:spPr/>
      <dgm:t>
        <a:bodyPr/>
        <a:lstStyle/>
        <a:p>
          <a:endParaRPr lang="es-MX"/>
        </a:p>
      </dgm:t>
    </dgm:pt>
    <dgm:pt modelId="{FF4697C1-3AF6-4627-A4FD-76EDC379B221}" type="pres">
      <dgm:prSet presAssocID="{ABA9FFF9-4DF7-40AE-847D-41923D2A968C}" presName="hierChild2" presStyleCnt="0"/>
      <dgm:spPr/>
    </dgm:pt>
    <dgm:pt modelId="{EBB36B10-AAAF-46CD-A612-FF89E7058D8D}" type="pres">
      <dgm:prSet presAssocID="{028D0527-DC6E-4E47-8D16-9634932BB2D4}" presName="Name10" presStyleLbl="parChTrans1D2" presStyleIdx="0" presStyleCnt="1"/>
      <dgm:spPr/>
      <dgm:t>
        <a:bodyPr/>
        <a:lstStyle/>
        <a:p>
          <a:endParaRPr lang="es-MX"/>
        </a:p>
      </dgm:t>
    </dgm:pt>
    <dgm:pt modelId="{918C7145-57E9-47B5-8DF8-AEB5DB9218FB}" type="pres">
      <dgm:prSet presAssocID="{8CA39407-4784-4996-A050-AFFBE1C56CE4}" presName="hierRoot2" presStyleCnt="0"/>
      <dgm:spPr/>
    </dgm:pt>
    <dgm:pt modelId="{862D838E-5B7F-4E00-A02D-06DDB93C503E}" type="pres">
      <dgm:prSet presAssocID="{8CA39407-4784-4996-A050-AFFBE1C56CE4}" presName="composite2" presStyleCnt="0"/>
      <dgm:spPr/>
    </dgm:pt>
    <dgm:pt modelId="{CD9D4EAA-9AFD-418F-B01C-73B158E5E72D}" type="pres">
      <dgm:prSet presAssocID="{8CA39407-4784-4996-A050-AFFBE1C56CE4}" presName="background2" presStyleLbl="node2" presStyleIdx="0" presStyleCnt="1"/>
      <dgm:spPr/>
    </dgm:pt>
    <dgm:pt modelId="{3BDFEB41-8290-4EAD-8215-77789DBD191A}" type="pres">
      <dgm:prSet presAssocID="{8CA39407-4784-4996-A050-AFFBE1C56CE4}" presName="text2" presStyleLbl="fgAcc2" presStyleIdx="0" presStyleCnt="1">
        <dgm:presLayoutVars>
          <dgm:chPref val="3"/>
        </dgm:presLayoutVars>
      </dgm:prSet>
      <dgm:spPr/>
      <dgm:t>
        <a:bodyPr/>
        <a:lstStyle/>
        <a:p>
          <a:endParaRPr lang="es-MX"/>
        </a:p>
      </dgm:t>
    </dgm:pt>
    <dgm:pt modelId="{70E08ED8-7F12-4A1E-9AC4-3BA57F1E61E3}" type="pres">
      <dgm:prSet presAssocID="{8CA39407-4784-4996-A050-AFFBE1C56CE4}" presName="hierChild3" presStyleCnt="0"/>
      <dgm:spPr/>
    </dgm:pt>
    <dgm:pt modelId="{C303F8D2-58E2-4A3C-8580-06BA02059A86}" type="pres">
      <dgm:prSet presAssocID="{C11E0664-3507-4A09-82DB-1084422CE94C}" presName="Name17" presStyleLbl="parChTrans1D3" presStyleIdx="0" presStyleCnt="3"/>
      <dgm:spPr/>
      <dgm:t>
        <a:bodyPr/>
        <a:lstStyle/>
        <a:p>
          <a:endParaRPr lang="es-MX"/>
        </a:p>
      </dgm:t>
    </dgm:pt>
    <dgm:pt modelId="{6080145D-4B32-49E9-9027-DA6572743A2C}" type="pres">
      <dgm:prSet presAssocID="{DEA298FC-5841-4ADB-8DF2-90EFE8733EB7}" presName="hierRoot3" presStyleCnt="0"/>
      <dgm:spPr/>
    </dgm:pt>
    <dgm:pt modelId="{8595960F-5FB9-4DA4-B09D-C896D6103B1F}" type="pres">
      <dgm:prSet presAssocID="{DEA298FC-5841-4ADB-8DF2-90EFE8733EB7}" presName="composite3" presStyleCnt="0"/>
      <dgm:spPr/>
    </dgm:pt>
    <dgm:pt modelId="{5B791A0B-393F-4445-BE86-CB10106C3CED}" type="pres">
      <dgm:prSet presAssocID="{DEA298FC-5841-4ADB-8DF2-90EFE8733EB7}" presName="background3" presStyleLbl="node3" presStyleIdx="0" presStyleCnt="3"/>
      <dgm:spPr/>
    </dgm:pt>
    <dgm:pt modelId="{6D40B399-755D-4EDE-9AC9-CCD110FB1A60}" type="pres">
      <dgm:prSet presAssocID="{DEA298FC-5841-4ADB-8DF2-90EFE8733EB7}" presName="text3" presStyleLbl="fgAcc3" presStyleIdx="0" presStyleCnt="3">
        <dgm:presLayoutVars>
          <dgm:chPref val="3"/>
        </dgm:presLayoutVars>
      </dgm:prSet>
      <dgm:spPr/>
      <dgm:t>
        <a:bodyPr/>
        <a:lstStyle/>
        <a:p>
          <a:endParaRPr lang="es-MX"/>
        </a:p>
      </dgm:t>
    </dgm:pt>
    <dgm:pt modelId="{FBF3235F-8AA6-4FEA-B66A-61C1DF3F9B5B}" type="pres">
      <dgm:prSet presAssocID="{DEA298FC-5841-4ADB-8DF2-90EFE8733EB7}" presName="hierChild4" presStyleCnt="0"/>
      <dgm:spPr/>
    </dgm:pt>
    <dgm:pt modelId="{F6A617BD-9C3D-40C7-BA61-72510B7D588A}" type="pres">
      <dgm:prSet presAssocID="{23042752-AEC0-46A2-8CEE-888EEF32D8A0}" presName="Name23" presStyleLbl="parChTrans1D4" presStyleIdx="0" presStyleCnt="9"/>
      <dgm:spPr/>
      <dgm:t>
        <a:bodyPr/>
        <a:lstStyle/>
        <a:p>
          <a:endParaRPr lang="es-MX"/>
        </a:p>
      </dgm:t>
    </dgm:pt>
    <dgm:pt modelId="{D83598A6-97FE-40F4-A7A7-666A9B492F26}" type="pres">
      <dgm:prSet presAssocID="{7C299DCF-679D-4468-BEB7-E441B9C3A7C6}" presName="hierRoot4" presStyleCnt="0"/>
      <dgm:spPr/>
    </dgm:pt>
    <dgm:pt modelId="{D144FD79-BF4C-41B8-BD0A-E65452F1198A}" type="pres">
      <dgm:prSet presAssocID="{7C299DCF-679D-4468-BEB7-E441B9C3A7C6}" presName="composite4" presStyleCnt="0"/>
      <dgm:spPr/>
    </dgm:pt>
    <dgm:pt modelId="{241DD913-B4C1-4B37-82D7-A02899664EB7}" type="pres">
      <dgm:prSet presAssocID="{7C299DCF-679D-4468-BEB7-E441B9C3A7C6}" presName="background4" presStyleLbl="node4" presStyleIdx="0" presStyleCnt="9"/>
      <dgm:spPr/>
    </dgm:pt>
    <dgm:pt modelId="{5BBB2191-64B1-4B1C-854E-C796C75DE28C}" type="pres">
      <dgm:prSet presAssocID="{7C299DCF-679D-4468-BEB7-E441B9C3A7C6}" presName="text4" presStyleLbl="fgAcc4" presStyleIdx="0" presStyleCnt="9">
        <dgm:presLayoutVars>
          <dgm:chPref val="3"/>
        </dgm:presLayoutVars>
      </dgm:prSet>
      <dgm:spPr/>
      <dgm:t>
        <a:bodyPr/>
        <a:lstStyle/>
        <a:p>
          <a:endParaRPr lang="es-MX"/>
        </a:p>
      </dgm:t>
    </dgm:pt>
    <dgm:pt modelId="{2B38C919-837A-4E49-ABBE-E36732A6418E}" type="pres">
      <dgm:prSet presAssocID="{7C299DCF-679D-4468-BEB7-E441B9C3A7C6}" presName="hierChild5" presStyleCnt="0"/>
      <dgm:spPr/>
    </dgm:pt>
    <dgm:pt modelId="{013FA56F-ABF4-4BFA-8588-740F909C8B9C}" type="pres">
      <dgm:prSet presAssocID="{F56B8427-FB06-43B1-8556-D12AF86B8E2B}" presName="Name23" presStyleLbl="parChTrans1D4" presStyleIdx="1" presStyleCnt="9"/>
      <dgm:spPr/>
      <dgm:t>
        <a:bodyPr/>
        <a:lstStyle/>
        <a:p>
          <a:endParaRPr lang="es-MX"/>
        </a:p>
      </dgm:t>
    </dgm:pt>
    <dgm:pt modelId="{F6E98297-2C88-4036-8A06-F540F7C56A19}" type="pres">
      <dgm:prSet presAssocID="{251C942E-32F8-410D-8568-C2FA5E1A6ECC}" presName="hierRoot4" presStyleCnt="0"/>
      <dgm:spPr/>
    </dgm:pt>
    <dgm:pt modelId="{D4B13659-1C7F-4949-A1F0-4C02503DB268}" type="pres">
      <dgm:prSet presAssocID="{251C942E-32F8-410D-8568-C2FA5E1A6ECC}" presName="composite4" presStyleCnt="0"/>
      <dgm:spPr/>
    </dgm:pt>
    <dgm:pt modelId="{7AFC0773-958A-42D5-9AE4-BEEF6DA13C0A}" type="pres">
      <dgm:prSet presAssocID="{251C942E-32F8-410D-8568-C2FA5E1A6ECC}" presName="background4" presStyleLbl="node4" presStyleIdx="1" presStyleCnt="9"/>
      <dgm:spPr/>
    </dgm:pt>
    <dgm:pt modelId="{C3942DC9-5A25-41AF-BA83-C4CBE694CA23}" type="pres">
      <dgm:prSet presAssocID="{251C942E-32F8-410D-8568-C2FA5E1A6ECC}" presName="text4" presStyleLbl="fgAcc4" presStyleIdx="1" presStyleCnt="9">
        <dgm:presLayoutVars>
          <dgm:chPref val="3"/>
        </dgm:presLayoutVars>
      </dgm:prSet>
      <dgm:spPr/>
      <dgm:t>
        <a:bodyPr/>
        <a:lstStyle/>
        <a:p>
          <a:endParaRPr lang="es-MX"/>
        </a:p>
      </dgm:t>
    </dgm:pt>
    <dgm:pt modelId="{5602B389-D92F-414D-84EB-AE5903AF235F}" type="pres">
      <dgm:prSet presAssocID="{251C942E-32F8-410D-8568-C2FA5E1A6ECC}" presName="hierChild5" presStyleCnt="0"/>
      <dgm:spPr/>
    </dgm:pt>
    <dgm:pt modelId="{009CA7DD-A01B-4AA5-9E23-FFFFE2E6807A}" type="pres">
      <dgm:prSet presAssocID="{5960D1BB-9AD7-42EB-A0A1-2F62AC20D7E0}" presName="Name23" presStyleLbl="parChTrans1D4" presStyleIdx="2" presStyleCnt="9"/>
      <dgm:spPr/>
      <dgm:t>
        <a:bodyPr/>
        <a:lstStyle/>
        <a:p>
          <a:endParaRPr lang="es-MX"/>
        </a:p>
      </dgm:t>
    </dgm:pt>
    <dgm:pt modelId="{CA57E15A-1C1C-4A9E-BA4C-0421DE30B4E5}" type="pres">
      <dgm:prSet presAssocID="{D86BF134-9F16-4B39-9379-6DB015C5CB58}" presName="hierRoot4" presStyleCnt="0"/>
      <dgm:spPr/>
    </dgm:pt>
    <dgm:pt modelId="{2F224279-C42F-45D4-B6CD-6222801217A5}" type="pres">
      <dgm:prSet presAssocID="{D86BF134-9F16-4B39-9379-6DB015C5CB58}" presName="composite4" presStyleCnt="0"/>
      <dgm:spPr/>
    </dgm:pt>
    <dgm:pt modelId="{F95A3C5F-5D9A-4717-9DED-42B16E0E324A}" type="pres">
      <dgm:prSet presAssocID="{D86BF134-9F16-4B39-9379-6DB015C5CB58}" presName="background4" presStyleLbl="node4" presStyleIdx="2" presStyleCnt="9"/>
      <dgm:spPr/>
    </dgm:pt>
    <dgm:pt modelId="{F0413527-B320-4640-9BE9-7C836FDC8DA4}" type="pres">
      <dgm:prSet presAssocID="{D86BF134-9F16-4B39-9379-6DB015C5CB58}" presName="text4" presStyleLbl="fgAcc4" presStyleIdx="2" presStyleCnt="9">
        <dgm:presLayoutVars>
          <dgm:chPref val="3"/>
        </dgm:presLayoutVars>
      </dgm:prSet>
      <dgm:spPr/>
      <dgm:t>
        <a:bodyPr/>
        <a:lstStyle/>
        <a:p>
          <a:endParaRPr lang="es-MX"/>
        </a:p>
      </dgm:t>
    </dgm:pt>
    <dgm:pt modelId="{0B57270C-A8CD-4ADC-B44A-903287683B12}" type="pres">
      <dgm:prSet presAssocID="{D86BF134-9F16-4B39-9379-6DB015C5CB58}" presName="hierChild5" presStyleCnt="0"/>
      <dgm:spPr/>
    </dgm:pt>
    <dgm:pt modelId="{5F2F8A81-7DBE-4BBC-B6C8-61312A5272CF}" type="pres">
      <dgm:prSet presAssocID="{7201D265-2F45-46E6-B6FA-1958FA53F2BE}" presName="Name17" presStyleLbl="parChTrans1D3" presStyleIdx="1" presStyleCnt="3"/>
      <dgm:spPr/>
      <dgm:t>
        <a:bodyPr/>
        <a:lstStyle/>
        <a:p>
          <a:endParaRPr lang="es-MX"/>
        </a:p>
      </dgm:t>
    </dgm:pt>
    <dgm:pt modelId="{54D5C789-DEB8-4E52-8AC1-0A0776915086}" type="pres">
      <dgm:prSet presAssocID="{437C8E9A-D0DD-471C-93ED-7B4AFA505702}" presName="hierRoot3" presStyleCnt="0"/>
      <dgm:spPr/>
    </dgm:pt>
    <dgm:pt modelId="{01B2E6D3-ABD1-4EA6-960A-6EF3049D25BB}" type="pres">
      <dgm:prSet presAssocID="{437C8E9A-D0DD-471C-93ED-7B4AFA505702}" presName="composite3" presStyleCnt="0"/>
      <dgm:spPr/>
    </dgm:pt>
    <dgm:pt modelId="{D9A68FF6-BC15-4716-B654-1FEF6E395EA4}" type="pres">
      <dgm:prSet presAssocID="{437C8E9A-D0DD-471C-93ED-7B4AFA505702}" presName="background3" presStyleLbl="node3" presStyleIdx="1" presStyleCnt="3"/>
      <dgm:spPr/>
    </dgm:pt>
    <dgm:pt modelId="{7EAC7B25-A5C7-41A6-93DA-BD89FE4A1E54}" type="pres">
      <dgm:prSet presAssocID="{437C8E9A-D0DD-471C-93ED-7B4AFA505702}" presName="text3" presStyleLbl="fgAcc3" presStyleIdx="1" presStyleCnt="3">
        <dgm:presLayoutVars>
          <dgm:chPref val="3"/>
        </dgm:presLayoutVars>
      </dgm:prSet>
      <dgm:spPr/>
      <dgm:t>
        <a:bodyPr/>
        <a:lstStyle/>
        <a:p>
          <a:endParaRPr lang="es-MX"/>
        </a:p>
      </dgm:t>
    </dgm:pt>
    <dgm:pt modelId="{9357B320-B5B0-4581-9EED-84A8B57BED97}" type="pres">
      <dgm:prSet presAssocID="{437C8E9A-D0DD-471C-93ED-7B4AFA505702}" presName="hierChild4" presStyleCnt="0"/>
      <dgm:spPr/>
    </dgm:pt>
    <dgm:pt modelId="{132086C7-8340-47B4-B0DC-72223F7713D5}" type="pres">
      <dgm:prSet presAssocID="{FB08B868-A27A-4E84-B7A6-0DDDCDB8955E}" presName="Name23" presStyleLbl="parChTrans1D4" presStyleIdx="3" presStyleCnt="9"/>
      <dgm:spPr/>
      <dgm:t>
        <a:bodyPr/>
        <a:lstStyle/>
        <a:p>
          <a:endParaRPr lang="es-MX"/>
        </a:p>
      </dgm:t>
    </dgm:pt>
    <dgm:pt modelId="{2C327C89-BCAD-4C09-8E99-53DC0D06F974}" type="pres">
      <dgm:prSet presAssocID="{E046C586-55A2-4174-8AD4-481B2F5F107A}" presName="hierRoot4" presStyleCnt="0"/>
      <dgm:spPr/>
    </dgm:pt>
    <dgm:pt modelId="{74546494-0EE2-4FE7-90C7-A440022D3B44}" type="pres">
      <dgm:prSet presAssocID="{E046C586-55A2-4174-8AD4-481B2F5F107A}" presName="composite4" presStyleCnt="0"/>
      <dgm:spPr/>
    </dgm:pt>
    <dgm:pt modelId="{35813CAD-E9E3-4637-BF7B-5D300140DF77}" type="pres">
      <dgm:prSet presAssocID="{E046C586-55A2-4174-8AD4-481B2F5F107A}" presName="background4" presStyleLbl="node4" presStyleIdx="3" presStyleCnt="9"/>
      <dgm:spPr/>
    </dgm:pt>
    <dgm:pt modelId="{B3572DCE-93BC-41C5-8344-5493EE686304}" type="pres">
      <dgm:prSet presAssocID="{E046C586-55A2-4174-8AD4-481B2F5F107A}" presName="text4" presStyleLbl="fgAcc4" presStyleIdx="3" presStyleCnt="9">
        <dgm:presLayoutVars>
          <dgm:chPref val="3"/>
        </dgm:presLayoutVars>
      </dgm:prSet>
      <dgm:spPr/>
      <dgm:t>
        <a:bodyPr/>
        <a:lstStyle/>
        <a:p>
          <a:endParaRPr lang="es-MX"/>
        </a:p>
      </dgm:t>
    </dgm:pt>
    <dgm:pt modelId="{F57A242A-081B-44CC-948C-B896D13DA199}" type="pres">
      <dgm:prSet presAssocID="{E046C586-55A2-4174-8AD4-481B2F5F107A}" presName="hierChild5" presStyleCnt="0"/>
      <dgm:spPr/>
    </dgm:pt>
    <dgm:pt modelId="{7D8AE0C6-982A-471D-AC14-150A7ABFDFE0}" type="pres">
      <dgm:prSet presAssocID="{C2C19165-DD54-4FD3-AFFC-10B8A740884F}" presName="Name23" presStyleLbl="parChTrans1D4" presStyleIdx="4" presStyleCnt="9"/>
      <dgm:spPr/>
      <dgm:t>
        <a:bodyPr/>
        <a:lstStyle/>
        <a:p>
          <a:endParaRPr lang="es-MX"/>
        </a:p>
      </dgm:t>
    </dgm:pt>
    <dgm:pt modelId="{E7B1FCEE-CD02-4964-89BE-2A8B09E0A3A1}" type="pres">
      <dgm:prSet presAssocID="{DC124CB6-E242-4BA7-AD9B-4C65EB29A6B9}" presName="hierRoot4" presStyleCnt="0"/>
      <dgm:spPr/>
    </dgm:pt>
    <dgm:pt modelId="{4FA362A5-6FB2-41A6-9145-F9B580E8DDA3}" type="pres">
      <dgm:prSet presAssocID="{DC124CB6-E242-4BA7-AD9B-4C65EB29A6B9}" presName="composite4" presStyleCnt="0"/>
      <dgm:spPr/>
    </dgm:pt>
    <dgm:pt modelId="{4A7B3316-5A87-48F7-B289-BFA60F5240ED}" type="pres">
      <dgm:prSet presAssocID="{DC124CB6-E242-4BA7-AD9B-4C65EB29A6B9}" presName="background4" presStyleLbl="node4" presStyleIdx="4" presStyleCnt="9"/>
      <dgm:spPr/>
    </dgm:pt>
    <dgm:pt modelId="{701FC247-69F7-41B9-9E51-E70514CDAF00}" type="pres">
      <dgm:prSet presAssocID="{DC124CB6-E242-4BA7-AD9B-4C65EB29A6B9}" presName="text4" presStyleLbl="fgAcc4" presStyleIdx="4" presStyleCnt="9">
        <dgm:presLayoutVars>
          <dgm:chPref val="3"/>
        </dgm:presLayoutVars>
      </dgm:prSet>
      <dgm:spPr/>
      <dgm:t>
        <a:bodyPr/>
        <a:lstStyle/>
        <a:p>
          <a:endParaRPr lang="es-MX"/>
        </a:p>
      </dgm:t>
    </dgm:pt>
    <dgm:pt modelId="{41262D68-1D88-497B-8EE4-F0B348D4320C}" type="pres">
      <dgm:prSet presAssocID="{DC124CB6-E242-4BA7-AD9B-4C65EB29A6B9}" presName="hierChild5" presStyleCnt="0"/>
      <dgm:spPr/>
    </dgm:pt>
    <dgm:pt modelId="{29F26D28-2A4A-4424-A8A4-E555C643B1AD}" type="pres">
      <dgm:prSet presAssocID="{92C790ED-53F1-4796-9C33-B9444DBD97DF}" presName="Name23" presStyleLbl="parChTrans1D4" presStyleIdx="5" presStyleCnt="9"/>
      <dgm:spPr/>
      <dgm:t>
        <a:bodyPr/>
        <a:lstStyle/>
        <a:p>
          <a:endParaRPr lang="es-MX"/>
        </a:p>
      </dgm:t>
    </dgm:pt>
    <dgm:pt modelId="{442F85C2-C860-413C-899A-F3D7F05CBD3C}" type="pres">
      <dgm:prSet presAssocID="{B1CE0B24-2AB3-4845-9777-114A38ADF287}" presName="hierRoot4" presStyleCnt="0"/>
      <dgm:spPr/>
    </dgm:pt>
    <dgm:pt modelId="{1CEC17B8-CFC6-466D-B9A1-102B87A5CD6C}" type="pres">
      <dgm:prSet presAssocID="{B1CE0B24-2AB3-4845-9777-114A38ADF287}" presName="composite4" presStyleCnt="0"/>
      <dgm:spPr/>
    </dgm:pt>
    <dgm:pt modelId="{6F6E4EAE-D8EF-4281-A5B1-7C0F023237F2}" type="pres">
      <dgm:prSet presAssocID="{B1CE0B24-2AB3-4845-9777-114A38ADF287}" presName="background4" presStyleLbl="node4" presStyleIdx="5" presStyleCnt="9"/>
      <dgm:spPr/>
    </dgm:pt>
    <dgm:pt modelId="{1A4D5EAF-AFEC-4133-9EDD-529D35838684}" type="pres">
      <dgm:prSet presAssocID="{B1CE0B24-2AB3-4845-9777-114A38ADF287}" presName="text4" presStyleLbl="fgAcc4" presStyleIdx="5" presStyleCnt="9">
        <dgm:presLayoutVars>
          <dgm:chPref val="3"/>
        </dgm:presLayoutVars>
      </dgm:prSet>
      <dgm:spPr/>
      <dgm:t>
        <a:bodyPr/>
        <a:lstStyle/>
        <a:p>
          <a:endParaRPr lang="es-MX"/>
        </a:p>
      </dgm:t>
    </dgm:pt>
    <dgm:pt modelId="{4CFDAE31-A556-4AD6-AAB7-F828B40B1EC8}" type="pres">
      <dgm:prSet presAssocID="{B1CE0B24-2AB3-4845-9777-114A38ADF287}" presName="hierChild5" presStyleCnt="0"/>
      <dgm:spPr/>
    </dgm:pt>
    <dgm:pt modelId="{F2C487CF-BA7F-45B0-B1A8-02267C88F106}" type="pres">
      <dgm:prSet presAssocID="{586B09DF-B42E-427F-80A6-54EFE79EDDC3}" presName="Name17" presStyleLbl="parChTrans1D3" presStyleIdx="2" presStyleCnt="3"/>
      <dgm:spPr/>
      <dgm:t>
        <a:bodyPr/>
        <a:lstStyle/>
        <a:p>
          <a:endParaRPr lang="es-MX"/>
        </a:p>
      </dgm:t>
    </dgm:pt>
    <dgm:pt modelId="{00F502EB-B704-4447-A66B-E5AB87565EE5}" type="pres">
      <dgm:prSet presAssocID="{BC578954-EB97-48DC-A88A-0834A643D51A}" presName="hierRoot3" presStyleCnt="0"/>
      <dgm:spPr/>
    </dgm:pt>
    <dgm:pt modelId="{71A47779-2E15-45DC-B8DD-EDCA56B968EA}" type="pres">
      <dgm:prSet presAssocID="{BC578954-EB97-48DC-A88A-0834A643D51A}" presName="composite3" presStyleCnt="0"/>
      <dgm:spPr/>
    </dgm:pt>
    <dgm:pt modelId="{E04BE498-205B-48C0-A68F-29B601107917}" type="pres">
      <dgm:prSet presAssocID="{BC578954-EB97-48DC-A88A-0834A643D51A}" presName="background3" presStyleLbl="node3" presStyleIdx="2" presStyleCnt="3"/>
      <dgm:spPr/>
    </dgm:pt>
    <dgm:pt modelId="{42114331-B6FB-4B95-A316-07D020CB9BE6}" type="pres">
      <dgm:prSet presAssocID="{BC578954-EB97-48DC-A88A-0834A643D51A}" presName="text3" presStyleLbl="fgAcc3" presStyleIdx="2" presStyleCnt="3">
        <dgm:presLayoutVars>
          <dgm:chPref val="3"/>
        </dgm:presLayoutVars>
      </dgm:prSet>
      <dgm:spPr/>
      <dgm:t>
        <a:bodyPr/>
        <a:lstStyle/>
        <a:p>
          <a:endParaRPr lang="es-MX"/>
        </a:p>
      </dgm:t>
    </dgm:pt>
    <dgm:pt modelId="{EC570CE7-45F7-45EF-BB27-DB2663ED3515}" type="pres">
      <dgm:prSet presAssocID="{BC578954-EB97-48DC-A88A-0834A643D51A}" presName="hierChild4" presStyleCnt="0"/>
      <dgm:spPr/>
    </dgm:pt>
    <dgm:pt modelId="{2887C955-BE28-497B-8E75-67FF7F3784EE}" type="pres">
      <dgm:prSet presAssocID="{E8DD4141-140D-49B9-BEE3-AC0CACDE5463}" presName="Name23" presStyleLbl="parChTrans1D4" presStyleIdx="6" presStyleCnt="9"/>
      <dgm:spPr/>
      <dgm:t>
        <a:bodyPr/>
        <a:lstStyle/>
        <a:p>
          <a:endParaRPr lang="es-MX"/>
        </a:p>
      </dgm:t>
    </dgm:pt>
    <dgm:pt modelId="{87B5A511-0D31-45C1-91D1-DC2427A34B78}" type="pres">
      <dgm:prSet presAssocID="{6731B647-22EE-45C1-BE8F-D5E9A8D9D988}" presName="hierRoot4" presStyleCnt="0"/>
      <dgm:spPr/>
    </dgm:pt>
    <dgm:pt modelId="{5A0BAAEF-5E9E-4B4D-9C77-A0A94DE55FC6}" type="pres">
      <dgm:prSet presAssocID="{6731B647-22EE-45C1-BE8F-D5E9A8D9D988}" presName="composite4" presStyleCnt="0"/>
      <dgm:spPr/>
    </dgm:pt>
    <dgm:pt modelId="{E4C6DC8C-F84A-49A3-8DE5-AFB2CDFF1E6E}" type="pres">
      <dgm:prSet presAssocID="{6731B647-22EE-45C1-BE8F-D5E9A8D9D988}" presName="background4" presStyleLbl="node4" presStyleIdx="6" presStyleCnt="9"/>
      <dgm:spPr/>
    </dgm:pt>
    <dgm:pt modelId="{351246BE-8804-4763-8E9B-6BA3EDD59C78}" type="pres">
      <dgm:prSet presAssocID="{6731B647-22EE-45C1-BE8F-D5E9A8D9D988}" presName="text4" presStyleLbl="fgAcc4" presStyleIdx="6" presStyleCnt="9">
        <dgm:presLayoutVars>
          <dgm:chPref val="3"/>
        </dgm:presLayoutVars>
      </dgm:prSet>
      <dgm:spPr/>
      <dgm:t>
        <a:bodyPr/>
        <a:lstStyle/>
        <a:p>
          <a:endParaRPr lang="es-MX"/>
        </a:p>
      </dgm:t>
    </dgm:pt>
    <dgm:pt modelId="{737DF08F-CE08-4909-B89C-2E4237634249}" type="pres">
      <dgm:prSet presAssocID="{6731B647-22EE-45C1-BE8F-D5E9A8D9D988}" presName="hierChild5" presStyleCnt="0"/>
      <dgm:spPr/>
    </dgm:pt>
    <dgm:pt modelId="{287BE8E7-758F-48B9-A18C-B99D4F13E861}" type="pres">
      <dgm:prSet presAssocID="{DC6355F1-FDDD-469A-8CAE-DB3DE4FFC6FE}" presName="Name23" presStyleLbl="parChTrans1D4" presStyleIdx="7" presStyleCnt="9"/>
      <dgm:spPr/>
      <dgm:t>
        <a:bodyPr/>
        <a:lstStyle/>
        <a:p>
          <a:endParaRPr lang="es-MX"/>
        </a:p>
      </dgm:t>
    </dgm:pt>
    <dgm:pt modelId="{8BA0F179-EB66-40C5-B216-7591E9B6A031}" type="pres">
      <dgm:prSet presAssocID="{4B088926-1985-4E6E-A075-F397957777F3}" presName="hierRoot4" presStyleCnt="0"/>
      <dgm:spPr/>
    </dgm:pt>
    <dgm:pt modelId="{5230365E-B889-449D-80BF-F0948D81413C}" type="pres">
      <dgm:prSet presAssocID="{4B088926-1985-4E6E-A075-F397957777F3}" presName="composite4" presStyleCnt="0"/>
      <dgm:spPr/>
    </dgm:pt>
    <dgm:pt modelId="{70467C5A-89DA-4622-B6DF-6E26F6D115A1}" type="pres">
      <dgm:prSet presAssocID="{4B088926-1985-4E6E-A075-F397957777F3}" presName="background4" presStyleLbl="node4" presStyleIdx="7" presStyleCnt="9"/>
      <dgm:spPr/>
    </dgm:pt>
    <dgm:pt modelId="{EAA968AE-64A8-439F-AA88-FDE081293A91}" type="pres">
      <dgm:prSet presAssocID="{4B088926-1985-4E6E-A075-F397957777F3}" presName="text4" presStyleLbl="fgAcc4" presStyleIdx="7" presStyleCnt="9">
        <dgm:presLayoutVars>
          <dgm:chPref val="3"/>
        </dgm:presLayoutVars>
      </dgm:prSet>
      <dgm:spPr/>
      <dgm:t>
        <a:bodyPr/>
        <a:lstStyle/>
        <a:p>
          <a:endParaRPr lang="es-MX"/>
        </a:p>
      </dgm:t>
    </dgm:pt>
    <dgm:pt modelId="{D561C2D2-BFE1-49EE-A99D-4B56DFE86884}" type="pres">
      <dgm:prSet presAssocID="{4B088926-1985-4E6E-A075-F397957777F3}" presName="hierChild5" presStyleCnt="0"/>
      <dgm:spPr/>
    </dgm:pt>
    <dgm:pt modelId="{66E51B56-0997-486E-8750-E234F3EC5FFC}" type="pres">
      <dgm:prSet presAssocID="{463C9B73-3724-4DC1-9B9C-D67DF362DFED}" presName="Name23" presStyleLbl="parChTrans1D4" presStyleIdx="8" presStyleCnt="9"/>
      <dgm:spPr/>
      <dgm:t>
        <a:bodyPr/>
        <a:lstStyle/>
        <a:p>
          <a:endParaRPr lang="es-MX"/>
        </a:p>
      </dgm:t>
    </dgm:pt>
    <dgm:pt modelId="{716BA59B-2E4F-4E61-9582-C99FC5BBA38F}" type="pres">
      <dgm:prSet presAssocID="{0FB8920A-5BEC-4133-AA51-023EADB37AF1}" presName="hierRoot4" presStyleCnt="0"/>
      <dgm:spPr/>
    </dgm:pt>
    <dgm:pt modelId="{5C3A006C-F03C-462F-8D1F-FFD1A5D1BB0F}" type="pres">
      <dgm:prSet presAssocID="{0FB8920A-5BEC-4133-AA51-023EADB37AF1}" presName="composite4" presStyleCnt="0"/>
      <dgm:spPr/>
    </dgm:pt>
    <dgm:pt modelId="{F5E344DF-B4E0-44C5-873C-725FA6FDF4CC}" type="pres">
      <dgm:prSet presAssocID="{0FB8920A-5BEC-4133-AA51-023EADB37AF1}" presName="background4" presStyleLbl="node4" presStyleIdx="8" presStyleCnt="9"/>
      <dgm:spPr/>
    </dgm:pt>
    <dgm:pt modelId="{ADE32004-5E76-4B44-8A0C-513868AC46E3}" type="pres">
      <dgm:prSet presAssocID="{0FB8920A-5BEC-4133-AA51-023EADB37AF1}" presName="text4" presStyleLbl="fgAcc4" presStyleIdx="8" presStyleCnt="9">
        <dgm:presLayoutVars>
          <dgm:chPref val="3"/>
        </dgm:presLayoutVars>
      </dgm:prSet>
      <dgm:spPr/>
      <dgm:t>
        <a:bodyPr/>
        <a:lstStyle/>
        <a:p>
          <a:endParaRPr lang="es-MX"/>
        </a:p>
      </dgm:t>
    </dgm:pt>
    <dgm:pt modelId="{CC6E82F2-ABBA-4F48-BB2B-6C854445904D}" type="pres">
      <dgm:prSet presAssocID="{0FB8920A-5BEC-4133-AA51-023EADB37AF1}" presName="hierChild5" presStyleCnt="0"/>
      <dgm:spPr/>
    </dgm:pt>
  </dgm:ptLst>
  <dgm:cxnLst>
    <dgm:cxn modelId="{6D3B258A-1B2E-44A7-8053-4A973B3C3B5F}" srcId="{DEA298FC-5841-4ADB-8DF2-90EFE8733EB7}" destId="{251C942E-32F8-410D-8568-C2FA5E1A6ECC}" srcOrd="1" destOrd="0" parTransId="{F56B8427-FB06-43B1-8556-D12AF86B8E2B}" sibTransId="{6458C556-FBFC-46D9-A858-A6843E06C1B8}"/>
    <dgm:cxn modelId="{7479D923-79D8-4BAD-BFC7-E6DC30370082}" type="presOf" srcId="{BC578954-EB97-48DC-A88A-0834A643D51A}" destId="{42114331-B6FB-4B95-A316-07D020CB9BE6}" srcOrd="0" destOrd="0" presId="urn:microsoft.com/office/officeart/2005/8/layout/hierarchy1"/>
    <dgm:cxn modelId="{544BA1C5-037E-4D88-9206-D132D7C92471}" srcId="{8CA39407-4784-4996-A050-AFFBE1C56CE4}" destId="{DEA298FC-5841-4ADB-8DF2-90EFE8733EB7}" srcOrd="0" destOrd="0" parTransId="{C11E0664-3507-4A09-82DB-1084422CE94C}" sibTransId="{DD779B94-682F-4C69-96E1-6C0C7B4190B2}"/>
    <dgm:cxn modelId="{82C976EC-2803-444F-A175-25A4B4B29DF6}" srcId="{8CA39407-4784-4996-A050-AFFBE1C56CE4}" destId="{BC578954-EB97-48DC-A88A-0834A643D51A}" srcOrd="2" destOrd="0" parTransId="{586B09DF-B42E-427F-80A6-54EFE79EDDC3}" sibTransId="{78E8B686-B92F-4CEE-A83F-029B8E7D8DDA}"/>
    <dgm:cxn modelId="{82CDB869-C4ED-41CE-BCAC-544F3FDE01F1}" srcId="{BC578954-EB97-48DC-A88A-0834A643D51A}" destId="{4B088926-1985-4E6E-A075-F397957777F3}" srcOrd="1" destOrd="0" parTransId="{DC6355F1-FDDD-469A-8CAE-DB3DE4FFC6FE}" sibTransId="{DD13DF58-1355-4408-8F49-DC174060B2DE}"/>
    <dgm:cxn modelId="{5EA92F4D-8C70-4503-882D-23FBF81580F0}" type="presOf" srcId="{E8DD4141-140D-49B9-BEE3-AC0CACDE5463}" destId="{2887C955-BE28-497B-8E75-67FF7F3784EE}" srcOrd="0" destOrd="0" presId="urn:microsoft.com/office/officeart/2005/8/layout/hierarchy1"/>
    <dgm:cxn modelId="{204B7403-5586-441A-AFDC-E3E1FD95830A}" type="presOf" srcId="{4B088926-1985-4E6E-A075-F397957777F3}" destId="{EAA968AE-64A8-439F-AA88-FDE081293A91}" srcOrd="0" destOrd="0" presId="urn:microsoft.com/office/officeart/2005/8/layout/hierarchy1"/>
    <dgm:cxn modelId="{3D49C24C-A9CC-4294-BEE2-237D32D50D81}" srcId="{437C8E9A-D0DD-471C-93ED-7B4AFA505702}" destId="{E046C586-55A2-4174-8AD4-481B2F5F107A}" srcOrd="0" destOrd="0" parTransId="{FB08B868-A27A-4E84-B7A6-0DDDCDB8955E}" sibTransId="{894FBE9A-6073-42B8-A9C2-F428CB42E3EA}"/>
    <dgm:cxn modelId="{5EF75E81-F39F-46BB-B4AD-FDB4FE61B358}" srcId="{299702F2-8AB3-4313-A2EF-442AD77F9935}" destId="{ABA9FFF9-4DF7-40AE-847D-41923D2A968C}" srcOrd="0" destOrd="0" parTransId="{7A789094-A48C-4D98-8F7D-6C6E4BFAC813}" sibTransId="{4B00BEDC-0DE3-42C5-9D5A-1007012337AA}"/>
    <dgm:cxn modelId="{EF429B1F-C3FE-4ED4-9100-38DAE5347865}" type="presOf" srcId="{463C9B73-3724-4DC1-9B9C-D67DF362DFED}" destId="{66E51B56-0997-486E-8750-E234F3EC5FFC}" srcOrd="0" destOrd="0" presId="urn:microsoft.com/office/officeart/2005/8/layout/hierarchy1"/>
    <dgm:cxn modelId="{B0CE9B94-6AE3-48EC-A887-83C9D8C8D180}" type="presOf" srcId="{23042752-AEC0-46A2-8CEE-888EEF32D8A0}" destId="{F6A617BD-9C3D-40C7-BA61-72510B7D588A}" srcOrd="0" destOrd="0" presId="urn:microsoft.com/office/officeart/2005/8/layout/hierarchy1"/>
    <dgm:cxn modelId="{88010308-F786-4F59-AE3E-4A2139F31966}" srcId="{8CA39407-4784-4996-A050-AFFBE1C56CE4}" destId="{437C8E9A-D0DD-471C-93ED-7B4AFA505702}" srcOrd="1" destOrd="0" parTransId="{7201D265-2F45-46E6-B6FA-1958FA53F2BE}" sibTransId="{186FE2F6-DE26-49DF-9F4F-EDEC4B647B15}"/>
    <dgm:cxn modelId="{E5A27EA0-C5DC-4FEF-AF31-B82BFF71E269}" srcId="{437C8E9A-D0DD-471C-93ED-7B4AFA505702}" destId="{DC124CB6-E242-4BA7-AD9B-4C65EB29A6B9}" srcOrd="1" destOrd="0" parTransId="{C2C19165-DD54-4FD3-AFFC-10B8A740884F}" sibTransId="{FBA00D77-D08F-485B-A9B4-4CDBD3A530DC}"/>
    <dgm:cxn modelId="{C61D5B2F-3C0C-4D07-8EF2-F158901B6B25}" type="presOf" srcId="{DC124CB6-E242-4BA7-AD9B-4C65EB29A6B9}" destId="{701FC247-69F7-41B9-9E51-E70514CDAF00}" srcOrd="0" destOrd="0" presId="urn:microsoft.com/office/officeart/2005/8/layout/hierarchy1"/>
    <dgm:cxn modelId="{70CB65FA-DE79-41E7-B4BB-858946B02698}" type="presOf" srcId="{437C8E9A-D0DD-471C-93ED-7B4AFA505702}" destId="{7EAC7B25-A5C7-41A6-93DA-BD89FE4A1E54}" srcOrd="0" destOrd="0" presId="urn:microsoft.com/office/officeart/2005/8/layout/hierarchy1"/>
    <dgm:cxn modelId="{8AE2EA6E-5278-4890-BA1F-F97D5F212261}" srcId="{DEA298FC-5841-4ADB-8DF2-90EFE8733EB7}" destId="{7C299DCF-679D-4468-BEB7-E441B9C3A7C6}" srcOrd="0" destOrd="0" parTransId="{23042752-AEC0-46A2-8CEE-888EEF32D8A0}" sibTransId="{66E870B8-AAE1-4D4F-A2DA-C4389517BB5F}"/>
    <dgm:cxn modelId="{8BF65275-C323-4A4F-B979-83EBB3437153}" type="presOf" srcId="{E046C586-55A2-4174-8AD4-481B2F5F107A}" destId="{B3572DCE-93BC-41C5-8344-5493EE686304}" srcOrd="0" destOrd="0" presId="urn:microsoft.com/office/officeart/2005/8/layout/hierarchy1"/>
    <dgm:cxn modelId="{BB48AEDA-866E-463F-A99F-C223035E66D2}" type="presOf" srcId="{FB08B868-A27A-4E84-B7A6-0DDDCDB8955E}" destId="{132086C7-8340-47B4-B0DC-72223F7713D5}" srcOrd="0" destOrd="0" presId="urn:microsoft.com/office/officeart/2005/8/layout/hierarchy1"/>
    <dgm:cxn modelId="{E17F60A9-6AF7-4921-8DE9-D5791AAD2FC5}" type="presOf" srcId="{D86BF134-9F16-4B39-9379-6DB015C5CB58}" destId="{F0413527-B320-4640-9BE9-7C836FDC8DA4}" srcOrd="0" destOrd="0" presId="urn:microsoft.com/office/officeart/2005/8/layout/hierarchy1"/>
    <dgm:cxn modelId="{4858A37E-7B05-42A3-97BF-2BA2B95BD2E2}" type="presOf" srcId="{586B09DF-B42E-427F-80A6-54EFE79EDDC3}" destId="{F2C487CF-BA7F-45B0-B1A8-02267C88F106}" srcOrd="0" destOrd="0" presId="urn:microsoft.com/office/officeart/2005/8/layout/hierarchy1"/>
    <dgm:cxn modelId="{C4191A49-7E72-4C60-A744-3A3DD8EDA469}" srcId="{DEA298FC-5841-4ADB-8DF2-90EFE8733EB7}" destId="{D86BF134-9F16-4B39-9379-6DB015C5CB58}" srcOrd="2" destOrd="0" parTransId="{5960D1BB-9AD7-42EB-A0A1-2F62AC20D7E0}" sibTransId="{7237E3B1-6123-4C48-9FF4-9A84B0608456}"/>
    <dgm:cxn modelId="{F6590ABD-9851-4AB7-8964-C9A70C91EED7}" type="presOf" srcId="{7C299DCF-679D-4468-BEB7-E441B9C3A7C6}" destId="{5BBB2191-64B1-4B1C-854E-C796C75DE28C}" srcOrd="0" destOrd="0" presId="urn:microsoft.com/office/officeart/2005/8/layout/hierarchy1"/>
    <dgm:cxn modelId="{B510DFE3-8EA5-43F2-8307-850D02B14C63}" type="presOf" srcId="{ABA9FFF9-4DF7-40AE-847D-41923D2A968C}" destId="{F535B4DC-83E4-4796-8CAE-89601C3FA902}" srcOrd="0" destOrd="0" presId="urn:microsoft.com/office/officeart/2005/8/layout/hierarchy1"/>
    <dgm:cxn modelId="{90B568E8-C434-445E-9273-BD5C897221D4}" type="presOf" srcId="{0FB8920A-5BEC-4133-AA51-023EADB37AF1}" destId="{ADE32004-5E76-4B44-8A0C-513868AC46E3}" srcOrd="0" destOrd="0" presId="urn:microsoft.com/office/officeart/2005/8/layout/hierarchy1"/>
    <dgm:cxn modelId="{1F6BC9BD-2004-4B6D-9DF1-36489B94C144}" type="presOf" srcId="{B1CE0B24-2AB3-4845-9777-114A38ADF287}" destId="{1A4D5EAF-AFEC-4133-9EDD-529D35838684}" srcOrd="0" destOrd="0" presId="urn:microsoft.com/office/officeart/2005/8/layout/hierarchy1"/>
    <dgm:cxn modelId="{32874D71-8F1B-4FEF-B4B0-45B9A9E5DD25}" type="presOf" srcId="{8CA39407-4784-4996-A050-AFFBE1C56CE4}" destId="{3BDFEB41-8290-4EAD-8215-77789DBD191A}" srcOrd="0" destOrd="0" presId="urn:microsoft.com/office/officeart/2005/8/layout/hierarchy1"/>
    <dgm:cxn modelId="{452A690E-251F-434E-8E67-945135E35559}" type="presOf" srcId="{299702F2-8AB3-4313-A2EF-442AD77F9935}" destId="{8FF0E2E1-D515-416F-8B89-8C9038E214FA}" srcOrd="0" destOrd="0" presId="urn:microsoft.com/office/officeart/2005/8/layout/hierarchy1"/>
    <dgm:cxn modelId="{FAC3DC3B-EB55-446F-B4E2-DB32AABF9379}" type="presOf" srcId="{92C790ED-53F1-4796-9C33-B9444DBD97DF}" destId="{29F26D28-2A4A-4424-A8A4-E555C643B1AD}" srcOrd="0" destOrd="0" presId="urn:microsoft.com/office/officeart/2005/8/layout/hierarchy1"/>
    <dgm:cxn modelId="{8B12A53B-53BD-4365-AFEA-2709667CBF89}" type="presOf" srcId="{C2C19165-DD54-4FD3-AFFC-10B8A740884F}" destId="{7D8AE0C6-982A-471D-AC14-150A7ABFDFE0}" srcOrd="0" destOrd="0" presId="urn:microsoft.com/office/officeart/2005/8/layout/hierarchy1"/>
    <dgm:cxn modelId="{C2B7E6E7-73BC-47BA-9969-BBD5948BDBC7}" type="presOf" srcId="{F56B8427-FB06-43B1-8556-D12AF86B8E2B}" destId="{013FA56F-ABF4-4BFA-8588-740F909C8B9C}" srcOrd="0" destOrd="0" presId="urn:microsoft.com/office/officeart/2005/8/layout/hierarchy1"/>
    <dgm:cxn modelId="{F57662BE-D6BE-483C-B4E4-A40A8C1CB7C0}" type="presOf" srcId="{DC6355F1-FDDD-469A-8CAE-DB3DE4FFC6FE}" destId="{287BE8E7-758F-48B9-A18C-B99D4F13E861}" srcOrd="0" destOrd="0" presId="urn:microsoft.com/office/officeart/2005/8/layout/hierarchy1"/>
    <dgm:cxn modelId="{94F2118B-F5BC-4888-8B90-2E9E51DDDE5F}" type="presOf" srcId="{7201D265-2F45-46E6-B6FA-1958FA53F2BE}" destId="{5F2F8A81-7DBE-4BBC-B6C8-61312A5272CF}" srcOrd="0" destOrd="0" presId="urn:microsoft.com/office/officeart/2005/8/layout/hierarchy1"/>
    <dgm:cxn modelId="{9C5B596F-B075-4A00-9D85-E00E4CA7CE74}" type="presOf" srcId="{5960D1BB-9AD7-42EB-A0A1-2F62AC20D7E0}" destId="{009CA7DD-A01B-4AA5-9E23-FFFFE2E6807A}" srcOrd="0" destOrd="0" presId="urn:microsoft.com/office/officeart/2005/8/layout/hierarchy1"/>
    <dgm:cxn modelId="{F97EC1F6-C625-4EA8-9FA8-901B85A290E6}" srcId="{ABA9FFF9-4DF7-40AE-847D-41923D2A968C}" destId="{8CA39407-4784-4996-A050-AFFBE1C56CE4}" srcOrd="0" destOrd="0" parTransId="{028D0527-DC6E-4E47-8D16-9634932BB2D4}" sibTransId="{F664C540-550A-43D9-8B96-A851227690AF}"/>
    <dgm:cxn modelId="{7D7FC10E-73DE-4761-ADA3-EEE6133F8AA0}" srcId="{BC578954-EB97-48DC-A88A-0834A643D51A}" destId="{0FB8920A-5BEC-4133-AA51-023EADB37AF1}" srcOrd="2" destOrd="0" parTransId="{463C9B73-3724-4DC1-9B9C-D67DF362DFED}" sibTransId="{143EBDF2-BFC9-47A3-8E99-37608731FB29}"/>
    <dgm:cxn modelId="{E248DBCA-7A14-4B7C-99F7-33EB8B8AEADE}" type="presOf" srcId="{C11E0664-3507-4A09-82DB-1084422CE94C}" destId="{C303F8D2-58E2-4A3C-8580-06BA02059A86}" srcOrd="0" destOrd="0" presId="urn:microsoft.com/office/officeart/2005/8/layout/hierarchy1"/>
    <dgm:cxn modelId="{CB8CE1BF-6E4C-42EF-B873-19BDF5E66C54}" type="presOf" srcId="{028D0527-DC6E-4E47-8D16-9634932BB2D4}" destId="{EBB36B10-AAAF-46CD-A612-FF89E7058D8D}" srcOrd="0" destOrd="0" presId="urn:microsoft.com/office/officeart/2005/8/layout/hierarchy1"/>
    <dgm:cxn modelId="{1E113479-7F0A-48DA-B72F-65BD97C6612F}" type="presOf" srcId="{251C942E-32F8-410D-8568-C2FA5E1A6ECC}" destId="{C3942DC9-5A25-41AF-BA83-C4CBE694CA23}" srcOrd="0" destOrd="0" presId="urn:microsoft.com/office/officeart/2005/8/layout/hierarchy1"/>
    <dgm:cxn modelId="{49D9F80A-CC2F-4004-97CD-0DC0DF1B0DD7}" srcId="{BC578954-EB97-48DC-A88A-0834A643D51A}" destId="{6731B647-22EE-45C1-BE8F-D5E9A8D9D988}" srcOrd="0" destOrd="0" parTransId="{E8DD4141-140D-49B9-BEE3-AC0CACDE5463}" sibTransId="{E8887034-5602-40BE-B3D3-081ECD42F9EE}"/>
    <dgm:cxn modelId="{941C8784-AEC0-4B1D-B41D-DC399CBBB444}" type="presOf" srcId="{6731B647-22EE-45C1-BE8F-D5E9A8D9D988}" destId="{351246BE-8804-4763-8E9B-6BA3EDD59C78}" srcOrd="0" destOrd="0" presId="urn:microsoft.com/office/officeart/2005/8/layout/hierarchy1"/>
    <dgm:cxn modelId="{5FCB18DD-54FF-4754-B40F-7C4EC98D957D}" srcId="{437C8E9A-D0DD-471C-93ED-7B4AFA505702}" destId="{B1CE0B24-2AB3-4845-9777-114A38ADF287}" srcOrd="2" destOrd="0" parTransId="{92C790ED-53F1-4796-9C33-B9444DBD97DF}" sibTransId="{8D44AE7A-62AA-462E-8F45-468B9BE4C792}"/>
    <dgm:cxn modelId="{B28BCC6C-1DFD-4988-BA73-F9FC6ADFE802}" type="presOf" srcId="{DEA298FC-5841-4ADB-8DF2-90EFE8733EB7}" destId="{6D40B399-755D-4EDE-9AC9-CCD110FB1A60}" srcOrd="0" destOrd="0" presId="urn:microsoft.com/office/officeart/2005/8/layout/hierarchy1"/>
    <dgm:cxn modelId="{A54ACAB9-5509-42F0-AEB5-9AE199E64548}" type="presParOf" srcId="{8FF0E2E1-D515-416F-8B89-8C9038E214FA}" destId="{7D5862A9-81AE-4F39-8AC0-3487EBC3341D}" srcOrd="0" destOrd="0" presId="urn:microsoft.com/office/officeart/2005/8/layout/hierarchy1"/>
    <dgm:cxn modelId="{45CA5E61-F200-4AD4-8A08-CF303F972CC6}" type="presParOf" srcId="{7D5862A9-81AE-4F39-8AC0-3487EBC3341D}" destId="{0BAC327E-38B6-44B9-BA36-164AD8718698}" srcOrd="0" destOrd="0" presId="urn:microsoft.com/office/officeart/2005/8/layout/hierarchy1"/>
    <dgm:cxn modelId="{51EEE359-ED60-4C9C-BB28-2225D3AAA95D}" type="presParOf" srcId="{0BAC327E-38B6-44B9-BA36-164AD8718698}" destId="{ED2C0C79-9D6D-43C9-90F6-B2374318689E}" srcOrd="0" destOrd="0" presId="urn:microsoft.com/office/officeart/2005/8/layout/hierarchy1"/>
    <dgm:cxn modelId="{A0BE7107-F24D-4FA1-A609-8736CAA1E46C}" type="presParOf" srcId="{0BAC327E-38B6-44B9-BA36-164AD8718698}" destId="{F535B4DC-83E4-4796-8CAE-89601C3FA902}" srcOrd="1" destOrd="0" presId="urn:microsoft.com/office/officeart/2005/8/layout/hierarchy1"/>
    <dgm:cxn modelId="{8D23FA44-DE4B-4C98-85A6-F2F4C9384472}" type="presParOf" srcId="{7D5862A9-81AE-4F39-8AC0-3487EBC3341D}" destId="{FF4697C1-3AF6-4627-A4FD-76EDC379B221}" srcOrd="1" destOrd="0" presId="urn:microsoft.com/office/officeart/2005/8/layout/hierarchy1"/>
    <dgm:cxn modelId="{998F5759-EF6F-46E6-8BA6-3056D5926ECA}" type="presParOf" srcId="{FF4697C1-3AF6-4627-A4FD-76EDC379B221}" destId="{EBB36B10-AAAF-46CD-A612-FF89E7058D8D}" srcOrd="0" destOrd="0" presId="urn:microsoft.com/office/officeart/2005/8/layout/hierarchy1"/>
    <dgm:cxn modelId="{222170B1-1203-426D-BCB8-FFC9C0E7797A}" type="presParOf" srcId="{FF4697C1-3AF6-4627-A4FD-76EDC379B221}" destId="{918C7145-57E9-47B5-8DF8-AEB5DB9218FB}" srcOrd="1" destOrd="0" presId="urn:microsoft.com/office/officeart/2005/8/layout/hierarchy1"/>
    <dgm:cxn modelId="{CD1AB218-3C46-4ADF-B7B2-E92CB0B1463B}" type="presParOf" srcId="{918C7145-57E9-47B5-8DF8-AEB5DB9218FB}" destId="{862D838E-5B7F-4E00-A02D-06DDB93C503E}" srcOrd="0" destOrd="0" presId="urn:microsoft.com/office/officeart/2005/8/layout/hierarchy1"/>
    <dgm:cxn modelId="{0FD87F95-B01A-4A17-B78D-08587F5DD866}" type="presParOf" srcId="{862D838E-5B7F-4E00-A02D-06DDB93C503E}" destId="{CD9D4EAA-9AFD-418F-B01C-73B158E5E72D}" srcOrd="0" destOrd="0" presId="urn:microsoft.com/office/officeart/2005/8/layout/hierarchy1"/>
    <dgm:cxn modelId="{0027CEE7-E50B-48A2-A47A-A5E190060FE7}" type="presParOf" srcId="{862D838E-5B7F-4E00-A02D-06DDB93C503E}" destId="{3BDFEB41-8290-4EAD-8215-77789DBD191A}" srcOrd="1" destOrd="0" presId="urn:microsoft.com/office/officeart/2005/8/layout/hierarchy1"/>
    <dgm:cxn modelId="{74B02196-C5B2-4962-84C1-F245A732AF54}" type="presParOf" srcId="{918C7145-57E9-47B5-8DF8-AEB5DB9218FB}" destId="{70E08ED8-7F12-4A1E-9AC4-3BA57F1E61E3}" srcOrd="1" destOrd="0" presId="urn:microsoft.com/office/officeart/2005/8/layout/hierarchy1"/>
    <dgm:cxn modelId="{C4F3C984-1C8A-4634-86B4-83094CA71206}" type="presParOf" srcId="{70E08ED8-7F12-4A1E-9AC4-3BA57F1E61E3}" destId="{C303F8D2-58E2-4A3C-8580-06BA02059A86}" srcOrd="0" destOrd="0" presId="urn:microsoft.com/office/officeart/2005/8/layout/hierarchy1"/>
    <dgm:cxn modelId="{0832FD93-43AC-4E3A-9390-109F0FB9956A}" type="presParOf" srcId="{70E08ED8-7F12-4A1E-9AC4-3BA57F1E61E3}" destId="{6080145D-4B32-49E9-9027-DA6572743A2C}" srcOrd="1" destOrd="0" presId="urn:microsoft.com/office/officeart/2005/8/layout/hierarchy1"/>
    <dgm:cxn modelId="{D631E955-84CF-4CF9-8DE0-26738DE22B88}" type="presParOf" srcId="{6080145D-4B32-49E9-9027-DA6572743A2C}" destId="{8595960F-5FB9-4DA4-B09D-C896D6103B1F}" srcOrd="0" destOrd="0" presId="urn:microsoft.com/office/officeart/2005/8/layout/hierarchy1"/>
    <dgm:cxn modelId="{63751E73-7AC8-47A7-A51C-831CD36AF962}" type="presParOf" srcId="{8595960F-5FB9-4DA4-B09D-C896D6103B1F}" destId="{5B791A0B-393F-4445-BE86-CB10106C3CED}" srcOrd="0" destOrd="0" presId="urn:microsoft.com/office/officeart/2005/8/layout/hierarchy1"/>
    <dgm:cxn modelId="{A08F19DD-A0CB-43EB-BFF8-EC43C7B90866}" type="presParOf" srcId="{8595960F-5FB9-4DA4-B09D-C896D6103B1F}" destId="{6D40B399-755D-4EDE-9AC9-CCD110FB1A60}" srcOrd="1" destOrd="0" presId="urn:microsoft.com/office/officeart/2005/8/layout/hierarchy1"/>
    <dgm:cxn modelId="{7E0AACEF-54E2-4A41-B7F9-0617598B022D}" type="presParOf" srcId="{6080145D-4B32-49E9-9027-DA6572743A2C}" destId="{FBF3235F-8AA6-4FEA-B66A-61C1DF3F9B5B}" srcOrd="1" destOrd="0" presId="urn:microsoft.com/office/officeart/2005/8/layout/hierarchy1"/>
    <dgm:cxn modelId="{DD85B2DA-5899-4AEC-83C3-B8BF3389FF9E}" type="presParOf" srcId="{FBF3235F-8AA6-4FEA-B66A-61C1DF3F9B5B}" destId="{F6A617BD-9C3D-40C7-BA61-72510B7D588A}" srcOrd="0" destOrd="0" presId="urn:microsoft.com/office/officeart/2005/8/layout/hierarchy1"/>
    <dgm:cxn modelId="{8A4F6545-BF46-4E8E-A40F-05A28F206439}" type="presParOf" srcId="{FBF3235F-8AA6-4FEA-B66A-61C1DF3F9B5B}" destId="{D83598A6-97FE-40F4-A7A7-666A9B492F26}" srcOrd="1" destOrd="0" presId="urn:microsoft.com/office/officeart/2005/8/layout/hierarchy1"/>
    <dgm:cxn modelId="{EC9E4AAD-D746-4A55-9F48-60D64E54816B}" type="presParOf" srcId="{D83598A6-97FE-40F4-A7A7-666A9B492F26}" destId="{D144FD79-BF4C-41B8-BD0A-E65452F1198A}" srcOrd="0" destOrd="0" presId="urn:microsoft.com/office/officeart/2005/8/layout/hierarchy1"/>
    <dgm:cxn modelId="{F6A94374-0498-4324-A0B2-05568C5DE844}" type="presParOf" srcId="{D144FD79-BF4C-41B8-BD0A-E65452F1198A}" destId="{241DD913-B4C1-4B37-82D7-A02899664EB7}" srcOrd="0" destOrd="0" presId="urn:microsoft.com/office/officeart/2005/8/layout/hierarchy1"/>
    <dgm:cxn modelId="{EE2A82CF-3F2D-41E5-B4F1-2E0944632AF0}" type="presParOf" srcId="{D144FD79-BF4C-41B8-BD0A-E65452F1198A}" destId="{5BBB2191-64B1-4B1C-854E-C796C75DE28C}" srcOrd="1" destOrd="0" presId="urn:microsoft.com/office/officeart/2005/8/layout/hierarchy1"/>
    <dgm:cxn modelId="{CB6023A5-DFBA-4C7D-8DAC-56719AB5C4FC}" type="presParOf" srcId="{D83598A6-97FE-40F4-A7A7-666A9B492F26}" destId="{2B38C919-837A-4E49-ABBE-E36732A6418E}" srcOrd="1" destOrd="0" presId="urn:microsoft.com/office/officeart/2005/8/layout/hierarchy1"/>
    <dgm:cxn modelId="{C8067AF0-718D-4874-BCDB-798188116478}" type="presParOf" srcId="{FBF3235F-8AA6-4FEA-B66A-61C1DF3F9B5B}" destId="{013FA56F-ABF4-4BFA-8588-740F909C8B9C}" srcOrd="2" destOrd="0" presId="urn:microsoft.com/office/officeart/2005/8/layout/hierarchy1"/>
    <dgm:cxn modelId="{5F9387E6-9E51-4739-B334-03C94A125DF1}" type="presParOf" srcId="{FBF3235F-8AA6-4FEA-B66A-61C1DF3F9B5B}" destId="{F6E98297-2C88-4036-8A06-F540F7C56A19}" srcOrd="3" destOrd="0" presId="urn:microsoft.com/office/officeart/2005/8/layout/hierarchy1"/>
    <dgm:cxn modelId="{0C424859-2829-4148-82BF-2EF784E9EEE0}" type="presParOf" srcId="{F6E98297-2C88-4036-8A06-F540F7C56A19}" destId="{D4B13659-1C7F-4949-A1F0-4C02503DB268}" srcOrd="0" destOrd="0" presId="urn:microsoft.com/office/officeart/2005/8/layout/hierarchy1"/>
    <dgm:cxn modelId="{51269579-286A-4F7E-AA51-DBDF874A1210}" type="presParOf" srcId="{D4B13659-1C7F-4949-A1F0-4C02503DB268}" destId="{7AFC0773-958A-42D5-9AE4-BEEF6DA13C0A}" srcOrd="0" destOrd="0" presId="urn:microsoft.com/office/officeart/2005/8/layout/hierarchy1"/>
    <dgm:cxn modelId="{92FFF5A5-4BC3-4473-BC33-E9FF11939786}" type="presParOf" srcId="{D4B13659-1C7F-4949-A1F0-4C02503DB268}" destId="{C3942DC9-5A25-41AF-BA83-C4CBE694CA23}" srcOrd="1" destOrd="0" presId="urn:microsoft.com/office/officeart/2005/8/layout/hierarchy1"/>
    <dgm:cxn modelId="{DE606F91-5088-44E1-8F91-14E70D21AAE2}" type="presParOf" srcId="{F6E98297-2C88-4036-8A06-F540F7C56A19}" destId="{5602B389-D92F-414D-84EB-AE5903AF235F}" srcOrd="1" destOrd="0" presId="urn:microsoft.com/office/officeart/2005/8/layout/hierarchy1"/>
    <dgm:cxn modelId="{84E3EEC5-E5A5-4272-9266-4B36B8418673}" type="presParOf" srcId="{FBF3235F-8AA6-4FEA-B66A-61C1DF3F9B5B}" destId="{009CA7DD-A01B-4AA5-9E23-FFFFE2E6807A}" srcOrd="4" destOrd="0" presId="urn:microsoft.com/office/officeart/2005/8/layout/hierarchy1"/>
    <dgm:cxn modelId="{E5603D41-122E-4DFA-8DCA-C0FE034E0EED}" type="presParOf" srcId="{FBF3235F-8AA6-4FEA-B66A-61C1DF3F9B5B}" destId="{CA57E15A-1C1C-4A9E-BA4C-0421DE30B4E5}" srcOrd="5" destOrd="0" presId="urn:microsoft.com/office/officeart/2005/8/layout/hierarchy1"/>
    <dgm:cxn modelId="{7BBCAA8B-7B56-4834-BDDA-85E0C67F9671}" type="presParOf" srcId="{CA57E15A-1C1C-4A9E-BA4C-0421DE30B4E5}" destId="{2F224279-C42F-45D4-B6CD-6222801217A5}" srcOrd="0" destOrd="0" presId="urn:microsoft.com/office/officeart/2005/8/layout/hierarchy1"/>
    <dgm:cxn modelId="{6686BFE4-DC33-48B8-899A-7E44C751BB55}" type="presParOf" srcId="{2F224279-C42F-45D4-B6CD-6222801217A5}" destId="{F95A3C5F-5D9A-4717-9DED-42B16E0E324A}" srcOrd="0" destOrd="0" presId="urn:microsoft.com/office/officeart/2005/8/layout/hierarchy1"/>
    <dgm:cxn modelId="{53521D36-D0A8-4C7E-9378-A45527D58FAA}" type="presParOf" srcId="{2F224279-C42F-45D4-B6CD-6222801217A5}" destId="{F0413527-B320-4640-9BE9-7C836FDC8DA4}" srcOrd="1" destOrd="0" presId="urn:microsoft.com/office/officeart/2005/8/layout/hierarchy1"/>
    <dgm:cxn modelId="{E85FF624-8D55-4F6E-8370-1073F36A1A0D}" type="presParOf" srcId="{CA57E15A-1C1C-4A9E-BA4C-0421DE30B4E5}" destId="{0B57270C-A8CD-4ADC-B44A-903287683B12}" srcOrd="1" destOrd="0" presId="urn:microsoft.com/office/officeart/2005/8/layout/hierarchy1"/>
    <dgm:cxn modelId="{E15716FC-5491-478C-B170-42FFBF3E0E10}" type="presParOf" srcId="{70E08ED8-7F12-4A1E-9AC4-3BA57F1E61E3}" destId="{5F2F8A81-7DBE-4BBC-B6C8-61312A5272CF}" srcOrd="2" destOrd="0" presId="urn:microsoft.com/office/officeart/2005/8/layout/hierarchy1"/>
    <dgm:cxn modelId="{6FF9F51F-917B-4626-9EEE-7377D7197FA9}" type="presParOf" srcId="{70E08ED8-7F12-4A1E-9AC4-3BA57F1E61E3}" destId="{54D5C789-DEB8-4E52-8AC1-0A0776915086}" srcOrd="3" destOrd="0" presId="urn:microsoft.com/office/officeart/2005/8/layout/hierarchy1"/>
    <dgm:cxn modelId="{0E0CC7C4-E279-44A4-B865-864BEF2EBE23}" type="presParOf" srcId="{54D5C789-DEB8-4E52-8AC1-0A0776915086}" destId="{01B2E6D3-ABD1-4EA6-960A-6EF3049D25BB}" srcOrd="0" destOrd="0" presId="urn:microsoft.com/office/officeart/2005/8/layout/hierarchy1"/>
    <dgm:cxn modelId="{AA5D8B9C-BE13-4B7F-9480-800C34878165}" type="presParOf" srcId="{01B2E6D3-ABD1-4EA6-960A-6EF3049D25BB}" destId="{D9A68FF6-BC15-4716-B654-1FEF6E395EA4}" srcOrd="0" destOrd="0" presId="urn:microsoft.com/office/officeart/2005/8/layout/hierarchy1"/>
    <dgm:cxn modelId="{4EBF41DE-0C09-4078-867D-1EBFD773CA47}" type="presParOf" srcId="{01B2E6D3-ABD1-4EA6-960A-6EF3049D25BB}" destId="{7EAC7B25-A5C7-41A6-93DA-BD89FE4A1E54}" srcOrd="1" destOrd="0" presId="urn:microsoft.com/office/officeart/2005/8/layout/hierarchy1"/>
    <dgm:cxn modelId="{38B9EB06-8A9D-4A45-8046-E9605C981EB6}" type="presParOf" srcId="{54D5C789-DEB8-4E52-8AC1-0A0776915086}" destId="{9357B320-B5B0-4581-9EED-84A8B57BED97}" srcOrd="1" destOrd="0" presId="urn:microsoft.com/office/officeart/2005/8/layout/hierarchy1"/>
    <dgm:cxn modelId="{012B15F1-DC8C-42D0-A7A8-52175A7A2D92}" type="presParOf" srcId="{9357B320-B5B0-4581-9EED-84A8B57BED97}" destId="{132086C7-8340-47B4-B0DC-72223F7713D5}" srcOrd="0" destOrd="0" presId="urn:microsoft.com/office/officeart/2005/8/layout/hierarchy1"/>
    <dgm:cxn modelId="{7C02EBB5-A77B-462D-8F91-70281CBFDC34}" type="presParOf" srcId="{9357B320-B5B0-4581-9EED-84A8B57BED97}" destId="{2C327C89-BCAD-4C09-8E99-53DC0D06F974}" srcOrd="1" destOrd="0" presId="urn:microsoft.com/office/officeart/2005/8/layout/hierarchy1"/>
    <dgm:cxn modelId="{3D24A3BD-E5B8-427C-A2C9-A25D2788ABE7}" type="presParOf" srcId="{2C327C89-BCAD-4C09-8E99-53DC0D06F974}" destId="{74546494-0EE2-4FE7-90C7-A440022D3B44}" srcOrd="0" destOrd="0" presId="urn:microsoft.com/office/officeart/2005/8/layout/hierarchy1"/>
    <dgm:cxn modelId="{05119CC4-AF41-4F71-9D90-9AE670F9EFBF}" type="presParOf" srcId="{74546494-0EE2-4FE7-90C7-A440022D3B44}" destId="{35813CAD-E9E3-4637-BF7B-5D300140DF77}" srcOrd="0" destOrd="0" presId="urn:microsoft.com/office/officeart/2005/8/layout/hierarchy1"/>
    <dgm:cxn modelId="{E88D53F2-E3DB-4077-8A59-7466BD1AEBE5}" type="presParOf" srcId="{74546494-0EE2-4FE7-90C7-A440022D3B44}" destId="{B3572DCE-93BC-41C5-8344-5493EE686304}" srcOrd="1" destOrd="0" presId="urn:microsoft.com/office/officeart/2005/8/layout/hierarchy1"/>
    <dgm:cxn modelId="{71ED3700-3D95-4394-A6FA-34996FD045DE}" type="presParOf" srcId="{2C327C89-BCAD-4C09-8E99-53DC0D06F974}" destId="{F57A242A-081B-44CC-948C-B896D13DA199}" srcOrd="1" destOrd="0" presId="urn:microsoft.com/office/officeart/2005/8/layout/hierarchy1"/>
    <dgm:cxn modelId="{330B2072-7851-47EE-A414-14B451E90DBC}" type="presParOf" srcId="{9357B320-B5B0-4581-9EED-84A8B57BED97}" destId="{7D8AE0C6-982A-471D-AC14-150A7ABFDFE0}" srcOrd="2" destOrd="0" presId="urn:microsoft.com/office/officeart/2005/8/layout/hierarchy1"/>
    <dgm:cxn modelId="{85E65438-7577-4A3A-80AC-DE9B7625A766}" type="presParOf" srcId="{9357B320-B5B0-4581-9EED-84A8B57BED97}" destId="{E7B1FCEE-CD02-4964-89BE-2A8B09E0A3A1}" srcOrd="3" destOrd="0" presId="urn:microsoft.com/office/officeart/2005/8/layout/hierarchy1"/>
    <dgm:cxn modelId="{A54A2953-7815-4DEA-9F7A-25745ED00378}" type="presParOf" srcId="{E7B1FCEE-CD02-4964-89BE-2A8B09E0A3A1}" destId="{4FA362A5-6FB2-41A6-9145-F9B580E8DDA3}" srcOrd="0" destOrd="0" presId="urn:microsoft.com/office/officeart/2005/8/layout/hierarchy1"/>
    <dgm:cxn modelId="{4F4CFE20-F68B-46F6-B43C-3C65C8D49181}" type="presParOf" srcId="{4FA362A5-6FB2-41A6-9145-F9B580E8DDA3}" destId="{4A7B3316-5A87-48F7-B289-BFA60F5240ED}" srcOrd="0" destOrd="0" presId="urn:microsoft.com/office/officeart/2005/8/layout/hierarchy1"/>
    <dgm:cxn modelId="{7A51E009-07D1-4333-89AA-8EC458CCF522}" type="presParOf" srcId="{4FA362A5-6FB2-41A6-9145-F9B580E8DDA3}" destId="{701FC247-69F7-41B9-9E51-E70514CDAF00}" srcOrd="1" destOrd="0" presId="urn:microsoft.com/office/officeart/2005/8/layout/hierarchy1"/>
    <dgm:cxn modelId="{E468C1F8-4CA3-4987-9894-2F2AFB8D73B0}" type="presParOf" srcId="{E7B1FCEE-CD02-4964-89BE-2A8B09E0A3A1}" destId="{41262D68-1D88-497B-8EE4-F0B348D4320C}" srcOrd="1" destOrd="0" presId="urn:microsoft.com/office/officeart/2005/8/layout/hierarchy1"/>
    <dgm:cxn modelId="{4AE1C66B-50ED-4497-88AC-961351351FCC}" type="presParOf" srcId="{9357B320-B5B0-4581-9EED-84A8B57BED97}" destId="{29F26D28-2A4A-4424-A8A4-E555C643B1AD}" srcOrd="4" destOrd="0" presId="urn:microsoft.com/office/officeart/2005/8/layout/hierarchy1"/>
    <dgm:cxn modelId="{BC8C7B8D-5ECC-47B2-BEDB-F0665771EB81}" type="presParOf" srcId="{9357B320-B5B0-4581-9EED-84A8B57BED97}" destId="{442F85C2-C860-413C-899A-F3D7F05CBD3C}" srcOrd="5" destOrd="0" presId="urn:microsoft.com/office/officeart/2005/8/layout/hierarchy1"/>
    <dgm:cxn modelId="{0622C051-95A9-490D-A774-34E4FC3CD400}" type="presParOf" srcId="{442F85C2-C860-413C-899A-F3D7F05CBD3C}" destId="{1CEC17B8-CFC6-466D-B9A1-102B87A5CD6C}" srcOrd="0" destOrd="0" presId="urn:microsoft.com/office/officeart/2005/8/layout/hierarchy1"/>
    <dgm:cxn modelId="{4E5A9E94-9D24-4727-818C-A50CAAD88760}" type="presParOf" srcId="{1CEC17B8-CFC6-466D-B9A1-102B87A5CD6C}" destId="{6F6E4EAE-D8EF-4281-A5B1-7C0F023237F2}" srcOrd="0" destOrd="0" presId="urn:microsoft.com/office/officeart/2005/8/layout/hierarchy1"/>
    <dgm:cxn modelId="{58833BF3-A0CA-4E17-A44C-07D810FC6475}" type="presParOf" srcId="{1CEC17B8-CFC6-466D-B9A1-102B87A5CD6C}" destId="{1A4D5EAF-AFEC-4133-9EDD-529D35838684}" srcOrd="1" destOrd="0" presId="urn:microsoft.com/office/officeart/2005/8/layout/hierarchy1"/>
    <dgm:cxn modelId="{ABDA9E67-2D1C-4247-9835-22192E574C40}" type="presParOf" srcId="{442F85C2-C860-413C-899A-F3D7F05CBD3C}" destId="{4CFDAE31-A556-4AD6-AAB7-F828B40B1EC8}" srcOrd="1" destOrd="0" presId="urn:microsoft.com/office/officeart/2005/8/layout/hierarchy1"/>
    <dgm:cxn modelId="{E52B7F06-16DD-4136-97E8-A871F0C8C52E}" type="presParOf" srcId="{70E08ED8-7F12-4A1E-9AC4-3BA57F1E61E3}" destId="{F2C487CF-BA7F-45B0-B1A8-02267C88F106}" srcOrd="4" destOrd="0" presId="urn:microsoft.com/office/officeart/2005/8/layout/hierarchy1"/>
    <dgm:cxn modelId="{DA56101A-F0AA-4EBC-BDF9-18CFD35B1FAF}" type="presParOf" srcId="{70E08ED8-7F12-4A1E-9AC4-3BA57F1E61E3}" destId="{00F502EB-B704-4447-A66B-E5AB87565EE5}" srcOrd="5" destOrd="0" presId="urn:microsoft.com/office/officeart/2005/8/layout/hierarchy1"/>
    <dgm:cxn modelId="{972FE07E-0CE5-4B14-A42E-31660A71DA2C}" type="presParOf" srcId="{00F502EB-B704-4447-A66B-E5AB87565EE5}" destId="{71A47779-2E15-45DC-B8DD-EDCA56B968EA}" srcOrd="0" destOrd="0" presId="urn:microsoft.com/office/officeart/2005/8/layout/hierarchy1"/>
    <dgm:cxn modelId="{B20DDF52-7BE8-4881-8AF5-6E3924B756B7}" type="presParOf" srcId="{71A47779-2E15-45DC-B8DD-EDCA56B968EA}" destId="{E04BE498-205B-48C0-A68F-29B601107917}" srcOrd="0" destOrd="0" presId="urn:microsoft.com/office/officeart/2005/8/layout/hierarchy1"/>
    <dgm:cxn modelId="{2C80D5AD-AF24-4609-8224-5225A9E7AA1E}" type="presParOf" srcId="{71A47779-2E15-45DC-B8DD-EDCA56B968EA}" destId="{42114331-B6FB-4B95-A316-07D020CB9BE6}" srcOrd="1" destOrd="0" presId="urn:microsoft.com/office/officeart/2005/8/layout/hierarchy1"/>
    <dgm:cxn modelId="{86AE17DA-6AAA-4278-B344-07E3887A2450}" type="presParOf" srcId="{00F502EB-B704-4447-A66B-E5AB87565EE5}" destId="{EC570CE7-45F7-45EF-BB27-DB2663ED3515}" srcOrd="1" destOrd="0" presId="urn:microsoft.com/office/officeart/2005/8/layout/hierarchy1"/>
    <dgm:cxn modelId="{321256D9-26D1-4F17-AAA5-AD722F31E2E4}" type="presParOf" srcId="{EC570CE7-45F7-45EF-BB27-DB2663ED3515}" destId="{2887C955-BE28-497B-8E75-67FF7F3784EE}" srcOrd="0" destOrd="0" presId="urn:microsoft.com/office/officeart/2005/8/layout/hierarchy1"/>
    <dgm:cxn modelId="{996CF572-77B7-4270-BD14-98952371F7C2}" type="presParOf" srcId="{EC570CE7-45F7-45EF-BB27-DB2663ED3515}" destId="{87B5A511-0D31-45C1-91D1-DC2427A34B78}" srcOrd="1" destOrd="0" presId="urn:microsoft.com/office/officeart/2005/8/layout/hierarchy1"/>
    <dgm:cxn modelId="{1BBCE0B9-7697-48D0-8A28-1D0AF9811C0D}" type="presParOf" srcId="{87B5A511-0D31-45C1-91D1-DC2427A34B78}" destId="{5A0BAAEF-5E9E-4B4D-9C77-A0A94DE55FC6}" srcOrd="0" destOrd="0" presId="urn:microsoft.com/office/officeart/2005/8/layout/hierarchy1"/>
    <dgm:cxn modelId="{91B3AD6D-B9EC-4F71-8600-0592EEED57A7}" type="presParOf" srcId="{5A0BAAEF-5E9E-4B4D-9C77-A0A94DE55FC6}" destId="{E4C6DC8C-F84A-49A3-8DE5-AFB2CDFF1E6E}" srcOrd="0" destOrd="0" presId="urn:microsoft.com/office/officeart/2005/8/layout/hierarchy1"/>
    <dgm:cxn modelId="{74B4B551-9E4B-4AFD-B9EA-A72845DEF62A}" type="presParOf" srcId="{5A0BAAEF-5E9E-4B4D-9C77-A0A94DE55FC6}" destId="{351246BE-8804-4763-8E9B-6BA3EDD59C78}" srcOrd="1" destOrd="0" presId="urn:microsoft.com/office/officeart/2005/8/layout/hierarchy1"/>
    <dgm:cxn modelId="{4E6E087A-30C4-4B97-AA05-D3A07052A26E}" type="presParOf" srcId="{87B5A511-0D31-45C1-91D1-DC2427A34B78}" destId="{737DF08F-CE08-4909-B89C-2E4237634249}" srcOrd="1" destOrd="0" presId="urn:microsoft.com/office/officeart/2005/8/layout/hierarchy1"/>
    <dgm:cxn modelId="{A308AB64-5235-439B-8225-34011E37C608}" type="presParOf" srcId="{EC570CE7-45F7-45EF-BB27-DB2663ED3515}" destId="{287BE8E7-758F-48B9-A18C-B99D4F13E861}" srcOrd="2" destOrd="0" presId="urn:microsoft.com/office/officeart/2005/8/layout/hierarchy1"/>
    <dgm:cxn modelId="{5DDDE9F0-249F-4884-9C68-30AF001BE5A5}" type="presParOf" srcId="{EC570CE7-45F7-45EF-BB27-DB2663ED3515}" destId="{8BA0F179-EB66-40C5-B216-7591E9B6A031}" srcOrd="3" destOrd="0" presId="urn:microsoft.com/office/officeart/2005/8/layout/hierarchy1"/>
    <dgm:cxn modelId="{83DABC1D-7B88-4C8E-BB80-FF885B1BE492}" type="presParOf" srcId="{8BA0F179-EB66-40C5-B216-7591E9B6A031}" destId="{5230365E-B889-449D-80BF-F0948D81413C}" srcOrd="0" destOrd="0" presId="urn:microsoft.com/office/officeart/2005/8/layout/hierarchy1"/>
    <dgm:cxn modelId="{A6E8E604-320E-477A-9BDC-E55E4D157C63}" type="presParOf" srcId="{5230365E-B889-449D-80BF-F0948D81413C}" destId="{70467C5A-89DA-4622-B6DF-6E26F6D115A1}" srcOrd="0" destOrd="0" presId="urn:microsoft.com/office/officeart/2005/8/layout/hierarchy1"/>
    <dgm:cxn modelId="{16783F00-F278-429A-80A8-4C379A041C13}" type="presParOf" srcId="{5230365E-B889-449D-80BF-F0948D81413C}" destId="{EAA968AE-64A8-439F-AA88-FDE081293A91}" srcOrd="1" destOrd="0" presId="urn:microsoft.com/office/officeart/2005/8/layout/hierarchy1"/>
    <dgm:cxn modelId="{9C962185-23A9-4CE1-B2A3-0822B757C50D}" type="presParOf" srcId="{8BA0F179-EB66-40C5-B216-7591E9B6A031}" destId="{D561C2D2-BFE1-49EE-A99D-4B56DFE86884}" srcOrd="1" destOrd="0" presId="urn:microsoft.com/office/officeart/2005/8/layout/hierarchy1"/>
    <dgm:cxn modelId="{7DDC2498-AB63-468D-A298-26831A5874B6}" type="presParOf" srcId="{EC570CE7-45F7-45EF-BB27-DB2663ED3515}" destId="{66E51B56-0997-486E-8750-E234F3EC5FFC}" srcOrd="4" destOrd="0" presId="urn:microsoft.com/office/officeart/2005/8/layout/hierarchy1"/>
    <dgm:cxn modelId="{EA10BDED-8466-4976-AE88-7ADE5CDA7168}" type="presParOf" srcId="{EC570CE7-45F7-45EF-BB27-DB2663ED3515}" destId="{716BA59B-2E4F-4E61-9582-C99FC5BBA38F}" srcOrd="5" destOrd="0" presId="urn:microsoft.com/office/officeart/2005/8/layout/hierarchy1"/>
    <dgm:cxn modelId="{02593139-206E-4303-B6FD-B32F5B0B9129}" type="presParOf" srcId="{716BA59B-2E4F-4E61-9582-C99FC5BBA38F}" destId="{5C3A006C-F03C-462F-8D1F-FFD1A5D1BB0F}" srcOrd="0" destOrd="0" presId="urn:microsoft.com/office/officeart/2005/8/layout/hierarchy1"/>
    <dgm:cxn modelId="{1DE69834-3C67-4F2D-8506-A3F580468DCB}" type="presParOf" srcId="{5C3A006C-F03C-462F-8D1F-FFD1A5D1BB0F}" destId="{F5E344DF-B4E0-44C5-873C-725FA6FDF4CC}" srcOrd="0" destOrd="0" presId="urn:microsoft.com/office/officeart/2005/8/layout/hierarchy1"/>
    <dgm:cxn modelId="{EE084C21-CDD5-4A97-B664-CB028B396D52}" type="presParOf" srcId="{5C3A006C-F03C-462F-8D1F-FFD1A5D1BB0F}" destId="{ADE32004-5E76-4B44-8A0C-513868AC46E3}" srcOrd="1" destOrd="0" presId="urn:microsoft.com/office/officeart/2005/8/layout/hierarchy1"/>
    <dgm:cxn modelId="{42F2E021-01B0-436A-A1D3-687D96B37099}" type="presParOf" srcId="{716BA59B-2E4F-4E61-9582-C99FC5BBA38F}" destId="{CC6E82F2-ABBA-4F48-BB2B-6C854445904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8B9CD-49A6-4426-9679-76BE6DCD1734}">
      <dsp:nvSpPr>
        <dsp:cNvPr id="0" name=""/>
        <dsp:cNvSpPr/>
      </dsp:nvSpPr>
      <dsp:spPr>
        <a:xfrm>
          <a:off x="2964492" y="1528512"/>
          <a:ext cx="2054850" cy="174738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a:latin typeface="+mn-lt"/>
            </a:rPr>
            <a:t>EL ARTE DE FORMULAR PREGUNTAS ESENCIALES</a:t>
          </a:r>
        </a:p>
      </dsp:txBody>
      <dsp:txXfrm>
        <a:off x="3265418" y="1784410"/>
        <a:ext cx="1452998" cy="1235585"/>
      </dsp:txXfrm>
    </dsp:sp>
    <dsp:sp modelId="{A6D76861-2632-4F2F-BB60-C6766CF3B6E0}">
      <dsp:nvSpPr>
        <dsp:cNvPr id="0" name=""/>
        <dsp:cNvSpPr/>
      </dsp:nvSpPr>
      <dsp:spPr>
        <a:xfrm rot="10470741">
          <a:off x="727989" y="2414385"/>
          <a:ext cx="2282750" cy="75276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A7EED5-25FF-4D75-8587-863C0E32F76A}">
      <dsp:nvSpPr>
        <dsp:cNvPr id="0" name=""/>
        <dsp:cNvSpPr/>
      </dsp:nvSpPr>
      <dsp:spPr>
        <a:xfrm>
          <a:off x="-125597" y="860591"/>
          <a:ext cx="1871061" cy="557823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lvl="0" algn="ctr" defTabSz="622300">
            <a:lnSpc>
              <a:spcPct val="90000"/>
            </a:lnSpc>
            <a:spcBef>
              <a:spcPct val="0"/>
            </a:spcBef>
            <a:spcAft>
              <a:spcPct val="35000"/>
            </a:spcAft>
          </a:pPr>
          <a:r>
            <a:rPr lang="es-MX" sz="1400" b="1" kern="1200" dirty="0"/>
            <a:t>Preguntas analíticas</a:t>
          </a:r>
        </a:p>
        <a:p>
          <a:pPr marL="57150" lvl="1" indent="-57150" algn="l" defTabSz="466725">
            <a:lnSpc>
              <a:spcPct val="90000"/>
            </a:lnSpc>
            <a:spcBef>
              <a:spcPct val="0"/>
            </a:spcBef>
            <a:spcAft>
              <a:spcPct val="15000"/>
            </a:spcAft>
            <a:buChar char="••"/>
          </a:pPr>
          <a:r>
            <a:rPr lang="es-MX" sz="1050" b="0" i="1" kern="1200" dirty="0"/>
            <a:t>Preguntas generan preguntas</a:t>
          </a:r>
        </a:p>
        <a:p>
          <a:pPr marL="57150" lvl="1" indent="-57150" algn="l" defTabSz="466725">
            <a:lnSpc>
              <a:spcPct val="90000"/>
            </a:lnSpc>
            <a:spcBef>
              <a:spcPct val="0"/>
            </a:spcBef>
            <a:spcAft>
              <a:spcPct val="15000"/>
            </a:spcAft>
            <a:buChar char="••"/>
          </a:pPr>
          <a:r>
            <a:rPr lang="es-MX" sz="1050" i="1" kern="1200" dirty="0"/>
            <a:t>Cuestionar</a:t>
          </a:r>
        </a:p>
        <a:p>
          <a:pPr marL="114300" lvl="2" indent="-57150" algn="l" defTabSz="466725">
            <a:lnSpc>
              <a:spcPct val="90000"/>
            </a:lnSpc>
            <a:spcBef>
              <a:spcPct val="0"/>
            </a:spcBef>
            <a:spcAft>
              <a:spcPct val="15000"/>
            </a:spcAft>
            <a:buChar char="••"/>
          </a:pPr>
          <a:r>
            <a:rPr lang="es-MX" sz="1050" kern="1200" dirty="0"/>
            <a:t>Preguntas generan preguntas</a:t>
          </a:r>
        </a:p>
        <a:p>
          <a:pPr marL="114300" lvl="2" indent="-57150" algn="l" defTabSz="466725">
            <a:lnSpc>
              <a:spcPct val="90000"/>
            </a:lnSpc>
            <a:spcBef>
              <a:spcPct val="0"/>
            </a:spcBef>
            <a:spcAft>
              <a:spcPct val="15000"/>
            </a:spcAft>
            <a:buChar char="••"/>
          </a:pPr>
          <a:r>
            <a:rPr lang="es-MX" sz="1050" kern="1200" dirty="0"/>
            <a:t>Información, datos y experiencia</a:t>
          </a:r>
        </a:p>
        <a:p>
          <a:pPr marL="114300" lvl="2" indent="-57150" algn="l" defTabSz="466725">
            <a:lnSpc>
              <a:spcPct val="90000"/>
            </a:lnSpc>
            <a:spcBef>
              <a:spcPct val="0"/>
            </a:spcBef>
            <a:spcAft>
              <a:spcPct val="15000"/>
            </a:spcAft>
            <a:buChar char="••"/>
          </a:pPr>
          <a:r>
            <a:rPr lang="es-MX" sz="1050" kern="1200" dirty="0"/>
            <a:t>Inferencias y conclusiones</a:t>
          </a:r>
        </a:p>
        <a:p>
          <a:pPr marL="171450" lvl="3" indent="-57150" algn="l" defTabSz="466725">
            <a:lnSpc>
              <a:spcPct val="90000"/>
            </a:lnSpc>
            <a:spcBef>
              <a:spcPct val="0"/>
            </a:spcBef>
            <a:spcAft>
              <a:spcPct val="15000"/>
            </a:spcAft>
            <a:buChar char="••"/>
          </a:pPr>
          <a:r>
            <a:rPr lang="es-MX" sz="1050" kern="1200" dirty="0"/>
            <a:t>Crear significado</a:t>
          </a:r>
        </a:p>
        <a:p>
          <a:pPr marL="114300" lvl="2" indent="-57150" algn="l" defTabSz="466725">
            <a:lnSpc>
              <a:spcPct val="90000"/>
            </a:lnSpc>
            <a:spcBef>
              <a:spcPct val="0"/>
            </a:spcBef>
            <a:spcAft>
              <a:spcPct val="15000"/>
            </a:spcAft>
            <a:buChar char="••"/>
          </a:pPr>
          <a:r>
            <a:rPr lang="es-MX" sz="1050" kern="1200" dirty="0"/>
            <a:t>Conceptos e ideas</a:t>
          </a:r>
        </a:p>
        <a:p>
          <a:pPr marL="114300" lvl="2" indent="-57150" algn="l" defTabSz="466725">
            <a:lnSpc>
              <a:spcPct val="90000"/>
            </a:lnSpc>
            <a:spcBef>
              <a:spcPct val="0"/>
            </a:spcBef>
            <a:spcAft>
              <a:spcPct val="15000"/>
            </a:spcAft>
            <a:buChar char="••"/>
          </a:pPr>
          <a:r>
            <a:rPr lang="es-MX" sz="1050" kern="1200" dirty="0"/>
            <a:t>Suposiciones</a:t>
          </a:r>
        </a:p>
        <a:p>
          <a:pPr marL="114300" lvl="2" indent="-57150" algn="l" defTabSz="466725">
            <a:lnSpc>
              <a:spcPct val="90000"/>
            </a:lnSpc>
            <a:spcBef>
              <a:spcPct val="0"/>
            </a:spcBef>
            <a:spcAft>
              <a:spcPct val="15000"/>
            </a:spcAft>
            <a:buChar char="••"/>
          </a:pPr>
          <a:r>
            <a:rPr lang="es-MX" sz="1050" kern="1200" dirty="0"/>
            <a:t>Implicaciones y consecuencias</a:t>
          </a:r>
        </a:p>
        <a:p>
          <a:pPr marL="171450" lvl="3" indent="-57150" algn="l" defTabSz="466725">
            <a:lnSpc>
              <a:spcPct val="90000"/>
            </a:lnSpc>
            <a:spcBef>
              <a:spcPct val="0"/>
            </a:spcBef>
            <a:spcAft>
              <a:spcPct val="15000"/>
            </a:spcAft>
            <a:buChar char="••"/>
          </a:pPr>
          <a:r>
            <a:rPr lang="es-MX" sz="1050" kern="1200" dirty="0"/>
            <a:t>Dirigido hacia un lugar</a:t>
          </a:r>
        </a:p>
        <a:p>
          <a:pPr marL="114300" lvl="2" indent="-57150" algn="l" defTabSz="466725">
            <a:lnSpc>
              <a:spcPct val="90000"/>
            </a:lnSpc>
            <a:spcBef>
              <a:spcPct val="0"/>
            </a:spcBef>
            <a:spcAft>
              <a:spcPct val="15000"/>
            </a:spcAft>
            <a:buChar char="••"/>
          </a:pPr>
          <a:r>
            <a:rPr lang="es-MX" sz="1050" kern="1200"/>
            <a:t>Puntos de vista y perspectivas</a:t>
          </a:r>
        </a:p>
        <a:p>
          <a:pPr marL="57150" lvl="1" indent="-57150" algn="l" defTabSz="466725">
            <a:lnSpc>
              <a:spcPct val="90000"/>
            </a:lnSpc>
            <a:spcBef>
              <a:spcPct val="0"/>
            </a:spcBef>
            <a:spcAft>
              <a:spcPct val="15000"/>
            </a:spcAft>
            <a:buChar char="••"/>
          </a:pPr>
          <a:r>
            <a:rPr lang="es-MX" sz="1050" i="1" kern="1200"/>
            <a:t>Tipos de pregunta</a:t>
          </a:r>
        </a:p>
        <a:p>
          <a:pPr marL="114300" lvl="2" indent="-57150" algn="l" defTabSz="466725">
            <a:lnSpc>
              <a:spcPct val="90000"/>
            </a:lnSpc>
            <a:spcBef>
              <a:spcPct val="0"/>
            </a:spcBef>
            <a:spcAft>
              <a:spcPct val="15000"/>
            </a:spcAft>
            <a:buChar char="••"/>
          </a:pPr>
          <a:r>
            <a:rPr lang="es-MX" sz="1050" kern="1200" dirty="0"/>
            <a:t>Un sistema</a:t>
          </a:r>
        </a:p>
        <a:p>
          <a:pPr marL="114300" lvl="2" indent="-57150" algn="l" defTabSz="466725">
            <a:lnSpc>
              <a:spcPct val="90000"/>
            </a:lnSpc>
            <a:spcBef>
              <a:spcPct val="0"/>
            </a:spcBef>
            <a:spcAft>
              <a:spcPct val="15000"/>
            </a:spcAft>
            <a:buChar char="••"/>
          </a:pPr>
          <a:r>
            <a:rPr lang="es-MX" sz="1050" kern="1200"/>
            <a:t>Sin sistema</a:t>
          </a:r>
        </a:p>
        <a:p>
          <a:pPr marL="114300" lvl="2" indent="-57150" algn="l" defTabSz="466725">
            <a:lnSpc>
              <a:spcPct val="90000"/>
            </a:lnSpc>
            <a:spcBef>
              <a:spcPct val="0"/>
            </a:spcBef>
            <a:spcAft>
              <a:spcPct val="15000"/>
            </a:spcAft>
            <a:buChar char="••"/>
          </a:pPr>
          <a:r>
            <a:rPr lang="es-MX" sz="1050" kern="1200"/>
            <a:t>Sistemas en conflicto</a:t>
          </a:r>
        </a:p>
        <a:p>
          <a:pPr marL="57150" lvl="1" indent="-57150" algn="l" defTabSz="466725">
            <a:lnSpc>
              <a:spcPct val="90000"/>
            </a:lnSpc>
            <a:spcBef>
              <a:spcPct val="0"/>
            </a:spcBef>
            <a:spcAft>
              <a:spcPct val="15000"/>
            </a:spcAft>
            <a:buChar char="••"/>
          </a:pPr>
          <a:r>
            <a:rPr lang="es-MX" sz="1050" i="1" kern="1200" dirty="0"/>
            <a:t>Calidad del pensamiento &gt; calidad en preguntas</a:t>
          </a:r>
        </a:p>
        <a:p>
          <a:pPr marL="57150" lvl="1" indent="-57150" algn="l" defTabSz="466725">
            <a:lnSpc>
              <a:spcPct val="90000"/>
            </a:lnSpc>
            <a:spcBef>
              <a:spcPct val="0"/>
            </a:spcBef>
            <a:spcAft>
              <a:spcPct val="15000"/>
            </a:spcAft>
            <a:buChar char="••"/>
          </a:pPr>
          <a:r>
            <a:rPr lang="es-MX" sz="1050" i="1" kern="1200" dirty="0"/>
            <a:t>Absolutismo y relativismo</a:t>
          </a:r>
        </a:p>
        <a:p>
          <a:pPr marL="114300" lvl="2" indent="-57150" algn="l" defTabSz="466725">
            <a:lnSpc>
              <a:spcPct val="90000"/>
            </a:lnSpc>
            <a:spcBef>
              <a:spcPct val="0"/>
            </a:spcBef>
            <a:spcAft>
              <a:spcPct val="15000"/>
            </a:spcAft>
            <a:buChar char="••"/>
          </a:pPr>
          <a:r>
            <a:rPr lang="es-MX" sz="1050" kern="1200"/>
            <a:t>Juicios razonados</a:t>
          </a:r>
        </a:p>
        <a:p>
          <a:pPr marL="57150" lvl="1" indent="-57150" algn="l" defTabSz="466725">
            <a:lnSpc>
              <a:spcPct val="90000"/>
            </a:lnSpc>
            <a:spcBef>
              <a:spcPct val="0"/>
            </a:spcBef>
            <a:spcAft>
              <a:spcPct val="15000"/>
            </a:spcAft>
            <a:buChar char="••"/>
          </a:pPr>
          <a:r>
            <a:rPr lang="es-MX" sz="1050" i="1" kern="1200"/>
            <a:t>Preguntas conceptuales</a:t>
          </a:r>
        </a:p>
        <a:p>
          <a:pPr marL="114300" lvl="2" indent="-57150" algn="l" defTabSz="466725">
            <a:lnSpc>
              <a:spcPct val="90000"/>
            </a:lnSpc>
            <a:spcBef>
              <a:spcPct val="0"/>
            </a:spcBef>
            <a:spcAft>
              <a:spcPct val="15000"/>
            </a:spcAft>
            <a:buChar char="••"/>
          </a:pPr>
          <a:r>
            <a:rPr lang="es-MX" sz="1050" kern="1200"/>
            <a:t>Simples</a:t>
          </a:r>
        </a:p>
        <a:p>
          <a:pPr marL="114300" lvl="2" indent="-57150" algn="l" defTabSz="466725">
            <a:lnSpc>
              <a:spcPct val="90000"/>
            </a:lnSpc>
            <a:spcBef>
              <a:spcPct val="0"/>
            </a:spcBef>
            <a:spcAft>
              <a:spcPct val="15000"/>
            </a:spcAft>
            <a:buChar char="••"/>
          </a:pPr>
          <a:r>
            <a:rPr lang="es-MX" sz="1050" kern="1200"/>
            <a:t>Complejas</a:t>
          </a:r>
        </a:p>
        <a:p>
          <a:pPr marL="57150" lvl="1" indent="-57150" algn="l" defTabSz="466725">
            <a:lnSpc>
              <a:spcPct val="90000"/>
            </a:lnSpc>
            <a:spcBef>
              <a:spcPct val="0"/>
            </a:spcBef>
            <a:spcAft>
              <a:spcPct val="15000"/>
            </a:spcAft>
            <a:buChar char="••"/>
          </a:pPr>
          <a:r>
            <a:rPr lang="es-MX" sz="1050" i="1" kern="1200" dirty="0"/>
            <a:t>Preguntas complejas interdisciplinarias</a:t>
          </a:r>
        </a:p>
        <a:p>
          <a:pPr marL="114300" lvl="2" indent="-57150" algn="l" defTabSz="466725">
            <a:lnSpc>
              <a:spcPct val="90000"/>
            </a:lnSpc>
            <a:spcBef>
              <a:spcPct val="0"/>
            </a:spcBef>
            <a:spcAft>
              <a:spcPct val="15000"/>
            </a:spcAft>
            <a:buChar char="••"/>
          </a:pPr>
          <a:r>
            <a:rPr lang="es-MX" sz="1050" kern="1200" dirty="0"/>
            <a:t>Preguntar por cada dimensión</a:t>
          </a:r>
        </a:p>
        <a:p>
          <a:pPr marL="57150" lvl="1" indent="-57150" algn="l" defTabSz="466725">
            <a:lnSpc>
              <a:spcPct val="90000"/>
            </a:lnSpc>
            <a:spcBef>
              <a:spcPct val="0"/>
            </a:spcBef>
            <a:spcAft>
              <a:spcPct val="15000"/>
            </a:spcAft>
            <a:buChar char="••"/>
          </a:pPr>
          <a:r>
            <a:rPr lang="es-MX" sz="1050" i="1" kern="1200" dirty="0"/>
            <a:t>Preguntar: ¿Existen hechos relevantes que se deben considerar?</a:t>
          </a:r>
        </a:p>
      </dsp:txBody>
      <dsp:txXfrm>
        <a:off x="-70795" y="915393"/>
        <a:ext cx="1761457" cy="5468630"/>
      </dsp:txXfrm>
    </dsp:sp>
    <dsp:sp modelId="{CBAF1258-AC8C-46F9-96EE-085DACDB5596}">
      <dsp:nvSpPr>
        <dsp:cNvPr id="0" name=""/>
        <dsp:cNvSpPr/>
      </dsp:nvSpPr>
      <dsp:spPr>
        <a:xfrm rot="21487972">
          <a:off x="5054047" y="2164481"/>
          <a:ext cx="2401317" cy="64050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7AD279-0921-4150-8D85-BCA5F64B4908}">
      <dsp:nvSpPr>
        <dsp:cNvPr id="0" name=""/>
        <dsp:cNvSpPr/>
      </dsp:nvSpPr>
      <dsp:spPr>
        <a:xfrm>
          <a:off x="6061277" y="593270"/>
          <a:ext cx="2307084" cy="476117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lvl="0" algn="ctr" defTabSz="622300">
            <a:lnSpc>
              <a:spcPct val="90000"/>
            </a:lnSpc>
            <a:spcBef>
              <a:spcPct val="0"/>
            </a:spcBef>
            <a:spcAft>
              <a:spcPct val="35000"/>
            </a:spcAft>
          </a:pPr>
          <a:r>
            <a:rPr lang="es-MX" sz="1400" b="1" kern="1200"/>
            <a:t>Preguntas evaluativas</a:t>
          </a:r>
        </a:p>
        <a:p>
          <a:pPr marL="114300" lvl="1" indent="-114300" algn="l" defTabSz="533400">
            <a:lnSpc>
              <a:spcPct val="90000"/>
            </a:lnSpc>
            <a:spcBef>
              <a:spcPct val="0"/>
            </a:spcBef>
            <a:spcAft>
              <a:spcPct val="15000"/>
            </a:spcAft>
            <a:buChar char="••"/>
          </a:pPr>
          <a:r>
            <a:rPr lang="es-MX" sz="1200" i="1" kern="1200"/>
            <a:t>Determinar valor, mérito y valía</a:t>
          </a:r>
        </a:p>
        <a:p>
          <a:pPr marL="114300" lvl="1" indent="-114300" algn="l" defTabSz="533400">
            <a:lnSpc>
              <a:spcPct val="90000"/>
            </a:lnSpc>
            <a:spcBef>
              <a:spcPct val="0"/>
            </a:spcBef>
            <a:spcAft>
              <a:spcPct val="15000"/>
            </a:spcAft>
            <a:buChar char="••"/>
          </a:pPr>
          <a:r>
            <a:rPr lang="es-MX" sz="1200" i="1" kern="1200"/>
            <a:t>Tipos de pregunta</a:t>
          </a:r>
        </a:p>
        <a:p>
          <a:pPr marL="228600" lvl="2" indent="-114300" algn="l" defTabSz="533400">
            <a:lnSpc>
              <a:spcPct val="90000"/>
            </a:lnSpc>
            <a:spcBef>
              <a:spcPct val="0"/>
            </a:spcBef>
            <a:spcAft>
              <a:spcPct val="15000"/>
            </a:spcAft>
            <a:buChar char="••"/>
          </a:pPr>
          <a:r>
            <a:rPr lang="es-MX" sz="1200" kern="1200"/>
            <a:t>un sistema</a:t>
          </a:r>
        </a:p>
        <a:p>
          <a:pPr marL="228600" lvl="2" indent="-114300" algn="l" defTabSz="533400">
            <a:lnSpc>
              <a:spcPct val="90000"/>
            </a:lnSpc>
            <a:spcBef>
              <a:spcPct val="0"/>
            </a:spcBef>
            <a:spcAft>
              <a:spcPct val="15000"/>
            </a:spcAft>
            <a:buChar char="••"/>
          </a:pPr>
          <a:r>
            <a:rPr lang="es-MX" sz="1200" kern="1200"/>
            <a:t>sistemas en conflicto</a:t>
          </a:r>
        </a:p>
        <a:p>
          <a:pPr marL="114300" lvl="1" indent="-114300" algn="l" defTabSz="533400">
            <a:lnSpc>
              <a:spcPct val="90000"/>
            </a:lnSpc>
            <a:spcBef>
              <a:spcPct val="0"/>
            </a:spcBef>
            <a:spcAft>
              <a:spcPct val="15000"/>
            </a:spcAft>
            <a:buChar char="••"/>
          </a:pPr>
          <a:r>
            <a:rPr lang="es-MX" sz="1200" i="1" kern="1200"/>
            <a:t>Evaluar razonamiento</a:t>
          </a:r>
        </a:p>
        <a:p>
          <a:pPr marL="228600" lvl="2" indent="-114300" algn="l" defTabSz="533400">
            <a:lnSpc>
              <a:spcPct val="90000"/>
            </a:lnSpc>
            <a:spcBef>
              <a:spcPct val="0"/>
            </a:spcBef>
            <a:spcAft>
              <a:spcPct val="15000"/>
            </a:spcAft>
            <a:buChar char="••"/>
          </a:pPr>
          <a:r>
            <a:rPr lang="es-MX" sz="1200" i="0" kern="1200"/>
            <a:t>claridad, precisión, exactitud, relevancia, profundidad, extensión, lógica e imparcialidad.</a:t>
          </a:r>
        </a:p>
        <a:p>
          <a:pPr marL="114300" lvl="1" indent="-114300" algn="l" defTabSz="533400">
            <a:lnSpc>
              <a:spcPct val="90000"/>
            </a:lnSpc>
            <a:spcBef>
              <a:spcPct val="0"/>
            </a:spcBef>
            <a:spcAft>
              <a:spcPct val="15000"/>
            </a:spcAft>
            <a:buChar char="••"/>
          </a:pPr>
          <a:r>
            <a:rPr lang="es-MX" sz="1200" i="1" kern="1200"/>
            <a:t>Evaluar razonamiento (partes)</a:t>
          </a:r>
        </a:p>
        <a:p>
          <a:pPr marL="228600" lvl="2" indent="-114300" algn="l" defTabSz="533400">
            <a:lnSpc>
              <a:spcPct val="90000"/>
            </a:lnSpc>
            <a:spcBef>
              <a:spcPct val="0"/>
            </a:spcBef>
            <a:spcAft>
              <a:spcPct val="15000"/>
            </a:spcAft>
            <a:buChar char="••"/>
          </a:pPr>
          <a:r>
            <a:rPr lang="es-MX" sz="1200" i="0" kern="1200"/>
            <a:t>Propósito, pregunta, información, conceptos, suposiciones, inferencias, puntos de vista e implicaciones</a:t>
          </a:r>
        </a:p>
        <a:p>
          <a:pPr marL="114300" lvl="1" indent="-114300" algn="l" defTabSz="533400">
            <a:lnSpc>
              <a:spcPct val="90000"/>
            </a:lnSpc>
            <a:spcBef>
              <a:spcPct val="0"/>
            </a:spcBef>
            <a:spcAft>
              <a:spcPct val="15000"/>
            </a:spcAft>
            <a:buChar char="••"/>
          </a:pPr>
          <a:r>
            <a:rPr lang="es-MX" sz="1200" i="1" kern="1200"/>
            <a:t>Cuestionar datos, información y experiencia</a:t>
          </a:r>
        </a:p>
        <a:p>
          <a:pPr marL="228600" lvl="2" indent="-114300" algn="l" defTabSz="533400">
            <a:lnSpc>
              <a:spcPct val="90000"/>
            </a:lnSpc>
            <a:spcBef>
              <a:spcPct val="0"/>
            </a:spcBef>
            <a:spcAft>
              <a:spcPct val="15000"/>
            </a:spcAft>
            <a:buChar char="••"/>
          </a:pPr>
          <a:r>
            <a:rPr lang="es-MX" sz="1200" kern="1200"/>
            <a:t>Para aclarar y precisar</a:t>
          </a:r>
        </a:p>
        <a:p>
          <a:pPr marL="228600" lvl="2" indent="-114300" algn="l" defTabSz="533400">
            <a:lnSpc>
              <a:spcPct val="90000"/>
            </a:lnSpc>
            <a:spcBef>
              <a:spcPct val="0"/>
            </a:spcBef>
            <a:spcAft>
              <a:spcPct val="15000"/>
            </a:spcAft>
            <a:buChar char="••"/>
          </a:pPr>
          <a:r>
            <a:rPr lang="es-MX" sz="1200" kern="1200"/>
            <a:t>Al leer (analizar razonamiento del autor)</a:t>
          </a:r>
        </a:p>
        <a:p>
          <a:pPr marL="228600" lvl="2" indent="-114300" algn="l" defTabSz="533400">
            <a:lnSpc>
              <a:spcPct val="90000"/>
            </a:lnSpc>
            <a:spcBef>
              <a:spcPct val="0"/>
            </a:spcBef>
            <a:spcAft>
              <a:spcPct val="15000"/>
            </a:spcAft>
            <a:buChar char="••"/>
          </a:pPr>
          <a:r>
            <a:rPr lang="es-MX" sz="1200" kern="1200"/>
            <a:t>Al escribir</a:t>
          </a:r>
        </a:p>
        <a:p>
          <a:pPr marL="228600" lvl="2" indent="-114300" algn="l" defTabSz="533400">
            <a:lnSpc>
              <a:spcPct val="90000"/>
            </a:lnSpc>
            <a:spcBef>
              <a:spcPct val="0"/>
            </a:spcBef>
            <a:spcAft>
              <a:spcPct val="15000"/>
            </a:spcAft>
            <a:buChar char="••"/>
          </a:pPr>
          <a:r>
            <a:rPr lang="es-MX" sz="1200" kern="1200"/>
            <a:t>Prejuicios y propaganda</a:t>
          </a:r>
        </a:p>
        <a:p>
          <a:pPr marL="114300" lvl="1" indent="-114300" algn="l" defTabSz="533400">
            <a:lnSpc>
              <a:spcPct val="90000"/>
            </a:lnSpc>
            <a:spcBef>
              <a:spcPct val="0"/>
            </a:spcBef>
            <a:spcAft>
              <a:spcPct val="15000"/>
            </a:spcAft>
            <a:buChar char="••"/>
          </a:pPr>
          <a:r>
            <a:rPr lang="es-MX" sz="1200" i="1" kern="1200" dirty="0"/>
            <a:t>Formular preguntas éticas</a:t>
          </a:r>
        </a:p>
        <a:p>
          <a:pPr marL="228600" lvl="2" indent="-114300" algn="l" defTabSz="533400">
            <a:lnSpc>
              <a:spcPct val="90000"/>
            </a:lnSpc>
            <a:spcBef>
              <a:spcPct val="0"/>
            </a:spcBef>
            <a:spcAft>
              <a:spcPct val="15000"/>
            </a:spcAft>
            <a:buChar char="••"/>
          </a:pPr>
          <a:r>
            <a:rPr lang="es-MX" sz="1200" kern="1200"/>
            <a:t>Evitar confusiones de ética</a:t>
          </a:r>
        </a:p>
      </dsp:txBody>
      <dsp:txXfrm>
        <a:off x="6128849" y="660842"/>
        <a:ext cx="2171940" cy="4626034"/>
      </dsp:txXfrm>
    </dsp:sp>
    <dsp:sp modelId="{549F5242-BCFC-4480-A3EF-DB45A1CEF394}">
      <dsp:nvSpPr>
        <dsp:cNvPr id="0" name=""/>
        <dsp:cNvSpPr/>
      </dsp:nvSpPr>
      <dsp:spPr>
        <a:xfrm rot="5707143">
          <a:off x="3100572" y="3737284"/>
          <a:ext cx="1778846" cy="752760"/>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D1A2FE-A026-4ED2-ADDD-50AA19587B34}">
      <dsp:nvSpPr>
        <dsp:cNvPr id="0" name=""/>
        <dsp:cNvSpPr/>
      </dsp:nvSpPr>
      <dsp:spPr>
        <a:xfrm>
          <a:off x="2161547" y="4058305"/>
          <a:ext cx="3666620" cy="219992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lvl="0" algn="ctr" defTabSz="622300">
            <a:lnSpc>
              <a:spcPct val="90000"/>
            </a:lnSpc>
            <a:spcBef>
              <a:spcPct val="0"/>
            </a:spcBef>
            <a:spcAft>
              <a:spcPct val="35000"/>
            </a:spcAft>
          </a:pPr>
          <a:r>
            <a:rPr lang="es-MX" sz="1400" b="1" kern="1200"/>
            <a:t>Formular preguntas en las disciplinas académicas</a:t>
          </a:r>
        </a:p>
        <a:p>
          <a:pPr marL="114300" lvl="1" indent="-114300" algn="l" defTabSz="533400">
            <a:lnSpc>
              <a:spcPct val="90000"/>
            </a:lnSpc>
            <a:spcBef>
              <a:spcPct val="0"/>
            </a:spcBef>
            <a:spcAft>
              <a:spcPct val="15000"/>
            </a:spcAft>
            <a:buChar char="••"/>
          </a:pPr>
          <a:r>
            <a:rPr lang="es-MX" sz="1200" i="1" kern="1200" dirty="0"/>
            <a:t>Cuestionar lógica de disciplinas</a:t>
          </a:r>
        </a:p>
        <a:p>
          <a:pPr marL="114300" lvl="1" indent="-114300" algn="l" defTabSz="533400">
            <a:lnSpc>
              <a:spcPct val="90000"/>
            </a:lnSpc>
            <a:spcBef>
              <a:spcPct val="0"/>
            </a:spcBef>
            <a:spcAft>
              <a:spcPct val="15000"/>
            </a:spcAft>
            <a:buChar char="••"/>
          </a:pPr>
          <a:r>
            <a:rPr lang="es-MX" sz="1200" i="1" kern="1200" dirty="0"/>
            <a:t>Aplicar elementos de razonamiento</a:t>
          </a:r>
        </a:p>
        <a:p>
          <a:pPr marL="228600" lvl="2" indent="-114300" algn="l" defTabSz="533400">
            <a:lnSpc>
              <a:spcPct val="90000"/>
            </a:lnSpc>
            <a:spcBef>
              <a:spcPct val="0"/>
            </a:spcBef>
            <a:spcAft>
              <a:spcPct val="15000"/>
            </a:spcAft>
            <a:buChar char="••"/>
          </a:pPr>
          <a:r>
            <a:rPr lang="es-MX" sz="1200" i="0" kern="1200" dirty="0"/>
            <a:t>Propósito, pregunta, información, inferencias, suposiciones, conceptos, implicaciones, puntos de vista</a:t>
          </a:r>
        </a:p>
        <a:p>
          <a:pPr marL="114300" lvl="1" indent="-114300" algn="l" defTabSz="533400">
            <a:lnSpc>
              <a:spcPct val="90000"/>
            </a:lnSpc>
            <a:spcBef>
              <a:spcPct val="0"/>
            </a:spcBef>
            <a:spcAft>
              <a:spcPct val="15000"/>
            </a:spcAft>
            <a:buChar char="••"/>
          </a:pPr>
          <a:r>
            <a:rPr lang="es-MX" sz="1200" i="1" kern="1200" dirty="0"/>
            <a:t>Formular preguntas para la comprensión de disciplinas</a:t>
          </a:r>
        </a:p>
        <a:p>
          <a:pPr marL="228600" lvl="2" indent="-114300" algn="l" defTabSz="533400">
            <a:lnSpc>
              <a:spcPct val="90000"/>
            </a:lnSpc>
            <a:spcBef>
              <a:spcPct val="0"/>
            </a:spcBef>
            <a:spcAft>
              <a:spcPct val="15000"/>
            </a:spcAft>
            <a:buChar char="••"/>
          </a:pPr>
          <a:r>
            <a:rPr lang="es-MX" sz="1200" i="0" kern="1200" dirty="0"/>
            <a:t>Esenciales</a:t>
          </a:r>
        </a:p>
        <a:p>
          <a:pPr marL="228600" lvl="2" indent="-114300" algn="l" defTabSz="533400">
            <a:lnSpc>
              <a:spcPct val="90000"/>
            </a:lnSpc>
            <a:spcBef>
              <a:spcPct val="0"/>
            </a:spcBef>
            <a:spcAft>
              <a:spcPct val="15000"/>
            </a:spcAft>
            <a:buChar char="••"/>
          </a:pPr>
          <a:r>
            <a:rPr lang="es-MX" sz="1200" i="0" kern="1200" dirty="0"/>
            <a:t>Ciencias sociales</a:t>
          </a:r>
        </a:p>
        <a:p>
          <a:pPr marL="228600" lvl="2" indent="-114300" algn="l" defTabSz="533400">
            <a:lnSpc>
              <a:spcPct val="90000"/>
            </a:lnSpc>
            <a:spcBef>
              <a:spcPct val="0"/>
            </a:spcBef>
            <a:spcAft>
              <a:spcPct val="15000"/>
            </a:spcAft>
            <a:buChar char="••"/>
          </a:pPr>
          <a:r>
            <a:rPr lang="es-MX" sz="1200" i="0" kern="1200" dirty="0"/>
            <a:t>En artes</a:t>
          </a:r>
        </a:p>
      </dsp:txBody>
      <dsp:txXfrm>
        <a:off x="2225981" y="4122739"/>
        <a:ext cx="3537752" cy="2071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664C9-4585-490C-A127-DF807E6ECD89}">
      <dsp:nvSpPr>
        <dsp:cNvPr id="0" name=""/>
        <dsp:cNvSpPr/>
      </dsp:nvSpPr>
      <dsp:spPr>
        <a:xfrm>
          <a:off x="2648776" y="5557342"/>
          <a:ext cx="330350" cy="91440"/>
        </a:xfrm>
        <a:custGeom>
          <a:avLst/>
          <a:gdLst/>
          <a:ahLst/>
          <a:cxnLst/>
          <a:rect l="0" t="0" r="0" b="0"/>
          <a:pathLst>
            <a:path>
              <a:moveTo>
                <a:pt x="0" y="45720"/>
              </a:moveTo>
              <a:lnTo>
                <a:pt x="330350"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805693" y="5594803"/>
        <a:ext cx="16517" cy="16517"/>
      </dsp:txXfrm>
    </dsp:sp>
    <dsp:sp modelId="{135D118F-76C7-4000-85AD-9BFEE5C1A14E}">
      <dsp:nvSpPr>
        <dsp:cNvPr id="0" name=""/>
        <dsp:cNvSpPr/>
      </dsp:nvSpPr>
      <dsp:spPr>
        <a:xfrm>
          <a:off x="666673" y="2927776"/>
          <a:ext cx="330350" cy="2675286"/>
        </a:xfrm>
        <a:custGeom>
          <a:avLst/>
          <a:gdLst/>
          <a:ahLst/>
          <a:cxnLst/>
          <a:rect l="0" t="0" r="0" b="0"/>
          <a:pathLst>
            <a:path>
              <a:moveTo>
                <a:pt x="0" y="0"/>
              </a:moveTo>
              <a:lnTo>
                <a:pt x="165175" y="0"/>
              </a:lnTo>
              <a:lnTo>
                <a:pt x="165175" y="2675286"/>
              </a:lnTo>
              <a:lnTo>
                <a:pt x="330350" y="267528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MX" sz="1000" kern="1200"/>
        </a:p>
      </dsp:txBody>
      <dsp:txXfrm>
        <a:off x="764458" y="4198029"/>
        <a:ext cx="134780" cy="134780"/>
      </dsp:txXfrm>
    </dsp:sp>
    <dsp:sp modelId="{193650ED-B6FE-44BD-8A42-934D1116CA6B}">
      <dsp:nvSpPr>
        <dsp:cNvPr id="0" name=""/>
        <dsp:cNvSpPr/>
      </dsp:nvSpPr>
      <dsp:spPr>
        <a:xfrm>
          <a:off x="2648776" y="4927863"/>
          <a:ext cx="330350" cy="91440"/>
        </a:xfrm>
        <a:custGeom>
          <a:avLst/>
          <a:gdLst/>
          <a:ahLst/>
          <a:cxnLst/>
          <a:rect l="0" t="0" r="0" b="0"/>
          <a:pathLst>
            <a:path>
              <a:moveTo>
                <a:pt x="0" y="45720"/>
              </a:moveTo>
              <a:lnTo>
                <a:pt x="330350"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805693" y="4965324"/>
        <a:ext cx="16517" cy="16517"/>
      </dsp:txXfrm>
    </dsp:sp>
    <dsp:sp modelId="{D95C94F7-CE3B-4AB0-8997-5F7274448F92}">
      <dsp:nvSpPr>
        <dsp:cNvPr id="0" name=""/>
        <dsp:cNvSpPr/>
      </dsp:nvSpPr>
      <dsp:spPr>
        <a:xfrm>
          <a:off x="666673" y="2927776"/>
          <a:ext cx="330350" cy="2045807"/>
        </a:xfrm>
        <a:custGeom>
          <a:avLst/>
          <a:gdLst/>
          <a:ahLst/>
          <a:cxnLst/>
          <a:rect l="0" t="0" r="0" b="0"/>
          <a:pathLst>
            <a:path>
              <a:moveTo>
                <a:pt x="0" y="0"/>
              </a:moveTo>
              <a:lnTo>
                <a:pt x="165175" y="0"/>
              </a:lnTo>
              <a:lnTo>
                <a:pt x="165175" y="2045807"/>
              </a:lnTo>
              <a:lnTo>
                <a:pt x="330350" y="2045807"/>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780040" y="3898872"/>
        <a:ext cx="103615" cy="103615"/>
      </dsp:txXfrm>
    </dsp:sp>
    <dsp:sp modelId="{911B6F8B-7537-46FA-9394-E139E6395947}">
      <dsp:nvSpPr>
        <dsp:cNvPr id="0" name=""/>
        <dsp:cNvSpPr/>
      </dsp:nvSpPr>
      <dsp:spPr>
        <a:xfrm>
          <a:off x="2648776" y="4298384"/>
          <a:ext cx="330350" cy="91440"/>
        </a:xfrm>
        <a:custGeom>
          <a:avLst/>
          <a:gdLst/>
          <a:ahLst/>
          <a:cxnLst/>
          <a:rect l="0" t="0" r="0" b="0"/>
          <a:pathLst>
            <a:path>
              <a:moveTo>
                <a:pt x="0" y="45720"/>
              </a:moveTo>
              <a:lnTo>
                <a:pt x="330350"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805693" y="4335845"/>
        <a:ext cx="16517" cy="16517"/>
      </dsp:txXfrm>
    </dsp:sp>
    <dsp:sp modelId="{7314E1FD-35FE-4A6A-A4E1-C1E7BBE5A09E}">
      <dsp:nvSpPr>
        <dsp:cNvPr id="0" name=""/>
        <dsp:cNvSpPr/>
      </dsp:nvSpPr>
      <dsp:spPr>
        <a:xfrm>
          <a:off x="666673" y="2927776"/>
          <a:ext cx="330350" cy="1416327"/>
        </a:xfrm>
        <a:custGeom>
          <a:avLst/>
          <a:gdLst/>
          <a:ahLst/>
          <a:cxnLst/>
          <a:rect l="0" t="0" r="0" b="0"/>
          <a:pathLst>
            <a:path>
              <a:moveTo>
                <a:pt x="0" y="0"/>
              </a:moveTo>
              <a:lnTo>
                <a:pt x="165175" y="0"/>
              </a:lnTo>
              <a:lnTo>
                <a:pt x="165175" y="1416327"/>
              </a:lnTo>
              <a:lnTo>
                <a:pt x="330350" y="1416327"/>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95489" y="3599581"/>
        <a:ext cx="72717" cy="72717"/>
      </dsp:txXfrm>
    </dsp:sp>
    <dsp:sp modelId="{FE5F8F9D-7DAB-4D8B-BCB2-81E9FD46721B}">
      <dsp:nvSpPr>
        <dsp:cNvPr id="0" name=""/>
        <dsp:cNvSpPr/>
      </dsp:nvSpPr>
      <dsp:spPr>
        <a:xfrm>
          <a:off x="666673" y="2927776"/>
          <a:ext cx="330350" cy="786848"/>
        </a:xfrm>
        <a:custGeom>
          <a:avLst/>
          <a:gdLst/>
          <a:ahLst/>
          <a:cxnLst/>
          <a:rect l="0" t="0" r="0" b="0"/>
          <a:pathLst>
            <a:path>
              <a:moveTo>
                <a:pt x="0" y="0"/>
              </a:moveTo>
              <a:lnTo>
                <a:pt x="165175" y="0"/>
              </a:lnTo>
              <a:lnTo>
                <a:pt x="165175" y="786848"/>
              </a:lnTo>
              <a:lnTo>
                <a:pt x="330350" y="78684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810513" y="3299866"/>
        <a:ext cx="42669" cy="42669"/>
      </dsp:txXfrm>
    </dsp:sp>
    <dsp:sp modelId="{4A4907DF-0A64-4DBE-984E-6304C7F44D6C}">
      <dsp:nvSpPr>
        <dsp:cNvPr id="0" name=""/>
        <dsp:cNvSpPr/>
      </dsp:nvSpPr>
      <dsp:spPr>
        <a:xfrm>
          <a:off x="2648776" y="3039426"/>
          <a:ext cx="330350" cy="91440"/>
        </a:xfrm>
        <a:custGeom>
          <a:avLst/>
          <a:gdLst/>
          <a:ahLst/>
          <a:cxnLst/>
          <a:rect l="0" t="0" r="0" b="0"/>
          <a:pathLst>
            <a:path>
              <a:moveTo>
                <a:pt x="0" y="45720"/>
              </a:moveTo>
              <a:lnTo>
                <a:pt x="330350"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805693" y="3076887"/>
        <a:ext cx="16517" cy="16517"/>
      </dsp:txXfrm>
    </dsp:sp>
    <dsp:sp modelId="{0DF0FE02-E71E-4FD9-B0CD-B633F2405B58}">
      <dsp:nvSpPr>
        <dsp:cNvPr id="0" name=""/>
        <dsp:cNvSpPr/>
      </dsp:nvSpPr>
      <dsp:spPr>
        <a:xfrm>
          <a:off x="666673" y="2927776"/>
          <a:ext cx="330350" cy="157369"/>
        </a:xfrm>
        <a:custGeom>
          <a:avLst/>
          <a:gdLst/>
          <a:ahLst/>
          <a:cxnLst/>
          <a:rect l="0" t="0" r="0" b="0"/>
          <a:pathLst>
            <a:path>
              <a:moveTo>
                <a:pt x="0" y="0"/>
              </a:moveTo>
              <a:lnTo>
                <a:pt x="165175" y="0"/>
              </a:lnTo>
              <a:lnTo>
                <a:pt x="165175" y="157369"/>
              </a:lnTo>
              <a:lnTo>
                <a:pt x="330350" y="157369"/>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822700" y="2997313"/>
        <a:ext cx="18295" cy="18295"/>
      </dsp:txXfrm>
    </dsp:sp>
    <dsp:sp modelId="{D8693BB9-5A40-4F27-A84B-F18DF2FCEA4B}">
      <dsp:nvSpPr>
        <dsp:cNvPr id="0" name=""/>
        <dsp:cNvSpPr/>
      </dsp:nvSpPr>
      <dsp:spPr>
        <a:xfrm>
          <a:off x="6612984" y="2724686"/>
          <a:ext cx="330350" cy="91440"/>
        </a:xfrm>
        <a:custGeom>
          <a:avLst/>
          <a:gdLst/>
          <a:ahLst/>
          <a:cxnLst/>
          <a:rect l="0" t="0" r="0" b="0"/>
          <a:pathLst>
            <a:path>
              <a:moveTo>
                <a:pt x="0" y="45720"/>
              </a:moveTo>
              <a:lnTo>
                <a:pt x="330350" y="4572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6769900" y="2762147"/>
        <a:ext cx="16517" cy="16517"/>
      </dsp:txXfrm>
    </dsp:sp>
    <dsp:sp modelId="{62112CAE-D34C-4D80-ADC6-B8314D07A13F}">
      <dsp:nvSpPr>
        <dsp:cNvPr id="0" name=""/>
        <dsp:cNvSpPr/>
      </dsp:nvSpPr>
      <dsp:spPr>
        <a:xfrm>
          <a:off x="4630880" y="2455667"/>
          <a:ext cx="330350" cy="314739"/>
        </a:xfrm>
        <a:custGeom>
          <a:avLst/>
          <a:gdLst/>
          <a:ahLst/>
          <a:cxnLst/>
          <a:rect l="0" t="0" r="0" b="0"/>
          <a:pathLst>
            <a:path>
              <a:moveTo>
                <a:pt x="0" y="0"/>
              </a:moveTo>
              <a:lnTo>
                <a:pt x="165175" y="0"/>
              </a:lnTo>
              <a:lnTo>
                <a:pt x="165175" y="314739"/>
              </a:lnTo>
              <a:lnTo>
                <a:pt x="330350" y="31473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784648" y="2601629"/>
        <a:ext cx="22814" cy="22814"/>
      </dsp:txXfrm>
    </dsp:sp>
    <dsp:sp modelId="{D152A48F-8A3B-4124-8775-E0A27D547788}">
      <dsp:nvSpPr>
        <dsp:cNvPr id="0" name=""/>
        <dsp:cNvSpPr/>
      </dsp:nvSpPr>
      <dsp:spPr>
        <a:xfrm>
          <a:off x="4630880" y="2140927"/>
          <a:ext cx="330350" cy="314739"/>
        </a:xfrm>
        <a:custGeom>
          <a:avLst/>
          <a:gdLst/>
          <a:ahLst/>
          <a:cxnLst/>
          <a:rect l="0" t="0" r="0" b="0"/>
          <a:pathLst>
            <a:path>
              <a:moveTo>
                <a:pt x="0" y="314739"/>
              </a:moveTo>
              <a:lnTo>
                <a:pt x="165175" y="314739"/>
              </a:lnTo>
              <a:lnTo>
                <a:pt x="165175" y="0"/>
              </a:lnTo>
              <a:lnTo>
                <a:pt x="330350" y="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784648" y="2286890"/>
        <a:ext cx="22814" cy="22814"/>
      </dsp:txXfrm>
    </dsp:sp>
    <dsp:sp modelId="{4B4536B9-0646-4E07-A68C-1F26C4A38963}">
      <dsp:nvSpPr>
        <dsp:cNvPr id="0" name=""/>
        <dsp:cNvSpPr/>
      </dsp:nvSpPr>
      <dsp:spPr>
        <a:xfrm>
          <a:off x="2648776" y="2409947"/>
          <a:ext cx="330350" cy="91440"/>
        </a:xfrm>
        <a:custGeom>
          <a:avLst/>
          <a:gdLst/>
          <a:ahLst/>
          <a:cxnLst/>
          <a:rect l="0" t="0" r="0" b="0"/>
          <a:pathLst>
            <a:path>
              <a:moveTo>
                <a:pt x="0" y="45720"/>
              </a:moveTo>
              <a:lnTo>
                <a:pt x="330350"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805693" y="2447408"/>
        <a:ext cx="16517" cy="16517"/>
      </dsp:txXfrm>
    </dsp:sp>
    <dsp:sp modelId="{0A10E359-BC17-4EA0-81CF-98BA3BBEFB5D}">
      <dsp:nvSpPr>
        <dsp:cNvPr id="0" name=""/>
        <dsp:cNvSpPr/>
      </dsp:nvSpPr>
      <dsp:spPr>
        <a:xfrm>
          <a:off x="666673" y="2455667"/>
          <a:ext cx="330350" cy="472109"/>
        </a:xfrm>
        <a:custGeom>
          <a:avLst/>
          <a:gdLst/>
          <a:ahLst/>
          <a:cxnLst/>
          <a:rect l="0" t="0" r="0" b="0"/>
          <a:pathLst>
            <a:path>
              <a:moveTo>
                <a:pt x="0" y="472109"/>
              </a:moveTo>
              <a:lnTo>
                <a:pt x="165175" y="472109"/>
              </a:lnTo>
              <a:lnTo>
                <a:pt x="165175" y="0"/>
              </a:lnTo>
              <a:lnTo>
                <a:pt x="330350"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817443" y="2677316"/>
        <a:ext cx="28810" cy="28810"/>
      </dsp:txXfrm>
    </dsp:sp>
    <dsp:sp modelId="{204BE079-298F-4EC6-BA2C-05E11422A54C}">
      <dsp:nvSpPr>
        <dsp:cNvPr id="0" name=""/>
        <dsp:cNvSpPr/>
      </dsp:nvSpPr>
      <dsp:spPr>
        <a:xfrm>
          <a:off x="4630880" y="1465728"/>
          <a:ext cx="330350" cy="91440"/>
        </a:xfrm>
        <a:custGeom>
          <a:avLst/>
          <a:gdLst/>
          <a:ahLst/>
          <a:cxnLst/>
          <a:rect l="0" t="0" r="0" b="0"/>
          <a:pathLst>
            <a:path>
              <a:moveTo>
                <a:pt x="0" y="45720"/>
              </a:moveTo>
              <a:lnTo>
                <a:pt x="330350" y="4572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787797" y="1503189"/>
        <a:ext cx="16517" cy="16517"/>
      </dsp:txXfrm>
    </dsp:sp>
    <dsp:sp modelId="{47C9CAD3-BEB1-45D3-A1F9-5E7E25382723}">
      <dsp:nvSpPr>
        <dsp:cNvPr id="0" name=""/>
        <dsp:cNvSpPr/>
      </dsp:nvSpPr>
      <dsp:spPr>
        <a:xfrm>
          <a:off x="2648776" y="1465728"/>
          <a:ext cx="330350" cy="91440"/>
        </a:xfrm>
        <a:custGeom>
          <a:avLst/>
          <a:gdLst/>
          <a:ahLst/>
          <a:cxnLst/>
          <a:rect l="0" t="0" r="0" b="0"/>
          <a:pathLst>
            <a:path>
              <a:moveTo>
                <a:pt x="0" y="45720"/>
              </a:moveTo>
              <a:lnTo>
                <a:pt x="330350"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805693" y="1503189"/>
        <a:ext cx="16517" cy="16517"/>
      </dsp:txXfrm>
    </dsp:sp>
    <dsp:sp modelId="{512823B5-17BC-4F62-8322-97C0D1D92174}">
      <dsp:nvSpPr>
        <dsp:cNvPr id="0" name=""/>
        <dsp:cNvSpPr/>
      </dsp:nvSpPr>
      <dsp:spPr>
        <a:xfrm>
          <a:off x="666673" y="1511448"/>
          <a:ext cx="330350" cy="1416327"/>
        </a:xfrm>
        <a:custGeom>
          <a:avLst/>
          <a:gdLst/>
          <a:ahLst/>
          <a:cxnLst/>
          <a:rect l="0" t="0" r="0" b="0"/>
          <a:pathLst>
            <a:path>
              <a:moveTo>
                <a:pt x="0" y="1416327"/>
              </a:moveTo>
              <a:lnTo>
                <a:pt x="165175" y="1416327"/>
              </a:lnTo>
              <a:lnTo>
                <a:pt x="165175" y="0"/>
              </a:lnTo>
              <a:lnTo>
                <a:pt x="330350"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95489" y="2183253"/>
        <a:ext cx="72717" cy="72717"/>
      </dsp:txXfrm>
    </dsp:sp>
    <dsp:sp modelId="{E3959400-CD78-433F-A75F-A16FF1623D70}">
      <dsp:nvSpPr>
        <dsp:cNvPr id="0" name=""/>
        <dsp:cNvSpPr/>
      </dsp:nvSpPr>
      <dsp:spPr>
        <a:xfrm>
          <a:off x="666673" y="881969"/>
          <a:ext cx="330350" cy="2045807"/>
        </a:xfrm>
        <a:custGeom>
          <a:avLst/>
          <a:gdLst/>
          <a:ahLst/>
          <a:cxnLst/>
          <a:rect l="0" t="0" r="0" b="0"/>
          <a:pathLst>
            <a:path>
              <a:moveTo>
                <a:pt x="0" y="2045807"/>
              </a:moveTo>
              <a:lnTo>
                <a:pt x="165175" y="2045807"/>
              </a:lnTo>
              <a:lnTo>
                <a:pt x="165175" y="0"/>
              </a:lnTo>
              <a:lnTo>
                <a:pt x="330350"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780040" y="1853065"/>
        <a:ext cx="103615" cy="103615"/>
      </dsp:txXfrm>
    </dsp:sp>
    <dsp:sp modelId="{94657CD5-3F07-4FC1-906A-E00243973C5B}">
      <dsp:nvSpPr>
        <dsp:cNvPr id="0" name=""/>
        <dsp:cNvSpPr/>
      </dsp:nvSpPr>
      <dsp:spPr>
        <a:xfrm>
          <a:off x="2648776" y="206770"/>
          <a:ext cx="330350" cy="91440"/>
        </a:xfrm>
        <a:custGeom>
          <a:avLst/>
          <a:gdLst/>
          <a:ahLst/>
          <a:cxnLst/>
          <a:rect l="0" t="0" r="0" b="0"/>
          <a:pathLst>
            <a:path>
              <a:moveTo>
                <a:pt x="0" y="45720"/>
              </a:moveTo>
              <a:lnTo>
                <a:pt x="330350"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805693" y="244231"/>
        <a:ext cx="16517" cy="16517"/>
      </dsp:txXfrm>
    </dsp:sp>
    <dsp:sp modelId="{9B082B85-DBBE-41B9-8D49-7D5A9C9F60F7}">
      <dsp:nvSpPr>
        <dsp:cNvPr id="0" name=""/>
        <dsp:cNvSpPr/>
      </dsp:nvSpPr>
      <dsp:spPr>
        <a:xfrm>
          <a:off x="666673" y="252490"/>
          <a:ext cx="330350" cy="2675286"/>
        </a:xfrm>
        <a:custGeom>
          <a:avLst/>
          <a:gdLst/>
          <a:ahLst/>
          <a:cxnLst/>
          <a:rect l="0" t="0" r="0" b="0"/>
          <a:pathLst>
            <a:path>
              <a:moveTo>
                <a:pt x="0" y="2675286"/>
              </a:moveTo>
              <a:lnTo>
                <a:pt x="165175" y="2675286"/>
              </a:lnTo>
              <a:lnTo>
                <a:pt x="165175" y="0"/>
              </a:lnTo>
              <a:lnTo>
                <a:pt x="330350"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MX" sz="1000" kern="1200"/>
        </a:p>
      </dsp:txBody>
      <dsp:txXfrm>
        <a:off x="764458" y="1522743"/>
        <a:ext cx="134780" cy="134780"/>
      </dsp:txXfrm>
    </dsp:sp>
    <dsp:sp modelId="{879267BB-7996-4303-A513-62F4E42D353C}">
      <dsp:nvSpPr>
        <dsp:cNvPr id="0" name=""/>
        <dsp:cNvSpPr/>
      </dsp:nvSpPr>
      <dsp:spPr>
        <a:xfrm rot="16200000">
          <a:off x="-910337" y="2675984"/>
          <a:ext cx="2650438" cy="50358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a:t>LA INDAGACIÓN EN LA CIENCIA Y EN LAS AULAS DE CLASE</a:t>
          </a:r>
        </a:p>
      </dsp:txBody>
      <dsp:txXfrm>
        <a:off x="-910337" y="2675984"/>
        <a:ext cx="2650438" cy="503583"/>
      </dsp:txXfrm>
    </dsp:sp>
    <dsp:sp modelId="{6C94B2F1-0299-4CF9-A711-489A949867B0}">
      <dsp:nvSpPr>
        <dsp:cNvPr id="0" name=""/>
        <dsp:cNvSpPr/>
      </dsp:nvSpPr>
      <dsp:spPr>
        <a:xfrm>
          <a:off x="997023" y="698"/>
          <a:ext cx="1651753" cy="50358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a:t>La curiosidad es naturaleza del ser humano</a:t>
          </a:r>
        </a:p>
      </dsp:txBody>
      <dsp:txXfrm>
        <a:off x="997023" y="698"/>
        <a:ext cx="1651753" cy="503583"/>
      </dsp:txXfrm>
    </dsp:sp>
    <dsp:sp modelId="{9D79E0CD-37CC-4B9A-AC4D-F352383D7E9F}">
      <dsp:nvSpPr>
        <dsp:cNvPr id="0" name=""/>
        <dsp:cNvSpPr/>
      </dsp:nvSpPr>
      <dsp:spPr>
        <a:xfrm>
          <a:off x="2979127" y="698"/>
          <a:ext cx="1651753" cy="50358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a:t>Aprendizaje es por ensayo y error</a:t>
          </a:r>
        </a:p>
      </dsp:txBody>
      <dsp:txXfrm>
        <a:off x="2979127" y="698"/>
        <a:ext cx="1651753" cy="503583"/>
      </dsp:txXfrm>
    </dsp:sp>
    <dsp:sp modelId="{9BDBD76C-C542-4EF8-83C6-10CB856AC0A4}">
      <dsp:nvSpPr>
        <dsp:cNvPr id="0" name=""/>
        <dsp:cNvSpPr/>
      </dsp:nvSpPr>
      <dsp:spPr>
        <a:xfrm>
          <a:off x="997023" y="630177"/>
          <a:ext cx="1651753" cy="50358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a:t>Indagación es la vía del arendizaje</a:t>
          </a:r>
        </a:p>
      </dsp:txBody>
      <dsp:txXfrm>
        <a:off x="997023" y="630177"/>
        <a:ext cx="1651753" cy="503583"/>
      </dsp:txXfrm>
    </dsp:sp>
    <dsp:sp modelId="{EA8BDD37-E4F2-4965-B2FD-414AF967C51A}">
      <dsp:nvSpPr>
        <dsp:cNvPr id="0" name=""/>
        <dsp:cNvSpPr/>
      </dsp:nvSpPr>
      <dsp:spPr>
        <a:xfrm>
          <a:off x="997023" y="1259656"/>
          <a:ext cx="1651753" cy="50358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a:t>Indagar exige pensar:</a:t>
          </a:r>
        </a:p>
      </dsp:txBody>
      <dsp:txXfrm>
        <a:off x="997023" y="1259656"/>
        <a:ext cx="1651753" cy="503583"/>
      </dsp:txXfrm>
    </dsp:sp>
    <dsp:sp modelId="{F83EDF9A-3C54-45B8-9265-8A308CA3E38E}">
      <dsp:nvSpPr>
        <dsp:cNvPr id="0" name=""/>
        <dsp:cNvSpPr/>
      </dsp:nvSpPr>
      <dsp:spPr>
        <a:xfrm>
          <a:off x="2979127" y="1259656"/>
          <a:ext cx="1651753" cy="50358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a:t>Conocimiento previo, saber actual y cómo se llegó a ello</a:t>
          </a:r>
        </a:p>
      </dsp:txBody>
      <dsp:txXfrm>
        <a:off x="2979127" y="1259656"/>
        <a:ext cx="1651753" cy="503583"/>
      </dsp:txXfrm>
    </dsp:sp>
    <dsp:sp modelId="{6E770D88-4814-4AD5-A78C-5453414FBEF1}">
      <dsp:nvSpPr>
        <dsp:cNvPr id="0" name=""/>
        <dsp:cNvSpPr/>
      </dsp:nvSpPr>
      <dsp:spPr>
        <a:xfrm>
          <a:off x="4961231" y="1259656"/>
          <a:ext cx="1651753" cy="50358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a:t>A la vez se manifiesta curiosidad y se definen preguntas a partir de conocimientos previos</a:t>
          </a:r>
        </a:p>
      </dsp:txBody>
      <dsp:txXfrm>
        <a:off x="4961231" y="1259656"/>
        <a:ext cx="1651753" cy="503583"/>
      </dsp:txXfrm>
    </dsp:sp>
    <dsp:sp modelId="{45ECE397-0942-4C2F-B336-9FCE0A0816CE}">
      <dsp:nvSpPr>
        <dsp:cNvPr id="0" name=""/>
        <dsp:cNvSpPr/>
      </dsp:nvSpPr>
      <dsp:spPr>
        <a:xfrm>
          <a:off x="997023" y="2203875"/>
          <a:ext cx="1651753" cy="50358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a:t>Es importante planificar para llevar a cabo investigaciones sencillas</a:t>
          </a:r>
        </a:p>
      </dsp:txBody>
      <dsp:txXfrm>
        <a:off x="997023" y="2203875"/>
        <a:ext cx="1651753" cy="503583"/>
      </dsp:txXfrm>
    </dsp:sp>
    <dsp:sp modelId="{BAFF6FEC-0113-46DC-B3DF-3679B7540817}">
      <dsp:nvSpPr>
        <dsp:cNvPr id="0" name=""/>
        <dsp:cNvSpPr/>
      </dsp:nvSpPr>
      <dsp:spPr>
        <a:xfrm>
          <a:off x="2979127" y="2203875"/>
          <a:ext cx="1651753" cy="50358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a:t>Debemos proponer explicaciones o hipótesis preliminares</a:t>
          </a:r>
        </a:p>
      </dsp:txBody>
      <dsp:txXfrm>
        <a:off x="2979127" y="2203875"/>
        <a:ext cx="1651753" cy="503583"/>
      </dsp:txXfrm>
    </dsp:sp>
    <dsp:sp modelId="{5896044E-E9B7-473B-9A15-E5870A448D24}">
      <dsp:nvSpPr>
        <dsp:cNvPr id="0" name=""/>
        <dsp:cNvSpPr/>
      </dsp:nvSpPr>
      <dsp:spPr>
        <a:xfrm>
          <a:off x="4961231" y="1889135"/>
          <a:ext cx="1651753" cy="50358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a:t>Hacer registro de observaciones</a:t>
          </a:r>
        </a:p>
      </dsp:txBody>
      <dsp:txXfrm>
        <a:off x="4961231" y="1889135"/>
        <a:ext cx="1651753" cy="503583"/>
      </dsp:txXfrm>
    </dsp:sp>
    <dsp:sp modelId="{A0BDCEE8-9B4B-4983-B2D4-2E9E67E06820}">
      <dsp:nvSpPr>
        <dsp:cNvPr id="0" name=""/>
        <dsp:cNvSpPr/>
      </dsp:nvSpPr>
      <dsp:spPr>
        <a:xfrm>
          <a:off x="4961231" y="2518615"/>
          <a:ext cx="1651753" cy="50358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a:t>Hacer uso de investigaciones previas</a:t>
          </a:r>
        </a:p>
      </dsp:txBody>
      <dsp:txXfrm>
        <a:off x="4961231" y="2518615"/>
        <a:ext cx="1651753" cy="503583"/>
      </dsp:txXfrm>
    </dsp:sp>
    <dsp:sp modelId="{838453A7-F798-43A1-AADF-924D272AA312}">
      <dsp:nvSpPr>
        <dsp:cNvPr id="0" name=""/>
        <dsp:cNvSpPr/>
      </dsp:nvSpPr>
      <dsp:spPr>
        <a:xfrm>
          <a:off x="6943335" y="2518615"/>
          <a:ext cx="1651753" cy="50358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a:t>Preparar una posible explicación</a:t>
          </a:r>
        </a:p>
      </dsp:txBody>
      <dsp:txXfrm>
        <a:off x="6943335" y="2518615"/>
        <a:ext cx="1651753" cy="503583"/>
      </dsp:txXfrm>
    </dsp:sp>
    <dsp:sp modelId="{60D3654F-15F2-4543-B564-D9D7E7DDF34B}">
      <dsp:nvSpPr>
        <dsp:cNvPr id="0" name=""/>
        <dsp:cNvSpPr/>
      </dsp:nvSpPr>
      <dsp:spPr>
        <a:xfrm>
          <a:off x="997023" y="2833354"/>
          <a:ext cx="1651753" cy="50358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a:t>Hacer uso de herramientas eficaces para:</a:t>
          </a:r>
        </a:p>
      </dsp:txBody>
      <dsp:txXfrm>
        <a:off x="997023" y="2833354"/>
        <a:ext cx="1651753" cy="503583"/>
      </dsp:txXfrm>
    </dsp:sp>
    <dsp:sp modelId="{2979C774-DE32-4560-A487-4CE9CD904D5D}">
      <dsp:nvSpPr>
        <dsp:cNvPr id="0" name=""/>
        <dsp:cNvSpPr/>
      </dsp:nvSpPr>
      <dsp:spPr>
        <a:xfrm>
          <a:off x="2979127" y="2833354"/>
          <a:ext cx="1651753" cy="50358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a:t>La observación, recopilación, organización y síntesis de información.</a:t>
          </a:r>
        </a:p>
      </dsp:txBody>
      <dsp:txXfrm>
        <a:off x="2979127" y="2833354"/>
        <a:ext cx="1651753" cy="503583"/>
      </dsp:txXfrm>
    </dsp:sp>
    <dsp:sp modelId="{174D823F-ACFA-4CAD-BE8A-29BD025B3E4F}">
      <dsp:nvSpPr>
        <dsp:cNvPr id="0" name=""/>
        <dsp:cNvSpPr/>
      </dsp:nvSpPr>
      <dsp:spPr>
        <a:xfrm>
          <a:off x="997023" y="3462833"/>
          <a:ext cx="1651753" cy="50358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a:t>Existe un cambio de ideología de acuerdo al nivel de aprendizaje</a:t>
          </a:r>
        </a:p>
      </dsp:txBody>
      <dsp:txXfrm>
        <a:off x="997023" y="3462833"/>
        <a:ext cx="1651753" cy="503583"/>
      </dsp:txXfrm>
    </dsp:sp>
    <dsp:sp modelId="{C383CCF9-1E1C-46B4-9B7F-C626F6CCEED1}">
      <dsp:nvSpPr>
        <dsp:cNvPr id="0" name=""/>
        <dsp:cNvSpPr/>
      </dsp:nvSpPr>
      <dsp:spPr>
        <a:xfrm>
          <a:off x="997023" y="4092312"/>
          <a:ext cx="1651753" cy="50358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a:t>Reconocer la influencia de descubrimientos científicos</a:t>
          </a:r>
        </a:p>
      </dsp:txBody>
      <dsp:txXfrm>
        <a:off x="997023" y="4092312"/>
        <a:ext cx="1651753" cy="503583"/>
      </dsp:txXfrm>
    </dsp:sp>
    <dsp:sp modelId="{55D31DD1-4137-47CE-AFC5-BC9601886AE5}">
      <dsp:nvSpPr>
        <dsp:cNvPr id="0" name=""/>
        <dsp:cNvSpPr/>
      </dsp:nvSpPr>
      <dsp:spPr>
        <a:xfrm>
          <a:off x="2979127" y="4092312"/>
          <a:ext cx="1651753" cy="50358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a:t>De ahí la importancia de reunir evidencias apoyados en la tecnocolía y matemáticas</a:t>
          </a:r>
        </a:p>
      </dsp:txBody>
      <dsp:txXfrm>
        <a:off x="2979127" y="4092312"/>
        <a:ext cx="1651753" cy="503583"/>
      </dsp:txXfrm>
    </dsp:sp>
    <dsp:sp modelId="{1751DD26-DECD-4101-9991-7F1BCA1F76B6}">
      <dsp:nvSpPr>
        <dsp:cNvPr id="0" name=""/>
        <dsp:cNvSpPr/>
      </dsp:nvSpPr>
      <dsp:spPr>
        <a:xfrm>
          <a:off x="997023" y="4721791"/>
          <a:ext cx="1651753" cy="50358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a:t>Toma de decisiones requiere:</a:t>
          </a:r>
        </a:p>
      </dsp:txBody>
      <dsp:txXfrm>
        <a:off x="997023" y="4721791"/>
        <a:ext cx="1651753" cy="503583"/>
      </dsp:txXfrm>
    </dsp:sp>
    <dsp:sp modelId="{73B7B12A-EA81-4D66-9573-7A4C185F2110}">
      <dsp:nvSpPr>
        <dsp:cNvPr id="0" name=""/>
        <dsp:cNvSpPr/>
      </dsp:nvSpPr>
      <dsp:spPr>
        <a:xfrm>
          <a:off x="2979127" y="4721791"/>
          <a:ext cx="1651753" cy="50358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a:t>Cuestionamiento, búsqueda de evidencia y razonamiento crítico.</a:t>
          </a:r>
        </a:p>
      </dsp:txBody>
      <dsp:txXfrm>
        <a:off x="2979127" y="4721791"/>
        <a:ext cx="1651753" cy="503583"/>
      </dsp:txXfrm>
    </dsp:sp>
    <dsp:sp modelId="{D929C32B-8A27-4C57-8432-82BBC6488702}">
      <dsp:nvSpPr>
        <dsp:cNvPr id="0" name=""/>
        <dsp:cNvSpPr/>
      </dsp:nvSpPr>
      <dsp:spPr>
        <a:xfrm>
          <a:off x="997023" y="5351271"/>
          <a:ext cx="1651753" cy="50358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a:t>Construcción de conocimientos necesita:</a:t>
          </a:r>
        </a:p>
      </dsp:txBody>
      <dsp:txXfrm>
        <a:off x="997023" y="5351271"/>
        <a:ext cx="1651753" cy="503583"/>
      </dsp:txXfrm>
    </dsp:sp>
    <dsp:sp modelId="{C19246CF-4F45-4047-8F77-6923818F537F}">
      <dsp:nvSpPr>
        <dsp:cNvPr id="0" name=""/>
        <dsp:cNvSpPr/>
      </dsp:nvSpPr>
      <dsp:spPr>
        <a:xfrm>
          <a:off x="2979127" y="5351271"/>
          <a:ext cx="1651753" cy="50358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a:t>Promover modelos de currículo, enseñanza y evaluación</a:t>
          </a:r>
        </a:p>
      </dsp:txBody>
      <dsp:txXfrm>
        <a:off x="2979127" y="5351271"/>
        <a:ext cx="1651753" cy="5035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D6BC2-350E-4D27-8F63-32F609BC3FAD}">
      <dsp:nvSpPr>
        <dsp:cNvPr id="0" name=""/>
        <dsp:cNvSpPr/>
      </dsp:nvSpPr>
      <dsp:spPr>
        <a:xfrm>
          <a:off x="3106461" y="1371252"/>
          <a:ext cx="2931076" cy="2931076"/>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a:t>Proyectos</a:t>
          </a:r>
        </a:p>
        <a:p>
          <a:pPr lvl="0" algn="ctr" defTabSz="889000">
            <a:lnSpc>
              <a:spcPct val="90000"/>
            </a:lnSpc>
            <a:spcBef>
              <a:spcPct val="0"/>
            </a:spcBef>
            <a:spcAft>
              <a:spcPct val="35000"/>
            </a:spcAft>
          </a:pPr>
          <a:r>
            <a:rPr lang="es-MX" sz="2000" b="1" kern="1200" dirty="0"/>
            <a:t>Interdisciplinarios. </a:t>
          </a:r>
        </a:p>
      </dsp:txBody>
      <dsp:txXfrm>
        <a:off x="3535707" y="1800498"/>
        <a:ext cx="2072584" cy="2072584"/>
      </dsp:txXfrm>
    </dsp:sp>
    <dsp:sp modelId="{02F76ABB-7909-46C2-8E1B-4F15F13534DD}">
      <dsp:nvSpPr>
        <dsp:cNvPr id="0" name=""/>
        <dsp:cNvSpPr/>
      </dsp:nvSpPr>
      <dsp:spPr>
        <a:xfrm>
          <a:off x="3839230" y="21869"/>
          <a:ext cx="1465538" cy="1465538"/>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a:t>Vincular diferentes puntos de vista.</a:t>
          </a:r>
        </a:p>
      </dsp:txBody>
      <dsp:txXfrm>
        <a:off x="4053853" y="236492"/>
        <a:ext cx="1036292" cy="1036292"/>
      </dsp:txXfrm>
    </dsp:sp>
    <dsp:sp modelId="{479420A3-68A4-4E31-8F22-997D2625F6B5}">
      <dsp:nvSpPr>
        <dsp:cNvPr id="0" name=""/>
        <dsp:cNvSpPr/>
      </dsp:nvSpPr>
      <dsp:spPr>
        <a:xfrm>
          <a:off x="4964927" y="352404"/>
          <a:ext cx="1465538" cy="1465538"/>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a:t>Línea de tiempo.</a:t>
          </a:r>
        </a:p>
      </dsp:txBody>
      <dsp:txXfrm>
        <a:off x="5179550" y="567027"/>
        <a:ext cx="1036292" cy="1036292"/>
      </dsp:txXfrm>
    </dsp:sp>
    <dsp:sp modelId="{481485E1-940E-4555-997F-8D89596B555A}">
      <dsp:nvSpPr>
        <dsp:cNvPr id="0" name=""/>
        <dsp:cNvSpPr/>
      </dsp:nvSpPr>
      <dsp:spPr>
        <a:xfrm>
          <a:off x="5733222" y="1239064"/>
          <a:ext cx="1465538" cy="1465538"/>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a:t>Relacionar saberes.</a:t>
          </a:r>
        </a:p>
      </dsp:txBody>
      <dsp:txXfrm>
        <a:off x="5947845" y="1453687"/>
        <a:ext cx="1036292" cy="1036292"/>
      </dsp:txXfrm>
    </dsp:sp>
    <dsp:sp modelId="{828ED689-4ED0-45D6-9987-CC60982687B1}">
      <dsp:nvSpPr>
        <dsp:cNvPr id="0" name=""/>
        <dsp:cNvSpPr/>
      </dsp:nvSpPr>
      <dsp:spPr>
        <a:xfrm>
          <a:off x="5900189" y="2400342"/>
          <a:ext cx="1465538" cy="1465538"/>
        </a:xfrm>
        <a:prstGeom prst="ellipse">
          <a:avLst/>
        </a:prstGeom>
        <a:solidFill>
          <a:schemeClr val="accent6">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a:t>Responder preguntas complejas.</a:t>
          </a:r>
        </a:p>
      </dsp:txBody>
      <dsp:txXfrm>
        <a:off x="6114812" y="2614965"/>
        <a:ext cx="1036292" cy="1036292"/>
      </dsp:txXfrm>
    </dsp:sp>
    <dsp:sp modelId="{1304FABC-D15A-444A-8111-379F8BB5E307}">
      <dsp:nvSpPr>
        <dsp:cNvPr id="0" name=""/>
        <dsp:cNvSpPr/>
      </dsp:nvSpPr>
      <dsp:spPr>
        <a:xfrm>
          <a:off x="5412816" y="3467541"/>
          <a:ext cx="1465538" cy="1465538"/>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a:t>Transitividad de saberes.</a:t>
          </a:r>
        </a:p>
      </dsp:txBody>
      <dsp:txXfrm>
        <a:off x="5627439" y="3682164"/>
        <a:ext cx="1036292" cy="1036292"/>
      </dsp:txXfrm>
    </dsp:sp>
    <dsp:sp modelId="{C5D92D05-93B6-4278-8DD8-6A5C98DE94FF}">
      <dsp:nvSpPr>
        <dsp:cNvPr id="0" name=""/>
        <dsp:cNvSpPr/>
      </dsp:nvSpPr>
      <dsp:spPr>
        <a:xfrm>
          <a:off x="4425840" y="4101832"/>
          <a:ext cx="1465538" cy="1465538"/>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a:t>Nodos de conocimiento compartidos.</a:t>
          </a:r>
        </a:p>
      </dsp:txBody>
      <dsp:txXfrm>
        <a:off x="4640463" y="4316455"/>
        <a:ext cx="1036292" cy="1036292"/>
      </dsp:txXfrm>
    </dsp:sp>
    <dsp:sp modelId="{905196B2-6860-4767-9E82-CF8063FC4916}">
      <dsp:nvSpPr>
        <dsp:cNvPr id="0" name=""/>
        <dsp:cNvSpPr/>
      </dsp:nvSpPr>
      <dsp:spPr>
        <a:xfrm>
          <a:off x="3252621" y="4101832"/>
          <a:ext cx="1465538" cy="1465538"/>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a:t>Marco epistémico común.</a:t>
          </a:r>
        </a:p>
      </dsp:txBody>
      <dsp:txXfrm>
        <a:off x="3467244" y="4316455"/>
        <a:ext cx="1036292" cy="1036292"/>
      </dsp:txXfrm>
    </dsp:sp>
    <dsp:sp modelId="{599063F0-6EC4-4A25-A653-2C40FD85EA38}">
      <dsp:nvSpPr>
        <dsp:cNvPr id="0" name=""/>
        <dsp:cNvSpPr/>
      </dsp:nvSpPr>
      <dsp:spPr>
        <a:xfrm>
          <a:off x="2265645" y="3467541"/>
          <a:ext cx="1465538" cy="1465538"/>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a:t>Multidimensionalidad de los fénomenos.</a:t>
          </a:r>
        </a:p>
      </dsp:txBody>
      <dsp:txXfrm>
        <a:off x="2480268" y="3682164"/>
        <a:ext cx="1036292" cy="1036292"/>
      </dsp:txXfrm>
    </dsp:sp>
    <dsp:sp modelId="{38A029C6-59BC-4FF9-ADFE-A3073459646B}">
      <dsp:nvSpPr>
        <dsp:cNvPr id="0" name=""/>
        <dsp:cNvSpPr/>
      </dsp:nvSpPr>
      <dsp:spPr>
        <a:xfrm>
          <a:off x="1778272" y="2400342"/>
          <a:ext cx="1465538" cy="1465538"/>
        </a:xfrm>
        <a:prstGeom prst="ellipse">
          <a:avLst/>
        </a:prstGeom>
        <a:solidFill>
          <a:schemeClr val="accent6">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a:t>Investigación interdisciplinaria.</a:t>
          </a:r>
        </a:p>
      </dsp:txBody>
      <dsp:txXfrm>
        <a:off x="1992895" y="2614965"/>
        <a:ext cx="1036292" cy="1036292"/>
      </dsp:txXfrm>
    </dsp:sp>
    <dsp:sp modelId="{19A3544E-7A70-4888-B0C0-80EEE76D124A}">
      <dsp:nvSpPr>
        <dsp:cNvPr id="0" name=""/>
        <dsp:cNvSpPr/>
      </dsp:nvSpPr>
      <dsp:spPr>
        <a:xfrm>
          <a:off x="1945238" y="1239064"/>
          <a:ext cx="1465538" cy="1465538"/>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a:t>Conocimiento es acción.</a:t>
          </a:r>
        </a:p>
      </dsp:txBody>
      <dsp:txXfrm>
        <a:off x="2159861" y="1453687"/>
        <a:ext cx="1036292" cy="1036292"/>
      </dsp:txXfrm>
    </dsp:sp>
    <dsp:sp modelId="{CC4F98A6-34F2-4FAE-8777-9782F4F431C7}">
      <dsp:nvSpPr>
        <dsp:cNvPr id="0" name=""/>
        <dsp:cNvSpPr/>
      </dsp:nvSpPr>
      <dsp:spPr>
        <a:xfrm>
          <a:off x="2713534" y="352404"/>
          <a:ext cx="1465538" cy="1465538"/>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a:t>Interdefinibilidad.</a:t>
          </a:r>
        </a:p>
      </dsp:txBody>
      <dsp:txXfrm>
        <a:off x="2928157" y="567027"/>
        <a:ext cx="1036292" cy="103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51B56-0997-486E-8750-E234F3EC5FFC}">
      <dsp:nvSpPr>
        <dsp:cNvPr id="0" name=""/>
        <dsp:cNvSpPr/>
      </dsp:nvSpPr>
      <dsp:spPr>
        <a:xfrm>
          <a:off x="7511752" y="3637678"/>
          <a:ext cx="1013186" cy="241092"/>
        </a:xfrm>
        <a:custGeom>
          <a:avLst/>
          <a:gdLst/>
          <a:ahLst/>
          <a:cxnLst/>
          <a:rect l="0" t="0" r="0" b="0"/>
          <a:pathLst>
            <a:path>
              <a:moveTo>
                <a:pt x="0" y="0"/>
              </a:moveTo>
              <a:lnTo>
                <a:pt x="0" y="164297"/>
              </a:lnTo>
              <a:lnTo>
                <a:pt x="1013186" y="164297"/>
              </a:lnTo>
              <a:lnTo>
                <a:pt x="1013186" y="241092"/>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7BE8E7-758F-48B9-A18C-B99D4F13E861}">
      <dsp:nvSpPr>
        <dsp:cNvPr id="0" name=""/>
        <dsp:cNvSpPr/>
      </dsp:nvSpPr>
      <dsp:spPr>
        <a:xfrm>
          <a:off x="7466032" y="3637678"/>
          <a:ext cx="91440" cy="241092"/>
        </a:xfrm>
        <a:custGeom>
          <a:avLst/>
          <a:gdLst/>
          <a:ahLst/>
          <a:cxnLst/>
          <a:rect l="0" t="0" r="0" b="0"/>
          <a:pathLst>
            <a:path>
              <a:moveTo>
                <a:pt x="45720" y="0"/>
              </a:moveTo>
              <a:lnTo>
                <a:pt x="45720" y="241092"/>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87C955-BE28-497B-8E75-67FF7F3784EE}">
      <dsp:nvSpPr>
        <dsp:cNvPr id="0" name=""/>
        <dsp:cNvSpPr/>
      </dsp:nvSpPr>
      <dsp:spPr>
        <a:xfrm>
          <a:off x="6498566" y="3637678"/>
          <a:ext cx="1013186" cy="241092"/>
        </a:xfrm>
        <a:custGeom>
          <a:avLst/>
          <a:gdLst/>
          <a:ahLst/>
          <a:cxnLst/>
          <a:rect l="0" t="0" r="0" b="0"/>
          <a:pathLst>
            <a:path>
              <a:moveTo>
                <a:pt x="1013186" y="0"/>
              </a:moveTo>
              <a:lnTo>
                <a:pt x="1013186" y="164297"/>
              </a:lnTo>
              <a:lnTo>
                <a:pt x="0" y="164297"/>
              </a:lnTo>
              <a:lnTo>
                <a:pt x="0" y="241092"/>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C487CF-BA7F-45B0-B1A8-02267C88F106}">
      <dsp:nvSpPr>
        <dsp:cNvPr id="0" name=""/>
        <dsp:cNvSpPr/>
      </dsp:nvSpPr>
      <dsp:spPr>
        <a:xfrm>
          <a:off x="4472194" y="2870190"/>
          <a:ext cx="3039558" cy="241092"/>
        </a:xfrm>
        <a:custGeom>
          <a:avLst/>
          <a:gdLst/>
          <a:ahLst/>
          <a:cxnLst/>
          <a:rect l="0" t="0" r="0" b="0"/>
          <a:pathLst>
            <a:path>
              <a:moveTo>
                <a:pt x="0" y="0"/>
              </a:moveTo>
              <a:lnTo>
                <a:pt x="0" y="164297"/>
              </a:lnTo>
              <a:lnTo>
                <a:pt x="3039558" y="164297"/>
              </a:lnTo>
              <a:lnTo>
                <a:pt x="3039558" y="24109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F26D28-2A4A-4424-A8A4-E555C643B1AD}">
      <dsp:nvSpPr>
        <dsp:cNvPr id="0" name=""/>
        <dsp:cNvSpPr/>
      </dsp:nvSpPr>
      <dsp:spPr>
        <a:xfrm>
          <a:off x="4472194" y="3637678"/>
          <a:ext cx="1013186" cy="241092"/>
        </a:xfrm>
        <a:custGeom>
          <a:avLst/>
          <a:gdLst/>
          <a:ahLst/>
          <a:cxnLst/>
          <a:rect l="0" t="0" r="0" b="0"/>
          <a:pathLst>
            <a:path>
              <a:moveTo>
                <a:pt x="0" y="0"/>
              </a:moveTo>
              <a:lnTo>
                <a:pt x="0" y="164297"/>
              </a:lnTo>
              <a:lnTo>
                <a:pt x="1013186" y="164297"/>
              </a:lnTo>
              <a:lnTo>
                <a:pt x="1013186" y="241092"/>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8AE0C6-982A-471D-AC14-150A7ABFDFE0}">
      <dsp:nvSpPr>
        <dsp:cNvPr id="0" name=""/>
        <dsp:cNvSpPr/>
      </dsp:nvSpPr>
      <dsp:spPr>
        <a:xfrm>
          <a:off x="4426474" y="3637678"/>
          <a:ext cx="91440" cy="241092"/>
        </a:xfrm>
        <a:custGeom>
          <a:avLst/>
          <a:gdLst/>
          <a:ahLst/>
          <a:cxnLst/>
          <a:rect l="0" t="0" r="0" b="0"/>
          <a:pathLst>
            <a:path>
              <a:moveTo>
                <a:pt x="45720" y="0"/>
              </a:moveTo>
              <a:lnTo>
                <a:pt x="45720" y="241092"/>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2086C7-8340-47B4-B0DC-72223F7713D5}">
      <dsp:nvSpPr>
        <dsp:cNvPr id="0" name=""/>
        <dsp:cNvSpPr/>
      </dsp:nvSpPr>
      <dsp:spPr>
        <a:xfrm>
          <a:off x="3459007" y="3637678"/>
          <a:ext cx="1013186" cy="241092"/>
        </a:xfrm>
        <a:custGeom>
          <a:avLst/>
          <a:gdLst/>
          <a:ahLst/>
          <a:cxnLst/>
          <a:rect l="0" t="0" r="0" b="0"/>
          <a:pathLst>
            <a:path>
              <a:moveTo>
                <a:pt x="1013186" y="0"/>
              </a:moveTo>
              <a:lnTo>
                <a:pt x="1013186" y="164297"/>
              </a:lnTo>
              <a:lnTo>
                <a:pt x="0" y="164297"/>
              </a:lnTo>
              <a:lnTo>
                <a:pt x="0" y="241092"/>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2F8A81-7DBE-4BBC-B6C8-61312A5272CF}">
      <dsp:nvSpPr>
        <dsp:cNvPr id="0" name=""/>
        <dsp:cNvSpPr/>
      </dsp:nvSpPr>
      <dsp:spPr>
        <a:xfrm>
          <a:off x="4426474" y="2870190"/>
          <a:ext cx="91440" cy="241092"/>
        </a:xfrm>
        <a:custGeom>
          <a:avLst/>
          <a:gdLst/>
          <a:ahLst/>
          <a:cxnLst/>
          <a:rect l="0" t="0" r="0" b="0"/>
          <a:pathLst>
            <a:path>
              <a:moveTo>
                <a:pt x="45720" y="0"/>
              </a:moveTo>
              <a:lnTo>
                <a:pt x="45720" y="24109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9CA7DD-A01B-4AA5-9E23-FFFFE2E6807A}">
      <dsp:nvSpPr>
        <dsp:cNvPr id="0" name=""/>
        <dsp:cNvSpPr/>
      </dsp:nvSpPr>
      <dsp:spPr>
        <a:xfrm>
          <a:off x="1432635" y="3637678"/>
          <a:ext cx="1013186" cy="241092"/>
        </a:xfrm>
        <a:custGeom>
          <a:avLst/>
          <a:gdLst/>
          <a:ahLst/>
          <a:cxnLst/>
          <a:rect l="0" t="0" r="0" b="0"/>
          <a:pathLst>
            <a:path>
              <a:moveTo>
                <a:pt x="0" y="0"/>
              </a:moveTo>
              <a:lnTo>
                <a:pt x="0" y="164297"/>
              </a:lnTo>
              <a:lnTo>
                <a:pt x="1013186" y="164297"/>
              </a:lnTo>
              <a:lnTo>
                <a:pt x="1013186" y="241092"/>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3FA56F-ABF4-4BFA-8588-740F909C8B9C}">
      <dsp:nvSpPr>
        <dsp:cNvPr id="0" name=""/>
        <dsp:cNvSpPr/>
      </dsp:nvSpPr>
      <dsp:spPr>
        <a:xfrm>
          <a:off x="1386915" y="3637678"/>
          <a:ext cx="91440" cy="241092"/>
        </a:xfrm>
        <a:custGeom>
          <a:avLst/>
          <a:gdLst/>
          <a:ahLst/>
          <a:cxnLst/>
          <a:rect l="0" t="0" r="0" b="0"/>
          <a:pathLst>
            <a:path>
              <a:moveTo>
                <a:pt x="45720" y="0"/>
              </a:moveTo>
              <a:lnTo>
                <a:pt x="45720" y="241092"/>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A617BD-9C3D-40C7-BA61-72510B7D588A}">
      <dsp:nvSpPr>
        <dsp:cNvPr id="0" name=""/>
        <dsp:cNvSpPr/>
      </dsp:nvSpPr>
      <dsp:spPr>
        <a:xfrm>
          <a:off x="419449" y="3637678"/>
          <a:ext cx="1013186" cy="241092"/>
        </a:xfrm>
        <a:custGeom>
          <a:avLst/>
          <a:gdLst/>
          <a:ahLst/>
          <a:cxnLst/>
          <a:rect l="0" t="0" r="0" b="0"/>
          <a:pathLst>
            <a:path>
              <a:moveTo>
                <a:pt x="1013186" y="0"/>
              </a:moveTo>
              <a:lnTo>
                <a:pt x="1013186" y="164297"/>
              </a:lnTo>
              <a:lnTo>
                <a:pt x="0" y="164297"/>
              </a:lnTo>
              <a:lnTo>
                <a:pt x="0" y="241092"/>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03F8D2-58E2-4A3C-8580-06BA02059A86}">
      <dsp:nvSpPr>
        <dsp:cNvPr id="0" name=""/>
        <dsp:cNvSpPr/>
      </dsp:nvSpPr>
      <dsp:spPr>
        <a:xfrm>
          <a:off x="1432635" y="2870190"/>
          <a:ext cx="3039558" cy="241092"/>
        </a:xfrm>
        <a:custGeom>
          <a:avLst/>
          <a:gdLst/>
          <a:ahLst/>
          <a:cxnLst/>
          <a:rect l="0" t="0" r="0" b="0"/>
          <a:pathLst>
            <a:path>
              <a:moveTo>
                <a:pt x="3039558" y="0"/>
              </a:moveTo>
              <a:lnTo>
                <a:pt x="3039558" y="164297"/>
              </a:lnTo>
              <a:lnTo>
                <a:pt x="0" y="164297"/>
              </a:lnTo>
              <a:lnTo>
                <a:pt x="0" y="24109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B36B10-AAAF-46CD-A612-FF89E7058D8D}">
      <dsp:nvSpPr>
        <dsp:cNvPr id="0" name=""/>
        <dsp:cNvSpPr/>
      </dsp:nvSpPr>
      <dsp:spPr>
        <a:xfrm>
          <a:off x="4426474" y="2102701"/>
          <a:ext cx="91440" cy="241092"/>
        </a:xfrm>
        <a:custGeom>
          <a:avLst/>
          <a:gdLst/>
          <a:ahLst/>
          <a:cxnLst/>
          <a:rect l="0" t="0" r="0" b="0"/>
          <a:pathLst>
            <a:path>
              <a:moveTo>
                <a:pt x="45720" y="0"/>
              </a:moveTo>
              <a:lnTo>
                <a:pt x="45720" y="24109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2C0C79-9D6D-43C9-90F6-B2374318689E}">
      <dsp:nvSpPr>
        <dsp:cNvPr id="0" name=""/>
        <dsp:cNvSpPr/>
      </dsp:nvSpPr>
      <dsp:spPr>
        <a:xfrm>
          <a:off x="4057708" y="1576305"/>
          <a:ext cx="828970" cy="5263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5B4DC-83E4-4796-8CAE-89601C3FA902}">
      <dsp:nvSpPr>
        <dsp:cNvPr id="0" name=""/>
        <dsp:cNvSpPr/>
      </dsp:nvSpPr>
      <dsp:spPr>
        <a:xfrm>
          <a:off x="4149816" y="1663807"/>
          <a:ext cx="828970" cy="5263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700" kern="1200" dirty="0" smtClean="0"/>
            <a:t>Relación horas de descanso vs rendimiento académico</a:t>
          </a:r>
          <a:endParaRPr lang="es-MX" sz="700" kern="1200" dirty="0"/>
        </a:p>
      </dsp:txBody>
      <dsp:txXfrm>
        <a:off x="4165234" y="1679225"/>
        <a:ext cx="798134" cy="495560"/>
      </dsp:txXfrm>
    </dsp:sp>
    <dsp:sp modelId="{CD9D4EAA-9AFD-418F-B01C-73B158E5E72D}">
      <dsp:nvSpPr>
        <dsp:cNvPr id="0" name=""/>
        <dsp:cNvSpPr/>
      </dsp:nvSpPr>
      <dsp:spPr>
        <a:xfrm>
          <a:off x="4057708" y="2343793"/>
          <a:ext cx="828970" cy="52639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DFEB41-8290-4EAD-8215-77789DBD191A}">
      <dsp:nvSpPr>
        <dsp:cNvPr id="0" name=""/>
        <dsp:cNvSpPr/>
      </dsp:nvSpPr>
      <dsp:spPr>
        <a:xfrm>
          <a:off x="4149816" y="2431296"/>
          <a:ext cx="828970" cy="526396"/>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700" kern="1200" dirty="0" smtClean="0"/>
            <a:t>Presentación del proyecto.</a:t>
          </a:r>
          <a:endParaRPr lang="es-MX" sz="700" kern="1200" dirty="0"/>
        </a:p>
      </dsp:txBody>
      <dsp:txXfrm>
        <a:off x="4165234" y="2446714"/>
        <a:ext cx="798134" cy="495560"/>
      </dsp:txXfrm>
    </dsp:sp>
    <dsp:sp modelId="{5B791A0B-393F-4445-BE86-CB10106C3CED}">
      <dsp:nvSpPr>
        <dsp:cNvPr id="0" name=""/>
        <dsp:cNvSpPr/>
      </dsp:nvSpPr>
      <dsp:spPr>
        <a:xfrm>
          <a:off x="1018150" y="3111282"/>
          <a:ext cx="828970" cy="52639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40B399-755D-4EDE-9AC9-CCD110FB1A60}">
      <dsp:nvSpPr>
        <dsp:cNvPr id="0" name=""/>
        <dsp:cNvSpPr/>
      </dsp:nvSpPr>
      <dsp:spPr>
        <a:xfrm>
          <a:off x="1110257" y="3198784"/>
          <a:ext cx="828970" cy="526396"/>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700" kern="1200" dirty="0" smtClean="0"/>
            <a:t>Introducción a las Ciencias Sociales</a:t>
          </a:r>
        </a:p>
      </dsp:txBody>
      <dsp:txXfrm>
        <a:off x="1125675" y="3214202"/>
        <a:ext cx="798134" cy="495560"/>
      </dsp:txXfrm>
    </dsp:sp>
    <dsp:sp modelId="{241DD913-B4C1-4B37-82D7-A02899664EB7}">
      <dsp:nvSpPr>
        <dsp:cNvPr id="0" name=""/>
        <dsp:cNvSpPr/>
      </dsp:nvSpPr>
      <dsp:spPr>
        <a:xfrm>
          <a:off x="4963" y="3878770"/>
          <a:ext cx="828970" cy="52639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B2191-64B1-4B1C-854E-C796C75DE28C}">
      <dsp:nvSpPr>
        <dsp:cNvPr id="0" name=""/>
        <dsp:cNvSpPr/>
      </dsp:nvSpPr>
      <dsp:spPr>
        <a:xfrm>
          <a:off x="97071" y="3966273"/>
          <a:ext cx="828970" cy="52639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700" kern="1200" dirty="0" smtClean="0"/>
            <a:t>Elaboración bitácora. 10 %.</a:t>
          </a:r>
          <a:endParaRPr lang="es-MX" sz="700" kern="1200" dirty="0"/>
        </a:p>
      </dsp:txBody>
      <dsp:txXfrm>
        <a:off x="112489" y="3981691"/>
        <a:ext cx="798134" cy="495560"/>
      </dsp:txXfrm>
    </dsp:sp>
    <dsp:sp modelId="{7AFC0773-958A-42D5-9AE4-BEEF6DA13C0A}">
      <dsp:nvSpPr>
        <dsp:cNvPr id="0" name=""/>
        <dsp:cNvSpPr/>
      </dsp:nvSpPr>
      <dsp:spPr>
        <a:xfrm>
          <a:off x="1018150" y="3878770"/>
          <a:ext cx="828970" cy="52639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942DC9-5A25-41AF-BA83-C4CBE694CA23}">
      <dsp:nvSpPr>
        <dsp:cNvPr id="0" name=""/>
        <dsp:cNvSpPr/>
      </dsp:nvSpPr>
      <dsp:spPr>
        <a:xfrm>
          <a:off x="1110257" y="3966273"/>
          <a:ext cx="828970" cy="52639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700" kern="1200" dirty="0" smtClean="0"/>
            <a:t>Teoría sobre el Método científico. 10 %.</a:t>
          </a:r>
        </a:p>
      </dsp:txBody>
      <dsp:txXfrm>
        <a:off x="1125675" y="3981691"/>
        <a:ext cx="798134" cy="495560"/>
      </dsp:txXfrm>
    </dsp:sp>
    <dsp:sp modelId="{F95A3C5F-5D9A-4717-9DED-42B16E0E324A}">
      <dsp:nvSpPr>
        <dsp:cNvPr id="0" name=""/>
        <dsp:cNvSpPr/>
      </dsp:nvSpPr>
      <dsp:spPr>
        <a:xfrm>
          <a:off x="2031336" y="3878770"/>
          <a:ext cx="828970" cy="52639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413527-B320-4640-9BE9-7C836FDC8DA4}">
      <dsp:nvSpPr>
        <dsp:cNvPr id="0" name=""/>
        <dsp:cNvSpPr/>
      </dsp:nvSpPr>
      <dsp:spPr>
        <a:xfrm>
          <a:off x="2123444" y="3966273"/>
          <a:ext cx="828970" cy="52639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700" kern="1200" dirty="0" smtClean="0"/>
            <a:t>Diagrama de flujo. 10 %.</a:t>
          </a:r>
        </a:p>
      </dsp:txBody>
      <dsp:txXfrm>
        <a:off x="2138862" y="3981691"/>
        <a:ext cx="798134" cy="495560"/>
      </dsp:txXfrm>
    </dsp:sp>
    <dsp:sp modelId="{D9A68FF6-BC15-4716-B654-1FEF6E395EA4}">
      <dsp:nvSpPr>
        <dsp:cNvPr id="0" name=""/>
        <dsp:cNvSpPr/>
      </dsp:nvSpPr>
      <dsp:spPr>
        <a:xfrm>
          <a:off x="4057708" y="3111282"/>
          <a:ext cx="828970" cy="52639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AC7B25-A5C7-41A6-93DA-BD89FE4A1E54}">
      <dsp:nvSpPr>
        <dsp:cNvPr id="0" name=""/>
        <dsp:cNvSpPr/>
      </dsp:nvSpPr>
      <dsp:spPr>
        <a:xfrm>
          <a:off x="4149816" y="3198784"/>
          <a:ext cx="828970" cy="526396"/>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700" kern="1200" dirty="0" smtClean="0"/>
            <a:t>Psicología.</a:t>
          </a:r>
        </a:p>
      </dsp:txBody>
      <dsp:txXfrm>
        <a:off x="4165234" y="3214202"/>
        <a:ext cx="798134" cy="495560"/>
      </dsp:txXfrm>
    </dsp:sp>
    <dsp:sp modelId="{35813CAD-E9E3-4637-BF7B-5D300140DF77}">
      <dsp:nvSpPr>
        <dsp:cNvPr id="0" name=""/>
        <dsp:cNvSpPr/>
      </dsp:nvSpPr>
      <dsp:spPr>
        <a:xfrm>
          <a:off x="3044522" y="3878770"/>
          <a:ext cx="828970" cy="52639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72DCE-93BC-41C5-8344-5493EE686304}">
      <dsp:nvSpPr>
        <dsp:cNvPr id="0" name=""/>
        <dsp:cNvSpPr/>
      </dsp:nvSpPr>
      <dsp:spPr>
        <a:xfrm>
          <a:off x="3136630" y="3966273"/>
          <a:ext cx="828970" cy="52639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700" kern="1200" dirty="0" smtClean="0"/>
            <a:t>Elaboración de “Test preliminares”. 10 %</a:t>
          </a:r>
          <a:endParaRPr lang="es-MX" sz="700" kern="1200" dirty="0"/>
        </a:p>
      </dsp:txBody>
      <dsp:txXfrm>
        <a:off x="3152048" y="3981691"/>
        <a:ext cx="798134" cy="495560"/>
      </dsp:txXfrm>
    </dsp:sp>
    <dsp:sp modelId="{4A7B3316-5A87-48F7-B289-BFA60F5240ED}">
      <dsp:nvSpPr>
        <dsp:cNvPr id="0" name=""/>
        <dsp:cNvSpPr/>
      </dsp:nvSpPr>
      <dsp:spPr>
        <a:xfrm>
          <a:off x="4057708" y="3878770"/>
          <a:ext cx="828970" cy="52639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1FC247-69F7-41B9-9E51-E70514CDAF00}">
      <dsp:nvSpPr>
        <dsp:cNvPr id="0" name=""/>
        <dsp:cNvSpPr/>
      </dsp:nvSpPr>
      <dsp:spPr>
        <a:xfrm>
          <a:off x="4149816" y="3966273"/>
          <a:ext cx="828970" cy="52639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700" kern="1200" dirty="0" smtClean="0"/>
            <a:t>Aplicación “Test preliminares”. 10 %</a:t>
          </a:r>
          <a:endParaRPr lang="es-MX" sz="700" kern="1200" dirty="0"/>
        </a:p>
      </dsp:txBody>
      <dsp:txXfrm>
        <a:off x="4165234" y="3981691"/>
        <a:ext cx="798134" cy="495560"/>
      </dsp:txXfrm>
    </dsp:sp>
    <dsp:sp modelId="{6F6E4EAE-D8EF-4281-A5B1-7C0F023237F2}">
      <dsp:nvSpPr>
        <dsp:cNvPr id="0" name=""/>
        <dsp:cNvSpPr/>
      </dsp:nvSpPr>
      <dsp:spPr>
        <a:xfrm>
          <a:off x="5070895" y="3878770"/>
          <a:ext cx="828970" cy="52639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4D5EAF-AFEC-4133-9EDD-529D35838684}">
      <dsp:nvSpPr>
        <dsp:cNvPr id="0" name=""/>
        <dsp:cNvSpPr/>
      </dsp:nvSpPr>
      <dsp:spPr>
        <a:xfrm>
          <a:off x="5163002" y="3966273"/>
          <a:ext cx="828970" cy="52639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700" kern="1200" dirty="0" smtClean="0"/>
            <a:t>Elaboración “Test de personalidad”. 10 %</a:t>
          </a:r>
          <a:endParaRPr lang="es-MX" sz="700" kern="1200" dirty="0"/>
        </a:p>
      </dsp:txBody>
      <dsp:txXfrm>
        <a:off x="5178420" y="3981691"/>
        <a:ext cx="798134" cy="495560"/>
      </dsp:txXfrm>
    </dsp:sp>
    <dsp:sp modelId="{E04BE498-205B-48C0-A68F-29B601107917}">
      <dsp:nvSpPr>
        <dsp:cNvPr id="0" name=""/>
        <dsp:cNvSpPr/>
      </dsp:nvSpPr>
      <dsp:spPr>
        <a:xfrm>
          <a:off x="7097267" y="3111282"/>
          <a:ext cx="828970" cy="52639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114331-B6FB-4B95-A316-07D020CB9BE6}">
      <dsp:nvSpPr>
        <dsp:cNvPr id="0" name=""/>
        <dsp:cNvSpPr/>
      </dsp:nvSpPr>
      <dsp:spPr>
        <a:xfrm>
          <a:off x="7189375" y="3198784"/>
          <a:ext cx="828970" cy="526396"/>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700" kern="1200" dirty="0" smtClean="0"/>
            <a:t>Matemáticas VI</a:t>
          </a:r>
        </a:p>
      </dsp:txBody>
      <dsp:txXfrm>
        <a:off x="7204793" y="3214202"/>
        <a:ext cx="798134" cy="495560"/>
      </dsp:txXfrm>
    </dsp:sp>
    <dsp:sp modelId="{E4C6DC8C-F84A-49A3-8DE5-AFB2CDFF1E6E}">
      <dsp:nvSpPr>
        <dsp:cNvPr id="0" name=""/>
        <dsp:cNvSpPr/>
      </dsp:nvSpPr>
      <dsp:spPr>
        <a:xfrm>
          <a:off x="6084081" y="3878770"/>
          <a:ext cx="828970" cy="52639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1246BE-8804-4763-8E9B-6BA3EDD59C78}">
      <dsp:nvSpPr>
        <dsp:cNvPr id="0" name=""/>
        <dsp:cNvSpPr/>
      </dsp:nvSpPr>
      <dsp:spPr>
        <a:xfrm>
          <a:off x="6176189" y="3966273"/>
          <a:ext cx="828970" cy="52639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700" kern="1200" dirty="0" smtClean="0"/>
            <a:t>Elaboración de matrices. 10 %</a:t>
          </a:r>
        </a:p>
      </dsp:txBody>
      <dsp:txXfrm>
        <a:off x="6191607" y="3981691"/>
        <a:ext cx="798134" cy="495560"/>
      </dsp:txXfrm>
    </dsp:sp>
    <dsp:sp modelId="{70467C5A-89DA-4622-B6DF-6E26F6D115A1}">
      <dsp:nvSpPr>
        <dsp:cNvPr id="0" name=""/>
        <dsp:cNvSpPr/>
      </dsp:nvSpPr>
      <dsp:spPr>
        <a:xfrm>
          <a:off x="7097267" y="3878770"/>
          <a:ext cx="828970" cy="52639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968AE-64A8-439F-AA88-FDE081293A91}">
      <dsp:nvSpPr>
        <dsp:cNvPr id="0" name=""/>
        <dsp:cNvSpPr/>
      </dsp:nvSpPr>
      <dsp:spPr>
        <a:xfrm>
          <a:off x="7189375" y="3966273"/>
          <a:ext cx="828970" cy="52639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700" kern="1200" dirty="0" smtClean="0"/>
            <a:t>Elaboración tablas de frecuencia. 10 %</a:t>
          </a:r>
        </a:p>
      </dsp:txBody>
      <dsp:txXfrm>
        <a:off x="7204793" y="3981691"/>
        <a:ext cx="798134" cy="495560"/>
      </dsp:txXfrm>
    </dsp:sp>
    <dsp:sp modelId="{F5E344DF-B4E0-44C5-873C-725FA6FDF4CC}">
      <dsp:nvSpPr>
        <dsp:cNvPr id="0" name=""/>
        <dsp:cNvSpPr/>
      </dsp:nvSpPr>
      <dsp:spPr>
        <a:xfrm>
          <a:off x="8110453" y="3878770"/>
          <a:ext cx="828970" cy="52639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E32004-5E76-4B44-8A0C-513868AC46E3}">
      <dsp:nvSpPr>
        <dsp:cNvPr id="0" name=""/>
        <dsp:cNvSpPr/>
      </dsp:nvSpPr>
      <dsp:spPr>
        <a:xfrm>
          <a:off x="8202561" y="3966273"/>
          <a:ext cx="828970" cy="52639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700" kern="1200" dirty="0" smtClean="0"/>
            <a:t>Obtención ecuación regresión y del valor de la correlación. 10 %</a:t>
          </a:r>
        </a:p>
      </dsp:txBody>
      <dsp:txXfrm>
        <a:off x="8217979" y="3981691"/>
        <a:ext cx="798134" cy="49556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20B9400-6916-443E-8C5A-1E6003EE8B0D}" type="datetimeFigureOut">
              <a:rPr lang="es-MX" smtClean="0"/>
              <a:t>26/09/2019</a:t>
            </a:fld>
            <a:endParaRPr lang="es-MX"/>
          </a:p>
        </p:txBody>
      </p:sp>
      <p:sp>
        <p:nvSpPr>
          <p:cNvPr id="5" name="Footer Placeholder 4"/>
          <p:cNvSpPr>
            <a:spLocks noGrp="1"/>
          </p:cNvSpPr>
          <p:nvPr>
            <p:ph type="ftr" sz="quarter" idx="11"/>
          </p:nvPr>
        </p:nvSpPr>
        <p:spPr>
          <a:xfrm>
            <a:off x="1174044" y="5357592"/>
            <a:ext cx="5034845" cy="365125"/>
          </a:xfrm>
        </p:spPr>
        <p:txBody>
          <a:bodyPr/>
          <a:lstStyle/>
          <a:p>
            <a:endParaRPr lang="es-MX"/>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43E9523-901E-4EC1-8663-8C98576BDD6F}"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20B9400-6916-443E-8C5A-1E6003EE8B0D}" type="datetimeFigureOut">
              <a:rPr lang="es-MX" smtClean="0"/>
              <a:t>26/09/2019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43E9523-901E-4EC1-8663-8C98576BDD6F}"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20B9400-6916-443E-8C5A-1E6003EE8B0D}" type="datetimeFigureOut">
              <a:rPr lang="es-MX" smtClean="0"/>
              <a:t>26/09/2019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43E9523-901E-4EC1-8663-8C98576BDD6F}"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20B9400-6916-443E-8C5A-1E6003EE8B0D}" type="datetimeFigureOut">
              <a:rPr lang="es-MX" smtClean="0"/>
              <a:t>26/09/2019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43E9523-901E-4EC1-8663-8C98576BDD6F}"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20B9400-6916-443E-8C5A-1E6003EE8B0D}" type="datetimeFigureOut">
              <a:rPr lang="es-MX" smtClean="0"/>
              <a:t>26/09/2019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43E9523-901E-4EC1-8663-8C98576BDD6F}"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420B9400-6916-443E-8C5A-1E6003EE8B0D}" type="datetimeFigureOut">
              <a:rPr lang="es-MX" smtClean="0"/>
              <a:t>26/09/2019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43E9523-901E-4EC1-8663-8C98576BDD6F}" type="slidenum">
              <a:rPr lang="es-MX" smtClean="0"/>
              <a:t>‹Nº›</a:t>
            </a:fld>
            <a:endParaRPr lang="es-MX"/>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420B9400-6916-443E-8C5A-1E6003EE8B0D}" type="datetimeFigureOut">
              <a:rPr lang="es-MX" smtClean="0"/>
              <a:t>26/09/2019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43E9523-901E-4EC1-8663-8C98576BDD6F}" type="slidenum">
              <a:rPr lang="es-MX" smtClean="0"/>
              <a:t>‹Nº›</a:t>
            </a:fld>
            <a:endParaRPr lang="es-MX"/>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20B9400-6916-443E-8C5A-1E6003EE8B0D}" type="datetimeFigureOut">
              <a:rPr lang="es-MX" smtClean="0"/>
              <a:t>26/09/2019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43E9523-901E-4EC1-8663-8C98576BDD6F}"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B9400-6916-443E-8C5A-1E6003EE8B0D}" type="datetimeFigureOut">
              <a:rPr lang="es-MX" smtClean="0"/>
              <a:t>26/09/2019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43E9523-901E-4EC1-8663-8C98576BDD6F}"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420B9400-6916-443E-8C5A-1E6003EE8B0D}" type="datetimeFigureOut">
              <a:rPr lang="es-MX" smtClean="0"/>
              <a:t>26/09/2019</a:t>
            </a:fld>
            <a:endParaRPr lang="es-MX"/>
          </a:p>
        </p:txBody>
      </p:sp>
      <p:sp>
        <p:nvSpPr>
          <p:cNvPr id="6" name="Footer Placeholder 5"/>
          <p:cNvSpPr>
            <a:spLocks noGrp="1"/>
          </p:cNvSpPr>
          <p:nvPr>
            <p:ph type="ftr" sz="quarter" idx="11"/>
          </p:nvPr>
        </p:nvSpPr>
        <p:spPr>
          <a:xfrm rot="-60000">
            <a:off x="914554" y="5829261"/>
            <a:ext cx="3522607" cy="365125"/>
          </a:xfrm>
        </p:spPr>
        <p:txBody>
          <a:bodyPr/>
          <a:lstStyle/>
          <a:p>
            <a:endParaRPr lang="es-MX"/>
          </a:p>
        </p:txBody>
      </p:sp>
      <p:sp>
        <p:nvSpPr>
          <p:cNvPr id="7" name="Slide Number Placeholder 6"/>
          <p:cNvSpPr>
            <a:spLocks noGrp="1"/>
          </p:cNvSpPr>
          <p:nvPr>
            <p:ph type="sldNum" sz="quarter" idx="12"/>
          </p:nvPr>
        </p:nvSpPr>
        <p:spPr>
          <a:xfrm rot="60000">
            <a:off x="7557313" y="5896961"/>
            <a:ext cx="554023" cy="365125"/>
          </a:xfrm>
        </p:spPr>
        <p:txBody>
          <a:bodyPr/>
          <a:lstStyle/>
          <a:p>
            <a:fld id="{E43E9523-901E-4EC1-8663-8C98576BDD6F}"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420B9400-6916-443E-8C5A-1E6003EE8B0D}" type="datetimeFigureOut">
              <a:rPr lang="es-MX" smtClean="0"/>
              <a:t>26/09/2019</a:t>
            </a:fld>
            <a:endParaRPr lang="es-MX"/>
          </a:p>
        </p:txBody>
      </p:sp>
      <p:sp>
        <p:nvSpPr>
          <p:cNvPr id="6" name="Footer Placeholder 5"/>
          <p:cNvSpPr>
            <a:spLocks noGrp="1"/>
          </p:cNvSpPr>
          <p:nvPr>
            <p:ph type="ftr" sz="quarter" idx="11"/>
          </p:nvPr>
        </p:nvSpPr>
        <p:spPr>
          <a:xfrm rot="-60000">
            <a:off x="914569" y="5831037"/>
            <a:ext cx="3319043" cy="365125"/>
          </a:xfrm>
        </p:spPr>
        <p:txBody>
          <a:bodyPr/>
          <a:lstStyle/>
          <a:p>
            <a:endParaRPr lang="es-MX"/>
          </a:p>
        </p:txBody>
      </p:sp>
      <p:sp>
        <p:nvSpPr>
          <p:cNvPr id="7" name="Slide Number Placeholder 6"/>
          <p:cNvSpPr>
            <a:spLocks noGrp="1"/>
          </p:cNvSpPr>
          <p:nvPr>
            <p:ph type="sldNum" sz="quarter" idx="12"/>
          </p:nvPr>
        </p:nvSpPr>
        <p:spPr>
          <a:xfrm rot="60000">
            <a:off x="7562089" y="5900026"/>
            <a:ext cx="554023" cy="365125"/>
          </a:xfrm>
        </p:spPr>
        <p:txBody>
          <a:bodyPr/>
          <a:lstStyle/>
          <a:p>
            <a:fld id="{E43E9523-901E-4EC1-8663-8C98576BDD6F}"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20B9400-6916-443E-8C5A-1E6003EE8B0D}" type="datetimeFigureOut">
              <a:rPr lang="es-MX" smtClean="0"/>
              <a:t>26/09/2019</a:t>
            </a:fld>
            <a:endParaRPr lang="es-MX"/>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MX"/>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43E9523-901E-4EC1-8663-8C98576BDD6F}"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TIPO ESCUELA"/>
          <p:cNvPicPr/>
          <p:nvPr/>
        </p:nvPicPr>
        <p:blipFill>
          <a:blip r:embed="rId2" cstate="print"/>
          <a:srcRect/>
          <a:stretch>
            <a:fillRect/>
          </a:stretch>
        </p:blipFill>
        <p:spPr bwMode="auto">
          <a:xfrm>
            <a:off x="0" y="1457"/>
            <a:ext cx="1187624" cy="1411318"/>
          </a:xfrm>
          <a:prstGeom prst="rect">
            <a:avLst/>
          </a:prstGeom>
          <a:noFill/>
          <a:ln w="9525">
            <a:noFill/>
            <a:miter lim="800000"/>
            <a:headEnd/>
            <a:tailEnd/>
          </a:ln>
        </p:spPr>
      </p:pic>
      <p:sp>
        <p:nvSpPr>
          <p:cNvPr id="6" name="5 Título"/>
          <p:cNvSpPr>
            <a:spLocks noGrp="1"/>
          </p:cNvSpPr>
          <p:nvPr>
            <p:ph type="ctrTitle"/>
          </p:nvPr>
        </p:nvSpPr>
        <p:spPr>
          <a:xfrm>
            <a:off x="1763688" y="3284984"/>
            <a:ext cx="3500504" cy="1346153"/>
          </a:xfrm>
        </p:spPr>
        <p:txBody>
          <a:bodyPr>
            <a:normAutofit/>
          </a:bodyPr>
          <a:lstStyle/>
          <a:p>
            <a:pPr algn="l"/>
            <a:r>
              <a:rPr lang="es-MX" b="1" i="1" dirty="0" smtClean="0">
                <a:solidFill>
                  <a:schemeClr val="bg2">
                    <a:lumMod val="50000"/>
                  </a:schemeClr>
                </a:solidFill>
              </a:rPr>
              <a:t>Equipo: 6</a:t>
            </a:r>
            <a:endParaRPr lang="es-MX" b="1" i="1" dirty="0">
              <a:solidFill>
                <a:schemeClr val="bg2">
                  <a:lumMod val="50000"/>
                </a:schemeClr>
              </a:solidFill>
            </a:endParaRPr>
          </a:p>
        </p:txBody>
      </p:sp>
      <p:sp>
        <p:nvSpPr>
          <p:cNvPr id="7" name="6 Subtítulo"/>
          <p:cNvSpPr>
            <a:spLocks noGrp="1"/>
          </p:cNvSpPr>
          <p:nvPr>
            <p:ph type="subTitle" idx="1"/>
          </p:nvPr>
        </p:nvSpPr>
        <p:spPr>
          <a:xfrm>
            <a:off x="1727200" y="4631367"/>
            <a:ext cx="5712179" cy="1524000"/>
          </a:xfrm>
        </p:spPr>
        <p:txBody>
          <a:bodyPr>
            <a:normAutofit/>
          </a:bodyPr>
          <a:lstStyle/>
          <a:p>
            <a:pPr algn="l"/>
            <a:r>
              <a:rPr lang="es-MX" sz="5400" dirty="0" smtClean="0">
                <a:solidFill>
                  <a:schemeClr val="tx2">
                    <a:lumMod val="60000"/>
                    <a:lumOff val="40000"/>
                  </a:schemeClr>
                </a:solidFill>
              </a:rPr>
              <a:t>Grado: Sexto</a:t>
            </a:r>
            <a:endParaRPr lang="es-MX" sz="5400" dirty="0">
              <a:solidFill>
                <a:schemeClr val="tx2">
                  <a:lumMod val="60000"/>
                  <a:lumOff val="40000"/>
                </a:schemeClr>
              </a:solidFill>
            </a:endParaRPr>
          </a:p>
        </p:txBody>
      </p:sp>
      <p:sp>
        <p:nvSpPr>
          <p:cNvPr id="11" name="5 Título"/>
          <p:cNvSpPr txBox="1">
            <a:spLocks/>
          </p:cNvSpPr>
          <p:nvPr/>
        </p:nvSpPr>
        <p:spPr>
          <a:xfrm>
            <a:off x="1475656" y="1013990"/>
            <a:ext cx="6373191" cy="1828090"/>
          </a:xfrm>
          <a:prstGeom prst="rect">
            <a:avLst/>
          </a:prstGeom>
        </p:spPr>
        <p:txBody>
          <a:bodyPr vert="horz" lIns="91440" tIns="45720" rIns="91440" bIns="45720" rtlCol="0" anchor="b">
            <a:normAutofit fontScale="900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i="1" dirty="0" smtClean="0"/>
              <a:t>Escuela Preparatoria Mixta  Nezahualcóyotl</a:t>
            </a:r>
            <a:endParaRPr lang="es-MX" b="1" i="1" dirty="0"/>
          </a:p>
        </p:txBody>
      </p:sp>
      <p:pic>
        <p:nvPicPr>
          <p:cNvPr id="12" name="11 Imagen" descr="https://informaticaingenieria.files.wordpress.com/2011/01/si-somos-una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847" y="22238"/>
            <a:ext cx="1295153" cy="1390537"/>
          </a:xfrm>
          <a:prstGeom prst="rect">
            <a:avLst/>
          </a:prstGeom>
          <a:noFill/>
          <a:ln>
            <a:noFill/>
          </a:ln>
        </p:spPr>
      </p:pic>
    </p:spTree>
    <p:extLst>
      <p:ext uri="{BB962C8B-B14F-4D97-AF65-F5344CB8AC3E}">
        <p14:creationId xmlns:p14="http://schemas.microsoft.com/office/powerpoint/2010/main" val="2752881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345673" y="1124744"/>
            <a:ext cx="6373191" cy="792088"/>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Objetivo General</a:t>
            </a:r>
            <a:endParaRPr lang="es-MX" sz="3600" b="1" dirty="0"/>
          </a:p>
        </p:txBody>
      </p:sp>
      <p:sp>
        <p:nvSpPr>
          <p:cNvPr id="7" name="5 Título"/>
          <p:cNvSpPr txBox="1">
            <a:spLocks/>
          </p:cNvSpPr>
          <p:nvPr/>
        </p:nvSpPr>
        <p:spPr>
          <a:xfrm>
            <a:off x="1043608" y="2145966"/>
            <a:ext cx="7056784" cy="3299257"/>
          </a:xfrm>
          <a:prstGeom prst="rect">
            <a:avLst/>
          </a:prstGeom>
        </p:spPr>
        <p:txBody>
          <a:bodyPr vert="horz" lIns="91440" tIns="45720" rIns="91440" bIns="45720" rtlCol="0" anchor="t">
            <a:normAutofit fontScale="900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2800" i="1" dirty="0" smtClean="0"/>
              <a:t>Recabar información veraz y objetiva, aplicando el método científico, sobre las horas que duermen los alumnos de la “Escuela Preparatoria Mixta Nezahualcóyotl”, contrastar estos datos contra las calificaciones obtenidas a lo largo del ciclo escolar y, utilizando los métodos de la regresión lineal y de correlación, establecer si existe una correspondencia entre estas dos variables.</a:t>
            </a:r>
            <a:endParaRPr lang="es-MX" sz="2800" i="1" dirty="0"/>
          </a:p>
        </p:txBody>
      </p:sp>
    </p:spTree>
    <p:extLst>
      <p:ext uri="{BB962C8B-B14F-4D97-AF65-F5344CB8AC3E}">
        <p14:creationId xmlns:p14="http://schemas.microsoft.com/office/powerpoint/2010/main" val="3145555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332507" y="1016731"/>
            <a:ext cx="6373191" cy="792088"/>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Objetivos por asignatura.</a:t>
            </a:r>
            <a:endParaRPr lang="es-MX" sz="3600" b="1" dirty="0"/>
          </a:p>
        </p:txBody>
      </p:sp>
      <p:graphicFrame>
        <p:nvGraphicFramePr>
          <p:cNvPr id="8" name="7 Tabla"/>
          <p:cNvGraphicFramePr>
            <a:graphicFrameLocks noGrp="1"/>
          </p:cNvGraphicFramePr>
          <p:nvPr>
            <p:extLst>
              <p:ext uri="{D42A27DB-BD31-4B8C-83A1-F6EECF244321}">
                <p14:modId xmlns:p14="http://schemas.microsoft.com/office/powerpoint/2010/main" val="217678959"/>
              </p:ext>
            </p:extLst>
          </p:nvPr>
        </p:nvGraphicFramePr>
        <p:xfrm>
          <a:off x="683568" y="2204864"/>
          <a:ext cx="7920880" cy="3497854"/>
        </p:xfrm>
        <a:graphic>
          <a:graphicData uri="http://schemas.openxmlformats.org/drawingml/2006/table">
            <a:tbl>
              <a:tblPr firstRow="1" bandRow="1">
                <a:tableStyleId>{93296810-A885-4BE3-A3E7-6D5BEEA58F35}</a:tableStyleId>
              </a:tblPr>
              <a:tblGrid>
                <a:gridCol w="2664296"/>
                <a:gridCol w="5256584"/>
              </a:tblGrid>
              <a:tr h="846094">
                <a:tc>
                  <a:txBody>
                    <a:bodyPr/>
                    <a:lstStyle/>
                    <a:p>
                      <a:pPr algn="ctr"/>
                      <a:r>
                        <a:rPr lang="es-MX" dirty="0" smtClean="0"/>
                        <a:t>Asignatura</a:t>
                      </a:r>
                      <a:endParaRPr lang="es-MX" dirty="0"/>
                    </a:p>
                  </a:txBody>
                  <a:tcPr anchor="ctr"/>
                </a:tc>
                <a:tc>
                  <a:txBody>
                    <a:bodyPr/>
                    <a:lstStyle/>
                    <a:p>
                      <a:pPr algn="ctr"/>
                      <a:r>
                        <a:rPr lang="es-MX" dirty="0" smtClean="0"/>
                        <a:t>Objetivo</a:t>
                      </a:r>
                      <a:endParaRPr lang="es-MX" dirty="0"/>
                    </a:p>
                  </a:txBody>
                  <a:tcPr anchor="ctr"/>
                </a:tc>
              </a:tr>
              <a:tr h="846094">
                <a:tc>
                  <a:txBody>
                    <a:bodyPr/>
                    <a:lstStyle/>
                    <a:p>
                      <a:r>
                        <a:rPr lang="es-MX" sz="2400" dirty="0" smtClean="0"/>
                        <a:t>Introducción</a:t>
                      </a:r>
                      <a:r>
                        <a:rPr lang="es-MX" sz="2400" baseline="0" dirty="0" smtClean="0"/>
                        <a:t> a las Ciencias Sociales</a:t>
                      </a:r>
                      <a:endParaRPr lang="es-MX" sz="2400" dirty="0"/>
                    </a:p>
                  </a:txBody>
                  <a:tcPr/>
                </a:tc>
                <a:tc>
                  <a:txBody>
                    <a:bodyPr/>
                    <a:lstStyle/>
                    <a:p>
                      <a:r>
                        <a:rPr lang="es-MX" sz="2400" dirty="0" smtClean="0"/>
                        <a:t>Adquirir conocimientos, métodos</a:t>
                      </a:r>
                      <a:r>
                        <a:rPr lang="es-MX" sz="2400" baseline="0" dirty="0" smtClean="0"/>
                        <a:t> y técnicas básicas, inherentes a la disciplina, que son parte del proceso de investigación y del método científico, que será aplicados en el desarrollo del proyecto interdisciplinario.</a:t>
                      </a:r>
                      <a:endParaRPr lang="es-MX" sz="2400" dirty="0"/>
                    </a:p>
                  </a:txBody>
                  <a:tcPr/>
                </a:tc>
              </a:tr>
            </a:tbl>
          </a:graphicData>
        </a:graphic>
      </p:graphicFrame>
    </p:spTree>
    <p:extLst>
      <p:ext uri="{BB962C8B-B14F-4D97-AF65-F5344CB8AC3E}">
        <p14:creationId xmlns:p14="http://schemas.microsoft.com/office/powerpoint/2010/main" val="1454557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345673" y="1124744"/>
            <a:ext cx="6373191" cy="792088"/>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Objetivos por asignatura.</a:t>
            </a:r>
            <a:endParaRPr lang="es-MX" sz="3600" b="1" dirty="0"/>
          </a:p>
        </p:txBody>
      </p:sp>
      <p:graphicFrame>
        <p:nvGraphicFramePr>
          <p:cNvPr id="8" name="7 Tabla"/>
          <p:cNvGraphicFramePr>
            <a:graphicFrameLocks noGrp="1"/>
          </p:cNvGraphicFramePr>
          <p:nvPr>
            <p:extLst>
              <p:ext uri="{D42A27DB-BD31-4B8C-83A1-F6EECF244321}">
                <p14:modId xmlns:p14="http://schemas.microsoft.com/office/powerpoint/2010/main" val="3824966615"/>
              </p:ext>
            </p:extLst>
          </p:nvPr>
        </p:nvGraphicFramePr>
        <p:xfrm>
          <a:off x="593812" y="2132856"/>
          <a:ext cx="7920880" cy="4595134"/>
        </p:xfrm>
        <a:graphic>
          <a:graphicData uri="http://schemas.openxmlformats.org/drawingml/2006/table">
            <a:tbl>
              <a:tblPr firstRow="1" bandRow="1">
                <a:tableStyleId>{93296810-A885-4BE3-A3E7-6D5BEEA58F35}</a:tableStyleId>
              </a:tblPr>
              <a:tblGrid>
                <a:gridCol w="2033972"/>
                <a:gridCol w="5886908"/>
              </a:tblGrid>
              <a:tr h="846094">
                <a:tc>
                  <a:txBody>
                    <a:bodyPr/>
                    <a:lstStyle/>
                    <a:p>
                      <a:pPr algn="ctr"/>
                      <a:r>
                        <a:rPr lang="es-MX" dirty="0" smtClean="0"/>
                        <a:t>Asignatura</a:t>
                      </a:r>
                      <a:endParaRPr lang="es-MX" dirty="0"/>
                    </a:p>
                  </a:txBody>
                  <a:tcPr anchor="ctr"/>
                </a:tc>
                <a:tc>
                  <a:txBody>
                    <a:bodyPr/>
                    <a:lstStyle/>
                    <a:p>
                      <a:pPr algn="ctr"/>
                      <a:r>
                        <a:rPr lang="es-MX" dirty="0" smtClean="0"/>
                        <a:t>Objetivo</a:t>
                      </a:r>
                      <a:endParaRPr lang="es-MX" dirty="0"/>
                    </a:p>
                  </a:txBody>
                  <a:tcPr anchor="ctr"/>
                </a:tc>
              </a:tr>
              <a:tr h="846094">
                <a:tc>
                  <a:txBody>
                    <a:bodyPr/>
                    <a:lstStyle/>
                    <a:p>
                      <a:r>
                        <a:rPr lang="es-MX" sz="2400" dirty="0" smtClean="0"/>
                        <a:t>Psicología</a:t>
                      </a:r>
                      <a:endParaRPr lang="es-MX" sz="2400" dirty="0"/>
                    </a:p>
                  </a:txBody>
                  <a:tcPr/>
                </a:tc>
                <a:tc>
                  <a:txBody>
                    <a:bodyPr/>
                    <a:lstStyle/>
                    <a:p>
                      <a:pPr algn="just"/>
                      <a:r>
                        <a:rPr lang="es-MX" sz="2400" dirty="0" smtClean="0"/>
                        <a:t>Involucrar al alumno en</a:t>
                      </a:r>
                      <a:r>
                        <a:rPr lang="es-MX" sz="2400" baseline="0" dirty="0" smtClean="0"/>
                        <a:t> el desarrollo del proyecto, a través de los conocimientos propios de la asignatura, sobre la importancia de las horas de dormir para el correcto desempeño de sus actividades diarias. Además aplicar pruebas psicológicas que estén diseñadas para identificar el impacto de las horas de dormir sobre el desempeño académico y rendimiento de los alumnos.</a:t>
                      </a:r>
                      <a:endParaRPr lang="es-MX" sz="2400" dirty="0"/>
                    </a:p>
                  </a:txBody>
                  <a:tcPr/>
                </a:tc>
              </a:tr>
            </a:tbl>
          </a:graphicData>
        </a:graphic>
      </p:graphicFrame>
    </p:spTree>
    <p:extLst>
      <p:ext uri="{BB962C8B-B14F-4D97-AF65-F5344CB8AC3E}">
        <p14:creationId xmlns:p14="http://schemas.microsoft.com/office/powerpoint/2010/main" val="2160340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345673" y="1124744"/>
            <a:ext cx="6373191" cy="792088"/>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Objetivos por asignatura.</a:t>
            </a:r>
            <a:endParaRPr lang="es-MX" sz="3600" b="1" dirty="0"/>
          </a:p>
        </p:txBody>
      </p:sp>
      <p:graphicFrame>
        <p:nvGraphicFramePr>
          <p:cNvPr id="8" name="7 Tabla"/>
          <p:cNvGraphicFramePr>
            <a:graphicFrameLocks noGrp="1"/>
          </p:cNvGraphicFramePr>
          <p:nvPr>
            <p:extLst>
              <p:ext uri="{D42A27DB-BD31-4B8C-83A1-F6EECF244321}">
                <p14:modId xmlns:p14="http://schemas.microsoft.com/office/powerpoint/2010/main" val="1004770452"/>
              </p:ext>
            </p:extLst>
          </p:nvPr>
        </p:nvGraphicFramePr>
        <p:xfrm>
          <a:off x="683568" y="2276872"/>
          <a:ext cx="7920880" cy="3132094"/>
        </p:xfrm>
        <a:graphic>
          <a:graphicData uri="http://schemas.openxmlformats.org/drawingml/2006/table">
            <a:tbl>
              <a:tblPr firstRow="1" bandRow="1">
                <a:tableStyleId>{93296810-A885-4BE3-A3E7-6D5BEEA58F35}</a:tableStyleId>
              </a:tblPr>
              <a:tblGrid>
                <a:gridCol w="2664296"/>
                <a:gridCol w="5256584"/>
              </a:tblGrid>
              <a:tr h="846094">
                <a:tc>
                  <a:txBody>
                    <a:bodyPr/>
                    <a:lstStyle/>
                    <a:p>
                      <a:pPr algn="ctr"/>
                      <a:r>
                        <a:rPr lang="es-MX" dirty="0" smtClean="0"/>
                        <a:t>Asignatura</a:t>
                      </a:r>
                      <a:endParaRPr lang="es-MX" dirty="0"/>
                    </a:p>
                  </a:txBody>
                  <a:tcPr anchor="ctr"/>
                </a:tc>
                <a:tc>
                  <a:txBody>
                    <a:bodyPr/>
                    <a:lstStyle/>
                    <a:p>
                      <a:pPr algn="ctr"/>
                      <a:r>
                        <a:rPr lang="es-MX" dirty="0" smtClean="0"/>
                        <a:t>Objetivo</a:t>
                      </a:r>
                      <a:endParaRPr lang="es-MX" dirty="0"/>
                    </a:p>
                  </a:txBody>
                  <a:tcPr anchor="ctr"/>
                </a:tc>
              </a:tr>
              <a:tr h="846094">
                <a:tc>
                  <a:txBody>
                    <a:bodyPr/>
                    <a:lstStyle/>
                    <a:p>
                      <a:r>
                        <a:rPr lang="es-MX" sz="2400" dirty="0" smtClean="0"/>
                        <a:t>Estadística y Probabilidad</a:t>
                      </a:r>
                      <a:endParaRPr lang="es-MX" sz="2400" dirty="0"/>
                    </a:p>
                  </a:txBody>
                  <a:tcPr/>
                </a:tc>
                <a:tc>
                  <a:txBody>
                    <a:bodyPr/>
                    <a:lstStyle/>
                    <a:p>
                      <a:r>
                        <a:rPr lang="es-MX" sz="2400" dirty="0" smtClean="0"/>
                        <a:t>Aplicar </a:t>
                      </a:r>
                      <a:r>
                        <a:rPr lang="es-MX" sz="2400" baseline="0" dirty="0" smtClean="0"/>
                        <a:t>los aprendizajes conceptuales acerca de la tablas de frecuencia y regresión lineal en la búsqueda de una relación entre las horas empleadas para dormir y el rendimiento académico de los alumnos.</a:t>
                      </a:r>
                      <a:endParaRPr lang="es-MX" sz="2400" dirty="0"/>
                    </a:p>
                  </a:txBody>
                  <a:tcPr/>
                </a:tc>
              </a:tr>
            </a:tbl>
          </a:graphicData>
        </a:graphic>
      </p:graphicFrame>
    </p:spTree>
    <p:extLst>
      <p:ext uri="{BB962C8B-B14F-4D97-AF65-F5344CB8AC3E}">
        <p14:creationId xmlns:p14="http://schemas.microsoft.com/office/powerpoint/2010/main" val="3746883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381422" y="836712"/>
            <a:ext cx="6373191" cy="792088"/>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Preguntas generadoras</a:t>
            </a:r>
            <a:endParaRPr lang="es-MX" sz="3600" b="1" dirty="0"/>
          </a:p>
        </p:txBody>
      </p:sp>
      <p:sp>
        <p:nvSpPr>
          <p:cNvPr id="7" name="5 Título"/>
          <p:cNvSpPr txBox="1">
            <a:spLocks/>
          </p:cNvSpPr>
          <p:nvPr/>
        </p:nvSpPr>
        <p:spPr>
          <a:xfrm>
            <a:off x="1043608" y="2145966"/>
            <a:ext cx="7222524" cy="2363153"/>
          </a:xfrm>
          <a:prstGeom prst="rect">
            <a:avLst/>
          </a:prstGeom>
        </p:spPr>
        <p:txBody>
          <a:bodyPr vert="horz" lIns="91440" tIns="45720" rIns="91440" bIns="45720" rtlCol="0" anchor="t">
            <a:normAutofit fontScale="97500" lnSpcReduction="100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MX" sz="2800" b="1" i="1" dirty="0" smtClean="0"/>
              <a:t>Pocas horas destinadas para dormir ¿Pueden provocar una reducción en el rendimiento escolar?</a:t>
            </a:r>
          </a:p>
          <a:p>
            <a:pPr algn="l"/>
            <a:endParaRPr lang="es-MX" sz="2800" b="1" i="1" dirty="0"/>
          </a:p>
          <a:p>
            <a:pPr algn="l"/>
            <a:r>
              <a:rPr lang="es-MX" sz="2800" b="1" i="1" dirty="0" smtClean="0"/>
              <a:t>¿Qué factores provocan una reducción en las horas destinadas para dormir?</a:t>
            </a:r>
          </a:p>
          <a:p>
            <a:pPr algn="l"/>
            <a:endParaRPr lang="es-MX" sz="2800" b="1" i="1" dirty="0"/>
          </a:p>
        </p:txBody>
      </p:sp>
    </p:spTree>
    <p:extLst>
      <p:ext uri="{BB962C8B-B14F-4D97-AF65-F5344CB8AC3E}">
        <p14:creationId xmlns:p14="http://schemas.microsoft.com/office/powerpoint/2010/main" val="2579276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344248" y="188640"/>
            <a:ext cx="6373191" cy="792088"/>
          </a:xfrm>
          <a:prstGeom prst="rect">
            <a:avLst/>
          </a:prstGeom>
        </p:spPr>
        <p:txBody>
          <a:bodyPr vert="horz" lIns="91440" tIns="45720" rIns="91440" bIns="45720" rtlCol="0" anchor="b">
            <a:normAutofit fontScale="82500" lnSpcReduction="100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Contenido. Temas y productos propuestos.</a:t>
            </a:r>
            <a:endParaRPr lang="es-MX" sz="3600" b="1" dirty="0"/>
          </a:p>
        </p:txBody>
      </p:sp>
      <p:graphicFrame>
        <p:nvGraphicFramePr>
          <p:cNvPr id="8" name="7 Tabla"/>
          <p:cNvGraphicFramePr>
            <a:graphicFrameLocks noGrp="1"/>
          </p:cNvGraphicFramePr>
          <p:nvPr>
            <p:extLst>
              <p:ext uri="{D42A27DB-BD31-4B8C-83A1-F6EECF244321}">
                <p14:modId xmlns:p14="http://schemas.microsoft.com/office/powerpoint/2010/main" val="1888424871"/>
              </p:ext>
            </p:extLst>
          </p:nvPr>
        </p:nvGraphicFramePr>
        <p:xfrm>
          <a:off x="323528" y="1844824"/>
          <a:ext cx="8718122" cy="4837255"/>
        </p:xfrm>
        <a:graphic>
          <a:graphicData uri="http://schemas.openxmlformats.org/drawingml/2006/table">
            <a:tbl>
              <a:tblPr firstRow="1" bandRow="1">
                <a:tableStyleId>{93296810-A885-4BE3-A3E7-6D5BEEA58F35}</a:tableStyleId>
              </a:tblPr>
              <a:tblGrid>
                <a:gridCol w="1341250"/>
                <a:gridCol w="1415763"/>
                <a:gridCol w="4736973"/>
                <a:gridCol w="1224136"/>
              </a:tblGrid>
              <a:tr h="752935">
                <a:tc>
                  <a:txBody>
                    <a:bodyPr/>
                    <a:lstStyle/>
                    <a:p>
                      <a:pPr algn="ctr"/>
                      <a:r>
                        <a:rPr lang="es-MX" sz="1600" dirty="0" smtClean="0"/>
                        <a:t>Asignatura</a:t>
                      </a:r>
                      <a:endParaRPr lang="es-MX" sz="1600" dirty="0"/>
                    </a:p>
                  </a:txBody>
                  <a:tcPr anchor="ctr"/>
                </a:tc>
                <a:tc>
                  <a:txBody>
                    <a:bodyPr/>
                    <a:lstStyle/>
                    <a:p>
                      <a:pPr algn="ctr"/>
                      <a:r>
                        <a:rPr lang="es-MX" sz="1600" dirty="0" smtClean="0"/>
                        <a:t>Temas</a:t>
                      </a:r>
                      <a:endParaRPr lang="es-MX" sz="1600" dirty="0"/>
                    </a:p>
                  </a:txBody>
                  <a:tcPr anchor="ctr"/>
                </a:tc>
                <a:tc>
                  <a:txBody>
                    <a:bodyPr/>
                    <a:lstStyle/>
                    <a:p>
                      <a:pPr algn="ctr"/>
                      <a:r>
                        <a:rPr lang="es-MX" sz="1600" dirty="0" smtClean="0"/>
                        <a:t>Productos</a:t>
                      </a:r>
                      <a:endParaRPr lang="es-MX" sz="1600" dirty="0"/>
                    </a:p>
                  </a:txBody>
                  <a:tcPr anchor="ctr"/>
                </a:tc>
                <a:tc>
                  <a:txBody>
                    <a:bodyPr/>
                    <a:lstStyle/>
                    <a:p>
                      <a:pPr algn="ctr"/>
                      <a:r>
                        <a:rPr lang="es-MX" sz="1600" dirty="0" smtClean="0"/>
                        <a:t>Evaluación</a:t>
                      </a:r>
                      <a:endParaRPr lang="es-MX" sz="1600" dirty="0"/>
                    </a:p>
                  </a:txBody>
                  <a:tcPr anchor="ctr"/>
                </a:tc>
              </a:tr>
              <a:tr h="1454215">
                <a:tc>
                  <a:txBody>
                    <a:bodyPr/>
                    <a:lstStyle/>
                    <a:p>
                      <a:r>
                        <a:rPr lang="es-MX" sz="1600" dirty="0" smtClean="0"/>
                        <a:t>Introducción</a:t>
                      </a:r>
                      <a:r>
                        <a:rPr lang="es-MX" sz="1600" baseline="0" dirty="0" smtClean="0"/>
                        <a:t> a las Ciencias Sociales</a:t>
                      </a:r>
                      <a:endParaRPr lang="es-MX" sz="1600" dirty="0"/>
                    </a:p>
                  </a:txBody>
                  <a:tcPr/>
                </a:tc>
                <a:tc>
                  <a:txBody>
                    <a:bodyPr/>
                    <a:lstStyle/>
                    <a:p>
                      <a:r>
                        <a:rPr lang="es-MX" sz="1600" dirty="0" smtClean="0"/>
                        <a:t>Aplicación del Método Científico.</a:t>
                      </a:r>
                      <a:endParaRPr lang="es-MX" sz="1600" dirty="0"/>
                    </a:p>
                  </a:txBody>
                  <a:tcPr/>
                </a:tc>
                <a:tc>
                  <a:txBody>
                    <a:bodyPr/>
                    <a:lstStyle/>
                    <a:p>
                      <a:pPr marL="342900" indent="-342900">
                        <a:buFont typeface="Arial" pitchFamily="34" charset="0"/>
                        <a:buChar char="•"/>
                      </a:pPr>
                      <a:r>
                        <a:rPr lang="es-MX" sz="1600" dirty="0" smtClean="0"/>
                        <a:t>Registro</a:t>
                      </a:r>
                      <a:r>
                        <a:rPr lang="es-MX" sz="1600" baseline="0" dirty="0" smtClean="0"/>
                        <a:t> de los datos, sobre las horas diarias dedicadas a dormir, en la bitácora. </a:t>
                      </a:r>
                      <a:endParaRPr lang="es-MX" sz="1600" dirty="0" smtClean="0"/>
                    </a:p>
                    <a:p>
                      <a:pPr marL="342900" indent="-342900">
                        <a:buFont typeface="Arial" pitchFamily="34" charset="0"/>
                        <a:buChar char="•"/>
                      </a:pPr>
                      <a:r>
                        <a:rPr lang="es-MX" sz="1600" dirty="0" smtClean="0"/>
                        <a:t>Listado con los pasos del método</a:t>
                      </a:r>
                      <a:r>
                        <a:rPr lang="es-MX" sz="1600" baseline="0" dirty="0" smtClean="0"/>
                        <a:t> científico. Aplicación del método científico en un problema de la vida cotidiana.</a:t>
                      </a:r>
                      <a:endParaRPr lang="es-MX" sz="1600" dirty="0" smtClean="0"/>
                    </a:p>
                    <a:p>
                      <a:pPr marL="342900" indent="-342900">
                        <a:buFont typeface="Arial" pitchFamily="34" charset="0"/>
                        <a:buChar char="•"/>
                      </a:pPr>
                      <a:r>
                        <a:rPr lang="es-MX" sz="1600" dirty="0" smtClean="0"/>
                        <a:t>Diagrama de flujo sobre</a:t>
                      </a:r>
                      <a:r>
                        <a:rPr lang="es-MX" sz="1600" baseline="0" dirty="0" smtClean="0"/>
                        <a:t> la aplicación del método científico a lo largo del proyecto, utilizando fotografías.</a:t>
                      </a:r>
                      <a:endParaRPr lang="es-MX" sz="1600" dirty="0"/>
                    </a:p>
                  </a:txBody>
                  <a:tcPr/>
                </a:tc>
                <a:tc>
                  <a:txBody>
                    <a:bodyPr/>
                    <a:lstStyle/>
                    <a:p>
                      <a:pPr marL="342900" indent="-342900">
                        <a:buFont typeface="Arial" pitchFamily="34" charset="0"/>
                        <a:buChar char="•"/>
                      </a:pPr>
                      <a:r>
                        <a:rPr lang="es-MX" sz="1600" dirty="0" smtClean="0"/>
                        <a:t>10 %</a:t>
                      </a:r>
                    </a:p>
                    <a:p>
                      <a:pPr marL="0" indent="0">
                        <a:buFont typeface="Arial" pitchFamily="34" charset="0"/>
                        <a:buNone/>
                      </a:pPr>
                      <a:endParaRPr lang="es-MX" sz="1600" dirty="0" smtClean="0"/>
                    </a:p>
                    <a:p>
                      <a:pPr marL="342900" indent="-342900">
                        <a:buFont typeface="Arial" pitchFamily="34" charset="0"/>
                        <a:buChar char="•"/>
                      </a:pPr>
                      <a:r>
                        <a:rPr lang="es-MX" sz="1600" dirty="0" smtClean="0"/>
                        <a:t>10%</a:t>
                      </a:r>
                    </a:p>
                    <a:p>
                      <a:pPr marL="342900" indent="-342900">
                        <a:buFont typeface="Arial" pitchFamily="34" charset="0"/>
                        <a:buChar char="•"/>
                      </a:pPr>
                      <a:endParaRPr lang="es-MX" sz="1600" dirty="0" smtClean="0"/>
                    </a:p>
                    <a:p>
                      <a:pPr marL="342900" indent="-342900">
                        <a:buFont typeface="Arial" pitchFamily="34" charset="0"/>
                        <a:buChar char="•"/>
                      </a:pPr>
                      <a:endParaRPr lang="es-MX" sz="1600" dirty="0" smtClean="0"/>
                    </a:p>
                    <a:p>
                      <a:pPr marL="342900" indent="-342900">
                        <a:buFont typeface="Arial" pitchFamily="34" charset="0"/>
                        <a:buChar char="•"/>
                      </a:pPr>
                      <a:r>
                        <a:rPr lang="es-MX" sz="1600" dirty="0" smtClean="0"/>
                        <a:t>10%</a:t>
                      </a:r>
                    </a:p>
                    <a:p>
                      <a:pPr marL="342900" indent="-342900">
                        <a:buFont typeface="Arial" pitchFamily="34" charset="0"/>
                        <a:buChar char="•"/>
                      </a:pPr>
                      <a:endParaRPr lang="es-MX" sz="1600" dirty="0"/>
                    </a:p>
                  </a:txBody>
                  <a:tcPr/>
                </a:tc>
              </a:tr>
              <a:tr h="997990">
                <a:tc>
                  <a:txBody>
                    <a:bodyPr/>
                    <a:lstStyle/>
                    <a:p>
                      <a:r>
                        <a:rPr lang="es-MX" sz="1600" dirty="0" smtClean="0"/>
                        <a:t>Psicología</a:t>
                      </a:r>
                      <a:endParaRPr lang="es-MX" sz="1600" dirty="0"/>
                    </a:p>
                  </a:txBody>
                  <a:tcPr/>
                </a:tc>
                <a:tc>
                  <a:txBody>
                    <a:bodyPr/>
                    <a:lstStyle/>
                    <a:p>
                      <a:r>
                        <a:rPr lang="es-MX" sz="1600" dirty="0" smtClean="0"/>
                        <a:t>Test sobre rendimiento/desempeño</a:t>
                      </a:r>
                      <a:r>
                        <a:rPr lang="es-MX" sz="1600" baseline="0" dirty="0" smtClean="0"/>
                        <a:t> </a:t>
                      </a:r>
                      <a:r>
                        <a:rPr lang="es-MX" sz="1600" dirty="0" smtClean="0"/>
                        <a:t>académico y cuestionarios sobre el tiempo en</a:t>
                      </a:r>
                      <a:r>
                        <a:rPr lang="es-MX" sz="1600" baseline="0" dirty="0" smtClean="0"/>
                        <a:t> dormir</a:t>
                      </a:r>
                      <a:r>
                        <a:rPr lang="es-MX" sz="1600" dirty="0" smtClean="0"/>
                        <a:t>.</a:t>
                      </a:r>
                      <a:endParaRPr lang="es-MX" sz="1600" dirty="0"/>
                    </a:p>
                  </a:txBody>
                  <a:tcPr/>
                </a:tc>
                <a:tc>
                  <a:txBody>
                    <a:bodyPr/>
                    <a:lstStyle/>
                    <a:p>
                      <a:pPr marL="342900" indent="-342900">
                        <a:buFont typeface="Arial" pitchFamily="34" charset="0"/>
                        <a:buChar char="•"/>
                      </a:pPr>
                      <a:r>
                        <a:rPr lang="es-MX" sz="1600" dirty="0" smtClean="0"/>
                        <a:t>Hojas con los “Test” preliminares.</a:t>
                      </a:r>
                    </a:p>
                    <a:p>
                      <a:pPr marL="342900" indent="-342900">
                        <a:buFont typeface="Arial" pitchFamily="34" charset="0"/>
                        <a:buChar char="•"/>
                      </a:pPr>
                      <a:r>
                        <a:rPr lang="es-MX" sz="1600" dirty="0" smtClean="0"/>
                        <a:t>Análisis</a:t>
                      </a:r>
                      <a:r>
                        <a:rPr lang="es-MX" sz="1600" baseline="0" dirty="0" smtClean="0"/>
                        <a:t> de prueba.</a:t>
                      </a:r>
                      <a:endParaRPr lang="es-MX" sz="1600" dirty="0" smtClean="0"/>
                    </a:p>
                    <a:p>
                      <a:pPr marL="342900" indent="-342900">
                        <a:buFont typeface="Arial" pitchFamily="34" charset="0"/>
                        <a:buChar char="•"/>
                      </a:pPr>
                      <a:r>
                        <a:rPr lang="es-MX" sz="1600" dirty="0" smtClean="0"/>
                        <a:t>Hojas</a:t>
                      </a:r>
                      <a:r>
                        <a:rPr lang="es-MX" sz="1600" baseline="0" dirty="0" smtClean="0"/>
                        <a:t> de respuestas sobre el “Test de rendimiento académico, desempeño y tiempo que se ocupa para dormir”.</a:t>
                      </a:r>
                    </a:p>
                  </a:txBody>
                  <a:tcPr/>
                </a:tc>
                <a:tc>
                  <a:txBody>
                    <a:bodyPr/>
                    <a:lstStyle/>
                    <a:p>
                      <a:pPr marL="342900" indent="-342900">
                        <a:buFont typeface="Arial" pitchFamily="34" charset="0"/>
                        <a:buChar char="•"/>
                      </a:pPr>
                      <a:r>
                        <a:rPr lang="es-MX" sz="1600" dirty="0" smtClean="0"/>
                        <a:t>10 %</a:t>
                      </a:r>
                    </a:p>
                    <a:p>
                      <a:pPr marL="342900" indent="-342900">
                        <a:buFont typeface="Arial" pitchFamily="34" charset="0"/>
                        <a:buChar char="•"/>
                      </a:pPr>
                      <a:r>
                        <a:rPr lang="es-MX" sz="1600" dirty="0" smtClean="0"/>
                        <a:t>10%</a:t>
                      </a:r>
                    </a:p>
                    <a:p>
                      <a:pPr marL="342900" indent="-342900">
                        <a:buFont typeface="Arial" pitchFamily="34" charset="0"/>
                        <a:buChar char="•"/>
                      </a:pPr>
                      <a:r>
                        <a:rPr lang="es-MX" sz="1600" dirty="0" smtClean="0"/>
                        <a:t>10%</a:t>
                      </a:r>
                    </a:p>
                    <a:p>
                      <a:pPr marL="0" indent="0">
                        <a:buFont typeface="Arial" pitchFamily="34" charset="0"/>
                        <a:buNone/>
                      </a:pPr>
                      <a:endParaRPr lang="es-MX" sz="1600" baseline="0" dirty="0" smtClean="0"/>
                    </a:p>
                  </a:txBody>
                  <a:tcPr/>
                </a:tc>
              </a:tr>
            </a:tbl>
          </a:graphicData>
        </a:graphic>
      </p:graphicFrame>
    </p:spTree>
    <p:extLst>
      <p:ext uri="{BB962C8B-B14F-4D97-AF65-F5344CB8AC3E}">
        <p14:creationId xmlns:p14="http://schemas.microsoft.com/office/powerpoint/2010/main" val="664520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344248" y="188640"/>
            <a:ext cx="6373191" cy="792088"/>
          </a:xfrm>
          <a:prstGeom prst="rect">
            <a:avLst/>
          </a:prstGeom>
        </p:spPr>
        <p:txBody>
          <a:bodyPr vert="horz" lIns="91440" tIns="45720" rIns="91440" bIns="45720" rtlCol="0" anchor="b">
            <a:normAutofit fontScale="82500" lnSpcReduction="100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Contenido. Temas y productos propuestos.</a:t>
            </a:r>
            <a:endParaRPr lang="es-MX" sz="3600" b="1" dirty="0"/>
          </a:p>
        </p:txBody>
      </p:sp>
      <p:graphicFrame>
        <p:nvGraphicFramePr>
          <p:cNvPr id="8" name="7 Tabla"/>
          <p:cNvGraphicFramePr>
            <a:graphicFrameLocks noGrp="1"/>
          </p:cNvGraphicFramePr>
          <p:nvPr>
            <p:extLst>
              <p:ext uri="{D42A27DB-BD31-4B8C-83A1-F6EECF244321}">
                <p14:modId xmlns:p14="http://schemas.microsoft.com/office/powerpoint/2010/main" val="3837163647"/>
              </p:ext>
            </p:extLst>
          </p:nvPr>
        </p:nvGraphicFramePr>
        <p:xfrm>
          <a:off x="415088" y="1844824"/>
          <a:ext cx="8718122" cy="3991727"/>
        </p:xfrm>
        <a:graphic>
          <a:graphicData uri="http://schemas.openxmlformats.org/drawingml/2006/table">
            <a:tbl>
              <a:tblPr firstRow="1" bandRow="1">
                <a:tableStyleId>{93296810-A885-4BE3-A3E7-6D5BEEA58F35}</a:tableStyleId>
              </a:tblPr>
              <a:tblGrid>
                <a:gridCol w="1341250"/>
                <a:gridCol w="1415763"/>
                <a:gridCol w="4736973"/>
                <a:gridCol w="1224136"/>
              </a:tblGrid>
              <a:tr h="752935">
                <a:tc>
                  <a:txBody>
                    <a:bodyPr/>
                    <a:lstStyle/>
                    <a:p>
                      <a:pPr algn="ctr"/>
                      <a:r>
                        <a:rPr lang="es-MX" sz="1600" dirty="0" smtClean="0"/>
                        <a:t>Asignatura</a:t>
                      </a:r>
                      <a:endParaRPr lang="es-MX" sz="1600" dirty="0"/>
                    </a:p>
                  </a:txBody>
                  <a:tcPr anchor="ctr"/>
                </a:tc>
                <a:tc>
                  <a:txBody>
                    <a:bodyPr/>
                    <a:lstStyle/>
                    <a:p>
                      <a:pPr algn="ctr"/>
                      <a:r>
                        <a:rPr lang="es-MX" sz="1600" dirty="0" smtClean="0"/>
                        <a:t>Temas</a:t>
                      </a:r>
                      <a:endParaRPr lang="es-MX" sz="1600" dirty="0"/>
                    </a:p>
                  </a:txBody>
                  <a:tcPr anchor="ctr"/>
                </a:tc>
                <a:tc>
                  <a:txBody>
                    <a:bodyPr/>
                    <a:lstStyle/>
                    <a:p>
                      <a:pPr algn="ctr"/>
                      <a:r>
                        <a:rPr lang="es-MX" sz="1600" dirty="0" smtClean="0"/>
                        <a:t>Productos</a:t>
                      </a:r>
                      <a:endParaRPr lang="es-MX" sz="1600" dirty="0"/>
                    </a:p>
                  </a:txBody>
                  <a:tcPr anchor="ctr"/>
                </a:tc>
                <a:tc>
                  <a:txBody>
                    <a:bodyPr/>
                    <a:lstStyle/>
                    <a:p>
                      <a:pPr algn="ctr"/>
                      <a:r>
                        <a:rPr lang="es-MX" sz="1600" dirty="0" smtClean="0"/>
                        <a:t>Evaluación</a:t>
                      </a:r>
                      <a:endParaRPr lang="es-MX" sz="1600" dirty="0"/>
                    </a:p>
                  </a:txBody>
                  <a:tcPr anchor="ctr"/>
                </a:tc>
              </a:tr>
              <a:tr h="1619396">
                <a:tc>
                  <a:txBody>
                    <a:bodyPr/>
                    <a:lstStyle/>
                    <a:p>
                      <a:r>
                        <a:rPr lang="es-MX" sz="1600" dirty="0" smtClean="0"/>
                        <a:t>Estadística y probabilidad.</a:t>
                      </a:r>
                      <a:endParaRPr lang="es-MX" sz="1600" dirty="0"/>
                    </a:p>
                  </a:txBody>
                  <a:tcPr/>
                </a:tc>
                <a:tc>
                  <a:txBody>
                    <a:bodyPr/>
                    <a:lstStyle/>
                    <a:p>
                      <a:r>
                        <a:rPr lang="es-MX" sz="1600" dirty="0" smtClean="0"/>
                        <a:t>Tablas</a:t>
                      </a:r>
                      <a:r>
                        <a:rPr lang="es-MX" sz="1600" baseline="0" dirty="0" smtClean="0"/>
                        <a:t> de frecuencia</a:t>
                      </a:r>
                      <a:r>
                        <a:rPr lang="es-MX" sz="1600" dirty="0" smtClean="0"/>
                        <a:t>, regresión lineal.</a:t>
                      </a:r>
                      <a:endParaRPr lang="es-MX" sz="1600" dirty="0"/>
                    </a:p>
                  </a:txBody>
                  <a:tcPr/>
                </a:tc>
                <a:tc>
                  <a:txBody>
                    <a:bodyPr/>
                    <a:lstStyle/>
                    <a:p>
                      <a:pPr marL="342900" indent="-342900">
                        <a:buFont typeface="Arial" pitchFamily="34" charset="0"/>
                        <a:buChar char="•"/>
                      </a:pPr>
                      <a:r>
                        <a:rPr lang="es-MX" sz="1600" dirty="0" smtClean="0"/>
                        <a:t>Tablas</a:t>
                      </a:r>
                      <a:r>
                        <a:rPr lang="es-MX" sz="1600" baseline="0" dirty="0" smtClean="0"/>
                        <a:t> que representen el concentrado de los datos obtenidos de los Test de rendimiento, desempeño y sueño.</a:t>
                      </a:r>
                    </a:p>
                    <a:p>
                      <a:pPr marL="342900" indent="-342900">
                        <a:buFont typeface="Arial" pitchFamily="34" charset="0"/>
                        <a:buChar char="•"/>
                      </a:pPr>
                      <a:r>
                        <a:rPr lang="es-MX" sz="1600" baseline="0" dirty="0" smtClean="0"/>
                        <a:t>Tablas de frecuencia (Resumen de los datos).</a:t>
                      </a:r>
                    </a:p>
                    <a:p>
                      <a:pPr marL="342900" indent="-342900">
                        <a:buFont typeface="Arial" pitchFamily="34" charset="0"/>
                        <a:buChar char="•"/>
                      </a:pPr>
                      <a:r>
                        <a:rPr lang="es-MX" sz="1600" baseline="0" dirty="0" smtClean="0"/>
                        <a:t>Ecuación de la recta de regresión y análisis de correlación.</a:t>
                      </a:r>
                      <a:endParaRPr lang="es-MX" sz="1600" dirty="0"/>
                    </a:p>
                  </a:txBody>
                  <a:tcPr/>
                </a:tc>
                <a:tc>
                  <a:txBody>
                    <a:bodyPr/>
                    <a:lstStyle/>
                    <a:p>
                      <a:pPr marL="342900" indent="-342900">
                        <a:buFont typeface="Arial" pitchFamily="34" charset="0"/>
                        <a:buChar char="•"/>
                      </a:pPr>
                      <a:r>
                        <a:rPr lang="es-MX" sz="1600" dirty="0" smtClean="0"/>
                        <a:t>10 %</a:t>
                      </a:r>
                    </a:p>
                    <a:p>
                      <a:pPr marL="342900" indent="-342900">
                        <a:buFont typeface="Arial" pitchFamily="34" charset="0"/>
                        <a:buChar char="•"/>
                      </a:pPr>
                      <a:endParaRPr lang="es-MX" sz="1600" dirty="0" smtClean="0"/>
                    </a:p>
                    <a:p>
                      <a:pPr marL="342900" indent="-342900">
                        <a:buFont typeface="Arial" pitchFamily="34" charset="0"/>
                        <a:buChar char="•"/>
                      </a:pPr>
                      <a:r>
                        <a:rPr lang="es-MX" sz="1600" dirty="0" smtClean="0"/>
                        <a:t>10%</a:t>
                      </a:r>
                    </a:p>
                    <a:p>
                      <a:pPr marL="342900" indent="-342900">
                        <a:buFont typeface="Arial" pitchFamily="34" charset="0"/>
                        <a:buChar char="•"/>
                      </a:pPr>
                      <a:r>
                        <a:rPr lang="es-MX" sz="1600" dirty="0" smtClean="0"/>
                        <a:t>10%</a:t>
                      </a:r>
                      <a:endParaRPr lang="es-MX" sz="1600" dirty="0"/>
                    </a:p>
                  </a:txBody>
                  <a:tcPr/>
                </a:tc>
              </a:tr>
              <a:tr h="1619396">
                <a:tc>
                  <a:txBody>
                    <a:bodyPr/>
                    <a:lstStyle/>
                    <a:p>
                      <a:r>
                        <a:rPr lang="es-MX" sz="1600" dirty="0" smtClean="0"/>
                        <a:t>Todas las asignaturas involucradas</a:t>
                      </a:r>
                      <a:r>
                        <a:rPr lang="es-MX" sz="1600" baseline="0" dirty="0" smtClean="0"/>
                        <a:t> en el proyecto.</a:t>
                      </a:r>
                      <a:endParaRPr lang="es-MX" sz="1600" dirty="0"/>
                    </a:p>
                  </a:txBody>
                  <a:tcPr/>
                </a:tc>
                <a:tc>
                  <a:txBody>
                    <a:bodyPr/>
                    <a:lstStyle/>
                    <a:p>
                      <a:r>
                        <a:rPr lang="es-MX" sz="1600" dirty="0" smtClean="0"/>
                        <a:t>Resultados y</a:t>
                      </a:r>
                      <a:r>
                        <a:rPr lang="es-MX" sz="1600" baseline="0" dirty="0" smtClean="0"/>
                        <a:t> conclusiones.</a:t>
                      </a:r>
                      <a:endParaRPr lang="es-MX" sz="1600" dirty="0"/>
                    </a:p>
                  </a:txBody>
                  <a:tcPr/>
                </a:tc>
                <a:tc>
                  <a:txBody>
                    <a:bodyPr/>
                    <a:lstStyle/>
                    <a:p>
                      <a:pPr marL="342900" indent="-342900" algn="l" defTabSz="914400" rtl="0" eaLnBrk="1" latinLnBrk="0" hangingPunct="1">
                        <a:buFont typeface="Arial" pitchFamily="34" charset="0"/>
                        <a:buChar char="•"/>
                      </a:pPr>
                      <a:r>
                        <a:rPr lang="es-MX" sz="1600" kern="1200" baseline="0" dirty="0" smtClean="0">
                          <a:solidFill>
                            <a:schemeClr val="dk1"/>
                          </a:solidFill>
                          <a:latin typeface="+mn-lt"/>
                          <a:ea typeface="+mn-ea"/>
                          <a:cs typeface="+mn-cs"/>
                        </a:rPr>
                        <a:t>Exposición en formato digital, delante de todo el grupo y de los profesores encargados de las asignaturas que integran el proyecto, con la finalidad de dar a conocer los resultados y conclusiones obtenidos. </a:t>
                      </a:r>
                      <a:endParaRPr lang="es-MX" sz="1600" kern="1200" baseline="0" dirty="0">
                        <a:solidFill>
                          <a:schemeClr val="dk1"/>
                        </a:solidFill>
                        <a:latin typeface="+mn-lt"/>
                        <a:ea typeface="+mn-ea"/>
                        <a:cs typeface="+mn-cs"/>
                      </a:endParaRPr>
                    </a:p>
                  </a:txBody>
                  <a:tcPr/>
                </a:tc>
                <a:tc>
                  <a:txBody>
                    <a:bodyPr/>
                    <a:lstStyle/>
                    <a:p>
                      <a:pPr marL="342900" indent="-342900">
                        <a:buFont typeface="Arial" pitchFamily="34" charset="0"/>
                        <a:buChar char="•"/>
                      </a:pPr>
                      <a:r>
                        <a:rPr lang="es-MX" sz="1600" dirty="0" smtClean="0"/>
                        <a:t>10 %</a:t>
                      </a:r>
                      <a:endParaRPr lang="es-MX" sz="1600" dirty="0"/>
                    </a:p>
                  </a:txBody>
                  <a:tcPr/>
                </a:tc>
              </a:tr>
            </a:tbl>
          </a:graphicData>
        </a:graphic>
      </p:graphicFrame>
    </p:spTree>
    <p:extLst>
      <p:ext uri="{BB962C8B-B14F-4D97-AF65-F5344CB8AC3E}">
        <p14:creationId xmlns:p14="http://schemas.microsoft.com/office/powerpoint/2010/main" val="301914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344248" y="311072"/>
            <a:ext cx="6373191" cy="792088"/>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Planeación general.</a:t>
            </a:r>
            <a:endParaRPr lang="es-MX" sz="3600" b="1" dirty="0"/>
          </a:p>
        </p:txBody>
      </p:sp>
      <p:sp>
        <p:nvSpPr>
          <p:cNvPr id="7" name="5 Título"/>
          <p:cNvSpPr txBox="1">
            <a:spLocks/>
          </p:cNvSpPr>
          <p:nvPr/>
        </p:nvSpPr>
        <p:spPr>
          <a:xfrm>
            <a:off x="1018528" y="1412775"/>
            <a:ext cx="7222524" cy="4464497"/>
          </a:xfrm>
          <a:prstGeom prst="rect">
            <a:avLst/>
          </a:prstGeom>
        </p:spPr>
        <p:txBody>
          <a:bodyPr vert="horz" lIns="91440" tIns="45720" rIns="91440" bIns="45720" rtlCol="0" anchor="t">
            <a:normAutofit fontScale="75000" lnSpcReduction="200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s-MX" sz="2800" b="1" i="1" dirty="0" smtClean="0"/>
          </a:p>
          <a:p>
            <a:pPr algn="just"/>
            <a:r>
              <a:rPr lang="es-ES" sz="2800" dirty="0"/>
              <a:t>Aunque el proyecto </a:t>
            </a:r>
            <a:r>
              <a:rPr lang="es-ES" sz="2800" dirty="0" smtClean="0"/>
              <a:t>iniciará </a:t>
            </a:r>
            <a:r>
              <a:rPr lang="es-ES" sz="2800" dirty="0"/>
              <a:t>desde la semana 1 del ciclo escolar 2019 – 2020 al comenzar con la elaboración de la bitácora, la parte fundamental será del 17 de febrero de 2020 al 30 de abril de 2020.</a:t>
            </a:r>
            <a:endParaRPr lang="es-MX" sz="2800" dirty="0"/>
          </a:p>
          <a:p>
            <a:pPr algn="just"/>
            <a:r>
              <a:rPr lang="es-ES" sz="2800" dirty="0"/>
              <a:t> </a:t>
            </a:r>
            <a:endParaRPr lang="es-MX" sz="2800" dirty="0"/>
          </a:p>
          <a:p>
            <a:pPr algn="just"/>
            <a:r>
              <a:rPr lang="es-ES" sz="2800" dirty="0"/>
              <a:t>Se le dedicará 1 hora clase a la semana al trabajo disciplinario en cada una de las asignaturas que conforman el proyecto, así como una hora clase a la semana para el trabajo interdisciplinario.</a:t>
            </a:r>
            <a:endParaRPr lang="es-MX" sz="2800" dirty="0"/>
          </a:p>
          <a:p>
            <a:pPr algn="just"/>
            <a:r>
              <a:rPr lang="es-ES" sz="2800" dirty="0"/>
              <a:t> </a:t>
            </a:r>
            <a:endParaRPr lang="es-MX" sz="2800" dirty="0"/>
          </a:p>
          <a:p>
            <a:pPr algn="just"/>
            <a:r>
              <a:rPr lang="es-ES" sz="2800" dirty="0" smtClean="0"/>
              <a:t>9 </a:t>
            </a:r>
            <a:r>
              <a:rPr lang="es-ES" sz="2800" dirty="0"/>
              <a:t>horas clase por asignatura para el trabajo disciplinario (27 horas totales).</a:t>
            </a:r>
            <a:endParaRPr lang="es-MX" sz="2800" dirty="0"/>
          </a:p>
          <a:p>
            <a:pPr algn="just"/>
            <a:r>
              <a:rPr lang="es-ES" sz="2800" dirty="0"/>
              <a:t> </a:t>
            </a:r>
            <a:endParaRPr lang="es-MX" sz="2800" dirty="0"/>
          </a:p>
          <a:p>
            <a:pPr algn="just"/>
            <a:r>
              <a:rPr lang="es-ES" sz="2800" dirty="0"/>
              <a:t>9 horas clase para el trabajo </a:t>
            </a:r>
            <a:r>
              <a:rPr lang="es-ES" sz="2800" dirty="0" smtClean="0"/>
              <a:t>interdisciplinario más 3 horas para las exposiciones interdisciplinarias.</a:t>
            </a:r>
            <a:endParaRPr lang="es-MX" sz="2800" dirty="0"/>
          </a:p>
          <a:p>
            <a:pPr algn="l"/>
            <a:endParaRPr lang="es-MX" sz="2800" b="1" i="1" dirty="0"/>
          </a:p>
        </p:txBody>
      </p:sp>
    </p:spTree>
    <p:extLst>
      <p:ext uri="{BB962C8B-B14F-4D97-AF65-F5344CB8AC3E}">
        <p14:creationId xmlns:p14="http://schemas.microsoft.com/office/powerpoint/2010/main" val="364093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344248" y="311072"/>
            <a:ext cx="6373191" cy="792088"/>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Planeación día a día.</a:t>
            </a:r>
            <a:endParaRPr lang="es-MX" sz="3600" b="1" dirty="0"/>
          </a:p>
        </p:txBody>
      </p:sp>
      <p:sp>
        <p:nvSpPr>
          <p:cNvPr id="2" name="1 CuadroTexto"/>
          <p:cNvSpPr txBox="1"/>
          <p:nvPr/>
        </p:nvSpPr>
        <p:spPr>
          <a:xfrm>
            <a:off x="966447" y="3501008"/>
            <a:ext cx="7128792" cy="830997"/>
          </a:xfrm>
          <a:prstGeom prst="rect">
            <a:avLst/>
          </a:prstGeom>
          <a:noFill/>
        </p:spPr>
        <p:txBody>
          <a:bodyPr wrap="square" rtlCol="0">
            <a:spAutoFit/>
          </a:bodyPr>
          <a:lstStyle/>
          <a:p>
            <a:r>
              <a:rPr lang="es-MX" sz="2400" dirty="0" smtClean="0"/>
              <a:t>Para visualizar la planeación día a día haga doble clic en el icono abajo.</a:t>
            </a:r>
            <a:endParaRPr lang="es-MX" sz="2400" dirty="0"/>
          </a:p>
        </p:txBody>
      </p:sp>
      <p:graphicFrame>
        <p:nvGraphicFramePr>
          <p:cNvPr id="7" name="6 Objeto"/>
          <p:cNvGraphicFramePr>
            <a:graphicFrameLocks noChangeAspect="1"/>
          </p:cNvGraphicFramePr>
          <p:nvPr>
            <p:extLst>
              <p:ext uri="{D42A27DB-BD31-4B8C-83A1-F6EECF244321}">
                <p14:modId xmlns:p14="http://schemas.microsoft.com/office/powerpoint/2010/main" val="155001906"/>
              </p:ext>
            </p:extLst>
          </p:nvPr>
        </p:nvGraphicFramePr>
        <p:xfrm>
          <a:off x="3100505" y="4437112"/>
          <a:ext cx="2860675" cy="685800"/>
        </p:xfrm>
        <a:graphic>
          <a:graphicData uri="http://schemas.openxmlformats.org/presentationml/2006/ole">
            <mc:AlternateContent xmlns:mc="http://schemas.openxmlformats.org/markup-compatibility/2006">
              <mc:Choice xmlns:v="urn:schemas-microsoft-com:vml" Requires="v">
                <p:oleObj spid="_x0000_s1039" name="Objeto empaquetador del shell" showAsIcon="1" r:id="rId3" imgW="2860200" imgH="685800" progId="Package">
                  <p:embed/>
                </p:oleObj>
              </mc:Choice>
              <mc:Fallback>
                <p:oleObj name="Objeto empaquetador del shell" showAsIcon="1" r:id="rId3" imgW="2860200" imgH="685800" progId="Package">
                  <p:embed/>
                  <p:pic>
                    <p:nvPicPr>
                      <p:cNvPr id="0" name=""/>
                      <p:cNvPicPr/>
                      <p:nvPr/>
                    </p:nvPicPr>
                    <p:blipFill>
                      <a:blip r:embed="rId4"/>
                      <a:stretch>
                        <a:fillRect/>
                      </a:stretch>
                    </p:blipFill>
                    <p:spPr>
                      <a:xfrm>
                        <a:off x="3100505" y="4437112"/>
                        <a:ext cx="2860675" cy="685800"/>
                      </a:xfrm>
                      <a:prstGeom prst="rect">
                        <a:avLst/>
                      </a:prstGeom>
                    </p:spPr>
                  </p:pic>
                </p:oleObj>
              </mc:Fallback>
            </mc:AlternateContent>
          </a:graphicData>
        </a:graphic>
      </p:graphicFrame>
      <p:sp>
        <p:nvSpPr>
          <p:cNvPr id="8" name="7 CuadroTexto"/>
          <p:cNvSpPr txBox="1"/>
          <p:nvPr/>
        </p:nvSpPr>
        <p:spPr>
          <a:xfrm>
            <a:off x="966447" y="1484784"/>
            <a:ext cx="7128792" cy="830997"/>
          </a:xfrm>
          <a:prstGeom prst="rect">
            <a:avLst/>
          </a:prstGeom>
          <a:noFill/>
        </p:spPr>
        <p:txBody>
          <a:bodyPr wrap="square" rtlCol="0">
            <a:spAutoFit/>
          </a:bodyPr>
          <a:lstStyle/>
          <a:p>
            <a:r>
              <a:rPr lang="es-MX" sz="2400" dirty="0" smtClean="0"/>
              <a:t>Para visualizar la planeación semanal haga doble clic en el icono abajo.</a:t>
            </a:r>
            <a:endParaRPr lang="es-MX" sz="2400" dirty="0"/>
          </a:p>
        </p:txBody>
      </p:sp>
      <p:graphicFrame>
        <p:nvGraphicFramePr>
          <p:cNvPr id="4" name="3 Objeto"/>
          <p:cNvGraphicFramePr>
            <a:graphicFrameLocks noChangeAspect="1"/>
          </p:cNvGraphicFramePr>
          <p:nvPr>
            <p:extLst>
              <p:ext uri="{D42A27DB-BD31-4B8C-83A1-F6EECF244321}">
                <p14:modId xmlns:p14="http://schemas.microsoft.com/office/powerpoint/2010/main" val="4108052990"/>
              </p:ext>
            </p:extLst>
          </p:nvPr>
        </p:nvGraphicFramePr>
        <p:xfrm>
          <a:off x="3526749" y="2315781"/>
          <a:ext cx="2008187" cy="685800"/>
        </p:xfrm>
        <a:graphic>
          <a:graphicData uri="http://schemas.openxmlformats.org/presentationml/2006/ole">
            <mc:AlternateContent xmlns:mc="http://schemas.openxmlformats.org/markup-compatibility/2006">
              <mc:Choice xmlns:v="urn:schemas-microsoft-com:vml" Requires="v">
                <p:oleObj spid="_x0000_s1040" name="Objeto empaquetador del shell" showAsIcon="1" r:id="rId5" imgW="2008440" imgH="685800" progId="Package">
                  <p:embed/>
                </p:oleObj>
              </mc:Choice>
              <mc:Fallback>
                <p:oleObj name="Objeto empaquetador del shell" showAsIcon="1" r:id="rId5" imgW="2008440" imgH="685800" progId="Package">
                  <p:embed/>
                  <p:pic>
                    <p:nvPicPr>
                      <p:cNvPr id="0" name=""/>
                      <p:cNvPicPr/>
                      <p:nvPr/>
                    </p:nvPicPr>
                    <p:blipFill>
                      <a:blip r:embed="rId6"/>
                      <a:stretch>
                        <a:fillRect/>
                      </a:stretch>
                    </p:blipFill>
                    <p:spPr>
                      <a:xfrm>
                        <a:off x="3526749" y="2315781"/>
                        <a:ext cx="2008187" cy="685800"/>
                      </a:xfrm>
                      <a:prstGeom prst="rect">
                        <a:avLst/>
                      </a:prstGeom>
                    </p:spPr>
                  </p:pic>
                </p:oleObj>
              </mc:Fallback>
            </mc:AlternateContent>
          </a:graphicData>
        </a:graphic>
      </p:graphicFrame>
    </p:spTree>
    <p:extLst>
      <p:ext uri="{BB962C8B-B14F-4D97-AF65-F5344CB8AC3E}">
        <p14:creationId xmlns:p14="http://schemas.microsoft.com/office/powerpoint/2010/main" val="564750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386745" y="22238"/>
            <a:ext cx="6373191" cy="578147"/>
          </a:xfrm>
          <a:prstGeom prst="rect">
            <a:avLst/>
          </a:prstGeom>
        </p:spPr>
        <p:txBody>
          <a:bodyPr vert="horz" lIns="91440" tIns="45720" rIns="91440" bIns="45720" rtlCol="0" anchor="b">
            <a:normAutofit fontScale="82500" lnSpcReduction="100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Organizador gráfico. Preguntas esenciales.</a:t>
            </a:r>
            <a:endParaRPr lang="es-MX" sz="3600" b="1" dirty="0"/>
          </a:p>
        </p:txBody>
      </p:sp>
      <p:graphicFrame>
        <p:nvGraphicFramePr>
          <p:cNvPr id="7" name="6 Diagrama"/>
          <p:cNvGraphicFramePr/>
          <p:nvPr>
            <p:extLst>
              <p:ext uri="{D42A27DB-BD31-4B8C-83A1-F6EECF244321}">
                <p14:modId xmlns:p14="http://schemas.microsoft.com/office/powerpoint/2010/main" val="478077782"/>
              </p:ext>
            </p:extLst>
          </p:nvPr>
        </p:nvGraphicFramePr>
        <p:xfrm>
          <a:off x="389159" y="539969"/>
          <a:ext cx="8368362" cy="6318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2184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Título"/>
          <p:cNvSpPr txBox="1">
            <a:spLocks/>
          </p:cNvSpPr>
          <p:nvPr/>
        </p:nvSpPr>
        <p:spPr>
          <a:xfrm>
            <a:off x="1475655" y="1431356"/>
            <a:ext cx="6373191" cy="565208"/>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b="1" i="1" dirty="0" smtClean="0"/>
              <a:t>Profesores participantes:</a:t>
            </a:r>
            <a:endParaRPr lang="es-MX" sz="3200" b="1" i="1" dirty="0"/>
          </a:p>
        </p:txBody>
      </p:sp>
      <p:graphicFrame>
        <p:nvGraphicFramePr>
          <p:cNvPr id="4" name="3 Tabla"/>
          <p:cNvGraphicFramePr>
            <a:graphicFrameLocks noGrp="1"/>
          </p:cNvGraphicFramePr>
          <p:nvPr>
            <p:extLst>
              <p:ext uri="{D42A27DB-BD31-4B8C-83A1-F6EECF244321}">
                <p14:modId xmlns:p14="http://schemas.microsoft.com/office/powerpoint/2010/main" val="3233606650"/>
              </p:ext>
            </p:extLst>
          </p:nvPr>
        </p:nvGraphicFramePr>
        <p:xfrm>
          <a:off x="1267279" y="2276872"/>
          <a:ext cx="6789942" cy="3384376"/>
        </p:xfrm>
        <a:graphic>
          <a:graphicData uri="http://schemas.openxmlformats.org/drawingml/2006/table">
            <a:tbl>
              <a:tblPr firstRow="1" bandRow="1">
                <a:tableStyleId>{93296810-A885-4BE3-A3E7-6D5BEEA58F35}</a:tableStyleId>
              </a:tblPr>
              <a:tblGrid>
                <a:gridCol w="3394971"/>
                <a:gridCol w="3394971"/>
              </a:tblGrid>
              <a:tr h="846094">
                <a:tc>
                  <a:txBody>
                    <a:bodyPr/>
                    <a:lstStyle/>
                    <a:p>
                      <a:pPr algn="ctr"/>
                      <a:r>
                        <a:rPr lang="es-MX" dirty="0" smtClean="0"/>
                        <a:t>Profesor</a:t>
                      </a:r>
                      <a:endParaRPr lang="es-MX" dirty="0"/>
                    </a:p>
                  </a:txBody>
                  <a:tcPr anchor="ctr"/>
                </a:tc>
                <a:tc>
                  <a:txBody>
                    <a:bodyPr/>
                    <a:lstStyle/>
                    <a:p>
                      <a:pPr algn="ctr"/>
                      <a:r>
                        <a:rPr lang="es-MX" dirty="0" smtClean="0"/>
                        <a:t>Asignatura</a:t>
                      </a:r>
                      <a:endParaRPr lang="es-MX" dirty="0"/>
                    </a:p>
                  </a:txBody>
                  <a:tcPr anchor="ctr"/>
                </a:tc>
              </a:tr>
              <a:tr h="846094">
                <a:tc>
                  <a:txBody>
                    <a:bodyPr/>
                    <a:lstStyle/>
                    <a:p>
                      <a:r>
                        <a:rPr lang="es-MX" sz="2400" dirty="0" smtClean="0"/>
                        <a:t>María</a:t>
                      </a:r>
                      <a:r>
                        <a:rPr lang="es-MX" sz="2400" baseline="0" dirty="0" smtClean="0"/>
                        <a:t> Teresa Rodríguez Martínez</a:t>
                      </a:r>
                      <a:endParaRPr lang="es-MX" sz="2400" dirty="0"/>
                    </a:p>
                  </a:txBody>
                  <a:tcPr/>
                </a:tc>
                <a:tc>
                  <a:txBody>
                    <a:bodyPr/>
                    <a:lstStyle/>
                    <a:p>
                      <a:r>
                        <a:rPr lang="es-MX" sz="2400" dirty="0" smtClean="0"/>
                        <a:t>Introducción</a:t>
                      </a:r>
                      <a:r>
                        <a:rPr lang="es-MX" sz="2400" baseline="0" dirty="0" smtClean="0"/>
                        <a:t> a las Ciencias Sociales</a:t>
                      </a:r>
                      <a:endParaRPr lang="es-MX" sz="2400" dirty="0"/>
                    </a:p>
                  </a:txBody>
                  <a:tcPr/>
                </a:tc>
              </a:tr>
              <a:tr h="846094">
                <a:tc>
                  <a:txBody>
                    <a:bodyPr/>
                    <a:lstStyle/>
                    <a:p>
                      <a:r>
                        <a:rPr lang="es-MX" sz="2400" dirty="0" smtClean="0"/>
                        <a:t>Araceli Botello Torres</a:t>
                      </a:r>
                      <a:endParaRPr lang="es-MX" sz="2400" dirty="0"/>
                    </a:p>
                  </a:txBody>
                  <a:tcPr/>
                </a:tc>
                <a:tc>
                  <a:txBody>
                    <a:bodyPr/>
                    <a:lstStyle/>
                    <a:p>
                      <a:r>
                        <a:rPr lang="es-MX" sz="2400" dirty="0" smtClean="0"/>
                        <a:t>Psicología</a:t>
                      </a:r>
                      <a:endParaRPr lang="es-MX" sz="2400" dirty="0"/>
                    </a:p>
                  </a:txBody>
                  <a:tcPr/>
                </a:tc>
              </a:tr>
              <a:tr h="846094">
                <a:tc>
                  <a:txBody>
                    <a:bodyPr/>
                    <a:lstStyle/>
                    <a:p>
                      <a:r>
                        <a:rPr lang="es-MX" sz="2400" dirty="0" smtClean="0"/>
                        <a:t>Eduardo Vázquez Contreras</a:t>
                      </a:r>
                      <a:endParaRPr lang="es-MX" sz="2400" dirty="0"/>
                    </a:p>
                  </a:txBody>
                  <a:tcPr/>
                </a:tc>
                <a:tc>
                  <a:txBody>
                    <a:bodyPr/>
                    <a:lstStyle/>
                    <a:p>
                      <a:r>
                        <a:rPr lang="es-MX" sz="2400" dirty="0" smtClean="0"/>
                        <a:t>Estadística y Probabilidad.</a:t>
                      </a:r>
                      <a:endParaRPr lang="es-MX" sz="2400" dirty="0"/>
                    </a:p>
                  </a:txBody>
                  <a:tcPr/>
                </a:tc>
              </a:tr>
            </a:tbl>
          </a:graphicData>
        </a:graphic>
      </p:graphicFrame>
    </p:spTree>
    <p:extLst>
      <p:ext uri="{BB962C8B-B14F-4D97-AF65-F5344CB8AC3E}">
        <p14:creationId xmlns:p14="http://schemas.microsoft.com/office/powerpoint/2010/main" val="3794994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386745" y="22238"/>
            <a:ext cx="6462102" cy="578147"/>
          </a:xfrm>
          <a:prstGeom prst="rect">
            <a:avLst/>
          </a:prstGeom>
        </p:spPr>
        <p:txBody>
          <a:bodyPr vert="horz" lIns="91440" tIns="45720" rIns="91440" bIns="45720" rtlCol="0" anchor="b">
            <a:normAutofit fontScale="82500" lnSpcReduction="100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Organizador gráfico. Proceso de indagación.</a:t>
            </a:r>
            <a:endParaRPr lang="es-MX" sz="3600" b="1" dirty="0"/>
          </a:p>
        </p:txBody>
      </p:sp>
      <p:graphicFrame>
        <p:nvGraphicFramePr>
          <p:cNvPr id="8" name="7 Diagrama"/>
          <p:cNvGraphicFramePr/>
          <p:nvPr>
            <p:extLst>
              <p:ext uri="{D42A27DB-BD31-4B8C-83A1-F6EECF244321}">
                <p14:modId xmlns:p14="http://schemas.microsoft.com/office/powerpoint/2010/main" val="1779068863"/>
              </p:ext>
            </p:extLst>
          </p:nvPr>
        </p:nvGraphicFramePr>
        <p:xfrm>
          <a:off x="385822" y="914735"/>
          <a:ext cx="8758178" cy="5855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404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386745" y="22238"/>
            <a:ext cx="6462102" cy="578147"/>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A.M.E. General.</a:t>
            </a:r>
            <a:endParaRPr lang="es-MX" sz="3600" b="1" dirty="0"/>
          </a:p>
        </p:txBody>
      </p:sp>
      <p:graphicFrame>
        <p:nvGraphicFramePr>
          <p:cNvPr id="7" name="6 Diagrama"/>
          <p:cNvGraphicFramePr/>
          <p:nvPr>
            <p:extLst>
              <p:ext uri="{D42A27DB-BD31-4B8C-83A1-F6EECF244321}">
                <p14:modId xmlns:p14="http://schemas.microsoft.com/office/powerpoint/2010/main" val="3668811452"/>
              </p:ext>
            </p:extLst>
          </p:nvPr>
        </p:nvGraphicFramePr>
        <p:xfrm>
          <a:off x="0" y="1268760"/>
          <a:ext cx="914400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8117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386745" y="22238"/>
            <a:ext cx="6462102" cy="578147"/>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E.I.P. Resumen.</a:t>
            </a:r>
            <a:endParaRPr lang="es-MX" sz="3600" b="1" dirty="0"/>
          </a:p>
        </p:txBody>
      </p:sp>
      <p:graphicFrame>
        <p:nvGraphicFramePr>
          <p:cNvPr id="2" name="1 Diagrama"/>
          <p:cNvGraphicFramePr/>
          <p:nvPr>
            <p:extLst>
              <p:ext uri="{D42A27DB-BD31-4B8C-83A1-F6EECF244321}">
                <p14:modId xmlns:p14="http://schemas.microsoft.com/office/powerpoint/2010/main" val="449009054"/>
              </p:ext>
            </p:extLst>
          </p:nvPr>
        </p:nvGraphicFramePr>
        <p:xfrm>
          <a:off x="107504" y="600385"/>
          <a:ext cx="9036496" cy="606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3593829" y="5440897"/>
            <a:ext cx="2047933" cy="369332"/>
          </a:xfrm>
          <a:prstGeom prst="rect">
            <a:avLst/>
          </a:prstGeom>
          <a:solidFill>
            <a:srgbClr val="FFC000"/>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s-MX" dirty="0" smtClean="0"/>
              <a:t>Exposiciones. 10 %</a:t>
            </a:r>
            <a:endParaRPr lang="es-MX" dirty="0"/>
          </a:p>
        </p:txBody>
      </p:sp>
      <p:cxnSp>
        <p:nvCxnSpPr>
          <p:cNvPr id="7" name="6 Conector recto"/>
          <p:cNvCxnSpPr/>
          <p:nvPr/>
        </p:nvCxnSpPr>
        <p:spPr>
          <a:xfrm>
            <a:off x="593812" y="5301208"/>
            <a:ext cx="82986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V="1">
            <a:off x="593812" y="5085184"/>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V="1">
            <a:off x="1619672" y="5085184"/>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flipV="1">
            <a:off x="2627784" y="5085184"/>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flipV="1">
            <a:off x="3606616" y="5096780"/>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flipV="1">
            <a:off x="4617796" y="5085184"/>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V="1">
            <a:off x="5654549" y="5098851"/>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flipV="1">
            <a:off x="6660232" y="5098851"/>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flipV="1">
            <a:off x="7740352" y="5085184"/>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V="1">
            <a:off x="8892480" y="5098851"/>
            <a:ext cx="0" cy="2160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590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386745" y="22238"/>
            <a:ext cx="6462102" cy="578147"/>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E.I.P. Elaboración del proyecto.</a:t>
            </a:r>
            <a:endParaRPr lang="es-MX" sz="3600" b="1" dirty="0"/>
          </a:p>
        </p:txBody>
      </p:sp>
      <p:graphicFrame>
        <p:nvGraphicFramePr>
          <p:cNvPr id="4" name="3 Tabla"/>
          <p:cNvGraphicFramePr>
            <a:graphicFrameLocks noGrp="1"/>
          </p:cNvGraphicFramePr>
          <p:nvPr>
            <p:extLst>
              <p:ext uri="{D42A27DB-BD31-4B8C-83A1-F6EECF244321}">
                <p14:modId xmlns:p14="http://schemas.microsoft.com/office/powerpoint/2010/main" val="2612903426"/>
              </p:ext>
            </p:extLst>
          </p:nvPr>
        </p:nvGraphicFramePr>
        <p:xfrm>
          <a:off x="251517" y="1397000"/>
          <a:ext cx="8568954" cy="5267960"/>
        </p:xfrm>
        <a:graphic>
          <a:graphicData uri="http://schemas.openxmlformats.org/drawingml/2006/table">
            <a:tbl>
              <a:tblPr firstRow="1" bandRow="1">
                <a:tableStyleId>{93296810-A885-4BE3-A3E7-6D5BEEA58F35}</a:tableStyleId>
              </a:tblPr>
              <a:tblGrid>
                <a:gridCol w="1428159"/>
                <a:gridCol w="1428159"/>
                <a:gridCol w="1428159"/>
                <a:gridCol w="1428159"/>
                <a:gridCol w="1428159"/>
                <a:gridCol w="1428159"/>
              </a:tblGrid>
              <a:tr h="370840">
                <a:tc>
                  <a:txBody>
                    <a:bodyPr/>
                    <a:lstStyle/>
                    <a:p>
                      <a:r>
                        <a:rPr lang="es-MX" dirty="0" smtClean="0"/>
                        <a:t>Semana</a:t>
                      </a:r>
                      <a:endParaRPr lang="es-MX" dirty="0"/>
                    </a:p>
                  </a:txBody>
                  <a:tcPr/>
                </a:tc>
                <a:tc>
                  <a:txBody>
                    <a:bodyPr/>
                    <a:lstStyle/>
                    <a:p>
                      <a:r>
                        <a:rPr lang="es-MX" dirty="0" smtClean="0"/>
                        <a:t>Actividad</a:t>
                      </a:r>
                      <a:endParaRPr lang="es-MX" dirty="0"/>
                    </a:p>
                  </a:txBody>
                  <a:tcPr/>
                </a:tc>
                <a:tc>
                  <a:txBody>
                    <a:bodyPr/>
                    <a:lstStyle/>
                    <a:p>
                      <a:r>
                        <a:rPr lang="es-MX" dirty="0" smtClean="0"/>
                        <a:t>Introducción a las Ciencias</a:t>
                      </a:r>
                      <a:r>
                        <a:rPr lang="es-MX" baseline="0" dirty="0" smtClean="0"/>
                        <a:t> Sociales</a:t>
                      </a:r>
                      <a:endParaRPr lang="es-MX" dirty="0"/>
                    </a:p>
                  </a:txBody>
                  <a:tcPr/>
                </a:tc>
                <a:tc>
                  <a:txBody>
                    <a:bodyPr/>
                    <a:lstStyle/>
                    <a:p>
                      <a:r>
                        <a:rPr lang="es-MX" dirty="0" smtClean="0"/>
                        <a:t>Psicología</a:t>
                      </a:r>
                      <a:endParaRPr lang="es-MX" dirty="0"/>
                    </a:p>
                  </a:txBody>
                  <a:tcPr/>
                </a:tc>
                <a:tc>
                  <a:txBody>
                    <a:bodyPr/>
                    <a:lstStyle/>
                    <a:p>
                      <a:r>
                        <a:rPr lang="es-MX" dirty="0" smtClean="0"/>
                        <a:t>Estadística y probabilidad</a:t>
                      </a:r>
                      <a:endParaRPr lang="es-MX" dirty="0"/>
                    </a:p>
                  </a:txBody>
                  <a:tcPr/>
                </a:tc>
                <a:tc>
                  <a:txBody>
                    <a:bodyPr/>
                    <a:lstStyle/>
                    <a:p>
                      <a:r>
                        <a:rPr lang="es-MX" dirty="0" smtClean="0"/>
                        <a:t>Trabajo interdisciplinario</a:t>
                      </a:r>
                      <a:endParaRPr lang="es-MX" dirty="0"/>
                    </a:p>
                  </a:txBody>
                  <a:tcPr/>
                </a:tc>
              </a:tr>
              <a:tr h="370840">
                <a:tc>
                  <a:txBody>
                    <a:bodyPr/>
                    <a:lstStyle/>
                    <a:p>
                      <a:pPr algn="ctr"/>
                      <a:r>
                        <a:rPr lang="es-MX" dirty="0" smtClean="0"/>
                        <a:t>1</a:t>
                      </a:r>
                      <a:endParaRPr lang="es-MX" dirty="0"/>
                    </a:p>
                  </a:txBody>
                  <a:tcPr/>
                </a:tc>
                <a:tc>
                  <a:txBody>
                    <a:bodyPr/>
                    <a:lstStyle/>
                    <a:p>
                      <a:pPr algn="ctr"/>
                      <a:r>
                        <a:rPr lang="es-MX" dirty="0" smtClean="0"/>
                        <a:t>Avance 1</a:t>
                      </a:r>
                      <a:endParaRPr lang="es-MX" dirty="0"/>
                    </a:p>
                  </a:txBody>
                  <a:tcPr/>
                </a:tc>
                <a:tc>
                  <a:txBody>
                    <a:bodyPr/>
                    <a:lstStyle/>
                    <a:p>
                      <a:pPr algn="ctr"/>
                      <a:r>
                        <a:rPr lang="es-MX" smtClean="0"/>
                        <a:t>1 hora</a:t>
                      </a:r>
                      <a:endParaRPr lang="es-MX" dirty="0"/>
                    </a:p>
                  </a:txBody>
                  <a:tcPr/>
                </a:tc>
                <a:tc>
                  <a:txBody>
                    <a:bodyPr/>
                    <a:lstStyle/>
                    <a:p>
                      <a:pPr algn="ctr"/>
                      <a:r>
                        <a:rPr lang="es-MX" smtClean="0"/>
                        <a:t>1 hora</a:t>
                      </a:r>
                      <a:endParaRPr lang="es-MX"/>
                    </a:p>
                  </a:txBody>
                  <a:tcPr/>
                </a:tc>
                <a:tc>
                  <a:txBody>
                    <a:bodyPr/>
                    <a:lstStyle/>
                    <a:p>
                      <a:pPr algn="ctr"/>
                      <a:r>
                        <a:rPr lang="es-MX" dirty="0" smtClean="0"/>
                        <a:t>1 hora</a:t>
                      </a:r>
                      <a:endParaRPr lang="es-MX" dirty="0"/>
                    </a:p>
                  </a:txBody>
                  <a:tcPr/>
                </a:tc>
                <a:tc>
                  <a:txBody>
                    <a:bodyPr/>
                    <a:lstStyle/>
                    <a:p>
                      <a:pPr algn="ctr"/>
                      <a:r>
                        <a:rPr lang="es-MX" sz="1800" kern="1200" smtClean="0">
                          <a:effectLst/>
                        </a:rPr>
                        <a:t>1 hora</a:t>
                      </a:r>
                      <a:endParaRPr lang="es-MX" dirty="0"/>
                    </a:p>
                  </a:txBody>
                  <a:tcPr/>
                </a:tc>
              </a:tr>
              <a:tr h="370840">
                <a:tc>
                  <a:txBody>
                    <a:bodyPr/>
                    <a:lstStyle/>
                    <a:p>
                      <a:pPr algn="ctr"/>
                      <a:r>
                        <a:rPr lang="es-MX" dirty="0" smtClean="0"/>
                        <a:t>2</a:t>
                      </a:r>
                      <a:endParaRPr lang="es-MX" dirty="0"/>
                    </a:p>
                  </a:txBody>
                  <a:tcPr/>
                </a:tc>
                <a:tc>
                  <a:txBody>
                    <a:bodyPr/>
                    <a:lstStyle/>
                    <a:p>
                      <a:pPr algn="ctr"/>
                      <a:r>
                        <a:rPr lang="es-MX" dirty="0" smtClean="0"/>
                        <a:t>Avance 2</a:t>
                      </a:r>
                      <a:endParaRPr lang="es-MX" dirty="0"/>
                    </a:p>
                  </a:txBody>
                  <a:tcPr/>
                </a:tc>
                <a:tc>
                  <a:txBody>
                    <a:bodyPr/>
                    <a:lstStyle/>
                    <a:p>
                      <a:pPr algn="ctr"/>
                      <a:r>
                        <a:rPr lang="es-MX" smtClean="0"/>
                        <a:t>1 hora</a:t>
                      </a:r>
                      <a:endParaRPr lang="es-MX"/>
                    </a:p>
                  </a:txBody>
                  <a:tcPr/>
                </a:tc>
                <a:tc>
                  <a:txBody>
                    <a:bodyPr/>
                    <a:lstStyle/>
                    <a:p>
                      <a:pPr algn="ctr"/>
                      <a:r>
                        <a:rPr lang="es-MX" smtClean="0"/>
                        <a:t>1 hora</a:t>
                      </a:r>
                      <a:endParaRPr lang="es-MX"/>
                    </a:p>
                  </a:txBody>
                  <a:tcPr/>
                </a:tc>
                <a:tc>
                  <a:txBody>
                    <a:bodyPr/>
                    <a:lstStyle/>
                    <a:p>
                      <a:pPr algn="ctr"/>
                      <a:r>
                        <a:rPr lang="es-MX" dirty="0" smtClean="0"/>
                        <a:t>1 hora</a:t>
                      </a:r>
                      <a:endParaRPr lang="es-MX" dirty="0"/>
                    </a:p>
                  </a:txBody>
                  <a:tcPr/>
                </a:tc>
                <a:tc>
                  <a:txBody>
                    <a:bodyPr/>
                    <a:lstStyle/>
                    <a:p>
                      <a:pPr algn="ctr"/>
                      <a:r>
                        <a:rPr lang="es-MX" sz="1800" kern="1200" smtClean="0">
                          <a:effectLst/>
                        </a:rPr>
                        <a:t>1 hora</a:t>
                      </a:r>
                      <a:endParaRPr lang="es-MX" dirty="0"/>
                    </a:p>
                  </a:txBody>
                  <a:tcPr/>
                </a:tc>
              </a:tr>
              <a:tr h="370840">
                <a:tc>
                  <a:txBody>
                    <a:bodyPr/>
                    <a:lstStyle/>
                    <a:p>
                      <a:pPr algn="ctr"/>
                      <a:r>
                        <a:rPr lang="es-MX" dirty="0" smtClean="0"/>
                        <a:t>3</a:t>
                      </a:r>
                      <a:endParaRPr lang="es-MX" dirty="0"/>
                    </a:p>
                  </a:txBody>
                  <a:tcPr/>
                </a:tc>
                <a:tc>
                  <a:txBody>
                    <a:bodyPr/>
                    <a:lstStyle/>
                    <a:p>
                      <a:pPr algn="ctr"/>
                      <a:r>
                        <a:rPr lang="es-MX" dirty="0" smtClean="0"/>
                        <a:t>Avance 3</a:t>
                      </a:r>
                      <a:endParaRPr lang="es-MX" dirty="0"/>
                    </a:p>
                  </a:txBody>
                  <a:tcPr/>
                </a:tc>
                <a:tc>
                  <a:txBody>
                    <a:bodyPr/>
                    <a:lstStyle/>
                    <a:p>
                      <a:pPr algn="ctr"/>
                      <a:r>
                        <a:rPr lang="es-MX" smtClean="0"/>
                        <a:t>1 hora</a:t>
                      </a:r>
                      <a:endParaRPr lang="es-MX" dirty="0"/>
                    </a:p>
                  </a:txBody>
                  <a:tcPr/>
                </a:tc>
                <a:tc>
                  <a:txBody>
                    <a:bodyPr/>
                    <a:lstStyle/>
                    <a:p>
                      <a:pPr algn="ctr"/>
                      <a:r>
                        <a:rPr lang="es-MX" smtClean="0"/>
                        <a:t>1 hora</a:t>
                      </a:r>
                      <a:endParaRPr lang="es-MX"/>
                    </a:p>
                  </a:txBody>
                  <a:tcPr/>
                </a:tc>
                <a:tc>
                  <a:txBody>
                    <a:bodyPr/>
                    <a:lstStyle/>
                    <a:p>
                      <a:pPr algn="ctr"/>
                      <a:r>
                        <a:rPr lang="es-MX" dirty="0" smtClean="0"/>
                        <a:t>1 hora</a:t>
                      </a:r>
                      <a:endParaRPr lang="es-MX" dirty="0"/>
                    </a:p>
                  </a:txBody>
                  <a:tcPr/>
                </a:tc>
                <a:tc>
                  <a:txBody>
                    <a:bodyPr/>
                    <a:lstStyle/>
                    <a:p>
                      <a:pPr algn="ctr"/>
                      <a:r>
                        <a:rPr lang="es-MX" sz="1800" kern="1200" smtClean="0">
                          <a:effectLst/>
                        </a:rPr>
                        <a:t>1 hora</a:t>
                      </a:r>
                      <a:endParaRPr lang="es-MX" dirty="0"/>
                    </a:p>
                  </a:txBody>
                  <a:tcPr/>
                </a:tc>
              </a:tr>
              <a:tr h="370840">
                <a:tc>
                  <a:txBody>
                    <a:bodyPr/>
                    <a:lstStyle/>
                    <a:p>
                      <a:pPr algn="ctr"/>
                      <a:r>
                        <a:rPr lang="es-MX" dirty="0" smtClean="0"/>
                        <a:t>4</a:t>
                      </a:r>
                      <a:endParaRPr lang="es-MX" dirty="0"/>
                    </a:p>
                  </a:txBody>
                  <a:tcPr/>
                </a:tc>
                <a:tc>
                  <a:txBody>
                    <a:bodyPr/>
                    <a:lstStyle/>
                    <a:p>
                      <a:pPr algn="ctr"/>
                      <a:r>
                        <a:rPr lang="es-MX" dirty="0" smtClean="0"/>
                        <a:t>Avance 4</a:t>
                      </a:r>
                      <a:endParaRPr lang="es-MX" dirty="0"/>
                    </a:p>
                  </a:txBody>
                  <a:tcPr/>
                </a:tc>
                <a:tc>
                  <a:txBody>
                    <a:bodyPr/>
                    <a:lstStyle/>
                    <a:p>
                      <a:pPr algn="ctr"/>
                      <a:r>
                        <a:rPr lang="es-MX" smtClean="0"/>
                        <a:t>1 hora</a:t>
                      </a:r>
                      <a:endParaRPr lang="es-MX"/>
                    </a:p>
                  </a:txBody>
                  <a:tcPr/>
                </a:tc>
                <a:tc>
                  <a:txBody>
                    <a:bodyPr/>
                    <a:lstStyle/>
                    <a:p>
                      <a:pPr algn="ctr"/>
                      <a:r>
                        <a:rPr lang="es-MX" smtClean="0"/>
                        <a:t>1 hora</a:t>
                      </a:r>
                      <a:endParaRPr lang="es-MX"/>
                    </a:p>
                  </a:txBody>
                  <a:tcPr/>
                </a:tc>
                <a:tc>
                  <a:txBody>
                    <a:bodyPr/>
                    <a:lstStyle/>
                    <a:p>
                      <a:pPr algn="ctr"/>
                      <a:r>
                        <a:rPr lang="es-MX" dirty="0" smtClean="0"/>
                        <a:t>1 hora</a:t>
                      </a:r>
                      <a:endParaRPr lang="es-MX" dirty="0"/>
                    </a:p>
                  </a:txBody>
                  <a:tcPr/>
                </a:tc>
                <a:tc>
                  <a:txBody>
                    <a:bodyPr/>
                    <a:lstStyle/>
                    <a:p>
                      <a:pPr algn="ctr"/>
                      <a:r>
                        <a:rPr lang="es-MX" sz="1800" kern="1200" smtClean="0">
                          <a:effectLst/>
                        </a:rPr>
                        <a:t>1 hora</a:t>
                      </a:r>
                      <a:endParaRPr lang="es-MX" dirty="0"/>
                    </a:p>
                  </a:txBody>
                  <a:tcPr/>
                </a:tc>
              </a:tr>
              <a:tr h="370840">
                <a:tc>
                  <a:txBody>
                    <a:bodyPr/>
                    <a:lstStyle/>
                    <a:p>
                      <a:pPr algn="ctr"/>
                      <a:r>
                        <a:rPr lang="es-MX" dirty="0" smtClean="0"/>
                        <a:t>5</a:t>
                      </a:r>
                      <a:endParaRPr lang="es-MX" dirty="0"/>
                    </a:p>
                  </a:txBody>
                  <a:tcPr/>
                </a:tc>
                <a:tc>
                  <a:txBody>
                    <a:bodyPr/>
                    <a:lstStyle/>
                    <a:p>
                      <a:pPr algn="ctr"/>
                      <a:r>
                        <a:rPr lang="es-MX" dirty="0" smtClean="0"/>
                        <a:t>Avance 5</a:t>
                      </a:r>
                      <a:endParaRPr lang="es-MX" dirty="0"/>
                    </a:p>
                  </a:txBody>
                  <a:tcPr/>
                </a:tc>
                <a:tc>
                  <a:txBody>
                    <a:bodyPr/>
                    <a:lstStyle/>
                    <a:p>
                      <a:pPr algn="ctr"/>
                      <a:r>
                        <a:rPr lang="es-MX" dirty="0" smtClean="0"/>
                        <a:t>1 hora</a:t>
                      </a:r>
                      <a:endParaRPr lang="es-MX" dirty="0"/>
                    </a:p>
                  </a:txBody>
                  <a:tcPr/>
                </a:tc>
                <a:tc>
                  <a:txBody>
                    <a:bodyPr/>
                    <a:lstStyle/>
                    <a:p>
                      <a:pPr algn="ctr"/>
                      <a:r>
                        <a:rPr lang="es-MX" smtClean="0"/>
                        <a:t>1 hora</a:t>
                      </a:r>
                      <a:endParaRPr lang="es-MX"/>
                    </a:p>
                  </a:txBody>
                  <a:tcPr/>
                </a:tc>
                <a:tc>
                  <a:txBody>
                    <a:bodyPr/>
                    <a:lstStyle/>
                    <a:p>
                      <a:pPr algn="ctr"/>
                      <a:r>
                        <a:rPr lang="es-MX" dirty="0" smtClean="0"/>
                        <a:t>1 hora</a:t>
                      </a:r>
                      <a:endParaRPr lang="es-MX" dirty="0"/>
                    </a:p>
                  </a:txBody>
                  <a:tcPr/>
                </a:tc>
                <a:tc>
                  <a:txBody>
                    <a:bodyPr/>
                    <a:lstStyle/>
                    <a:p>
                      <a:pPr algn="ctr"/>
                      <a:r>
                        <a:rPr lang="es-MX" sz="1800" kern="1200" smtClean="0">
                          <a:effectLst/>
                        </a:rPr>
                        <a:t>1 hora</a:t>
                      </a:r>
                      <a:endParaRPr lang="es-MX" dirty="0"/>
                    </a:p>
                  </a:txBody>
                  <a:tcPr/>
                </a:tc>
              </a:tr>
              <a:tr h="370840">
                <a:tc>
                  <a:txBody>
                    <a:bodyPr/>
                    <a:lstStyle/>
                    <a:p>
                      <a:pPr algn="ctr"/>
                      <a:r>
                        <a:rPr lang="es-MX" dirty="0" smtClean="0"/>
                        <a:t>6</a:t>
                      </a:r>
                      <a:endParaRPr lang="es-MX" dirty="0"/>
                    </a:p>
                  </a:txBody>
                  <a:tcPr/>
                </a:tc>
                <a:tc>
                  <a:txBody>
                    <a:bodyPr/>
                    <a:lstStyle/>
                    <a:p>
                      <a:pPr algn="ctr"/>
                      <a:r>
                        <a:rPr lang="es-MX" dirty="0" smtClean="0"/>
                        <a:t>Avance 6</a:t>
                      </a:r>
                      <a:endParaRPr lang="es-MX" dirty="0"/>
                    </a:p>
                  </a:txBody>
                  <a:tcPr/>
                </a:tc>
                <a:tc>
                  <a:txBody>
                    <a:bodyPr/>
                    <a:lstStyle/>
                    <a:p>
                      <a:pPr algn="ctr"/>
                      <a:r>
                        <a:rPr lang="es-MX" smtClean="0"/>
                        <a:t>1 hora</a:t>
                      </a:r>
                      <a:endParaRPr lang="es-MX"/>
                    </a:p>
                  </a:txBody>
                  <a:tcPr/>
                </a:tc>
                <a:tc>
                  <a:txBody>
                    <a:bodyPr/>
                    <a:lstStyle/>
                    <a:p>
                      <a:pPr algn="ctr"/>
                      <a:r>
                        <a:rPr lang="es-MX" smtClean="0"/>
                        <a:t>1 hora</a:t>
                      </a:r>
                      <a:endParaRPr lang="es-MX"/>
                    </a:p>
                  </a:txBody>
                  <a:tcPr/>
                </a:tc>
                <a:tc>
                  <a:txBody>
                    <a:bodyPr/>
                    <a:lstStyle/>
                    <a:p>
                      <a:pPr algn="ctr"/>
                      <a:r>
                        <a:rPr lang="es-MX" dirty="0" smtClean="0"/>
                        <a:t>1 hora</a:t>
                      </a:r>
                      <a:endParaRPr lang="es-MX" dirty="0"/>
                    </a:p>
                  </a:txBody>
                  <a:tcPr/>
                </a:tc>
                <a:tc>
                  <a:txBody>
                    <a:bodyPr/>
                    <a:lstStyle/>
                    <a:p>
                      <a:pPr algn="ctr"/>
                      <a:r>
                        <a:rPr lang="es-MX" sz="1800" kern="1200" smtClean="0">
                          <a:effectLst/>
                        </a:rPr>
                        <a:t>1 hora</a:t>
                      </a:r>
                      <a:endParaRPr lang="es-MX" dirty="0"/>
                    </a:p>
                  </a:txBody>
                  <a:tcPr/>
                </a:tc>
              </a:tr>
              <a:tr h="370840">
                <a:tc>
                  <a:txBody>
                    <a:bodyPr/>
                    <a:lstStyle/>
                    <a:p>
                      <a:pPr algn="ctr"/>
                      <a:r>
                        <a:rPr lang="es-MX" dirty="0" smtClean="0"/>
                        <a:t>7</a:t>
                      </a:r>
                      <a:endParaRPr lang="es-MX" dirty="0"/>
                    </a:p>
                  </a:txBody>
                  <a:tcPr/>
                </a:tc>
                <a:tc>
                  <a:txBody>
                    <a:bodyPr/>
                    <a:lstStyle/>
                    <a:p>
                      <a:pPr algn="ctr"/>
                      <a:r>
                        <a:rPr lang="es-MX" dirty="0" smtClean="0"/>
                        <a:t>Avance 7</a:t>
                      </a:r>
                      <a:endParaRPr lang="es-MX" dirty="0"/>
                    </a:p>
                  </a:txBody>
                  <a:tcPr/>
                </a:tc>
                <a:tc>
                  <a:txBody>
                    <a:bodyPr/>
                    <a:lstStyle/>
                    <a:p>
                      <a:pPr algn="ctr"/>
                      <a:r>
                        <a:rPr lang="es-MX" smtClean="0"/>
                        <a:t>1 hora</a:t>
                      </a:r>
                      <a:endParaRPr lang="es-MX"/>
                    </a:p>
                  </a:txBody>
                  <a:tcPr/>
                </a:tc>
                <a:tc>
                  <a:txBody>
                    <a:bodyPr/>
                    <a:lstStyle/>
                    <a:p>
                      <a:pPr algn="ctr"/>
                      <a:r>
                        <a:rPr lang="es-MX" smtClean="0"/>
                        <a:t>1 hora</a:t>
                      </a:r>
                      <a:endParaRPr lang="es-MX"/>
                    </a:p>
                  </a:txBody>
                  <a:tcPr/>
                </a:tc>
                <a:tc>
                  <a:txBody>
                    <a:bodyPr/>
                    <a:lstStyle/>
                    <a:p>
                      <a:pPr algn="ctr"/>
                      <a:r>
                        <a:rPr lang="es-MX" dirty="0" smtClean="0"/>
                        <a:t>1 hora</a:t>
                      </a:r>
                      <a:endParaRPr lang="es-MX" dirty="0"/>
                    </a:p>
                  </a:txBody>
                  <a:tcPr/>
                </a:tc>
                <a:tc>
                  <a:txBody>
                    <a:bodyPr/>
                    <a:lstStyle/>
                    <a:p>
                      <a:pPr algn="ctr"/>
                      <a:r>
                        <a:rPr lang="es-MX" sz="1800" kern="1200" dirty="0" smtClean="0">
                          <a:effectLst/>
                        </a:rPr>
                        <a:t>1 hora</a:t>
                      </a:r>
                      <a:endParaRPr lang="es-MX" dirty="0"/>
                    </a:p>
                  </a:txBody>
                  <a:tcPr/>
                </a:tc>
              </a:tr>
              <a:tr h="370840">
                <a:tc>
                  <a:txBody>
                    <a:bodyPr/>
                    <a:lstStyle/>
                    <a:p>
                      <a:pPr algn="ctr"/>
                      <a:r>
                        <a:rPr lang="es-MX" dirty="0" smtClean="0"/>
                        <a:t>8</a:t>
                      </a:r>
                      <a:endParaRPr lang="es-MX" dirty="0"/>
                    </a:p>
                  </a:txBody>
                  <a:tcPr/>
                </a:tc>
                <a:tc>
                  <a:txBody>
                    <a:bodyPr/>
                    <a:lstStyle/>
                    <a:p>
                      <a:pPr algn="ctr"/>
                      <a:r>
                        <a:rPr lang="es-MX" dirty="0" smtClean="0"/>
                        <a:t>Avance 8</a:t>
                      </a:r>
                      <a:endParaRPr lang="es-MX" dirty="0"/>
                    </a:p>
                  </a:txBody>
                  <a:tcPr/>
                </a:tc>
                <a:tc>
                  <a:txBody>
                    <a:bodyPr/>
                    <a:lstStyle/>
                    <a:p>
                      <a:pPr algn="ctr"/>
                      <a:r>
                        <a:rPr lang="es-MX" dirty="0" smtClean="0"/>
                        <a:t>1 hora</a:t>
                      </a:r>
                      <a:endParaRPr lang="es-MX" dirty="0"/>
                    </a:p>
                  </a:txBody>
                  <a:tcPr/>
                </a:tc>
                <a:tc>
                  <a:txBody>
                    <a:bodyPr/>
                    <a:lstStyle/>
                    <a:p>
                      <a:pPr algn="ctr"/>
                      <a:r>
                        <a:rPr lang="es-MX" smtClean="0"/>
                        <a:t>1 hora</a:t>
                      </a:r>
                      <a:endParaRPr lang="es-MX"/>
                    </a:p>
                  </a:txBody>
                  <a:tcPr/>
                </a:tc>
                <a:tc>
                  <a:txBody>
                    <a:bodyPr/>
                    <a:lstStyle/>
                    <a:p>
                      <a:pPr algn="ctr"/>
                      <a:r>
                        <a:rPr lang="es-MX" dirty="0" smtClean="0"/>
                        <a:t>1 hora</a:t>
                      </a:r>
                      <a:endParaRPr lang="es-MX" dirty="0"/>
                    </a:p>
                  </a:txBody>
                  <a:tcPr/>
                </a:tc>
                <a:tc>
                  <a:txBody>
                    <a:bodyPr/>
                    <a:lstStyle/>
                    <a:p>
                      <a:pPr algn="ctr"/>
                      <a:r>
                        <a:rPr lang="es-MX" sz="1800" kern="1200" smtClean="0">
                          <a:effectLst/>
                        </a:rPr>
                        <a:t>1 hora</a:t>
                      </a:r>
                      <a:endParaRPr lang="es-MX" dirty="0"/>
                    </a:p>
                  </a:txBody>
                  <a:tcPr/>
                </a:tc>
              </a:tr>
              <a:tr h="370840">
                <a:tc>
                  <a:txBody>
                    <a:bodyPr/>
                    <a:lstStyle/>
                    <a:p>
                      <a:pPr algn="ctr"/>
                      <a:r>
                        <a:rPr lang="es-MX" dirty="0" smtClean="0"/>
                        <a:t>9</a:t>
                      </a:r>
                      <a:endParaRPr lang="es-MX" dirty="0"/>
                    </a:p>
                  </a:txBody>
                  <a:tcPr/>
                </a:tc>
                <a:tc>
                  <a:txBody>
                    <a:bodyPr/>
                    <a:lstStyle/>
                    <a:p>
                      <a:pPr algn="ctr"/>
                      <a:r>
                        <a:rPr lang="es-MX" dirty="0" smtClean="0"/>
                        <a:t>Avance 9</a:t>
                      </a:r>
                      <a:endParaRPr lang="es-MX" dirty="0"/>
                    </a:p>
                  </a:txBody>
                  <a:tcPr/>
                </a:tc>
                <a:tc>
                  <a:txBody>
                    <a:bodyPr/>
                    <a:lstStyle/>
                    <a:p>
                      <a:pPr algn="ctr"/>
                      <a:r>
                        <a:rPr lang="es-MX" smtClean="0"/>
                        <a:t>1 hora</a:t>
                      </a:r>
                      <a:endParaRPr lang="es-MX"/>
                    </a:p>
                  </a:txBody>
                  <a:tcPr/>
                </a:tc>
                <a:tc>
                  <a:txBody>
                    <a:bodyPr/>
                    <a:lstStyle/>
                    <a:p>
                      <a:pPr algn="ctr"/>
                      <a:r>
                        <a:rPr lang="es-MX" smtClean="0"/>
                        <a:t>1 hora</a:t>
                      </a:r>
                      <a:endParaRPr lang="es-MX"/>
                    </a:p>
                  </a:txBody>
                  <a:tcPr/>
                </a:tc>
                <a:tc>
                  <a:txBody>
                    <a:bodyPr/>
                    <a:lstStyle/>
                    <a:p>
                      <a:pPr algn="ctr"/>
                      <a:r>
                        <a:rPr lang="es-MX" dirty="0" smtClean="0"/>
                        <a:t>1 hora</a:t>
                      </a:r>
                      <a:endParaRPr lang="es-MX" dirty="0"/>
                    </a:p>
                  </a:txBody>
                  <a:tcPr/>
                </a:tc>
                <a:tc>
                  <a:txBody>
                    <a:bodyPr/>
                    <a:lstStyle/>
                    <a:p>
                      <a:pPr algn="ctr"/>
                      <a:r>
                        <a:rPr lang="es-MX" sz="1800" kern="1200" smtClean="0">
                          <a:effectLst/>
                        </a:rPr>
                        <a:t>1 hora</a:t>
                      </a:r>
                      <a:endParaRPr lang="es-MX" dirty="0"/>
                    </a:p>
                  </a:txBody>
                  <a:tcPr/>
                </a:tc>
              </a:tr>
              <a:tr h="370840">
                <a:tc>
                  <a:txBody>
                    <a:bodyPr/>
                    <a:lstStyle/>
                    <a:p>
                      <a:pPr algn="ctr"/>
                      <a:r>
                        <a:rPr lang="es-MX" dirty="0" smtClean="0"/>
                        <a:t>10</a:t>
                      </a:r>
                      <a:endParaRPr lang="es-MX" dirty="0"/>
                    </a:p>
                  </a:txBody>
                  <a:tcPr/>
                </a:tc>
                <a:tc>
                  <a:txBody>
                    <a:bodyPr/>
                    <a:lstStyle/>
                    <a:p>
                      <a:pPr algn="ctr"/>
                      <a:r>
                        <a:rPr lang="es-MX" dirty="0" smtClean="0"/>
                        <a:t>Exposición</a:t>
                      </a:r>
                      <a:endParaRPr lang="es-MX" dirty="0"/>
                    </a:p>
                  </a:txBody>
                  <a:tcPr/>
                </a:tc>
                <a:tc>
                  <a:txBody>
                    <a:bodyPr/>
                    <a:lstStyle/>
                    <a:p>
                      <a:pPr algn="ctr"/>
                      <a:endParaRPr lang="es-MX" dirty="0"/>
                    </a:p>
                  </a:txBody>
                  <a:tcPr/>
                </a:tc>
                <a:tc>
                  <a:txBody>
                    <a:bodyPr/>
                    <a:lstStyle/>
                    <a:p>
                      <a:pPr algn="ctr"/>
                      <a:endParaRPr lang="es-MX"/>
                    </a:p>
                  </a:txBody>
                  <a:tcPr/>
                </a:tc>
                <a:tc>
                  <a:txBody>
                    <a:bodyPr/>
                    <a:lstStyle/>
                    <a:p>
                      <a:pPr algn="ctr"/>
                      <a:endParaRPr lang="es-MX" dirty="0"/>
                    </a:p>
                  </a:txBody>
                  <a:tcPr/>
                </a:tc>
                <a:tc>
                  <a:txBody>
                    <a:bodyPr/>
                    <a:lstStyle/>
                    <a:p>
                      <a:pPr algn="ctr"/>
                      <a:r>
                        <a:rPr lang="es-MX" sz="1800" kern="1200" dirty="0" smtClean="0">
                          <a:effectLst/>
                        </a:rPr>
                        <a:t>3 horas</a:t>
                      </a:r>
                      <a:endParaRPr lang="es-MX" dirty="0"/>
                    </a:p>
                  </a:txBody>
                  <a:tcPr/>
                </a:tc>
              </a:tr>
              <a:tr h="370840">
                <a:tc>
                  <a:txBody>
                    <a:bodyPr/>
                    <a:lstStyle/>
                    <a:p>
                      <a:pPr algn="ctr"/>
                      <a:r>
                        <a:rPr lang="es-MX" dirty="0" smtClean="0"/>
                        <a:t>Total</a:t>
                      </a:r>
                      <a:endParaRPr lang="es-MX" dirty="0"/>
                    </a:p>
                  </a:txBody>
                  <a:tcPr/>
                </a:tc>
                <a:tc>
                  <a:txBody>
                    <a:bodyPr/>
                    <a:lstStyle/>
                    <a:p>
                      <a:pPr algn="ctr"/>
                      <a:endParaRPr lang="es-MX" dirty="0"/>
                    </a:p>
                  </a:txBody>
                  <a:tcPr/>
                </a:tc>
                <a:tc>
                  <a:txBody>
                    <a:bodyPr/>
                    <a:lstStyle/>
                    <a:p>
                      <a:pPr algn="ctr"/>
                      <a:r>
                        <a:rPr lang="es-MX" dirty="0" smtClean="0"/>
                        <a:t>9 horas</a:t>
                      </a:r>
                      <a:endParaRPr lang="es-MX" dirty="0"/>
                    </a:p>
                  </a:txBody>
                  <a:tcPr/>
                </a:tc>
                <a:tc>
                  <a:txBody>
                    <a:bodyPr/>
                    <a:lstStyle/>
                    <a:p>
                      <a:pPr algn="ctr"/>
                      <a:r>
                        <a:rPr lang="es-MX" dirty="0" smtClean="0"/>
                        <a:t>9</a:t>
                      </a:r>
                      <a:r>
                        <a:rPr lang="es-MX" baseline="0" dirty="0" smtClean="0"/>
                        <a:t> horas</a:t>
                      </a:r>
                      <a:endParaRPr lang="es-MX" dirty="0"/>
                    </a:p>
                  </a:txBody>
                  <a:tcPr/>
                </a:tc>
                <a:tc>
                  <a:txBody>
                    <a:bodyPr/>
                    <a:lstStyle/>
                    <a:p>
                      <a:pPr algn="ctr"/>
                      <a:r>
                        <a:rPr lang="es-MX" dirty="0" smtClean="0"/>
                        <a:t>9 horas</a:t>
                      </a:r>
                      <a:endParaRPr lang="es-MX" dirty="0"/>
                    </a:p>
                  </a:txBody>
                  <a:tcPr/>
                </a:tc>
                <a:tc>
                  <a:txBody>
                    <a:bodyPr/>
                    <a:lstStyle/>
                    <a:p>
                      <a:pPr algn="ctr"/>
                      <a:r>
                        <a:rPr lang="es-MX" dirty="0" smtClean="0"/>
                        <a:t>12 horas</a:t>
                      </a:r>
                      <a:endParaRPr lang="es-MX" dirty="0"/>
                    </a:p>
                  </a:txBody>
                  <a:tcPr/>
                </a:tc>
              </a:tr>
            </a:tbl>
          </a:graphicData>
        </a:graphic>
      </p:graphicFrame>
    </p:spTree>
    <p:extLst>
      <p:ext uri="{BB962C8B-B14F-4D97-AF65-F5344CB8AC3E}">
        <p14:creationId xmlns:p14="http://schemas.microsoft.com/office/powerpoint/2010/main" val="2693852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386745" y="22238"/>
            <a:ext cx="6462102" cy="578147"/>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Relación de temas.</a:t>
            </a:r>
            <a:endParaRPr lang="es-MX" sz="3600" b="1" dirty="0"/>
          </a:p>
        </p:txBody>
      </p:sp>
      <p:sp>
        <p:nvSpPr>
          <p:cNvPr id="2" name="1 CuadroTexto"/>
          <p:cNvSpPr txBox="1"/>
          <p:nvPr/>
        </p:nvSpPr>
        <p:spPr>
          <a:xfrm>
            <a:off x="7103598" y="3022007"/>
            <a:ext cx="2251770" cy="175432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s-MX" dirty="0" smtClean="0"/>
              <a:t>Estadística</a:t>
            </a:r>
          </a:p>
          <a:p>
            <a:endParaRPr lang="es-MX" dirty="0"/>
          </a:p>
          <a:p>
            <a:r>
              <a:rPr lang="es-MX" dirty="0" smtClean="0"/>
              <a:t>Regresión.</a:t>
            </a:r>
          </a:p>
          <a:p>
            <a:r>
              <a:rPr lang="es-MX" dirty="0" smtClean="0"/>
              <a:t>Correlación.</a:t>
            </a:r>
          </a:p>
          <a:p>
            <a:r>
              <a:rPr lang="es-MX" dirty="0" smtClean="0"/>
              <a:t>Tablas </a:t>
            </a:r>
            <a:r>
              <a:rPr lang="es-MX" smtClean="0"/>
              <a:t>de datos.</a:t>
            </a:r>
            <a:endParaRPr lang="es-MX" dirty="0" smtClean="0"/>
          </a:p>
          <a:p>
            <a:r>
              <a:rPr lang="es-MX" dirty="0" smtClean="0"/>
              <a:t>Tablas de frecuencia.</a:t>
            </a:r>
            <a:endParaRPr lang="es-MX" dirty="0"/>
          </a:p>
        </p:txBody>
      </p:sp>
      <p:sp>
        <p:nvSpPr>
          <p:cNvPr id="8" name="7 CuadroTexto"/>
          <p:cNvSpPr txBox="1"/>
          <p:nvPr/>
        </p:nvSpPr>
        <p:spPr>
          <a:xfrm>
            <a:off x="3203848" y="729073"/>
            <a:ext cx="3719929" cy="20313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s-MX" dirty="0" smtClean="0"/>
              <a:t>Introducción a las Ciencias Sociales.</a:t>
            </a:r>
          </a:p>
          <a:p>
            <a:endParaRPr lang="es-MX" dirty="0"/>
          </a:p>
          <a:p>
            <a:r>
              <a:rPr lang="es-MX" dirty="0" smtClean="0"/>
              <a:t>Conocimiento empírico y formal.</a:t>
            </a:r>
          </a:p>
          <a:p>
            <a:r>
              <a:rPr lang="es-MX" dirty="0" smtClean="0"/>
              <a:t>Ciencia.</a:t>
            </a:r>
          </a:p>
          <a:p>
            <a:r>
              <a:rPr lang="es-MX" dirty="0" smtClean="0"/>
              <a:t>Método Científico.</a:t>
            </a:r>
          </a:p>
          <a:p>
            <a:r>
              <a:rPr lang="es-MX" dirty="0" smtClean="0"/>
              <a:t>Ciencias Fácticas.</a:t>
            </a:r>
          </a:p>
          <a:p>
            <a:pPr lvl="1"/>
            <a:r>
              <a:rPr lang="es-MX" dirty="0" smtClean="0"/>
              <a:t>Experimentales.</a:t>
            </a:r>
            <a:endParaRPr lang="es-MX" dirty="0"/>
          </a:p>
        </p:txBody>
      </p:sp>
      <p:sp>
        <p:nvSpPr>
          <p:cNvPr id="9" name="8 CuadroTexto"/>
          <p:cNvSpPr txBox="1"/>
          <p:nvPr/>
        </p:nvSpPr>
        <p:spPr>
          <a:xfrm>
            <a:off x="95606" y="2468009"/>
            <a:ext cx="2582278" cy="286232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MX" dirty="0" smtClean="0"/>
              <a:t>Psicología</a:t>
            </a:r>
          </a:p>
          <a:p>
            <a:endParaRPr lang="es-MX" dirty="0"/>
          </a:p>
          <a:p>
            <a:r>
              <a:rPr lang="es-MX" b="1" dirty="0" smtClean="0"/>
              <a:t>Aprendizaje y memoria.</a:t>
            </a:r>
          </a:p>
          <a:p>
            <a:r>
              <a:rPr lang="es-MX" dirty="0" smtClean="0"/>
              <a:t>Aprendizaje</a:t>
            </a:r>
          </a:p>
          <a:p>
            <a:r>
              <a:rPr lang="es-MX" dirty="0" smtClean="0"/>
              <a:t>Características y factores.</a:t>
            </a:r>
          </a:p>
          <a:p>
            <a:r>
              <a:rPr lang="es-MX" dirty="0" smtClean="0"/>
              <a:t>Bases psicológicas.</a:t>
            </a:r>
          </a:p>
          <a:p>
            <a:r>
              <a:rPr lang="es-MX" dirty="0" smtClean="0"/>
              <a:t>Estrategias que favorecen el aprendizaje.</a:t>
            </a:r>
            <a:endParaRPr lang="es-MX" dirty="0"/>
          </a:p>
        </p:txBody>
      </p:sp>
      <p:sp>
        <p:nvSpPr>
          <p:cNvPr id="10" name="9 CuadroTexto"/>
          <p:cNvSpPr txBox="1"/>
          <p:nvPr/>
        </p:nvSpPr>
        <p:spPr>
          <a:xfrm>
            <a:off x="3382352" y="3519336"/>
            <a:ext cx="2880320"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MX" b="1" i="1" dirty="0"/>
              <a:t>Nombre del P.V.E.</a:t>
            </a:r>
          </a:p>
          <a:p>
            <a:endParaRPr lang="es-MX" b="1" i="1" dirty="0"/>
          </a:p>
          <a:p>
            <a:r>
              <a:rPr lang="es-MX" b="1" i="1" dirty="0"/>
              <a:t>¿Cuánto duermo, cuánto obtengo?</a:t>
            </a:r>
            <a:endParaRPr lang="es-MX" dirty="0"/>
          </a:p>
        </p:txBody>
      </p:sp>
      <p:cxnSp>
        <p:nvCxnSpPr>
          <p:cNvPr id="4" name="3 Conector recto"/>
          <p:cNvCxnSpPr/>
          <p:nvPr/>
        </p:nvCxnSpPr>
        <p:spPr>
          <a:xfrm flipV="1">
            <a:off x="1386745" y="1412775"/>
            <a:ext cx="4409391" cy="2106561"/>
          </a:xfrm>
          <a:prstGeom prst="line">
            <a:avLst/>
          </a:prstGeom>
        </p:spPr>
        <p:style>
          <a:lnRef idx="3">
            <a:schemeClr val="dk1"/>
          </a:lnRef>
          <a:fillRef idx="0">
            <a:schemeClr val="dk1"/>
          </a:fillRef>
          <a:effectRef idx="2">
            <a:schemeClr val="dk1"/>
          </a:effectRef>
          <a:fontRef idx="minor">
            <a:schemeClr val="tx1"/>
          </a:fontRef>
        </p:style>
      </p:cxnSp>
      <p:cxnSp>
        <p:nvCxnSpPr>
          <p:cNvPr id="14" name="13 Conector recto"/>
          <p:cNvCxnSpPr/>
          <p:nvPr/>
        </p:nvCxnSpPr>
        <p:spPr>
          <a:xfrm>
            <a:off x="5796136" y="1412775"/>
            <a:ext cx="1440160" cy="2304257"/>
          </a:xfrm>
          <a:prstGeom prst="line">
            <a:avLst/>
          </a:prstGeom>
        </p:spPr>
        <p:style>
          <a:lnRef idx="3">
            <a:schemeClr val="dk1"/>
          </a:lnRef>
          <a:fillRef idx="0">
            <a:schemeClr val="dk1"/>
          </a:fillRef>
          <a:effectRef idx="2">
            <a:schemeClr val="dk1"/>
          </a:effectRef>
          <a:fontRef idx="minor">
            <a:schemeClr val="tx1"/>
          </a:fontRef>
        </p:style>
      </p:cxnSp>
      <p:cxnSp>
        <p:nvCxnSpPr>
          <p:cNvPr id="15" name="14 Conector recto"/>
          <p:cNvCxnSpPr/>
          <p:nvPr/>
        </p:nvCxnSpPr>
        <p:spPr>
          <a:xfrm>
            <a:off x="3591440" y="1744735"/>
            <a:ext cx="3644856" cy="2374765"/>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21 Conector recto"/>
          <p:cNvCxnSpPr/>
          <p:nvPr/>
        </p:nvCxnSpPr>
        <p:spPr>
          <a:xfrm flipH="1">
            <a:off x="1475656" y="1744735"/>
            <a:ext cx="2115784" cy="1468241"/>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23 Conector recto"/>
          <p:cNvCxnSpPr/>
          <p:nvPr/>
        </p:nvCxnSpPr>
        <p:spPr>
          <a:xfrm>
            <a:off x="1433062" y="3519336"/>
            <a:ext cx="5803234" cy="197696"/>
          </a:xfrm>
          <a:prstGeom prst="line">
            <a:avLst/>
          </a:prstGeom>
        </p:spPr>
        <p:style>
          <a:lnRef idx="3">
            <a:schemeClr val="dk1"/>
          </a:lnRef>
          <a:fillRef idx="0">
            <a:schemeClr val="dk1"/>
          </a:fillRef>
          <a:effectRef idx="2">
            <a:schemeClr val="dk1"/>
          </a:effectRef>
          <a:fontRef idx="minor">
            <a:schemeClr val="tx1"/>
          </a:fontRef>
        </p:style>
      </p:cxnSp>
      <p:cxnSp>
        <p:nvCxnSpPr>
          <p:cNvPr id="28" name="27 Conector recto"/>
          <p:cNvCxnSpPr/>
          <p:nvPr/>
        </p:nvCxnSpPr>
        <p:spPr>
          <a:xfrm flipH="1" flipV="1">
            <a:off x="1478389" y="3212976"/>
            <a:ext cx="5757907" cy="906524"/>
          </a:xfrm>
          <a:prstGeom prst="line">
            <a:avLst/>
          </a:prstGeom>
        </p:spPr>
        <p:style>
          <a:lnRef idx="3">
            <a:schemeClr val="accent1"/>
          </a:lnRef>
          <a:fillRef idx="0">
            <a:schemeClr val="accent1"/>
          </a:fillRef>
          <a:effectRef idx="2">
            <a:schemeClr val="accent1"/>
          </a:effectRef>
          <a:fontRef idx="minor">
            <a:schemeClr val="tx1"/>
          </a:fontRef>
        </p:style>
      </p:cxnSp>
      <p:cxnSp>
        <p:nvCxnSpPr>
          <p:cNvPr id="31" name="30 Conector recto"/>
          <p:cNvCxnSpPr/>
          <p:nvPr/>
        </p:nvCxnSpPr>
        <p:spPr>
          <a:xfrm>
            <a:off x="4822512" y="2060848"/>
            <a:ext cx="2413784" cy="2232248"/>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32 Conector recto"/>
          <p:cNvCxnSpPr/>
          <p:nvPr/>
        </p:nvCxnSpPr>
        <p:spPr>
          <a:xfrm flipH="1">
            <a:off x="1043608" y="2060848"/>
            <a:ext cx="3778904" cy="1838322"/>
          </a:xfrm>
          <a:prstGeom prst="line">
            <a:avLst/>
          </a:prstGeom>
        </p:spPr>
        <p:style>
          <a:lnRef idx="3">
            <a:schemeClr val="accent2"/>
          </a:lnRef>
          <a:fillRef idx="0">
            <a:schemeClr val="accent2"/>
          </a:fillRef>
          <a:effectRef idx="2">
            <a:schemeClr val="accent2"/>
          </a:effectRef>
          <a:fontRef idx="minor">
            <a:schemeClr val="tx1"/>
          </a:fontRef>
        </p:style>
      </p:cxnSp>
      <p:cxnSp>
        <p:nvCxnSpPr>
          <p:cNvPr id="35" name="34 Conector recto"/>
          <p:cNvCxnSpPr/>
          <p:nvPr/>
        </p:nvCxnSpPr>
        <p:spPr>
          <a:xfrm>
            <a:off x="1043608" y="3899170"/>
            <a:ext cx="6192688" cy="393926"/>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36 Conector recto"/>
          <p:cNvCxnSpPr/>
          <p:nvPr/>
        </p:nvCxnSpPr>
        <p:spPr>
          <a:xfrm flipH="1" flipV="1">
            <a:off x="4617796" y="2564904"/>
            <a:ext cx="2618500" cy="2016224"/>
          </a:xfrm>
          <a:prstGeom prst="line">
            <a:avLst/>
          </a:prstGeom>
        </p:spPr>
        <p:style>
          <a:lnRef idx="3">
            <a:schemeClr val="accent6"/>
          </a:lnRef>
          <a:fillRef idx="0">
            <a:schemeClr val="accent6"/>
          </a:fillRef>
          <a:effectRef idx="2">
            <a:schemeClr val="accent6"/>
          </a:effectRef>
          <a:fontRef idx="minor">
            <a:schemeClr val="tx1"/>
          </a:fontRef>
        </p:style>
      </p:cxnSp>
      <p:cxnSp>
        <p:nvCxnSpPr>
          <p:cNvPr id="39" name="38 Conector recto"/>
          <p:cNvCxnSpPr/>
          <p:nvPr/>
        </p:nvCxnSpPr>
        <p:spPr>
          <a:xfrm flipV="1">
            <a:off x="1433062" y="2564904"/>
            <a:ext cx="3184734" cy="2168624"/>
          </a:xfrm>
          <a:prstGeom prst="line">
            <a:avLst/>
          </a:prstGeom>
        </p:spPr>
        <p:style>
          <a:lnRef idx="3">
            <a:schemeClr val="accent6"/>
          </a:lnRef>
          <a:fillRef idx="0">
            <a:schemeClr val="accent6"/>
          </a:fillRef>
          <a:effectRef idx="2">
            <a:schemeClr val="accent6"/>
          </a:effectRef>
          <a:fontRef idx="minor">
            <a:schemeClr val="tx1"/>
          </a:fontRef>
        </p:style>
      </p:cxnSp>
      <p:cxnSp>
        <p:nvCxnSpPr>
          <p:cNvPr id="42" name="41 Conector recto"/>
          <p:cNvCxnSpPr/>
          <p:nvPr/>
        </p:nvCxnSpPr>
        <p:spPr>
          <a:xfrm flipH="1">
            <a:off x="1386745" y="4733528"/>
            <a:ext cx="6001951" cy="42805"/>
          </a:xfrm>
          <a:prstGeom prst="line">
            <a:avLst/>
          </a:prstGeom>
        </p:spPr>
        <p:style>
          <a:lnRef idx="3">
            <a:schemeClr val="accent6"/>
          </a:lnRef>
          <a:fillRef idx="0">
            <a:schemeClr val="accent6"/>
          </a:fillRef>
          <a:effectRef idx="2">
            <a:schemeClr val="accent6"/>
          </a:effectRef>
          <a:fontRef idx="minor">
            <a:schemeClr val="tx1"/>
          </a:fontRef>
        </p:style>
      </p:cxnSp>
      <p:sp>
        <p:nvSpPr>
          <p:cNvPr id="44" name="43 Flecha abajo"/>
          <p:cNvSpPr/>
          <p:nvPr/>
        </p:nvSpPr>
        <p:spPr>
          <a:xfrm>
            <a:off x="4387720" y="2760398"/>
            <a:ext cx="434792" cy="758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44 Flecha derecha"/>
          <p:cNvSpPr/>
          <p:nvPr/>
        </p:nvSpPr>
        <p:spPr>
          <a:xfrm>
            <a:off x="2677884" y="4119500"/>
            <a:ext cx="704468" cy="317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45 Flecha derecha"/>
          <p:cNvSpPr/>
          <p:nvPr/>
        </p:nvSpPr>
        <p:spPr>
          <a:xfrm flipH="1">
            <a:off x="6321625" y="4342871"/>
            <a:ext cx="704468" cy="317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58096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416381" y="22238"/>
            <a:ext cx="6462102" cy="578147"/>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Reflexiones personales.</a:t>
            </a:r>
            <a:endParaRPr lang="es-MX" sz="3600" b="1" dirty="0"/>
          </a:p>
        </p:txBody>
      </p:sp>
      <p:sp>
        <p:nvSpPr>
          <p:cNvPr id="23" name="5 Título"/>
          <p:cNvSpPr txBox="1">
            <a:spLocks/>
          </p:cNvSpPr>
          <p:nvPr/>
        </p:nvSpPr>
        <p:spPr>
          <a:xfrm>
            <a:off x="899592" y="1052736"/>
            <a:ext cx="7344816" cy="5400600"/>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2100" dirty="0" smtClean="0"/>
              <a:t>Profesora María Teresa Rodríguez.</a:t>
            </a:r>
            <a:endParaRPr lang="es-MX" sz="2100" dirty="0" smtClean="0"/>
          </a:p>
          <a:p>
            <a:pPr algn="just"/>
            <a:endParaRPr lang="es-MX" sz="2100" dirty="0"/>
          </a:p>
          <a:p>
            <a:pPr algn="just"/>
            <a:r>
              <a:rPr lang="es-MX" sz="2400" dirty="0"/>
              <a:t>En la actualidad nos encontramos en una época de cambios, la realización de estudios interdisciplinarios constituye una preocupación importante por parte de las universidades a la hora de dar al educando una formación de calidad, que solo se consigue mediante la educación </a:t>
            </a:r>
            <a:r>
              <a:rPr lang="es-MX" sz="2400" dirty="0" smtClean="0"/>
              <a:t>interdisciplinaria. </a:t>
            </a:r>
          </a:p>
          <a:p>
            <a:pPr algn="just"/>
            <a:endParaRPr lang="es-MX" sz="2400" dirty="0"/>
          </a:p>
          <a:p>
            <a:pPr algn="just"/>
            <a:r>
              <a:rPr lang="es-MX" sz="2400" dirty="0" smtClean="0"/>
              <a:t>También </a:t>
            </a:r>
            <a:r>
              <a:rPr lang="es-MX" sz="2400" dirty="0"/>
              <a:t>es importante destacar que el conocimiento que se genera en </a:t>
            </a:r>
            <a:r>
              <a:rPr lang="es-MX" sz="2400" dirty="0" smtClean="0"/>
              <a:t>los </a:t>
            </a:r>
            <a:r>
              <a:rPr lang="es-MX" sz="2400" dirty="0"/>
              <a:t>estudiantes es de mayor enriquecimiento al darle la perspectiva de vincular conocimientos que se cree no llevan relación.</a:t>
            </a:r>
          </a:p>
          <a:p>
            <a:endParaRPr lang="es-MX" sz="2100" b="1" dirty="0"/>
          </a:p>
          <a:p>
            <a:endParaRPr lang="es-MX" sz="3600" b="1" dirty="0"/>
          </a:p>
        </p:txBody>
      </p:sp>
    </p:spTree>
    <p:extLst>
      <p:ext uri="{BB962C8B-B14F-4D97-AF65-F5344CB8AC3E}">
        <p14:creationId xmlns:p14="http://schemas.microsoft.com/office/powerpoint/2010/main" val="1947890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416381" y="22238"/>
            <a:ext cx="6462102" cy="578147"/>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Reflexiones personales.</a:t>
            </a:r>
            <a:endParaRPr lang="es-MX" sz="3600" b="1" dirty="0"/>
          </a:p>
        </p:txBody>
      </p:sp>
      <p:sp>
        <p:nvSpPr>
          <p:cNvPr id="23" name="5 Título"/>
          <p:cNvSpPr txBox="1">
            <a:spLocks/>
          </p:cNvSpPr>
          <p:nvPr/>
        </p:nvSpPr>
        <p:spPr>
          <a:xfrm>
            <a:off x="899592" y="1268760"/>
            <a:ext cx="7344816" cy="5400600"/>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2100" dirty="0" smtClean="0"/>
              <a:t>Profesora María Teresa Rodríguez.</a:t>
            </a:r>
            <a:endParaRPr lang="es-MX" sz="2100" dirty="0" smtClean="0"/>
          </a:p>
          <a:p>
            <a:pPr algn="just"/>
            <a:endParaRPr lang="es-MX" sz="2100" dirty="0"/>
          </a:p>
          <a:p>
            <a:pPr algn="just"/>
            <a:r>
              <a:rPr lang="es-MX" sz="2400" dirty="0" smtClean="0"/>
              <a:t>Con </a:t>
            </a:r>
            <a:r>
              <a:rPr lang="es-MX" sz="2400" dirty="0"/>
              <a:t>esta nueva forma intelectual se está dejando la fragmentación y segmentación del conocimiento, se está superando este aislamiento. La interdisciplinariedad viene ligada estrechamente con la ampliación del horizonte de acción frente al problema, al objeto a tratar</a:t>
            </a:r>
            <a:r>
              <a:rPr lang="es-MX" sz="2400" dirty="0" smtClean="0"/>
              <a:t>.</a:t>
            </a:r>
          </a:p>
          <a:p>
            <a:pPr algn="just"/>
            <a:endParaRPr lang="es-MX" sz="2400" dirty="0"/>
          </a:p>
          <a:p>
            <a:pPr algn="just"/>
            <a:r>
              <a:rPr lang="es-MX" sz="2400" dirty="0"/>
              <a:t>En conclusión la interdisciplinariedad es el mejor y único método necesario para el estudio de fenómenos los cuales buscamos una explicación, si no realizamos un estudio interdisciplinario, lo más probable es que acabemos aislándolo, quitándole partes que le son esenciales y que no pueden ser estudiadas por una única ciencia, sino por varias disciplinas.</a:t>
            </a:r>
          </a:p>
          <a:p>
            <a:endParaRPr lang="es-MX" sz="2100" b="1" dirty="0"/>
          </a:p>
          <a:p>
            <a:endParaRPr lang="es-MX" sz="3600" b="1" dirty="0"/>
          </a:p>
        </p:txBody>
      </p:sp>
    </p:spTree>
    <p:extLst>
      <p:ext uri="{BB962C8B-B14F-4D97-AF65-F5344CB8AC3E}">
        <p14:creationId xmlns:p14="http://schemas.microsoft.com/office/powerpoint/2010/main" val="243828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416381" y="22238"/>
            <a:ext cx="6462102" cy="578147"/>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Reflexiones personales.</a:t>
            </a:r>
            <a:endParaRPr lang="es-MX" sz="3600" b="1" dirty="0"/>
          </a:p>
        </p:txBody>
      </p:sp>
      <p:sp>
        <p:nvSpPr>
          <p:cNvPr id="23" name="5 Título"/>
          <p:cNvSpPr txBox="1">
            <a:spLocks/>
          </p:cNvSpPr>
          <p:nvPr/>
        </p:nvSpPr>
        <p:spPr>
          <a:xfrm>
            <a:off x="899592" y="1268760"/>
            <a:ext cx="7344816" cy="4968552"/>
          </a:xfrm>
          <a:prstGeom prst="rect">
            <a:avLst/>
          </a:prstGeom>
        </p:spPr>
        <p:txBody>
          <a:bodyPr vert="horz" lIns="91440" tIns="45720" rIns="91440" bIns="45720" rtlCol="0" anchor="b">
            <a:normAutofit fontScale="90000" lnSpcReduction="100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2100" dirty="0" smtClean="0"/>
              <a:t>Profesora Araceli Botello.</a:t>
            </a:r>
            <a:endParaRPr lang="es-MX" sz="2100" dirty="0" smtClean="0"/>
          </a:p>
          <a:p>
            <a:pPr algn="just"/>
            <a:endParaRPr lang="es-MX" sz="2100" dirty="0"/>
          </a:p>
          <a:p>
            <a:pPr algn="just"/>
            <a:r>
              <a:rPr lang="es-MX" sz="2400" dirty="0" smtClean="0"/>
              <a:t>Dentro del proceso que estamos llevando a cabo como equipo docente en este proyecto interdisciplinario, ha tenido sus pros y sus contras, y aunque hemos presentado dificultades con los tiempos y actividades que a cada uno le compete, estamos trabajando para lograr que el proyecto cumpla el objetivo que nos propusimos. </a:t>
            </a:r>
          </a:p>
          <a:p>
            <a:pPr algn="just"/>
            <a:endParaRPr lang="es-MX" sz="2400" dirty="0"/>
          </a:p>
          <a:p>
            <a:pPr algn="just"/>
            <a:r>
              <a:rPr lang="es-MX" sz="2400" dirty="0" smtClean="0"/>
              <a:t>Los cambios en la estructura del proyecto han sido constantes y aunque reconocemos que son para mejorar, me generaría mayor satisfacción que los parámetros a cubrir se establecieran de una sola forma sin sugerencias de modificaciones durante el proceso de elaboración, pues pareciera que nos detenemos de manera continua a realizar cambios que no se marcaron desde el inicio.</a:t>
            </a:r>
            <a:endParaRPr lang="es-MX" sz="2400" dirty="0"/>
          </a:p>
          <a:p>
            <a:endParaRPr lang="es-MX" sz="2100" b="1" dirty="0"/>
          </a:p>
          <a:p>
            <a:endParaRPr lang="es-MX" sz="3600" b="1" dirty="0"/>
          </a:p>
        </p:txBody>
      </p:sp>
    </p:spTree>
    <p:extLst>
      <p:ext uri="{BB962C8B-B14F-4D97-AF65-F5344CB8AC3E}">
        <p14:creationId xmlns:p14="http://schemas.microsoft.com/office/powerpoint/2010/main" val="3420333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416381" y="22238"/>
            <a:ext cx="6462102" cy="578147"/>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Reflexiones personales.</a:t>
            </a:r>
            <a:endParaRPr lang="es-MX" sz="3600" b="1" dirty="0"/>
          </a:p>
        </p:txBody>
      </p:sp>
      <p:sp>
        <p:nvSpPr>
          <p:cNvPr id="23" name="5 Título"/>
          <p:cNvSpPr txBox="1">
            <a:spLocks/>
          </p:cNvSpPr>
          <p:nvPr/>
        </p:nvSpPr>
        <p:spPr>
          <a:xfrm>
            <a:off x="1115616" y="1052736"/>
            <a:ext cx="6462102" cy="3960440"/>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2100" dirty="0" smtClean="0"/>
              <a:t>Profesor Eduardo Vázquez</a:t>
            </a:r>
          </a:p>
          <a:p>
            <a:pPr algn="just"/>
            <a:endParaRPr lang="es-MX" sz="2100" dirty="0" smtClean="0"/>
          </a:p>
          <a:p>
            <a:pPr algn="just"/>
            <a:endParaRPr lang="es-MX" sz="2100" dirty="0"/>
          </a:p>
          <a:p>
            <a:pPr algn="just"/>
            <a:r>
              <a:rPr lang="es-MX" sz="2100" dirty="0" smtClean="0"/>
              <a:t>El proyecto conexiones </a:t>
            </a:r>
            <a:r>
              <a:rPr lang="es-MX" sz="2100" dirty="0" smtClean="0"/>
              <a:t>ha </a:t>
            </a:r>
            <a:r>
              <a:rPr lang="es-MX" sz="2100" dirty="0" smtClean="0"/>
              <a:t>permitido la integración de nuestro equipo de trabajo, </a:t>
            </a:r>
            <a:r>
              <a:rPr lang="es-MX" sz="2100" dirty="0" smtClean="0"/>
              <a:t>el compartir </a:t>
            </a:r>
            <a:r>
              <a:rPr lang="es-MX" sz="2100" dirty="0" smtClean="0"/>
              <a:t>ideas,  tomar decisiones </a:t>
            </a:r>
            <a:r>
              <a:rPr lang="es-MX" sz="2100" dirty="0" smtClean="0"/>
              <a:t>en colectivo y </a:t>
            </a:r>
            <a:r>
              <a:rPr lang="es-MX" sz="2100" dirty="0" smtClean="0"/>
              <a:t>apoyarnos unos a </a:t>
            </a:r>
            <a:r>
              <a:rPr lang="es-MX" sz="2100" dirty="0" smtClean="0"/>
              <a:t>otros, </a:t>
            </a:r>
            <a:r>
              <a:rPr lang="es-MX" sz="2100" dirty="0" smtClean="0"/>
              <a:t>siempre en busca de la interdisciplinariedad. Aunque el trabajo no ha sido </a:t>
            </a:r>
            <a:r>
              <a:rPr lang="es-MX" sz="2100" dirty="0" smtClean="0"/>
              <a:t>sencillo, estoy seguro que seguiremos esforzándonos al máximo para </a:t>
            </a:r>
            <a:r>
              <a:rPr lang="es-MX" sz="2100" dirty="0" smtClean="0"/>
              <a:t>cumplir con el objetivo planteado.</a:t>
            </a:r>
          </a:p>
          <a:p>
            <a:endParaRPr lang="es-MX" sz="2100" b="1" dirty="0"/>
          </a:p>
          <a:p>
            <a:endParaRPr lang="es-MX" sz="3600" b="1" dirty="0"/>
          </a:p>
        </p:txBody>
      </p:sp>
    </p:spTree>
    <p:extLst>
      <p:ext uri="{BB962C8B-B14F-4D97-AF65-F5344CB8AC3E}">
        <p14:creationId xmlns:p14="http://schemas.microsoft.com/office/powerpoint/2010/main" val="3771449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331640" y="1700808"/>
            <a:ext cx="6373191" cy="1584176"/>
          </a:xfrm>
          <a:prstGeom prst="rect">
            <a:avLst/>
          </a:prstGeom>
        </p:spPr>
        <p:txBody>
          <a:bodyPr vert="horz" lIns="91440" tIns="45720" rIns="91440" bIns="45720" rtlCol="0" anchor="b">
            <a:normAutofit fontScale="90000" lnSpcReduction="200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Ciclo escolar en el que se planea llevar a cabo el proyecto:</a:t>
            </a:r>
          </a:p>
          <a:p>
            <a:endParaRPr lang="es-MX" sz="3200" dirty="0"/>
          </a:p>
          <a:p>
            <a:r>
              <a:rPr lang="es-MX" sz="3600" b="1" dirty="0" smtClean="0"/>
              <a:t>2019 - 2020</a:t>
            </a:r>
            <a:endParaRPr lang="es-MX" sz="3600" b="1" dirty="0"/>
          </a:p>
        </p:txBody>
      </p:sp>
      <p:sp>
        <p:nvSpPr>
          <p:cNvPr id="7" name="5 Título"/>
          <p:cNvSpPr txBox="1">
            <a:spLocks/>
          </p:cNvSpPr>
          <p:nvPr/>
        </p:nvSpPr>
        <p:spPr>
          <a:xfrm>
            <a:off x="1043608" y="3861048"/>
            <a:ext cx="7452815" cy="1512168"/>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MX" sz="2800" b="1" i="1" dirty="0" smtClean="0"/>
              <a:t>Fecha de inicio: 17 de febrero de 2019</a:t>
            </a:r>
          </a:p>
          <a:p>
            <a:pPr algn="l"/>
            <a:endParaRPr lang="es-MX" sz="2800" b="1" i="1" dirty="0" smtClean="0"/>
          </a:p>
          <a:p>
            <a:pPr algn="l"/>
            <a:r>
              <a:rPr lang="es-MX" sz="2800" b="1" i="1" dirty="0" smtClean="0"/>
              <a:t>Fecha de Término: 30 de abril de 2020</a:t>
            </a:r>
            <a:endParaRPr lang="es-MX" sz="2800" b="1" i="1" dirty="0"/>
          </a:p>
        </p:txBody>
      </p:sp>
    </p:spTree>
    <p:extLst>
      <p:ext uri="{BB962C8B-B14F-4D97-AF65-F5344CB8AC3E}">
        <p14:creationId xmlns:p14="http://schemas.microsoft.com/office/powerpoint/2010/main" val="145725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Título"/>
          <p:cNvSpPr txBox="1">
            <a:spLocks/>
          </p:cNvSpPr>
          <p:nvPr/>
        </p:nvSpPr>
        <p:spPr>
          <a:xfrm>
            <a:off x="899592" y="1988840"/>
            <a:ext cx="7452815" cy="266429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300" b="1" i="1" dirty="0" smtClean="0"/>
              <a:t>Nombre del P.V.E.</a:t>
            </a:r>
          </a:p>
          <a:p>
            <a:endParaRPr lang="es-MX" sz="3300" b="1" i="1" dirty="0"/>
          </a:p>
          <a:p>
            <a:r>
              <a:rPr lang="es-MX" sz="3300" b="1" i="1" dirty="0" smtClean="0"/>
              <a:t>¿Cuánto duermo, cuánto aprendo?</a:t>
            </a:r>
          </a:p>
          <a:p>
            <a:r>
              <a:rPr lang="es-MX" sz="3300" b="1" i="1" dirty="0" smtClean="0"/>
              <a:t>2019 - 2020</a:t>
            </a:r>
          </a:p>
          <a:p>
            <a:pPr algn="l"/>
            <a:endParaRPr lang="es-MX" sz="2800" b="1" i="1" dirty="0"/>
          </a:p>
          <a:p>
            <a:pPr algn="l"/>
            <a:endParaRPr lang="es-MX" sz="2800" b="1" i="1" dirty="0"/>
          </a:p>
        </p:txBody>
      </p:sp>
    </p:spTree>
    <p:extLst>
      <p:ext uri="{BB962C8B-B14F-4D97-AF65-F5344CB8AC3E}">
        <p14:creationId xmlns:p14="http://schemas.microsoft.com/office/powerpoint/2010/main" val="1535994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Título"/>
          <p:cNvSpPr txBox="1">
            <a:spLocks/>
          </p:cNvSpPr>
          <p:nvPr/>
        </p:nvSpPr>
        <p:spPr>
          <a:xfrm>
            <a:off x="899592" y="260648"/>
            <a:ext cx="7452815" cy="1512169"/>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300" b="1" i="1" dirty="0" smtClean="0"/>
              <a:t>Índice</a:t>
            </a:r>
          </a:p>
          <a:p>
            <a:endParaRPr lang="es-MX" sz="3300" b="1" i="1" dirty="0"/>
          </a:p>
          <a:p>
            <a:pPr algn="l"/>
            <a:endParaRPr lang="es-MX" sz="2800" b="1" i="1" dirty="0"/>
          </a:p>
        </p:txBody>
      </p:sp>
      <p:graphicFrame>
        <p:nvGraphicFramePr>
          <p:cNvPr id="3" name="2 Tabla"/>
          <p:cNvGraphicFramePr>
            <a:graphicFrameLocks noGrp="1"/>
          </p:cNvGraphicFramePr>
          <p:nvPr>
            <p:extLst>
              <p:ext uri="{D42A27DB-BD31-4B8C-83A1-F6EECF244321}">
                <p14:modId xmlns:p14="http://schemas.microsoft.com/office/powerpoint/2010/main" val="1569426973"/>
              </p:ext>
            </p:extLst>
          </p:nvPr>
        </p:nvGraphicFramePr>
        <p:xfrm>
          <a:off x="899590" y="1397000"/>
          <a:ext cx="7452816" cy="4984328"/>
        </p:xfrm>
        <a:graphic>
          <a:graphicData uri="http://schemas.openxmlformats.org/drawingml/2006/table">
            <a:tbl>
              <a:tblPr firstRow="1" bandRow="1">
                <a:tableStyleId>{93296810-A885-4BE3-A3E7-6D5BEEA58F35}</a:tableStyleId>
              </a:tblPr>
              <a:tblGrid>
                <a:gridCol w="2484272"/>
                <a:gridCol w="2484272"/>
                <a:gridCol w="2484272"/>
              </a:tblGrid>
              <a:tr h="4984328">
                <a:tc>
                  <a:txBody>
                    <a:bodyPr/>
                    <a:lstStyle/>
                    <a:p>
                      <a:pPr marL="0" algn="l" defTabSz="914400" rtl="0" eaLnBrk="1" latinLnBrk="0" hangingPunct="1"/>
                      <a:r>
                        <a:rPr lang="pt-BR" sz="1400" u="none" strike="noStrike" kern="1200" baseline="0" dirty="0" err="1" smtClean="0"/>
                        <a:t>Producto</a:t>
                      </a:r>
                      <a:r>
                        <a:rPr lang="pt-BR" sz="1400" u="none" strike="noStrike" kern="1200" baseline="0" dirty="0" smtClean="0"/>
                        <a:t> 1: </a:t>
                      </a:r>
                    </a:p>
                    <a:p>
                      <a:pPr marL="457200" lvl="1" algn="l" defTabSz="914400" rtl="0" eaLnBrk="1" latinLnBrk="0" hangingPunct="1"/>
                      <a:r>
                        <a:rPr lang="es-MX" sz="1400" u="none" strike="noStrike" kern="1200" baseline="0" dirty="0" smtClean="0"/>
                        <a:t>C.A.I.A.C. Conclusiones</a:t>
                      </a:r>
                    </a:p>
                    <a:p>
                      <a:pPr marL="457200" lvl="1" algn="l" defTabSz="914400" rtl="0" eaLnBrk="1" latinLnBrk="0" hangingPunct="1"/>
                      <a:r>
                        <a:rPr lang="es-MX" sz="1400" u="none" strike="noStrike" kern="1200" baseline="0" dirty="0" smtClean="0"/>
                        <a:t>Generales.</a:t>
                      </a:r>
                    </a:p>
                    <a:p>
                      <a:pPr marL="457200" lvl="1" algn="l" defTabSz="914400" rtl="0" eaLnBrk="1" latinLnBrk="0" hangingPunct="1"/>
                      <a:r>
                        <a:rPr lang="es-MX" sz="1400" u="none" strike="noStrike" kern="1200" baseline="0" dirty="0" smtClean="0"/>
                        <a:t>Interdisciplinariedad.</a:t>
                      </a:r>
                    </a:p>
                    <a:p>
                      <a:pPr marL="457200" lvl="1" algn="l" defTabSz="914400" rtl="0" eaLnBrk="1" latinLnBrk="0" hangingPunct="1"/>
                      <a:endParaRPr lang="es-MX" sz="1400" u="none" strike="noStrike" kern="1200" baseline="0" dirty="0" smtClean="0"/>
                    </a:p>
                    <a:p>
                      <a:pPr marL="0" algn="l" defTabSz="914400" rtl="0" eaLnBrk="1" latinLnBrk="0" hangingPunct="1"/>
                      <a:r>
                        <a:rPr lang="es-MX" sz="1400" u="none" strike="noStrike" kern="1200" baseline="0" dirty="0" smtClean="0"/>
                        <a:t>Producto 3:</a:t>
                      </a:r>
                    </a:p>
                    <a:p>
                      <a:pPr marL="457200" lvl="1" algn="l" defTabSz="914400" rtl="0" eaLnBrk="1" latinLnBrk="0" hangingPunct="1"/>
                      <a:r>
                        <a:rPr lang="es-MX" sz="1400" u="none" strike="noStrike" kern="1200" baseline="0" dirty="0" smtClean="0"/>
                        <a:t>Fotografías de la sesión.</a:t>
                      </a:r>
                    </a:p>
                    <a:p>
                      <a:pPr marL="457200" lvl="1" algn="l" defTabSz="914400" rtl="0" eaLnBrk="1" latinLnBrk="0" hangingPunct="1"/>
                      <a:endParaRPr lang="es-MX" sz="1400" u="none" strike="noStrike" kern="1200" baseline="0" dirty="0" smtClean="0"/>
                    </a:p>
                    <a:p>
                      <a:pPr marL="0" algn="l" defTabSz="914400" rtl="0" eaLnBrk="1" latinLnBrk="0" hangingPunct="1"/>
                      <a:r>
                        <a:rPr lang="es-MX" sz="1400" u="none" strike="noStrike" kern="1200" baseline="0" dirty="0" smtClean="0"/>
                        <a:t>Producto 2:</a:t>
                      </a:r>
                    </a:p>
                    <a:p>
                      <a:pPr marL="457200" lvl="1" algn="l" defTabSz="914400" rtl="0" eaLnBrk="1" latinLnBrk="0" hangingPunct="1"/>
                      <a:r>
                        <a:rPr lang="es-MX" sz="1400" u="none" strike="noStrike" kern="1200" baseline="0" dirty="0" smtClean="0"/>
                        <a:t>Fotografía de Organizador</a:t>
                      </a:r>
                    </a:p>
                    <a:p>
                      <a:pPr marL="457200" lvl="1" algn="l" defTabSz="914400" rtl="0" eaLnBrk="1" latinLnBrk="0" hangingPunct="1"/>
                      <a:r>
                        <a:rPr lang="es-MX" sz="1400" u="none" strike="noStrike" kern="1200" baseline="0" dirty="0" smtClean="0"/>
                        <a:t>gráfico.</a:t>
                      </a:r>
                    </a:p>
                    <a:p>
                      <a:pPr marL="457200" lvl="1" algn="l" defTabSz="914400" rtl="0" eaLnBrk="1" latinLnBrk="0" hangingPunct="1"/>
                      <a:endParaRPr lang="es-MX" sz="1400" u="none" strike="noStrike" kern="1200" baseline="0" dirty="0" smtClean="0"/>
                    </a:p>
                    <a:p>
                      <a:pPr marL="0" algn="l" defTabSz="914400" rtl="0" eaLnBrk="1" latinLnBrk="0" hangingPunct="1"/>
                      <a:r>
                        <a:rPr lang="es-MX" sz="1400" u="none" strike="noStrike" kern="1200" baseline="0" dirty="0" smtClean="0"/>
                        <a:t>Introducción o</a:t>
                      </a:r>
                    </a:p>
                    <a:p>
                      <a:pPr marL="0" algn="l" defTabSz="914400" rtl="0" eaLnBrk="1" latinLnBrk="0" hangingPunct="1"/>
                      <a:r>
                        <a:rPr lang="es-MX" sz="1400" u="none" strike="noStrike" kern="1200" baseline="0" dirty="0" smtClean="0"/>
                        <a:t>justificación.</a:t>
                      </a:r>
                    </a:p>
                    <a:p>
                      <a:pPr marL="0" algn="l" defTabSz="914400" rtl="0" eaLnBrk="1" latinLnBrk="0" hangingPunct="1"/>
                      <a:endParaRPr lang="es-MX" sz="1400" u="none" strike="noStrike" kern="1200" baseline="0" dirty="0" smtClean="0"/>
                    </a:p>
                    <a:p>
                      <a:pPr marL="0" algn="l" defTabSz="914400" rtl="0" eaLnBrk="1" latinLnBrk="0" hangingPunct="1"/>
                      <a:r>
                        <a:rPr lang="es-MX" sz="1400" u="none" strike="noStrike" kern="1200" baseline="0" dirty="0" smtClean="0"/>
                        <a:t>Descripción del proyecto.</a:t>
                      </a:r>
                    </a:p>
                    <a:p>
                      <a:pPr marL="0" algn="l" defTabSz="914400" rtl="0" eaLnBrk="1" latinLnBrk="0" hangingPunct="1"/>
                      <a:endParaRPr lang="es-MX" sz="1400" b="0" i="0" u="none" strike="noStrike" kern="1200" baseline="0" dirty="0" smtClean="0">
                        <a:solidFill>
                          <a:schemeClr val="lt1"/>
                        </a:solidFill>
                        <a:latin typeface="+mn-lt"/>
                        <a:ea typeface="+mn-ea"/>
                        <a:cs typeface="+mn-cs"/>
                      </a:endParaRPr>
                    </a:p>
                    <a:p>
                      <a:pPr marL="0" algn="l" defTabSz="914400" rtl="0" eaLnBrk="1" latinLnBrk="0" hangingPunct="1"/>
                      <a:r>
                        <a:rPr lang="es-MX" sz="1400" u="none" strike="noStrike" kern="1200" baseline="0" dirty="0" smtClean="0"/>
                        <a:t>Objetivo general del</a:t>
                      </a:r>
                    </a:p>
                    <a:p>
                      <a:pPr marL="0" algn="l" defTabSz="914400" rtl="0" eaLnBrk="1" latinLnBrk="0" hangingPunct="1"/>
                      <a:r>
                        <a:rPr lang="es-MX" sz="1400" u="none" strike="noStrike" kern="1200" baseline="0" dirty="0" smtClean="0"/>
                        <a:t>proyecto.</a:t>
                      </a:r>
                    </a:p>
                    <a:p>
                      <a:pPr marL="0" algn="l" defTabSz="914400" rtl="0" eaLnBrk="1" latinLnBrk="0" hangingPunct="1"/>
                      <a:endParaRPr lang="es-MX" sz="1400" b="0" i="0" u="none" strike="noStrike" kern="1200" baseline="0" dirty="0">
                        <a:solidFill>
                          <a:schemeClr val="lt1"/>
                        </a:solidFill>
                        <a:latin typeface="+mn-lt"/>
                        <a:ea typeface="+mn-ea"/>
                        <a:cs typeface="+mn-cs"/>
                      </a:endParaRPr>
                    </a:p>
                  </a:txBody>
                  <a:tcPr/>
                </a:tc>
                <a:tc>
                  <a:txBody>
                    <a:bodyPr/>
                    <a:lstStyle/>
                    <a:p>
                      <a:pPr marL="0" algn="l" defTabSz="914400" rtl="0" eaLnBrk="1" latinLnBrk="0" hangingPunct="1"/>
                      <a:r>
                        <a:rPr lang="es-MX" sz="1400" u="none" strike="noStrike" kern="1200" baseline="0" dirty="0" smtClean="0"/>
                        <a:t>Objetivo o propósitos a</a:t>
                      </a:r>
                    </a:p>
                    <a:p>
                      <a:pPr marL="0" algn="l" defTabSz="914400" rtl="0" eaLnBrk="1" latinLnBrk="0" hangingPunct="1"/>
                      <a:r>
                        <a:rPr lang="es-MX" sz="1400" u="none" strike="noStrike" kern="1200" baseline="0" dirty="0" smtClean="0"/>
                        <a:t>alcanzar, de cada</a:t>
                      </a:r>
                    </a:p>
                    <a:p>
                      <a:pPr marL="0" algn="l" defTabSz="914400" rtl="0" eaLnBrk="1" latinLnBrk="0" hangingPunct="1"/>
                      <a:r>
                        <a:rPr lang="es-MX" sz="1400" u="none" strike="noStrike" kern="1200" baseline="0" dirty="0" smtClean="0"/>
                        <a:t>asignatura involucrada.</a:t>
                      </a:r>
                    </a:p>
                    <a:p>
                      <a:pPr marL="0" algn="l" defTabSz="914400" rtl="0" eaLnBrk="1" latinLnBrk="0" hangingPunct="1"/>
                      <a:endParaRPr lang="es-MX" sz="1400" u="none" strike="noStrike" kern="1200" baseline="0" dirty="0" smtClean="0"/>
                    </a:p>
                    <a:p>
                      <a:pPr marL="0" algn="l" defTabSz="914400" rtl="0" eaLnBrk="1" latinLnBrk="0" hangingPunct="1"/>
                      <a:r>
                        <a:rPr lang="es-MX" sz="1400" u="none" strike="noStrike" kern="1200" baseline="0" dirty="0" smtClean="0"/>
                        <a:t>Preguntas</a:t>
                      </a:r>
                    </a:p>
                    <a:p>
                      <a:pPr marL="0" algn="l" defTabSz="914400" rtl="0" eaLnBrk="1" latinLnBrk="0" hangingPunct="1"/>
                      <a:r>
                        <a:rPr lang="es-MX" sz="1400" u="none" strike="noStrike" kern="1200" baseline="0" dirty="0" smtClean="0"/>
                        <a:t>generadoras</a:t>
                      </a:r>
                    </a:p>
                    <a:p>
                      <a:pPr marL="0" algn="l" defTabSz="914400" rtl="0" eaLnBrk="1" latinLnBrk="0" hangingPunct="1"/>
                      <a:r>
                        <a:rPr lang="es-MX" sz="1400" u="none" strike="noStrike" kern="1200" baseline="0" dirty="0" smtClean="0"/>
                        <a:t>preguntas guía,</a:t>
                      </a:r>
                    </a:p>
                    <a:p>
                      <a:pPr marL="0" algn="l" defTabSz="914400" rtl="0" eaLnBrk="1" latinLnBrk="0" hangingPunct="1"/>
                      <a:r>
                        <a:rPr lang="es-MX" sz="1400" u="none" strike="noStrike" kern="1200" baseline="0" dirty="0" smtClean="0"/>
                        <a:t>problemas a abordar,</a:t>
                      </a:r>
                    </a:p>
                    <a:p>
                      <a:pPr marL="0" algn="l" defTabSz="914400" rtl="0" eaLnBrk="1" latinLnBrk="0" hangingPunct="1"/>
                      <a:r>
                        <a:rPr lang="pt-BR" sz="1400" u="none" strike="noStrike" kern="1200" baseline="0" dirty="0" err="1" smtClean="0"/>
                        <a:t>asunto</a:t>
                      </a:r>
                      <a:r>
                        <a:rPr lang="pt-BR" sz="1400" u="none" strike="noStrike" kern="1200" baseline="0" dirty="0" smtClean="0"/>
                        <a:t> a resolver o a</a:t>
                      </a:r>
                    </a:p>
                    <a:p>
                      <a:pPr marL="0" algn="l" defTabSz="914400" rtl="0" eaLnBrk="1" latinLnBrk="0" hangingPunct="1"/>
                      <a:r>
                        <a:rPr lang="es-MX" sz="1400" u="none" strike="noStrike" kern="1200" baseline="0" dirty="0" smtClean="0"/>
                        <a:t>probar, propuesta,</a:t>
                      </a:r>
                    </a:p>
                    <a:p>
                      <a:pPr marL="0" algn="l" defTabSz="914400" rtl="0" eaLnBrk="1" latinLnBrk="0" hangingPunct="1"/>
                      <a:r>
                        <a:rPr lang="es-MX" sz="1400" u="none" strike="noStrike" kern="1200" baseline="0" dirty="0" smtClean="0"/>
                        <a:t>etcétera, del proyecto a</a:t>
                      </a:r>
                    </a:p>
                    <a:p>
                      <a:pPr marL="0" algn="l" defTabSz="914400" rtl="0" eaLnBrk="1" latinLnBrk="0" hangingPunct="1"/>
                      <a:r>
                        <a:rPr lang="es-MX" sz="1400" u="none" strike="noStrike" kern="1200" baseline="0" dirty="0" smtClean="0"/>
                        <a:t>realizar.</a:t>
                      </a:r>
                    </a:p>
                    <a:p>
                      <a:pPr marL="0" algn="l" defTabSz="914400" rtl="0" eaLnBrk="1" latinLnBrk="0" hangingPunct="1"/>
                      <a:endParaRPr lang="es-MX" sz="1400" u="none" strike="noStrike" kern="1200" baseline="0" dirty="0" smtClean="0"/>
                    </a:p>
                    <a:p>
                      <a:pPr marL="0" algn="l" defTabSz="914400" rtl="0" eaLnBrk="1" latinLnBrk="0" hangingPunct="1"/>
                      <a:r>
                        <a:rPr lang="es-MX" sz="1400" u="none" strike="noStrike" kern="1200" baseline="0" dirty="0" smtClean="0"/>
                        <a:t>Contenido. Temas y</a:t>
                      </a:r>
                    </a:p>
                    <a:p>
                      <a:pPr marL="0" algn="l" defTabSz="914400" rtl="0" eaLnBrk="1" latinLnBrk="0" hangingPunct="1"/>
                      <a:r>
                        <a:rPr lang="es-MX" sz="1400" u="none" strike="noStrike" kern="1200" baseline="0" dirty="0" smtClean="0"/>
                        <a:t>productos propuestos.</a:t>
                      </a:r>
                    </a:p>
                    <a:p>
                      <a:pPr marL="0" algn="l" defTabSz="914400" rtl="0" eaLnBrk="1" latinLnBrk="0" hangingPunct="1"/>
                      <a:endParaRPr lang="es-MX" sz="1400" u="none" strike="noStrike" kern="1200" baseline="0" dirty="0" smtClean="0"/>
                    </a:p>
                    <a:p>
                      <a:pPr marL="0" algn="l" defTabSz="914400" rtl="0" eaLnBrk="1" latinLnBrk="0" hangingPunct="1"/>
                      <a:r>
                        <a:rPr lang="es-MX" sz="1400" u="none" strike="noStrike" kern="1200" baseline="0" dirty="0" smtClean="0"/>
                        <a:t>Planeación General.</a:t>
                      </a:r>
                    </a:p>
                    <a:p>
                      <a:pPr marL="0" algn="l" defTabSz="914400" rtl="0" eaLnBrk="1" latinLnBrk="0" hangingPunct="1"/>
                      <a:endParaRPr lang="es-MX" sz="1400" u="none" strike="noStrike" kern="12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u="none" strike="noStrike" kern="1200" baseline="0" dirty="0" smtClean="0"/>
                        <a:t>Planeación día a día.</a:t>
                      </a:r>
                      <a:endParaRPr lang="es-MX" sz="1400" b="0" i="0" u="none" strike="noStrike" kern="1200" baseline="0" dirty="0" smtClean="0">
                        <a:solidFill>
                          <a:schemeClr val="lt1"/>
                        </a:solidFill>
                        <a:latin typeface="+mn-lt"/>
                        <a:ea typeface="+mn-ea"/>
                        <a:cs typeface="+mn-cs"/>
                      </a:endParaRPr>
                    </a:p>
                    <a:p>
                      <a:endParaRPr lang="es-MX" sz="1400" u="none" strike="noStrike" kern="1200" baseline="0" dirty="0" smtClean="0"/>
                    </a:p>
                    <a:p>
                      <a:pPr lvl="1"/>
                      <a:r>
                        <a:rPr lang="es-MX" sz="1400" u="none" strike="noStrike" kern="1200" baseline="0" dirty="0" smtClean="0"/>
                        <a:t>Seguimiento.</a:t>
                      </a:r>
                    </a:p>
                    <a:p>
                      <a:pPr lvl="1"/>
                      <a:r>
                        <a:rPr lang="es-MX" sz="1400" u="none" strike="noStrike" kern="1200" baseline="0" dirty="0" smtClean="0"/>
                        <a:t>Evaluación.</a:t>
                      </a:r>
                    </a:p>
                    <a:p>
                      <a:pPr lvl="1"/>
                      <a:r>
                        <a:rPr lang="es-MX" sz="1400" u="none" strike="noStrike" kern="1200" baseline="0" dirty="0" smtClean="0"/>
                        <a:t>Autoevaluación y</a:t>
                      </a:r>
                    </a:p>
                    <a:p>
                      <a:pPr lvl="1"/>
                      <a:r>
                        <a:rPr lang="es-MX" sz="1400" u="none" strike="noStrike" kern="1200" baseline="0" dirty="0" err="1" smtClean="0"/>
                        <a:t>coevaluación</a:t>
                      </a:r>
                      <a:r>
                        <a:rPr lang="es-MX" sz="1400" u="none" strike="noStrike" kern="1200" baseline="0" dirty="0" smtClean="0"/>
                        <a:t>.</a:t>
                      </a:r>
                    </a:p>
                    <a:p>
                      <a:endParaRPr lang="es-MX" sz="1400" u="none" strike="noStrike" kern="1200" baseline="0" dirty="0" smtClean="0"/>
                    </a:p>
                    <a:p>
                      <a:r>
                        <a:rPr lang="es-MX" sz="1400" u="none" strike="noStrike" kern="1200" baseline="0" dirty="0" smtClean="0"/>
                        <a:t>Organizador gráfico.</a:t>
                      </a:r>
                    </a:p>
                    <a:p>
                      <a:r>
                        <a:rPr lang="es-MX" sz="1400" u="none" strike="noStrike" kern="1200" baseline="0" dirty="0" smtClean="0"/>
                        <a:t>Preguntas esenciales.</a:t>
                      </a:r>
                    </a:p>
                    <a:p>
                      <a:endParaRPr lang="es-MX" sz="1400" u="none" strike="noStrike" kern="1200" baseline="0" dirty="0" smtClean="0"/>
                    </a:p>
                    <a:p>
                      <a:r>
                        <a:rPr lang="es-MX" sz="1400" u="none" strike="noStrike" kern="1200" baseline="0" dirty="0" smtClean="0"/>
                        <a:t>Organizador gráfico.</a:t>
                      </a:r>
                    </a:p>
                    <a:p>
                      <a:r>
                        <a:rPr lang="es-MX" sz="1400" u="none" strike="noStrike" kern="1200" baseline="0" dirty="0" smtClean="0"/>
                        <a:t>Proceso de</a:t>
                      </a:r>
                    </a:p>
                    <a:p>
                      <a:r>
                        <a:rPr lang="es-MX" sz="1400" u="none" strike="noStrike" kern="1200" baseline="0" dirty="0" smtClean="0"/>
                        <a:t>Indagación.</a:t>
                      </a:r>
                    </a:p>
                    <a:p>
                      <a:endParaRPr lang="es-MX" sz="1400" u="none" strike="noStrike" kern="1200" baseline="0" dirty="0" smtClean="0"/>
                    </a:p>
                    <a:p>
                      <a:r>
                        <a:rPr lang="es-MX" sz="1400" u="none" strike="noStrike" kern="1200" baseline="0" dirty="0" smtClean="0"/>
                        <a:t>A.M.E. general.</a:t>
                      </a:r>
                    </a:p>
                    <a:p>
                      <a:endParaRPr lang="es-MX" sz="1400" u="none" strike="noStrike" kern="1200" baseline="0" dirty="0" smtClean="0"/>
                    </a:p>
                    <a:p>
                      <a:r>
                        <a:rPr lang="es-MX" sz="1400" u="none" strike="noStrike" kern="1200" baseline="0" dirty="0" smtClean="0"/>
                        <a:t>E.I.P Resumen.</a:t>
                      </a:r>
                    </a:p>
                    <a:p>
                      <a:endParaRPr lang="es-MX" sz="1400" u="none" strike="noStrike" kern="1200" baseline="0" dirty="0" smtClean="0"/>
                    </a:p>
                    <a:p>
                      <a:r>
                        <a:rPr lang="es-MX" sz="1400" u="none" strike="noStrike" kern="1200" baseline="0" dirty="0" smtClean="0"/>
                        <a:t>E.I.P. Elaboración del proyecto.</a:t>
                      </a:r>
                      <a:endParaRPr lang="es-MX" sz="1400" dirty="0"/>
                    </a:p>
                  </a:txBody>
                  <a:tcPr/>
                </a:tc>
              </a:tr>
            </a:tbl>
          </a:graphicData>
        </a:graphic>
      </p:graphicFrame>
    </p:spTree>
    <p:extLst>
      <p:ext uri="{BB962C8B-B14F-4D97-AF65-F5344CB8AC3E}">
        <p14:creationId xmlns:p14="http://schemas.microsoft.com/office/powerpoint/2010/main" val="2169778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Título"/>
          <p:cNvSpPr txBox="1">
            <a:spLocks/>
          </p:cNvSpPr>
          <p:nvPr/>
        </p:nvSpPr>
        <p:spPr>
          <a:xfrm>
            <a:off x="914275" y="332656"/>
            <a:ext cx="7452815" cy="1656184"/>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300" b="1" i="1" dirty="0" smtClean="0"/>
              <a:t>Producto 1: </a:t>
            </a:r>
            <a:r>
              <a:rPr lang="es-MX" sz="3600" dirty="0"/>
              <a:t>C.A.I.A.C. Conclusiones</a:t>
            </a:r>
          </a:p>
          <a:p>
            <a:r>
              <a:rPr lang="es-MX" sz="3600" dirty="0"/>
              <a:t>Generales</a:t>
            </a:r>
            <a:r>
              <a:rPr lang="es-MX" sz="3600" dirty="0" smtClean="0"/>
              <a:t>. Interdisciplinariedad</a:t>
            </a:r>
            <a:r>
              <a:rPr lang="es-MX" sz="3600" dirty="0"/>
              <a:t>.</a:t>
            </a:r>
            <a:endParaRPr lang="es-MX" sz="3300" b="1" i="1" dirty="0" smtClean="0"/>
          </a:p>
          <a:p>
            <a:endParaRPr lang="es-MX" sz="3300" b="1" i="1" dirty="0"/>
          </a:p>
          <a:p>
            <a:pPr algn="l"/>
            <a:endParaRPr lang="es-MX" sz="2800" b="1" i="1" dirty="0"/>
          </a:p>
          <a:p>
            <a:pPr algn="l"/>
            <a:endParaRPr lang="es-MX" sz="2800" b="1" i="1" dirty="0"/>
          </a:p>
        </p:txBody>
      </p:sp>
      <p:sp>
        <p:nvSpPr>
          <p:cNvPr id="2" name="1 Rectángulo"/>
          <p:cNvSpPr/>
          <p:nvPr/>
        </p:nvSpPr>
        <p:spPr>
          <a:xfrm>
            <a:off x="1115616" y="1779687"/>
            <a:ext cx="6984776" cy="4154984"/>
          </a:xfrm>
          <a:prstGeom prst="rect">
            <a:avLst/>
          </a:prstGeom>
        </p:spPr>
        <p:txBody>
          <a:bodyPr wrap="square">
            <a:spAutoFit/>
          </a:bodyPr>
          <a:lstStyle/>
          <a:p>
            <a:pPr algn="just"/>
            <a:r>
              <a:rPr lang="es-ES" sz="2400" dirty="0" smtClean="0">
                <a:latin typeface="+mj-lt"/>
              </a:rPr>
              <a:t>La interdisciplinariedad es </a:t>
            </a:r>
            <a:r>
              <a:rPr lang="es-ES" sz="2400" dirty="0">
                <a:latin typeface="+mj-lt"/>
              </a:rPr>
              <a:t>un vínculo que se establece entre </a:t>
            </a:r>
            <a:r>
              <a:rPr lang="es-ES" sz="2400" dirty="0" smtClean="0">
                <a:latin typeface="+mj-lt"/>
              </a:rPr>
              <a:t>dos o más disciplinas con </a:t>
            </a:r>
            <a:r>
              <a:rPr lang="es-ES" sz="2400" dirty="0">
                <a:latin typeface="+mj-lt"/>
              </a:rPr>
              <a:t>la finalidad de que haya una interacción eficaz entre las mismas, contemplando no sólo los contenidos de dichas disciplinas, sino todo aquello que compete a las mismas, es decir la técnica y método que emplea</a:t>
            </a:r>
            <a:r>
              <a:rPr lang="es-ES" sz="2400" dirty="0" smtClean="0">
                <a:latin typeface="+mj-lt"/>
              </a:rPr>
              <a:t>. </a:t>
            </a:r>
            <a:r>
              <a:rPr lang="es-ES" sz="2400" dirty="0">
                <a:latin typeface="+mj-lt"/>
              </a:rPr>
              <a:t>N</a:t>
            </a:r>
            <a:r>
              <a:rPr lang="es-ES" sz="2400" dirty="0" smtClean="0">
                <a:latin typeface="+mj-lt"/>
              </a:rPr>
              <a:t>o </a:t>
            </a:r>
            <a:r>
              <a:rPr lang="es-ES" sz="2400" dirty="0">
                <a:latin typeface="+mj-lt"/>
              </a:rPr>
              <a:t>sólo es una búsqueda de acumulación de saberes, se debe lograr encontrar un sentido, una reflexión, una </a:t>
            </a:r>
            <a:r>
              <a:rPr lang="es-ES" sz="2400" dirty="0" smtClean="0">
                <a:latin typeface="+mj-lt"/>
              </a:rPr>
              <a:t>adecuada vinculación </a:t>
            </a:r>
            <a:r>
              <a:rPr lang="es-ES" sz="2400" dirty="0">
                <a:latin typeface="+mj-lt"/>
              </a:rPr>
              <a:t>de </a:t>
            </a:r>
            <a:r>
              <a:rPr lang="es-ES" sz="2400" dirty="0" smtClean="0">
                <a:latin typeface="+mj-lt"/>
              </a:rPr>
              <a:t>saberes, colocando como centro de las actividades al alumno.</a:t>
            </a:r>
            <a:endParaRPr lang="es-MX" sz="2400" dirty="0">
              <a:latin typeface="+mj-lt"/>
            </a:endParaRPr>
          </a:p>
        </p:txBody>
      </p:sp>
    </p:spTree>
    <p:extLst>
      <p:ext uri="{BB962C8B-B14F-4D97-AF65-F5344CB8AC3E}">
        <p14:creationId xmlns:p14="http://schemas.microsoft.com/office/powerpoint/2010/main" val="4244248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Título"/>
          <p:cNvSpPr txBox="1">
            <a:spLocks/>
          </p:cNvSpPr>
          <p:nvPr/>
        </p:nvSpPr>
        <p:spPr>
          <a:xfrm>
            <a:off x="936498" y="548680"/>
            <a:ext cx="6763036" cy="1728192"/>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300" b="1" i="1" dirty="0" smtClean="0"/>
              <a:t>Producto 2: </a:t>
            </a:r>
            <a:r>
              <a:rPr lang="es-MX" sz="3600" dirty="0" smtClean="0"/>
              <a:t>Fotografía de organizador gráfico.</a:t>
            </a:r>
            <a:endParaRPr lang="es-MX" sz="3300" b="1" i="1" dirty="0" smtClean="0"/>
          </a:p>
          <a:p>
            <a:endParaRPr lang="es-MX" sz="3300" b="1" i="1" dirty="0"/>
          </a:p>
          <a:p>
            <a:pPr algn="l"/>
            <a:endParaRPr lang="es-MX" sz="2800" b="1" i="1" dirty="0"/>
          </a:p>
          <a:p>
            <a:pPr algn="l"/>
            <a:endParaRPr lang="es-MX" sz="2800" b="1" i="1" dirty="0"/>
          </a:p>
        </p:txBody>
      </p:sp>
      <p:pic>
        <p:nvPicPr>
          <p:cNvPr id="3" name="Picture 2" descr="C:\Users\Home\AppData\Local\Temp\WPDNSE\{0005113C-0001-0002-0000-000000000000}\IMG_20190918_132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23843"/>
            <a:ext cx="8925636" cy="502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959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345673" y="1124744"/>
            <a:ext cx="6373191" cy="792088"/>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Introducción o justificación.</a:t>
            </a:r>
            <a:endParaRPr lang="es-MX" sz="3600" b="1" dirty="0"/>
          </a:p>
        </p:txBody>
      </p:sp>
      <p:sp>
        <p:nvSpPr>
          <p:cNvPr id="7" name="5 Título"/>
          <p:cNvSpPr txBox="1">
            <a:spLocks/>
          </p:cNvSpPr>
          <p:nvPr/>
        </p:nvSpPr>
        <p:spPr>
          <a:xfrm>
            <a:off x="1043608" y="2145966"/>
            <a:ext cx="7056784" cy="3443273"/>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2800" i="1" dirty="0" smtClean="0"/>
              <a:t>A lo largo de los últimos ciclos escolares, los profesores de la Escuela Preparatoria Mixta Nezahualcóyotl, hemos detectado que algunos alumnos manifiestan cansancio durante el desarrollo de las clases, al preguntarles el motivo, en su mayoría respondieron que se habían desvelado por diversas circunstancias.</a:t>
            </a:r>
            <a:endParaRPr lang="es-MX" sz="2800" i="1" dirty="0"/>
          </a:p>
        </p:txBody>
      </p:sp>
    </p:spTree>
    <p:extLst>
      <p:ext uri="{BB962C8B-B14F-4D97-AF65-F5344CB8AC3E}">
        <p14:creationId xmlns:p14="http://schemas.microsoft.com/office/powerpoint/2010/main" val="2732725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1345673" y="1124744"/>
            <a:ext cx="6373191" cy="792088"/>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t>Introducción o justificación.</a:t>
            </a:r>
            <a:endParaRPr lang="es-MX" sz="3600" b="1" dirty="0"/>
          </a:p>
        </p:txBody>
      </p:sp>
      <p:sp>
        <p:nvSpPr>
          <p:cNvPr id="7" name="5 Título"/>
          <p:cNvSpPr txBox="1">
            <a:spLocks/>
          </p:cNvSpPr>
          <p:nvPr/>
        </p:nvSpPr>
        <p:spPr>
          <a:xfrm>
            <a:off x="1043608" y="2145966"/>
            <a:ext cx="7128792" cy="3443273"/>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2800" i="1" dirty="0" smtClean="0"/>
              <a:t>A raíz de lo anterior, los profesores integrantes de este proyecto, hemos planificado diversas actividades para establecer si existe una relación entre las horas de sueño que el alumno descansa en casa y su rendimiento académico.</a:t>
            </a:r>
            <a:endParaRPr lang="es-MX" sz="2800" i="1" dirty="0"/>
          </a:p>
        </p:txBody>
      </p:sp>
    </p:spTree>
    <p:extLst>
      <p:ext uri="{BB962C8B-B14F-4D97-AF65-F5344CB8AC3E}">
        <p14:creationId xmlns:p14="http://schemas.microsoft.com/office/powerpoint/2010/main" val="27259217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2376</TotalTime>
  <Words>2102</Words>
  <Application>Microsoft Office PowerPoint</Application>
  <PresentationFormat>Presentación en pantalla (4:3)</PresentationFormat>
  <Paragraphs>382</Paragraphs>
  <Slides>28</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0" baseType="lpstr">
      <vt:lpstr>Chincheta</vt:lpstr>
      <vt:lpstr>Objeto empaquetador del shell</vt:lpstr>
      <vt:lpstr>Equipo: 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80</cp:revision>
  <dcterms:created xsi:type="dcterms:W3CDTF">2019-04-08T22:06:35Z</dcterms:created>
  <dcterms:modified xsi:type="dcterms:W3CDTF">2019-09-27T00:11:56Z</dcterms:modified>
</cp:coreProperties>
</file>