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61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</p:sldIdLst>
  <p:sldSz cx="12192000" cy="6858000"/>
  <p:notesSz cx="7772400" cy="10058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 /><Relationship Id="rId18" Type="http://schemas.openxmlformats.org/officeDocument/2006/relationships/slide" Target="slides/slide11.xml" /><Relationship Id="rId26" Type="http://schemas.openxmlformats.org/officeDocument/2006/relationships/slide" Target="slides/slide19.xml" /><Relationship Id="rId39" Type="http://schemas.openxmlformats.org/officeDocument/2006/relationships/slide" Target="slides/slide32.xml" /><Relationship Id="rId21" Type="http://schemas.openxmlformats.org/officeDocument/2006/relationships/slide" Target="slides/slide14.xml" /><Relationship Id="rId34" Type="http://schemas.openxmlformats.org/officeDocument/2006/relationships/slide" Target="slides/slide27.xml" /><Relationship Id="rId42" Type="http://schemas.openxmlformats.org/officeDocument/2006/relationships/slide" Target="slides/slide35.xml" /><Relationship Id="rId47" Type="http://schemas.openxmlformats.org/officeDocument/2006/relationships/slide" Target="slides/slide40.xml" /><Relationship Id="rId50" Type="http://schemas.openxmlformats.org/officeDocument/2006/relationships/slide" Target="slides/slide43.xml" /><Relationship Id="rId55" Type="http://schemas.openxmlformats.org/officeDocument/2006/relationships/slide" Target="slides/slide48.xml" /><Relationship Id="rId63" Type="http://schemas.openxmlformats.org/officeDocument/2006/relationships/viewProps" Target="viewProps.xml" /><Relationship Id="rId7" Type="http://schemas.openxmlformats.org/officeDocument/2006/relationships/slideMaster" Target="slideMasters/slideMaster7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9.xml" /><Relationship Id="rId20" Type="http://schemas.openxmlformats.org/officeDocument/2006/relationships/slide" Target="slides/slide13.xml" /><Relationship Id="rId29" Type="http://schemas.openxmlformats.org/officeDocument/2006/relationships/slide" Target="slides/slide22.xml" /><Relationship Id="rId41" Type="http://schemas.openxmlformats.org/officeDocument/2006/relationships/slide" Target="slides/slide34.xml" /><Relationship Id="rId54" Type="http://schemas.openxmlformats.org/officeDocument/2006/relationships/slide" Target="slides/slide47.xml" /><Relationship Id="rId62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" Target="slides/slide4.xml" /><Relationship Id="rId24" Type="http://schemas.openxmlformats.org/officeDocument/2006/relationships/slide" Target="slides/slide17.xml" /><Relationship Id="rId32" Type="http://schemas.openxmlformats.org/officeDocument/2006/relationships/slide" Target="slides/slide25.xml" /><Relationship Id="rId37" Type="http://schemas.openxmlformats.org/officeDocument/2006/relationships/slide" Target="slides/slide30.xml" /><Relationship Id="rId40" Type="http://schemas.openxmlformats.org/officeDocument/2006/relationships/slide" Target="slides/slide33.xml" /><Relationship Id="rId45" Type="http://schemas.openxmlformats.org/officeDocument/2006/relationships/slide" Target="slides/slide38.xml" /><Relationship Id="rId53" Type="http://schemas.openxmlformats.org/officeDocument/2006/relationships/slide" Target="slides/slide46.xml" /><Relationship Id="rId58" Type="http://schemas.openxmlformats.org/officeDocument/2006/relationships/slide" Target="slides/slide51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8.xml" /><Relationship Id="rId23" Type="http://schemas.openxmlformats.org/officeDocument/2006/relationships/slide" Target="slides/slide16.xml" /><Relationship Id="rId28" Type="http://schemas.openxmlformats.org/officeDocument/2006/relationships/slide" Target="slides/slide21.xml" /><Relationship Id="rId36" Type="http://schemas.openxmlformats.org/officeDocument/2006/relationships/slide" Target="slides/slide29.xml" /><Relationship Id="rId49" Type="http://schemas.openxmlformats.org/officeDocument/2006/relationships/slide" Target="slides/slide42.xml" /><Relationship Id="rId57" Type="http://schemas.openxmlformats.org/officeDocument/2006/relationships/slide" Target="slides/slide50.xml" /><Relationship Id="rId61" Type="http://schemas.openxmlformats.org/officeDocument/2006/relationships/notesMaster" Target="notesMasters/notesMaster1.xml" /><Relationship Id="rId10" Type="http://schemas.openxmlformats.org/officeDocument/2006/relationships/slide" Target="slides/slide3.xml" /><Relationship Id="rId19" Type="http://schemas.openxmlformats.org/officeDocument/2006/relationships/slide" Target="slides/slide12.xml" /><Relationship Id="rId31" Type="http://schemas.openxmlformats.org/officeDocument/2006/relationships/slide" Target="slides/slide24.xml" /><Relationship Id="rId44" Type="http://schemas.openxmlformats.org/officeDocument/2006/relationships/slide" Target="slides/slide37.xml" /><Relationship Id="rId52" Type="http://schemas.openxmlformats.org/officeDocument/2006/relationships/slide" Target="slides/slide45.xml" /><Relationship Id="rId60" Type="http://schemas.openxmlformats.org/officeDocument/2006/relationships/slide" Target="slides/slide53.xml" /><Relationship Id="rId65" Type="http://schemas.openxmlformats.org/officeDocument/2006/relationships/tableStyles" Target="tableStyles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2.xml" /><Relationship Id="rId14" Type="http://schemas.openxmlformats.org/officeDocument/2006/relationships/slide" Target="slides/slide7.xml" /><Relationship Id="rId22" Type="http://schemas.openxmlformats.org/officeDocument/2006/relationships/slide" Target="slides/slide15.xml" /><Relationship Id="rId27" Type="http://schemas.openxmlformats.org/officeDocument/2006/relationships/slide" Target="slides/slide20.xml" /><Relationship Id="rId30" Type="http://schemas.openxmlformats.org/officeDocument/2006/relationships/slide" Target="slides/slide23.xml" /><Relationship Id="rId35" Type="http://schemas.openxmlformats.org/officeDocument/2006/relationships/slide" Target="slides/slide28.xml" /><Relationship Id="rId43" Type="http://schemas.openxmlformats.org/officeDocument/2006/relationships/slide" Target="slides/slide36.xml" /><Relationship Id="rId48" Type="http://schemas.openxmlformats.org/officeDocument/2006/relationships/slide" Target="slides/slide41.xml" /><Relationship Id="rId56" Type="http://schemas.openxmlformats.org/officeDocument/2006/relationships/slide" Target="slides/slide49.xml" /><Relationship Id="rId64" Type="http://schemas.openxmlformats.org/officeDocument/2006/relationships/theme" Target="theme/theme1.xml" /><Relationship Id="rId8" Type="http://schemas.openxmlformats.org/officeDocument/2006/relationships/slide" Target="slides/slide1.xml" /><Relationship Id="rId51" Type="http://schemas.openxmlformats.org/officeDocument/2006/relationships/slide" Target="slides/slide44.xml" /><Relationship Id="rId3" Type="http://schemas.openxmlformats.org/officeDocument/2006/relationships/slideMaster" Target="slideMasters/slideMaster3.xml" /><Relationship Id="rId12" Type="http://schemas.openxmlformats.org/officeDocument/2006/relationships/slide" Target="slides/slide5.xml" /><Relationship Id="rId17" Type="http://schemas.openxmlformats.org/officeDocument/2006/relationships/slide" Target="slides/slide10.xml" /><Relationship Id="rId25" Type="http://schemas.openxmlformats.org/officeDocument/2006/relationships/slide" Target="slides/slide18.xml" /><Relationship Id="rId33" Type="http://schemas.openxmlformats.org/officeDocument/2006/relationships/slide" Target="slides/slide26.xml" /><Relationship Id="rId38" Type="http://schemas.openxmlformats.org/officeDocument/2006/relationships/slide" Target="slides/slide31.xml" /><Relationship Id="rId46" Type="http://schemas.openxmlformats.org/officeDocument/2006/relationships/slide" Target="slides/slide39.xml" /><Relationship Id="rId59" Type="http://schemas.openxmlformats.org/officeDocument/2006/relationships/slide" Target="slides/slide52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MX" sz="4400" b="0" strike="noStrike" spc="-1">
                <a:latin typeface="Arial"/>
              </a:rPr>
              <a:t>Pulse para desplazar la página</a:t>
            </a: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MX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2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MX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28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s-MX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29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s-MX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29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1AA00202-3173-4BD1-8216-5FBA7D2ED934}" type="slidenum">
              <a:rPr lang="es-MX" sz="1400" b="0" strike="noStrike" spc="-1">
                <a:latin typeface="Times New Roman"/>
              </a:rPr>
              <a:t>‹Nº›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70120" y="1257480"/>
            <a:ext cx="6031800" cy="339336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760" cy="396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60" name="CustomShape 3"/>
          <p:cNvSpPr/>
          <p:nvPr/>
        </p:nvSpPr>
        <p:spPr>
          <a:xfrm>
            <a:off x="4402080" y="9553680"/>
            <a:ext cx="33678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25DD952-B2D8-41E7-B3C2-6C06F79E7696}" type="slidenum">
              <a:rPr lang="es-MX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0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0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4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MX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1.jpeg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Relationship Id="rId14" Type="http://schemas.openxmlformats.org/officeDocument/2006/relationships/image" Target="../media/image1.jpeg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13" Type="http://schemas.openxmlformats.org/officeDocument/2006/relationships/theme" Target="../theme/theme3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slideLayout" Target="../slideLayouts/slideLayout36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 /><Relationship Id="rId13" Type="http://schemas.openxmlformats.org/officeDocument/2006/relationships/theme" Target="../theme/theme4.xml" /><Relationship Id="rId3" Type="http://schemas.openxmlformats.org/officeDocument/2006/relationships/slideLayout" Target="../slideLayouts/slideLayout39.xml" /><Relationship Id="rId7" Type="http://schemas.openxmlformats.org/officeDocument/2006/relationships/slideLayout" Target="../slideLayouts/slideLayout43.xml" /><Relationship Id="rId12" Type="http://schemas.openxmlformats.org/officeDocument/2006/relationships/slideLayout" Target="../slideLayouts/slideLayout48.xml" /><Relationship Id="rId2" Type="http://schemas.openxmlformats.org/officeDocument/2006/relationships/slideLayout" Target="../slideLayouts/slideLayout38.xml" /><Relationship Id="rId1" Type="http://schemas.openxmlformats.org/officeDocument/2006/relationships/slideLayout" Target="../slideLayouts/slideLayout37.xml" /><Relationship Id="rId6" Type="http://schemas.openxmlformats.org/officeDocument/2006/relationships/slideLayout" Target="../slideLayouts/slideLayout42.xml" /><Relationship Id="rId11" Type="http://schemas.openxmlformats.org/officeDocument/2006/relationships/slideLayout" Target="../slideLayouts/slideLayout47.xml" /><Relationship Id="rId5" Type="http://schemas.openxmlformats.org/officeDocument/2006/relationships/slideLayout" Target="../slideLayouts/slideLayout41.xml" /><Relationship Id="rId10" Type="http://schemas.openxmlformats.org/officeDocument/2006/relationships/slideLayout" Target="../slideLayouts/slideLayout46.xml" /><Relationship Id="rId4" Type="http://schemas.openxmlformats.org/officeDocument/2006/relationships/slideLayout" Target="../slideLayouts/slideLayout40.xml" /><Relationship Id="rId9" Type="http://schemas.openxmlformats.org/officeDocument/2006/relationships/slideLayout" Target="../slideLayouts/slideLayout45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 /><Relationship Id="rId13" Type="http://schemas.openxmlformats.org/officeDocument/2006/relationships/theme" Target="../theme/theme5.xml" /><Relationship Id="rId3" Type="http://schemas.openxmlformats.org/officeDocument/2006/relationships/slideLayout" Target="../slideLayouts/slideLayout51.xml" /><Relationship Id="rId7" Type="http://schemas.openxmlformats.org/officeDocument/2006/relationships/slideLayout" Target="../slideLayouts/slideLayout55.xml" /><Relationship Id="rId12" Type="http://schemas.openxmlformats.org/officeDocument/2006/relationships/slideLayout" Target="../slideLayouts/slideLayout60.xml" /><Relationship Id="rId2" Type="http://schemas.openxmlformats.org/officeDocument/2006/relationships/slideLayout" Target="../slideLayouts/slideLayout50.xml" /><Relationship Id="rId1" Type="http://schemas.openxmlformats.org/officeDocument/2006/relationships/slideLayout" Target="../slideLayouts/slideLayout49.xml" /><Relationship Id="rId6" Type="http://schemas.openxmlformats.org/officeDocument/2006/relationships/slideLayout" Target="../slideLayouts/slideLayout54.xml" /><Relationship Id="rId11" Type="http://schemas.openxmlformats.org/officeDocument/2006/relationships/slideLayout" Target="../slideLayouts/slideLayout59.xml" /><Relationship Id="rId5" Type="http://schemas.openxmlformats.org/officeDocument/2006/relationships/slideLayout" Target="../slideLayouts/slideLayout53.xml" /><Relationship Id="rId10" Type="http://schemas.openxmlformats.org/officeDocument/2006/relationships/slideLayout" Target="../slideLayouts/slideLayout58.xml" /><Relationship Id="rId4" Type="http://schemas.openxmlformats.org/officeDocument/2006/relationships/slideLayout" Target="../slideLayouts/slideLayout52.xml" /><Relationship Id="rId9" Type="http://schemas.openxmlformats.org/officeDocument/2006/relationships/slideLayout" Target="../slideLayouts/slideLayout57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 /><Relationship Id="rId13" Type="http://schemas.openxmlformats.org/officeDocument/2006/relationships/theme" Target="../theme/theme6.xml" /><Relationship Id="rId3" Type="http://schemas.openxmlformats.org/officeDocument/2006/relationships/slideLayout" Target="../slideLayouts/slideLayout63.xml" /><Relationship Id="rId7" Type="http://schemas.openxmlformats.org/officeDocument/2006/relationships/slideLayout" Target="../slideLayouts/slideLayout67.xml" /><Relationship Id="rId12" Type="http://schemas.openxmlformats.org/officeDocument/2006/relationships/slideLayout" Target="../slideLayouts/slideLayout72.xml" /><Relationship Id="rId2" Type="http://schemas.openxmlformats.org/officeDocument/2006/relationships/slideLayout" Target="../slideLayouts/slideLayout62.xml" /><Relationship Id="rId1" Type="http://schemas.openxmlformats.org/officeDocument/2006/relationships/slideLayout" Target="../slideLayouts/slideLayout61.xml" /><Relationship Id="rId6" Type="http://schemas.openxmlformats.org/officeDocument/2006/relationships/slideLayout" Target="../slideLayouts/slideLayout66.xml" /><Relationship Id="rId11" Type="http://schemas.openxmlformats.org/officeDocument/2006/relationships/slideLayout" Target="../slideLayouts/slideLayout71.xml" /><Relationship Id="rId5" Type="http://schemas.openxmlformats.org/officeDocument/2006/relationships/slideLayout" Target="../slideLayouts/slideLayout65.xml" /><Relationship Id="rId10" Type="http://schemas.openxmlformats.org/officeDocument/2006/relationships/slideLayout" Target="../slideLayouts/slideLayout70.xml" /><Relationship Id="rId4" Type="http://schemas.openxmlformats.org/officeDocument/2006/relationships/slideLayout" Target="../slideLayouts/slideLayout64.xml" /><Relationship Id="rId9" Type="http://schemas.openxmlformats.org/officeDocument/2006/relationships/slideLayout" Target="../slideLayouts/slideLayout69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 /><Relationship Id="rId13" Type="http://schemas.openxmlformats.org/officeDocument/2006/relationships/theme" Target="../theme/theme7.xml" /><Relationship Id="rId3" Type="http://schemas.openxmlformats.org/officeDocument/2006/relationships/slideLayout" Target="../slideLayouts/slideLayout75.xml" /><Relationship Id="rId7" Type="http://schemas.openxmlformats.org/officeDocument/2006/relationships/slideLayout" Target="../slideLayouts/slideLayout79.xml" /><Relationship Id="rId12" Type="http://schemas.openxmlformats.org/officeDocument/2006/relationships/slideLayout" Target="../slideLayouts/slideLayout84.xml" /><Relationship Id="rId2" Type="http://schemas.openxmlformats.org/officeDocument/2006/relationships/slideLayout" Target="../slideLayouts/slideLayout74.xml" /><Relationship Id="rId1" Type="http://schemas.openxmlformats.org/officeDocument/2006/relationships/slideLayout" Target="../slideLayouts/slideLayout73.xml" /><Relationship Id="rId6" Type="http://schemas.openxmlformats.org/officeDocument/2006/relationships/slideLayout" Target="../slideLayouts/slideLayout78.xml" /><Relationship Id="rId11" Type="http://schemas.openxmlformats.org/officeDocument/2006/relationships/slideLayout" Target="../slideLayouts/slideLayout83.xml" /><Relationship Id="rId5" Type="http://schemas.openxmlformats.org/officeDocument/2006/relationships/slideLayout" Target="../slideLayouts/slideLayout77.xml" /><Relationship Id="rId10" Type="http://schemas.openxmlformats.org/officeDocument/2006/relationships/slideLayout" Target="../slideLayouts/slideLayout82.xml" /><Relationship Id="rId4" Type="http://schemas.openxmlformats.org/officeDocument/2006/relationships/slideLayout" Target="../slideLayouts/slideLayout76.xml" /><Relationship Id="rId9" Type="http://schemas.openxmlformats.org/officeDocument/2006/relationships/slideLayout" Target="../slideLayouts/slideLayout81.xml" /><Relationship Id="rId14" Type="http://schemas.openxmlformats.org/officeDocument/2006/relationships/image" Target="../media/image1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665640" y="5945040"/>
            <a:ext cx="6586560" cy="92016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647640" y="5938920"/>
            <a:ext cx="4919400" cy="93240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-7920" y="5791320"/>
            <a:ext cx="4535280" cy="1079640"/>
          </a:xfrm>
          <a:prstGeom prst="rtTriangle">
            <a:avLst/>
          </a:prstGeom>
          <a:blipFill rotWithShape="0">
            <a:blip r:embed="rId14">
              <a:alphaModFix amt="50000"/>
            </a:blip>
            <a:tile/>
          </a:blipFill>
          <a:ln w="12600">
            <a:noFill/>
          </a:ln>
          <a:effectLst>
            <a:outerShdw blurRad="50800" dist="381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Line 4"/>
          <p:cNvSpPr/>
          <p:nvPr/>
        </p:nvSpPr>
        <p:spPr>
          <a:xfrm>
            <a:off x="-12240" y="5787720"/>
            <a:ext cx="454032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MX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665640" y="5945040"/>
            <a:ext cx="6586560" cy="92016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2"/>
          <p:cNvSpPr/>
          <p:nvPr/>
        </p:nvSpPr>
        <p:spPr>
          <a:xfrm>
            <a:off x="647640" y="5938920"/>
            <a:ext cx="4919400" cy="93240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3"/>
          <p:cNvSpPr/>
          <p:nvPr/>
        </p:nvSpPr>
        <p:spPr>
          <a:xfrm>
            <a:off x="-7920" y="5791320"/>
            <a:ext cx="4535280" cy="1079640"/>
          </a:xfrm>
          <a:prstGeom prst="rtTriangle">
            <a:avLst/>
          </a:prstGeom>
          <a:blipFill rotWithShape="0">
            <a:blip r:embed="rId14">
              <a:alphaModFix amt="50000"/>
            </a:blip>
            <a:tile/>
          </a:blipFill>
          <a:ln w="12600">
            <a:noFill/>
          </a:ln>
          <a:effectLst>
            <a:outerShdw blurRad="50800" dist="381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" name="Line 4"/>
          <p:cNvSpPr/>
          <p:nvPr/>
        </p:nvSpPr>
        <p:spPr>
          <a:xfrm>
            <a:off x="-12240" y="5787720"/>
            <a:ext cx="454032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MX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758880"/>
            <a:ext cx="3442320" cy="5329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11815920" y="758880"/>
            <a:ext cx="382680" cy="532944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MX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758880"/>
            <a:ext cx="3442320" cy="5329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11815920" y="758880"/>
            <a:ext cx="382680" cy="532944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MX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0" y="758880"/>
            <a:ext cx="3442320" cy="5329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2"/>
          <p:cNvSpPr/>
          <p:nvPr/>
        </p:nvSpPr>
        <p:spPr>
          <a:xfrm>
            <a:off x="11815920" y="758880"/>
            <a:ext cx="382680" cy="532944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MX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0" y="758880"/>
            <a:ext cx="3442320" cy="5329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2"/>
          <p:cNvSpPr/>
          <p:nvPr/>
        </p:nvSpPr>
        <p:spPr>
          <a:xfrm>
            <a:off x="11815920" y="758880"/>
            <a:ext cx="382680" cy="532944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PlaceHolder 3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s-MX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665640" y="5945040"/>
            <a:ext cx="6586560" cy="92016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2"/>
          <p:cNvSpPr/>
          <p:nvPr/>
        </p:nvSpPr>
        <p:spPr>
          <a:xfrm>
            <a:off x="647640" y="5938920"/>
            <a:ext cx="4919400" cy="93240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3"/>
          <p:cNvSpPr/>
          <p:nvPr/>
        </p:nvSpPr>
        <p:spPr>
          <a:xfrm>
            <a:off x="-7920" y="5791320"/>
            <a:ext cx="4535280" cy="1079640"/>
          </a:xfrm>
          <a:prstGeom prst="rtTriangle">
            <a:avLst/>
          </a:prstGeom>
          <a:blipFill rotWithShape="0">
            <a:blip r:embed="rId14">
              <a:alphaModFix amt="50000"/>
            </a:blip>
            <a:tile/>
          </a:blipFill>
          <a:ln w="12600">
            <a:noFill/>
          </a:ln>
          <a:effectLst>
            <a:outerShdw blurRad="50800" dist="381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7" name="Line 4"/>
          <p:cNvSpPr/>
          <p:nvPr/>
        </p:nvSpPr>
        <p:spPr>
          <a:xfrm>
            <a:off x="-12240" y="5787720"/>
            <a:ext cx="454032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8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MX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249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5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5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5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6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6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5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5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5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5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5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5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5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5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5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3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3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49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49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49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49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49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49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49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49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49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3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5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5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5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5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5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61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61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61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49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49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49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 /><Relationship Id="rId1" Type="http://schemas.openxmlformats.org/officeDocument/2006/relationships/slideLayout" Target="../slideLayouts/slideLayout49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73.xml" /><Relationship Id="rId5" Type="http://schemas.openxmlformats.org/officeDocument/2006/relationships/image" Target="../media/image57.jpeg" /><Relationship Id="rId4" Type="http://schemas.openxmlformats.org/officeDocument/2006/relationships/image" Target="../media/image56.jpeg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7.jpeg" /><Relationship Id="rId4" Type="http://schemas.openxmlformats.org/officeDocument/2006/relationships/image" Target="../media/image6.jpeg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4385520" y="1243080"/>
            <a:ext cx="6815160" cy="478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MX" sz="3200" b="1" strike="noStrike" cap="small" spc="-1">
                <a:solidFill>
                  <a:srgbClr val="000000"/>
                </a:solidFill>
                <a:latin typeface="Arial Narrow"/>
                <a:ea typeface="Calibri"/>
              </a:rPr>
              <a:t>      </a:t>
            </a:r>
            <a:r>
              <a:rPr lang="es-MX" sz="4000" b="1" strike="noStrike" cap="small" spc="-1">
                <a:solidFill>
                  <a:srgbClr val="000000"/>
                </a:solidFill>
                <a:latin typeface="Arial Narrow"/>
                <a:ea typeface="Calibri"/>
              </a:rPr>
              <a:t>Colegio Hispano Americano</a:t>
            </a:r>
            <a:r>
              <a:rPr lang="es-MX" sz="3200" b="1" strike="noStrike" cap="small" spc="-1">
                <a:solidFill>
                  <a:srgbClr val="000000"/>
                </a:solidFill>
                <a:latin typeface="Arial Narrow"/>
                <a:ea typeface="Calibri"/>
              </a:rPr>
              <a:t>	</a:t>
            </a:r>
            <a:endParaRPr lang="es-MX" sz="32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s-MX" sz="2800" b="1" strike="noStrike" cap="small" spc="-1">
                <a:solidFill>
                  <a:srgbClr val="000000"/>
                </a:solidFill>
                <a:latin typeface="Arial Narrow"/>
                <a:ea typeface="Calibri"/>
              </a:rPr>
              <a:t>   Clave incorporación</a:t>
            </a:r>
            <a:r>
              <a:rPr lang="es-MX" sz="2800" b="1" strike="noStrike" spc="-1">
                <a:solidFill>
                  <a:srgbClr val="000000"/>
                </a:solidFill>
                <a:latin typeface="Arial Narrow"/>
                <a:ea typeface="Calibri"/>
              </a:rPr>
              <a:t> UNAM 1030</a:t>
            </a:r>
            <a:endParaRPr lang="es-MX" sz="2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endParaRPr lang="es-MX" sz="2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endParaRPr lang="es-MX" sz="2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endParaRPr lang="es-MX" sz="2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s-MX" sz="3200" b="1" strike="noStrike" cap="small" spc="-1">
                <a:solidFill>
                  <a:srgbClr val="000000"/>
                </a:solidFill>
                <a:latin typeface="Arial Narrow"/>
                <a:ea typeface="Calibri"/>
              </a:rPr>
              <a:t>Equipo</a:t>
            </a:r>
            <a:r>
              <a:rPr lang="es-MX" sz="3200" b="1" strike="noStrike" spc="-1">
                <a:solidFill>
                  <a:srgbClr val="000000"/>
                </a:solidFill>
                <a:latin typeface="Arial Narrow"/>
                <a:ea typeface="Calibri"/>
              </a:rPr>
              <a:t> 2</a:t>
            </a:r>
            <a:endParaRPr lang="es-MX" sz="32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endParaRPr lang="es-MX" sz="32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endParaRPr lang="es-MX" sz="3200" b="0" strike="noStrike" spc="-1">
              <a:latin typeface="Arial"/>
            </a:endParaRPr>
          </a:p>
        </p:txBody>
      </p:sp>
      <p:pic>
        <p:nvPicPr>
          <p:cNvPr id="293" name="Imagen 4"/>
          <p:cNvPicPr/>
          <p:nvPr/>
        </p:nvPicPr>
        <p:blipFill>
          <a:blip r:embed="rId2"/>
          <a:stretch/>
        </p:blipFill>
        <p:spPr>
          <a:xfrm>
            <a:off x="789480" y="1275120"/>
            <a:ext cx="3165120" cy="295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253080" y="112392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19" name="5 Marcador de contenido"/>
          <p:cNvPicPr/>
          <p:nvPr/>
        </p:nvPicPr>
        <p:blipFill>
          <a:blip r:embed="rId2"/>
          <a:srcRect l="3208" t="31989" b="8641"/>
          <a:stretch/>
        </p:blipFill>
        <p:spPr>
          <a:xfrm>
            <a:off x="3753000" y="410400"/>
            <a:ext cx="7349040" cy="6012360"/>
          </a:xfrm>
          <a:prstGeom prst="rect">
            <a:avLst/>
          </a:prstGeom>
          <a:ln>
            <a:noFill/>
          </a:ln>
        </p:spPr>
      </p:pic>
      <p:sp>
        <p:nvSpPr>
          <p:cNvPr id="320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5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3 Marcador de contenido"/>
          <p:cNvPicPr/>
          <p:nvPr/>
        </p:nvPicPr>
        <p:blipFill>
          <a:blip r:embed="rId2"/>
          <a:srcRect t="2816" b="14471"/>
          <a:stretch/>
        </p:blipFill>
        <p:spPr>
          <a:xfrm>
            <a:off x="4728960" y="168120"/>
            <a:ext cx="5888160" cy="649404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6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4 Marcador de contenido"/>
          <p:cNvPicPr/>
          <p:nvPr/>
        </p:nvPicPr>
        <p:blipFill>
          <a:blip r:embed="rId2"/>
          <a:srcRect l="3208" t="14838" b="57860"/>
          <a:stretch/>
        </p:blipFill>
        <p:spPr>
          <a:xfrm>
            <a:off x="3791520" y="1810080"/>
            <a:ext cx="7781040" cy="2928240"/>
          </a:xfrm>
          <a:prstGeom prst="rect">
            <a:avLst/>
          </a:prstGeom>
          <a:ln>
            <a:noFill/>
          </a:ln>
        </p:spPr>
      </p:pic>
      <p:sp>
        <p:nvSpPr>
          <p:cNvPr id="325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7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F94BFBA5-4AC7-BE45-B7F2-3EC038AD170B}"/>
              </a:ext>
            </a:extLst>
          </p:cNvPr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044F3E0F-3DE3-804D-9553-3317DCE83A68}"/>
              </a:ext>
            </a:extLst>
          </p:cNvPr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6B2748E1-3D34-3048-A921-68CFB9C09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94" y="720725"/>
            <a:ext cx="81280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6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F94BFBA5-4AC7-BE45-B7F2-3EC038AD170B}"/>
              </a:ext>
            </a:extLst>
          </p:cNvPr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214B2282-57BE-A74F-B28A-1BCA2DFFE21F}"/>
              </a:ext>
            </a:extLst>
          </p:cNvPr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5B8A65B3-DD6A-5141-A9C5-FC09BCD33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40" y="720725"/>
            <a:ext cx="81280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0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F94BFBA5-4AC7-BE45-B7F2-3EC038AD170B}"/>
              </a:ext>
            </a:extLst>
          </p:cNvPr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4E34393E-DFD1-1A42-8835-7166133752DD}"/>
              </a:ext>
            </a:extLst>
          </p:cNvPr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F2788FFE-7021-B142-B53F-D1C02668B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40" y="720725"/>
            <a:ext cx="81280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6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F94BFBA5-4AC7-BE45-B7F2-3EC038AD170B}"/>
              </a:ext>
            </a:extLst>
          </p:cNvPr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5331FA85-3C88-B142-8D29-6972FE0EAFBB}"/>
              </a:ext>
            </a:extLst>
          </p:cNvPr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8C6288F5-C8F8-D440-8F80-98D10A9E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40" y="720725"/>
            <a:ext cx="81280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98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F94BFBA5-4AC7-BE45-B7F2-3EC038AD170B}"/>
              </a:ext>
            </a:extLst>
          </p:cNvPr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EB8A0B17-0A9D-2647-BB59-8EC45B9DB721}"/>
              </a:ext>
            </a:extLst>
          </p:cNvPr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1681B336-E7C9-914E-A328-C6AD06C04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40" y="720725"/>
            <a:ext cx="81280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3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F94BFBA5-4AC7-BE45-B7F2-3EC038AD170B}"/>
              </a:ext>
            </a:extLst>
          </p:cNvPr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EB8A0B17-0A9D-2647-BB59-8EC45B9DB721}"/>
              </a:ext>
            </a:extLst>
          </p:cNvPr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B92A560C-0790-0942-B0F6-D60A1618A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40" y="720725"/>
            <a:ext cx="81280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83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F94BFBA5-4AC7-BE45-B7F2-3EC038AD170B}"/>
              </a:ext>
            </a:extLst>
          </p:cNvPr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PARA LA SALUD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EB8A0B17-0A9D-2647-BB59-8EC45B9DB721}"/>
              </a:ext>
            </a:extLst>
          </p:cNvPr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9F8C1AED-49BE-0243-9E16-3DA12F8C1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40" y="720725"/>
            <a:ext cx="81280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5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628200" y="1779840"/>
            <a:ext cx="109713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5760" indent="-254520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s-MX" sz="27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Manuel Alejandro Trejo Trejo </a:t>
            </a:r>
            <a:r>
              <a:rPr lang="es-MX" sz="2700" b="1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(Ética)</a:t>
            </a:r>
            <a:endParaRPr lang="es-MX" sz="2700" b="0" strike="noStrike" spc="-1">
              <a:latin typeface="Arial"/>
            </a:endParaRPr>
          </a:p>
          <a:p>
            <a:pPr marL="365760" indent="-254520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s-MX" sz="27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Luis López Pérez </a:t>
            </a:r>
            <a:r>
              <a:rPr lang="es-MX" sz="2700" b="1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(Química)</a:t>
            </a:r>
            <a:endParaRPr lang="es-MX" sz="2700" b="0" strike="noStrike" spc="-1">
              <a:latin typeface="Arial"/>
            </a:endParaRPr>
          </a:p>
          <a:p>
            <a:pPr marL="365760" indent="-254520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s-MX" sz="27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María Rosaura Sánchez Hernández </a:t>
            </a:r>
            <a:r>
              <a:rPr lang="es-MX" sz="2700" b="1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(Educación para la salud)</a:t>
            </a:r>
            <a:endParaRPr lang="es-MX" sz="2700" b="0" strike="noStrike" spc="-1">
              <a:latin typeface="Arial"/>
            </a:endParaRPr>
          </a:p>
          <a:p>
            <a:pPr marL="365760" indent="-254520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s-MX" sz="27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Diego Armando Peña González </a:t>
            </a:r>
            <a:r>
              <a:rPr lang="es-MX" sz="2700" b="1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(Educación física)</a:t>
            </a:r>
            <a:endParaRPr lang="es-MX" sz="2700" b="0" strike="noStrike" spc="-1">
              <a:latin typeface="Arial"/>
            </a:endParaRPr>
          </a:p>
          <a:p>
            <a:pPr marL="365760" indent="-254520" algn="just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s-MX" sz="27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Brenda Atziri García García </a:t>
            </a:r>
            <a:r>
              <a:rPr lang="es-MX" sz="2700" b="1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(Biología)</a:t>
            </a:r>
            <a:endParaRPr lang="es-MX" sz="27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ÉTICA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28" name="174 Imagen"/>
          <p:cNvPicPr/>
          <p:nvPr/>
        </p:nvPicPr>
        <p:blipFill>
          <a:blip r:embed="rId2"/>
          <a:srcRect l="3499" t="35784" b="22656"/>
          <a:stretch/>
        </p:blipFill>
        <p:spPr>
          <a:xfrm>
            <a:off x="3960000" y="288000"/>
            <a:ext cx="7342920" cy="6324120"/>
          </a:xfrm>
          <a:prstGeom prst="rect">
            <a:avLst/>
          </a:prstGeom>
          <a:ln>
            <a:noFill/>
          </a:ln>
        </p:spPr>
      </p:pic>
      <p:sp>
        <p:nvSpPr>
          <p:cNvPr id="329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8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ÉTICA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31" name="177 Imagen"/>
          <p:cNvPicPr/>
          <p:nvPr/>
        </p:nvPicPr>
        <p:blipFill>
          <a:blip r:embed="rId2"/>
          <a:srcRect l="3499" t="18284" r="12131" b="28280"/>
          <a:stretch/>
        </p:blipFill>
        <p:spPr>
          <a:xfrm>
            <a:off x="4608000" y="-28440"/>
            <a:ext cx="5398920" cy="6838920"/>
          </a:xfrm>
          <a:prstGeom prst="rect">
            <a:avLst/>
          </a:prstGeom>
          <a:ln>
            <a:noFill/>
          </a:ln>
        </p:spPr>
      </p:pic>
      <p:sp>
        <p:nvSpPr>
          <p:cNvPr id="332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9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ÉTICA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34" name="180 Imagen"/>
          <p:cNvPicPr/>
          <p:nvPr/>
        </p:nvPicPr>
        <p:blipFill>
          <a:blip r:embed="rId2"/>
          <a:srcRect l="6311" t="21097" r="14" b="63430"/>
          <a:stretch/>
        </p:blipFill>
        <p:spPr>
          <a:xfrm>
            <a:off x="4032000" y="1512000"/>
            <a:ext cx="7414200" cy="2446920"/>
          </a:xfrm>
          <a:prstGeom prst="rect">
            <a:avLst/>
          </a:prstGeom>
          <a:ln>
            <a:noFill/>
          </a:ln>
        </p:spPr>
      </p:pic>
      <p:sp>
        <p:nvSpPr>
          <p:cNvPr id="335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10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ÉTICA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37" name="Imagen 336"/>
          <p:cNvPicPr/>
          <p:nvPr/>
        </p:nvPicPr>
        <p:blipFill>
          <a:blip r:embed="rId2"/>
          <a:srcRect l="10038" t="2666" r="12658" b="9142"/>
          <a:stretch/>
        </p:blipFill>
        <p:spPr>
          <a:xfrm>
            <a:off x="3528360" y="360360"/>
            <a:ext cx="4103280" cy="6047280"/>
          </a:xfrm>
          <a:prstGeom prst="rect">
            <a:avLst/>
          </a:prstGeom>
          <a:ln>
            <a:noFill/>
          </a:ln>
        </p:spPr>
      </p:pic>
      <p:pic>
        <p:nvPicPr>
          <p:cNvPr id="338" name="Imagen 337"/>
          <p:cNvPicPr/>
          <p:nvPr/>
        </p:nvPicPr>
        <p:blipFill>
          <a:blip r:embed="rId3"/>
          <a:srcRect l="10712" r="11957" b="17545"/>
          <a:stretch/>
        </p:blipFill>
        <p:spPr>
          <a:xfrm>
            <a:off x="7634880" y="393480"/>
            <a:ext cx="4388040" cy="5942160"/>
          </a:xfrm>
          <a:prstGeom prst="rect">
            <a:avLst/>
          </a:prstGeom>
          <a:ln>
            <a:noFill/>
          </a:ln>
        </p:spPr>
      </p:pic>
      <p:sp>
        <p:nvSpPr>
          <p:cNvPr id="339" name="CustomShape 2"/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sp>
        <p:nvSpPr>
          <p:cNvPr id="340" name="TextShape 3"/>
          <p:cNvSpPr txBox="1"/>
          <p:nvPr/>
        </p:nvSpPr>
        <p:spPr>
          <a:xfrm>
            <a:off x="11664000" y="6525000"/>
            <a:ext cx="334800" cy="243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11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ÉTICA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42" name="Imagen 341"/>
          <p:cNvPicPr/>
          <p:nvPr/>
        </p:nvPicPr>
        <p:blipFill>
          <a:blip r:embed="rId2"/>
          <a:srcRect l="13196" t="6540" r="9089" b="8418"/>
          <a:stretch/>
        </p:blipFill>
        <p:spPr>
          <a:xfrm>
            <a:off x="3456360" y="576000"/>
            <a:ext cx="4175280" cy="5831280"/>
          </a:xfrm>
          <a:prstGeom prst="rect">
            <a:avLst/>
          </a:prstGeom>
          <a:ln>
            <a:noFill/>
          </a:ln>
        </p:spPr>
      </p:pic>
      <p:pic>
        <p:nvPicPr>
          <p:cNvPr id="343" name="Imagen 342"/>
          <p:cNvPicPr/>
          <p:nvPr/>
        </p:nvPicPr>
        <p:blipFill>
          <a:blip r:embed="rId3"/>
          <a:srcRect l="5249" t="3390" r="10664" b="13668"/>
          <a:stretch/>
        </p:blipFill>
        <p:spPr>
          <a:xfrm>
            <a:off x="7632360" y="648360"/>
            <a:ext cx="4391280" cy="5687280"/>
          </a:xfrm>
          <a:prstGeom prst="rect">
            <a:avLst/>
          </a:prstGeom>
          <a:ln>
            <a:noFill/>
          </a:ln>
        </p:spPr>
      </p:pic>
      <p:sp>
        <p:nvSpPr>
          <p:cNvPr id="344" name="CustomShape 2"/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11545200" y="6480000"/>
            <a:ext cx="334800" cy="243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12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ÉTICA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47" name="Imagen 346"/>
          <p:cNvPicPr/>
          <p:nvPr/>
        </p:nvPicPr>
        <p:blipFill>
          <a:blip r:embed="rId2"/>
          <a:srcRect l="11396" t="5489" r="11304" b="10521"/>
          <a:stretch/>
        </p:blipFill>
        <p:spPr>
          <a:xfrm>
            <a:off x="3456000" y="504000"/>
            <a:ext cx="4103280" cy="5759280"/>
          </a:xfrm>
          <a:prstGeom prst="rect">
            <a:avLst/>
          </a:prstGeom>
          <a:ln>
            <a:noFill/>
          </a:ln>
        </p:spPr>
      </p:pic>
      <p:pic>
        <p:nvPicPr>
          <p:cNvPr id="348" name="Imagen 347"/>
          <p:cNvPicPr/>
          <p:nvPr/>
        </p:nvPicPr>
        <p:blipFill>
          <a:blip r:embed="rId3"/>
          <a:srcRect l="8684" t="4438" r="11304" b="10521"/>
          <a:stretch/>
        </p:blipFill>
        <p:spPr>
          <a:xfrm>
            <a:off x="7704000" y="576000"/>
            <a:ext cx="4142520" cy="5687640"/>
          </a:xfrm>
          <a:prstGeom prst="rect">
            <a:avLst/>
          </a:prstGeom>
          <a:ln>
            <a:noFill/>
          </a:ln>
        </p:spPr>
      </p:pic>
      <p:sp>
        <p:nvSpPr>
          <p:cNvPr id="349" name="CustomShape 2"/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sp>
        <p:nvSpPr>
          <p:cNvPr id="350" name="TextShape 3"/>
          <p:cNvSpPr txBox="1"/>
          <p:nvPr/>
        </p:nvSpPr>
        <p:spPr>
          <a:xfrm>
            <a:off x="11545200" y="6480000"/>
            <a:ext cx="334800" cy="243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13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ÉTICA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52" name="Imagen 351"/>
          <p:cNvPicPr/>
          <p:nvPr/>
        </p:nvPicPr>
        <p:blipFill>
          <a:blip r:embed="rId2"/>
          <a:stretch/>
        </p:blipFill>
        <p:spPr>
          <a:xfrm>
            <a:off x="3744000" y="360000"/>
            <a:ext cx="7919640" cy="6032520"/>
          </a:xfrm>
          <a:prstGeom prst="rect">
            <a:avLst/>
          </a:prstGeom>
          <a:ln>
            <a:noFill/>
          </a:ln>
        </p:spPr>
      </p:pic>
      <p:sp>
        <p:nvSpPr>
          <p:cNvPr id="353" name="CustomShape 2"/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sp>
        <p:nvSpPr>
          <p:cNvPr id="354" name="TextShape 3"/>
          <p:cNvSpPr txBox="1"/>
          <p:nvPr/>
        </p:nvSpPr>
        <p:spPr>
          <a:xfrm>
            <a:off x="11664000" y="6480000"/>
            <a:ext cx="528120" cy="394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14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ÉTICA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56" name="Imagen 355"/>
          <p:cNvPicPr/>
          <p:nvPr/>
        </p:nvPicPr>
        <p:blipFill>
          <a:blip r:embed="rId2"/>
          <a:stretch/>
        </p:blipFill>
        <p:spPr>
          <a:xfrm>
            <a:off x="3960000" y="720000"/>
            <a:ext cx="7177680" cy="5472720"/>
          </a:xfrm>
          <a:prstGeom prst="rect">
            <a:avLst/>
          </a:prstGeom>
          <a:ln>
            <a:noFill/>
          </a:ln>
        </p:spPr>
      </p:pic>
      <p:sp>
        <p:nvSpPr>
          <p:cNvPr id="357" name="CustomShape 2"/>
          <p:cNvSpPr/>
          <p:nvPr/>
        </p:nvSpPr>
        <p:spPr>
          <a:xfrm>
            <a:off x="14400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sp>
        <p:nvSpPr>
          <p:cNvPr id="358" name="TextShape 3"/>
          <p:cNvSpPr txBox="1"/>
          <p:nvPr/>
        </p:nvSpPr>
        <p:spPr>
          <a:xfrm>
            <a:off x="11473200" y="6408000"/>
            <a:ext cx="334800" cy="243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15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391320" y="2808000"/>
            <a:ext cx="27759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60" name="Imagen 296"/>
          <p:cNvPicPr/>
          <p:nvPr/>
        </p:nvPicPr>
        <p:blipFill>
          <a:blip r:embed="rId3"/>
          <a:srcRect l="5949" t="33767" r="3055" b="3895"/>
          <a:stretch/>
        </p:blipFill>
        <p:spPr>
          <a:xfrm>
            <a:off x="4304520" y="288000"/>
            <a:ext cx="6777000" cy="6191280"/>
          </a:xfrm>
          <a:prstGeom prst="rect">
            <a:avLst/>
          </a:prstGeom>
          <a:ln>
            <a:noFill/>
          </a:ln>
        </p:spPr>
      </p:pic>
      <p:sp>
        <p:nvSpPr>
          <p:cNvPr id="361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16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391320" y="2808000"/>
            <a:ext cx="27759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63" name="Imagen 298"/>
          <p:cNvPicPr/>
          <p:nvPr/>
        </p:nvPicPr>
        <p:blipFill>
          <a:blip r:embed="rId2"/>
          <a:srcRect l="1748" t="7913" r="5854" b="2843"/>
          <a:stretch/>
        </p:blipFill>
        <p:spPr>
          <a:xfrm>
            <a:off x="4464000" y="72360"/>
            <a:ext cx="5183280" cy="6675840"/>
          </a:xfrm>
          <a:prstGeom prst="rect">
            <a:avLst/>
          </a:prstGeom>
          <a:ln>
            <a:noFill/>
          </a:ln>
        </p:spPr>
      </p:pic>
      <p:sp>
        <p:nvSpPr>
          <p:cNvPr id="364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17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695520" y="2691720"/>
            <a:ext cx="109713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MX" sz="2800" b="1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CICLO ESCOLAR 2018-2019</a:t>
            </a:r>
            <a:br/>
            <a:endParaRPr lang="es-MX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r>
              <a:rPr lang="es-MX" sz="2800" b="1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Fecha de inicio: Febrero 2019</a:t>
            </a:r>
            <a:br/>
            <a:r>
              <a:rPr lang="es-MX" sz="2800" b="1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Fecha de término: Mayo 2019</a:t>
            </a:r>
            <a:endParaRPr lang="es-MX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391320" y="2808000"/>
            <a:ext cx="27759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66" name="Imagen 300"/>
          <p:cNvPicPr/>
          <p:nvPr/>
        </p:nvPicPr>
        <p:blipFill>
          <a:blip r:embed="rId2"/>
          <a:srcRect t="28916" r="4457" b="43798"/>
          <a:stretch/>
        </p:blipFill>
        <p:spPr>
          <a:xfrm>
            <a:off x="3771000" y="1872000"/>
            <a:ext cx="7748280" cy="2950920"/>
          </a:xfrm>
          <a:prstGeom prst="rect">
            <a:avLst/>
          </a:prstGeom>
          <a:ln>
            <a:noFill/>
          </a:ln>
        </p:spPr>
      </p:pic>
      <p:sp>
        <p:nvSpPr>
          <p:cNvPr id="367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18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69" name="Imagen 4"/>
          <p:cNvPicPr/>
          <p:nvPr/>
        </p:nvPicPr>
        <p:blipFill>
          <a:blip r:embed="rId2"/>
          <a:srcRect l="3537" t="2752" b="3799"/>
          <a:stretch/>
        </p:blipFill>
        <p:spPr>
          <a:xfrm>
            <a:off x="3647880" y="764640"/>
            <a:ext cx="8026560" cy="5831640"/>
          </a:xfrm>
          <a:prstGeom prst="rect">
            <a:avLst/>
          </a:prstGeom>
          <a:ln>
            <a:noFill/>
          </a:ln>
        </p:spPr>
      </p:pic>
      <p:sp>
        <p:nvSpPr>
          <p:cNvPr id="370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19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373" name="Imagen 1"/>
          <p:cNvPicPr/>
          <p:nvPr/>
        </p:nvPicPr>
        <p:blipFill>
          <a:blip r:embed="rId2"/>
          <a:srcRect l="24809" r="9838" b="1701"/>
          <a:stretch/>
        </p:blipFill>
        <p:spPr>
          <a:xfrm>
            <a:off x="4799880" y="764640"/>
            <a:ext cx="5234040" cy="5904000"/>
          </a:xfrm>
          <a:prstGeom prst="rect">
            <a:avLst/>
          </a:prstGeom>
          <a:ln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20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78" name="Imagen 4"/>
          <p:cNvPicPr/>
          <p:nvPr/>
        </p:nvPicPr>
        <p:blipFill>
          <a:blip r:embed="rId2"/>
          <a:srcRect l="5114"/>
          <a:stretch/>
        </p:blipFill>
        <p:spPr>
          <a:xfrm>
            <a:off x="3935880" y="764640"/>
            <a:ext cx="7415640" cy="5861160"/>
          </a:xfrm>
          <a:prstGeom prst="rect">
            <a:avLst/>
          </a:prstGeom>
          <a:ln>
            <a:noFill/>
          </a:ln>
        </p:spPr>
      </p:pic>
      <p:sp>
        <p:nvSpPr>
          <p:cNvPr id="379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21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381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82" name="Imagen 1"/>
          <p:cNvPicPr/>
          <p:nvPr/>
        </p:nvPicPr>
        <p:blipFill>
          <a:blip r:embed="rId2"/>
          <a:srcRect b="14886"/>
          <a:stretch/>
        </p:blipFill>
        <p:spPr>
          <a:xfrm>
            <a:off x="3575880" y="764640"/>
            <a:ext cx="8346240" cy="5327640"/>
          </a:xfrm>
          <a:prstGeom prst="rect">
            <a:avLst/>
          </a:prstGeom>
          <a:ln>
            <a:noFill/>
          </a:ln>
        </p:spPr>
      </p:pic>
      <p:sp>
        <p:nvSpPr>
          <p:cNvPr id="383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22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86" name="Imagen 1"/>
          <p:cNvPicPr/>
          <p:nvPr/>
        </p:nvPicPr>
        <p:blipFill>
          <a:blip r:embed="rId2"/>
          <a:srcRect l="9838" t="15350" r="7476" b="24799"/>
          <a:stretch/>
        </p:blipFill>
        <p:spPr>
          <a:xfrm>
            <a:off x="3592080" y="1052640"/>
            <a:ext cx="8616600" cy="4677120"/>
          </a:xfrm>
          <a:prstGeom prst="rect">
            <a:avLst/>
          </a:prstGeom>
          <a:ln>
            <a:noFill/>
          </a:ln>
        </p:spPr>
      </p:pic>
      <p:sp>
        <p:nvSpPr>
          <p:cNvPr id="387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23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90" name="Imagen 1"/>
          <p:cNvPicPr/>
          <p:nvPr/>
        </p:nvPicPr>
        <p:blipFill>
          <a:blip r:embed="rId2"/>
          <a:srcRect l="19287" t="15350" r="7476" b="29000"/>
          <a:stretch/>
        </p:blipFill>
        <p:spPr>
          <a:xfrm>
            <a:off x="3575880" y="1137600"/>
            <a:ext cx="8337960" cy="4751280"/>
          </a:xfrm>
          <a:prstGeom prst="rect">
            <a:avLst/>
          </a:prstGeom>
          <a:ln>
            <a:noFill/>
          </a:ln>
        </p:spPr>
      </p:pic>
      <p:sp>
        <p:nvSpPr>
          <p:cNvPr id="391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24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94" name="Imagen 1"/>
          <p:cNvPicPr/>
          <p:nvPr/>
        </p:nvPicPr>
        <p:blipFill>
          <a:blip r:embed="rId2"/>
          <a:srcRect l="5900" t="9051" b="8000"/>
          <a:stretch/>
        </p:blipFill>
        <p:spPr>
          <a:xfrm>
            <a:off x="3719880" y="908640"/>
            <a:ext cx="7775640" cy="5140440"/>
          </a:xfrm>
          <a:prstGeom prst="rect">
            <a:avLst/>
          </a:prstGeom>
          <a:ln>
            <a:noFill/>
          </a:ln>
        </p:spPr>
      </p:pic>
      <p:sp>
        <p:nvSpPr>
          <p:cNvPr id="395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25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398" name="Imagen 1"/>
          <p:cNvPicPr/>
          <p:nvPr/>
        </p:nvPicPr>
        <p:blipFill>
          <a:blip r:embed="rId2"/>
          <a:srcRect l="8262" t="12201" r="1964" b="13252"/>
          <a:stretch/>
        </p:blipFill>
        <p:spPr>
          <a:xfrm>
            <a:off x="3647880" y="1074240"/>
            <a:ext cx="8034120" cy="5003280"/>
          </a:xfrm>
          <a:prstGeom prst="rect">
            <a:avLst/>
          </a:prstGeom>
          <a:ln>
            <a:noFill/>
          </a:ln>
        </p:spPr>
      </p:pic>
      <p:sp>
        <p:nvSpPr>
          <p:cNvPr id="399" name="CustomShape 3"/>
          <p:cNvSpPr/>
          <p:nvPr/>
        </p:nvSpPr>
        <p:spPr>
          <a:xfrm>
            <a:off x="10598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26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EDUCACIÓN FÍSICA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5712120" y="188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402" name="Imagen 1"/>
          <p:cNvPicPr/>
          <p:nvPr/>
        </p:nvPicPr>
        <p:blipFill>
          <a:blip r:embed="rId2"/>
          <a:srcRect l="21658" t="9051" r="4326" b="17461"/>
          <a:stretch/>
        </p:blipFill>
        <p:spPr>
          <a:xfrm>
            <a:off x="3935880" y="764640"/>
            <a:ext cx="7159320" cy="5331240"/>
          </a:xfrm>
          <a:prstGeom prst="rect">
            <a:avLst/>
          </a:prstGeom>
          <a:ln>
            <a:noFill/>
          </a:ln>
        </p:spPr>
      </p:pic>
      <p:sp>
        <p:nvSpPr>
          <p:cNvPr id="403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27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513000" y="398520"/>
            <a:ext cx="109713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47000"/>
          </a:bodyPr>
          <a:lstStyle/>
          <a:p>
            <a:pPr algn="ctr">
              <a:lnSpc>
                <a:spcPct val="100000"/>
              </a:lnSpc>
            </a:pPr>
            <a:r>
              <a:rPr lang="es-MX" sz="4400" b="1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¿CÓMO IDENTIFICAR ALIMENTOS ADECUADOS PARA MÍ?</a:t>
            </a:r>
            <a:endParaRPr lang="es-MX" sz="4400" b="0" strike="noStrike" spc="-1">
              <a:latin typeface="Arial"/>
            </a:endParaRPr>
          </a:p>
        </p:txBody>
      </p:sp>
      <p:pic>
        <p:nvPicPr>
          <p:cNvPr id="297" name="Picture 2"/>
          <p:cNvPicPr/>
          <p:nvPr/>
        </p:nvPicPr>
        <p:blipFill>
          <a:blip r:embed="rId2"/>
          <a:stretch/>
        </p:blipFill>
        <p:spPr>
          <a:xfrm>
            <a:off x="1063800" y="1571760"/>
            <a:ext cx="9721080" cy="5178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253080" y="112392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BIOLOGÍA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3869280" y="864000"/>
            <a:ext cx="7313760" cy="511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6" name="3 Marcador de contenido"/>
          <p:cNvPicPr/>
          <p:nvPr/>
        </p:nvPicPr>
        <p:blipFill>
          <a:blip r:embed="rId2"/>
          <a:srcRect l="605" t="34730" r="4948" b="1336"/>
          <a:stretch/>
        </p:blipFill>
        <p:spPr>
          <a:xfrm>
            <a:off x="4124160" y="242640"/>
            <a:ext cx="7066800" cy="6380640"/>
          </a:xfrm>
          <a:prstGeom prst="rect">
            <a:avLst/>
          </a:prstGeom>
          <a:ln>
            <a:noFill/>
          </a:ln>
        </p:spPr>
      </p:pic>
      <p:sp>
        <p:nvSpPr>
          <p:cNvPr id="407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28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4 Marcador de contenido"/>
          <p:cNvPicPr/>
          <p:nvPr/>
        </p:nvPicPr>
        <p:blipFill>
          <a:blip r:embed="rId2"/>
          <a:srcRect t="2816" b="2449"/>
          <a:stretch/>
        </p:blipFill>
        <p:spPr>
          <a:xfrm>
            <a:off x="5363280" y="37440"/>
            <a:ext cx="5290920" cy="6683760"/>
          </a:xfrm>
          <a:prstGeom prst="rect">
            <a:avLst/>
          </a:prstGeom>
          <a:ln>
            <a:noFill/>
          </a:ln>
        </p:spPr>
      </p:pic>
      <p:sp>
        <p:nvSpPr>
          <p:cNvPr id="409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BIOLOGÍA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29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405360" y="127620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BIOLOGÍA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412" name="6 Marcador de contenido"/>
          <p:cNvPicPr/>
          <p:nvPr/>
        </p:nvPicPr>
        <p:blipFill>
          <a:blip r:embed="rId2"/>
          <a:srcRect t="4637" r="3995" b="68061"/>
          <a:stretch/>
        </p:blipFill>
        <p:spPr>
          <a:xfrm>
            <a:off x="3750840" y="1742040"/>
            <a:ext cx="7799040" cy="2959200"/>
          </a:xfrm>
          <a:prstGeom prst="rect">
            <a:avLst/>
          </a:prstGeom>
          <a:ln>
            <a:noFill/>
          </a:ln>
        </p:spPr>
      </p:pic>
      <p:sp>
        <p:nvSpPr>
          <p:cNvPr id="413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30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192 Imagen"/>
          <p:cNvPicPr/>
          <p:nvPr/>
        </p:nvPicPr>
        <p:blipFill>
          <a:blip r:embed="rId2"/>
          <a:srcRect l="11645" t="2816" r="15209" b="1560"/>
          <a:stretch/>
        </p:blipFill>
        <p:spPr>
          <a:xfrm rot="16168200">
            <a:off x="5249880" y="-653760"/>
            <a:ext cx="4768920" cy="8315280"/>
          </a:xfrm>
          <a:prstGeom prst="rect">
            <a:avLst/>
          </a:prstGeom>
          <a:ln>
            <a:noFill/>
          </a:ln>
        </p:spPr>
      </p:pic>
      <p:sp>
        <p:nvSpPr>
          <p:cNvPr id="415" name="CustomShape 1"/>
          <p:cNvSpPr/>
          <p:nvPr/>
        </p:nvSpPr>
        <p:spPr>
          <a:xfrm>
            <a:off x="707040" y="3196080"/>
            <a:ext cx="217188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BIOLOGÍA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16" name="CustomShape 2"/>
          <p:cNvSpPr/>
          <p:nvPr/>
        </p:nvSpPr>
        <p:spPr>
          <a:xfrm>
            <a:off x="4248000" y="33372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TRABAJO. EQUIPO 1 PROTEÍNAS</a:t>
            </a:r>
            <a:endParaRPr lang="es-MX" sz="1800" b="0" strike="noStrike" spc="-1">
              <a:latin typeface="Arial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31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707040" y="3196080"/>
            <a:ext cx="217188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BIOLOGÍA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19" name="CustomShape 2"/>
          <p:cNvSpPr/>
          <p:nvPr/>
        </p:nvSpPr>
        <p:spPr>
          <a:xfrm>
            <a:off x="4248000" y="33372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TRABAJO. EQUIPO 2 CARBOHIDRATOS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420" name="199 Imagen"/>
          <p:cNvPicPr/>
          <p:nvPr/>
        </p:nvPicPr>
        <p:blipFill>
          <a:blip r:embed="rId2"/>
          <a:stretch/>
        </p:blipFill>
        <p:spPr>
          <a:xfrm>
            <a:off x="3597120" y="1261440"/>
            <a:ext cx="8281800" cy="3993480"/>
          </a:xfrm>
          <a:prstGeom prst="rect">
            <a:avLst/>
          </a:prstGeom>
          <a:ln>
            <a:noFill/>
          </a:ln>
        </p:spPr>
      </p:pic>
      <p:sp>
        <p:nvSpPr>
          <p:cNvPr id="421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32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707040" y="3196080"/>
            <a:ext cx="2171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QUÍMICA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423" name="Imagen 4"/>
          <p:cNvPicPr/>
          <p:nvPr/>
        </p:nvPicPr>
        <p:blipFill>
          <a:blip r:embed="rId2"/>
          <a:srcRect l="5244" t="33832" r="6393" b="6466"/>
          <a:stretch/>
        </p:blipFill>
        <p:spPr>
          <a:xfrm>
            <a:off x="3807720" y="225000"/>
            <a:ext cx="7055280" cy="6355800"/>
          </a:xfrm>
          <a:prstGeom prst="rect">
            <a:avLst/>
          </a:prstGeom>
          <a:ln>
            <a:noFill/>
          </a:ln>
        </p:spPr>
      </p:pic>
      <p:sp>
        <p:nvSpPr>
          <p:cNvPr id="424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33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707040" y="3196080"/>
            <a:ext cx="2171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QUÍMICA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426" name="Imagen 1"/>
          <p:cNvPicPr/>
          <p:nvPr/>
        </p:nvPicPr>
        <p:blipFill>
          <a:blip r:embed="rId2"/>
          <a:srcRect l="2857" t="9555" r="6127" b="9255"/>
          <a:stretch/>
        </p:blipFill>
        <p:spPr>
          <a:xfrm>
            <a:off x="4149000" y="109080"/>
            <a:ext cx="5554080" cy="6606720"/>
          </a:xfrm>
          <a:prstGeom prst="rect">
            <a:avLst/>
          </a:prstGeom>
          <a:ln>
            <a:noFill/>
          </a:ln>
        </p:spPr>
      </p:pic>
      <p:sp>
        <p:nvSpPr>
          <p:cNvPr id="427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34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707040" y="3196080"/>
            <a:ext cx="2171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QUÍMICA</a:t>
            </a:r>
            <a:endParaRPr lang="es-MX" sz="3600" b="0" strike="noStrike" spc="-1">
              <a:latin typeface="Arial"/>
            </a:endParaRPr>
          </a:p>
        </p:txBody>
      </p:sp>
      <p:pic>
        <p:nvPicPr>
          <p:cNvPr id="429" name="Imagen 1"/>
          <p:cNvPicPr/>
          <p:nvPr/>
        </p:nvPicPr>
        <p:blipFill>
          <a:blip r:embed="rId2"/>
          <a:srcRect t="8161" b="65391"/>
          <a:stretch/>
        </p:blipFill>
        <p:spPr>
          <a:xfrm>
            <a:off x="3797280" y="1610280"/>
            <a:ext cx="7733880" cy="2728800"/>
          </a:xfrm>
          <a:prstGeom prst="rect">
            <a:avLst/>
          </a:prstGeom>
          <a:ln>
            <a:noFill/>
          </a:ln>
        </p:spPr>
      </p:pic>
      <p:sp>
        <p:nvSpPr>
          <p:cNvPr id="430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35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3869280" y="3178080"/>
            <a:ext cx="7313760" cy="49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2"/>
          <p:cNvSpPr/>
          <p:nvPr/>
        </p:nvSpPr>
        <p:spPr>
          <a:xfrm>
            <a:off x="707040" y="3196080"/>
            <a:ext cx="2171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QUÍMICA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33" name="CustomShape 3"/>
          <p:cNvSpPr/>
          <p:nvPr/>
        </p:nvSpPr>
        <p:spPr>
          <a:xfrm>
            <a:off x="0" y="260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 DE INVESTIGACIÓN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434" name="Imagen 6"/>
          <p:cNvPicPr/>
          <p:nvPr/>
        </p:nvPicPr>
        <p:blipFill>
          <a:blip r:embed="rId2"/>
          <a:srcRect l="5405" t="3382" r="4053" b="2634"/>
          <a:stretch/>
        </p:blipFill>
        <p:spPr>
          <a:xfrm>
            <a:off x="5663880" y="11880"/>
            <a:ext cx="5111640" cy="6866640"/>
          </a:xfrm>
          <a:prstGeom prst="rect">
            <a:avLst/>
          </a:prstGeom>
          <a:ln>
            <a:noFill/>
          </a:ln>
        </p:spPr>
      </p:pic>
      <p:sp>
        <p:nvSpPr>
          <p:cNvPr id="435" name="CustomShape 4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36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3869280" y="3178080"/>
            <a:ext cx="7313760" cy="49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2"/>
          <p:cNvSpPr/>
          <p:nvPr/>
        </p:nvSpPr>
        <p:spPr>
          <a:xfrm>
            <a:off x="707040" y="3196080"/>
            <a:ext cx="2171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QUÍMICA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0" y="260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 DE INVESTIGACIÓN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439" name="Imagen 5"/>
          <p:cNvPicPr/>
          <p:nvPr/>
        </p:nvPicPr>
        <p:blipFill>
          <a:blip r:embed="rId2"/>
          <a:srcRect l="5438" t="3547" r="4882" b="8257"/>
          <a:stretch/>
        </p:blipFill>
        <p:spPr>
          <a:xfrm>
            <a:off x="5735880" y="153720"/>
            <a:ext cx="5255640" cy="6689160"/>
          </a:xfrm>
          <a:prstGeom prst="rect">
            <a:avLst/>
          </a:prstGeom>
          <a:ln>
            <a:noFill/>
          </a:ln>
        </p:spPr>
      </p:pic>
      <p:sp>
        <p:nvSpPr>
          <p:cNvPr id="440" name="CustomShape 4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37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116640" y="-72000"/>
            <a:ext cx="109713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MX" sz="4100" b="1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ÍNDICE</a:t>
            </a:r>
            <a:endParaRPr lang="es-MX" sz="4100" b="0" strike="noStrike" spc="-1">
              <a:latin typeface="Arial"/>
            </a:endParaRPr>
          </a:p>
        </p:txBody>
      </p:sp>
      <p:graphicFrame>
        <p:nvGraphicFramePr>
          <p:cNvPr id="299" name="Table 2"/>
          <p:cNvGraphicFramePr/>
          <p:nvPr/>
        </p:nvGraphicFramePr>
        <p:xfrm>
          <a:off x="1110960" y="937440"/>
          <a:ext cx="10015560" cy="5326200"/>
        </p:xfrm>
        <a:graphic>
          <a:graphicData uri="http://schemas.openxmlformats.org/drawingml/2006/table">
            <a:tbl>
              <a:tblPr/>
              <a:tblGrid>
                <a:gridCol w="948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880">
                <a:tc>
                  <a:txBody>
                    <a:bodyPr/>
                    <a:lstStyle/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70C0"/>
                        </a:buClr>
                        <a:buFont typeface="Wingdings" charset="2"/>
                        <a:buChar char=""/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Fotografías de la primera etapa………………………………………………………………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70C0"/>
                        </a:buClr>
                        <a:buFont typeface="Wingdings" charset="2"/>
                        <a:buChar char=""/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Justificación………………………………………………………………………………………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70C0"/>
                        </a:buClr>
                        <a:buFont typeface="Wingdings" charset="2"/>
                        <a:buChar char=""/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Objetivo general y específico…………………………………………………………………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70C0"/>
                        </a:buClr>
                        <a:buFont typeface="Wingdings" charset="2"/>
                        <a:buChar char=""/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Objetivos por asignatura………………………………………………………………………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70C0"/>
                        </a:buClr>
                        <a:buFont typeface="Wingdings" charset="2"/>
                        <a:buChar char=""/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Documentación del proyecto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Actividad (secuencia didáctica </a:t>
                      </a:r>
                      <a:r>
                        <a:rPr lang="es-MX" sz="1800" b="1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Educación para la salud</a:t>
                      </a: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)……………………………………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Actividad (secuencia didáctica y evidencias </a:t>
                      </a:r>
                      <a:r>
                        <a:rPr lang="es-MX" sz="1800" b="1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Ética</a:t>
                      </a: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) …………………………………………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Actividad (secuencia didáctica y evidencias </a:t>
                      </a:r>
                      <a:r>
                        <a:rPr lang="es-MX" sz="1800" b="1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Educación Física</a:t>
                      </a: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) 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16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Actividad (secuencia didáctica y evidencias </a:t>
                      </a:r>
                      <a:r>
                        <a:rPr lang="es-MX" sz="1800" b="1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Biología</a:t>
                      </a: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) 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28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Actividad (secuencia didáctica y evidencias </a:t>
                      </a:r>
                      <a:r>
                        <a:rPr lang="es-MX" sz="1800" b="1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Química</a:t>
                      </a: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) 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33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70C0"/>
                        </a:buClr>
                        <a:buFont typeface="Wingdings" charset="2"/>
                        <a:buChar char=""/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Fotografías del trabajo en la segunda etapa……………………………………………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40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70C0"/>
                        </a:buClr>
                        <a:buFont typeface="Wingdings" charset="2"/>
                        <a:buChar char=""/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Lucida Sans Unicode"/>
                          <a:ea typeface="DejaVu Sans"/>
                        </a:rPr>
                        <a:t>Conclusiones generales del proyecto………………………………………………………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</a:t>
                      </a:r>
                      <a:endParaRPr lang="es-MX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3869280" y="3178080"/>
            <a:ext cx="7313760" cy="49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2"/>
          <p:cNvSpPr/>
          <p:nvPr/>
        </p:nvSpPr>
        <p:spPr>
          <a:xfrm>
            <a:off x="707040" y="3196080"/>
            <a:ext cx="2171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QUÍMICA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43" name="CustomShape 3"/>
          <p:cNvSpPr/>
          <p:nvPr/>
        </p:nvSpPr>
        <p:spPr>
          <a:xfrm>
            <a:off x="0" y="260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 DE INVESTIGACIÓN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444" name="Imagen 6"/>
          <p:cNvPicPr/>
          <p:nvPr/>
        </p:nvPicPr>
        <p:blipFill>
          <a:blip r:embed="rId2"/>
          <a:srcRect l="6517" t="2752" r="5160" b="13250"/>
          <a:stretch/>
        </p:blipFill>
        <p:spPr>
          <a:xfrm>
            <a:off x="5735880" y="24840"/>
            <a:ext cx="5550840" cy="6832080"/>
          </a:xfrm>
          <a:prstGeom prst="rect">
            <a:avLst/>
          </a:prstGeom>
          <a:ln>
            <a:noFill/>
          </a:ln>
        </p:spPr>
      </p:pic>
      <p:sp>
        <p:nvSpPr>
          <p:cNvPr id="445" name="CustomShape 4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38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ustomShape 1"/>
          <p:cNvSpPr/>
          <p:nvPr/>
        </p:nvSpPr>
        <p:spPr>
          <a:xfrm>
            <a:off x="707040" y="3196080"/>
            <a:ext cx="21718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60">
                <a:solidFill>
                  <a:srgbClr val="FFFFFF"/>
                </a:solidFill>
                <a:latin typeface="Corbel"/>
                <a:ea typeface="DejaVu Sans"/>
              </a:rPr>
              <a:t>QUÍMICA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47" name="CustomShape 2"/>
          <p:cNvSpPr/>
          <p:nvPr/>
        </p:nvSpPr>
        <p:spPr>
          <a:xfrm>
            <a:off x="4655880" y="260640"/>
            <a:ext cx="647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EVIDENCIAS DE TRABAJO FINAL: INFOGRAFÍA</a:t>
            </a:r>
            <a:endParaRPr lang="es-MX" sz="1800" b="0" strike="noStrike" spc="-1">
              <a:latin typeface="Arial"/>
            </a:endParaRPr>
          </a:p>
        </p:txBody>
      </p:sp>
      <p:pic>
        <p:nvPicPr>
          <p:cNvPr id="448" name="Imagen 5"/>
          <p:cNvPicPr/>
          <p:nvPr/>
        </p:nvPicPr>
        <p:blipFill>
          <a:blip r:embed="rId2"/>
          <a:stretch/>
        </p:blipFill>
        <p:spPr>
          <a:xfrm>
            <a:off x="2999520" y="1083960"/>
            <a:ext cx="8655120" cy="4867920"/>
          </a:xfrm>
          <a:prstGeom prst="rect">
            <a:avLst/>
          </a:prstGeom>
          <a:ln>
            <a:noFill/>
          </a:ln>
        </p:spPr>
      </p:pic>
      <p:sp>
        <p:nvSpPr>
          <p:cNvPr id="449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39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7 Marcador de contenido"/>
          <p:cNvPicPr/>
          <p:nvPr/>
        </p:nvPicPr>
        <p:blipFill>
          <a:blip r:embed="rId2"/>
          <a:stretch/>
        </p:blipFill>
        <p:spPr>
          <a:xfrm>
            <a:off x="200880" y="-110880"/>
            <a:ext cx="5777640" cy="3466080"/>
          </a:xfrm>
          <a:prstGeom prst="rect">
            <a:avLst/>
          </a:prstGeom>
          <a:ln>
            <a:noFill/>
          </a:ln>
        </p:spPr>
      </p:pic>
      <p:pic>
        <p:nvPicPr>
          <p:cNvPr id="451" name="8 Imagen"/>
          <p:cNvPicPr/>
          <p:nvPr/>
        </p:nvPicPr>
        <p:blipFill>
          <a:blip r:embed="rId3"/>
          <a:stretch/>
        </p:blipFill>
        <p:spPr>
          <a:xfrm>
            <a:off x="5969160" y="-110880"/>
            <a:ext cx="5783400" cy="3469680"/>
          </a:xfrm>
          <a:prstGeom prst="rect">
            <a:avLst/>
          </a:prstGeom>
          <a:ln>
            <a:noFill/>
          </a:ln>
        </p:spPr>
      </p:pic>
      <p:pic>
        <p:nvPicPr>
          <p:cNvPr id="452" name="9 Imagen"/>
          <p:cNvPicPr/>
          <p:nvPr/>
        </p:nvPicPr>
        <p:blipFill>
          <a:blip r:embed="rId4"/>
          <a:stretch/>
        </p:blipFill>
        <p:spPr>
          <a:xfrm>
            <a:off x="183960" y="3360240"/>
            <a:ext cx="5794560" cy="3476160"/>
          </a:xfrm>
          <a:prstGeom prst="rect">
            <a:avLst/>
          </a:prstGeom>
          <a:ln>
            <a:noFill/>
          </a:ln>
        </p:spPr>
      </p:pic>
      <p:pic>
        <p:nvPicPr>
          <p:cNvPr id="453" name="10 Imagen"/>
          <p:cNvPicPr/>
          <p:nvPr/>
        </p:nvPicPr>
        <p:blipFill>
          <a:blip r:embed="rId5"/>
          <a:stretch/>
        </p:blipFill>
        <p:spPr>
          <a:xfrm>
            <a:off x="5950440" y="3360240"/>
            <a:ext cx="5819400" cy="3490920"/>
          </a:xfrm>
          <a:prstGeom prst="rect">
            <a:avLst/>
          </a:prstGeom>
          <a:ln>
            <a:noFill/>
          </a:ln>
        </p:spPr>
      </p:pic>
      <p:sp>
        <p:nvSpPr>
          <p:cNvPr id="454" name="CustomShape 1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40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4673160" y="404640"/>
            <a:ext cx="36352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3600" b="1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CONCLUSIONES</a:t>
            </a:r>
            <a:endParaRPr lang="es-MX" sz="3600" b="0" strike="noStrike" spc="-1">
              <a:latin typeface="Arial"/>
            </a:endParaRPr>
          </a:p>
        </p:txBody>
      </p:sp>
      <p:sp>
        <p:nvSpPr>
          <p:cNvPr id="456" name="CustomShape 2"/>
          <p:cNvSpPr/>
          <p:nvPr/>
        </p:nvSpPr>
        <p:spPr>
          <a:xfrm>
            <a:off x="648000" y="1152000"/>
            <a:ext cx="11231280" cy="505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es-MX" sz="1800" b="0" strike="noStrike" spc="-1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Durante el desarrollo del proyecto, hubo dificultades para compaginar los horarios de los profesores involucrados, por lo que nos apoyamos en las herramientas digitales para comunicarnos eficientemente. </a:t>
            </a:r>
            <a:endParaRPr lang="es-MX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MX" sz="2200" b="0" strike="noStrike" spc="-1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 través del trabajo interdisciplinario, los alumnos integraron los conceptos desde diferentes perspectivas y resaltaron la relevancia de llevar una buena alimentación en combinación con actividad física, con la finalidad de mejorar su calidad de vida.</a:t>
            </a:r>
            <a:endParaRPr lang="es-MX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MX" sz="2200" b="0" strike="noStrike" spc="-1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La participación activa de los alumnos en el salón de clase fue un punto clave para lograr la integración de los conceptos entre las cinco asignaturas. </a:t>
            </a:r>
            <a:endParaRPr lang="es-MX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MX" sz="2200" b="0" strike="noStrike" spc="-1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Se sugiere incrementar la comunicación entre el cuerpo docente en futuros proyectos para poder darle cohesión a todas las etapas y un mejor seguimiento de los alumnos.</a:t>
            </a:r>
            <a:endParaRPr lang="es-MX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MX" sz="2200" b="0" strike="noStrike" spc="-1">
              <a:latin typeface="Arial"/>
            </a:endParaRPr>
          </a:p>
        </p:txBody>
      </p:sp>
      <p:sp>
        <p:nvSpPr>
          <p:cNvPr id="457" name="CustomShape 3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000000"/>
                </a:solidFill>
                <a:latin typeface="Corbel"/>
                <a:ea typeface="DejaVu Sans"/>
              </a:rPr>
              <a:t>41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253080" y="1123920"/>
            <a:ext cx="2945880" cy="459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1" name="Imagen 4"/>
          <p:cNvPicPr/>
          <p:nvPr/>
        </p:nvPicPr>
        <p:blipFill>
          <a:blip r:embed="rId2"/>
          <a:stretch/>
        </p:blipFill>
        <p:spPr>
          <a:xfrm>
            <a:off x="624240" y="365040"/>
            <a:ext cx="5303520" cy="3181320"/>
          </a:xfrm>
          <a:prstGeom prst="rect">
            <a:avLst/>
          </a:prstGeom>
          <a:ln>
            <a:noFill/>
          </a:ln>
        </p:spPr>
      </p:pic>
      <p:pic>
        <p:nvPicPr>
          <p:cNvPr id="302" name="Imagen 6"/>
          <p:cNvPicPr/>
          <p:nvPr/>
        </p:nvPicPr>
        <p:blipFill>
          <a:blip r:embed="rId3"/>
          <a:stretch/>
        </p:blipFill>
        <p:spPr>
          <a:xfrm>
            <a:off x="6272280" y="365040"/>
            <a:ext cx="5303520" cy="3181320"/>
          </a:xfrm>
          <a:prstGeom prst="rect">
            <a:avLst/>
          </a:prstGeom>
          <a:ln>
            <a:noFill/>
          </a:ln>
        </p:spPr>
      </p:pic>
      <p:pic>
        <p:nvPicPr>
          <p:cNvPr id="303" name="Imagen 8"/>
          <p:cNvPicPr/>
          <p:nvPr/>
        </p:nvPicPr>
        <p:blipFill>
          <a:blip r:embed="rId4"/>
          <a:stretch/>
        </p:blipFill>
        <p:spPr>
          <a:xfrm>
            <a:off x="624240" y="3548160"/>
            <a:ext cx="5303520" cy="3181320"/>
          </a:xfrm>
          <a:prstGeom prst="rect">
            <a:avLst/>
          </a:prstGeom>
          <a:ln>
            <a:noFill/>
          </a:ln>
        </p:spPr>
      </p:pic>
      <p:pic>
        <p:nvPicPr>
          <p:cNvPr id="304" name="Imagen 12"/>
          <p:cNvPicPr/>
          <p:nvPr/>
        </p:nvPicPr>
        <p:blipFill>
          <a:blip r:embed="rId5"/>
          <a:stretch/>
        </p:blipFill>
        <p:spPr>
          <a:xfrm flipH="1">
            <a:off x="6821640" y="3588120"/>
            <a:ext cx="4203720" cy="3152520"/>
          </a:xfrm>
          <a:prstGeom prst="rect">
            <a:avLst/>
          </a:prstGeom>
          <a:ln>
            <a:noFill/>
          </a:ln>
        </p:spPr>
      </p:pic>
      <p:sp>
        <p:nvSpPr>
          <p:cNvPr id="305" name="CustomShape 2"/>
          <p:cNvSpPr/>
          <p:nvPr/>
        </p:nvSpPr>
        <p:spPr>
          <a:xfrm>
            <a:off x="10634040" y="6356520"/>
            <a:ext cx="152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200" b="1" strike="noStrike" spc="-1">
                <a:solidFill>
                  <a:srgbClr val="40BAD2"/>
                </a:solidFill>
                <a:latin typeface="Corbel"/>
                <a:ea typeface="DejaVu Sans"/>
              </a:rPr>
              <a:t>1</a:t>
            </a:r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609480" y="274680"/>
            <a:ext cx="109713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MX" sz="4100" b="0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JUSTIFICACIÓN</a:t>
            </a:r>
            <a:endParaRPr lang="es-MX" sz="4100" b="0" strike="noStrike" spc="-1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609480" y="1481400"/>
            <a:ext cx="109713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5760" indent="-254520" algn="just">
              <a:lnSpc>
                <a:spcPct val="10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s-MX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De acuerdo los datos de la Organización Mundial de la Salud (OMS)</a:t>
            </a:r>
            <a:r>
              <a:rPr lang="es-MX" sz="1800" b="1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s-MX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 la causa fundamental del sobrepeso y la obesidad es un desequilibrio energético entre calorías consumidas y gastadas; representado por un incremento en la ingesta de alimentos de alto contenido calórico y un descenso en la actividad física. Debido a que éstos son factores que incrementan el riesgo de enfermedades no transmisibles  (p. ej. Enfermedades cardiovasculares, diabetes, trastornos del aparato locomotor y algunos tipos de cáncer), es importante que los alumnos aprendan a identificar los alimentos en tipo y cantidad adecuados para su edad y condición corporal, con un adecuado acompañamiento de actividad física que en un futuro repercuta favorablemente en su salud. </a:t>
            </a:r>
            <a:endParaRPr lang="es-MX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lang="es-MX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es-MX" sz="1800" b="0" strike="noStrike" spc="-1" baseline="30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s-MX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Organización Mundial de la Salud. </a:t>
            </a:r>
            <a:r>
              <a:rPr lang="es-MX" sz="1800" b="0" i="1" strike="noStrike" spc="-1">
                <a:solidFill>
                  <a:srgbClr val="000000"/>
                </a:solidFill>
                <a:latin typeface="Calibri"/>
                <a:ea typeface="Calibri"/>
              </a:rPr>
              <a:t>Obesidad y sobrepeso. Datos y cifras. </a:t>
            </a:r>
            <a:r>
              <a:rPr lang="es-MX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Publicado el 16 de febrero de 2018. http://www.who.int/es/news-room/fact-sheets/detail/obesity-and-overweight</a:t>
            </a:r>
            <a:endParaRPr lang="es-MX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lang="es-MX" sz="1800" b="0" strike="noStrike" spc="-1"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11529720" y="6408000"/>
            <a:ext cx="486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0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2</a:t>
            </a:r>
            <a:endParaRPr lang="es-MX" sz="1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609480" y="1481400"/>
            <a:ext cx="109713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09800">
              <a:lnSpc>
                <a:spcPct val="100000"/>
              </a:lnSpc>
              <a:spcBef>
                <a:spcPts val="400"/>
              </a:spcBef>
            </a:pPr>
            <a:r>
              <a:rPr lang="es-MX" sz="24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Concientizar a los estudiantes sobre la importancia que tiene cuidar su cuerpo teniendo una prevención en la alimentación, higiene; así como la prevención de riesgos a través de identificar cosas que puedan causar daño</a:t>
            </a:r>
            <a:endParaRPr lang="es-MX" sz="2400" b="0" strike="noStrike" spc="-1">
              <a:latin typeface="Arial"/>
            </a:endParaRPr>
          </a:p>
          <a:p>
            <a:pPr marL="109800">
              <a:lnSpc>
                <a:spcPct val="100000"/>
              </a:lnSpc>
              <a:spcBef>
                <a:spcPts val="400"/>
              </a:spcBef>
            </a:pPr>
            <a:endParaRPr lang="es-MX" sz="2400" b="0" strike="noStrike" spc="-1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11529720" y="6408000"/>
            <a:ext cx="486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0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3</a:t>
            </a:r>
            <a:endParaRPr lang="es-MX" sz="1000" b="0" strike="noStrike" spc="-1">
              <a:latin typeface="Arial"/>
            </a:endParaRPr>
          </a:p>
        </p:txBody>
      </p:sp>
      <p:sp>
        <p:nvSpPr>
          <p:cNvPr id="311" name="CustomShape 3"/>
          <p:cNvSpPr/>
          <p:nvPr/>
        </p:nvSpPr>
        <p:spPr>
          <a:xfrm>
            <a:off x="609480" y="274680"/>
            <a:ext cx="109713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MX" sz="4100" b="1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OBJETIVO GENERAL</a:t>
            </a:r>
            <a:endParaRPr lang="es-MX" sz="4100" b="0" strike="noStrike" spc="-1">
              <a:latin typeface="Arial"/>
            </a:endParaRPr>
          </a:p>
        </p:txBody>
      </p:sp>
      <p:sp>
        <p:nvSpPr>
          <p:cNvPr id="312" name="CustomShape 4"/>
          <p:cNvSpPr/>
          <p:nvPr/>
        </p:nvSpPr>
        <p:spPr>
          <a:xfrm>
            <a:off x="301680" y="4061880"/>
            <a:ext cx="11133000" cy="361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65760" indent="-254520" algn="just">
              <a:lnSpc>
                <a:spcPct val="100000"/>
              </a:lnSpc>
              <a:spcBef>
                <a:spcPts val="400"/>
              </a:spcBef>
            </a:pPr>
            <a:r>
              <a:rPr lang="es-MX" sz="24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	Concientizar a los estudiantes sobre la importancia de la adecuada selección de alimentos ingeridos en relación a su necesidad energética por edad, condición corporal y actividad física. </a:t>
            </a:r>
            <a:endParaRPr lang="es-MX" sz="2400" b="0" strike="noStrike" spc="-1">
              <a:latin typeface="Arial"/>
            </a:endParaRPr>
          </a:p>
          <a:p>
            <a:pPr marL="365760" indent="-254520">
              <a:lnSpc>
                <a:spcPct val="100000"/>
              </a:lnSpc>
              <a:spcBef>
                <a:spcPts val="400"/>
              </a:spcBef>
            </a:pPr>
            <a:endParaRPr lang="es-MX" sz="2400" b="0" strike="noStrike" spc="-1">
              <a:latin typeface="Arial"/>
            </a:endParaRPr>
          </a:p>
        </p:txBody>
      </p:sp>
      <p:sp>
        <p:nvSpPr>
          <p:cNvPr id="313" name="CustomShape 5"/>
          <p:cNvSpPr/>
          <p:nvPr/>
        </p:nvSpPr>
        <p:spPr>
          <a:xfrm>
            <a:off x="594000" y="3039480"/>
            <a:ext cx="109713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3200" b="1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OBJETIVO ESPECÍFICO</a:t>
            </a: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609480" y="1481400"/>
            <a:ext cx="109713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2"/>
          <p:cNvSpPr/>
          <p:nvPr/>
        </p:nvSpPr>
        <p:spPr>
          <a:xfrm>
            <a:off x="609480" y="274680"/>
            <a:ext cx="109713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MX" sz="4100" b="1" strike="noStrike" spc="-1">
                <a:solidFill>
                  <a:srgbClr val="464646"/>
                </a:solidFill>
                <a:latin typeface="Lucida Sans Unicode"/>
                <a:ea typeface="DejaVu Sans"/>
              </a:rPr>
              <a:t>OBJETIVOS POR ASIGNATURA</a:t>
            </a:r>
            <a:endParaRPr lang="es-MX" sz="4100" b="0" strike="noStrike" spc="-1">
              <a:latin typeface="Arial"/>
            </a:endParaRPr>
          </a:p>
        </p:txBody>
      </p:sp>
      <p:pic>
        <p:nvPicPr>
          <p:cNvPr id="316" name="Picture 3"/>
          <p:cNvPicPr/>
          <p:nvPr/>
        </p:nvPicPr>
        <p:blipFill>
          <a:blip r:embed="rId2"/>
          <a:stretch/>
        </p:blipFill>
        <p:spPr>
          <a:xfrm>
            <a:off x="0" y="1767960"/>
            <a:ext cx="12099960" cy="3511800"/>
          </a:xfrm>
          <a:prstGeom prst="rect">
            <a:avLst/>
          </a:prstGeom>
          <a:ln w="9360">
            <a:noFill/>
          </a:ln>
        </p:spPr>
      </p:pic>
      <p:sp>
        <p:nvSpPr>
          <p:cNvPr id="317" name="CustomShape 3"/>
          <p:cNvSpPr/>
          <p:nvPr/>
        </p:nvSpPr>
        <p:spPr>
          <a:xfrm>
            <a:off x="11529720" y="6408000"/>
            <a:ext cx="486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MX" sz="1000" b="0" strike="noStrike" spc="-1">
                <a:solidFill>
                  <a:srgbClr val="000000"/>
                </a:solidFill>
                <a:latin typeface="Lucida Sans Unicode"/>
                <a:ea typeface="DejaVu Sans"/>
              </a:rPr>
              <a:t>4</a:t>
            </a:r>
            <a:endParaRPr lang="es-MX" sz="1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1423</TotalTime>
  <Words>611</Words>
  <Application>Microsoft Office PowerPoint</Application>
  <PresentationFormat>Panorámica</PresentationFormat>
  <Paragraphs>138</Paragraphs>
  <Slides>53</Slides>
  <Notes>1</Notes>
  <HiddenSlides>0</HiddenSlide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53</vt:i4>
      </vt:variant>
    </vt:vector>
  </HeadingPairs>
  <TitlesOfParts>
    <vt:vector size="60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PROPIETARIO</dc:creator>
  <dc:description/>
  <cp:lastModifiedBy>Atziri García</cp:lastModifiedBy>
  <cp:revision>138</cp:revision>
  <dcterms:created xsi:type="dcterms:W3CDTF">2019-01-23T03:14:29Z</dcterms:created>
  <dcterms:modified xsi:type="dcterms:W3CDTF">2019-06-06T02:33:44Z</dcterms:modified>
  <dc:language>es-MX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41</vt:i4>
  </property>
</Properties>
</file>