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29" r:id="rId6"/>
    <p:sldId id="339" r:id="rId7"/>
    <p:sldId id="333" r:id="rId8"/>
    <p:sldId id="330" r:id="rId9"/>
    <p:sldId id="331" r:id="rId10"/>
    <p:sldId id="332" r:id="rId11"/>
    <p:sldId id="260" r:id="rId12"/>
    <p:sldId id="334" r:id="rId13"/>
    <p:sldId id="335" r:id="rId14"/>
    <p:sldId id="336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340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42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</p:sldIdLst>
  <p:sldSz cx="20104100" cy="11309350"/>
  <p:notesSz cx="20104100" cy="1130935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8" y="5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1924" y="4898145"/>
            <a:ext cx="4980251" cy="88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005493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11993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11993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11993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140" y="431894"/>
            <a:ext cx="18935819" cy="61555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5586B75A-687E-405C-8A0B-8D00578BA2C3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5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4140" y="431894"/>
            <a:ext cx="18935819" cy="2329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11993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73478" y="2974121"/>
            <a:ext cx="9826625" cy="6159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png"/><Relationship Id="rId21" Type="http://schemas.openxmlformats.org/officeDocument/2006/relationships/image" Target="../media/image52.png"/><Relationship Id="rId42" Type="http://schemas.openxmlformats.org/officeDocument/2006/relationships/image" Target="../media/image73.png"/><Relationship Id="rId47" Type="http://schemas.openxmlformats.org/officeDocument/2006/relationships/image" Target="../media/image78.png"/><Relationship Id="rId63" Type="http://schemas.openxmlformats.org/officeDocument/2006/relationships/image" Target="../media/image94.png"/><Relationship Id="rId68" Type="http://schemas.openxmlformats.org/officeDocument/2006/relationships/image" Target="../media/image99.png"/><Relationship Id="rId84" Type="http://schemas.openxmlformats.org/officeDocument/2006/relationships/image" Target="../media/image115.png"/><Relationship Id="rId89" Type="http://schemas.openxmlformats.org/officeDocument/2006/relationships/image" Target="../media/image120.png"/><Relationship Id="rId7" Type="http://schemas.openxmlformats.org/officeDocument/2006/relationships/image" Target="../media/image38.png"/><Relationship Id="rId71" Type="http://schemas.openxmlformats.org/officeDocument/2006/relationships/image" Target="../media/image102.png"/><Relationship Id="rId92" Type="http://schemas.openxmlformats.org/officeDocument/2006/relationships/image" Target="../media/image123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68.png"/><Relationship Id="rId40" Type="http://schemas.openxmlformats.org/officeDocument/2006/relationships/image" Target="../media/image71.png"/><Relationship Id="rId45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image" Target="../media/image89.png"/><Relationship Id="rId66" Type="http://schemas.openxmlformats.org/officeDocument/2006/relationships/image" Target="../media/image97.png"/><Relationship Id="rId74" Type="http://schemas.openxmlformats.org/officeDocument/2006/relationships/image" Target="../media/image105.png"/><Relationship Id="rId79" Type="http://schemas.openxmlformats.org/officeDocument/2006/relationships/image" Target="../media/image110.png"/><Relationship Id="rId87" Type="http://schemas.openxmlformats.org/officeDocument/2006/relationships/image" Target="../media/image118.png"/><Relationship Id="rId102" Type="http://schemas.openxmlformats.org/officeDocument/2006/relationships/image" Target="../media/image133.png"/><Relationship Id="rId5" Type="http://schemas.openxmlformats.org/officeDocument/2006/relationships/image" Target="../media/image36.png"/><Relationship Id="rId61" Type="http://schemas.openxmlformats.org/officeDocument/2006/relationships/image" Target="../media/image92.png"/><Relationship Id="rId82" Type="http://schemas.openxmlformats.org/officeDocument/2006/relationships/image" Target="../media/image113.png"/><Relationship Id="rId90" Type="http://schemas.openxmlformats.org/officeDocument/2006/relationships/image" Target="../media/image121.png"/><Relationship Id="rId95" Type="http://schemas.openxmlformats.org/officeDocument/2006/relationships/image" Target="../media/image126.png"/><Relationship Id="rId19" Type="http://schemas.openxmlformats.org/officeDocument/2006/relationships/image" Target="../media/image5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png"/><Relationship Id="rId56" Type="http://schemas.openxmlformats.org/officeDocument/2006/relationships/image" Target="../media/image87.png"/><Relationship Id="rId64" Type="http://schemas.openxmlformats.org/officeDocument/2006/relationships/image" Target="../media/image95.png"/><Relationship Id="rId69" Type="http://schemas.openxmlformats.org/officeDocument/2006/relationships/image" Target="../media/image100.png"/><Relationship Id="rId77" Type="http://schemas.openxmlformats.org/officeDocument/2006/relationships/image" Target="../media/image108.png"/><Relationship Id="rId100" Type="http://schemas.openxmlformats.org/officeDocument/2006/relationships/image" Target="../media/image131.png"/><Relationship Id="rId105" Type="http://schemas.openxmlformats.org/officeDocument/2006/relationships/image" Target="../media/image136.png"/><Relationship Id="rId8" Type="http://schemas.openxmlformats.org/officeDocument/2006/relationships/image" Target="../media/image39.png"/><Relationship Id="rId51" Type="http://schemas.openxmlformats.org/officeDocument/2006/relationships/image" Target="../media/image82.png"/><Relationship Id="rId72" Type="http://schemas.openxmlformats.org/officeDocument/2006/relationships/image" Target="../media/image103.png"/><Relationship Id="rId80" Type="http://schemas.openxmlformats.org/officeDocument/2006/relationships/image" Target="../media/image111.png"/><Relationship Id="rId85" Type="http://schemas.openxmlformats.org/officeDocument/2006/relationships/image" Target="../media/image116.png"/><Relationship Id="rId93" Type="http://schemas.openxmlformats.org/officeDocument/2006/relationships/image" Target="../media/image124.png"/><Relationship Id="rId98" Type="http://schemas.openxmlformats.org/officeDocument/2006/relationships/image" Target="../media/image129.png"/><Relationship Id="rId3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46" Type="http://schemas.openxmlformats.org/officeDocument/2006/relationships/image" Target="../media/image77.png"/><Relationship Id="rId59" Type="http://schemas.openxmlformats.org/officeDocument/2006/relationships/image" Target="../media/image90.png"/><Relationship Id="rId67" Type="http://schemas.openxmlformats.org/officeDocument/2006/relationships/image" Target="../media/image98.png"/><Relationship Id="rId103" Type="http://schemas.openxmlformats.org/officeDocument/2006/relationships/image" Target="../media/image134.png"/><Relationship Id="rId20" Type="http://schemas.openxmlformats.org/officeDocument/2006/relationships/image" Target="../media/image51.png"/><Relationship Id="rId41" Type="http://schemas.openxmlformats.org/officeDocument/2006/relationships/image" Target="../media/image72.png"/><Relationship Id="rId54" Type="http://schemas.openxmlformats.org/officeDocument/2006/relationships/image" Target="../media/image85.png"/><Relationship Id="rId62" Type="http://schemas.openxmlformats.org/officeDocument/2006/relationships/image" Target="../media/image93.png"/><Relationship Id="rId70" Type="http://schemas.openxmlformats.org/officeDocument/2006/relationships/image" Target="../media/image101.png"/><Relationship Id="rId75" Type="http://schemas.openxmlformats.org/officeDocument/2006/relationships/image" Target="../media/image106.png"/><Relationship Id="rId83" Type="http://schemas.openxmlformats.org/officeDocument/2006/relationships/image" Target="../media/image114.png"/><Relationship Id="rId88" Type="http://schemas.openxmlformats.org/officeDocument/2006/relationships/image" Target="../media/image119.png"/><Relationship Id="rId91" Type="http://schemas.openxmlformats.org/officeDocument/2006/relationships/image" Target="../media/image122.png"/><Relationship Id="rId96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49" Type="http://schemas.openxmlformats.org/officeDocument/2006/relationships/image" Target="../media/image80.png"/><Relationship Id="rId57" Type="http://schemas.openxmlformats.org/officeDocument/2006/relationships/image" Target="../media/image88.png"/><Relationship Id="rId106" Type="http://schemas.openxmlformats.org/officeDocument/2006/relationships/image" Target="../media/image137.png"/><Relationship Id="rId10" Type="http://schemas.openxmlformats.org/officeDocument/2006/relationships/image" Target="../media/image41.png"/><Relationship Id="rId31" Type="http://schemas.openxmlformats.org/officeDocument/2006/relationships/image" Target="../media/image62.png"/><Relationship Id="rId44" Type="http://schemas.openxmlformats.org/officeDocument/2006/relationships/image" Target="../media/image75.png"/><Relationship Id="rId52" Type="http://schemas.openxmlformats.org/officeDocument/2006/relationships/image" Target="../media/image83.png"/><Relationship Id="rId60" Type="http://schemas.openxmlformats.org/officeDocument/2006/relationships/image" Target="../media/image91.png"/><Relationship Id="rId65" Type="http://schemas.openxmlformats.org/officeDocument/2006/relationships/image" Target="../media/image96.png"/><Relationship Id="rId73" Type="http://schemas.openxmlformats.org/officeDocument/2006/relationships/image" Target="../media/image104.png"/><Relationship Id="rId78" Type="http://schemas.openxmlformats.org/officeDocument/2006/relationships/image" Target="../media/image109.png"/><Relationship Id="rId81" Type="http://schemas.openxmlformats.org/officeDocument/2006/relationships/image" Target="../media/image112.png"/><Relationship Id="rId86" Type="http://schemas.openxmlformats.org/officeDocument/2006/relationships/image" Target="../media/image117.png"/><Relationship Id="rId94" Type="http://schemas.openxmlformats.org/officeDocument/2006/relationships/image" Target="../media/image125.png"/><Relationship Id="rId99" Type="http://schemas.openxmlformats.org/officeDocument/2006/relationships/image" Target="../media/image130.png"/><Relationship Id="rId101" Type="http://schemas.openxmlformats.org/officeDocument/2006/relationships/image" Target="../media/image132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9" Type="http://schemas.openxmlformats.org/officeDocument/2006/relationships/image" Target="../media/image70.png"/><Relationship Id="rId34" Type="http://schemas.openxmlformats.org/officeDocument/2006/relationships/image" Target="../media/image65.png"/><Relationship Id="rId50" Type="http://schemas.openxmlformats.org/officeDocument/2006/relationships/image" Target="../media/image81.png"/><Relationship Id="rId55" Type="http://schemas.openxmlformats.org/officeDocument/2006/relationships/image" Target="../media/image86.png"/><Relationship Id="rId76" Type="http://schemas.openxmlformats.org/officeDocument/2006/relationships/image" Target="../media/image107.png"/><Relationship Id="rId97" Type="http://schemas.openxmlformats.org/officeDocument/2006/relationships/image" Target="../media/image128.png"/><Relationship Id="rId10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1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jp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3" Type="http://schemas.openxmlformats.org/officeDocument/2006/relationships/image" Target="../media/image205.jpg"/><Relationship Id="rId7" Type="http://schemas.openxmlformats.org/officeDocument/2006/relationships/image" Target="../media/image209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jpg"/><Relationship Id="rId9" Type="http://schemas.openxmlformats.org/officeDocument/2006/relationships/image" Target="../media/image18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5.jpg"/><Relationship Id="rId5" Type="http://schemas.openxmlformats.org/officeDocument/2006/relationships/image" Target="../media/image214.png"/><Relationship Id="rId4" Type="http://schemas.openxmlformats.org/officeDocument/2006/relationships/image" Target="../media/image213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jpg"/><Relationship Id="rId7" Type="http://schemas.openxmlformats.org/officeDocument/2006/relationships/image" Target="../media/image220.pn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jpg"/><Relationship Id="rId10" Type="http://schemas.openxmlformats.org/officeDocument/2006/relationships/image" Target="../media/image223.png"/><Relationship Id="rId4" Type="http://schemas.openxmlformats.org/officeDocument/2006/relationships/image" Target="../media/image217.jpg"/><Relationship Id="rId9" Type="http://schemas.openxmlformats.org/officeDocument/2006/relationships/image" Target="../media/image22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g"/><Relationship Id="rId3" Type="http://schemas.openxmlformats.org/officeDocument/2006/relationships/image" Target="../media/image227.jpg"/><Relationship Id="rId7" Type="http://schemas.openxmlformats.org/officeDocument/2006/relationships/image" Target="../media/image231.jp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jpg"/><Relationship Id="rId5" Type="http://schemas.openxmlformats.org/officeDocument/2006/relationships/image" Target="../media/image229.jpg"/><Relationship Id="rId10" Type="http://schemas.openxmlformats.org/officeDocument/2006/relationships/image" Target="../media/image234.jpg"/><Relationship Id="rId4" Type="http://schemas.openxmlformats.org/officeDocument/2006/relationships/image" Target="../media/image228.jpg"/><Relationship Id="rId9" Type="http://schemas.openxmlformats.org/officeDocument/2006/relationships/image" Target="../media/image23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7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2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9999695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10052050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85507" y="10079139"/>
            <a:ext cx="2503170" cy="6959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950" i="1" spc="15" dirty="0">
                <a:solidFill>
                  <a:srgbClr val="5C86B9"/>
                </a:solidFill>
                <a:latin typeface="Palatino Linotype"/>
                <a:cs typeface="Palatino Linotype"/>
              </a:rPr>
              <a:t>FECHA DE</a:t>
            </a:r>
            <a:r>
              <a:rPr sz="1950" i="1" spc="-95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INICIO</a:t>
            </a:r>
            <a:endParaRPr sz="1950" dirty="0">
              <a:latin typeface="Palatino Linotype"/>
              <a:cs typeface="Palatino Linotype"/>
            </a:endParaRPr>
          </a:p>
          <a:p>
            <a:pPr marL="1038225">
              <a:lnSpc>
                <a:spcPct val="100000"/>
              </a:lnSpc>
              <a:spcBef>
                <a:spcPts val="300"/>
              </a:spcBef>
            </a:pPr>
            <a:r>
              <a:rPr sz="1950" i="1" spc="10" dirty="0" smtClean="0">
                <a:solidFill>
                  <a:srgbClr val="5C86B9"/>
                </a:solidFill>
                <a:latin typeface="Palatino Linotype"/>
                <a:cs typeface="Palatino Linotype"/>
              </a:rPr>
              <a:t>Agosto</a:t>
            </a:r>
            <a:r>
              <a:rPr sz="1950" i="1" spc="-55" dirty="0" smtClean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2017.</a:t>
            </a:r>
            <a:endParaRPr sz="195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31648" y="10079139"/>
            <a:ext cx="2515235" cy="6959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950" i="1" spc="15" dirty="0">
                <a:solidFill>
                  <a:srgbClr val="5C86B9"/>
                </a:solidFill>
                <a:latin typeface="Palatino Linotype"/>
                <a:cs typeface="Palatino Linotype"/>
              </a:rPr>
              <a:t>FECHA DE</a:t>
            </a:r>
            <a:r>
              <a:rPr sz="1950" i="1" spc="-145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1950" i="1" spc="15" dirty="0">
                <a:solidFill>
                  <a:srgbClr val="5C86B9"/>
                </a:solidFill>
                <a:latin typeface="Palatino Linotype"/>
                <a:cs typeface="Palatino Linotype"/>
              </a:rPr>
              <a:t>TÉRMINO</a:t>
            </a:r>
            <a:endParaRPr sz="1950">
              <a:latin typeface="Palatino Linotype"/>
              <a:cs typeface="Palatino Linotype"/>
            </a:endParaRPr>
          </a:p>
          <a:p>
            <a:pPr marL="377190">
              <a:lnSpc>
                <a:spcPct val="100000"/>
              </a:lnSpc>
              <a:spcBef>
                <a:spcPts val="300"/>
              </a:spcBef>
            </a:pP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Abril</a:t>
            </a:r>
            <a:r>
              <a:rPr sz="1950" i="1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2018</a:t>
            </a:r>
            <a:endParaRPr sz="195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1250" y="9335893"/>
            <a:ext cx="14263848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CICLO ESCOLAR 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EN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QUE SE </a:t>
            </a:r>
            <a:r>
              <a:rPr sz="2600" spc="-20" dirty="0">
                <a:solidFill>
                  <a:srgbClr val="5C86B9"/>
                </a:solidFill>
                <a:latin typeface="Book Antiqua"/>
                <a:cs typeface="Book Antiqua"/>
              </a:rPr>
              <a:t>LLEVARÁ 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A CABO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EL</a:t>
            </a:r>
            <a:r>
              <a:rPr sz="2600" spc="-420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2600" spc="15" dirty="0" smtClean="0">
                <a:solidFill>
                  <a:srgbClr val="5C86B9"/>
                </a:solidFill>
                <a:latin typeface="Book Antiqua"/>
                <a:cs typeface="Book Antiqua"/>
              </a:rPr>
              <a:t>PROYECTO</a:t>
            </a:r>
            <a:r>
              <a:rPr lang="es-ES" sz="2600" spc="15" dirty="0" smtClean="0">
                <a:solidFill>
                  <a:srgbClr val="5C86B9"/>
                </a:solidFill>
                <a:latin typeface="Book Antiqua"/>
                <a:cs typeface="Book Antiqua"/>
              </a:rPr>
              <a:t>:    2017-2018.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13738" y="3111740"/>
            <a:ext cx="7152911" cy="21525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900" b="1" i="1" spc="10" dirty="0" err="1">
                <a:solidFill>
                  <a:srgbClr val="314864"/>
                </a:solidFill>
                <a:latin typeface="Palatino Linotype"/>
                <a:cs typeface="Palatino Linotype"/>
              </a:rPr>
              <a:t>Divulgando</a:t>
            </a:r>
            <a:r>
              <a:rPr sz="6900" b="1" i="1" spc="-60" dirty="0">
                <a:solidFill>
                  <a:srgbClr val="314864"/>
                </a:solidFill>
                <a:latin typeface="Palatino Linotype"/>
                <a:cs typeface="Palatino Linotype"/>
              </a:rPr>
              <a:t> </a:t>
            </a:r>
            <a:r>
              <a:rPr lang="es-ES" sz="6900" b="1" i="1" spc="10" dirty="0" err="1">
                <a:solidFill>
                  <a:srgbClr val="314864"/>
                </a:solidFill>
                <a:latin typeface="Palatino Linotype"/>
                <a:cs typeface="Palatino Linotype"/>
              </a:rPr>
              <a:t>A</a:t>
            </a:r>
            <a:r>
              <a:rPr sz="6900" b="1" i="1" spc="10" dirty="0" err="1" smtClean="0">
                <a:solidFill>
                  <a:srgbClr val="314864"/>
                </a:solidFill>
                <a:latin typeface="Palatino Linotype"/>
                <a:cs typeface="Palatino Linotype"/>
              </a:rPr>
              <a:t>ndo</a:t>
            </a:r>
            <a:endParaRPr lang="es-ES" sz="6900" b="1" i="1" spc="10" dirty="0" smtClean="0">
              <a:solidFill>
                <a:srgbClr val="314864"/>
              </a:solidFill>
              <a:latin typeface="Palatino Linotype"/>
              <a:cs typeface="Palatino Linotype"/>
            </a:endParaRPr>
          </a:p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s-ES" sz="6900" b="1" i="1" spc="10" dirty="0" smtClean="0">
                <a:solidFill>
                  <a:srgbClr val="314864"/>
                </a:solidFill>
                <a:latin typeface="Palatino Linotype"/>
                <a:cs typeface="Palatino Linotype"/>
              </a:rPr>
              <a:t>Etapa 1</a:t>
            </a:r>
            <a:endParaRPr sz="6900" dirty="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46851" y="5285408"/>
            <a:ext cx="12767890" cy="3746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780"/>
              </a:spcBef>
              <a:tabLst>
                <a:tab pos="1449070" algn="l"/>
              </a:tabLst>
            </a:pPr>
            <a:r>
              <a:rPr sz="3600" b="1" spc="-5" dirty="0">
                <a:solidFill>
                  <a:srgbClr val="005493"/>
                </a:solidFill>
                <a:latin typeface="Courier New"/>
                <a:cs typeface="Courier New"/>
              </a:rPr>
              <a:t>EQUIPO</a:t>
            </a:r>
            <a:r>
              <a:rPr sz="3600" b="1" spc="10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3600" b="1" spc="-5" dirty="0">
                <a:solidFill>
                  <a:srgbClr val="005493"/>
                </a:solidFill>
                <a:latin typeface="Courier New"/>
                <a:cs typeface="Courier New"/>
              </a:rPr>
              <a:t>Nº	</a:t>
            </a:r>
            <a:r>
              <a:rPr sz="3600" b="1" dirty="0" smtClean="0">
                <a:solidFill>
                  <a:srgbClr val="005493"/>
                </a:solidFill>
                <a:latin typeface="Courier New"/>
                <a:cs typeface="Courier New"/>
              </a:rPr>
              <a:t>2</a:t>
            </a:r>
            <a:endParaRPr lang="es-ES" sz="3600" b="1" dirty="0" smtClean="0">
              <a:solidFill>
                <a:srgbClr val="005493"/>
              </a:solidFill>
              <a:latin typeface="Courier New"/>
              <a:cs typeface="Courier New"/>
            </a:endParaRPr>
          </a:p>
          <a:p>
            <a:pPr marL="20320">
              <a:lnSpc>
                <a:spcPct val="100000"/>
              </a:lnSpc>
              <a:spcBef>
                <a:spcPts val="780"/>
              </a:spcBef>
              <a:tabLst>
                <a:tab pos="1449070" algn="l"/>
              </a:tabLst>
            </a:pP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latin typeface="Courier New"/>
                <a:cs typeface="Courier New"/>
              </a:rPr>
              <a:t>QUINTO AÑO DE PREPARATORIA</a:t>
            </a:r>
            <a:endParaRPr sz="3600" b="1" dirty="0">
              <a:solidFill>
                <a:schemeClr val="accent1">
                  <a:lumMod val="75000"/>
                </a:schemeClr>
              </a:solidFill>
              <a:latin typeface="Courier New"/>
              <a:cs typeface="Courier New"/>
            </a:endParaRPr>
          </a:p>
          <a:p>
            <a:pPr marL="473075" marR="452755" indent="648970">
              <a:lnSpc>
                <a:spcPct val="133400"/>
              </a:lnSpc>
            </a:pP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	</a:t>
            </a:r>
          </a:p>
          <a:p>
            <a:pPr marL="473075" marR="452755" indent="648970">
              <a:lnSpc>
                <a:spcPct val="133400"/>
              </a:lnSpc>
            </a:pPr>
            <a:r>
              <a:rPr lang="es-ES" sz="1700" spc="-5" dirty="0">
                <a:solidFill>
                  <a:srgbClr val="005493"/>
                </a:solidFill>
                <a:latin typeface="Courier New"/>
                <a:cs typeface="Courier New"/>
              </a:rPr>
              <a:t>	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Carlos </a:t>
            </a:r>
            <a:r>
              <a:rPr sz="1700" spc="-5" dirty="0">
                <a:solidFill>
                  <a:srgbClr val="005493"/>
                </a:solidFill>
                <a:latin typeface="Courier New"/>
                <a:cs typeface="Courier New"/>
              </a:rPr>
              <a:t>Alfredo 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Ayala</a:t>
            </a: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 ……………………………………………………………   Matemáticas</a:t>
            </a:r>
          </a:p>
          <a:p>
            <a:pPr marL="473075" marR="452755" indent="648970">
              <a:lnSpc>
                <a:spcPct val="133400"/>
              </a:lnSpc>
            </a:pP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	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Beatriz </a:t>
            </a:r>
            <a:r>
              <a:rPr sz="1700" spc="-5" dirty="0">
                <a:solidFill>
                  <a:srgbClr val="005493"/>
                </a:solidFill>
                <a:latin typeface="Courier New"/>
                <a:cs typeface="Courier New"/>
              </a:rPr>
              <a:t>Mireya García </a:t>
            </a:r>
            <a:r>
              <a:rPr sz="1700" spc="-5" dirty="0" err="1">
                <a:solidFill>
                  <a:srgbClr val="005493"/>
                </a:solidFill>
                <a:latin typeface="Courier New"/>
                <a:cs typeface="Courier New"/>
              </a:rPr>
              <a:t>Guillén</a:t>
            </a:r>
            <a:r>
              <a:rPr sz="1700" spc="-5" dirty="0">
                <a:solidFill>
                  <a:srgbClr val="005493"/>
                </a:solidFill>
                <a:latin typeface="Courier New"/>
                <a:cs typeface="Courier New"/>
              </a:rPr>
              <a:t>  </a:t>
            </a: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……………………………..   Etimologías Grecolatinas</a:t>
            </a:r>
          </a:p>
          <a:p>
            <a:pPr marL="473075" marR="452755" indent="648970">
              <a:lnSpc>
                <a:spcPct val="133400"/>
              </a:lnSpc>
            </a:pP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	</a:t>
            </a:r>
            <a:r>
              <a:rPr sz="1700" spc="-5" dirty="0" err="1" smtClean="0">
                <a:solidFill>
                  <a:srgbClr val="005493"/>
                </a:solidFill>
                <a:latin typeface="Courier New"/>
                <a:cs typeface="Courier New"/>
              </a:rPr>
              <a:t>María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1700" spc="-5" dirty="0">
                <a:solidFill>
                  <a:srgbClr val="005493"/>
                </a:solidFill>
                <a:latin typeface="Courier New"/>
                <a:cs typeface="Courier New"/>
              </a:rPr>
              <a:t>del Carmen Herrera </a:t>
            </a:r>
            <a:r>
              <a:rPr sz="1700" spc="-5" dirty="0" err="1" smtClean="0">
                <a:solidFill>
                  <a:srgbClr val="005493"/>
                </a:solidFill>
                <a:latin typeface="Courier New"/>
                <a:cs typeface="Courier New"/>
              </a:rPr>
              <a:t>Lópe</a:t>
            </a: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z  …………………………….   Química</a:t>
            </a:r>
          </a:p>
          <a:p>
            <a:pPr marL="473075" marR="452755" indent="648970">
              <a:lnSpc>
                <a:spcPct val="133400"/>
              </a:lnSpc>
            </a:pP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	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Rubén </a:t>
            </a:r>
            <a:r>
              <a:rPr sz="1700" spc="-5" dirty="0">
                <a:solidFill>
                  <a:srgbClr val="005493"/>
                </a:solidFill>
                <a:latin typeface="Courier New"/>
                <a:cs typeface="Courier New"/>
              </a:rPr>
              <a:t>Ferrer </a:t>
            </a:r>
            <a:r>
              <a:rPr sz="1700" spc="-5" dirty="0" err="1" smtClean="0">
                <a:solidFill>
                  <a:srgbClr val="005493"/>
                </a:solidFill>
                <a:latin typeface="Courier New"/>
                <a:cs typeface="Courier New"/>
              </a:rPr>
              <a:t>Petrilli</a:t>
            </a: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    ……………………………………………..   Biología</a:t>
            </a:r>
            <a:endParaRPr lang="es-ES" sz="1700" dirty="0">
              <a:latin typeface="Courier New"/>
              <a:cs typeface="Courier New"/>
            </a:endParaRPr>
          </a:p>
          <a:p>
            <a:pPr marL="473075" marR="452755" indent="648970">
              <a:lnSpc>
                <a:spcPct val="133400"/>
              </a:lnSpc>
            </a:pP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	</a:t>
            </a:r>
            <a:r>
              <a:rPr sz="1700" spc="-5" dirty="0" err="1" smtClean="0">
                <a:solidFill>
                  <a:srgbClr val="005493"/>
                </a:solidFill>
                <a:latin typeface="Courier New"/>
                <a:cs typeface="Courier New"/>
              </a:rPr>
              <a:t>María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1700" spc="-5" dirty="0">
                <a:solidFill>
                  <a:srgbClr val="005493"/>
                </a:solidFill>
                <a:latin typeface="Courier New"/>
                <a:cs typeface="Courier New"/>
              </a:rPr>
              <a:t>de la Paz Carmen Sánchez Amador  </a:t>
            </a: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 ………    Literatura universal</a:t>
            </a:r>
          </a:p>
          <a:p>
            <a:pPr marL="473075" marR="452755" indent="648970">
              <a:lnSpc>
                <a:spcPct val="133400"/>
              </a:lnSpc>
            </a:pP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	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Diana </a:t>
            </a:r>
            <a:r>
              <a:rPr sz="1700" spc="-5" dirty="0">
                <a:solidFill>
                  <a:srgbClr val="005493"/>
                </a:solidFill>
                <a:latin typeface="Courier New"/>
                <a:cs typeface="Courier New"/>
              </a:rPr>
              <a:t>Zárate </a:t>
            </a:r>
            <a:r>
              <a:rPr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Santos</a:t>
            </a:r>
            <a:r>
              <a:rPr lang="es-ES" sz="1700" spc="-5" dirty="0" smtClean="0">
                <a:solidFill>
                  <a:srgbClr val="005493"/>
                </a:solidFill>
                <a:latin typeface="Courier New"/>
                <a:cs typeface="Courier New"/>
              </a:rPr>
              <a:t>     ……………………………………………………   Educación para la Salud</a:t>
            </a:r>
            <a:endParaRPr sz="17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/>
          <p:cNvSpPr/>
          <p:nvPr/>
        </p:nvSpPr>
        <p:spPr>
          <a:xfrm>
            <a:off x="2127250" y="1778251"/>
            <a:ext cx="17976850" cy="9667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5"/>
          <p:cNvSpPr/>
          <p:nvPr/>
        </p:nvSpPr>
        <p:spPr>
          <a:xfrm>
            <a:off x="143086" y="0"/>
            <a:ext cx="1555970" cy="1778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/>
          <p:cNvSpPr txBox="1"/>
          <p:nvPr/>
        </p:nvSpPr>
        <p:spPr>
          <a:xfrm>
            <a:off x="8954919" y="37792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18649183" y="-87678"/>
            <a:ext cx="1423167" cy="186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-61384" y="4449150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73930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4140" y="4720140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303210" y="2073275"/>
            <a:ext cx="16800890" cy="9236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4140" y="4720140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435672" y="1997075"/>
            <a:ext cx="16668428" cy="9312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5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4140" y="4720140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3303210" y="2073275"/>
            <a:ext cx="16800890" cy="9236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19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4140" y="4720140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/>
          <p:cNvSpPr/>
          <p:nvPr/>
        </p:nvSpPr>
        <p:spPr>
          <a:xfrm>
            <a:off x="3303210" y="2210804"/>
            <a:ext cx="16959640" cy="90985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71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2727" y="4384067"/>
            <a:ext cx="1896745" cy="150241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PRODUCTO</a:t>
            </a:r>
            <a:r>
              <a:rPr sz="1600" spc="-10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2</a:t>
            </a:r>
            <a:endParaRPr sz="1600">
              <a:latin typeface="Book Antiqua"/>
              <a:cs typeface="Book Antiqua"/>
            </a:endParaRPr>
          </a:p>
          <a:p>
            <a:pPr marL="12700" marR="5080">
              <a:lnSpc>
                <a:spcPct val="107400"/>
              </a:lnSpc>
              <a:spcBef>
                <a:spcPts val="660"/>
              </a:spcBef>
            </a:pPr>
            <a:r>
              <a:rPr sz="1600" spc="5" dirty="0">
                <a:solidFill>
                  <a:srgbClr val="5C86B9"/>
                </a:solidFill>
                <a:latin typeface="Book Antiqua"/>
                <a:cs typeface="Book Antiqua"/>
              </a:rPr>
              <a:t>GRÁFICO E  </a:t>
            </a: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INSTRUMENTO</a:t>
            </a:r>
            <a:r>
              <a:rPr sz="1600" spc="-65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1600" spc="5" dirty="0">
                <a:solidFill>
                  <a:srgbClr val="5C86B9"/>
                </a:solidFill>
                <a:latin typeface="Book Antiqua"/>
                <a:cs typeface="Book Antiqua"/>
              </a:rPr>
              <a:t>DE  </a:t>
            </a:r>
            <a:r>
              <a:rPr sz="1600" spc="-15" dirty="0">
                <a:solidFill>
                  <a:srgbClr val="5C86B9"/>
                </a:solidFill>
                <a:latin typeface="Book Antiqua"/>
                <a:cs typeface="Book Antiqua"/>
              </a:rPr>
              <a:t>MATERIAS </a:t>
            </a:r>
            <a:r>
              <a:rPr sz="1600" spc="5" dirty="0">
                <a:solidFill>
                  <a:srgbClr val="5C86B9"/>
                </a:solidFill>
                <a:latin typeface="Book Antiqua"/>
                <a:cs typeface="Book Antiqua"/>
              </a:rPr>
              <a:t>Y SU  </a:t>
            </a: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INTERRELACIÓN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9344" y="445380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81650" y="0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49472" y="1707335"/>
            <a:ext cx="17654628" cy="9602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23923" y="1707335"/>
            <a:ext cx="18180177" cy="9602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953" y="51255"/>
            <a:ext cx="1555970" cy="1778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00650" y="-158594"/>
            <a:ext cx="1423167" cy="186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27178" y="4297400"/>
            <a:ext cx="1896745" cy="150241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PRODUCTO</a:t>
            </a:r>
            <a:r>
              <a:rPr sz="1600" spc="-10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2</a:t>
            </a:r>
            <a:endParaRPr sz="1600">
              <a:latin typeface="Book Antiqua"/>
              <a:cs typeface="Book Antiqua"/>
            </a:endParaRPr>
          </a:p>
          <a:p>
            <a:pPr marL="12700" marR="5080">
              <a:lnSpc>
                <a:spcPct val="107400"/>
              </a:lnSpc>
              <a:spcBef>
                <a:spcPts val="660"/>
              </a:spcBef>
            </a:pPr>
            <a:r>
              <a:rPr sz="1600" spc="5" dirty="0">
                <a:solidFill>
                  <a:srgbClr val="5C86B9"/>
                </a:solidFill>
                <a:latin typeface="Book Antiqua"/>
                <a:cs typeface="Book Antiqua"/>
              </a:rPr>
              <a:t>GRÁFICO E  </a:t>
            </a: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INSTRUMENTO</a:t>
            </a:r>
            <a:r>
              <a:rPr sz="1600" spc="-65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1600" spc="5" dirty="0">
                <a:solidFill>
                  <a:srgbClr val="5C86B9"/>
                </a:solidFill>
                <a:latin typeface="Book Antiqua"/>
                <a:cs typeface="Book Antiqua"/>
              </a:rPr>
              <a:t>DE  </a:t>
            </a:r>
            <a:r>
              <a:rPr sz="1600" spc="-15" dirty="0">
                <a:solidFill>
                  <a:srgbClr val="5C86B9"/>
                </a:solidFill>
                <a:latin typeface="Book Antiqua"/>
                <a:cs typeface="Book Antiqua"/>
              </a:rPr>
              <a:t>MATERIAS </a:t>
            </a:r>
            <a:r>
              <a:rPr sz="1600" spc="5" dirty="0">
                <a:solidFill>
                  <a:srgbClr val="5C86B9"/>
                </a:solidFill>
                <a:latin typeface="Book Antiqua"/>
                <a:cs typeface="Book Antiqua"/>
              </a:rPr>
              <a:t>Y SU  </a:t>
            </a:r>
            <a:r>
              <a:rPr sz="1600" dirty="0">
                <a:solidFill>
                  <a:srgbClr val="5C86B9"/>
                </a:solidFill>
                <a:latin typeface="Book Antiqua"/>
                <a:cs typeface="Book Antiqua"/>
              </a:rPr>
              <a:t>INTERRELACIÓN</a:t>
            </a:r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4250" y="0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74893" y="24376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778251"/>
            <a:ext cx="17498060" cy="9531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519650" y="4511675"/>
            <a:ext cx="2423675" cy="3252814"/>
          </a:xfrm>
          <a:prstGeom prst="rect">
            <a:avLst/>
          </a:prstGeom>
        </p:spPr>
        <p:txBody>
          <a:bodyPr vert="horz" wrap="square" lIns="0" tIns="186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sz="2500" spc="-5" dirty="0">
                <a:solidFill>
                  <a:srgbClr val="5C86B9"/>
                </a:solidFill>
                <a:latin typeface="Book Antiqua"/>
                <a:cs typeface="Book Antiqua"/>
              </a:rPr>
              <a:t>PRODUCTO </a:t>
            </a:r>
            <a:r>
              <a:rPr sz="2500" dirty="0">
                <a:solidFill>
                  <a:srgbClr val="5C86B9"/>
                </a:solidFill>
                <a:latin typeface="Book Antiqua"/>
                <a:cs typeface="Book Antiqua"/>
              </a:rPr>
              <a:t>2</a:t>
            </a:r>
            <a:endParaRPr sz="2500" dirty="0">
              <a:latin typeface="Book Antiqua"/>
              <a:cs typeface="Book Antiqua"/>
            </a:endParaRPr>
          </a:p>
          <a:p>
            <a:pPr marL="12700" marR="5080">
              <a:lnSpc>
                <a:spcPct val="109900"/>
              </a:lnSpc>
              <a:spcBef>
                <a:spcPts val="1075"/>
              </a:spcBef>
            </a:pPr>
            <a:r>
              <a:rPr sz="2500" dirty="0">
                <a:solidFill>
                  <a:srgbClr val="5C86B9"/>
                </a:solidFill>
                <a:latin typeface="Book Antiqua"/>
                <a:cs typeface="Book Antiqua"/>
              </a:rPr>
              <a:t>GRÁFICO E </a:t>
            </a:r>
            <a:r>
              <a:rPr sz="2500" spc="-5" dirty="0">
                <a:solidFill>
                  <a:srgbClr val="5C86B9"/>
                </a:solidFill>
                <a:latin typeface="Book Antiqua"/>
                <a:cs typeface="Book Antiqua"/>
              </a:rPr>
              <a:t>INSTRUMENTO </a:t>
            </a:r>
            <a:r>
              <a:rPr sz="2500" dirty="0">
                <a:solidFill>
                  <a:srgbClr val="5C86B9"/>
                </a:solidFill>
                <a:latin typeface="Book Antiqua"/>
                <a:cs typeface="Book Antiqua"/>
              </a:rPr>
              <a:t>DE </a:t>
            </a:r>
            <a:r>
              <a:rPr sz="2500" spc="-25" dirty="0">
                <a:solidFill>
                  <a:srgbClr val="5C86B9"/>
                </a:solidFill>
                <a:latin typeface="Book Antiqua"/>
                <a:cs typeface="Book Antiqua"/>
              </a:rPr>
              <a:t>MATERIAS  </a:t>
            </a:r>
            <a:r>
              <a:rPr sz="2500" dirty="0">
                <a:solidFill>
                  <a:srgbClr val="5C86B9"/>
                </a:solidFill>
                <a:latin typeface="Book Antiqua"/>
                <a:cs typeface="Book Antiqua"/>
              </a:rPr>
              <a:t>Y SU</a:t>
            </a:r>
            <a:r>
              <a:rPr sz="2500" spc="-50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2500" dirty="0">
                <a:solidFill>
                  <a:srgbClr val="5C86B9"/>
                </a:solidFill>
                <a:latin typeface="Book Antiqua"/>
                <a:cs typeface="Book Antiqua"/>
              </a:rPr>
              <a:t>INTERRELACIÓN</a:t>
            </a:r>
            <a:endParaRPr sz="250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9274" y="5065679"/>
            <a:ext cx="538099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000000"/>
                </a:solidFill>
                <a:latin typeface="Book Antiqua"/>
                <a:cs typeface="Book Antiqua"/>
              </a:rPr>
              <a:t>“SESIÓN</a:t>
            </a:r>
            <a:r>
              <a:rPr sz="3450" spc="-75" dirty="0">
                <a:solidFill>
                  <a:srgbClr val="000000"/>
                </a:solidFill>
                <a:latin typeface="Book Antiqua"/>
                <a:cs typeface="Book Antiqua"/>
              </a:rPr>
              <a:t> </a:t>
            </a:r>
            <a:r>
              <a:rPr sz="3450" dirty="0">
                <a:solidFill>
                  <a:srgbClr val="000000"/>
                </a:solidFill>
                <a:latin typeface="Book Antiqua"/>
                <a:cs typeface="Book Antiqua"/>
              </a:rPr>
              <a:t>FOTOGRÁFICA”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02236" y="7369274"/>
            <a:ext cx="3644900" cy="8813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046480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333F50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333F50"/>
                </a:solidFill>
                <a:latin typeface="Courier New"/>
                <a:cs typeface="Courier New"/>
              </a:rPr>
              <a:t>3  </a:t>
            </a:r>
            <a:r>
              <a:rPr sz="1950" spc="10" dirty="0">
                <a:solidFill>
                  <a:srgbClr val="333F50"/>
                </a:solidFill>
                <a:latin typeface="Courier New"/>
                <a:cs typeface="Courier New"/>
              </a:rPr>
              <a:t>FOTOGRAFÍAS DE LA</a:t>
            </a:r>
            <a:r>
              <a:rPr sz="1950" spc="-15" dirty="0">
                <a:solidFill>
                  <a:srgbClr val="333F50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333F50"/>
                </a:solidFill>
                <a:latin typeface="Courier New"/>
                <a:cs typeface="Courier New"/>
              </a:rPr>
              <a:t>SESIÓN</a:t>
            </a:r>
            <a:endParaRPr sz="1950">
              <a:latin typeface="Courier New"/>
              <a:cs typeface="Courier New"/>
            </a:endParaRPr>
          </a:p>
          <a:p>
            <a:pPr marL="116839">
              <a:lnSpc>
                <a:spcPct val="100000"/>
              </a:lnSpc>
              <a:spcBef>
                <a:spcPts val="170"/>
              </a:spcBef>
            </a:pPr>
            <a:r>
              <a:rPr sz="1500" spc="15" dirty="0">
                <a:solidFill>
                  <a:srgbClr val="333F50"/>
                </a:solidFill>
                <a:latin typeface="Courier New"/>
                <a:cs typeface="Courier New"/>
              </a:rPr>
              <a:t>(TRABAJO REALIZADO </a:t>
            </a:r>
            <a:r>
              <a:rPr sz="1500" spc="20" dirty="0">
                <a:solidFill>
                  <a:srgbClr val="333F50"/>
                </a:solidFill>
                <a:latin typeface="Courier New"/>
                <a:cs typeface="Courier New"/>
              </a:rPr>
              <a:t>Y</a:t>
            </a:r>
            <a:r>
              <a:rPr sz="1500" spc="25" dirty="0">
                <a:solidFill>
                  <a:srgbClr val="333F50"/>
                </a:solidFill>
                <a:latin typeface="Courier New"/>
                <a:cs typeface="Courier New"/>
              </a:rPr>
              <a:t> </a:t>
            </a:r>
            <a:r>
              <a:rPr sz="1500" spc="20" dirty="0">
                <a:solidFill>
                  <a:srgbClr val="333F50"/>
                </a:solidFill>
                <a:latin typeface="Courier New"/>
                <a:cs typeface="Courier New"/>
              </a:rPr>
              <a:t>EQUIPOS)</a:t>
            </a:r>
            <a:endParaRPr sz="15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96971" y="6162202"/>
            <a:ext cx="5440870" cy="4078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258" y="1403590"/>
            <a:ext cx="11341674" cy="850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02901" y="1199024"/>
            <a:ext cx="5287325" cy="4278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5090" y="3543635"/>
          <a:ext cx="15001240" cy="4990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18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96610">
                        <a:lnSpc>
                          <a:spcPts val="2610"/>
                        </a:lnSpc>
                      </a:pPr>
                      <a:r>
                        <a:rPr sz="2500" b="1" spc="15" dirty="0">
                          <a:solidFill>
                            <a:srgbClr val="191919"/>
                          </a:solidFill>
                          <a:latin typeface="Courier New"/>
                          <a:cs typeface="Courier New"/>
                        </a:rPr>
                        <a:t>ÍNDICE DEL</a:t>
                      </a:r>
                      <a:r>
                        <a:rPr sz="2500" b="1" spc="10" dirty="0">
                          <a:solidFill>
                            <a:srgbClr val="191919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2500" b="1" spc="15" dirty="0">
                          <a:solidFill>
                            <a:srgbClr val="191919"/>
                          </a:solidFill>
                          <a:latin typeface="Courier New"/>
                          <a:cs typeface="Courier New"/>
                        </a:rPr>
                        <a:t>PORTAFOLIO</a:t>
                      </a:r>
                      <a:endParaRPr sz="25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14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50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endParaRPr sz="1350">
                        <a:latin typeface="MS UI Gothic"/>
                        <a:cs typeface="MS UI Gothic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55"/>
                        </a:lnSpc>
                      </a:pPr>
                      <a:r>
                        <a:rPr sz="1900" b="1" spc="5" dirty="0">
                          <a:solidFill>
                            <a:srgbClr val="4D76A4"/>
                          </a:solidFill>
                          <a:latin typeface="Courier New"/>
                          <a:cs typeface="Courier New"/>
                        </a:rPr>
                        <a:t>PRIMERA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955"/>
                        </a:lnSpc>
                      </a:pPr>
                      <a:r>
                        <a:rPr sz="1900" b="1" spc="5" dirty="0">
                          <a:solidFill>
                            <a:srgbClr val="4D76A4"/>
                          </a:solidFill>
                          <a:latin typeface="Courier New"/>
                          <a:cs typeface="Courier New"/>
                        </a:rPr>
                        <a:t>SESIÓN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44450" algn="r">
                        <a:lnSpc>
                          <a:spcPct val="100000"/>
                        </a:lnSpc>
                      </a:pPr>
                      <a:r>
                        <a:rPr sz="1350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endParaRPr sz="1350">
                        <a:latin typeface="MS UI Gothic"/>
                        <a:cs typeface="MS UI Gothic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191919"/>
                          </a:solidFill>
                          <a:latin typeface="Courier New"/>
                          <a:cs typeface="Courier New"/>
                        </a:rPr>
                        <a:t>•. PRODUCTO 1. C.A.I.A.C CONCLUSIONES GENERALES (TRABAJO PERSONAL </a:t>
                      </a:r>
                      <a:r>
                        <a:rPr sz="1900" b="1" spc="10" dirty="0">
                          <a:solidFill>
                            <a:srgbClr val="191919"/>
                          </a:solidFill>
                          <a:latin typeface="Courier New"/>
                          <a:cs typeface="Courier New"/>
                        </a:rPr>
                        <a:t>Y</a:t>
                      </a:r>
                      <a:r>
                        <a:rPr sz="1900" b="1" spc="65" dirty="0">
                          <a:solidFill>
                            <a:srgbClr val="191919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00" b="1" spc="5" dirty="0">
                          <a:solidFill>
                            <a:srgbClr val="191919"/>
                          </a:solidFill>
                          <a:latin typeface="Courier New"/>
                          <a:cs typeface="Courier New"/>
                        </a:rPr>
                        <a:t>GRUPAL).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44450" algn="r">
                        <a:lnSpc>
                          <a:spcPct val="100000"/>
                        </a:lnSpc>
                      </a:pPr>
                      <a:r>
                        <a:rPr sz="1350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endParaRPr sz="1350">
                        <a:latin typeface="MS UI Gothic"/>
                        <a:cs typeface="MS UI Gothic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•. PRODUCTO 2. GRÁFICO </a:t>
                      </a:r>
                      <a:r>
                        <a:rPr sz="1900" b="1" spc="1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E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INSTRUMENTO DE MATERIAS </a:t>
                      </a:r>
                      <a:r>
                        <a:rPr sz="1900" b="1" spc="1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E</a:t>
                      </a:r>
                      <a:r>
                        <a:rPr sz="1900" b="1" spc="5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INTERRELACIÓN.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44450" algn="r">
                        <a:lnSpc>
                          <a:spcPct val="100000"/>
                        </a:lnSpc>
                      </a:pPr>
                      <a:r>
                        <a:rPr sz="1350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endParaRPr sz="1350">
                        <a:latin typeface="MS UI Gothic"/>
                        <a:cs typeface="MS UI Gothic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•. PRODUCTO 3. FOTOGRAFÍAS DE LA SESIÓN (TRABAJO REALIZADO </a:t>
                      </a:r>
                      <a:r>
                        <a:rPr sz="1900" b="1" spc="1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Y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EQUIPOS).SEGUNDA</a:t>
                      </a:r>
                      <a:r>
                        <a:rPr sz="1900" b="1" spc="9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SESIÓN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350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endParaRPr sz="1350">
                        <a:latin typeface="MS UI Gothic"/>
                        <a:cs typeface="MS UI Gothic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4D76A4"/>
                          </a:solidFill>
                          <a:latin typeface="Courier New"/>
                          <a:cs typeface="Courier New"/>
                        </a:rPr>
                        <a:t>SEGUNDA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4D76A4"/>
                          </a:solidFill>
                          <a:latin typeface="Courier New"/>
                          <a:cs typeface="Courier New"/>
                        </a:rPr>
                        <a:t>SESIÓN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1820">
                        <a:lnSpc>
                          <a:spcPct val="100000"/>
                        </a:lnSpc>
                        <a:spcBef>
                          <a:spcPts val="835"/>
                        </a:spcBef>
                        <a:tabLst>
                          <a:tab pos="864235" algn="l"/>
                        </a:tabLst>
                      </a:pPr>
                      <a:r>
                        <a:rPr sz="1350" spc="-295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	</a:t>
                      </a:r>
                      <a:r>
                        <a:rPr sz="2850" b="1" spc="15" baseline="2923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•</a:t>
                      </a:r>
                      <a:endParaRPr sz="2850" baseline="2923">
                        <a:latin typeface="Courier New"/>
                        <a:cs typeface="Courier New"/>
                      </a:endParaRPr>
                    </a:p>
                  </a:txBody>
                  <a:tcPr marL="0" marR="0" marT="106045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PRODUCTO 4. ORGANIZADOR GRÁFICO: PREGUNTAS ESENCIALES, PRODUCTOS ESCRITOS, LECTURAS DE</a:t>
                      </a:r>
                      <a:r>
                        <a:rPr sz="1900" b="1" spc="13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APOYO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1820">
                        <a:lnSpc>
                          <a:spcPct val="100000"/>
                        </a:lnSpc>
                        <a:spcBef>
                          <a:spcPts val="835"/>
                        </a:spcBef>
                        <a:tabLst>
                          <a:tab pos="864235" algn="l"/>
                        </a:tabLst>
                      </a:pPr>
                      <a:r>
                        <a:rPr sz="1350" spc="-295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	</a:t>
                      </a:r>
                      <a:r>
                        <a:rPr sz="2850" b="1" spc="15" baseline="2923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*</a:t>
                      </a:r>
                      <a:endParaRPr sz="2850" baseline="2923">
                        <a:latin typeface="Courier New"/>
                        <a:cs typeface="Courier New"/>
                      </a:endParaRPr>
                    </a:p>
                  </a:txBody>
                  <a:tcPr marL="0" marR="0" marT="106045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PRODUCTO 5. PROCESO DE</a:t>
                      </a:r>
                      <a:r>
                        <a:rPr sz="1900" b="1" spc="2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INDAGACIÓN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1820">
                        <a:lnSpc>
                          <a:spcPct val="100000"/>
                        </a:lnSpc>
                        <a:spcBef>
                          <a:spcPts val="835"/>
                        </a:spcBef>
                        <a:tabLst>
                          <a:tab pos="864235" algn="l"/>
                        </a:tabLst>
                      </a:pPr>
                      <a:r>
                        <a:rPr sz="1350" spc="-295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	</a:t>
                      </a:r>
                      <a:r>
                        <a:rPr sz="2850" b="1" spc="15" baseline="2923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•</a:t>
                      </a:r>
                      <a:endParaRPr sz="2850" baseline="2923">
                        <a:latin typeface="Courier New"/>
                        <a:cs typeface="Courier New"/>
                      </a:endParaRPr>
                    </a:p>
                  </a:txBody>
                  <a:tcPr marL="0" marR="0" marT="106045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PRODUCTO 6. A.M.E.</a:t>
                      </a:r>
                      <a:r>
                        <a:rPr sz="1900" b="1" spc="1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GENERAL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3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835"/>
                        </a:spcBef>
                        <a:tabLst>
                          <a:tab pos="271780" algn="l"/>
                        </a:tabLst>
                      </a:pPr>
                      <a:r>
                        <a:rPr sz="1350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	</a:t>
                      </a:r>
                      <a:r>
                        <a:rPr sz="2850" b="1" spc="-7" baseline="2923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*.</a:t>
                      </a:r>
                      <a:endParaRPr sz="2850" baseline="2923">
                        <a:latin typeface="Courier New"/>
                        <a:cs typeface="Courier New"/>
                      </a:endParaRPr>
                    </a:p>
                  </a:txBody>
                  <a:tcPr marL="0" marR="0" marT="106045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PRODUCTO 7.</a:t>
                      </a:r>
                      <a:r>
                        <a:rPr sz="1900" b="1" spc="10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00" b="1" spc="5" dirty="0">
                          <a:solidFill>
                            <a:srgbClr val="212121"/>
                          </a:solidFill>
                          <a:latin typeface="Courier New"/>
                          <a:cs typeface="Courier New"/>
                        </a:rPr>
                        <a:t>RESUMEN.</a:t>
                      </a:r>
                      <a:endParaRPr sz="1900">
                        <a:latin typeface="Courier New"/>
                        <a:cs typeface="Courier New"/>
                      </a:endParaRPr>
                    </a:p>
                  </a:txBody>
                  <a:tcPr marL="0" marR="0" marT="9588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379927" y="8832098"/>
            <a:ext cx="160020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29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350">
              <a:latin typeface="MS UI Gothic"/>
              <a:cs typeface="MS UI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2170" y="8748499"/>
            <a:ext cx="1760283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44195" algn="l"/>
              </a:tabLst>
            </a:pP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*	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PRODUCTO</a:t>
            </a:r>
            <a:r>
              <a:rPr sz="1900" b="1" spc="26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8.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PROYECTO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INTERDISCIPLINARIO: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INTRODUCCIÓN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O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JUSTIFICACIÓN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Y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DESCRIPCIÓN</a:t>
            </a:r>
            <a:r>
              <a:rPr sz="1900" b="1" spc="26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DEL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PROYECTO,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OBJETIVO</a:t>
            </a:r>
            <a:r>
              <a:rPr sz="1900" b="1" spc="26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GENERAL</a:t>
            </a:r>
            <a:endParaRPr sz="19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0646" y="9292985"/>
            <a:ext cx="241109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887094" algn="l"/>
              </a:tabLst>
            </a:pP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DEL	PROYECTO</a:t>
            </a:r>
            <a:r>
              <a:rPr sz="1900" b="1" spc="31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Y</a:t>
            </a:r>
            <a:endParaRPr sz="19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9999" y="9292985"/>
            <a:ext cx="1483423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DE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CADA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ASIGNATURA</a:t>
            </a:r>
            <a:r>
              <a:rPr sz="1900" b="1" spc="39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INVOLUCRADA,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PREGUNTA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GENERADORA</a:t>
            </a:r>
            <a:r>
              <a:rPr sz="1900" b="1" spc="39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Y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PREGUNTA</a:t>
            </a:r>
            <a:r>
              <a:rPr sz="1900" b="1" spc="39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GUÍA,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PROBLEMA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A</a:t>
            </a:r>
            <a:r>
              <a:rPr sz="1900" b="1" spc="39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ABORDAR,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ASUNTO</a:t>
            </a:r>
            <a:r>
              <a:rPr sz="1900" b="1" spc="39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A</a:t>
            </a:r>
            <a:endParaRPr sz="19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3992" y="9837471"/>
            <a:ext cx="1546161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PROBAR,</a:t>
            </a:r>
            <a:r>
              <a:rPr sz="1900" b="1" spc="15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PROPUESTA,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PRODUCTOS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RESULTANTES,</a:t>
            </a:r>
            <a:r>
              <a:rPr sz="1900" b="1" spc="15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SESIÓN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FOTOGRÁFICA,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ANÁLISIS</a:t>
            </a:r>
            <a:r>
              <a:rPr sz="1900" b="1" spc="15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DE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LA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MESA</a:t>
            </a:r>
            <a:r>
              <a:rPr sz="1900" b="1" spc="15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DE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EXPERTOS</a:t>
            </a:r>
            <a:r>
              <a:rPr sz="1900" b="1" spc="15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POR</a:t>
            </a:r>
            <a:r>
              <a:rPr sz="1900" b="1" spc="150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GRUPOS</a:t>
            </a:r>
            <a:endParaRPr sz="19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40646" y="9837471"/>
            <a:ext cx="1927225" cy="862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RESOLVER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O</a:t>
            </a:r>
            <a:r>
              <a:rPr sz="1900" b="1" spc="225" dirty="0">
                <a:solidFill>
                  <a:srgbClr val="212121"/>
                </a:solidFill>
                <a:latin typeface="Courier New"/>
                <a:cs typeface="Courier New"/>
              </a:rPr>
              <a:t> </a:t>
            </a:r>
            <a:r>
              <a:rPr sz="1900" b="1" spc="10" dirty="0">
                <a:solidFill>
                  <a:srgbClr val="212121"/>
                </a:solidFill>
                <a:latin typeface="Courier New"/>
                <a:cs typeface="Courier New"/>
              </a:rPr>
              <a:t>A</a:t>
            </a:r>
            <a:endParaRPr sz="19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b="1" spc="5" dirty="0">
                <a:solidFill>
                  <a:srgbClr val="212121"/>
                </a:solidFill>
                <a:latin typeface="Courier New"/>
                <a:cs typeface="Courier New"/>
              </a:rPr>
              <a:t>HETEROGÉNEOS.</a:t>
            </a:r>
            <a:endParaRPr sz="19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4612425"/>
            <a:ext cx="3552300" cy="2662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14930" y="1048246"/>
            <a:ext cx="3853945" cy="2888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4734" y="785316"/>
            <a:ext cx="11685508" cy="9455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66550" y="7947401"/>
            <a:ext cx="4350702" cy="2428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5664749"/>
            <a:ext cx="3188696" cy="2390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4368" y="2987672"/>
            <a:ext cx="3188813" cy="23902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4734" y="785316"/>
            <a:ext cx="11685508" cy="9455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43548" y="6176676"/>
            <a:ext cx="3183728" cy="1776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87945" y="678972"/>
            <a:ext cx="3601565" cy="2021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02701" y="1968445"/>
            <a:ext cx="3265423" cy="1833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42357" y="8341825"/>
            <a:ext cx="3594545" cy="20219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4140" y="1044859"/>
            <a:ext cx="603758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1115" dirty="0">
                <a:solidFill>
                  <a:srgbClr val="314864"/>
                </a:solidFill>
                <a:latin typeface="Calibri"/>
                <a:cs typeface="Calibri"/>
              </a:rPr>
              <a:t>EVIDENCIAS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57254" y="5369335"/>
            <a:ext cx="6795770" cy="2019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324863"/>
                </a:solidFill>
                <a:latin typeface="Book Antiqua"/>
                <a:cs typeface="Book Antiqua"/>
              </a:rPr>
              <a:t>LECTURAS Y</a:t>
            </a:r>
            <a:r>
              <a:rPr sz="3450" spc="-195" dirty="0">
                <a:solidFill>
                  <a:srgbClr val="324863"/>
                </a:solidFill>
                <a:latin typeface="Book Antiqua"/>
                <a:cs typeface="Book Antiqua"/>
              </a:rPr>
              <a:t> </a:t>
            </a:r>
            <a:r>
              <a:rPr sz="3450" spc="5" dirty="0">
                <a:solidFill>
                  <a:srgbClr val="324863"/>
                </a:solidFill>
                <a:latin typeface="Book Antiqua"/>
                <a:cs typeface="Book Antiqua"/>
              </a:rPr>
              <a:t>ORGANIZADORES</a:t>
            </a:r>
            <a:endParaRPr sz="345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  <a:spcBef>
                <a:spcPts val="3035"/>
              </a:spcBef>
            </a:pPr>
            <a:r>
              <a:rPr sz="3450" spc="5" dirty="0">
                <a:solidFill>
                  <a:srgbClr val="324863"/>
                </a:solidFill>
                <a:latin typeface="Book Antiqua"/>
                <a:cs typeface="Book Antiqua"/>
              </a:rPr>
              <a:t>Conceptos</a:t>
            </a:r>
            <a:r>
              <a:rPr sz="3450" spc="-10" dirty="0">
                <a:solidFill>
                  <a:srgbClr val="324863"/>
                </a:solidFill>
                <a:latin typeface="Book Antiqua"/>
                <a:cs typeface="Book Antiqua"/>
              </a:rPr>
              <a:t> </a:t>
            </a:r>
            <a:r>
              <a:rPr sz="3450" spc="5" dirty="0">
                <a:solidFill>
                  <a:srgbClr val="324863"/>
                </a:solidFill>
                <a:latin typeface="Book Antiqua"/>
                <a:cs typeface="Book Antiqua"/>
              </a:rPr>
              <a:t>Clave</a:t>
            </a:r>
            <a:endParaRPr sz="345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13342" y="3121569"/>
            <a:ext cx="49085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" i="1" spc="10" dirty="0">
                <a:solidFill>
                  <a:srgbClr val="0070C0"/>
                </a:solidFill>
                <a:latin typeface="Century Gothic"/>
                <a:cs typeface="Century Gothic"/>
              </a:rPr>
              <a:t>A.M.E.</a:t>
            </a:r>
            <a:r>
              <a:rPr sz="450" i="1" spc="-30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sz="450" i="1" spc="10" dirty="0">
                <a:solidFill>
                  <a:srgbClr val="0070C0"/>
                </a:solidFill>
                <a:latin typeface="Century Gothic"/>
                <a:cs typeface="Century Gothic"/>
              </a:rPr>
              <a:t>Personal.</a:t>
            </a:r>
            <a:endParaRPr sz="4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4556" y="3308901"/>
            <a:ext cx="1339215" cy="2298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500" b="1" spc="15" dirty="0">
                <a:solidFill>
                  <a:srgbClr val="CC4125"/>
                </a:solidFill>
                <a:latin typeface="Century Gothic"/>
                <a:cs typeface="Century Gothic"/>
              </a:rPr>
              <a:t>CUADRO DE </a:t>
            </a:r>
            <a:r>
              <a:rPr sz="500" b="1" spc="10" dirty="0">
                <a:solidFill>
                  <a:srgbClr val="CC4125"/>
                </a:solidFill>
                <a:latin typeface="Century Gothic"/>
                <a:cs typeface="Century Gothic"/>
              </a:rPr>
              <a:t>ANALISIS </a:t>
            </a:r>
            <a:r>
              <a:rPr sz="500" b="1" spc="15" dirty="0">
                <a:solidFill>
                  <a:srgbClr val="CC4125"/>
                </a:solidFill>
                <a:latin typeface="Century Gothic"/>
                <a:cs typeface="Century Gothic"/>
              </a:rPr>
              <a:t>MESA DE</a:t>
            </a:r>
            <a:r>
              <a:rPr sz="500" b="1" spc="-100" dirty="0">
                <a:solidFill>
                  <a:srgbClr val="CC4125"/>
                </a:solidFill>
                <a:latin typeface="Century Gothic"/>
                <a:cs typeface="Century Gothic"/>
              </a:rPr>
              <a:t> </a:t>
            </a:r>
            <a:r>
              <a:rPr sz="500" b="1" spc="10" dirty="0">
                <a:solidFill>
                  <a:srgbClr val="CC4125"/>
                </a:solidFill>
                <a:latin typeface="Century Gothic"/>
                <a:cs typeface="Century Gothic"/>
              </a:rPr>
              <a:t>EXPERTOS</a:t>
            </a:r>
            <a:endParaRPr sz="5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650" b="1" u="sng" spc="5" dirty="0">
                <a:solidFill>
                  <a:srgbClr val="CC4125"/>
                </a:solidFill>
                <a:uFill>
                  <a:solidFill>
                    <a:srgbClr val="CC4125"/>
                  </a:solidFill>
                </a:uFill>
                <a:latin typeface="Century Gothic"/>
                <a:cs typeface="Century Gothic"/>
              </a:rPr>
              <a:t>Persona</a:t>
            </a:r>
            <a:r>
              <a:rPr sz="650" b="1" spc="5" dirty="0">
                <a:solidFill>
                  <a:srgbClr val="CC4125"/>
                </a:solidFill>
                <a:latin typeface="Century Gothic"/>
                <a:cs typeface="Century Gothic"/>
              </a:rPr>
              <a:t>l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6" y="3623540"/>
            <a:ext cx="236791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1C4587"/>
                </a:solidFill>
                <a:latin typeface="Century Gothic"/>
                <a:cs typeface="Century Gothic"/>
              </a:rPr>
              <a:t>Trabajo </a:t>
            </a:r>
            <a:r>
              <a:rPr sz="500" b="1" u="sng" spc="5" dirty="0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latin typeface="Century Gothic"/>
                <a:cs typeface="Century Gothic"/>
              </a:rPr>
              <a:t>individua</a:t>
            </a:r>
            <a:r>
              <a:rPr sz="500" b="1" spc="5" dirty="0">
                <a:solidFill>
                  <a:srgbClr val="1C4587"/>
                </a:solidFill>
                <a:latin typeface="Century Gothic"/>
                <a:cs typeface="Century Gothic"/>
              </a:rPr>
              <a:t>l </a:t>
            </a:r>
            <a:r>
              <a:rPr sz="5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para la construcción de un Proyecto</a:t>
            </a:r>
            <a:r>
              <a:rPr sz="500" b="1" spc="4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b="1" spc="5" dirty="0">
                <a:solidFill>
                  <a:srgbClr val="1C4587"/>
                </a:solidFill>
                <a:latin typeface="Century Gothic"/>
                <a:cs typeface="Century Gothic"/>
              </a:rPr>
              <a:t>Interdisciplinario: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9778" y="3797415"/>
            <a:ext cx="4338320" cy="39433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1285" indent="-109220">
              <a:lnSpc>
                <a:spcPct val="100000"/>
              </a:lnSpc>
              <a:spcBef>
                <a:spcPts val="210"/>
              </a:spcBef>
              <a:buClr>
                <a:srgbClr val="F15927"/>
              </a:buClr>
              <a:buAutoNum type="alphaUcPeriod"/>
              <a:tabLst>
                <a:tab pos="121920" algn="l"/>
              </a:tabLst>
            </a:pPr>
            <a:r>
              <a:rPr sz="500" b="1" spc="10" dirty="0">
                <a:solidFill>
                  <a:srgbClr val="C00000"/>
                </a:solidFill>
                <a:latin typeface="Century Gothic"/>
                <a:cs typeface="Century Gothic"/>
              </a:rPr>
              <a:t>Durante la revisión </a:t>
            </a:r>
            <a:r>
              <a:rPr sz="500" b="1" spc="5" dirty="0">
                <a:solidFill>
                  <a:srgbClr val="C00000"/>
                </a:solidFill>
                <a:latin typeface="Century Gothic"/>
                <a:cs typeface="Century Gothic"/>
              </a:rPr>
              <a:t>del </a:t>
            </a:r>
            <a:r>
              <a:rPr sz="500" b="1" spc="10" dirty="0">
                <a:solidFill>
                  <a:srgbClr val="C00000"/>
                </a:solidFill>
                <a:latin typeface="Century Gothic"/>
                <a:cs typeface="Century Gothic"/>
              </a:rPr>
              <a:t>Video Mesa de expertos,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ubicado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en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el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menú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del micrositio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CONEXIONES: MATERIAL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DE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APOYO.</a:t>
            </a:r>
            <a:r>
              <a:rPr sz="500" spc="4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Apartado</a:t>
            </a:r>
            <a:endParaRPr sz="500" dirty="0">
              <a:latin typeface="Century Gothic"/>
              <a:cs typeface="Century Gothic"/>
            </a:endParaRPr>
          </a:p>
          <a:p>
            <a:pPr marL="121285">
              <a:lnSpc>
                <a:spcPct val="100000"/>
              </a:lnSpc>
              <a:spcBef>
                <a:spcPts val="120"/>
              </a:spcBef>
            </a:pP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3.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Videos.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2a.</a:t>
            </a:r>
            <a:r>
              <a:rPr sz="500" spc="-2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R.T.:</a:t>
            </a:r>
            <a:endParaRPr sz="500" dirty="0">
              <a:latin typeface="Century Gothic"/>
              <a:cs typeface="Century Gothic"/>
            </a:endParaRPr>
          </a:p>
          <a:p>
            <a:pPr marL="121285" lvl="1" indent="-109220">
              <a:lnSpc>
                <a:spcPct val="100000"/>
              </a:lnSpc>
              <a:spcBef>
                <a:spcPts val="140"/>
              </a:spcBef>
              <a:buClr>
                <a:srgbClr val="0EB1A9"/>
              </a:buClr>
              <a:buFont typeface="Century Gothic"/>
              <a:buAutoNum type="arabicPeriod"/>
              <a:tabLst>
                <a:tab pos="121920" algn="l"/>
              </a:tabLst>
            </a:pP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Centrar</a:t>
            </a:r>
            <a:r>
              <a:rPr sz="50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20" dirty="0">
                <a:solidFill>
                  <a:srgbClr val="1C4587"/>
                </a:solidFill>
                <a:latin typeface="Century Gothic"/>
                <a:cs typeface="Century Gothic"/>
              </a:rPr>
              <a:t>la</a:t>
            </a:r>
            <a:r>
              <a:rPr sz="50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atención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en</a:t>
            </a:r>
            <a:r>
              <a:rPr sz="5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las</a:t>
            </a:r>
            <a:r>
              <a:rPr sz="50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preguntas</a:t>
            </a:r>
            <a:r>
              <a:rPr sz="50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que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a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continuación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se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exponen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y</a:t>
            </a:r>
            <a:r>
              <a:rPr sz="500" spc="2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b="1" spc="5" dirty="0">
                <a:solidFill>
                  <a:srgbClr val="0EB1A9"/>
                </a:solidFill>
                <a:latin typeface="Century Gothic"/>
                <a:cs typeface="Century Gothic"/>
              </a:rPr>
              <a:t>reflexionar</a:t>
            </a:r>
            <a:r>
              <a:rPr sz="500" b="1" dirty="0">
                <a:solidFill>
                  <a:srgbClr val="0EB1A9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latin typeface="Century Gothic"/>
                <a:cs typeface="Century Gothic"/>
              </a:rPr>
              <a:t>s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obre</a:t>
            </a:r>
            <a:r>
              <a:rPr sz="5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las</a:t>
            </a:r>
            <a:r>
              <a:rPr sz="5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mismas.</a:t>
            </a:r>
            <a:endParaRPr sz="500" dirty="0">
              <a:latin typeface="Century Gothic"/>
              <a:cs typeface="Century Gothic"/>
            </a:endParaRPr>
          </a:p>
          <a:p>
            <a:pPr marL="121285" lvl="1" indent="-109220">
              <a:lnSpc>
                <a:spcPct val="100000"/>
              </a:lnSpc>
              <a:spcBef>
                <a:spcPts val="125"/>
              </a:spcBef>
              <a:buClr>
                <a:srgbClr val="0EB1A9"/>
              </a:buClr>
              <a:buFont typeface="Century Gothic"/>
              <a:buAutoNum type="arabicPeriod"/>
              <a:tabLst>
                <a:tab pos="121920" algn="l"/>
              </a:tabLst>
            </a:pP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Redactar </a:t>
            </a:r>
            <a:r>
              <a:rPr sz="500" spc="20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respuesta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a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cada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una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de dichas preguntas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en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el presente</a:t>
            </a:r>
            <a:r>
              <a:rPr sz="500" spc="-7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formato.</a:t>
            </a:r>
            <a:endParaRPr sz="5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9579" y="5333432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7609" y="0"/>
                </a:lnTo>
              </a:path>
            </a:pathLst>
          </a:custGeom>
          <a:ln w="727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0970" y="4802593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416" y="0"/>
                </a:lnTo>
              </a:path>
            </a:pathLst>
          </a:custGeom>
          <a:ln w="727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27060" y="4285339"/>
          <a:ext cx="4213859" cy="2044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4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189">
                <a:tc>
                  <a:txBody>
                    <a:bodyPr/>
                    <a:lstStyle/>
                    <a:p>
                      <a:pPr marL="34671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Planeación de Proyectos</a:t>
                      </a:r>
                      <a:r>
                        <a:rPr sz="50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Interdisciplinarios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6350">
                      <a:solidFill>
                        <a:srgbClr val="9FC5E8"/>
                      </a:solidFill>
                      <a:prstDash val="solid"/>
                    </a:lnL>
                    <a:lnR w="6350">
                      <a:solidFill>
                        <a:srgbClr val="6FA8DC"/>
                      </a:solidFill>
                      <a:prstDash val="solid"/>
                    </a:lnR>
                    <a:lnT w="6350">
                      <a:solidFill>
                        <a:srgbClr val="9FC5E8"/>
                      </a:solidFill>
                      <a:prstDash val="solid"/>
                    </a:lnT>
                    <a:lnB w="6350">
                      <a:solidFill>
                        <a:srgbClr val="9FC5E8"/>
                      </a:solidFill>
                      <a:prstDash val="soli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6FA8DC"/>
                      </a:solidFill>
                      <a:prstDash val="solid"/>
                    </a:lnL>
                    <a:lnR w="6350">
                      <a:solidFill>
                        <a:srgbClr val="9FC5E8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Documentación </a:t>
                      </a:r>
                      <a:r>
                        <a:rPr sz="50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del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proceso y </a:t>
                      </a:r>
                      <a:r>
                        <a:rPr sz="50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portafolios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sz="500" b="1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evidencias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6350">
                      <a:solidFill>
                        <a:srgbClr val="9FC5E8"/>
                      </a:solidFill>
                      <a:prstDash val="solid"/>
                    </a:lnL>
                    <a:lnR w="6350">
                      <a:solidFill>
                        <a:srgbClr val="9FC5E8"/>
                      </a:solidFill>
                      <a:prstDash val="solid"/>
                    </a:lnR>
                    <a:lnT w="6350">
                      <a:solidFill>
                        <a:srgbClr val="9FC5E8"/>
                      </a:solidFill>
                      <a:prstDash val="solid"/>
                    </a:lnT>
                    <a:lnB w="6350">
                      <a:solidFill>
                        <a:srgbClr val="9FC5E8"/>
                      </a:solidFill>
                      <a:prstDash val="solid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4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9845" marR="25400" algn="just">
                        <a:lnSpc>
                          <a:spcPct val="107600"/>
                        </a:lnSpc>
                      </a:pPr>
                      <a:r>
                        <a:rPr sz="50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¿A</a:t>
                      </a:r>
                      <a:r>
                        <a:rPr sz="500" b="1" spc="16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qué responde la necesidad </a:t>
                      </a:r>
                      <a:r>
                        <a:rPr sz="50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crear proyectos  </a:t>
                      </a:r>
                      <a:r>
                        <a:rPr sz="50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interdisciplinarios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como medio de aprendizaje hoy en</a:t>
                      </a:r>
                      <a:r>
                        <a:rPr sz="500" b="1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día?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39065" marR="22225" indent="-109220" algn="just">
                        <a:lnSpc>
                          <a:spcPct val="105100"/>
                        </a:lnSpc>
                        <a:buFont typeface="Symbol"/>
                        <a:buChar char=""/>
                        <a:tabLst>
                          <a:tab pos="139700" algn="l"/>
                        </a:tabLst>
                      </a:pPr>
                      <a:r>
                        <a:rPr sz="450" spc="15" dirty="0">
                          <a:latin typeface="Century Gothic"/>
                          <a:cs typeface="Century Gothic"/>
                        </a:rPr>
                        <a:t>Desde la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perspectiva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Everardo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García Cancino como  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especialista Responde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450" spc="5" dirty="0">
                          <a:latin typeface="Century Gothic"/>
                          <a:cs typeface="Century Gothic"/>
                        </a:rPr>
                        <a:t>las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necesidades planteadas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en la 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búsqueda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una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educación para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el siglo XXI,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se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plantea una  ruta diferente que permita observar procesos y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tome en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cuenta  los</a:t>
                      </a:r>
                      <a:r>
                        <a:rPr sz="450" spc="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contextos</a:t>
                      </a:r>
                      <a:endParaRPr sz="450">
                        <a:latin typeface="Century Gothic"/>
                        <a:cs typeface="Century Gothic"/>
                      </a:endParaRPr>
                    </a:p>
                    <a:p>
                      <a:pPr marL="139065" marR="22225" indent="-109220" algn="just">
                        <a:lnSpc>
                          <a:spcPct val="106100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139700" algn="l"/>
                        </a:tabLst>
                      </a:pPr>
                      <a:r>
                        <a:rPr sz="450" spc="10" dirty="0">
                          <a:latin typeface="Century Gothic"/>
                          <a:cs typeface="Century Gothic"/>
                        </a:rPr>
                        <a:t>Involucrar trabajo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autónomo  de 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los estudiantes buscar  relaciones aprendizaje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bajo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una visión socioconstructivista y  cognitiva que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permita </a:t>
                      </a:r>
                      <a:r>
                        <a:rPr sz="450" dirty="0">
                          <a:latin typeface="Century Gothic"/>
                          <a:cs typeface="Century Gothic"/>
                        </a:rPr>
                        <a:t>al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alumno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generar</a:t>
                      </a:r>
                      <a:r>
                        <a:rPr sz="4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respuestas</a:t>
                      </a:r>
                      <a:endParaRPr sz="4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buChar char=""/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Char char=""/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39065" indent="-109855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139700" algn="l"/>
                        </a:tabLst>
                      </a:pPr>
                      <a:r>
                        <a:rPr sz="500" spc="-5" dirty="0">
                          <a:latin typeface="Century Gothic"/>
                          <a:cs typeface="Century Gothic"/>
                        </a:rPr>
                        <a:t>Regresar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autonomía del aprendizaje al</a:t>
                      </a:r>
                      <a:r>
                        <a:rPr sz="500" spc="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estudiante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139065" indent="-1098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139700" algn="l"/>
                        </a:tabLst>
                      </a:pPr>
                      <a:r>
                        <a:rPr sz="500" spc="-5" dirty="0">
                          <a:latin typeface="Century Gothic"/>
                          <a:cs typeface="Century Gothic"/>
                        </a:rPr>
                        <a:t>Llegar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una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visión de</a:t>
                      </a:r>
                      <a:r>
                        <a:rPr sz="5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logro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buChar char="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9845" marR="25400" algn="just">
                        <a:lnSpc>
                          <a:spcPct val="106400"/>
                        </a:lnSpc>
                        <a:spcBef>
                          <a:spcPts val="520"/>
                        </a:spcBef>
                      </a:pP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¿Cuáles podrían </a:t>
                      </a:r>
                      <a:r>
                        <a:rPr sz="50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ser los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elementos fundamentales para la  </a:t>
                      </a:r>
                      <a:r>
                        <a:rPr sz="50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estructuración</a:t>
                      </a:r>
                      <a:r>
                        <a:rPr sz="500" b="1" spc="1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planeación de los proyectos  </a:t>
                      </a:r>
                      <a:r>
                        <a:rPr sz="50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interdisciplinarios?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39065" marR="22860" indent="-109220" algn="just">
                        <a:lnSpc>
                          <a:spcPct val="106100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139700" algn="l"/>
                        </a:tabLst>
                      </a:pPr>
                      <a:r>
                        <a:rPr sz="450" spc="15" dirty="0">
                          <a:latin typeface="Century Gothic"/>
                          <a:cs typeface="Century Gothic"/>
                        </a:rPr>
                        <a:t>Compromiso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del docente para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estructuración y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planeación  de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proyectos interdisciplnarios </a:t>
                      </a:r>
                      <a:r>
                        <a:rPr sz="450" spc="15" dirty="0"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generar conexiones</a:t>
                      </a:r>
                      <a:r>
                        <a:rPr sz="450" spc="1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latin typeface="Century Gothic"/>
                          <a:cs typeface="Century Gothic"/>
                        </a:rPr>
                        <a:t>entre</a:t>
                      </a:r>
                      <a:endParaRPr sz="4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9FC5E8"/>
                      </a:solidFill>
                      <a:prstDash val="solid"/>
                    </a:lnL>
                    <a:lnR w="6350">
                      <a:solidFill>
                        <a:srgbClr val="9FC5E8"/>
                      </a:solidFill>
                      <a:prstDash val="solid"/>
                    </a:lnR>
                    <a:lnT w="6350">
                      <a:solidFill>
                        <a:srgbClr val="9FC5E8"/>
                      </a:solidFill>
                      <a:prstDash val="solid"/>
                    </a:lnT>
                    <a:lnB w="6350">
                      <a:solidFill>
                        <a:srgbClr val="9FC5E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FC5E8"/>
                      </a:solidFill>
                      <a:prstDash val="solid"/>
                    </a:lnL>
                    <a:lnR w="6350">
                      <a:solidFill>
                        <a:srgbClr val="9FC5E8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50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¿Qué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entiendo por</a:t>
                      </a:r>
                      <a:r>
                        <a:rPr sz="500" b="1" spc="-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“documentación”?</a:t>
                      </a:r>
                      <a:endParaRPr sz="50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Consolidar </a:t>
                      </a:r>
                      <a:r>
                        <a:rPr sz="4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los</a:t>
                      </a:r>
                      <a:r>
                        <a:rPr sz="4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aprendizajes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Productos de aprendizaje ya</a:t>
                      </a:r>
                      <a:r>
                        <a:rPr sz="45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evaluados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450" dirty="0">
                        <a:latin typeface="Times New Roman"/>
                        <a:cs typeface="Times New Roman"/>
                      </a:endParaRPr>
                    </a:p>
                    <a:p>
                      <a:pPr marL="140970" marR="22860" indent="-109220" algn="just">
                        <a:lnSpc>
                          <a:spcPct val="106100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Elvaluacion y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documentación convergen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pero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son procesos  netamente</a:t>
                      </a:r>
                      <a:r>
                        <a:rPr sz="4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diferentes.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140970" marR="20955" indent="-109220" algn="just">
                        <a:lnSpc>
                          <a:spcPct val="103899"/>
                        </a:lnSpc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Documentación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postura del docente donde inicia siendo  observador del proceso de aprendizaje de sus</a:t>
                      </a:r>
                      <a:r>
                        <a:rPr sz="45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estudiantes.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140970" indent="-109855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Todo idicio de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comprensión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 digno de ser</a:t>
                      </a:r>
                      <a:r>
                        <a:rPr sz="450" spc="-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documentado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140970" marR="21590" indent="-109220" algn="just">
                        <a:lnSpc>
                          <a:spcPct val="105000"/>
                        </a:lnSpc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Surge del cdocente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como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observador </a:t>
                      </a:r>
                      <a:r>
                        <a:rPr sz="4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reconocer que el otro 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está en </a:t>
                      </a:r>
                      <a:r>
                        <a:rPr sz="4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prpoceso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aprendizaje y que produce evidencias  que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lo</a:t>
                      </a:r>
                      <a:r>
                        <a:rPr sz="45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representa.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140970" indent="-109855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Surge desde el minito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se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genera la</a:t>
                      </a:r>
                      <a:r>
                        <a:rPr sz="450" spc="-5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pregunta.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31750" marR="1155700">
                        <a:lnSpc>
                          <a:spcPct val="106100"/>
                        </a:lnSpc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Su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finalidad permite</a:t>
                      </a:r>
                      <a:r>
                        <a:rPr sz="450" spc="-5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tener  el proceso de</a:t>
                      </a:r>
                      <a:r>
                        <a:rPr sz="450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indagación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250190" lvl="1" indent="-109855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250825" algn="l"/>
                        </a:tabLst>
                      </a:pP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pensamiento</a:t>
                      </a:r>
                      <a:r>
                        <a:rPr sz="450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visible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  <a:p>
                      <a:pPr marL="250190" lvl="1" indent="-109855">
                        <a:lnSpc>
                          <a:spcPct val="1000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50825" algn="l"/>
                        </a:tabLst>
                      </a:pP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palabra es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sumamente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rica </a:t>
                      </a:r>
                      <a:r>
                        <a:rPr sz="4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como</a:t>
                      </a:r>
                      <a:r>
                        <a:rPr sz="450" spc="-3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documento.</a:t>
                      </a:r>
                      <a:endParaRPr sz="450" dirty="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6350">
                      <a:solidFill>
                        <a:srgbClr val="9FC5E8"/>
                      </a:solidFill>
                      <a:prstDash val="solid"/>
                    </a:lnL>
                    <a:lnR w="6350">
                      <a:solidFill>
                        <a:srgbClr val="9FC5E8"/>
                      </a:solidFill>
                      <a:prstDash val="solid"/>
                    </a:lnR>
                    <a:lnT w="6350">
                      <a:solidFill>
                        <a:srgbClr val="9FC5E8"/>
                      </a:solidFill>
                      <a:prstDash val="solid"/>
                    </a:lnT>
                    <a:lnB w="6350">
                      <a:solidFill>
                        <a:srgbClr val="9FC5E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10037049" y="3132683"/>
            <a:ext cx="529590" cy="1047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" i="1" spc="5" dirty="0">
                <a:solidFill>
                  <a:srgbClr val="0070C0"/>
                </a:solidFill>
                <a:latin typeface="Century Gothic"/>
                <a:cs typeface="Century Gothic"/>
              </a:rPr>
              <a:t>A.M.E.</a:t>
            </a:r>
            <a:r>
              <a:rPr sz="500" i="1" spc="-35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sz="500" i="1" spc="5" dirty="0">
                <a:solidFill>
                  <a:srgbClr val="0070C0"/>
                </a:solidFill>
                <a:latin typeface="Century Gothic"/>
                <a:cs typeface="Century Gothic"/>
              </a:rPr>
              <a:t>Personal.</a:t>
            </a:r>
            <a:endParaRPr sz="500">
              <a:latin typeface="Century Gothic"/>
              <a:cs typeface="Century Gothic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046506" y="3358696"/>
          <a:ext cx="4559935" cy="3237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2729">
                <a:tc>
                  <a:txBody>
                    <a:bodyPr/>
                    <a:lstStyle/>
                    <a:p>
                      <a:pPr marL="150495" algn="just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currícula y</a:t>
                      </a:r>
                      <a:r>
                        <a:rPr sz="5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proyectos.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150495" marR="26034" indent="-118745" algn="just">
                        <a:lnSpc>
                          <a:spcPct val="10289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151130" algn="l"/>
                        </a:tabLst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Requiere</a:t>
                      </a:r>
                      <a:r>
                        <a:rPr sz="5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que</a:t>
                      </a:r>
                      <a:r>
                        <a:rPr sz="5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el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docente</a:t>
                      </a:r>
                      <a:r>
                        <a:rPr sz="5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lleve</a:t>
                      </a:r>
                      <a:r>
                        <a:rPr sz="5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5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cabo</a:t>
                      </a:r>
                      <a:r>
                        <a:rPr sz="5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un</a:t>
                      </a:r>
                      <a:r>
                        <a:rPr sz="5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proceso</a:t>
                      </a:r>
                      <a:r>
                        <a:rPr sz="5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prepración  de diferentes ejes: evaluación, trabajo operativo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indafación  y generar </a:t>
                      </a:r>
                      <a:r>
                        <a:rPr sz="500" spc="15" dirty="0"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sus alumnos herramientas que permitan que sus  alumnos conecten y transfieran aprendizajes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diferentes  asignaturas (andamiaje de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transversalidad)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150495" marR="24765" indent="-118745" algn="just">
                        <a:lnSpc>
                          <a:spcPct val="10269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151130" algn="l"/>
                        </a:tabLst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Para planearlo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se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deben recomendar los elementos esenciales  de cada asignatura, de tal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manera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que sean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utilizados </a:t>
                      </a:r>
                      <a:r>
                        <a:rPr sz="500" spc="15" dirty="0">
                          <a:latin typeface="Century Gothic"/>
                          <a:cs typeface="Century Gothic"/>
                        </a:rPr>
                        <a:t>como 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conceptos y características fundamentales y de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esa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forma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le 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permitan conectar con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realidad y ser</a:t>
                      </a:r>
                      <a:r>
                        <a:rPr sz="5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aplicados.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268605" lvl="1" indent="-118745">
                        <a:lnSpc>
                          <a:spcPct val="100000"/>
                        </a:lnSpc>
                        <a:spcBef>
                          <a:spcPts val="20"/>
                        </a:spcBef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Conocer perfectamente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los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contenidos 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del</a:t>
                      </a:r>
                      <a:r>
                        <a:rPr sz="500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programa,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268605" marR="27305" lvl="1" indent="-118745">
                        <a:lnSpc>
                          <a:spcPts val="620"/>
                        </a:lnSpc>
                        <a:spcBef>
                          <a:spcPts val="15"/>
                        </a:spcBef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ser</a:t>
                      </a:r>
                      <a:r>
                        <a:rPr sz="5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capaz</a:t>
                      </a:r>
                      <a:r>
                        <a:rPr sz="5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sz="5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jerarquizarllos</a:t>
                      </a:r>
                      <a:r>
                        <a:rPr sz="50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sz="5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acuerdo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5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su</a:t>
                      </a:r>
                      <a:r>
                        <a:rPr sz="5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trascendencia</a:t>
                      </a:r>
                      <a:r>
                        <a:rPr sz="5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y  significado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el coontexto</a:t>
                      </a:r>
                      <a:r>
                        <a:rPr sz="5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actual.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268605" lvl="1" indent="-118745">
                        <a:lnSpc>
                          <a:spcPts val="585"/>
                        </a:lnSpc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Vincularse con otro</a:t>
                      </a:r>
                      <a:r>
                        <a:rPr sz="5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docente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268605" marR="26670" lvl="1" indent="-118745">
                        <a:lnSpc>
                          <a:spcPct val="103400"/>
                        </a:lnSpc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Reconocer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un elemento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realidad que puede ser  problematizado.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150495" marR="24130" indent="-118745" algn="just">
                        <a:lnSpc>
                          <a:spcPct val="102699"/>
                        </a:lnSpc>
                        <a:spcBef>
                          <a:spcPts val="15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  <a:tabLst>
                          <a:tab pos="151130" algn="l"/>
                        </a:tabLst>
                      </a:pPr>
                      <a:r>
                        <a:rPr sz="500" spc="5" dirty="0">
                          <a:latin typeface="Century Gothic"/>
                          <a:cs typeface="Century Gothic"/>
                        </a:rPr>
                        <a:t>Se debe conocer perfectamente el programa,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su 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gerarquizacion así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como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los elementos que sean  trascendentales y transferibles cuando es viable conectar </a:t>
                      </a:r>
                      <a:r>
                        <a:rPr sz="500" spc="10" dirty="0">
                          <a:latin typeface="Century Gothic"/>
                          <a:cs typeface="Century Gothic"/>
                        </a:rPr>
                        <a:t>con 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otra asignatura y hacerlo</a:t>
                      </a:r>
                      <a:r>
                        <a:rPr sz="5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latin typeface="Century Gothic"/>
                          <a:cs typeface="Century Gothic"/>
                        </a:rPr>
                        <a:t>interdisciplinario.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268605" marR="25400" lvl="1" indent="-118745" algn="just">
                        <a:lnSpc>
                          <a:spcPts val="620"/>
                        </a:lnSpc>
                        <a:spcBef>
                          <a:spcPts val="10"/>
                        </a:spcBef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alcance de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programa se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vuelve un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problema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 el  docente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268605" lvl="1" indent="-118745" algn="just">
                        <a:lnSpc>
                          <a:spcPts val="595"/>
                        </a:lnSpc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 sienta </a:t>
                      </a:r>
                      <a:r>
                        <a:rPr sz="5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muy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cómodo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</a:t>
                      </a:r>
                      <a:r>
                        <a:rPr sz="500" spc="-8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él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268605" marR="26034" lvl="1" indent="-118745" algn="just">
                        <a:lnSpc>
                          <a:spcPts val="620"/>
                        </a:lnSpc>
                        <a:spcBef>
                          <a:spcPts val="15"/>
                        </a:spcBef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Trabajar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conocimiento de otras materias según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su 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impacto.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150495" marR="1604010" lvl="1" algn="just">
                        <a:lnSpc>
                          <a:spcPts val="610"/>
                        </a:lnSpc>
                        <a:spcBef>
                          <a:spcPts val="5"/>
                        </a:spcBef>
                        <a:buAutoNum type="arabicParenR"/>
                        <a:tabLst>
                          <a:tab pos="269240" algn="l"/>
                        </a:tabLst>
                      </a:pP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</a:t>
                      </a:r>
                      <a:r>
                        <a:rPr sz="5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</a:t>
                      </a:r>
                      <a:r>
                        <a:rPr sz="5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po</a:t>
                      </a:r>
                      <a:r>
                        <a:rPr sz="500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sz="500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sz="5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ó</a:t>
                      </a: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  5)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4290" marR="23495">
                        <a:lnSpc>
                          <a:spcPct val="105700"/>
                        </a:lnSpc>
                      </a:pPr>
                      <a:r>
                        <a:rPr sz="5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¿Qué </a:t>
                      </a:r>
                      <a:r>
                        <a:rPr sz="5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evidencias concretas de documentación estaría  esperando, cuando trabajo de manera interdisciplinaria?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</a:t>
                      </a:r>
                      <a:r>
                        <a:rPr sz="55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producto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53975" marR="968375" indent="-19685">
                        <a:lnSpc>
                          <a:spcPct val="103800"/>
                        </a:lnSpc>
                      </a:pP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Grabaciones de audio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o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video 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Videos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Fotos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Visitas</a:t>
                      </a:r>
                      <a:r>
                        <a:rPr sz="55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virtuales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4290" marR="25400">
                        <a:lnSpc>
                          <a:spcPct val="101800"/>
                        </a:lnSpc>
                        <a:spcBef>
                          <a:spcPts val="555"/>
                        </a:spcBef>
                      </a:pPr>
                      <a:r>
                        <a:rPr sz="5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Más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</a:t>
                      </a: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qué debemos recuperar </a:t>
                      </a: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 qué </a:t>
                      </a:r>
                      <a:r>
                        <a:rPr sz="5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me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habla y  llegar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la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significación de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los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procesos de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</a:t>
                      </a:r>
                      <a:r>
                        <a:rPr sz="550" spc="-9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alumno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5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No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</a:t>
                      </a:r>
                      <a:r>
                        <a:rPr sz="550" spc="-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culificador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Qué lo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hace</a:t>
                      </a:r>
                      <a:r>
                        <a:rPr sz="550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significativo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Toda acción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 realiza es</a:t>
                      </a:r>
                      <a:r>
                        <a:rPr sz="550" spc="-4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valiosa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150495" marR="26670" indent="-118745">
                        <a:lnSpc>
                          <a:spcPct val="100000"/>
                        </a:lnSpc>
                        <a:spcBef>
                          <a:spcPts val="330"/>
                        </a:spcBef>
                        <a:buFont typeface="Symbol"/>
                        <a:buChar char=""/>
                        <a:tabLst>
                          <a:tab pos="151130" algn="l"/>
                        </a:tabLst>
                      </a:pP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Flexibilidad por parte del docente para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mover su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  escuchando </a:t>
                      </a: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</a:t>
                      </a:r>
                      <a:r>
                        <a:rPr sz="5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alumno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Debe</a:t>
                      </a:r>
                      <a:r>
                        <a:rPr sz="5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durar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4290" marR="27305">
                        <a:lnSpc>
                          <a:spcPct val="103800"/>
                        </a:lnSpc>
                      </a:pPr>
                      <a:r>
                        <a:rPr sz="5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¿Cuál es </a:t>
                      </a:r>
                      <a:r>
                        <a:rPr sz="5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5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intención de documentar </a:t>
                      </a:r>
                      <a:r>
                        <a:rPr sz="5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5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 </a:t>
                      </a:r>
                      <a:r>
                        <a:rPr sz="5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 </a:t>
                      </a:r>
                      <a:r>
                        <a:rPr sz="5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</a:t>
                      </a:r>
                      <a:r>
                        <a:rPr sz="5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quién  </a:t>
                      </a:r>
                      <a:r>
                        <a:rPr sz="5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lo </a:t>
                      </a:r>
                      <a:r>
                        <a:rPr sz="5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debe</a:t>
                      </a:r>
                      <a:r>
                        <a:rPr sz="550" b="1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hacer?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933">
                <a:tc>
                  <a:txBody>
                    <a:bodyPr/>
                    <a:lstStyle/>
                    <a:p>
                      <a:pPr marL="32384" marR="85090">
                        <a:lnSpc>
                          <a:spcPct val="103400"/>
                        </a:lnSpc>
                        <a:spcBef>
                          <a:spcPts val="390"/>
                        </a:spcBef>
                      </a:pP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 inicia con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problematización </a:t>
                      </a: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(qué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necesito resolver) 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 </a:t>
                      </a:r>
                      <a:r>
                        <a:rPr sz="5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una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propuesta con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una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relidad fase</a:t>
                      </a:r>
                      <a:r>
                        <a:rPr sz="500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1)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32384" marR="26670">
                        <a:lnSpc>
                          <a:spcPts val="620"/>
                        </a:lnSpc>
                        <a:spcBef>
                          <a:spcPts val="10"/>
                        </a:spcBef>
                      </a:pP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Fase 2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alumno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profesor deben acercarse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las fuentes de  informacion. </a:t>
                      </a:r>
                      <a:r>
                        <a:rPr sz="5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No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solo escritas sino con</a:t>
                      </a:r>
                      <a:r>
                        <a:rPr sz="500" spc="-3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expertos.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86995" indent="-55244">
                        <a:lnSpc>
                          <a:spcPts val="595"/>
                        </a:lnSpc>
                        <a:buAutoNum type="arabicPlain" startAt="3"/>
                        <a:tabLst>
                          <a:tab pos="87630" algn="l"/>
                        </a:tabLst>
                      </a:pP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los espacios: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  <a:p>
                      <a:pPr marL="86995" indent="-55244">
                        <a:lnSpc>
                          <a:spcPct val="100000"/>
                        </a:lnSpc>
                        <a:spcBef>
                          <a:spcPts val="10"/>
                        </a:spcBef>
                        <a:buAutoNum type="arabicPlain" startAt="3"/>
                        <a:tabLst>
                          <a:tab pos="87630" algn="l"/>
                        </a:tabLst>
                      </a:pP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formas de organización con el</a:t>
                      </a:r>
                      <a:r>
                        <a:rPr sz="500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alumno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4953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Sustenta </a:t>
                      </a:r>
                      <a:r>
                        <a:rPr sz="5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los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conceptos</a:t>
                      </a:r>
                      <a:r>
                        <a:rPr sz="550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indispensables.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 marL="34290" marR="26034">
                        <a:lnSpc>
                          <a:spcPct val="101800"/>
                        </a:lnSpc>
                        <a:spcBef>
                          <a:spcPts val="15"/>
                        </a:spcBef>
                      </a:pP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Muestra </a:t>
                      </a: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crecimiento </a:t>
                      </a: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tanto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del docente </a:t>
                      </a:r>
                      <a:r>
                        <a:rPr sz="5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como  </a:t>
                      </a: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del  estudiante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  <a:p>
                      <a:pPr marL="34290" marR="24765">
                        <a:lnSpc>
                          <a:spcPts val="680"/>
                        </a:lnSpc>
                        <a:spcBef>
                          <a:spcPts val="15"/>
                        </a:spcBef>
                      </a:pPr>
                      <a:r>
                        <a:rPr sz="5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si el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 tiene claridad de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lo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desea y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planea </a:t>
                      </a:r>
                      <a:r>
                        <a:rPr sz="55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va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 </a:t>
                      </a:r>
                      <a:r>
                        <a:rPr sz="5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permitir</a:t>
                      </a:r>
                      <a:r>
                        <a:rPr sz="550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</a:t>
                      </a:r>
                      <a:endParaRPr sz="550">
                        <a:latin typeface="Century Gothic"/>
                        <a:cs typeface="Century Gothic"/>
                      </a:endParaRPr>
                    </a:p>
                  </a:txBody>
                  <a:tcPr marL="0" marR="0" marT="26034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12616598" y="3346258"/>
            <a:ext cx="2073275" cy="3011170"/>
          </a:xfrm>
          <a:prstGeom prst="rect">
            <a:avLst/>
          </a:prstGeom>
          <a:ln w="6089">
            <a:solidFill>
              <a:srgbClr val="9FC5E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>
              <a:latin typeface="Times New Roman"/>
              <a:cs typeface="Times New Roman"/>
            </a:endParaRPr>
          </a:p>
          <a:p>
            <a:pPr marL="29845" marR="24130">
              <a:lnSpc>
                <a:spcPct val="105900"/>
              </a:lnSpc>
            </a:pPr>
            <a:r>
              <a:rPr sz="5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¿Cuál es “el método” </a:t>
            </a:r>
            <a:r>
              <a:rPr sz="5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o </a:t>
            </a:r>
            <a:r>
              <a:rPr sz="5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“los </a:t>
            </a:r>
            <a:r>
              <a:rPr sz="5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pasos” </a:t>
            </a:r>
            <a:r>
              <a:rPr sz="5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para acercarme </a:t>
            </a:r>
            <a:r>
              <a:rPr sz="5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a </a:t>
            </a:r>
            <a:r>
              <a:rPr sz="5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la  </a:t>
            </a:r>
            <a:r>
              <a:rPr sz="500" b="1" spc="5" dirty="0">
                <a:solidFill>
                  <a:srgbClr val="1C4587"/>
                </a:solidFill>
                <a:latin typeface="Century Gothic"/>
                <a:cs typeface="Century Gothic"/>
              </a:rPr>
              <a:t>Interdisciplinariedad?</a:t>
            </a:r>
            <a:endParaRPr sz="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29845" marR="24130">
              <a:lnSpc>
                <a:spcPct val="103899"/>
              </a:lnSpc>
            </a:pP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Léxico especializado </a:t>
            </a:r>
            <a:r>
              <a:rPr sz="500" dirty="0">
                <a:solidFill>
                  <a:srgbClr val="1C4587"/>
                </a:solidFill>
                <a:latin typeface="Century Gothic"/>
                <a:cs typeface="Century Gothic"/>
              </a:rPr>
              <a:t>(El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lenguaje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como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reflejo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simbólico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de  la</a:t>
            </a:r>
            <a:r>
              <a:rPr sz="5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cultura)</a:t>
            </a:r>
            <a:endParaRPr sz="500">
              <a:latin typeface="Century Gothic"/>
              <a:cs typeface="Century Gothic"/>
            </a:endParaRPr>
          </a:p>
          <a:p>
            <a:pPr marL="29845" marR="25400">
              <a:lnSpc>
                <a:spcPct val="103899"/>
              </a:lnSpc>
              <a:spcBef>
                <a:spcPts val="10"/>
              </a:spcBef>
            </a:pP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Analizar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el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problema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del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lenguaje y su poco dominio para  establecer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un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verdadero sentido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del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lenguaje</a:t>
            </a:r>
            <a:r>
              <a:rPr sz="500" spc="-1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(léxico)</a:t>
            </a:r>
            <a:endParaRPr sz="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249554" indent="-110489" algn="just">
              <a:lnSpc>
                <a:spcPct val="100000"/>
              </a:lnSpc>
              <a:buAutoNum type="arabicParenR"/>
              <a:tabLst>
                <a:tab pos="250190" algn="l"/>
              </a:tabLst>
            </a:pPr>
            <a:r>
              <a:rPr sz="500" spc="10" dirty="0">
                <a:latin typeface="Century Gothic"/>
                <a:cs typeface="Century Gothic"/>
              </a:rPr>
              <a:t>Visión</a:t>
            </a:r>
            <a:r>
              <a:rPr sz="500" dirty="0">
                <a:latin typeface="Century Gothic"/>
                <a:cs typeface="Century Gothic"/>
              </a:rPr>
              <a:t> </a:t>
            </a:r>
            <a:r>
              <a:rPr sz="500" spc="10" dirty="0">
                <a:latin typeface="Century Gothic"/>
                <a:cs typeface="Century Gothic"/>
              </a:rPr>
              <a:t>compartida</a:t>
            </a:r>
            <a:endParaRPr sz="500">
              <a:latin typeface="Century Gothic"/>
              <a:cs typeface="Century Gothic"/>
            </a:endParaRPr>
          </a:p>
          <a:p>
            <a:pPr marL="249554" indent="-110489" algn="just">
              <a:lnSpc>
                <a:spcPct val="100000"/>
              </a:lnSpc>
              <a:spcBef>
                <a:spcPts val="25"/>
              </a:spcBef>
              <a:buAutoNum type="arabicParenR"/>
              <a:tabLst>
                <a:tab pos="250190" algn="l"/>
              </a:tabLst>
            </a:pP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Cronograma</a:t>
            </a:r>
            <a:endParaRPr sz="500">
              <a:latin typeface="Century Gothic"/>
              <a:cs typeface="Century Gothic"/>
            </a:endParaRPr>
          </a:p>
          <a:p>
            <a:pPr marL="249554" marR="23495" indent="-109855" algn="just">
              <a:lnSpc>
                <a:spcPct val="103899"/>
              </a:lnSpc>
              <a:spcBef>
                <a:spcPts val="10"/>
              </a:spcBef>
              <a:buAutoNum type="arabicParenR"/>
              <a:tabLst>
                <a:tab pos="250190" algn="l"/>
              </a:tabLst>
            </a:pP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Momentos de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compartir con otro profesor y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alumnos 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para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que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se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comprenda </a:t>
            </a:r>
            <a:r>
              <a:rPr sz="500" spc="20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visión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de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las perspectiva y  su</a:t>
            </a:r>
            <a:r>
              <a:rPr sz="50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producto.</a:t>
            </a:r>
            <a:endParaRPr sz="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450" spc="10" dirty="0">
                <a:solidFill>
                  <a:srgbClr val="1C4587"/>
                </a:solidFill>
                <a:latin typeface="Century Gothic"/>
                <a:cs typeface="Century Gothic"/>
              </a:rPr>
              <a:t>Encontrar el</a:t>
            </a:r>
            <a:r>
              <a:rPr sz="45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450" spc="10" dirty="0">
                <a:solidFill>
                  <a:srgbClr val="1C4587"/>
                </a:solidFill>
                <a:latin typeface="Century Gothic"/>
                <a:cs typeface="Century Gothic"/>
              </a:rPr>
              <a:t>conflicto</a:t>
            </a:r>
            <a:endParaRPr sz="450">
              <a:latin typeface="Century Gothic"/>
              <a:cs typeface="Century Gothic"/>
            </a:endParaRPr>
          </a:p>
          <a:p>
            <a:pPr marL="29845">
              <a:lnSpc>
                <a:spcPct val="100000"/>
              </a:lnSpc>
              <a:spcBef>
                <a:spcPts val="20"/>
              </a:spcBef>
            </a:pPr>
            <a:r>
              <a:rPr sz="450" spc="10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450" spc="15" dirty="0">
                <a:solidFill>
                  <a:srgbClr val="1C4587"/>
                </a:solidFill>
                <a:latin typeface="Century Gothic"/>
                <a:cs typeface="Century Gothic"/>
              </a:rPr>
              <a:t>propuesta</a:t>
            </a:r>
            <a:r>
              <a:rPr sz="450" spc="-1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450" spc="15" dirty="0">
                <a:solidFill>
                  <a:srgbClr val="1C4587"/>
                </a:solidFill>
                <a:latin typeface="Century Gothic"/>
                <a:cs typeface="Century Gothic"/>
              </a:rPr>
              <a:t>problematizadora</a:t>
            </a:r>
            <a:endParaRPr sz="4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00">
              <a:latin typeface="Times New Roman"/>
              <a:cs typeface="Times New Roman"/>
            </a:endParaRPr>
          </a:p>
          <a:p>
            <a:pPr marL="29845" marR="24130">
              <a:lnSpc>
                <a:spcPct val="105900"/>
              </a:lnSpc>
            </a:pPr>
            <a:r>
              <a:rPr sz="5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¿Qué </a:t>
            </a:r>
            <a:r>
              <a:rPr sz="5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características debe tener </a:t>
            </a:r>
            <a:r>
              <a:rPr sz="500" b="1" spc="5" dirty="0">
                <a:solidFill>
                  <a:srgbClr val="1C4587"/>
                </a:solidFill>
                <a:latin typeface="Century Gothic"/>
                <a:cs typeface="Century Gothic"/>
              </a:rPr>
              <a:t>el </a:t>
            </a:r>
            <a:r>
              <a:rPr sz="5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nombre del proyecto  </a:t>
            </a:r>
            <a:r>
              <a:rPr sz="500" b="1" spc="5" dirty="0">
                <a:solidFill>
                  <a:srgbClr val="1C4587"/>
                </a:solidFill>
                <a:latin typeface="Century Gothic"/>
                <a:cs typeface="Century Gothic"/>
              </a:rPr>
              <a:t>interdisciplinario</a:t>
            </a:r>
            <a:endParaRPr sz="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</a:pP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flexibilidad</a:t>
            </a:r>
            <a:endParaRPr sz="500">
              <a:latin typeface="Century Gothic"/>
              <a:cs typeface="Century Gothic"/>
            </a:endParaRPr>
          </a:p>
          <a:p>
            <a:pPr marL="29845" marR="735965">
              <a:lnSpc>
                <a:spcPts val="620"/>
              </a:lnSpc>
              <a:spcBef>
                <a:spcPts val="25"/>
              </a:spcBef>
            </a:pP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escuchar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al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alumno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en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sus necesidades  motivar </a:t>
            </a:r>
            <a:r>
              <a:rPr sz="500" dirty="0">
                <a:solidFill>
                  <a:srgbClr val="1C4587"/>
                </a:solidFill>
                <a:latin typeface="Century Gothic"/>
                <a:cs typeface="Century Gothic"/>
              </a:rPr>
              <a:t>al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alumno</a:t>
            </a:r>
            <a:endParaRPr sz="500">
              <a:latin typeface="Century Gothic"/>
              <a:cs typeface="Century Gothic"/>
            </a:endParaRPr>
          </a:p>
          <a:p>
            <a:pPr marL="29845">
              <a:lnSpc>
                <a:spcPct val="100000"/>
              </a:lnSpc>
              <a:spcBef>
                <a:spcPts val="20"/>
              </a:spcBef>
            </a:pP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retar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para </a:t>
            </a:r>
            <a:r>
              <a:rPr sz="500" spc="20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construcción del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pensamiento</a:t>
            </a:r>
            <a:r>
              <a:rPr sz="5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claro</a:t>
            </a:r>
            <a:endParaRPr sz="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</a:pP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para</a:t>
            </a:r>
            <a:r>
              <a:rPr sz="5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organizar:</a:t>
            </a:r>
            <a:endParaRPr sz="500">
              <a:latin typeface="Century Gothic"/>
              <a:cs typeface="Century Gothic"/>
            </a:endParaRPr>
          </a:p>
          <a:p>
            <a:pPr marL="29845" marR="1193165">
              <a:lnSpc>
                <a:spcPct val="103899"/>
              </a:lnSpc>
            </a:pP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cococer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programa 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intercambiar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el</a:t>
            </a:r>
            <a:r>
              <a:rPr sz="500" spc="-3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programa</a:t>
            </a:r>
            <a:endParaRPr sz="500">
              <a:latin typeface="Century Gothic"/>
              <a:cs typeface="Century Gothic"/>
            </a:endParaRPr>
          </a:p>
          <a:p>
            <a:pPr marL="29845" marR="894715">
              <a:lnSpc>
                <a:spcPct val="103899"/>
              </a:lnSpc>
              <a:spcBef>
                <a:spcPts val="15"/>
              </a:spcBef>
            </a:pP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sacar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propuesta problematizadora  elegir tiempo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del</a:t>
            </a:r>
            <a:r>
              <a:rPr sz="500" spc="-1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año</a:t>
            </a:r>
            <a:endParaRPr sz="500">
              <a:latin typeface="Century Gothic"/>
              <a:cs typeface="Century Gothic"/>
            </a:endParaRPr>
          </a:p>
          <a:p>
            <a:pPr marL="29845" marR="24130" algn="just">
              <a:lnSpc>
                <a:spcPct val="104000"/>
              </a:lnSpc>
              <a:spcBef>
                <a:spcPts val="10"/>
              </a:spcBef>
            </a:pP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organizar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juntos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un moemnto de </a:t>
            </a:r>
            <a:r>
              <a:rPr sz="500" spc="20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semana en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el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que  podamos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trabajar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coo </a:t>
            </a:r>
            <a:r>
              <a:rPr sz="500" spc="15" dirty="0">
                <a:solidFill>
                  <a:srgbClr val="1C4587"/>
                </a:solidFill>
                <a:latin typeface="Century Gothic"/>
                <a:cs typeface="Century Gothic"/>
              </a:rPr>
              <a:t>los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chicos para llevar </a:t>
            </a:r>
            <a:r>
              <a:rPr sz="500" spc="5" dirty="0">
                <a:solidFill>
                  <a:srgbClr val="1C4587"/>
                </a:solidFill>
                <a:latin typeface="Century Gothic"/>
                <a:cs typeface="Century Gothic"/>
              </a:rPr>
              <a:t>el proyecto  </a:t>
            </a:r>
            <a:r>
              <a:rPr sz="500" spc="10" dirty="0">
                <a:solidFill>
                  <a:srgbClr val="1C4587"/>
                </a:solidFill>
                <a:latin typeface="Century Gothic"/>
                <a:cs typeface="Century Gothic"/>
              </a:rPr>
              <a:t>paulatinamente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92348" y="3343213"/>
            <a:ext cx="50165" cy="6350"/>
          </a:xfrm>
          <a:custGeom>
            <a:avLst/>
            <a:gdLst/>
            <a:ahLst/>
            <a:cxnLst/>
            <a:rect l="l" t="t" r="r" b="b"/>
            <a:pathLst>
              <a:path w="50165" h="6350">
                <a:moveTo>
                  <a:pt x="0" y="6089"/>
                </a:moveTo>
                <a:lnTo>
                  <a:pt x="49944" y="6089"/>
                </a:lnTo>
                <a:lnTo>
                  <a:pt x="49944" y="0"/>
                </a:lnTo>
                <a:lnTo>
                  <a:pt x="0" y="0"/>
                </a:lnTo>
                <a:lnTo>
                  <a:pt x="0" y="6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692348" y="6354300"/>
            <a:ext cx="50165" cy="6350"/>
          </a:xfrm>
          <a:custGeom>
            <a:avLst/>
            <a:gdLst/>
            <a:ahLst/>
            <a:cxnLst/>
            <a:rect l="l" t="t" r="r" b="b"/>
            <a:pathLst>
              <a:path w="50165" h="6350">
                <a:moveTo>
                  <a:pt x="0" y="6089"/>
                </a:moveTo>
                <a:lnTo>
                  <a:pt x="49944" y="6089"/>
                </a:lnTo>
                <a:lnTo>
                  <a:pt x="49944" y="0"/>
                </a:lnTo>
                <a:lnTo>
                  <a:pt x="0" y="0"/>
                </a:lnTo>
                <a:lnTo>
                  <a:pt x="0" y="6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73227" y="7057951"/>
            <a:ext cx="621665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i="1" dirty="0">
                <a:solidFill>
                  <a:srgbClr val="0070C0"/>
                </a:solidFill>
                <a:latin typeface="Century Gothic"/>
                <a:cs typeface="Century Gothic"/>
              </a:rPr>
              <a:t>A.M.E.</a:t>
            </a:r>
            <a:r>
              <a:rPr sz="600" i="1" spc="-45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sz="600" i="1" spc="5" dirty="0">
                <a:solidFill>
                  <a:srgbClr val="0070C0"/>
                </a:solidFill>
                <a:latin typeface="Century Gothic"/>
                <a:cs typeface="Century Gothic"/>
              </a:rPr>
              <a:t>Personal.</a:t>
            </a:r>
            <a:endParaRPr sz="600">
              <a:latin typeface="Century Gothic"/>
              <a:cs typeface="Century Gothic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2449977" y="7323008"/>
          <a:ext cx="5394325" cy="3862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2741">
                <a:tc>
                  <a:txBody>
                    <a:bodyPr/>
                    <a:lstStyle/>
                    <a:p>
                      <a:pPr marL="38735" marR="36195">
                        <a:lnSpc>
                          <a:spcPct val="101899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dividir </a:t>
                      </a:r>
                      <a:r>
                        <a:rPr sz="6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diferentes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etapas con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pproductos 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medibles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evaluar los</a:t>
                      </a:r>
                      <a:r>
                        <a:rPr sz="650" spc="-3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productos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 marL="38735" marR="32384">
                        <a:lnSpc>
                          <a:spcPct val="101899"/>
                        </a:lnSpc>
                      </a:pP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obtención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un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producto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evidenciable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 ser difundibe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padres de familia y pueda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ser</a:t>
                      </a:r>
                      <a:r>
                        <a:rPr sz="650" spc="-7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explicado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8735" marR="31750">
                        <a:lnSpc>
                          <a:spcPct val="101899"/>
                        </a:lnSpc>
                        <a:spcBef>
                          <a:spcPts val="700"/>
                        </a:spcBef>
                      </a:pP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estabecer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reflexión con los muchachos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coevaluar  docentes y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alumnos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</a:t>
                      </a:r>
                      <a:r>
                        <a:rPr sz="650" spc="-6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retroalimentar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84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6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1)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 marL="17843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65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2) Elegir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 momento</a:t>
                      </a:r>
                      <a:r>
                        <a:rPr sz="650" spc="-1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adecuado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</a:txBody>
                  <a:tcPr marL="0" marR="0" marT="41275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6FA8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237">
                <a:tc>
                  <a:txBody>
                    <a:bodyPr/>
                    <a:lstStyle/>
                    <a:p>
                      <a:pPr marL="5099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Gestión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Proyectos</a:t>
                      </a:r>
                      <a:r>
                        <a:rPr sz="650" b="1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interdisciplinarios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</a:txBody>
                  <a:tcPr marL="0" marR="0" marT="4318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desarrollo profesional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la formación</a:t>
                      </a:r>
                      <a:r>
                        <a:rPr sz="650" b="1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</a:txBody>
                  <a:tcPr marL="0" marR="0" marT="4318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6FA8DC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</a:pP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¿Qué</a:t>
                      </a:r>
                      <a:r>
                        <a:rPr sz="650" b="1" spc="-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factores</a:t>
                      </a:r>
                      <a:r>
                        <a:rPr sz="65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debo</a:t>
                      </a:r>
                      <a:r>
                        <a:rPr sz="65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tomar</a:t>
                      </a:r>
                      <a:r>
                        <a:rPr sz="650" b="1" spc="-3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</a:t>
                      </a:r>
                      <a:r>
                        <a:rPr sz="650" b="1" spc="-3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cuenta</a:t>
                      </a:r>
                      <a:r>
                        <a:rPr sz="650" b="1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</a:t>
                      </a:r>
                      <a:r>
                        <a:rPr sz="65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hacer</a:t>
                      </a:r>
                      <a:r>
                        <a:rPr sz="650" b="1" spc="-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</a:t>
                      </a:r>
                      <a:r>
                        <a:rPr sz="650" b="1" spc="-5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proyecto?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¿Cómo lo debo</a:t>
                      </a:r>
                      <a:r>
                        <a:rPr sz="650" b="1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organizar?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78435" indent="-140335" algn="just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179070" algn="l"/>
                        </a:tabLst>
                      </a:pP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Recursos para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organizar e interpretar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</a:t>
                      </a:r>
                      <a:r>
                        <a:rPr sz="600" spc="-3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información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178435" marR="31115" indent="-140335" algn="just">
                        <a:lnSpc>
                          <a:spcPct val="100899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179070" algn="l"/>
                        </a:tabLst>
                      </a:pP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síntesis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expresión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información,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esto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es: búsqueda de  información, organización de información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 onterpretación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misma en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aprender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600" spc="-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aprender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78435" marR="33020" indent="-140335" algn="just">
                        <a:lnSpc>
                          <a:spcPct val="101000"/>
                        </a:lnSpc>
                        <a:buFont typeface="Symbol"/>
                        <a:buChar char=""/>
                        <a:tabLst>
                          <a:tab pos="179070" algn="l"/>
                        </a:tabLst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 interdisciplinario debe de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ser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compartido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tanto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por  alumnos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como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por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profesores,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tal forma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enganche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 ambos y genere mejores</a:t>
                      </a:r>
                      <a:r>
                        <a:rPr sz="600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resultados.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8735" marR="33655" algn="just">
                        <a:lnSpc>
                          <a:spcPct val="104000"/>
                        </a:lnSpc>
                      </a:pP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¿Cómo puedo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identificar los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puntos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interacción que 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permitan una indagación,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desde situaciones complejas o la 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problematización?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</a:txBody>
                  <a:tcPr marL="0" marR="0" marT="5715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0640" marR="31750">
                        <a:lnSpc>
                          <a:spcPct val="103899"/>
                        </a:lnSpc>
                      </a:pP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¿Qué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implicaciones tiene,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dentro del esquema de formación 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docente, el trabajo orientado hacia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</a:t>
                      </a:r>
                      <a:r>
                        <a:rPr sz="650" b="1" spc="5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interdisciplinariedad?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80340" indent="-140335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Crecimiento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profesional, desarrollo de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habilidades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180340" marR="29845" indent="-140335">
                        <a:lnSpc>
                          <a:spcPct val="10189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</a:t>
                      </a:r>
                      <a:r>
                        <a:rPr sz="600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</a:t>
                      </a:r>
                      <a:r>
                        <a:rPr sz="600" spc="-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debe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aprender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600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formular</a:t>
                      </a:r>
                      <a:r>
                        <a:rPr sz="600" spc="-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preguntas</a:t>
                      </a:r>
                      <a:r>
                        <a:rPr sz="600" spc="-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</a:t>
                      </a:r>
                      <a:r>
                        <a:rPr sz="600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realidad  sean</a:t>
                      </a:r>
                      <a:r>
                        <a:rPr sz="600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detonantes.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180340" indent="-140335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Fortalece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práctica</a:t>
                      </a:r>
                      <a:r>
                        <a:rPr sz="600" spc="-4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180340" indent="-140335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Qué aprendizaje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esperado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</a:t>
                      </a:r>
                      <a:r>
                        <a:rPr sz="600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desea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180340" indent="-140335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Aprender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evaluar con base a aprendizaje</a:t>
                      </a:r>
                      <a:r>
                        <a:rPr sz="600" spc="-4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esperados.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180340" indent="-140335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Permite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reconozca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como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</a:t>
                      </a:r>
                      <a:r>
                        <a:rPr sz="600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guía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600" dirty="0">
                          <a:solidFill>
                            <a:srgbClr val="1C4587"/>
                          </a:solidFill>
                          <a:latin typeface="Symbol"/>
                          <a:cs typeface="Symbol"/>
                        </a:rPr>
                        <a:t></a:t>
                      </a:r>
                      <a:endParaRPr sz="600">
                        <a:latin typeface="Symbol"/>
                        <a:cs typeface="Symbo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¿Qué</a:t>
                      </a:r>
                      <a:r>
                        <a:rPr sz="650" b="1" spc="-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dimensiones</a:t>
                      </a:r>
                      <a:r>
                        <a:rPr sz="65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debo</a:t>
                      </a:r>
                      <a:r>
                        <a:rPr sz="65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tener</a:t>
                      </a:r>
                      <a:r>
                        <a:rPr sz="650" b="1" spc="-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</a:t>
                      </a:r>
                      <a:r>
                        <a:rPr sz="65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cuenta,</a:t>
                      </a:r>
                      <a:r>
                        <a:rPr sz="650" b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</a:t>
                      </a:r>
                      <a:r>
                        <a:rPr sz="650" b="1" spc="-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</a:t>
                      </a:r>
                      <a:r>
                        <a:rPr sz="650" b="1" spc="-4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construcción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</a:txBody>
                  <a:tcPr marL="0" marR="0" marT="1905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15061950" y="6617064"/>
            <a:ext cx="63436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i="1" spc="10" dirty="0">
                <a:solidFill>
                  <a:srgbClr val="0070C0"/>
                </a:solidFill>
                <a:latin typeface="Century Gothic"/>
                <a:cs typeface="Century Gothic"/>
              </a:rPr>
              <a:t>A.M.E.</a:t>
            </a:r>
            <a:r>
              <a:rPr sz="600" i="1" spc="-50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sz="600" i="1" spc="10" dirty="0">
                <a:solidFill>
                  <a:srgbClr val="0070C0"/>
                </a:solidFill>
                <a:latin typeface="Century Gothic"/>
                <a:cs typeface="Century Gothic"/>
              </a:rPr>
              <a:t>Personal.</a:t>
            </a:r>
            <a:endParaRPr sz="600">
              <a:latin typeface="Century Gothic"/>
              <a:cs typeface="Century Gothic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0237234" y="6887526"/>
          <a:ext cx="5509895" cy="3885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9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5834">
                <a:tc>
                  <a:txBody>
                    <a:bodyPr/>
                    <a:lstStyle/>
                    <a:p>
                      <a:pPr marL="39370" marR="32384" algn="just">
                        <a:lnSpc>
                          <a:spcPct val="104200"/>
                        </a:lnSpc>
                        <a:spcBef>
                          <a:spcPts val="305"/>
                        </a:spcBef>
                      </a:pP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maestro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debe entender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estructura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del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pensamiento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crítico 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Edwar de Bono, el juego de los sombreros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no hay un solo  camino.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 algn="just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Planteamiento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del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 marR="33020" algn="just">
                        <a:lnSpc>
                          <a:spcPct val="104099"/>
                        </a:lnSpc>
                        <a:buAutoNum type="arabicPlain"/>
                        <a:tabLst>
                          <a:tab pos="146685" algn="l"/>
                        </a:tabLst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Conocimiento no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acabado,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etapa de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desarrollo,es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  conocimiento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evolucionado,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 marR="32384">
                        <a:lnSpc>
                          <a:spcPts val="750"/>
                        </a:lnSpc>
                        <a:spcBef>
                          <a:spcPts val="10"/>
                        </a:spcBef>
                        <a:buAutoNum type="arabicPlain"/>
                        <a:tabLst>
                          <a:tab pos="119380" algn="l"/>
                        </a:tabLst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no hay una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úna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sola forma de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transmitirlo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cada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vez más se  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conecta con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nuevos</a:t>
                      </a:r>
                      <a:r>
                        <a:rPr sz="600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elementos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4 el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modo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accesarlo no puede ser solo</a:t>
                      </a:r>
                      <a:r>
                        <a:rPr sz="600" spc="-7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uno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9370" marR="2120900">
                        <a:lnSpc>
                          <a:spcPct val="104099"/>
                        </a:lnSpc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cuestionarlos  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</a:t>
                      </a:r>
                      <a:r>
                        <a:rPr sz="600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o</a:t>
                      </a:r>
                      <a:r>
                        <a:rPr sz="600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na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</a:t>
                      </a:r>
                      <a:r>
                        <a:rPr sz="60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</a:t>
                      </a:r>
                      <a:r>
                        <a:rPr sz="60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 marR="1305560">
                        <a:lnSpc>
                          <a:spcPct val="101899"/>
                        </a:lnSpc>
                        <a:spcBef>
                          <a:spcPts val="20"/>
                        </a:spcBef>
                      </a:pP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cuál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intención de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</a:t>
                      </a:r>
                      <a:r>
                        <a:rPr sz="600" spc="-6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currículo  no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acaba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todo </a:t>
                      </a:r>
                      <a:r>
                        <a:rPr sz="60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</a:t>
                      </a:r>
                      <a:r>
                        <a:rPr sz="600" spc="-8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examen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comprender los mínimos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necesarios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 comprender el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mundo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 marR="33655">
                        <a:lnSpc>
                          <a:spcPct val="101899"/>
                        </a:lnSpc>
                        <a:spcBef>
                          <a:spcPts val="20"/>
                        </a:spcBef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ir más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allá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contenidos temáticos debo ir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conceptualizaciones  no</a:t>
                      </a:r>
                      <a:r>
                        <a:rPr sz="600" spc="-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artificioso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concepto con más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vínculos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da el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eje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debe legar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las preguntas que no tienen preguntas</a:t>
                      </a:r>
                      <a:r>
                        <a:rPr sz="600" spc="-8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inmediatas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9370" marR="33020" algn="just">
                        <a:lnSpc>
                          <a:spcPct val="103099"/>
                        </a:lnSpc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pregunta relevante es aquella que parte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del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concepto que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más </a:t>
                      </a:r>
                      <a:r>
                        <a:rPr sz="600" spc="19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preguntas haya generado y tenga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más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conexiones y que tenga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 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límite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búsqueda inmediata de</a:t>
                      </a:r>
                      <a:r>
                        <a:rPr sz="600" spc="-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información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9370" marR="34290">
                        <a:lnSpc>
                          <a:spcPct val="106100"/>
                        </a:lnSpc>
                      </a:pPr>
                      <a:r>
                        <a:rPr sz="65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¿En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qué </a:t>
                      </a:r>
                      <a:r>
                        <a:rPr sz="65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debo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poner atención, </a:t>
                      </a:r>
                      <a:r>
                        <a:rPr sz="65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saber </a:t>
                      </a:r>
                      <a:r>
                        <a:rPr sz="650" b="1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si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es necesario  hacer </a:t>
                      </a:r>
                      <a:r>
                        <a:rPr sz="65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cambios </a:t>
                      </a:r>
                      <a:r>
                        <a:rPr sz="650" b="1" spc="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trabajo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diario que </a:t>
                      </a:r>
                      <a:r>
                        <a:rPr sz="650" b="1" spc="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ya</a:t>
                      </a:r>
                      <a:r>
                        <a:rPr sz="650" b="1" spc="-8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realizo?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65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Se debe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indagar </a:t>
                      </a:r>
                      <a:r>
                        <a:rPr sz="65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qué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les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atrapa </a:t>
                      </a:r>
                      <a:r>
                        <a:rPr sz="650" spc="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los</a:t>
                      </a:r>
                      <a:r>
                        <a:rPr sz="650" spc="-9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jóvenes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 marL="39370" marR="35560">
                        <a:lnSpc>
                          <a:spcPts val="830"/>
                        </a:lnSpc>
                        <a:spcBef>
                          <a:spcPts val="20"/>
                        </a:spcBef>
                      </a:pPr>
                      <a:r>
                        <a:rPr sz="65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Un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docente</a:t>
                      </a:r>
                      <a:r>
                        <a:rPr sz="650" spc="2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autónomo,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abierto</a:t>
                      </a:r>
                      <a:r>
                        <a:rPr sz="650" spc="204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 dispuesto  </a:t>
                      </a:r>
                      <a:r>
                        <a:rPr sz="650" spc="2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trabajar  </a:t>
                      </a:r>
                      <a:r>
                        <a:rPr sz="65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colaborativamente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facilitará </a:t>
                      </a:r>
                      <a:r>
                        <a:rPr sz="650" spc="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</a:t>
                      </a:r>
                      <a:r>
                        <a:rPr sz="650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interdisciplinariedad.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 marL="39370">
                        <a:lnSpc>
                          <a:spcPts val="705"/>
                        </a:lnSpc>
                      </a:pP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En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utilidad real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que puede tener ensu</a:t>
                      </a:r>
                      <a:r>
                        <a:rPr sz="600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vida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 marL="39370" marR="1352550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aplicación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situaciones reales 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Aportaciones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5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¿Cómo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beneficia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al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aprendizaje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el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trabajo</a:t>
                      </a:r>
                      <a:r>
                        <a:rPr sz="650" b="1" spc="-6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interdisciplinario?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</a:txBody>
                  <a:tcPr marL="0" marR="0" marT="38735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b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650" b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proyectos</a:t>
                      </a:r>
                      <a:r>
                        <a:rPr sz="650" b="1" spc="-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interdisciplinarios?</a:t>
                      </a:r>
                      <a:endParaRPr sz="65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1275">
                        <a:lnSpc>
                          <a:spcPct val="100000"/>
                        </a:lnSpc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Social, afectivo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sz="600" spc="-3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intelectual.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84150" indent="-14351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184785" algn="l"/>
                        </a:tabLst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Evaluación </a:t>
                      </a:r>
                      <a:r>
                        <a:rPr sz="600" spc="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para</a:t>
                      </a:r>
                      <a:r>
                        <a:rPr sz="600" spc="-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aprender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84150" indent="-14351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184785" algn="l"/>
                        </a:tabLst>
                      </a:pP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Maestro </a:t>
                      </a:r>
                      <a:r>
                        <a:rPr sz="600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como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gestor de actitudes de</a:t>
                      </a:r>
                      <a:r>
                        <a:rPr sz="600" spc="-4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600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socioformación.</a:t>
                      </a:r>
                      <a:endParaRPr sz="6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1275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1C4587"/>
                          </a:solidFill>
                          <a:latin typeface="Symbol"/>
                          <a:cs typeface="Symbol"/>
                        </a:rPr>
                        <a:t></a:t>
                      </a:r>
                      <a:endParaRPr sz="600">
                        <a:latin typeface="Symbol"/>
                        <a:cs typeface="Symbol"/>
                      </a:endParaRPr>
                    </a:p>
                  </a:txBody>
                  <a:tcPr marL="0" marR="0" marT="46355" marB="0">
                    <a:lnL w="9525">
                      <a:solidFill>
                        <a:srgbClr val="9FC5E8"/>
                      </a:solidFill>
                      <a:prstDash val="solid"/>
                    </a:lnL>
                    <a:lnR w="9525">
                      <a:solidFill>
                        <a:srgbClr val="9FC5E8"/>
                      </a:solidFill>
                      <a:prstDash val="solid"/>
                    </a:lnR>
                    <a:lnT w="9525">
                      <a:solidFill>
                        <a:srgbClr val="9FC5E8"/>
                      </a:solidFill>
                      <a:prstDash val="solid"/>
                    </a:lnT>
                    <a:lnB w="9525">
                      <a:solidFill>
                        <a:srgbClr val="9FC5E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16439143" y="8028511"/>
            <a:ext cx="3085465" cy="15468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7960" marR="417195" indent="-188595">
              <a:lnSpc>
                <a:spcPct val="100000"/>
              </a:lnSpc>
              <a:spcBef>
                <a:spcPts val="125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Permite </a:t>
            </a:r>
            <a:r>
              <a:rPr sz="800" spc="-5" dirty="0">
                <a:solidFill>
                  <a:srgbClr val="1C4587"/>
                </a:solidFill>
                <a:latin typeface="Century Gothic"/>
                <a:cs typeface="Century Gothic"/>
              </a:rPr>
              <a:t>el </a:t>
            </a: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crecimiento integral </a:t>
            </a:r>
            <a:r>
              <a:rPr sz="800" dirty="0">
                <a:solidFill>
                  <a:srgbClr val="1C4587"/>
                </a:solidFill>
                <a:latin typeface="Century Gothic"/>
                <a:cs typeface="Century Gothic"/>
              </a:rPr>
              <a:t>del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alumno y </a:t>
            </a: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una  aplicabilidad real del</a:t>
            </a:r>
            <a:r>
              <a:rPr sz="800" spc="3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currículum.</a:t>
            </a:r>
            <a:endParaRPr sz="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lr>
                <a:srgbClr val="1C4587"/>
              </a:buClr>
              <a:buFont typeface="Symbol"/>
              <a:buChar char=""/>
            </a:pPr>
            <a:endParaRPr sz="1000">
              <a:latin typeface="Times New Roman"/>
              <a:cs typeface="Times New Roman"/>
            </a:endParaRPr>
          </a:p>
          <a:p>
            <a:pPr marL="187960" indent="-188595">
              <a:lnSpc>
                <a:spcPct val="100000"/>
              </a:lnSpc>
              <a:spcBef>
                <a:spcPts val="885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Reta </a:t>
            </a:r>
            <a:r>
              <a:rPr sz="800" spc="15" dirty="0">
                <a:solidFill>
                  <a:srgbClr val="1C4587"/>
                </a:solidFill>
                <a:latin typeface="Century Gothic"/>
                <a:cs typeface="Century Gothic"/>
              </a:rPr>
              <a:t>a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socializar </a:t>
            </a:r>
            <a:r>
              <a:rPr sz="800" spc="15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experiencia </a:t>
            </a:r>
            <a:r>
              <a:rPr sz="800" spc="15" dirty="0">
                <a:solidFill>
                  <a:srgbClr val="1C4587"/>
                </a:solidFill>
                <a:latin typeface="Century Gothic"/>
                <a:cs typeface="Century Gothic"/>
              </a:rPr>
              <a:t>como</a:t>
            </a:r>
            <a:r>
              <a:rPr sz="800" spc="-9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docente</a:t>
            </a:r>
            <a:endParaRPr sz="800">
              <a:latin typeface="Century Gothic"/>
              <a:cs typeface="Century Gothic"/>
            </a:endParaRPr>
          </a:p>
          <a:p>
            <a:pPr marL="187960" indent="-188595">
              <a:lnSpc>
                <a:spcPct val="100000"/>
              </a:lnSpc>
              <a:spcBef>
                <a:spcPts val="50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Beneficia </a:t>
            </a:r>
            <a:r>
              <a:rPr sz="800" spc="-5" dirty="0">
                <a:solidFill>
                  <a:srgbClr val="1C4587"/>
                </a:solidFill>
                <a:latin typeface="Century Gothic"/>
                <a:cs typeface="Century Gothic"/>
              </a:rPr>
              <a:t>el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 aprendizaje</a:t>
            </a:r>
            <a:endParaRPr sz="800">
              <a:latin typeface="Century Gothic"/>
              <a:cs typeface="Century Gothic"/>
            </a:endParaRPr>
          </a:p>
          <a:p>
            <a:pPr marL="187960" indent="-188595">
              <a:lnSpc>
                <a:spcPct val="100000"/>
              </a:lnSpc>
              <a:spcBef>
                <a:spcPts val="50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Permite </a:t>
            </a:r>
            <a:r>
              <a:rPr sz="800" spc="-5" dirty="0">
                <a:solidFill>
                  <a:srgbClr val="1C4587"/>
                </a:solidFill>
                <a:latin typeface="Century Gothic"/>
                <a:cs typeface="Century Gothic"/>
              </a:rPr>
              <a:t>el </a:t>
            </a: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aprender </a:t>
            </a:r>
            <a:r>
              <a:rPr sz="800" spc="15" dirty="0">
                <a:solidFill>
                  <a:srgbClr val="1C4587"/>
                </a:solidFill>
                <a:latin typeface="Century Gothic"/>
                <a:cs typeface="Century Gothic"/>
              </a:rPr>
              <a:t>en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y con el</a:t>
            </a: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otro</a:t>
            </a:r>
            <a:endParaRPr sz="800">
              <a:latin typeface="Century Gothic"/>
              <a:cs typeface="Century Gothic"/>
            </a:endParaRPr>
          </a:p>
          <a:p>
            <a:pPr marL="187960" indent="-188595">
              <a:lnSpc>
                <a:spcPct val="100000"/>
              </a:lnSpc>
              <a:spcBef>
                <a:spcPts val="55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Fortalecimiento de</a:t>
            </a:r>
            <a:r>
              <a:rPr sz="800" spc="-1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aprendizajes</a:t>
            </a:r>
            <a:endParaRPr sz="800">
              <a:latin typeface="Century Gothic"/>
              <a:cs typeface="Century Gothic"/>
            </a:endParaRPr>
          </a:p>
          <a:p>
            <a:pPr marL="187960" indent="-188595">
              <a:lnSpc>
                <a:spcPct val="100000"/>
              </a:lnSpc>
              <a:spcBef>
                <a:spcPts val="50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Trabajo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de proceso de indagación, </a:t>
            </a:r>
            <a:r>
              <a:rPr sz="800" spc="15" dirty="0">
                <a:solidFill>
                  <a:srgbClr val="1C4587"/>
                </a:solidFill>
                <a:latin typeface="Century Gothic"/>
                <a:cs typeface="Century Gothic"/>
              </a:rPr>
              <a:t>pensamiento</a:t>
            </a:r>
            <a:r>
              <a:rPr sz="8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1C4587"/>
                </a:solidFill>
                <a:latin typeface="Century Gothic"/>
                <a:cs typeface="Century Gothic"/>
              </a:rPr>
              <a:t>crítico.</a:t>
            </a:r>
            <a:endParaRPr sz="800">
              <a:latin typeface="Century Gothic"/>
              <a:cs typeface="Century Gothic"/>
            </a:endParaRPr>
          </a:p>
          <a:p>
            <a:pPr marL="187960" indent="-188595">
              <a:lnSpc>
                <a:spcPct val="100000"/>
              </a:lnSpc>
              <a:spcBef>
                <a:spcPts val="50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Pensamiento</a:t>
            </a:r>
            <a:r>
              <a:rPr sz="800" spc="-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innovador.</a:t>
            </a:r>
            <a:endParaRPr sz="800">
              <a:latin typeface="Century Gothic"/>
              <a:cs typeface="Century Gothic"/>
            </a:endParaRPr>
          </a:p>
          <a:p>
            <a:pPr marL="187960" marR="124460" indent="-188595">
              <a:lnSpc>
                <a:spcPct val="100000"/>
              </a:lnSpc>
              <a:spcBef>
                <a:spcPts val="50"/>
              </a:spcBef>
              <a:buFont typeface="Symbol"/>
              <a:buChar char=""/>
              <a:tabLst>
                <a:tab pos="187960" algn="l"/>
                <a:tab pos="188595" algn="l"/>
              </a:tabLst>
            </a:pP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Reta </a:t>
            </a:r>
            <a:r>
              <a:rPr sz="800" spc="15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socialización del estudiante para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ser </a:t>
            </a: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capaz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de  resolver </a:t>
            </a:r>
            <a:r>
              <a:rPr sz="800" spc="5" dirty="0">
                <a:solidFill>
                  <a:srgbClr val="1C4587"/>
                </a:solidFill>
                <a:latin typeface="Century Gothic"/>
                <a:cs typeface="Century Gothic"/>
              </a:rPr>
              <a:t>problemas </a:t>
            </a:r>
            <a:r>
              <a:rPr sz="800" spc="10" dirty="0">
                <a:solidFill>
                  <a:srgbClr val="1C4587"/>
                </a:solidFill>
                <a:latin typeface="Century Gothic"/>
                <a:cs typeface="Century Gothic"/>
              </a:rPr>
              <a:t>planteados.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193078" y="7978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0" y="10470"/>
                </a:moveTo>
                <a:lnTo>
                  <a:pt x="10470" y="10470"/>
                </a:lnTo>
                <a:lnTo>
                  <a:pt x="104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9FC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203548" y="7983621"/>
            <a:ext cx="3553460" cy="0"/>
          </a:xfrm>
          <a:custGeom>
            <a:avLst/>
            <a:gdLst/>
            <a:ahLst/>
            <a:cxnLst/>
            <a:rect l="l" t="t" r="r" b="b"/>
            <a:pathLst>
              <a:path w="3553459">
                <a:moveTo>
                  <a:pt x="0" y="0"/>
                </a:moveTo>
                <a:lnTo>
                  <a:pt x="3553294" y="0"/>
                </a:lnTo>
              </a:path>
            </a:pathLst>
          </a:custGeom>
          <a:ln w="10470">
            <a:solidFill>
              <a:srgbClr val="9FC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756896" y="7978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0" y="10470"/>
                </a:moveTo>
                <a:lnTo>
                  <a:pt x="10470" y="10470"/>
                </a:lnTo>
                <a:lnTo>
                  <a:pt x="104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9FC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767367" y="7983621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02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198313" y="7978386"/>
            <a:ext cx="0" cy="2032635"/>
          </a:xfrm>
          <a:custGeom>
            <a:avLst/>
            <a:gdLst/>
            <a:ahLst/>
            <a:cxnLst/>
            <a:rect l="l" t="t" r="r" b="b"/>
            <a:pathLst>
              <a:path h="2032634">
                <a:moveTo>
                  <a:pt x="0" y="0"/>
                </a:moveTo>
                <a:lnTo>
                  <a:pt x="0" y="2032084"/>
                </a:lnTo>
              </a:path>
            </a:pathLst>
          </a:custGeom>
          <a:ln w="10470">
            <a:solidFill>
              <a:srgbClr val="9FC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203548" y="10005235"/>
            <a:ext cx="3553460" cy="0"/>
          </a:xfrm>
          <a:custGeom>
            <a:avLst/>
            <a:gdLst/>
            <a:ahLst/>
            <a:cxnLst/>
            <a:rect l="l" t="t" r="r" b="b"/>
            <a:pathLst>
              <a:path w="3553459">
                <a:moveTo>
                  <a:pt x="0" y="0"/>
                </a:moveTo>
                <a:lnTo>
                  <a:pt x="3553294" y="0"/>
                </a:lnTo>
              </a:path>
            </a:pathLst>
          </a:custGeom>
          <a:ln w="10470">
            <a:solidFill>
              <a:srgbClr val="9FC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762131" y="7978386"/>
            <a:ext cx="0" cy="2032635"/>
          </a:xfrm>
          <a:custGeom>
            <a:avLst/>
            <a:gdLst/>
            <a:ahLst/>
            <a:cxnLst/>
            <a:rect l="l" t="t" r="r" b="b"/>
            <a:pathLst>
              <a:path h="2032634">
                <a:moveTo>
                  <a:pt x="0" y="0"/>
                </a:moveTo>
                <a:lnTo>
                  <a:pt x="0" y="2032084"/>
                </a:lnTo>
              </a:path>
            </a:pathLst>
          </a:custGeom>
          <a:ln w="10470">
            <a:solidFill>
              <a:srgbClr val="9FC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767367" y="10005235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02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7306448" y="1222864"/>
            <a:ext cx="3418204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10" dirty="0">
                <a:solidFill>
                  <a:srgbClr val="324863"/>
                </a:solidFill>
              </a:rPr>
              <a:t>PRODUCTOS</a:t>
            </a:r>
            <a:endParaRPr sz="4950"/>
          </a:p>
        </p:txBody>
      </p:sp>
      <p:sp>
        <p:nvSpPr>
          <p:cNvPr id="30" name="object 30"/>
          <p:cNvSpPr txBox="1"/>
          <p:nvPr/>
        </p:nvSpPr>
        <p:spPr>
          <a:xfrm>
            <a:off x="11453058" y="1222864"/>
            <a:ext cx="304165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10" dirty="0">
                <a:solidFill>
                  <a:srgbClr val="324863"/>
                </a:solidFill>
                <a:latin typeface="Courier New"/>
                <a:cs typeface="Courier New"/>
              </a:rPr>
              <a:t>ESCRITOS</a:t>
            </a:r>
            <a:endParaRPr sz="49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20104098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s-ES" dirty="0" smtClean="0"/>
              <a:t> </a:t>
            </a:r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0175" y="4661503"/>
            <a:ext cx="2729230" cy="1198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">
              <a:lnSpc>
                <a:spcPct val="111500"/>
              </a:lnSpc>
              <a:spcBef>
                <a:spcPts val="95"/>
              </a:spcBef>
            </a:pPr>
            <a:r>
              <a:rPr sz="3450" spc="-25" dirty="0">
                <a:solidFill>
                  <a:srgbClr val="324863"/>
                </a:solidFill>
                <a:latin typeface="Book Antiqua"/>
                <a:cs typeface="Book Antiqua"/>
              </a:rPr>
              <a:t>PREGUNTAS  </a:t>
            </a:r>
            <a:r>
              <a:rPr sz="3450" dirty="0">
                <a:solidFill>
                  <a:srgbClr val="324863"/>
                </a:solidFill>
                <a:latin typeface="Book Antiqua"/>
                <a:cs typeface="Book Antiqua"/>
              </a:rPr>
              <a:t>E</a:t>
            </a:r>
            <a:r>
              <a:rPr sz="3450" spc="5" dirty="0">
                <a:solidFill>
                  <a:srgbClr val="324863"/>
                </a:solidFill>
                <a:latin typeface="Book Antiqua"/>
                <a:cs typeface="Book Antiqua"/>
              </a:rPr>
              <a:t>S</a:t>
            </a:r>
            <a:r>
              <a:rPr sz="3450" dirty="0">
                <a:solidFill>
                  <a:srgbClr val="324863"/>
                </a:solidFill>
                <a:latin typeface="Book Antiqua"/>
                <a:cs typeface="Book Antiqua"/>
              </a:rPr>
              <a:t>E</a:t>
            </a:r>
            <a:r>
              <a:rPr sz="3450" spc="5" dirty="0">
                <a:solidFill>
                  <a:srgbClr val="324863"/>
                </a:solidFill>
                <a:latin typeface="Book Antiqua"/>
                <a:cs typeface="Book Antiqua"/>
              </a:rPr>
              <a:t>NC</a:t>
            </a:r>
            <a:r>
              <a:rPr sz="3450" dirty="0">
                <a:solidFill>
                  <a:srgbClr val="324863"/>
                </a:solidFill>
                <a:latin typeface="Book Antiqua"/>
                <a:cs typeface="Book Antiqua"/>
              </a:rPr>
              <a:t>IALE</a:t>
            </a:r>
            <a:r>
              <a:rPr sz="3450" spc="5" dirty="0">
                <a:solidFill>
                  <a:srgbClr val="324863"/>
                </a:solidFill>
                <a:latin typeface="Book Antiqua"/>
                <a:cs typeface="Book Antiqua"/>
              </a:rPr>
              <a:t>S</a:t>
            </a:r>
            <a:endParaRPr sz="345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6841" y="1177514"/>
            <a:ext cx="15335784" cy="8626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18836" y="1062335"/>
            <a:ext cx="15691794" cy="9087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927" y="232815"/>
            <a:ext cx="19276279" cy="10842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5894" y="1253202"/>
            <a:ext cx="15424891" cy="867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144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95414" y="4636633"/>
            <a:ext cx="3657600" cy="2711450"/>
          </a:xfrm>
          <a:custGeom>
            <a:avLst/>
            <a:gdLst/>
            <a:ahLst/>
            <a:cxnLst/>
            <a:rect l="l" t="t" r="r" b="b"/>
            <a:pathLst>
              <a:path w="3657600" h="2711450">
                <a:moveTo>
                  <a:pt x="539278" y="0"/>
                </a:moveTo>
                <a:lnTo>
                  <a:pt x="526578" y="23054"/>
                </a:lnTo>
                <a:lnTo>
                  <a:pt x="451346" y="104597"/>
                </a:lnTo>
                <a:lnTo>
                  <a:pt x="360071" y="182404"/>
                </a:lnTo>
                <a:lnTo>
                  <a:pt x="262368" y="258715"/>
                </a:lnTo>
                <a:lnTo>
                  <a:pt x="167879" y="335775"/>
                </a:lnTo>
                <a:lnTo>
                  <a:pt x="86237" y="415823"/>
                </a:lnTo>
                <a:lnTo>
                  <a:pt x="27066" y="501102"/>
                </a:lnTo>
                <a:lnTo>
                  <a:pt x="0" y="593854"/>
                </a:lnTo>
                <a:lnTo>
                  <a:pt x="14661" y="696320"/>
                </a:lnTo>
                <a:lnTo>
                  <a:pt x="80702" y="810743"/>
                </a:lnTo>
                <a:lnTo>
                  <a:pt x="207737" y="939364"/>
                </a:lnTo>
                <a:lnTo>
                  <a:pt x="402195" y="1083679"/>
                </a:lnTo>
                <a:lnTo>
                  <a:pt x="657656" y="1242190"/>
                </a:lnTo>
                <a:lnTo>
                  <a:pt x="964479" y="1412659"/>
                </a:lnTo>
                <a:lnTo>
                  <a:pt x="1313038" y="1592842"/>
                </a:lnTo>
                <a:lnTo>
                  <a:pt x="1693702" y="1780498"/>
                </a:lnTo>
                <a:lnTo>
                  <a:pt x="2096846" y="1973384"/>
                </a:lnTo>
                <a:lnTo>
                  <a:pt x="2512828" y="2169259"/>
                </a:lnTo>
                <a:lnTo>
                  <a:pt x="2932025" y="2365883"/>
                </a:lnTo>
                <a:lnTo>
                  <a:pt x="3344793" y="2561011"/>
                </a:lnTo>
                <a:lnTo>
                  <a:pt x="3657527" y="271127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92268" y="7283973"/>
            <a:ext cx="110489" cy="90805"/>
          </a:xfrm>
          <a:custGeom>
            <a:avLst/>
            <a:gdLst/>
            <a:ahLst/>
            <a:cxnLst/>
            <a:rect l="l" t="t" r="r" b="b"/>
            <a:pathLst>
              <a:path w="110490" h="90804">
                <a:moveTo>
                  <a:pt x="43454" y="0"/>
                </a:moveTo>
                <a:lnTo>
                  <a:pt x="0" y="90445"/>
                </a:lnTo>
                <a:lnTo>
                  <a:pt x="110478" y="87868"/>
                </a:lnTo>
                <a:lnTo>
                  <a:pt x="43454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0083" y="1238342"/>
            <a:ext cx="2238375" cy="663575"/>
          </a:xfrm>
          <a:custGeom>
            <a:avLst/>
            <a:gdLst/>
            <a:ahLst/>
            <a:cxnLst/>
            <a:rect l="l" t="t" r="r" b="b"/>
            <a:pathLst>
              <a:path w="2238375" h="663575">
                <a:moveTo>
                  <a:pt x="2237898" y="0"/>
                </a:moveTo>
                <a:lnTo>
                  <a:pt x="2235753" y="768"/>
                </a:lnTo>
                <a:lnTo>
                  <a:pt x="2097182" y="54336"/>
                </a:lnTo>
                <a:lnTo>
                  <a:pt x="1958030" y="107130"/>
                </a:lnTo>
                <a:lnTo>
                  <a:pt x="1818047" y="158816"/>
                </a:lnTo>
                <a:lnTo>
                  <a:pt x="1676986" y="209063"/>
                </a:lnTo>
                <a:lnTo>
                  <a:pt x="1534596" y="257539"/>
                </a:lnTo>
                <a:lnTo>
                  <a:pt x="1390628" y="303912"/>
                </a:lnTo>
                <a:lnTo>
                  <a:pt x="1244916" y="347959"/>
                </a:lnTo>
                <a:lnTo>
                  <a:pt x="1097627" y="389903"/>
                </a:lnTo>
                <a:lnTo>
                  <a:pt x="949009" y="430077"/>
                </a:lnTo>
                <a:lnTo>
                  <a:pt x="799313" y="468810"/>
                </a:lnTo>
                <a:lnTo>
                  <a:pt x="648786" y="506437"/>
                </a:lnTo>
                <a:lnTo>
                  <a:pt x="497677" y="543289"/>
                </a:lnTo>
                <a:lnTo>
                  <a:pt x="346237" y="579697"/>
                </a:lnTo>
                <a:lnTo>
                  <a:pt x="194713" y="615995"/>
                </a:lnTo>
                <a:lnTo>
                  <a:pt x="43356" y="652515"/>
                </a:lnTo>
                <a:lnTo>
                  <a:pt x="0" y="66308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46990" y="6266708"/>
            <a:ext cx="635" cy="27940"/>
          </a:xfrm>
          <a:custGeom>
            <a:avLst/>
            <a:gdLst/>
            <a:ahLst/>
            <a:cxnLst/>
            <a:rect l="l" t="t" r="r" b="b"/>
            <a:pathLst>
              <a:path w="635" h="27939">
                <a:moveTo>
                  <a:pt x="-4604" y="13814"/>
                </a:moveTo>
                <a:lnTo>
                  <a:pt x="4853" y="13814"/>
                </a:lnTo>
              </a:path>
            </a:pathLst>
          </a:custGeom>
          <a:ln w="36837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98016" y="5078687"/>
            <a:ext cx="1087120" cy="2813685"/>
          </a:xfrm>
          <a:custGeom>
            <a:avLst/>
            <a:gdLst/>
            <a:ahLst/>
            <a:cxnLst/>
            <a:rect l="l" t="t" r="r" b="b"/>
            <a:pathLst>
              <a:path w="1087120" h="2813684">
                <a:moveTo>
                  <a:pt x="0" y="0"/>
                </a:moveTo>
                <a:lnTo>
                  <a:pt x="17396" y="110395"/>
                </a:lnTo>
                <a:lnTo>
                  <a:pt x="39683" y="278539"/>
                </a:lnTo>
                <a:lnTo>
                  <a:pt x="59272" y="448240"/>
                </a:lnTo>
                <a:lnTo>
                  <a:pt x="77783" y="618562"/>
                </a:lnTo>
                <a:lnTo>
                  <a:pt x="96828" y="788574"/>
                </a:lnTo>
                <a:lnTo>
                  <a:pt x="118037" y="957340"/>
                </a:lnTo>
                <a:lnTo>
                  <a:pt x="143022" y="1123928"/>
                </a:lnTo>
                <a:lnTo>
                  <a:pt x="173404" y="1287400"/>
                </a:lnTo>
                <a:lnTo>
                  <a:pt x="210804" y="1446826"/>
                </a:lnTo>
                <a:lnTo>
                  <a:pt x="256833" y="1601270"/>
                </a:lnTo>
                <a:lnTo>
                  <a:pt x="313121" y="1749797"/>
                </a:lnTo>
                <a:lnTo>
                  <a:pt x="380746" y="1891786"/>
                </a:lnTo>
                <a:lnTo>
                  <a:pt x="458621" y="2027859"/>
                </a:lnTo>
                <a:lnTo>
                  <a:pt x="545126" y="2158950"/>
                </a:lnTo>
                <a:lnTo>
                  <a:pt x="638657" y="2285994"/>
                </a:lnTo>
                <a:lnTo>
                  <a:pt x="737576" y="2409924"/>
                </a:lnTo>
                <a:lnTo>
                  <a:pt x="840280" y="2531675"/>
                </a:lnTo>
                <a:lnTo>
                  <a:pt x="945139" y="2652179"/>
                </a:lnTo>
                <a:lnTo>
                  <a:pt x="1050541" y="2772372"/>
                </a:lnTo>
                <a:lnTo>
                  <a:pt x="1086946" y="281353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18760" y="7826619"/>
            <a:ext cx="102870" cy="107314"/>
          </a:xfrm>
          <a:custGeom>
            <a:avLst/>
            <a:gdLst/>
            <a:ahLst/>
            <a:cxnLst/>
            <a:rect l="l" t="t" r="r" b="b"/>
            <a:pathLst>
              <a:path w="102870" h="107315">
                <a:moveTo>
                  <a:pt x="75160" y="0"/>
                </a:moveTo>
                <a:lnTo>
                  <a:pt x="0" y="66474"/>
                </a:lnTo>
                <a:lnTo>
                  <a:pt x="102813" y="106999"/>
                </a:lnTo>
                <a:lnTo>
                  <a:pt x="7516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76721" y="5078687"/>
            <a:ext cx="2148205" cy="1008380"/>
          </a:xfrm>
          <a:custGeom>
            <a:avLst/>
            <a:gdLst/>
            <a:ahLst/>
            <a:cxnLst/>
            <a:rect l="l" t="t" r="r" b="b"/>
            <a:pathLst>
              <a:path w="2148204" h="1008379">
                <a:moveTo>
                  <a:pt x="2147619" y="0"/>
                </a:moveTo>
                <a:lnTo>
                  <a:pt x="2141624" y="2753"/>
                </a:lnTo>
                <a:lnTo>
                  <a:pt x="2077627" y="61151"/>
                </a:lnTo>
                <a:lnTo>
                  <a:pt x="2017692" y="119792"/>
                </a:lnTo>
                <a:lnTo>
                  <a:pt x="1959368" y="178529"/>
                </a:lnTo>
                <a:lnTo>
                  <a:pt x="1900234" y="237218"/>
                </a:lnTo>
                <a:lnTo>
                  <a:pt x="1837868" y="295713"/>
                </a:lnTo>
                <a:lnTo>
                  <a:pt x="1769828" y="353868"/>
                </a:lnTo>
                <a:lnTo>
                  <a:pt x="1693703" y="411540"/>
                </a:lnTo>
                <a:lnTo>
                  <a:pt x="1607042" y="468582"/>
                </a:lnTo>
                <a:lnTo>
                  <a:pt x="1507432" y="524848"/>
                </a:lnTo>
                <a:lnTo>
                  <a:pt x="1392443" y="580195"/>
                </a:lnTo>
                <a:lnTo>
                  <a:pt x="1260453" y="634526"/>
                </a:lnTo>
                <a:lnTo>
                  <a:pt x="1113083" y="687934"/>
                </a:lnTo>
                <a:lnTo>
                  <a:pt x="952756" y="740569"/>
                </a:lnTo>
                <a:lnTo>
                  <a:pt x="781911" y="792574"/>
                </a:lnTo>
                <a:lnTo>
                  <a:pt x="602962" y="844094"/>
                </a:lnTo>
                <a:lnTo>
                  <a:pt x="418350" y="895275"/>
                </a:lnTo>
                <a:lnTo>
                  <a:pt x="230501" y="946263"/>
                </a:lnTo>
                <a:lnTo>
                  <a:pt x="41843" y="997202"/>
                </a:lnTo>
                <a:lnTo>
                  <a:pt x="0" y="100820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23279" y="6027379"/>
            <a:ext cx="108585" cy="97155"/>
          </a:xfrm>
          <a:custGeom>
            <a:avLst/>
            <a:gdLst/>
            <a:ahLst/>
            <a:cxnLst/>
            <a:rect l="l" t="t" r="r" b="b"/>
            <a:pathLst>
              <a:path w="108584" h="97154">
                <a:moveTo>
                  <a:pt x="82478" y="0"/>
                </a:moveTo>
                <a:lnTo>
                  <a:pt x="0" y="73556"/>
                </a:lnTo>
                <a:lnTo>
                  <a:pt x="107988" y="97047"/>
                </a:lnTo>
                <a:lnTo>
                  <a:pt x="82478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25430" y="6271312"/>
            <a:ext cx="99013" cy="207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0585" y="6985045"/>
            <a:ext cx="243204" cy="287020"/>
          </a:xfrm>
          <a:custGeom>
            <a:avLst/>
            <a:gdLst/>
            <a:ahLst/>
            <a:cxnLst/>
            <a:rect l="l" t="t" r="r" b="b"/>
            <a:pathLst>
              <a:path w="243205" h="287020">
                <a:moveTo>
                  <a:pt x="242794" y="0"/>
                </a:moveTo>
                <a:lnTo>
                  <a:pt x="211817" y="34775"/>
                </a:lnTo>
                <a:lnTo>
                  <a:pt x="173305" y="79751"/>
                </a:lnTo>
                <a:lnTo>
                  <a:pt x="134793" y="124918"/>
                </a:lnTo>
                <a:lnTo>
                  <a:pt x="96280" y="170447"/>
                </a:lnTo>
                <a:lnTo>
                  <a:pt x="57768" y="216495"/>
                </a:lnTo>
                <a:lnTo>
                  <a:pt x="19256" y="263060"/>
                </a:lnTo>
                <a:lnTo>
                  <a:pt x="0" y="286489"/>
                </a:lnTo>
                <a:lnTo>
                  <a:pt x="3940" y="28168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7096" y="7200953"/>
            <a:ext cx="104139" cy="106680"/>
          </a:xfrm>
          <a:custGeom>
            <a:avLst/>
            <a:gdLst/>
            <a:ahLst/>
            <a:cxnLst/>
            <a:rect l="l" t="t" r="r" b="b"/>
            <a:pathLst>
              <a:path w="104140" h="106679">
                <a:moveTo>
                  <a:pt x="29790" y="0"/>
                </a:moveTo>
                <a:lnTo>
                  <a:pt x="0" y="106422"/>
                </a:lnTo>
                <a:lnTo>
                  <a:pt x="103608" y="67969"/>
                </a:lnTo>
                <a:lnTo>
                  <a:pt x="2979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765747" y="2269802"/>
            <a:ext cx="1513205" cy="1107440"/>
          </a:xfrm>
          <a:custGeom>
            <a:avLst/>
            <a:gdLst/>
            <a:ahLst/>
            <a:cxnLst/>
            <a:rect l="l" t="t" r="r" b="b"/>
            <a:pathLst>
              <a:path w="1513205" h="1107439">
                <a:moveTo>
                  <a:pt x="0" y="0"/>
                </a:moveTo>
                <a:lnTo>
                  <a:pt x="8472" y="11091"/>
                </a:lnTo>
                <a:lnTo>
                  <a:pt x="47253" y="77772"/>
                </a:lnTo>
                <a:lnTo>
                  <a:pt x="81954" y="144659"/>
                </a:lnTo>
                <a:lnTo>
                  <a:pt x="115026" y="211630"/>
                </a:lnTo>
                <a:lnTo>
                  <a:pt x="148907" y="278560"/>
                </a:lnTo>
                <a:lnTo>
                  <a:pt x="186058" y="345323"/>
                </a:lnTo>
                <a:lnTo>
                  <a:pt x="228919" y="411796"/>
                </a:lnTo>
                <a:lnTo>
                  <a:pt x="279949" y="477854"/>
                </a:lnTo>
                <a:lnTo>
                  <a:pt x="341597" y="543371"/>
                </a:lnTo>
                <a:lnTo>
                  <a:pt x="416304" y="608225"/>
                </a:lnTo>
                <a:lnTo>
                  <a:pt x="506520" y="672290"/>
                </a:lnTo>
                <a:lnTo>
                  <a:pt x="613884" y="735484"/>
                </a:lnTo>
                <a:lnTo>
                  <a:pt x="736766" y="797888"/>
                </a:lnTo>
                <a:lnTo>
                  <a:pt x="872706" y="859628"/>
                </a:lnTo>
                <a:lnTo>
                  <a:pt x="1019256" y="920828"/>
                </a:lnTo>
                <a:lnTo>
                  <a:pt x="1173985" y="981613"/>
                </a:lnTo>
                <a:lnTo>
                  <a:pt x="1334413" y="1042108"/>
                </a:lnTo>
                <a:lnTo>
                  <a:pt x="1498121" y="1102436"/>
                </a:lnTo>
                <a:lnTo>
                  <a:pt x="1512874" y="1107053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22397" y="3316067"/>
            <a:ext cx="109220" cy="95885"/>
          </a:xfrm>
          <a:custGeom>
            <a:avLst/>
            <a:gdLst/>
            <a:ahLst/>
            <a:cxnLst/>
            <a:rect l="l" t="t" r="r" b="b"/>
            <a:pathLst>
              <a:path w="109219" h="95885">
                <a:moveTo>
                  <a:pt x="29967" y="0"/>
                </a:moveTo>
                <a:lnTo>
                  <a:pt x="0" y="95766"/>
                </a:lnTo>
                <a:lnTo>
                  <a:pt x="108960" y="77288"/>
                </a:lnTo>
                <a:lnTo>
                  <a:pt x="29967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24178" y="4222207"/>
            <a:ext cx="120014" cy="285750"/>
          </a:xfrm>
          <a:custGeom>
            <a:avLst/>
            <a:gdLst/>
            <a:ahLst/>
            <a:cxnLst/>
            <a:rect l="l" t="t" r="r" b="b"/>
            <a:pathLst>
              <a:path w="120015" h="285750">
                <a:moveTo>
                  <a:pt x="0" y="0"/>
                </a:moveTo>
                <a:lnTo>
                  <a:pt x="6971" y="13672"/>
                </a:lnTo>
                <a:lnTo>
                  <a:pt x="17240" y="39003"/>
                </a:lnTo>
                <a:lnTo>
                  <a:pt x="27628" y="64466"/>
                </a:lnTo>
                <a:lnTo>
                  <a:pt x="48837" y="115813"/>
                </a:lnTo>
                <a:lnTo>
                  <a:pt x="70489" y="167603"/>
                </a:lnTo>
                <a:lnTo>
                  <a:pt x="92416" y="219671"/>
                </a:lnTo>
                <a:lnTo>
                  <a:pt x="103431" y="245756"/>
                </a:lnTo>
                <a:lnTo>
                  <a:pt x="114445" y="271848"/>
                </a:lnTo>
                <a:lnTo>
                  <a:pt x="119722" y="285493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75435" y="4678076"/>
            <a:ext cx="99529" cy="216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71801" y="8002691"/>
            <a:ext cx="97169" cy="234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09270" y="6160799"/>
            <a:ext cx="95653" cy="124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1637" y="4489282"/>
            <a:ext cx="561975" cy="258445"/>
          </a:xfrm>
          <a:custGeom>
            <a:avLst/>
            <a:gdLst/>
            <a:ahLst/>
            <a:cxnLst/>
            <a:rect l="l" t="t" r="r" b="b"/>
            <a:pathLst>
              <a:path w="561975" h="258445">
                <a:moveTo>
                  <a:pt x="561777" y="0"/>
                </a:moveTo>
                <a:lnTo>
                  <a:pt x="527450" y="17581"/>
                </a:lnTo>
                <a:lnTo>
                  <a:pt x="475543" y="41024"/>
                </a:lnTo>
                <a:lnTo>
                  <a:pt x="423635" y="64466"/>
                </a:lnTo>
                <a:lnTo>
                  <a:pt x="371726" y="87907"/>
                </a:lnTo>
                <a:lnTo>
                  <a:pt x="319819" y="111350"/>
                </a:lnTo>
                <a:lnTo>
                  <a:pt x="267911" y="134793"/>
                </a:lnTo>
                <a:lnTo>
                  <a:pt x="216004" y="158235"/>
                </a:lnTo>
                <a:lnTo>
                  <a:pt x="164096" y="181677"/>
                </a:lnTo>
                <a:lnTo>
                  <a:pt x="112187" y="205119"/>
                </a:lnTo>
                <a:lnTo>
                  <a:pt x="60280" y="228562"/>
                </a:lnTo>
                <a:lnTo>
                  <a:pt x="8372" y="252003"/>
                </a:lnTo>
                <a:lnTo>
                  <a:pt x="0" y="25786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7237" y="4820698"/>
            <a:ext cx="1905" cy="295275"/>
          </a:xfrm>
          <a:custGeom>
            <a:avLst/>
            <a:gdLst/>
            <a:ahLst/>
            <a:cxnLst/>
            <a:rect l="l" t="t" r="r" b="b"/>
            <a:pathLst>
              <a:path w="1904" h="295275">
                <a:moveTo>
                  <a:pt x="782" y="-4604"/>
                </a:moveTo>
                <a:lnTo>
                  <a:pt x="782" y="299439"/>
                </a:lnTo>
              </a:path>
            </a:pathLst>
          </a:custGeom>
          <a:ln w="10774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6378" y="5071519"/>
            <a:ext cx="100330" cy="99695"/>
          </a:xfrm>
          <a:custGeom>
            <a:avLst/>
            <a:gdLst/>
            <a:ahLst/>
            <a:cxnLst/>
            <a:rect l="l" t="t" r="r" b="b"/>
            <a:pathLst>
              <a:path w="100330" h="99695">
                <a:moveTo>
                  <a:pt x="100331" y="0"/>
                </a:moveTo>
                <a:lnTo>
                  <a:pt x="0" y="1610"/>
                </a:lnTo>
                <a:lnTo>
                  <a:pt x="51745" y="99261"/>
                </a:lnTo>
                <a:lnTo>
                  <a:pt x="100331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609186" y="3706478"/>
            <a:ext cx="709295" cy="248920"/>
          </a:xfrm>
          <a:custGeom>
            <a:avLst/>
            <a:gdLst/>
            <a:ahLst/>
            <a:cxnLst/>
            <a:rect l="l" t="t" r="r" b="b"/>
            <a:pathLst>
              <a:path w="709294" h="248920">
                <a:moveTo>
                  <a:pt x="0" y="0"/>
                </a:moveTo>
                <a:lnTo>
                  <a:pt x="29479" y="6698"/>
                </a:lnTo>
                <a:lnTo>
                  <a:pt x="83999" y="25954"/>
                </a:lnTo>
                <a:lnTo>
                  <a:pt x="138630" y="45210"/>
                </a:lnTo>
                <a:lnTo>
                  <a:pt x="193398" y="64466"/>
                </a:lnTo>
                <a:lnTo>
                  <a:pt x="248305" y="83722"/>
                </a:lnTo>
                <a:lnTo>
                  <a:pt x="303350" y="102978"/>
                </a:lnTo>
                <a:lnTo>
                  <a:pt x="358505" y="122234"/>
                </a:lnTo>
                <a:lnTo>
                  <a:pt x="413744" y="141490"/>
                </a:lnTo>
                <a:lnTo>
                  <a:pt x="469056" y="160747"/>
                </a:lnTo>
                <a:lnTo>
                  <a:pt x="524423" y="180002"/>
                </a:lnTo>
                <a:lnTo>
                  <a:pt x="579809" y="199259"/>
                </a:lnTo>
                <a:lnTo>
                  <a:pt x="635204" y="218515"/>
                </a:lnTo>
                <a:lnTo>
                  <a:pt x="690580" y="237771"/>
                </a:lnTo>
                <a:lnTo>
                  <a:pt x="709128" y="24865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46561" y="6259172"/>
            <a:ext cx="1270" cy="43180"/>
          </a:xfrm>
          <a:custGeom>
            <a:avLst/>
            <a:gdLst/>
            <a:ahLst/>
            <a:cxnLst/>
            <a:rect l="l" t="t" r="r" b="b"/>
            <a:pathLst>
              <a:path w="1270" h="43179">
                <a:moveTo>
                  <a:pt x="677" y="7535"/>
                </a:moveTo>
                <a:lnTo>
                  <a:pt x="290" y="0"/>
                </a:lnTo>
                <a:lnTo>
                  <a:pt x="159" y="14233"/>
                </a:lnTo>
                <a:lnTo>
                  <a:pt x="55" y="28465"/>
                </a:lnTo>
                <a:lnTo>
                  <a:pt x="0" y="42698"/>
                </a:lnTo>
                <a:lnTo>
                  <a:pt x="677" y="35163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397995" y="4770170"/>
            <a:ext cx="98887" cy="1611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18719" y="4148532"/>
            <a:ext cx="2054225" cy="553085"/>
          </a:xfrm>
          <a:custGeom>
            <a:avLst/>
            <a:gdLst/>
            <a:ahLst/>
            <a:cxnLst/>
            <a:rect l="l" t="t" r="r" b="b"/>
            <a:pathLst>
              <a:path w="2054225" h="553085">
                <a:moveTo>
                  <a:pt x="0" y="0"/>
                </a:moveTo>
                <a:lnTo>
                  <a:pt x="107161" y="28784"/>
                </a:lnTo>
                <a:lnTo>
                  <a:pt x="233588" y="62168"/>
                </a:lnTo>
                <a:lnTo>
                  <a:pt x="360007" y="95602"/>
                </a:lnTo>
                <a:lnTo>
                  <a:pt x="486425" y="129105"/>
                </a:lnTo>
                <a:lnTo>
                  <a:pt x="612843" y="162698"/>
                </a:lnTo>
                <a:lnTo>
                  <a:pt x="739270" y="196401"/>
                </a:lnTo>
                <a:lnTo>
                  <a:pt x="865689" y="230236"/>
                </a:lnTo>
                <a:lnTo>
                  <a:pt x="992107" y="264216"/>
                </a:lnTo>
                <a:lnTo>
                  <a:pt x="1118534" y="298328"/>
                </a:lnTo>
                <a:lnTo>
                  <a:pt x="1244953" y="332550"/>
                </a:lnTo>
                <a:lnTo>
                  <a:pt x="1371371" y="366862"/>
                </a:lnTo>
                <a:lnTo>
                  <a:pt x="1497789" y="401245"/>
                </a:lnTo>
                <a:lnTo>
                  <a:pt x="1624217" y="435674"/>
                </a:lnTo>
                <a:lnTo>
                  <a:pt x="1750635" y="470131"/>
                </a:lnTo>
                <a:lnTo>
                  <a:pt x="1877053" y="504596"/>
                </a:lnTo>
                <a:lnTo>
                  <a:pt x="2003472" y="539047"/>
                </a:lnTo>
                <a:lnTo>
                  <a:pt x="2053709" y="55256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401972" y="1998123"/>
            <a:ext cx="248655" cy="1657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815293" y="7206073"/>
            <a:ext cx="191135" cy="351790"/>
          </a:xfrm>
          <a:custGeom>
            <a:avLst/>
            <a:gdLst/>
            <a:ahLst/>
            <a:cxnLst/>
            <a:rect l="l" t="t" r="r" b="b"/>
            <a:pathLst>
              <a:path w="191134" h="351790">
                <a:moveTo>
                  <a:pt x="190709" y="0"/>
                </a:moveTo>
                <a:lnTo>
                  <a:pt x="187467" y="9140"/>
                </a:lnTo>
                <a:lnTo>
                  <a:pt x="167253" y="33288"/>
                </a:lnTo>
                <a:lnTo>
                  <a:pt x="147121" y="57484"/>
                </a:lnTo>
                <a:lnTo>
                  <a:pt x="108220" y="106604"/>
                </a:lnTo>
                <a:lnTo>
                  <a:pt x="72911" y="157660"/>
                </a:lnTo>
                <a:lnTo>
                  <a:pt x="43358" y="211817"/>
                </a:lnTo>
                <a:lnTo>
                  <a:pt x="21006" y="269849"/>
                </a:lnTo>
                <a:lnTo>
                  <a:pt x="4402" y="330979"/>
                </a:lnTo>
                <a:lnTo>
                  <a:pt x="0" y="35125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75596" y="7504327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27798" y="106961"/>
                </a:lnTo>
                <a:lnTo>
                  <a:pt x="97991" y="21603"/>
                </a:lnTo>
                <a:lnTo>
                  <a:pt x="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7989" y="2030356"/>
            <a:ext cx="822960" cy="490855"/>
          </a:xfrm>
          <a:custGeom>
            <a:avLst/>
            <a:gdLst/>
            <a:ahLst/>
            <a:cxnLst/>
            <a:rect l="l" t="t" r="r" b="b"/>
            <a:pathLst>
              <a:path w="822959" h="490855">
                <a:moveTo>
                  <a:pt x="0" y="0"/>
                </a:moveTo>
                <a:lnTo>
                  <a:pt x="24438" y="7285"/>
                </a:lnTo>
                <a:lnTo>
                  <a:pt x="127575" y="43037"/>
                </a:lnTo>
                <a:lnTo>
                  <a:pt x="232499" y="78761"/>
                </a:lnTo>
                <a:lnTo>
                  <a:pt x="336529" y="114499"/>
                </a:lnTo>
                <a:lnTo>
                  <a:pt x="436988" y="150291"/>
                </a:lnTo>
                <a:lnTo>
                  <a:pt x="531200" y="186182"/>
                </a:lnTo>
                <a:lnTo>
                  <a:pt x="616487" y="222210"/>
                </a:lnTo>
                <a:lnTo>
                  <a:pt x="690169" y="258418"/>
                </a:lnTo>
                <a:lnTo>
                  <a:pt x="749570" y="294848"/>
                </a:lnTo>
                <a:lnTo>
                  <a:pt x="792013" y="331540"/>
                </a:lnTo>
                <a:lnTo>
                  <a:pt x="815711" y="368523"/>
                </a:lnTo>
                <a:lnTo>
                  <a:pt x="822451" y="405769"/>
                </a:lnTo>
                <a:lnTo>
                  <a:pt x="814909" y="443237"/>
                </a:lnTo>
                <a:lnTo>
                  <a:pt x="795763" y="480884"/>
                </a:lnTo>
                <a:lnTo>
                  <a:pt x="788780" y="49028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43164" y="2455826"/>
            <a:ext cx="100330" cy="109220"/>
          </a:xfrm>
          <a:custGeom>
            <a:avLst/>
            <a:gdLst/>
            <a:ahLst/>
            <a:cxnLst/>
            <a:rect l="l" t="t" r="r" b="b"/>
            <a:pathLst>
              <a:path w="100329" h="109219">
                <a:moveTo>
                  <a:pt x="20055" y="0"/>
                </a:moveTo>
                <a:lnTo>
                  <a:pt x="0" y="108677"/>
                </a:lnTo>
                <a:lnTo>
                  <a:pt x="99712" y="61024"/>
                </a:lnTo>
                <a:lnTo>
                  <a:pt x="20055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087341" y="8499030"/>
            <a:ext cx="37465" cy="328295"/>
          </a:xfrm>
          <a:custGeom>
            <a:avLst/>
            <a:gdLst/>
            <a:ahLst/>
            <a:cxnLst/>
            <a:rect l="l" t="t" r="r" b="b"/>
            <a:pathLst>
              <a:path w="37465" h="328295">
                <a:moveTo>
                  <a:pt x="0" y="5576"/>
                </a:moveTo>
                <a:lnTo>
                  <a:pt x="4991" y="0"/>
                </a:lnTo>
                <a:lnTo>
                  <a:pt x="1712" y="30547"/>
                </a:lnTo>
                <a:lnTo>
                  <a:pt x="0" y="60833"/>
                </a:lnTo>
                <a:lnTo>
                  <a:pt x="1648" y="120560"/>
                </a:lnTo>
                <a:lnTo>
                  <a:pt x="8610" y="179400"/>
                </a:lnTo>
                <a:lnTo>
                  <a:pt x="18888" y="237687"/>
                </a:lnTo>
                <a:lnTo>
                  <a:pt x="30501" y="295754"/>
                </a:lnTo>
                <a:lnTo>
                  <a:pt x="36183" y="324807"/>
                </a:lnTo>
                <a:lnTo>
                  <a:pt x="36837" y="32790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433533" y="4012234"/>
            <a:ext cx="184860" cy="1270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16435" y="4294278"/>
            <a:ext cx="177800" cy="674370"/>
          </a:xfrm>
          <a:custGeom>
            <a:avLst/>
            <a:gdLst/>
            <a:ahLst/>
            <a:cxnLst/>
            <a:rect l="l" t="t" r="r" b="b"/>
            <a:pathLst>
              <a:path w="177800" h="674370">
                <a:moveTo>
                  <a:pt x="110513" y="1605"/>
                </a:moveTo>
                <a:lnTo>
                  <a:pt x="109528" y="0"/>
                </a:lnTo>
                <a:lnTo>
                  <a:pt x="123296" y="42829"/>
                </a:lnTo>
                <a:lnTo>
                  <a:pt x="136843" y="85611"/>
                </a:lnTo>
                <a:lnTo>
                  <a:pt x="149478" y="128199"/>
                </a:lnTo>
                <a:lnTo>
                  <a:pt x="160520" y="170447"/>
                </a:lnTo>
                <a:lnTo>
                  <a:pt x="169269" y="212211"/>
                </a:lnTo>
                <a:lnTo>
                  <a:pt x="175053" y="253346"/>
                </a:lnTo>
                <a:lnTo>
                  <a:pt x="177190" y="293706"/>
                </a:lnTo>
                <a:lnTo>
                  <a:pt x="174979" y="333145"/>
                </a:lnTo>
                <a:lnTo>
                  <a:pt x="167980" y="371568"/>
                </a:lnTo>
                <a:lnTo>
                  <a:pt x="156634" y="409070"/>
                </a:lnTo>
                <a:lnTo>
                  <a:pt x="141641" y="445796"/>
                </a:lnTo>
                <a:lnTo>
                  <a:pt x="123683" y="481895"/>
                </a:lnTo>
                <a:lnTo>
                  <a:pt x="103431" y="517508"/>
                </a:lnTo>
                <a:lnTo>
                  <a:pt x="81586" y="552782"/>
                </a:lnTo>
                <a:lnTo>
                  <a:pt x="58830" y="587861"/>
                </a:lnTo>
                <a:lnTo>
                  <a:pt x="35852" y="622894"/>
                </a:lnTo>
                <a:lnTo>
                  <a:pt x="13316" y="658023"/>
                </a:lnTo>
                <a:lnTo>
                  <a:pt x="0" y="67389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75272" y="3623593"/>
            <a:ext cx="353695" cy="416559"/>
          </a:xfrm>
          <a:custGeom>
            <a:avLst/>
            <a:gdLst/>
            <a:ahLst/>
            <a:cxnLst/>
            <a:rect l="l" t="t" r="r" b="b"/>
            <a:pathLst>
              <a:path w="353694" h="416560">
                <a:moveTo>
                  <a:pt x="0" y="0"/>
                </a:moveTo>
                <a:lnTo>
                  <a:pt x="9085" y="9922"/>
                </a:lnTo>
                <a:lnTo>
                  <a:pt x="36589" y="42449"/>
                </a:lnTo>
                <a:lnTo>
                  <a:pt x="64078" y="74962"/>
                </a:lnTo>
                <a:lnTo>
                  <a:pt x="91576" y="107482"/>
                </a:lnTo>
                <a:lnTo>
                  <a:pt x="119100" y="140030"/>
                </a:lnTo>
                <a:lnTo>
                  <a:pt x="146673" y="172627"/>
                </a:lnTo>
                <a:lnTo>
                  <a:pt x="174315" y="205292"/>
                </a:lnTo>
                <a:lnTo>
                  <a:pt x="202047" y="238047"/>
                </a:lnTo>
                <a:lnTo>
                  <a:pt x="229890" y="270914"/>
                </a:lnTo>
                <a:lnTo>
                  <a:pt x="257864" y="303912"/>
                </a:lnTo>
                <a:lnTo>
                  <a:pt x="285984" y="337055"/>
                </a:lnTo>
                <a:lnTo>
                  <a:pt x="314235" y="370329"/>
                </a:lnTo>
                <a:lnTo>
                  <a:pt x="342597" y="403715"/>
                </a:lnTo>
                <a:lnTo>
                  <a:pt x="353413" y="41644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62599" y="3975287"/>
            <a:ext cx="99695" cy="109220"/>
          </a:xfrm>
          <a:custGeom>
            <a:avLst/>
            <a:gdLst/>
            <a:ahLst/>
            <a:cxnLst/>
            <a:rect l="l" t="t" r="r" b="b"/>
            <a:pathLst>
              <a:path w="99694" h="109220">
                <a:moveTo>
                  <a:pt x="79959" y="0"/>
                </a:moveTo>
                <a:lnTo>
                  <a:pt x="0" y="60623"/>
                </a:lnTo>
                <a:lnTo>
                  <a:pt x="99470" y="108777"/>
                </a:lnTo>
                <a:lnTo>
                  <a:pt x="79959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89455" y="3522288"/>
            <a:ext cx="19685" cy="203200"/>
          </a:xfrm>
          <a:custGeom>
            <a:avLst/>
            <a:gdLst/>
            <a:ahLst/>
            <a:cxnLst/>
            <a:rect l="l" t="t" r="r" b="b"/>
            <a:pathLst>
              <a:path w="19685" h="203200">
                <a:moveTo>
                  <a:pt x="0" y="0"/>
                </a:moveTo>
                <a:lnTo>
                  <a:pt x="6178" y="29607"/>
                </a:lnTo>
                <a:lnTo>
                  <a:pt x="10496" y="77709"/>
                </a:lnTo>
                <a:lnTo>
                  <a:pt x="14820" y="125964"/>
                </a:lnTo>
                <a:lnTo>
                  <a:pt x="19131" y="173914"/>
                </a:lnTo>
                <a:lnTo>
                  <a:pt x="18418" y="202608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44315" y="5354971"/>
            <a:ext cx="584835" cy="245745"/>
          </a:xfrm>
          <a:custGeom>
            <a:avLst/>
            <a:gdLst/>
            <a:ahLst/>
            <a:cxnLst/>
            <a:rect l="l" t="t" r="r" b="b"/>
            <a:pathLst>
              <a:path w="584835" h="245745">
                <a:moveTo>
                  <a:pt x="584667" y="0"/>
                </a:moveTo>
                <a:lnTo>
                  <a:pt x="572946" y="5860"/>
                </a:lnTo>
                <a:lnTo>
                  <a:pt x="516852" y="29302"/>
                </a:lnTo>
                <a:lnTo>
                  <a:pt x="460757" y="52745"/>
                </a:lnTo>
                <a:lnTo>
                  <a:pt x="404664" y="76187"/>
                </a:lnTo>
                <a:lnTo>
                  <a:pt x="348569" y="99629"/>
                </a:lnTo>
                <a:lnTo>
                  <a:pt x="292475" y="123071"/>
                </a:lnTo>
                <a:lnTo>
                  <a:pt x="236381" y="146514"/>
                </a:lnTo>
                <a:lnTo>
                  <a:pt x="180288" y="169955"/>
                </a:lnTo>
                <a:lnTo>
                  <a:pt x="124194" y="193398"/>
                </a:lnTo>
                <a:lnTo>
                  <a:pt x="68100" y="216841"/>
                </a:lnTo>
                <a:lnTo>
                  <a:pt x="12006" y="240283"/>
                </a:lnTo>
                <a:lnTo>
                  <a:pt x="0" y="24530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93529" y="5537131"/>
            <a:ext cx="110489" cy="92710"/>
          </a:xfrm>
          <a:custGeom>
            <a:avLst/>
            <a:gdLst/>
            <a:ahLst/>
            <a:cxnLst/>
            <a:rect l="l" t="t" r="r" b="b"/>
            <a:pathLst>
              <a:path w="110489" h="92710">
                <a:moveTo>
                  <a:pt x="70730" y="0"/>
                </a:moveTo>
                <a:lnTo>
                  <a:pt x="0" y="84913"/>
                </a:lnTo>
                <a:lnTo>
                  <a:pt x="110272" y="92223"/>
                </a:lnTo>
                <a:lnTo>
                  <a:pt x="7073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225483" y="7874883"/>
            <a:ext cx="611505" cy="952500"/>
          </a:xfrm>
          <a:custGeom>
            <a:avLst/>
            <a:gdLst/>
            <a:ahLst/>
            <a:cxnLst/>
            <a:rect l="l" t="t" r="r" b="b"/>
            <a:pathLst>
              <a:path w="611504" h="952500">
                <a:moveTo>
                  <a:pt x="0" y="952054"/>
                </a:moveTo>
                <a:lnTo>
                  <a:pt x="46194" y="928446"/>
                </a:lnTo>
                <a:lnTo>
                  <a:pt x="121684" y="891442"/>
                </a:lnTo>
                <a:lnTo>
                  <a:pt x="198592" y="854977"/>
                </a:lnTo>
                <a:lnTo>
                  <a:pt x="274801" y="818243"/>
                </a:lnTo>
                <a:lnTo>
                  <a:pt x="348172" y="780430"/>
                </a:lnTo>
                <a:lnTo>
                  <a:pt x="416608" y="740727"/>
                </a:lnTo>
                <a:lnTo>
                  <a:pt x="477989" y="698327"/>
                </a:lnTo>
                <a:lnTo>
                  <a:pt x="530197" y="652418"/>
                </a:lnTo>
                <a:lnTo>
                  <a:pt x="571115" y="602191"/>
                </a:lnTo>
                <a:lnTo>
                  <a:pt x="598614" y="546838"/>
                </a:lnTo>
                <a:lnTo>
                  <a:pt x="611296" y="485817"/>
                </a:lnTo>
                <a:lnTo>
                  <a:pt x="610568" y="419670"/>
                </a:lnTo>
                <a:lnTo>
                  <a:pt x="598550" y="349205"/>
                </a:lnTo>
                <a:lnTo>
                  <a:pt x="577359" y="275232"/>
                </a:lnTo>
                <a:lnTo>
                  <a:pt x="549104" y="198560"/>
                </a:lnTo>
                <a:lnTo>
                  <a:pt x="515913" y="120000"/>
                </a:lnTo>
                <a:lnTo>
                  <a:pt x="479904" y="40359"/>
                </a:lnTo>
                <a:lnTo>
                  <a:pt x="461357" y="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54923" y="7823106"/>
            <a:ext cx="94615" cy="109855"/>
          </a:xfrm>
          <a:custGeom>
            <a:avLst/>
            <a:gdLst/>
            <a:ahLst/>
            <a:cxnLst/>
            <a:rect l="l" t="t" r="r" b="b"/>
            <a:pathLst>
              <a:path w="94615" h="109854">
                <a:moveTo>
                  <a:pt x="12617" y="0"/>
                </a:moveTo>
                <a:lnTo>
                  <a:pt x="0" y="109790"/>
                </a:lnTo>
                <a:lnTo>
                  <a:pt x="94018" y="74739"/>
                </a:lnTo>
                <a:lnTo>
                  <a:pt x="12617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022874" y="3384146"/>
            <a:ext cx="770890" cy="379730"/>
          </a:xfrm>
          <a:custGeom>
            <a:avLst/>
            <a:gdLst/>
            <a:ahLst/>
            <a:cxnLst/>
            <a:rect l="l" t="t" r="r" b="b"/>
            <a:pathLst>
              <a:path w="770890" h="379729">
                <a:moveTo>
                  <a:pt x="0" y="0"/>
                </a:moveTo>
                <a:lnTo>
                  <a:pt x="15066" y="6698"/>
                </a:lnTo>
                <a:lnTo>
                  <a:pt x="77865" y="37674"/>
                </a:lnTo>
                <a:lnTo>
                  <a:pt x="140656" y="68652"/>
                </a:lnTo>
                <a:lnTo>
                  <a:pt x="203446" y="99629"/>
                </a:lnTo>
                <a:lnTo>
                  <a:pt x="266236" y="130606"/>
                </a:lnTo>
                <a:lnTo>
                  <a:pt x="329026" y="161583"/>
                </a:lnTo>
                <a:lnTo>
                  <a:pt x="391816" y="192561"/>
                </a:lnTo>
                <a:lnTo>
                  <a:pt x="454615" y="223538"/>
                </a:lnTo>
                <a:lnTo>
                  <a:pt x="517405" y="254516"/>
                </a:lnTo>
                <a:lnTo>
                  <a:pt x="580195" y="285493"/>
                </a:lnTo>
                <a:lnTo>
                  <a:pt x="642986" y="316470"/>
                </a:lnTo>
                <a:lnTo>
                  <a:pt x="705776" y="347448"/>
                </a:lnTo>
                <a:lnTo>
                  <a:pt x="768575" y="378425"/>
                </a:lnTo>
                <a:lnTo>
                  <a:pt x="770712" y="379546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732010" y="3699190"/>
            <a:ext cx="111125" cy="90170"/>
          </a:xfrm>
          <a:custGeom>
            <a:avLst/>
            <a:gdLst/>
            <a:ahLst/>
            <a:cxnLst/>
            <a:rect l="l" t="t" r="r" b="b"/>
            <a:pathLst>
              <a:path w="111125" h="90170">
                <a:moveTo>
                  <a:pt x="46616" y="0"/>
                </a:moveTo>
                <a:lnTo>
                  <a:pt x="0" y="88859"/>
                </a:lnTo>
                <a:lnTo>
                  <a:pt x="110509" y="90173"/>
                </a:lnTo>
                <a:lnTo>
                  <a:pt x="46616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909745" y="3239138"/>
            <a:ext cx="100824" cy="1081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71360" y="5539160"/>
            <a:ext cx="261620" cy="225425"/>
          </a:xfrm>
          <a:custGeom>
            <a:avLst/>
            <a:gdLst/>
            <a:ahLst/>
            <a:cxnLst/>
            <a:rect l="l" t="t" r="r" b="b"/>
            <a:pathLst>
              <a:path w="261619" h="225425">
                <a:moveTo>
                  <a:pt x="0" y="0"/>
                </a:moveTo>
                <a:lnTo>
                  <a:pt x="3348" y="6034"/>
                </a:lnTo>
                <a:lnTo>
                  <a:pt x="26791" y="25393"/>
                </a:lnTo>
                <a:lnTo>
                  <a:pt x="50233" y="44863"/>
                </a:lnTo>
                <a:lnTo>
                  <a:pt x="97117" y="84213"/>
                </a:lnTo>
                <a:lnTo>
                  <a:pt x="144002" y="124081"/>
                </a:lnTo>
                <a:lnTo>
                  <a:pt x="190887" y="164310"/>
                </a:lnTo>
                <a:lnTo>
                  <a:pt x="237771" y="204732"/>
                </a:lnTo>
                <a:lnTo>
                  <a:pt x="261213" y="224964"/>
                </a:lnTo>
                <a:lnTo>
                  <a:pt x="257864" y="22102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825644" y="3045908"/>
            <a:ext cx="10160" cy="311150"/>
          </a:xfrm>
          <a:custGeom>
            <a:avLst/>
            <a:gdLst/>
            <a:ahLst/>
            <a:cxnLst/>
            <a:rect l="l" t="t" r="r" b="b"/>
            <a:pathLst>
              <a:path w="10159" h="311150">
                <a:moveTo>
                  <a:pt x="9209" y="6698"/>
                </a:moveTo>
                <a:lnTo>
                  <a:pt x="9872" y="0"/>
                </a:lnTo>
                <a:lnTo>
                  <a:pt x="9771" y="26791"/>
                </a:lnTo>
                <a:lnTo>
                  <a:pt x="9559" y="53582"/>
                </a:lnTo>
                <a:lnTo>
                  <a:pt x="8721" y="107164"/>
                </a:lnTo>
                <a:lnTo>
                  <a:pt x="7358" y="160747"/>
                </a:lnTo>
                <a:lnTo>
                  <a:pt x="5645" y="214329"/>
                </a:lnTo>
                <a:lnTo>
                  <a:pt x="3739" y="267911"/>
                </a:lnTo>
                <a:lnTo>
                  <a:pt x="2762" y="294702"/>
                </a:lnTo>
                <a:lnTo>
                  <a:pt x="0" y="31061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48175" y="6013448"/>
            <a:ext cx="92094" cy="1825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7965" y="5847677"/>
            <a:ext cx="96960" cy="1427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3170" y="3591359"/>
            <a:ext cx="99069" cy="1887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855529" y="2269802"/>
            <a:ext cx="1439545" cy="93345"/>
          </a:xfrm>
          <a:custGeom>
            <a:avLst/>
            <a:gdLst/>
            <a:ahLst/>
            <a:cxnLst/>
            <a:rect l="l" t="t" r="r" b="b"/>
            <a:pathLst>
              <a:path w="1439544" h="93344">
                <a:moveTo>
                  <a:pt x="2311" y="0"/>
                </a:moveTo>
                <a:lnTo>
                  <a:pt x="58581" y="29434"/>
                </a:lnTo>
                <a:lnTo>
                  <a:pt x="94967" y="42823"/>
                </a:lnTo>
                <a:lnTo>
                  <a:pt x="139247" y="55173"/>
                </a:lnTo>
                <a:lnTo>
                  <a:pt x="193776" y="66175"/>
                </a:lnTo>
                <a:lnTo>
                  <a:pt x="260922" y="75515"/>
                </a:lnTo>
                <a:lnTo>
                  <a:pt x="343061" y="82885"/>
                </a:lnTo>
                <a:lnTo>
                  <a:pt x="441768" y="88074"/>
                </a:lnTo>
                <a:lnTo>
                  <a:pt x="555450" y="91291"/>
                </a:lnTo>
                <a:lnTo>
                  <a:pt x="681767" y="92848"/>
                </a:lnTo>
                <a:lnTo>
                  <a:pt x="818324" y="93056"/>
                </a:lnTo>
                <a:lnTo>
                  <a:pt x="962784" y="92226"/>
                </a:lnTo>
                <a:lnTo>
                  <a:pt x="1112751" y="90668"/>
                </a:lnTo>
                <a:lnTo>
                  <a:pt x="1265886" y="88697"/>
                </a:lnTo>
                <a:lnTo>
                  <a:pt x="1419804" y="86621"/>
                </a:lnTo>
                <a:lnTo>
                  <a:pt x="1439061" y="8565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48910" y="2307513"/>
            <a:ext cx="100965" cy="100330"/>
          </a:xfrm>
          <a:custGeom>
            <a:avLst/>
            <a:gdLst/>
            <a:ahLst/>
            <a:cxnLst/>
            <a:rect l="l" t="t" r="r" b="b"/>
            <a:pathLst>
              <a:path w="100965" h="100330">
                <a:moveTo>
                  <a:pt x="0" y="0"/>
                </a:moveTo>
                <a:lnTo>
                  <a:pt x="5036" y="100218"/>
                </a:lnTo>
                <a:lnTo>
                  <a:pt x="100866" y="45172"/>
                </a:lnTo>
                <a:lnTo>
                  <a:pt x="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14475" y="5354971"/>
            <a:ext cx="677545" cy="327025"/>
          </a:xfrm>
          <a:custGeom>
            <a:avLst/>
            <a:gdLst/>
            <a:ahLst/>
            <a:cxnLst/>
            <a:rect l="l" t="t" r="r" b="b"/>
            <a:pathLst>
              <a:path w="677545" h="327025">
                <a:moveTo>
                  <a:pt x="0" y="0"/>
                </a:moveTo>
                <a:lnTo>
                  <a:pt x="41861" y="18418"/>
                </a:lnTo>
                <a:lnTo>
                  <a:pt x="98792" y="46047"/>
                </a:lnTo>
                <a:lnTo>
                  <a:pt x="155723" y="73675"/>
                </a:lnTo>
                <a:lnTo>
                  <a:pt x="212654" y="101304"/>
                </a:lnTo>
                <a:lnTo>
                  <a:pt x="269585" y="128932"/>
                </a:lnTo>
                <a:lnTo>
                  <a:pt x="326516" y="156560"/>
                </a:lnTo>
                <a:lnTo>
                  <a:pt x="383448" y="184189"/>
                </a:lnTo>
                <a:lnTo>
                  <a:pt x="440379" y="211817"/>
                </a:lnTo>
                <a:lnTo>
                  <a:pt x="497310" y="239445"/>
                </a:lnTo>
                <a:lnTo>
                  <a:pt x="554241" y="267074"/>
                </a:lnTo>
                <a:lnTo>
                  <a:pt x="611172" y="294702"/>
                </a:lnTo>
                <a:lnTo>
                  <a:pt x="668104" y="322331"/>
                </a:lnTo>
                <a:lnTo>
                  <a:pt x="677365" y="32682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31595" y="5618141"/>
            <a:ext cx="110489" cy="91440"/>
          </a:xfrm>
          <a:custGeom>
            <a:avLst/>
            <a:gdLst/>
            <a:ahLst/>
            <a:cxnLst/>
            <a:rect l="l" t="t" r="r" b="b"/>
            <a:pathLst>
              <a:path w="110489" h="91439">
                <a:moveTo>
                  <a:pt x="42009" y="0"/>
                </a:moveTo>
                <a:lnTo>
                  <a:pt x="0" y="91127"/>
                </a:lnTo>
                <a:lnTo>
                  <a:pt x="110428" y="86787"/>
                </a:lnTo>
                <a:lnTo>
                  <a:pt x="42009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47017" y="5902934"/>
            <a:ext cx="97190" cy="2256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420674" y="2030356"/>
            <a:ext cx="782320" cy="415290"/>
          </a:xfrm>
          <a:custGeom>
            <a:avLst/>
            <a:gdLst/>
            <a:ahLst/>
            <a:cxnLst/>
            <a:rect l="l" t="t" r="r" b="b"/>
            <a:pathLst>
              <a:path w="782320" h="415289">
                <a:moveTo>
                  <a:pt x="781821" y="0"/>
                </a:moveTo>
                <a:lnTo>
                  <a:pt x="681015" y="54309"/>
                </a:lnTo>
                <a:lnTo>
                  <a:pt x="563465" y="115315"/>
                </a:lnTo>
                <a:lnTo>
                  <a:pt x="444295" y="176681"/>
                </a:lnTo>
                <a:lnTo>
                  <a:pt x="325935" y="237868"/>
                </a:lnTo>
                <a:lnTo>
                  <a:pt x="210813" y="298334"/>
                </a:lnTo>
                <a:lnTo>
                  <a:pt x="101359" y="357542"/>
                </a:lnTo>
                <a:lnTo>
                  <a:pt x="0" y="414951"/>
                </a:lnTo>
                <a:lnTo>
                  <a:pt x="845" y="41446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73644" y="2379772"/>
            <a:ext cx="110489" cy="92710"/>
          </a:xfrm>
          <a:custGeom>
            <a:avLst/>
            <a:gdLst/>
            <a:ahLst/>
            <a:cxnLst/>
            <a:rect l="l" t="t" r="r" b="b"/>
            <a:pathLst>
              <a:path w="110489" h="92710">
                <a:moveTo>
                  <a:pt x="60264" y="0"/>
                </a:moveTo>
                <a:lnTo>
                  <a:pt x="0" y="92636"/>
                </a:lnTo>
                <a:lnTo>
                  <a:pt x="110365" y="86941"/>
                </a:lnTo>
                <a:lnTo>
                  <a:pt x="60264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71279" y="7717197"/>
            <a:ext cx="0" cy="184785"/>
          </a:xfrm>
          <a:custGeom>
            <a:avLst/>
            <a:gdLst/>
            <a:ahLst/>
            <a:cxnLst/>
            <a:rect l="l" t="t" r="r" b="b"/>
            <a:pathLst>
              <a:path h="184784">
                <a:moveTo>
                  <a:pt x="0" y="0"/>
                </a:moveTo>
                <a:lnTo>
                  <a:pt x="0" y="18418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313746" y="3052606"/>
            <a:ext cx="479425" cy="221615"/>
          </a:xfrm>
          <a:custGeom>
            <a:avLst/>
            <a:gdLst/>
            <a:ahLst/>
            <a:cxnLst/>
            <a:rect l="l" t="t" r="r" b="b"/>
            <a:pathLst>
              <a:path w="479425" h="221614">
                <a:moveTo>
                  <a:pt x="0" y="0"/>
                </a:moveTo>
                <a:lnTo>
                  <a:pt x="55256" y="27628"/>
                </a:lnTo>
                <a:lnTo>
                  <a:pt x="104306" y="50233"/>
                </a:lnTo>
                <a:lnTo>
                  <a:pt x="153484" y="72838"/>
                </a:lnTo>
                <a:lnTo>
                  <a:pt x="202783" y="95443"/>
                </a:lnTo>
                <a:lnTo>
                  <a:pt x="252164" y="118048"/>
                </a:lnTo>
                <a:lnTo>
                  <a:pt x="301619" y="140653"/>
                </a:lnTo>
                <a:lnTo>
                  <a:pt x="351110" y="163258"/>
                </a:lnTo>
                <a:lnTo>
                  <a:pt x="400639" y="185863"/>
                </a:lnTo>
                <a:lnTo>
                  <a:pt x="450176" y="208469"/>
                </a:lnTo>
                <a:lnTo>
                  <a:pt x="478891" y="22102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370550" y="1238342"/>
            <a:ext cx="92710" cy="810895"/>
          </a:xfrm>
          <a:custGeom>
            <a:avLst/>
            <a:gdLst/>
            <a:ahLst/>
            <a:cxnLst/>
            <a:rect l="l" t="t" r="r" b="b"/>
            <a:pathLst>
              <a:path w="92709" h="810894">
                <a:moveTo>
                  <a:pt x="92094" y="0"/>
                </a:moveTo>
                <a:lnTo>
                  <a:pt x="88466" y="50447"/>
                </a:lnTo>
                <a:lnTo>
                  <a:pt x="78529" y="113952"/>
                </a:lnTo>
                <a:lnTo>
                  <a:pt x="68932" y="176342"/>
                </a:lnTo>
                <a:lnTo>
                  <a:pt x="59815" y="237141"/>
                </a:lnTo>
                <a:lnTo>
                  <a:pt x="51333" y="295872"/>
                </a:lnTo>
                <a:lnTo>
                  <a:pt x="43625" y="352056"/>
                </a:lnTo>
                <a:lnTo>
                  <a:pt x="36837" y="405216"/>
                </a:lnTo>
                <a:lnTo>
                  <a:pt x="31063" y="455034"/>
                </a:lnTo>
                <a:lnTo>
                  <a:pt x="26219" y="501829"/>
                </a:lnTo>
                <a:lnTo>
                  <a:pt x="22139" y="546077"/>
                </a:lnTo>
                <a:lnTo>
                  <a:pt x="18695" y="588257"/>
                </a:lnTo>
                <a:lnTo>
                  <a:pt x="15729" y="628844"/>
                </a:lnTo>
                <a:lnTo>
                  <a:pt x="13114" y="668318"/>
                </a:lnTo>
                <a:lnTo>
                  <a:pt x="10682" y="707156"/>
                </a:lnTo>
                <a:lnTo>
                  <a:pt x="8306" y="745834"/>
                </a:lnTo>
                <a:lnTo>
                  <a:pt x="5829" y="784831"/>
                </a:lnTo>
                <a:lnTo>
                  <a:pt x="0" y="810432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421993" y="4769922"/>
            <a:ext cx="89997" cy="1429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862482" y="5078687"/>
            <a:ext cx="2716530" cy="2991485"/>
          </a:xfrm>
          <a:custGeom>
            <a:avLst/>
            <a:gdLst/>
            <a:ahLst/>
            <a:cxnLst/>
            <a:rect l="l" t="t" r="r" b="b"/>
            <a:pathLst>
              <a:path w="2716530" h="2991484">
                <a:moveTo>
                  <a:pt x="0" y="0"/>
                </a:moveTo>
                <a:lnTo>
                  <a:pt x="89285" y="70969"/>
                </a:lnTo>
                <a:lnTo>
                  <a:pt x="255792" y="194208"/>
                </a:lnTo>
                <a:lnTo>
                  <a:pt x="424510" y="315577"/>
                </a:lnTo>
                <a:lnTo>
                  <a:pt x="594111" y="436200"/>
                </a:lnTo>
                <a:lnTo>
                  <a:pt x="763270" y="557196"/>
                </a:lnTo>
                <a:lnTo>
                  <a:pt x="930661" y="679687"/>
                </a:lnTo>
                <a:lnTo>
                  <a:pt x="1094949" y="804793"/>
                </a:lnTo>
                <a:lnTo>
                  <a:pt x="1254807" y="933635"/>
                </a:lnTo>
                <a:lnTo>
                  <a:pt x="1408918" y="1067335"/>
                </a:lnTo>
                <a:lnTo>
                  <a:pt x="1555938" y="1207013"/>
                </a:lnTo>
                <a:lnTo>
                  <a:pt x="1694540" y="1353790"/>
                </a:lnTo>
                <a:lnTo>
                  <a:pt x="1823850" y="1508413"/>
                </a:lnTo>
                <a:lnTo>
                  <a:pt x="1944743" y="1670136"/>
                </a:lnTo>
                <a:lnTo>
                  <a:pt x="2058544" y="1837838"/>
                </a:lnTo>
                <a:lnTo>
                  <a:pt x="2166599" y="2010395"/>
                </a:lnTo>
                <a:lnTo>
                  <a:pt x="2270214" y="2186689"/>
                </a:lnTo>
                <a:lnTo>
                  <a:pt x="2370736" y="2365599"/>
                </a:lnTo>
                <a:lnTo>
                  <a:pt x="2469489" y="2546004"/>
                </a:lnTo>
                <a:lnTo>
                  <a:pt x="2567800" y="2726782"/>
                </a:lnTo>
                <a:lnTo>
                  <a:pt x="2666995" y="2906813"/>
                </a:lnTo>
                <a:lnTo>
                  <a:pt x="2716514" y="299143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513860" y="8007480"/>
            <a:ext cx="93345" cy="110489"/>
          </a:xfrm>
          <a:custGeom>
            <a:avLst/>
            <a:gdLst/>
            <a:ahLst/>
            <a:cxnLst/>
            <a:rect l="l" t="t" r="r" b="b"/>
            <a:pathLst>
              <a:path w="93344" h="110490">
                <a:moveTo>
                  <a:pt x="86615" y="0"/>
                </a:moveTo>
                <a:lnTo>
                  <a:pt x="0" y="50681"/>
                </a:lnTo>
                <a:lnTo>
                  <a:pt x="93044" y="110327"/>
                </a:lnTo>
                <a:lnTo>
                  <a:pt x="86615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422712" y="9757093"/>
            <a:ext cx="775335" cy="341630"/>
          </a:xfrm>
          <a:custGeom>
            <a:avLst/>
            <a:gdLst/>
            <a:ahLst/>
            <a:cxnLst/>
            <a:rect l="l" t="t" r="r" b="b"/>
            <a:pathLst>
              <a:path w="775334" h="341629">
                <a:moveTo>
                  <a:pt x="0" y="0"/>
                </a:moveTo>
                <a:lnTo>
                  <a:pt x="15407" y="5494"/>
                </a:lnTo>
                <a:lnTo>
                  <a:pt x="81982" y="10018"/>
                </a:lnTo>
                <a:lnTo>
                  <a:pt x="148106" y="15706"/>
                </a:lnTo>
                <a:lnTo>
                  <a:pt x="213456" y="23427"/>
                </a:lnTo>
                <a:lnTo>
                  <a:pt x="277702" y="34056"/>
                </a:lnTo>
                <a:lnTo>
                  <a:pt x="340510" y="48462"/>
                </a:lnTo>
                <a:lnTo>
                  <a:pt x="401541" y="67518"/>
                </a:lnTo>
                <a:lnTo>
                  <a:pt x="460473" y="92094"/>
                </a:lnTo>
                <a:lnTo>
                  <a:pt x="517074" y="122774"/>
                </a:lnTo>
                <a:lnTo>
                  <a:pt x="571585" y="158973"/>
                </a:lnTo>
                <a:lnTo>
                  <a:pt x="624309" y="199826"/>
                </a:lnTo>
                <a:lnTo>
                  <a:pt x="675605" y="244455"/>
                </a:lnTo>
                <a:lnTo>
                  <a:pt x="725788" y="291995"/>
                </a:lnTo>
                <a:lnTo>
                  <a:pt x="775197" y="341560"/>
                </a:lnTo>
                <a:lnTo>
                  <a:pt x="771798" y="33807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128429" y="10029200"/>
            <a:ext cx="104775" cy="106045"/>
          </a:xfrm>
          <a:custGeom>
            <a:avLst/>
            <a:gdLst/>
            <a:ahLst/>
            <a:cxnLst/>
            <a:rect l="l" t="t" r="r" b="b"/>
            <a:pathLst>
              <a:path w="104775" h="106045">
                <a:moveTo>
                  <a:pt x="71736" y="0"/>
                </a:moveTo>
                <a:lnTo>
                  <a:pt x="0" y="70158"/>
                </a:lnTo>
                <a:lnTo>
                  <a:pt x="104719" y="105479"/>
                </a:lnTo>
                <a:lnTo>
                  <a:pt x="71736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5246185" y="2914464"/>
            <a:ext cx="571500" cy="258445"/>
          </a:xfrm>
          <a:custGeom>
            <a:avLst/>
            <a:gdLst/>
            <a:ahLst/>
            <a:cxnLst/>
            <a:rect l="l" t="t" r="r" b="b"/>
            <a:pathLst>
              <a:path w="571500" h="258444">
                <a:moveTo>
                  <a:pt x="9209" y="0"/>
                </a:moveTo>
                <a:lnTo>
                  <a:pt x="0" y="0"/>
                </a:lnTo>
                <a:lnTo>
                  <a:pt x="58259" y="26791"/>
                </a:lnTo>
                <a:lnTo>
                  <a:pt x="116647" y="53582"/>
                </a:lnTo>
                <a:lnTo>
                  <a:pt x="175154" y="80373"/>
                </a:lnTo>
                <a:lnTo>
                  <a:pt x="233745" y="107164"/>
                </a:lnTo>
                <a:lnTo>
                  <a:pt x="292409" y="133955"/>
                </a:lnTo>
                <a:lnTo>
                  <a:pt x="351110" y="160747"/>
                </a:lnTo>
                <a:lnTo>
                  <a:pt x="409848" y="187537"/>
                </a:lnTo>
                <a:lnTo>
                  <a:pt x="468595" y="214329"/>
                </a:lnTo>
                <a:lnTo>
                  <a:pt x="527324" y="241120"/>
                </a:lnTo>
                <a:lnTo>
                  <a:pt x="570986" y="25786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7333" y="5585207"/>
            <a:ext cx="13970" cy="156845"/>
          </a:xfrm>
          <a:custGeom>
            <a:avLst/>
            <a:gdLst/>
            <a:ahLst/>
            <a:cxnLst/>
            <a:rect l="l" t="t" r="r" b="b"/>
            <a:pathLst>
              <a:path w="13970" h="156845">
                <a:moveTo>
                  <a:pt x="0" y="9209"/>
                </a:moveTo>
                <a:lnTo>
                  <a:pt x="0" y="0"/>
                </a:lnTo>
                <a:lnTo>
                  <a:pt x="1674" y="18909"/>
                </a:lnTo>
                <a:lnTo>
                  <a:pt x="5023" y="57104"/>
                </a:lnTo>
                <a:lnTo>
                  <a:pt x="8372" y="95657"/>
                </a:lnTo>
                <a:lnTo>
                  <a:pt x="11721" y="134405"/>
                </a:lnTo>
                <a:lnTo>
                  <a:pt x="13395" y="153800"/>
                </a:lnTo>
                <a:lnTo>
                  <a:pt x="9209" y="15656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254658" y="1238342"/>
            <a:ext cx="1529080" cy="589915"/>
          </a:xfrm>
          <a:custGeom>
            <a:avLst/>
            <a:gdLst/>
            <a:ahLst/>
            <a:cxnLst/>
            <a:rect l="l" t="t" r="r" b="b"/>
            <a:pathLst>
              <a:path w="1529079" h="589914">
                <a:moveTo>
                  <a:pt x="0" y="0"/>
                </a:moveTo>
                <a:lnTo>
                  <a:pt x="97325" y="35204"/>
                </a:lnTo>
                <a:lnTo>
                  <a:pt x="215031" y="77834"/>
                </a:lnTo>
                <a:lnTo>
                  <a:pt x="330481" y="120013"/>
                </a:lnTo>
                <a:lnTo>
                  <a:pt x="443168" y="161639"/>
                </a:lnTo>
                <a:lnTo>
                  <a:pt x="552567" y="202608"/>
                </a:lnTo>
                <a:lnTo>
                  <a:pt x="658338" y="242850"/>
                </a:lnTo>
                <a:lnTo>
                  <a:pt x="760811" y="282434"/>
                </a:lnTo>
                <a:lnTo>
                  <a:pt x="860531" y="321466"/>
                </a:lnTo>
                <a:lnTo>
                  <a:pt x="957995" y="360047"/>
                </a:lnTo>
                <a:lnTo>
                  <a:pt x="1053728" y="398283"/>
                </a:lnTo>
                <a:lnTo>
                  <a:pt x="1148244" y="436276"/>
                </a:lnTo>
                <a:lnTo>
                  <a:pt x="1242079" y="474131"/>
                </a:lnTo>
                <a:lnTo>
                  <a:pt x="1335740" y="511952"/>
                </a:lnTo>
                <a:lnTo>
                  <a:pt x="1429741" y="549841"/>
                </a:lnTo>
                <a:lnTo>
                  <a:pt x="1524607" y="587904"/>
                </a:lnTo>
                <a:lnTo>
                  <a:pt x="1528770" y="58940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273040" y="3757130"/>
            <a:ext cx="73675" cy="1565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504793" y="3847198"/>
            <a:ext cx="100965" cy="99060"/>
          </a:xfrm>
          <a:custGeom>
            <a:avLst/>
            <a:gdLst/>
            <a:ahLst/>
            <a:cxnLst/>
            <a:rect l="l" t="t" r="r" b="b"/>
            <a:pathLst>
              <a:path w="100965" h="99060">
                <a:moveTo>
                  <a:pt x="100342" y="0"/>
                </a:moveTo>
                <a:lnTo>
                  <a:pt x="0" y="517"/>
                </a:lnTo>
                <a:lnTo>
                  <a:pt x="50679" y="98725"/>
                </a:lnTo>
                <a:lnTo>
                  <a:pt x="100342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272137" y="6165403"/>
            <a:ext cx="29209" cy="323215"/>
          </a:xfrm>
          <a:custGeom>
            <a:avLst/>
            <a:gdLst/>
            <a:ahLst/>
            <a:cxnLst/>
            <a:rect l="l" t="t" r="r" b="b"/>
            <a:pathLst>
              <a:path w="29209" h="323214">
                <a:moveTo>
                  <a:pt x="1676" y="0"/>
                </a:moveTo>
                <a:lnTo>
                  <a:pt x="0" y="15907"/>
                </a:lnTo>
                <a:lnTo>
                  <a:pt x="2514" y="42698"/>
                </a:lnTo>
                <a:lnTo>
                  <a:pt x="5028" y="69489"/>
                </a:lnTo>
                <a:lnTo>
                  <a:pt x="7533" y="96280"/>
                </a:lnTo>
                <a:lnTo>
                  <a:pt x="10047" y="123071"/>
                </a:lnTo>
                <a:lnTo>
                  <a:pt x="12561" y="149862"/>
                </a:lnTo>
                <a:lnTo>
                  <a:pt x="15075" y="176654"/>
                </a:lnTo>
                <a:lnTo>
                  <a:pt x="17580" y="203445"/>
                </a:lnTo>
                <a:lnTo>
                  <a:pt x="20095" y="230236"/>
                </a:lnTo>
                <a:lnTo>
                  <a:pt x="22609" y="257027"/>
                </a:lnTo>
                <a:lnTo>
                  <a:pt x="25114" y="283818"/>
                </a:lnTo>
                <a:lnTo>
                  <a:pt x="27628" y="310610"/>
                </a:lnTo>
                <a:lnTo>
                  <a:pt x="28807" y="32319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243965" y="6437241"/>
            <a:ext cx="99060" cy="106045"/>
          </a:xfrm>
          <a:custGeom>
            <a:avLst/>
            <a:gdLst/>
            <a:ahLst/>
            <a:cxnLst/>
            <a:rect l="l" t="t" r="r" b="b"/>
            <a:pathLst>
              <a:path w="99059" h="106045">
                <a:moveTo>
                  <a:pt x="98782" y="0"/>
                </a:moveTo>
                <a:lnTo>
                  <a:pt x="0" y="17622"/>
                </a:lnTo>
                <a:lnTo>
                  <a:pt x="66689" y="105749"/>
                </a:lnTo>
                <a:lnTo>
                  <a:pt x="98782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66638" y="3004262"/>
            <a:ext cx="204470" cy="334010"/>
          </a:xfrm>
          <a:custGeom>
            <a:avLst/>
            <a:gdLst/>
            <a:ahLst/>
            <a:cxnLst/>
            <a:rect l="l" t="t" r="r" b="b"/>
            <a:pathLst>
              <a:path w="204470" h="334010">
                <a:moveTo>
                  <a:pt x="202608" y="2296"/>
                </a:moveTo>
                <a:lnTo>
                  <a:pt x="204284" y="0"/>
                </a:lnTo>
                <a:lnTo>
                  <a:pt x="189208" y="24223"/>
                </a:lnTo>
                <a:lnTo>
                  <a:pt x="174142" y="48517"/>
                </a:lnTo>
                <a:lnTo>
                  <a:pt x="144002" y="97394"/>
                </a:lnTo>
                <a:lnTo>
                  <a:pt x="113862" y="146790"/>
                </a:lnTo>
                <a:lnTo>
                  <a:pt x="83722" y="196705"/>
                </a:lnTo>
                <a:lnTo>
                  <a:pt x="53582" y="246981"/>
                </a:lnTo>
                <a:lnTo>
                  <a:pt x="23442" y="297448"/>
                </a:lnTo>
                <a:lnTo>
                  <a:pt x="8372" y="322704"/>
                </a:lnTo>
                <a:lnTo>
                  <a:pt x="0" y="33383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825644" y="5078687"/>
            <a:ext cx="1579245" cy="2258060"/>
          </a:xfrm>
          <a:custGeom>
            <a:avLst/>
            <a:gdLst/>
            <a:ahLst/>
            <a:cxnLst/>
            <a:rect l="l" t="t" r="r" b="b"/>
            <a:pathLst>
              <a:path w="1579245" h="2258059">
                <a:moveTo>
                  <a:pt x="0" y="0"/>
                </a:moveTo>
                <a:lnTo>
                  <a:pt x="75195" y="101837"/>
                </a:lnTo>
                <a:lnTo>
                  <a:pt x="190985" y="263801"/>
                </a:lnTo>
                <a:lnTo>
                  <a:pt x="309133" y="428810"/>
                </a:lnTo>
                <a:lnTo>
                  <a:pt x="428212" y="595037"/>
                </a:lnTo>
                <a:lnTo>
                  <a:pt x="546830" y="760655"/>
                </a:lnTo>
                <a:lnTo>
                  <a:pt x="663569" y="923837"/>
                </a:lnTo>
                <a:lnTo>
                  <a:pt x="777002" y="1082758"/>
                </a:lnTo>
                <a:lnTo>
                  <a:pt x="885738" y="1235589"/>
                </a:lnTo>
                <a:lnTo>
                  <a:pt x="988359" y="1380505"/>
                </a:lnTo>
                <a:lnTo>
                  <a:pt x="1083446" y="1515679"/>
                </a:lnTo>
                <a:lnTo>
                  <a:pt x="1169601" y="1639283"/>
                </a:lnTo>
                <a:lnTo>
                  <a:pt x="1245874" y="1750102"/>
                </a:lnTo>
                <a:lnTo>
                  <a:pt x="1313204" y="1849350"/>
                </a:lnTo>
                <a:lnTo>
                  <a:pt x="1373001" y="1938857"/>
                </a:lnTo>
                <a:lnTo>
                  <a:pt x="1426692" y="2020448"/>
                </a:lnTo>
                <a:lnTo>
                  <a:pt x="1475668" y="2095951"/>
                </a:lnTo>
                <a:lnTo>
                  <a:pt x="1521356" y="2167191"/>
                </a:lnTo>
                <a:lnTo>
                  <a:pt x="1565166" y="2235996"/>
                </a:lnTo>
                <a:lnTo>
                  <a:pt x="1579007" y="2257782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338650" y="7271964"/>
            <a:ext cx="99060" cy="109220"/>
          </a:xfrm>
          <a:custGeom>
            <a:avLst/>
            <a:gdLst/>
            <a:ahLst/>
            <a:cxnLst/>
            <a:rect l="l" t="t" r="r" b="b"/>
            <a:pathLst>
              <a:path w="99059" h="109220">
                <a:moveTo>
                  <a:pt x="80950" y="0"/>
                </a:moveTo>
                <a:lnTo>
                  <a:pt x="0" y="59281"/>
                </a:lnTo>
                <a:lnTo>
                  <a:pt x="98646" y="109086"/>
                </a:lnTo>
                <a:lnTo>
                  <a:pt x="8095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117253" y="9383062"/>
            <a:ext cx="38735" cy="304165"/>
          </a:xfrm>
          <a:custGeom>
            <a:avLst/>
            <a:gdLst/>
            <a:ahLst/>
            <a:cxnLst/>
            <a:rect l="l" t="t" r="r" b="b"/>
            <a:pathLst>
              <a:path w="38734" h="304165">
                <a:moveTo>
                  <a:pt x="29175" y="5652"/>
                </a:moveTo>
                <a:lnTo>
                  <a:pt x="32196" y="0"/>
                </a:lnTo>
                <a:lnTo>
                  <a:pt x="21577" y="39840"/>
                </a:lnTo>
                <a:lnTo>
                  <a:pt x="12663" y="77432"/>
                </a:lnTo>
                <a:lnTo>
                  <a:pt x="5857" y="112256"/>
                </a:lnTo>
                <a:lnTo>
                  <a:pt x="1547" y="143794"/>
                </a:lnTo>
                <a:lnTo>
                  <a:pt x="0" y="171699"/>
                </a:lnTo>
                <a:lnTo>
                  <a:pt x="948" y="196318"/>
                </a:lnTo>
                <a:lnTo>
                  <a:pt x="8758" y="237770"/>
                </a:lnTo>
                <a:lnTo>
                  <a:pt x="29350" y="288274"/>
                </a:lnTo>
                <a:lnTo>
                  <a:pt x="37003" y="304070"/>
                </a:lnTo>
                <a:lnTo>
                  <a:pt x="38385" y="30035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502503" y="4017925"/>
            <a:ext cx="584835" cy="201930"/>
          </a:xfrm>
          <a:custGeom>
            <a:avLst/>
            <a:gdLst/>
            <a:ahLst/>
            <a:cxnLst/>
            <a:rect l="l" t="t" r="r" b="b"/>
            <a:pathLst>
              <a:path w="584834" h="201929">
                <a:moveTo>
                  <a:pt x="0" y="1674"/>
                </a:moveTo>
                <a:lnTo>
                  <a:pt x="8371" y="0"/>
                </a:lnTo>
                <a:lnTo>
                  <a:pt x="58609" y="17581"/>
                </a:lnTo>
                <a:lnTo>
                  <a:pt x="108837" y="35163"/>
                </a:lnTo>
                <a:lnTo>
                  <a:pt x="159075" y="52744"/>
                </a:lnTo>
                <a:lnTo>
                  <a:pt x="209303" y="70327"/>
                </a:lnTo>
                <a:lnTo>
                  <a:pt x="259541" y="87907"/>
                </a:lnTo>
                <a:lnTo>
                  <a:pt x="309769" y="105489"/>
                </a:lnTo>
                <a:lnTo>
                  <a:pt x="360007" y="123071"/>
                </a:lnTo>
                <a:lnTo>
                  <a:pt x="410235" y="140653"/>
                </a:lnTo>
                <a:lnTo>
                  <a:pt x="460473" y="158235"/>
                </a:lnTo>
                <a:lnTo>
                  <a:pt x="510710" y="175816"/>
                </a:lnTo>
                <a:lnTo>
                  <a:pt x="560939" y="193398"/>
                </a:lnTo>
                <a:lnTo>
                  <a:pt x="584386" y="201603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027786" y="4156658"/>
            <a:ext cx="110489" cy="93345"/>
          </a:xfrm>
          <a:custGeom>
            <a:avLst/>
            <a:gdLst/>
            <a:ahLst/>
            <a:cxnLst/>
            <a:rect l="l" t="t" r="r" b="b"/>
            <a:pathLst>
              <a:path w="110490" h="93345">
                <a:moveTo>
                  <a:pt x="38312" y="0"/>
                </a:moveTo>
                <a:lnTo>
                  <a:pt x="0" y="92740"/>
                </a:lnTo>
                <a:lnTo>
                  <a:pt x="110164" y="83967"/>
                </a:lnTo>
                <a:lnTo>
                  <a:pt x="38312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204780" y="4249836"/>
            <a:ext cx="405765" cy="322580"/>
          </a:xfrm>
          <a:custGeom>
            <a:avLst/>
            <a:gdLst/>
            <a:ahLst/>
            <a:cxnLst/>
            <a:rect l="l" t="t" r="r" b="b"/>
            <a:pathLst>
              <a:path w="405765" h="322579">
                <a:moveTo>
                  <a:pt x="405216" y="0"/>
                </a:moveTo>
                <a:lnTo>
                  <a:pt x="382892" y="19533"/>
                </a:lnTo>
                <a:lnTo>
                  <a:pt x="347942" y="46538"/>
                </a:lnTo>
                <a:lnTo>
                  <a:pt x="313121" y="73675"/>
                </a:lnTo>
                <a:lnTo>
                  <a:pt x="278448" y="100957"/>
                </a:lnTo>
                <a:lnTo>
                  <a:pt x="243912" y="128371"/>
                </a:lnTo>
                <a:lnTo>
                  <a:pt x="209478" y="155896"/>
                </a:lnTo>
                <a:lnTo>
                  <a:pt x="175136" y="183511"/>
                </a:lnTo>
                <a:lnTo>
                  <a:pt x="140867" y="211195"/>
                </a:lnTo>
                <a:lnTo>
                  <a:pt x="106645" y="238927"/>
                </a:lnTo>
                <a:lnTo>
                  <a:pt x="72450" y="266686"/>
                </a:lnTo>
                <a:lnTo>
                  <a:pt x="38263" y="294454"/>
                </a:lnTo>
                <a:lnTo>
                  <a:pt x="4061" y="322206"/>
                </a:lnTo>
                <a:lnTo>
                  <a:pt x="0" y="32233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880901" y="5087897"/>
            <a:ext cx="3189605" cy="2240915"/>
          </a:xfrm>
          <a:custGeom>
            <a:avLst/>
            <a:gdLst/>
            <a:ahLst/>
            <a:cxnLst/>
            <a:rect l="l" t="t" r="r" b="b"/>
            <a:pathLst>
              <a:path w="3189605" h="2240915">
                <a:moveTo>
                  <a:pt x="0" y="0"/>
                </a:moveTo>
                <a:lnTo>
                  <a:pt x="93162" y="61248"/>
                </a:lnTo>
                <a:lnTo>
                  <a:pt x="281459" y="188513"/>
                </a:lnTo>
                <a:lnTo>
                  <a:pt x="471662" y="316747"/>
                </a:lnTo>
                <a:lnTo>
                  <a:pt x="662620" y="445368"/>
                </a:lnTo>
                <a:lnTo>
                  <a:pt x="853210" y="573796"/>
                </a:lnTo>
                <a:lnTo>
                  <a:pt x="1042271" y="701447"/>
                </a:lnTo>
                <a:lnTo>
                  <a:pt x="1228661" y="827744"/>
                </a:lnTo>
                <a:lnTo>
                  <a:pt x="1411257" y="952103"/>
                </a:lnTo>
                <a:lnTo>
                  <a:pt x="1588898" y="1073943"/>
                </a:lnTo>
                <a:lnTo>
                  <a:pt x="1760452" y="1192684"/>
                </a:lnTo>
                <a:lnTo>
                  <a:pt x="1924777" y="1307743"/>
                </a:lnTo>
                <a:lnTo>
                  <a:pt x="2081107" y="1418733"/>
                </a:lnTo>
                <a:lnTo>
                  <a:pt x="2230208" y="1526044"/>
                </a:lnTo>
                <a:lnTo>
                  <a:pt x="2373222" y="1630254"/>
                </a:lnTo>
                <a:lnTo>
                  <a:pt x="2511290" y="1731945"/>
                </a:lnTo>
                <a:lnTo>
                  <a:pt x="2645546" y="1831699"/>
                </a:lnTo>
                <a:lnTo>
                  <a:pt x="2777149" y="1930098"/>
                </a:lnTo>
                <a:lnTo>
                  <a:pt x="2907223" y="2027720"/>
                </a:lnTo>
                <a:lnTo>
                  <a:pt x="3036911" y="2125150"/>
                </a:lnTo>
                <a:lnTo>
                  <a:pt x="3167372" y="2222967"/>
                </a:lnTo>
                <a:lnTo>
                  <a:pt x="3189254" y="224036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005112" y="7262092"/>
            <a:ext cx="108585" cy="100965"/>
          </a:xfrm>
          <a:custGeom>
            <a:avLst/>
            <a:gdLst/>
            <a:ahLst/>
            <a:cxnLst/>
            <a:rect l="l" t="t" r="r" b="b"/>
            <a:pathLst>
              <a:path w="108584" h="100965">
                <a:moveTo>
                  <a:pt x="62427" y="0"/>
                </a:moveTo>
                <a:lnTo>
                  <a:pt x="0" y="78563"/>
                </a:lnTo>
                <a:lnTo>
                  <a:pt x="108310" y="100541"/>
                </a:lnTo>
                <a:lnTo>
                  <a:pt x="62427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271" y="4535329"/>
            <a:ext cx="15875" cy="175260"/>
          </a:xfrm>
          <a:custGeom>
            <a:avLst/>
            <a:gdLst/>
            <a:ahLst/>
            <a:cxnLst/>
            <a:rect l="l" t="t" r="r" b="b"/>
            <a:pathLst>
              <a:path w="15875" h="175260">
                <a:moveTo>
                  <a:pt x="13271" y="0"/>
                </a:moveTo>
                <a:lnTo>
                  <a:pt x="10544" y="64466"/>
                </a:lnTo>
                <a:lnTo>
                  <a:pt x="5286" y="119722"/>
                </a:lnTo>
                <a:lnTo>
                  <a:pt x="2636" y="147351"/>
                </a:lnTo>
                <a:lnTo>
                  <a:pt x="0" y="174979"/>
                </a:lnTo>
                <a:lnTo>
                  <a:pt x="4061" y="17497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32188" y="7063326"/>
            <a:ext cx="100327" cy="2164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148713" y="4811613"/>
            <a:ext cx="488950" cy="378460"/>
          </a:xfrm>
          <a:custGeom>
            <a:avLst/>
            <a:gdLst/>
            <a:ahLst/>
            <a:cxnLst/>
            <a:rect l="l" t="t" r="r" b="b"/>
            <a:pathLst>
              <a:path w="488950" h="378460">
                <a:moveTo>
                  <a:pt x="0" y="0"/>
                </a:moveTo>
                <a:lnTo>
                  <a:pt x="6695" y="6698"/>
                </a:lnTo>
                <a:lnTo>
                  <a:pt x="46885" y="37674"/>
                </a:lnTo>
                <a:lnTo>
                  <a:pt x="87075" y="68652"/>
                </a:lnTo>
                <a:lnTo>
                  <a:pt x="127256" y="99629"/>
                </a:lnTo>
                <a:lnTo>
                  <a:pt x="167446" y="130606"/>
                </a:lnTo>
                <a:lnTo>
                  <a:pt x="207627" y="161583"/>
                </a:lnTo>
                <a:lnTo>
                  <a:pt x="247817" y="192561"/>
                </a:lnTo>
                <a:lnTo>
                  <a:pt x="288007" y="223538"/>
                </a:lnTo>
                <a:lnTo>
                  <a:pt x="328188" y="254516"/>
                </a:lnTo>
                <a:lnTo>
                  <a:pt x="368378" y="285493"/>
                </a:lnTo>
                <a:lnTo>
                  <a:pt x="408568" y="316470"/>
                </a:lnTo>
                <a:lnTo>
                  <a:pt x="448749" y="347448"/>
                </a:lnTo>
                <a:lnTo>
                  <a:pt x="488939" y="378425"/>
                </a:lnTo>
                <a:lnTo>
                  <a:pt x="480715" y="372086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564762" y="5117636"/>
            <a:ext cx="109220" cy="99695"/>
          </a:xfrm>
          <a:custGeom>
            <a:avLst/>
            <a:gdLst/>
            <a:ahLst/>
            <a:cxnLst/>
            <a:rect l="l" t="t" r="r" b="b"/>
            <a:pathLst>
              <a:path w="109219" h="99695">
                <a:moveTo>
                  <a:pt x="60165" y="0"/>
                </a:moveTo>
                <a:lnTo>
                  <a:pt x="0" y="80308"/>
                </a:lnTo>
                <a:lnTo>
                  <a:pt x="108886" y="99191"/>
                </a:lnTo>
                <a:lnTo>
                  <a:pt x="60165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096102" y="8932846"/>
            <a:ext cx="98049" cy="2440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2317577" y="4636633"/>
            <a:ext cx="1149350" cy="1115060"/>
          </a:xfrm>
          <a:custGeom>
            <a:avLst/>
            <a:gdLst/>
            <a:ahLst/>
            <a:cxnLst/>
            <a:rect l="l" t="t" r="r" b="b"/>
            <a:pathLst>
              <a:path w="1149350" h="1115060">
                <a:moveTo>
                  <a:pt x="0" y="0"/>
                </a:moveTo>
                <a:lnTo>
                  <a:pt x="7137" y="11610"/>
                </a:lnTo>
                <a:lnTo>
                  <a:pt x="56997" y="88849"/>
                </a:lnTo>
                <a:lnTo>
                  <a:pt x="104776" y="166815"/>
                </a:lnTo>
                <a:lnTo>
                  <a:pt x="151735" y="245071"/>
                </a:lnTo>
                <a:lnTo>
                  <a:pt x="199099" y="323182"/>
                </a:lnTo>
                <a:lnTo>
                  <a:pt x="248130" y="400711"/>
                </a:lnTo>
                <a:lnTo>
                  <a:pt x="300062" y="477224"/>
                </a:lnTo>
                <a:lnTo>
                  <a:pt x="356148" y="552283"/>
                </a:lnTo>
                <a:lnTo>
                  <a:pt x="417639" y="625454"/>
                </a:lnTo>
                <a:lnTo>
                  <a:pt x="485762" y="696300"/>
                </a:lnTo>
                <a:lnTo>
                  <a:pt x="561777" y="764385"/>
                </a:lnTo>
                <a:lnTo>
                  <a:pt x="646513" y="829418"/>
                </a:lnTo>
                <a:lnTo>
                  <a:pt x="739132" y="891691"/>
                </a:lnTo>
                <a:lnTo>
                  <a:pt x="838392" y="951639"/>
                </a:lnTo>
                <a:lnTo>
                  <a:pt x="943057" y="1009698"/>
                </a:lnTo>
                <a:lnTo>
                  <a:pt x="1051867" y="1066304"/>
                </a:lnTo>
                <a:lnTo>
                  <a:pt x="1149165" y="1114718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404408" y="5686392"/>
            <a:ext cx="110489" cy="92710"/>
          </a:xfrm>
          <a:custGeom>
            <a:avLst/>
            <a:gdLst/>
            <a:ahLst/>
            <a:cxnLst/>
            <a:rect l="l" t="t" r="r" b="b"/>
            <a:pathLst>
              <a:path w="110490" h="92710">
                <a:moveTo>
                  <a:pt x="49485" y="0"/>
                </a:moveTo>
                <a:lnTo>
                  <a:pt x="0" y="87289"/>
                </a:lnTo>
                <a:lnTo>
                  <a:pt x="110394" y="92213"/>
                </a:lnTo>
                <a:lnTo>
                  <a:pt x="49485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892856" y="4512724"/>
            <a:ext cx="396875" cy="151765"/>
          </a:xfrm>
          <a:custGeom>
            <a:avLst/>
            <a:gdLst/>
            <a:ahLst/>
            <a:cxnLst/>
            <a:rect l="l" t="t" r="r" b="b"/>
            <a:pathLst>
              <a:path w="396875" h="151764">
                <a:moveTo>
                  <a:pt x="276" y="4186"/>
                </a:moveTo>
                <a:lnTo>
                  <a:pt x="41645" y="15907"/>
                </a:lnTo>
                <a:lnTo>
                  <a:pt x="83161" y="31815"/>
                </a:lnTo>
                <a:lnTo>
                  <a:pt x="124530" y="47722"/>
                </a:lnTo>
                <a:lnTo>
                  <a:pt x="165770" y="63630"/>
                </a:lnTo>
                <a:lnTo>
                  <a:pt x="206899" y="79536"/>
                </a:lnTo>
                <a:lnTo>
                  <a:pt x="247937" y="95444"/>
                </a:lnTo>
                <a:lnTo>
                  <a:pt x="288900" y="111351"/>
                </a:lnTo>
                <a:lnTo>
                  <a:pt x="329827" y="127258"/>
                </a:lnTo>
                <a:lnTo>
                  <a:pt x="370717" y="143165"/>
                </a:lnTo>
                <a:lnTo>
                  <a:pt x="396283" y="15153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753488" y="5078687"/>
            <a:ext cx="212090" cy="2736215"/>
          </a:xfrm>
          <a:custGeom>
            <a:avLst/>
            <a:gdLst/>
            <a:ahLst/>
            <a:cxnLst/>
            <a:rect l="l" t="t" r="r" b="b"/>
            <a:pathLst>
              <a:path w="212090" h="2736215">
                <a:moveTo>
                  <a:pt x="35318" y="0"/>
                </a:moveTo>
                <a:lnTo>
                  <a:pt x="32500" y="99415"/>
                </a:lnTo>
                <a:lnTo>
                  <a:pt x="27858" y="255083"/>
                </a:lnTo>
                <a:lnTo>
                  <a:pt x="22075" y="411374"/>
                </a:lnTo>
                <a:lnTo>
                  <a:pt x="15831" y="567914"/>
                </a:lnTo>
                <a:lnTo>
                  <a:pt x="9817" y="724329"/>
                </a:lnTo>
                <a:lnTo>
                  <a:pt x="4724" y="880246"/>
                </a:lnTo>
                <a:lnTo>
                  <a:pt x="1215" y="1035293"/>
                </a:lnTo>
                <a:lnTo>
                  <a:pt x="0" y="1189093"/>
                </a:lnTo>
                <a:lnTo>
                  <a:pt x="1749" y="1341274"/>
                </a:lnTo>
                <a:lnTo>
                  <a:pt x="7155" y="1491461"/>
                </a:lnTo>
                <a:lnTo>
                  <a:pt x="16899" y="1639283"/>
                </a:lnTo>
                <a:lnTo>
                  <a:pt x="31431" y="1784490"/>
                </a:lnTo>
                <a:lnTo>
                  <a:pt x="50311" y="1927330"/>
                </a:lnTo>
                <a:lnTo>
                  <a:pt x="72837" y="2068177"/>
                </a:lnTo>
                <a:lnTo>
                  <a:pt x="98338" y="2207406"/>
                </a:lnTo>
                <a:lnTo>
                  <a:pt x="126114" y="2345388"/>
                </a:lnTo>
                <a:lnTo>
                  <a:pt x="155501" y="2482500"/>
                </a:lnTo>
                <a:lnTo>
                  <a:pt x="185791" y="2619112"/>
                </a:lnTo>
                <a:lnTo>
                  <a:pt x="211872" y="273574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909699" y="7764695"/>
            <a:ext cx="99695" cy="104775"/>
          </a:xfrm>
          <a:custGeom>
            <a:avLst/>
            <a:gdLst/>
            <a:ahLst/>
            <a:cxnLst/>
            <a:rect l="l" t="t" r="r" b="b"/>
            <a:pathLst>
              <a:path w="99695" h="104775">
                <a:moveTo>
                  <a:pt x="99379" y="0"/>
                </a:moveTo>
                <a:lnTo>
                  <a:pt x="0" y="13869"/>
                </a:lnTo>
                <a:lnTo>
                  <a:pt x="63296" y="104457"/>
                </a:lnTo>
                <a:lnTo>
                  <a:pt x="99379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13495" y="4876079"/>
            <a:ext cx="41910" cy="313690"/>
          </a:xfrm>
          <a:custGeom>
            <a:avLst/>
            <a:gdLst/>
            <a:ahLst/>
            <a:cxnLst/>
            <a:rect l="l" t="t" r="r" b="b"/>
            <a:pathLst>
              <a:path w="41910" h="313689">
                <a:moveTo>
                  <a:pt x="0" y="0"/>
                </a:moveTo>
                <a:lnTo>
                  <a:pt x="3798" y="38962"/>
                </a:lnTo>
                <a:lnTo>
                  <a:pt x="10261" y="90634"/>
                </a:lnTo>
                <a:lnTo>
                  <a:pt x="16917" y="142500"/>
                </a:lnTo>
                <a:lnTo>
                  <a:pt x="23933" y="194727"/>
                </a:lnTo>
                <a:lnTo>
                  <a:pt x="31468" y="247472"/>
                </a:lnTo>
                <a:lnTo>
                  <a:pt x="39522" y="300736"/>
                </a:lnTo>
                <a:lnTo>
                  <a:pt x="41482" y="31331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101406" y="5142180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30" h="102870">
                <a:moveTo>
                  <a:pt x="100001" y="0"/>
                </a:moveTo>
                <a:lnTo>
                  <a:pt x="0" y="8290"/>
                </a:lnTo>
                <a:lnTo>
                  <a:pt x="58136" y="102276"/>
                </a:lnTo>
                <a:lnTo>
                  <a:pt x="100001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301719" y="5078687"/>
            <a:ext cx="1431925" cy="1613535"/>
          </a:xfrm>
          <a:custGeom>
            <a:avLst/>
            <a:gdLst/>
            <a:ahLst/>
            <a:cxnLst/>
            <a:rect l="l" t="t" r="r" b="b"/>
            <a:pathLst>
              <a:path w="1431925" h="1613534">
                <a:moveTo>
                  <a:pt x="1431831" y="0"/>
                </a:moveTo>
                <a:lnTo>
                  <a:pt x="1389523" y="45694"/>
                </a:lnTo>
                <a:lnTo>
                  <a:pt x="1289923" y="147420"/>
                </a:lnTo>
                <a:lnTo>
                  <a:pt x="1189033" y="249630"/>
                </a:lnTo>
                <a:lnTo>
                  <a:pt x="1087628" y="352035"/>
                </a:lnTo>
                <a:lnTo>
                  <a:pt x="986480" y="454343"/>
                </a:lnTo>
                <a:lnTo>
                  <a:pt x="886364" y="556262"/>
                </a:lnTo>
                <a:lnTo>
                  <a:pt x="788035" y="657504"/>
                </a:lnTo>
                <a:lnTo>
                  <a:pt x="692265" y="757777"/>
                </a:lnTo>
                <a:lnTo>
                  <a:pt x="599821" y="856791"/>
                </a:lnTo>
                <a:lnTo>
                  <a:pt x="511484" y="954254"/>
                </a:lnTo>
                <a:lnTo>
                  <a:pt x="428000" y="1049878"/>
                </a:lnTo>
                <a:lnTo>
                  <a:pt x="349895" y="1143467"/>
                </a:lnTo>
                <a:lnTo>
                  <a:pt x="276661" y="1235216"/>
                </a:lnTo>
                <a:lnTo>
                  <a:pt x="207516" y="1325415"/>
                </a:lnTo>
                <a:lnTo>
                  <a:pt x="141696" y="1414353"/>
                </a:lnTo>
                <a:lnTo>
                  <a:pt x="78446" y="1502325"/>
                </a:lnTo>
                <a:lnTo>
                  <a:pt x="16982" y="1589618"/>
                </a:lnTo>
                <a:lnTo>
                  <a:pt x="0" y="161299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269245" y="6627235"/>
            <a:ext cx="99060" cy="109220"/>
          </a:xfrm>
          <a:custGeom>
            <a:avLst/>
            <a:gdLst/>
            <a:ahLst/>
            <a:cxnLst/>
            <a:rect l="l" t="t" r="r" b="b"/>
            <a:pathLst>
              <a:path w="99059" h="109220">
                <a:moveTo>
                  <a:pt x="17272" y="0"/>
                </a:moveTo>
                <a:lnTo>
                  <a:pt x="0" y="109154"/>
                </a:lnTo>
                <a:lnTo>
                  <a:pt x="98461" y="58967"/>
                </a:lnTo>
                <a:lnTo>
                  <a:pt x="17272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304694" y="7657336"/>
            <a:ext cx="306070" cy="580390"/>
          </a:xfrm>
          <a:custGeom>
            <a:avLst/>
            <a:gdLst/>
            <a:ahLst/>
            <a:cxnLst/>
            <a:rect l="l" t="t" r="r" b="b"/>
            <a:pathLst>
              <a:path w="306069" h="580390">
                <a:moveTo>
                  <a:pt x="2127" y="0"/>
                </a:moveTo>
                <a:lnTo>
                  <a:pt x="4862" y="17658"/>
                </a:lnTo>
                <a:lnTo>
                  <a:pt x="2062" y="59290"/>
                </a:lnTo>
                <a:lnTo>
                  <a:pt x="211" y="100618"/>
                </a:lnTo>
                <a:lnTo>
                  <a:pt x="0" y="141414"/>
                </a:lnTo>
                <a:lnTo>
                  <a:pt x="2145" y="181449"/>
                </a:lnTo>
                <a:lnTo>
                  <a:pt x="7349" y="220493"/>
                </a:lnTo>
                <a:lnTo>
                  <a:pt x="16319" y="258321"/>
                </a:lnTo>
                <a:lnTo>
                  <a:pt x="29755" y="294702"/>
                </a:lnTo>
                <a:lnTo>
                  <a:pt x="48128" y="329485"/>
                </a:lnTo>
                <a:lnTo>
                  <a:pt x="70977" y="362822"/>
                </a:lnTo>
                <a:lnTo>
                  <a:pt x="97592" y="394941"/>
                </a:lnTo>
                <a:lnTo>
                  <a:pt x="127265" y="426071"/>
                </a:lnTo>
                <a:lnTo>
                  <a:pt x="159286" y="456439"/>
                </a:lnTo>
                <a:lnTo>
                  <a:pt x="192947" y="486274"/>
                </a:lnTo>
                <a:lnTo>
                  <a:pt x="227565" y="515805"/>
                </a:lnTo>
                <a:lnTo>
                  <a:pt x="262405" y="545260"/>
                </a:lnTo>
                <a:lnTo>
                  <a:pt x="296784" y="574868"/>
                </a:lnTo>
                <a:lnTo>
                  <a:pt x="306039" y="58019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892468" y="5538323"/>
            <a:ext cx="189230" cy="259079"/>
          </a:xfrm>
          <a:custGeom>
            <a:avLst/>
            <a:gdLst/>
            <a:ahLst/>
            <a:cxnLst/>
            <a:rect l="l" t="t" r="r" b="b"/>
            <a:pathLst>
              <a:path w="189230" h="259079">
                <a:moveTo>
                  <a:pt x="184189" y="837"/>
                </a:moveTo>
                <a:lnTo>
                  <a:pt x="189212" y="0"/>
                </a:lnTo>
                <a:lnTo>
                  <a:pt x="174142" y="20930"/>
                </a:lnTo>
                <a:lnTo>
                  <a:pt x="159072" y="41860"/>
                </a:lnTo>
                <a:lnTo>
                  <a:pt x="144002" y="62791"/>
                </a:lnTo>
                <a:lnTo>
                  <a:pt x="128932" y="83722"/>
                </a:lnTo>
                <a:lnTo>
                  <a:pt x="113862" y="104652"/>
                </a:lnTo>
                <a:lnTo>
                  <a:pt x="98792" y="125583"/>
                </a:lnTo>
                <a:lnTo>
                  <a:pt x="83722" y="146514"/>
                </a:lnTo>
                <a:lnTo>
                  <a:pt x="68651" y="167444"/>
                </a:lnTo>
                <a:lnTo>
                  <a:pt x="53582" y="188374"/>
                </a:lnTo>
                <a:lnTo>
                  <a:pt x="38512" y="209306"/>
                </a:lnTo>
                <a:lnTo>
                  <a:pt x="23442" y="230236"/>
                </a:lnTo>
                <a:lnTo>
                  <a:pt x="8372" y="251166"/>
                </a:lnTo>
                <a:lnTo>
                  <a:pt x="0" y="258702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4693617" y="4765566"/>
            <a:ext cx="366395" cy="366395"/>
          </a:xfrm>
          <a:custGeom>
            <a:avLst/>
            <a:gdLst/>
            <a:ahLst/>
            <a:cxnLst/>
            <a:rect l="l" t="t" r="r" b="b"/>
            <a:pathLst>
              <a:path w="366394" h="366395">
                <a:moveTo>
                  <a:pt x="0" y="0"/>
                </a:moveTo>
                <a:lnTo>
                  <a:pt x="27628" y="27628"/>
                </a:lnTo>
                <a:lnTo>
                  <a:pt x="359168" y="359168"/>
                </a:lnTo>
                <a:lnTo>
                  <a:pt x="366140" y="36614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993731" y="5065677"/>
            <a:ext cx="105410" cy="105410"/>
          </a:xfrm>
          <a:custGeom>
            <a:avLst/>
            <a:gdLst/>
            <a:ahLst/>
            <a:cxnLst/>
            <a:rect l="l" t="t" r="r" b="b"/>
            <a:pathLst>
              <a:path w="105409" h="105410">
                <a:moveTo>
                  <a:pt x="70950" y="0"/>
                </a:moveTo>
                <a:lnTo>
                  <a:pt x="0" y="70953"/>
                </a:lnTo>
                <a:lnTo>
                  <a:pt x="105106" y="105104"/>
                </a:lnTo>
                <a:lnTo>
                  <a:pt x="7095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5246185" y="5458400"/>
            <a:ext cx="18415" cy="578485"/>
          </a:xfrm>
          <a:custGeom>
            <a:avLst/>
            <a:gdLst/>
            <a:ahLst/>
            <a:cxnLst/>
            <a:rect l="l" t="t" r="r" b="b"/>
            <a:pathLst>
              <a:path w="18415" h="578485">
                <a:moveTo>
                  <a:pt x="0" y="7084"/>
                </a:moveTo>
                <a:lnTo>
                  <a:pt x="3352" y="0"/>
                </a:lnTo>
                <a:lnTo>
                  <a:pt x="4190" y="35030"/>
                </a:lnTo>
                <a:lnTo>
                  <a:pt x="5019" y="70091"/>
                </a:lnTo>
                <a:lnTo>
                  <a:pt x="5857" y="105198"/>
                </a:lnTo>
                <a:lnTo>
                  <a:pt x="7533" y="175643"/>
                </a:lnTo>
                <a:lnTo>
                  <a:pt x="9209" y="246530"/>
                </a:lnTo>
                <a:lnTo>
                  <a:pt x="10885" y="317971"/>
                </a:lnTo>
                <a:lnTo>
                  <a:pt x="12561" y="389854"/>
                </a:lnTo>
                <a:lnTo>
                  <a:pt x="14228" y="462015"/>
                </a:lnTo>
                <a:lnTo>
                  <a:pt x="15066" y="498147"/>
                </a:lnTo>
                <a:lnTo>
                  <a:pt x="15904" y="534286"/>
                </a:lnTo>
                <a:lnTo>
                  <a:pt x="16742" y="570411"/>
                </a:lnTo>
                <a:lnTo>
                  <a:pt x="18418" y="57807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024422" y="1238342"/>
            <a:ext cx="755650" cy="672465"/>
          </a:xfrm>
          <a:custGeom>
            <a:avLst/>
            <a:gdLst/>
            <a:ahLst/>
            <a:cxnLst/>
            <a:rect l="l" t="t" r="r" b="b"/>
            <a:pathLst>
              <a:path w="755650" h="672464">
                <a:moveTo>
                  <a:pt x="0" y="0"/>
                </a:moveTo>
                <a:lnTo>
                  <a:pt x="79146" y="41798"/>
                </a:lnTo>
                <a:lnTo>
                  <a:pt x="174602" y="92696"/>
                </a:lnTo>
                <a:lnTo>
                  <a:pt x="264808" y="142763"/>
                </a:lnTo>
                <a:lnTo>
                  <a:pt x="348182" y="191751"/>
                </a:lnTo>
                <a:lnTo>
                  <a:pt x="423137" y="239411"/>
                </a:lnTo>
                <a:lnTo>
                  <a:pt x="488101" y="285493"/>
                </a:lnTo>
                <a:lnTo>
                  <a:pt x="542022" y="329831"/>
                </a:lnTo>
                <a:lnTo>
                  <a:pt x="585951" y="372592"/>
                </a:lnTo>
                <a:lnTo>
                  <a:pt x="621472" y="414024"/>
                </a:lnTo>
                <a:lnTo>
                  <a:pt x="650151" y="454377"/>
                </a:lnTo>
                <a:lnTo>
                  <a:pt x="673570" y="493899"/>
                </a:lnTo>
                <a:lnTo>
                  <a:pt x="693306" y="532840"/>
                </a:lnTo>
                <a:lnTo>
                  <a:pt x="710951" y="571449"/>
                </a:lnTo>
                <a:lnTo>
                  <a:pt x="728063" y="609976"/>
                </a:lnTo>
                <a:lnTo>
                  <a:pt x="746224" y="648668"/>
                </a:lnTo>
                <a:lnTo>
                  <a:pt x="755175" y="67229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114651" y="4838823"/>
            <a:ext cx="156141" cy="1293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48170" y="5350366"/>
            <a:ext cx="100276" cy="2993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2205489" y="4636031"/>
            <a:ext cx="111125" cy="771525"/>
          </a:xfrm>
          <a:custGeom>
            <a:avLst/>
            <a:gdLst/>
            <a:ahLst/>
            <a:cxnLst/>
            <a:rect l="l" t="t" r="r" b="b"/>
            <a:pathLst>
              <a:path w="111125" h="771525">
                <a:moveTo>
                  <a:pt x="56831" y="602"/>
                </a:moveTo>
                <a:lnTo>
                  <a:pt x="60156" y="0"/>
                </a:lnTo>
                <a:lnTo>
                  <a:pt x="51563" y="65580"/>
                </a:lnTo>
                <a:lnTo>
                  <a:pt x="41276" y="132233"/>
                </a:lnTo>
                <a:lnTo>
                  <a:pt x="30308" y="199314"/>
                </a:lnTo>
                <a:lnTo>
                  <a:pt x="19680" y="266181"/>
                </a:lnTo>
                <a:lnTo>
                  <a:pt x="10406" y="332190"/>
                </a:lnTo>
                <a:lnTo>
                  <a:pt x="3508" y="396699"/>
                </a:lnTo>
                <a:lnTo>
                  <a:pt x="0" y="459062"/>
                </a:lnTo>
                <a:lnTo>
                  <a:pt x="902" y="518636"/>
                </a:lnTo>
                <a:lnTo>
                  <a:pt x="7229" y="574778"/>
                </a:lnTo>
                <a:lnTo>
                  <a:pt x="19993" y="626845"/>
                </a:lnTo>
                <a:lnTo>
                  <a:pt x="39876" y="674408"/>
                </a:lnTo>
                <a:lnTo>
                  <a:pt x="66206" y="717895"/>
                </a:lnTo>
                <a:lnTo>
                  <a:pt x="97961" y="757950"/>
                </a:lnTo>
                <a:lnTo>
                  <a:pt x="110725" y="77110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2250087" y="5341232"/>
            <a:ext cx="104775" cy="106045"/>
          </a:xfrm>
          <a:custGeom>
            <a:avLst/>
            <a:gdLst/>
            <a:ahLst/>
            <a:cxnLst/>
            <a:rect l="l" t="t" r="r" b="b"/>
            <a:pathLst>
              <a:path w="104775" h="106045">
                <a:moveTo>
                  <a:pt x="72500" y="0"/>
                </a:moveTo>
                <a:lnTo>
                  <a:pt x="0" y="69369"/>
                </a:lnTo>
                <a:lnTo>
                  <a:pt x="104331" y="105833"/>
                </a:lnTo>
                <a:lnTo>
                  <a:pt x="7250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546267" y="3697268"/>
            <a:ext cx="9525" cy="107314"/>
          </a:xfrm>
          <a:custGeom>
            <a:avLst/>
            <a:gdLst/>
            <a:ahLst/>
            <a:cxnLst/>
            <a:rect l="l" t="t" r="r" b="b"/>
            <a:pathLst>
              <a:path w="9525" h="107314">
                <a:moveTo>
                  <a:pt x="0" y="9209"/>
                </a:moveTo>
                <a:lnTo>
                  <a:pt x="0" y="0"/>
                </a:lnTo>
                <a:lnTo>
                  <a:pt x="488" y="13049"/>
                </a:lnTo>
                <a:lnTo>
                  <a:pt x="1114" y="26230"/>
                </a:lnTo>
                <a:lnTo>
                  <a:pt x="3564" y="66355"/>
                </a:lnTo>
                <a:lnTo>
                  <a:pt x="6446" y="106915"/>
                </a:lnTo>
                <a:lnTo>
                  <a:pt x="9209" y="10130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62361" y="3622942"/>
            <a:ext cx="1689100" cy="846455"/>
          </a:xfrm>
          <a:custGeom>
            <a:avLst/>
            <a:gdLst/>
            <a:ahLst/>
            <a:cxnLst/>
            <a:rect l="l" t="t" r="r" b="b"/>
            <a:pathLst>
              <a:path w="1689100" h="846454">
                <a:moveTo>
                  <a:pt x="6310" y="650"/>
                </a:moveTo>
                <a:lnTo>
                  <a:pt x="0" y="0"/>
                </a:lnTo>
                <a:lnTo>
                  <a:pt x="118435" y="23628"/>
                </a:lnTo>
                <a:lnTo>
                  <a:pt x="237287" y="46441"/>
                </a:lnTo>
                <a:lnTo>
                  <a:pt x="355930" y="69662"/>
                </a:lnTo>
                <a:lnTo>
                  <a:pt x="473743" y="94516"/>
                </a:lnTo>
                <a:lnTo>
                  <a:pt x="590104" y="122227"/>
                </a:lnTo>
                <a:lnTo>
                  <a:pt x="704388" y="154021"/>
                </a:lnTo>
                <a:lnTo>
                  <a:pt x="815974" y="191122"/>
                </a:lnTo>
                <a:lnTo>
                  <a:pt x="924239" y="234754"/>
                </a:lnTo>
                <a:lnTo>
                  <a:pt x="1028560" y="286143"/>
                </a:lnTo>
                <a:lnTo>
                  <a:pt x="1128521" y="346105"/>
                </a:lnTo>
                <a:lnTo>
                  <a:pt x="1224539" y="413823"/>
                </a:lnTo>
                <a:lnTo>
                  <a:pt x="1317236" y="488073"/>
                </a:lnTo>
                <a:lnTo>
                  <a:pt x="1407234" y="567630"/>
                </a:lnTo>
                <a:lnTo>
                  <a:pt x="1495156" y="651269"/>
                </a:lnTo>
                <a:lnTo>
                  <a:pt x="1581626" y="737767"/>
                </a:lnTo>
                <a:lnTo>
                  <a:pt x="1667265" y="825897"/>
                </a:lnTo>
                <a:lnTo>
                  <a:pt x="1688649" y="846458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85087" y="4403285"/>
            <a:ext cx="106045" cy="104775"/>
          </a:xfrm>
          <a:custGeom>
            <a:avLst/>
            <a:gdLst/>
            <a:ahLst/>
            <a:cxnLst/>
            <a:rect l="l" t="t" r="r" b="b"/>
            <a:pathLst>
              <a:path w="106045" h="104775">
                <a:moveTo>
                  <a:pt x="69549" y="0"/>
                </a:moveTo>
                <a:lnTo>
                  <a:pt x="0" y="72328"/>
                </a:lnTo>
                <a:lnTo>
                  <a:pt x="105752" y="104414"/>
                </a:lnTo>
                <a:lnTo>
                  <a:pt x="69549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164709" y="5078687"/>
            <a:ext cx="587375" cy="1243330"/>
          </a:xfrm>
          <a:custGeom>
            <a:avLst/>
            <a:gdLst/>
            <a:ahLst/>
            <a:cxnLst/>
            <a:rect l="l" t="t" r="r" b="b"/>
            <a:pathLst>
              <a:path w="587375" h="1243329">
                <a:moveTo>
                  <a:pt x="587259" y="0"/>
                </a:moveTo>
                <a:lnTo>
                  <a:pt x="574891" y="18627"/>
                </a:lnTo>
                <a:lnTo>
                  <a:pt x="523299" y="92841"/>
                </a:lnTo>
                <a:lnTo>
                  <a:pt x="470225" y="167264"/>
                </a:lnTo>
                <a:lnTo>
                  <a:pt x="416553" y="241770"/>
                </a:lnTo>
                <a:lnTo>
                  <a:pt x="363175" y="316235"/>
                </a:lnTo>
                <a:lnTo>
                  <a:pt x="310985" y="390533"/>
                </a:lnTo>
                <a:lnTo>
                  <a:pt x="260885" y="464541"/>
                </a:lnTo>
                <a:lnTo>
                  <a:pt x="213760" y="538133"/>
                </a:lnTo>
                <a:lnTo>
                  <a:pt x="170503" y="611186"/>
                </a:lnTo>
                <a:lnTo>
                  <a:pt x="132008" y="683575"/>
                </a:lnTo>
                <a:lnTo>
                  <a:pt x="99158" y="755175"/>
                </a:lnTo>
                <a:lnTo>
                  <a:pt x="72561" y="825903"/>
                </a:lnTo>
                <a:lnTo>
                  <a:pt x="51619" y="895842"/>
                </a:lnTo>
                <a:lnTo>
                  <a:pt x="35428" y="965118"/>
                </a:lnTo>
                <a:lnTo>
                  <a:pt x="23115" y="1033853"/>
                </a:lnTo>
                <a:lnTo>
                  <a:pt x="13777" y="1102174"/>
                </a:lnTo>
                <a:lnTo>
                  <a:pt x="6520" y="1170203"/>
                </a:lnTo>
                <a:lnTo>
                  <a:pt x="451" y="1238067"/>
                </a:lnTo>
                <a:lnTo>
                  <a:pt x="0" y="1243318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116256" y="6276876"/>
            <a:ext cx="100330" cy="100965"/>
          </a:xfrm>
          <a:custGeom>
            <a:avLst/>
            <a:gdLst/>
            <a:ahLst/>
            <a:cxnLst/>
            <a:rect l="l" t="t" r="r" b="b"/>
            <a:pathLst>
              <a:path w="100329" h="100964">
                <a:moveTo>
                  <a:pt x="0" y="0"/>
                </a:moveTo>
                <a:lnTo>
                  <a:pt x="46306" y="100343"/>
                </a:lnTo>
                <a:lnTo>
                  <a:pt x="100268" y="3900"/>
                </a:lnTo>
                <a:lnTo>
                  <a:pt x="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57713" y="3623593"/>
            <a:ext cx="325755" cy="427355"/>
          </a:xfrm>
          <a:custGeom>
            <a:avLst/>
            <a:gdLst/>
            <a:ahLst/>
            <a:cxnLst/>
            <a:rect l="l" t="t" r="r" b="b"/>
            <a:pathLst>
              <a:path w="325755" h="427354">
                <a:moveTo>
                  <a:pt x="325465" y="0"/>
                </a:moveTo>
                <a:lnTo>
                  <a:pt x="324503" y="5022"/>
                </a:lnTo>
                <a:lnTo>
                  <a:pt x="300936" y="35163"/>
                </a:lnTo>
                <a:lnTo>
                  <a:pt x="277355" y="65303"/>
                </a:lnTo>
                <a:lnTo>
                  <a:pt x="253782" y="95443"/>
                </a:lnTo>
                <a:lnTo>
                  <a:pt x="230236" y="125583"/>
                </a:lnTo>
                <a:lnTo>
                  <a:pt x="206738" y="155723"/>
                </a:lnTo>
                <a:lnTo>
                  <a:pt x="183309" y="185863"/>
                </a:lnTo>
                <a:lnTo>
                  <a:pt x="159972" y="216004"/>
                </a:lnTo>
                <a:lnTo>
                  <a:pt x="113647" y="276283"/>
                </a:lnTo>
                <a:lnTo>
                  <a:pt x="67877" y="336563"/>
                </a:lnTo>
                <a:lnTo>
                  <a:pt x="22549" y="396843"/>
                </a:lnTo>
                <a:lnTo>
                  <a:pt x="0" y="426983"/>
                </a:lnTo>
                <a:lnTo>
                  <a:pt x="513" y="42629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224008" y="3984890"/>
            <a:ext cx="100965" cy="108585"/>
          </a:xfrm>
          <a:custGeom>
            <a:avLst/>
            <a:gdLst/>
            <a:ahLst/>
            <a:cxnLst/>
            <a:rect l="l" t="t" r="r" b="b"/>
            <a:pathLst>
              <a:path w="100964" h="108585">
                <a:moveTo>
                  <a:pt x="21581" y="0"/>
                </a:moveTo>
                <a:lnTo>
                  <a:pt x="0" y="108384"/>
                </a:lnTo>
                <a:lnTo>
                  <a:pt x="100370" y="62136"/>
                </a:lnTo>
                <a:lnTo>
                  <a:pt x="21581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954577" y="3485451"/>
            <a:ext cx="645160" cy="311150"/>
          </a:xfrm>
          <a:custGeom>
            <a:avLst/>
            <a:gdLst/>
            <a:ahLst/>
            <a:cxnLst/>
            <a:rect l="l" t="t" r="r" b="b"/>
            <a:pathLst>
              <a:path w="645159" h="311150">
                <a:moveTo>
                  <a:pt x="0" y="0"/>
                </a:moveTo>
                <a:lnTo>
                  <a:pt x="36837" y="15907"/>
                </a:lnTo>
                <a:lnTo>
                  <a:pt x="92094" y="42698"/>
                </a:lnTo>
                <a:lnTo>
                  <a:pt x="147351" y="69489"/>
                </a:lnTo>
                <a:lnTo>
                  <a:pt x="202608" y="96281"/>
                </a:lnTo>
                <a:lnTo>
                  <a:pt x="257864" y="123071"/>
                </a:lnTo>
                <a:lnTo>
                  <a:pt x="313121" y="149862"/>
                </a:lnTo>
                <a:lnTo>
                  <a:pt x="368378" y="176654"/>
                </a:lnTo>
                <a:lnTo>
                  <a:pt x="423635" y="203445"/>
                </a:lnTo>
                <a:lnTo>
                  <a:pt x="478891" y="230236"/>
                </a:lnTo>
                <a:lnTo>
                  <a:pt x="534148" y="257027"/>
                </a:lnTo>
                <a:lnTo>
                  <a:pt x="589405" y="283818"/>
                </a:lnTo>
                <a:lnTo>
                  <a:pt x="644662" y="310610"/>
                </a:lnTo>
                <a:lnTo>
                  <a:pt x="640407" y="30867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1534884" y="3730569"/>
            <a:ext cx="110489" cy="91440"/>
          </a:xfrm>
          <a:custGeom>
            <a:avLst/>
            <a:gdLst/>
            <a:ahLst/>
            <a:cxnLst/>
            <a:rect l="l" t="t" r="r" b="b"/>
            <a:pathLst>
              <a:path w="110490" h="91439">
                <a:moveTo>
                  <a:pt x="41517" y="0"/>
                </a:moveTo>
                <a:lnTo>
                  <a:pt x="0" y="91350"/>
                </a:lnTo>
                <a:lnTo>
                  <a:pt x="110405" y="86421"/>
                </a:lnTo>
                <a:lnTo>
                  <a:pt x="41517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20706" y="5939353"/>
            <a:ext cx="13970" cy="115570"/>
          </a:xfrm>
          <a:custGeom>
            <a:avLst/>
            <a:gdLst/>
            <a:ahLst/>
            <a:cxnLst/>
            <a:rect l="l" t="t" r="r" b="b"/>
            <a:pathLst>
              <a:path w="13970" h="115570">
                <a:moveTo>
                  <a:pt x="1674" y="5023"/>
                </a:moveTo>
                <a:lnTo>
                  <a:pt x="0" y="0"/>
                </a:lnTo>
                <a:lnTo>
                  <a:pt x="1674" y="14233"/>
                </a:lnTo>
                <a:lnTo>
                  <a:pt x="3348" y="28466"/>
                </a:lnTo>
                <a:lnTo>
                  <a:pt x="5022" y="42698"/>
                </a:lnTo>
                <a:lnTo>
                  <a:pt x="6698" y="56931"/>
                </a:lnTo>
                <a:lnTo>
                  <a:pt x="8372" y="71164"/>
                </a:lnTo>
                <a:lnTo>
                  <a:pt x="10046" y="85397"/>
                </a:lnTo>
                <a:lnTo>
                  <a:pt x="11720" y="99629"/>
                </a:lnTo>
                <a:lnTo>
                  <a:pt x="13395" y="113863"/>
                </a:lnTo>
                <a:lnTo>
                  <a:pt x="10883" y="11553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8524752" y="4590586"/>
            <a:ext cx="9525" cy="81280"/>
          </a:xfrm>
          <a:custGeom>
            <a:avLst/>
            <a:gdLst/>
            <a:ahLst/>
            <a:cxnLst/>
            <a:rect l="l" t="t" r="r" b="b"/>
            <a:pathLst>
              <a:path w="9525" h="81279">
                <a:moveTo>
                  <a:pt x="0" y="0"/>
                </a:moveTo>
                <a:lnTo>
                  <a:pt x="2514" y="1674"/>
                </a:lnTo>
                <a:lnTo>
                  <a:pt x="3352" y="17581"/>
                </a:lnTo>
                <a:lnTo>
                  <a:pt x="4190" y="33489"/>
                </a:lnTo>
                <a:lnTo>
                  <a:pt x="5019" y="49395"/>
                </a:lnTo>
                <a:lnTo>
                  <a:pt x="5857" y="65303"/>
                </a:lnTo>
                <a:lnTo>
                  <a:pt x="6695" y="81210"/>
                </a:lnTo>
                <a:lnTo>
                  <a:pt x="9209" y="7367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2833307" y="1615930"/>
            <a:ext cx="2782570" cy="163195"/>
          </a:xfrm>
          <a:custGeom>
            <a:avLst/>
            <a:gdLst/>
            <a:ahLst/>
            <a:cxnLst/>
            <a:rect l="l" t="t" r="r" b="b"/>
            <a:pathLst>
              <a:path w="2782569" h="163194">
                <a:moveTo>
                  <a:pt x="0" y="0"/>
                </a:moveTo>
                <a:lnTo>
                  <a:pt x="71290" y="4504"/>
                </a:lnTo>
                <a:lnTo>
                  <a:pt x="255967" y="8178"/>
                </a:lnTo>
                <a:lnTo>
                  <a:pt x="442450" y="11334"/>
                </a:lnTo>
                <a:lnTo>
                  <a:pt x="629650" y="14281"/>
                </a:lnTo>
                <a:lnTo>
                  <a:pt x="816483" y="17332"/>
                </a:lnTo>
                <a:lnTo>
                  <a:pt x="1001887" y="20799"/>
                </a:lnTo>
                <a:lnTo>
                  <a:pt x="1184769" y="24992"/>
                </a:lnTo>
                <a:lnTo>
                  <a:pt x="1364049" y="30222"/>
                </a:lnTo>
                <a:lnTo>
                  <a:pt x="1538661" y="36802"/>
                </a:lnTo>
                <a:lnTo>
                  <a:pt x="1707507" y="45044"/>
                </a:lnTo>
                <a:lnTo>
                  <a:pt x="1869520" y="55256"/>
                </a:lnTo>
                <a:lnTo>
                  <a:pt x="2023981" y="67649"/>
                </a:lnTo>
                <a:lnTo>
                  <a:pt x="2171599" y="82013"/>
                </a:lnTo>
                <a:lnTo>
                  <a:pt x="2313462" y="98038"/>
                </a:lnTo>
                <a:lnTo>
                  <a:pt x="2450646" y="115412"/>
                </a:lnTo>
                <a:lnTo>
                  <a:pt x="2584238" y="133824"/>
                </a:lnTo>
                <a:lnTo>
                  <a:pt x="2715308" y="152962"/>
                </a:lnTo>
                <a:lnTo>
                  <a:pt x="2782546" y="16310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5562867" y="1720750"/>
            <a:ext cx="107314" cy="98425"/>
          </a:xfrm>
          <a:custGeom>
            <a:avLst/>
            <a:gdLst/>
            <a:ahLst/>
            <a:cxnLst/>
            <a:rect l="l" t="t" r="r" b="b"/>
            <a:pathLst>
              <a:path w="107315" h="98425">
                <a:moveTo>
                  <a:pt x="21570" y="0"/>
                </a:moveTo>
                <a:lnTo>
                  <a:pt x="0" y="97998"/>
                </a:lnTo>
                <a:lnTo>
                  <a:pt x="106949" y="70159"/>
                </a:lnTo>
                <a:lnTo>
                  <a:pt x="2157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734716" y="5878112"/>
            <a:ext cx="169545" cy="286385"/>
          </a:xfrm>
          <a:custGeom>
            <a:avLst/>
            <a:gdLst/>
            <a:ahLst/>
            <a:cxnLst/>
            <a:rect l="l" t="t" r="r" b="b"/>
            <a:pathLst>
              <a:path w="169544" h="286385">
                <a:moveTo>
                  <a:pt x="5022" y="1798"/>
                </a:moveTo>
                <a:lnTo>
                  <a:pt x="0" y="0"/>
                </a:lnTo>
                <a:lnTo>
                  <a:pt x="15906" y="26665"/>
                </a:lnTo>
                <a:lnTo>
                  <a:pt x="31814" y="53319"/>
                </a:lnTo>
                <a:lnTo>
                  <a:pt x="47721" y="79978"/>
                </a:lnTo>
                <a:lnTo>
                  <a:pt x="79535" y="133401"/>
                </a:lnTo>
                <a:lnTo>
                  <a:pt x="111349" y="187102"/>
                </a:lnTo>
                <a:lnTo>
                  <a:pt x="143164" y="241244"/>
                </a:lnTo>
                <a:lnTo>
                  <a:pt x="159072" y="268527"/>
                </a:lnTo>
                <a:lnTo>
                  <a:pt x="169396" y="28631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38721" y="6101305"/>
            <a:ext cx="94615" cy="110489"/>
          </a:xfrm>
          <a:custGeom>
            <a:avLst/>
            <a:gdLst/>
            <a:ahLst/>
            <a:cxnLst/>
            <a:rect l="l" t="t" r="r" b="b"/>
            <a:pathLst>
              <a:path w="94614" h="110489">
                <a:moveTo>
                  <a:pt x="85385" y="0"/>
                </a:moveTo>
                <a:lnTo>
                  <a:pt x="0" y="52708"/>
                </a:lnTo>
                <a:lnTo>
                  <a:pt x="94415" y="110145"/>
                </a:lnTo>
                <a:lnTo>
                  <a:pt x="85385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2072679" y="8937451"/>
            <a:ext cx="60960" cy="1012825"/>
          </a:xfrm>
          <a:custGeom>
            <a:avLst/>
            <a:gdLst/>
            <a:ahLst/>
            <a:cxnLst/>
            <a:rect l="l" t="t" r="r" b="b"/>
            <a:pathLst>
              <a:path w="60959" h="1012825">
                <a:moveTo>
                  <a:pt x="60708" y="0"/>
                </a:moveTo>
                <a:lnTo>
                  <a:pt x="57430" y="24335"/>
                </a:lnTo>
                <a:lnTo>
                  <a:pt x="54262" y="106694"/>
                </a:lnTo>
                <a:lnTo>
                  <a:pt x="51158" y="190783"/>
                </a:lnTo>
                <a:lnTo>
                  <a:pt x="48091" y="275564"/>
                </a:lnTo>
                <a:lnTo>
                  <a:pt x="45006" y="359998"/>
                </a:lnTo>
                <a:lnTo>
                  <a:pt x="41856" y="443050"/>
                </a:lnTo>
                <a:lnTo>
                  <a:pt x="38624" y="523680"/>
                </a:lnTo>
                <a:lnTo>
                  <a:pt x="35244" y="600850"/>
                </a:lnTo>
                <a:lnTo>
                  <a:pt x="31689" y="673521"/>
                </a:lnTo>
                <a:lnTo>
                  <a:pt x="27913" y="740659"/>
                </a:lnTo>
                <a:lnTo>
                  <a:pt x="23870" y="801223"/>
                </a:lnTo>
                <a:lnTo>
                  <a:pt x="19542" y="854521"/>
                </a:lnTo>
                <a:lnTo>
                  <a:pt x="14946" y="901246"/>
                </a:lnTo>
                <a:lnTo>
                  <a:pt x="10130" y="942437"/>
                </a:lnTo>
                <a:lnTo>
                  <a:pt x="0" y="1012359"/>
                </a:lnTo>
                <a:lnTo>
                  <a:pt x="1409" y="100407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2028168" y="9893810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29" h="102870">
                <a:moveTo>
                  <a:pt x="0" y="0"/>
                </a:moveTo>
                <a:lnTo>
                  <a:pt x="40752" y="102727"/>
                </a:lnTo>
                <a:lnTo>
                  <a:pt x="99913" y="9378"/>
                </a:lnTo>
                <a:lnTo>
                  <a:pt x="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165998" y="5078687"/>
            <a:ext cx="614045" cy="3703954"/>
          </a:xfrm>
          <a:custGeom>
            <a:avLst/>
            <a:gdLst/>
            <a:ahLst/>
            <a:cxnLst/>
            <a:rect l="l" t="t" r="r" b="b"/>
            <a:pathLst>
              <a:path w="614045" h="3703954">
                <a:moveTo>
                  <a:pt x="613598" y="0"/>
                </a:moveTo>
                <a:lnTo>
                  <a:pt x="606433" y="91285"/>
                </a:lnTo>
                <a:lnTo>
                  <a:pt x="592002" y="232513"/>
                </a:lnTo>
                <a:lnTo>
                  <a:pt x="578777" y="370419"/>
                </a:lnTo>
                <a:lnTo>
                  <a:pt x="566041" y="506997"/>
                </a:lnTo>
                <a:lnTo>
                  <a:pt x="553064" y="644240"/>
                </a:lnTo>
                <a:lnTo>
                  <a:pt x="539112" y="784139"/>
                </a:lnTo>
                <a:lnTo>
                  <a:pt x="523465" y="928688"/>
                </a:lnTo>
                <a:lnTo>
                  <a:pt x="505405" y="1079880"/>
                </a:lnTo>
                <a:lnTo>
                  <a:pt x="484187" y="1239706"/>
                </a:lnTo>
                <a:lnTo>
                  <a:pt x="459100" y="1410161"/>
                </a:lnTo>
                <a:lnTo>
                  <a:pt x="429409" y="1593236"/>
                </a:lnTo>
                <a:lnTo>
                  <a:pt x="394634" y="1790261"/>
                </a:lnTo>
                <a:lnTo>
                  <a:pt x="355254" y="1999906"/>
                </a:lnTo>
                <a:lnTo>
                  <a:pt x="312007" y="2220178"/>
                </a:lnTo>
                <a:lnTo>
                  <a:pt x="265600" y="2449086"/>
                </a:lnTo>
                <a:lnTo>
                  <a:pt x="216781" y="2684637"/>
                </a:lnTo>
                <a:lnTo>
                  <a:pt x="166267" y="2924837"/>
                </a:lnTo>
                <a:lnTo>
                  <a:pt x="114777" y="3167694"/>
                </a:lnTo>
                <a:lnTo>
                  <a:pt x="63047" y="3411215"/>
                </a:lnTo>
                <a:lnTo>
                  <a:pt x="11806" y="3653408"/>
                </a:lnTo>
                <a:lnTo>
                  <a:pt x="0" y="3703668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127039" y="8728810"/>
            <a:ext cx="97790" cy="107950"/>
          </a:xfrm>
          <a:custGeom>
            <a:avLst/>
            <a:gdLst/>
            <a:ahLst/>
            <a:cxnLst/>
            <a:rect l="l" t="t" r="r" b="b"/>
            <a:pathLst>
              <a:path w="97790" h="107950">
                <a:moveTo>
                  <a:pt x="0" y="0"/>
                </a:moveTo>
                <a:lnTo>
                  <a:pt x="26314" y="107335"/>
                </a:lnTo>
                <a:lnTo>
                  <a:pt x="97683" y="22956"/>
                </a:lnTo>
                <a:lnTo>
                  <a:pt x="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844063" y="5078687"/>
            <a:ext cx="2317750" cy="3648710"/>
          </a:xfrm>
          <a:custGeom>
            <a:avLst/>
            <a:gdLst/>
            <a:ahLst/>
            <a:cxnLst/>
            <a:rect l="l" t="t" r="r" b="b"/>
            <a:pathLst>
              <a:path w="2317750" h="3648709">
                <a:moveTo>
                  <a:pt x="0" y="0"/>
                </a:moveTo>
                <a:lnTo>
                  <a:pt x="117733" y="105331"/>
                </a:lnTo>
                <a:lnTo>
                  <a:pt x="298248" y="262985"/>
                </a:lnTo>
                <a:lnTo>
                  <a:pt x="483469" y="418805"/>
                </a:lnTo>
                <a:lnTo>
                  <a:pt x="670568" y="573893"/>
                </a:lnTo>
                <a:lnTo>
                  <a:pt x="856728" y="729346"/>
                </a:lnTo>
                <a:lnTo>
                  <a:pt x="1039131" y="886266"/>
                </a:lnTo>
                <a:lnTo>
                  <a:pt x="1214939" y="1045754"/>
                </a:lnTo>
                <a:lnTo>
                  <a:pt x="1381336" y="1208909"/>
                </a:lnTo>
                <a:lnTo>
                  <a:pt x="1535502" y="1376831"/>
                </a:lnTo>
                <a:lnTo>
                  <a:pt x="1674611" y="1550621"/>
                </a:lnTo>
                <a:lnTo>
                  <a:pt x="1795844" y="1731378"/>
                </a:lnTo>
                <a:lnTo>
                  <a:pt x="1897314" y="1919837"/>
                </a:lnTo>
                <a:lnTo>
                  <a:pt x="1980908" y="2115262"/>
                </a:lnTo>
                <a:lnTo>
                  <a:pt x="2049436" y="2316556"/>
                </a:lnTo>
                <a:lnTo>
                  <a:pt x="2105743" y="2522616"/>
                </a:lnTo>
                <a:lnTo>
                  <a:pt x="2152637" y="2732345"/>
                </a:lnTo>
                <a:lnTo>
                  <a:pt x="2192938" y="2944640"/>
                </a:lnTo>
                <a:lnTo>
                  <a:pt x="2229481" y="3158401"/>
                </a:lnTo>
                <a:lnTo>
                  <a:pt x="2265075" y="3372531"/>
                </a:lnTo>
                <a:lnTo>
                  <a:pt x="2302558" y="3585925"/>
                </a:lnTo>
                <a:lnTo>
                  <a:pt x="2317302" y="3648422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3102617" y="8673531"/>
            <a:ext cx="97790" cy="107950"/>
          </a:xfrm>
          <a:custGeom>
            <a:avLst/>
            <a:gdLst/>
            <a:ahLst/>
            <a:cxnLst/>
            <a:rect l="l" t="t" r="r" b="b"/>
            <a:pathLst>
              <a:path w="97790" h="107950">
                <a:moveTo>
                  <a:pt x="97661" y="0"/>
                </a:moveTo>
                <a:lnTo>
                  <a:pt x="0" y="23042"/>
                </a:lnTo>
                <a:lnTo>
                  <a:pt x="71442" y="107357"/>
                </a:lnTo>
                <a:lnTo>
                  <a:pt x="97661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79428" y="6414059"/>
            <a:ext cx="12700" cy="461009"/>
          </a:xfrm>
          <a:custGeom>
            <a:avLst/>
            <a:gdLst/>
            <a:ahLst/>
            <a:cxnLst/>
            <a:rect l="l" t="t" r="r" b="b"/>
            <a:pathLst>
              <a:path w="12700" h="461009">
                <a:moveTo>
                  <a:pt x="9209" y="0"/>
                </a:moveTo>
                <a:lnTo>
                  <a:pt x="12558" y="16066"/>
                </a:lnTo>
                <a:lnTo>
                  <a:pt x="11721" y="48731"/>
                </a:lnTo>
                <a:lnTo>
                  <a:pt x="10883" y="81487"/>
                </a:lnTo>
                <a:lnTo>
                  <a:pt x="9209" y="147351"/>
                </a:lnTo>
                <a:lnTo>
                  <a:pt x="7534" y="213769"/>
                </a:lnTo>
                <a:lnTo>
                  <a:pt x="5860" y="280628"/>
                </a:lnTo>
                <a:lnTo>
                  <a:pt x="4186" y="347765"/>
                </a:lnTo>
                <a:lnTo>
                  <a:pt x="2511" y="415013"/>
                </a:lnTo>
                <a:lnTo>
                  <a:pt x="1674" y="448626"/>
                </a:lnTo>
                <a:lnTo>
                  <a:pt x="0" y="460473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679104" y="1118619"/>
            <a:ext cx="3702685" cy="819785"/>
          </a:xfrm>
          <a:custGeom>
            <a:avLst/>
            <a:gdLst/>
            <a:ahLst/>
            <a:cxnLst/>
            <a:rect l="l" t="t" r="r" b="b"/>
            <a:pathLst>
              <a:path w="3702684" h="819785">
                <a:moveTo>
                  <a:pt x="3702202" y="0"/>
                </a:moveTo>
                <a:lnTo>
                  <a:pt x="3492363" y="18854"/>
                </a:lnTo>
                <a:lnTo>
                  <a:pt x="3229627" y="51990"/>
                </a:lnTo>
                <a:lnTo>
                  <a:pt x="2965446" y="92094"/>
                </a:lnTo>
                <a:lnTo>
                  <a:pt x="2699665" y="139899"/>
                </a:lnTo>
                <a:lnTo>
                  <a:pt x="2432439" y="194671"/>
                </a:lnTo>
                <a:lnTo>
                  <a:pt x="2163994" y="255311"/>
                </a:lnTo>
                <a:lnTo>
                  <a:pt x="1894560" y="320718"/>
                </a:lnTo>
                <a:lnTo>
                  <a:pt x="1624366" y="389793"/>
                </a:lnTo>
                <a:lnTo>
                  <a:pt x="1353638" y="461434"/>
                </a:lnTo>
                <a:lnTo>
                  <a:pt x="1082606" y="534542"/>
                </a:lnTo>
                <a:lnTo>
                  <a:pt x="811498" y="608017"/>
                </a:lnTo>
                <a:lnTo>
                  <a:pt x="540541" y="680759"/>
                </a:lnTo>
                <a:lnTo>
                  <a:pt x="269966" y="751667"/>
                </a:lnTo>
                <a:lnTo>
                  <a:pt x="0" y="81964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180839" y="3846705"/>
            <a:ext cx="100235" cy="22815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816435" y="2021146"/>
            <a:ext cx="12700" cy="535305"/>
          </a:xfrm>
          <a:custGeom>
            <a:avLst/>
            <a:gdLst/>
            <a:ahLst/>
            <a:cxnLst/>
            <a:rect l="l" t="t" r="r" b="b"/>
            <a:pathLst>
              <a:path w="12700" h="535305">
                <a:moveTo>
                  <a:pt x="0" y="0"/>
                </a:moveTo>
                <a:lnTo>
                  <a:pt x="1676" y="23442"/>
                </a:lnTo>
                <a:lnTo>
                  <a:pt x="2514" y="62791"/>
                </a:lnTo>
                <a:lnTo>
                  <a:pt x="3352" y="102141"/>
                </a:lnTo>
                <a:lnTo>
                  <a:pt x="4190" y="141490"/>
                </a:lnTo>
                <a:lnTo>
                  <a:pt x="5019" y="180840"/>
                </a:lnTo>
                <a:lnTo>
                  <a:pt x="5857" y="220189"/>
                </a:lnTo>
                <a:lnTo>
                  <a:pt x="6695" y="259539"/>
                </a:lnTo>
                <a:lnTo>
                  <a:pt x="7533" y="298888"/>
                </a:lnTo>
                <a:lnTo>
                  <a:pt x="8371" y="338238"/>
                </a:lnTo>
                <a:lnTo>
                  <a:pt x="9209" y="377587"/>
                </a:lnTo>
                <a:lnTo>
                  <a:pt x="10047" y="416937"/>
                </a:lnTo>
                <a:lnTo>
                  <a:pt x="10885" y="456287"/>
                </a:lnTo>
                <a:lnTo>
                  <a:pt x="11723" y="495636"/>
                </a:lnTo>
                <a:lnTo>
                  <a:pt x="12561" y="534985"/>
                </a:lnTo>
                <a:lnTo>
                  <a:pt x="12543" y="53424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781503" y="2509235"/>
            <a:ext cx="100330" cy="101600"/>
          </a:xfrm>
          <a:custGeom>
            <a:avLst/>
            <a:gdLst/>
            <a:ahLst/>
            <a:cxnLst/>
            <a:rect l="l" t="t" r="r" b="b"/>
            <a:pathLst>
              <a:path w="100329" h="101600">
                <a:moveTo>
                  <a:pt x="0" y="0"/>
                </a:moveTo>
                <a:lnTo>
                  <a:pt x="44145" y="101316"/>
                </a:lnTo>
                <a:lnTo>
                  <a:pt x="100164" y="6053"/>
                </a:lnTo>
                <a:lnTo>
                  <a:pt x="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551166" y="2994838"/>
            <a:ext cx="14604" cy="161290"/>
          </a:xfrm>
          <a:custGeom>
            <a:avLst/>
            <a:gdLst/>
            <a:ahLst/>
            <a:cxnLst/>
            <a:rect l="l" t="t" r="r" b="b"/>
            <a:pathLst>
              <a:path w="14605" h="161289">
                <a:moveTo>
                  <a:pt x="13519" y="2511"/>
                </a:moveTo>
                <a:lnTo>
                  <a:pt x="14532" y="0"/>
                </a:lnTo>
                <a:lnTo>
                  <a:pt x="11999" y="26791"/>
                </a:lnTo>
                <a:lnTo>
                  <a:pt x="9550" y="53581"/>
                </a:lnTo>
                <a:lnTo>
                  <a:pt x="7137" y="80373"/>
                </a:lnTo>
                <a:lnTo>
                  <a:pt x="4761" y="107164"/>
                </a:lnTo>
                <a:lnTo>
                  <a:pt x="2385" y="133955"/>
                </a:lnTo>
                <a:lnTo>
                  <a:pt x="0" y="160746"/>
                </a:lnTo>
                <a:lnTo>
                  <a:pt x="4310" y="159072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6802585" y="2269802"/>
            <a:ext cx="1401445" cy="567690"/>
          </a:xfrm>
          <a:custGeom>
            <a:avLst/>
            <a:gdLst/>
            <a:ahLst/>
            <a:cxnLst/>
            <a:rect l="l" t="t" r="r" b="b"/>
            <a:pathLst>
              <a:path w="1401444" h="567689">
                <a:moveTo>
                  <a:pt x="0" y="0"/>
                </a:moveTo>
                <a:lnTo>
                  <a:pt x="15582" y="15692"/>
                </a:lnTo>
                <a:lnTo>
                  <a:pt x="54602" y="51479"/>
                </a:lnTo>
                <a:lnTo>
                  <a:pt x="92389" y="87334"/>
                </a:lnTo>
                <a:lnTo>
                  <a:pt x="130783" y="123155"/>
                </a:lnTo>
                <a:lnTo>
                  <a:pt x="171682" y="158837"/>
                </a:lnTo>
                <a:lnTo>
                  <a:pt x="216928" y="194277"/>
                </a:lnTo>
                <a:lnTo>
                  <a:pt x="268409" y="229371"/>
                </a:lnTo>
                <a:lnTo>
                  <a:pt x="327985" y="264015"/>
                </a:lnTo>
                <a:lnTo>
                  <a:pt x="397526" y="298106"/>
                </a:lnTo>
                <a:lnTo>
                  <a:pt x="478891" y="331540"/>
                </a:lnTo>
                <a:lnTo>
                  <a:pt x="573334" y="364247"/>
                </a:lnTo>
                <a:lnTo>
                  <a:pt x="679621" y="396297"/>
                </a:lnTo>
                <a:lnTo>
                  <a:pt x="795863" y="427793"/>
                </a:lnTo>
                <a:lnTo>
                  <a:pt x="920200" y="458840"/>
                </a:lnTo>
                <a:lnTo>
                  <a:pt x="1050762" y="489540"/>
                </a:lnTo>
                <a:lnTo>
                  <a:pt x="1185690" y="519999"/>
                </a:lnTo>
                <a:lnTo>
                  <a:pt x="1323104" y="550318"/>
                </a:lnTo>
                <a:lnTo>
                  <a:pt x="1401320" y="56747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8150306" y="2778512"/>
            <a:ext cx="107950" cy="97790"/>
          </a:xfrm>
          <a:custGeom>
            <a:avLst/>
            <a:gdLst/>
            <a:ahLst/>
            <a:cxnLst/>
            <a:rect l="l" t="t" r="r" b="b"/>
            <a:pathLst>
              <a:path w="107950" h="97789">
                <a:moveTo>
                  <a:pt x="23088" y="0"/>
                </a:moveTo>
                <a:lnTo>
                  <a:pt x="0" y="97650"/>
                </a:lnTo>
                <a:lnTo>
                  <a:pt x="107368" y="71485"/>
                </a:lnTo>
                <a:lnTo>
                  <a:pt x="23088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1967618" y="1883005"/>
            <a:ext cx="2276475" cy="346710"/>
          </a:xfrm>
          <a:custGeom>
            <a:avLst/>
            <a:gdLst/>
            <a:ahLst/>
            <a:cxnLst/>
            <a:rect l="l" t="t" r="r" b="b"/>
            <a:pathLst>
              <a:path w="2276475" h="346710">
                <a:moveTo>
                  <a:pt x="0" y="0"/>
                </a:moveTo>
                <a:lnTo>
                  <a:pt x="139643" y="16813"/>
                </a:lnTo>
                <a:lnTo>
                  <a:pt x="384504" y="52156"/>
                </a:lnTo>
                <a:lnTo>
                  <a:pt x="637552" y="87569"/>
                </a:lnTo>
                <a:lnTo>
                  <a:pt x="893888" y="123009"/>
                </a:lnTo>
                <a:lnTo>
                  <a:pt x="1148585" y="158435"/>
                </a:lnTo>
                <a:lnTo>
                  <a:pt x="1396725" y="193806"/>
                </a:lnTo>
                <a:lnTo>
                  <a:pt x="1633380" y="229080"/>
                </a:lnTo>
                <a:lnTo>
                  <a:pt x="1853643" y="264216"/>
                </a:lnTo>
                <a:lnTo>
                  <a:pt x="2052586" y="299172"/>
                </a:lnTo>
                <a:lnTo>
                  <a:pt x="2225281" y="333907"/>
                </a:lnTo>
                <a:lnTo>
                  <a:pt x="2276274" y="34620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4190122" y="2170306"/>
            <a:ext cx="107950" cy="97790"/>
          </a:xfrm>
          <a:custGeom>
            <a:avLst/>
            <a:gdLst/>
            <a:ahLst/>
            <a:cxnLst/>
            <a:rect l="l" t="t" r="r" b="b"/>
            <a:pathLst>
              <a:path w="107950" h="97789">
                <a:moveTo>
                  <a:pt x="23528" y="0"/>
                </a:moveTo>
                <a:lnTo>
                  <a:pt x="0" y="97544"/>
                </a:lnTo>
                <a:lnTo>
                  <a:pt x="107483" y="71866"/>
                </a:lnTo>
                <a:lnTo>
                  <a:pt x="23528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25475" y="6985045"/>
            <a:ext cx="238125" cy="264160"/>
          </a:xfrm>
          <a:custGeom>
            <a:avLst/>
            <a:gdLst/>
            <a:ahLst/>
            <a:cxnLst/>
            <a:rect l="l" t="t" r="r" b="b"/>
            <a:pathLst>
              <a:path w="238125" h="264159">
                <a:moveTo>
                  <a:pt x="0" y="0"/>
                </a:moveTo>
                <a:lnTo>
                  <a:pt x="13983" y="12309"/>
                </a:lnTo>
                <a:lnTo>
                  <a:pt x="33938" y="34775"/>
                </a:lnTo>
                <a:lnTo>
                  <a:pt x="53900" y="57249"/>
                </a:lnTo>
                <a:lnTo>
                  <a:pt x="73890" y="79751"/>
                </a:lnTo>
                <a:lnTo>
                  <a:pt x="114035" y="124918"/>
                </a:lnTo>
                <a:lnTo>
                  <a:pt x="154540" y="170447"/>
                </a:lnTo>
                <a:lnTo>
                  <a:pt x="195564" y="216495"/>
                </a:lnTo>
                <a:lnTo>
                  <a:pt x="237107" y="263060"/>
                </a:lnTo>
                <a:lnTo>
                  <a:pt x="238002" y="26406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97360" y="7183189"/>
            <a:ext cx="104775" cy="106045"/>
          </a:xfrm>
          <a:custGeom>
            <a:avLst/>
            <a:gdLst/>
            <a:ahLst/>
            <a:cxnLst/>
            <a:rect l="l" t="t" r="r" b="b"/>
            <a:pathLst>
              <a:path w="104775" h="106045">
                <a:moveTo>
                  <a:pt x="72362" y="0"/>
                </a:moveTo>
                <a:lnTo>
                  <a:pt x="0" y="69517"/>
                </a:lnTo>
                <a:lnTo>
                  <a:pt x="104398" y="105767"/>
                </a:lnTo>
                <a:lnTo>
                  <a:pt x="72362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583030" y="8343687"/>
            <a:ext cx="78105" cy="936625"/>
          </a:xfrm>
          <a:custGeom>
            <a:avLst/>
            <a:gdLst/>
            <a:ahLst/>
            <a:cxnLst/>
            <a:rect l="l" t="t" r="r" b="b"/>
            <a:pathLst>
              <a:path w="78105" h="936625">
                <a:moveTo>
                  <a:pt x="73749" y="4358"/>
                </a:moveTo>
                <a:lnTo>
                  <a:pt x="74661" y="0"/>
                </a:lnTo>
                <a:lnTo>
                  <a:pt x="65147" y="50620"/>
                </a:lnTo>
                <a:lnTo>
                  <a:pt x="54869" y="101068"/>
                </a:lnTo>
                <a:lnTo>
                  <a:pt x="44297" y="151446"/>
                </a:lnTo>
                <a:lnTo>
                  <a:pt x="33863" y="201861"/>
                </a:lnTo>
                <a:lnTo>
                  <a:pt x="24045" y="252411"/>
                </a:lnTo>
                <a:lnTo>
                  <a:pt x="15296" y="303205"/>
                </a:lnTo>
                <a:lnTo>
                  <a:pt x="8067" y="354345"/>
                </a:lnTo>
                <a:lnTo>
                  <a:pt x="2808" y="405935"/>
                </a:lnTo>
                <a:lnTo>
                  <a:pt x="0" y="458078"/>
                </a:lnTo>
                <a:lnTo>
                  <a:pt x="73" y="510879"/>
                </a:lnTo>
                <a:lnTo>
                  <a:pt x="3343" y="564406"/>
                </a:lnTo>
                <a:lnTo>
                  <a:pt x="9513" y="618590"/>
                </a:lnTo>
                <a:lnTo>
                  <a:pt x="18115" y="673327"/>
                </a:lnTo>
                <a:lnTo>
                  <a:pt x="28687" y="728515"/>
                </a:lnTo>
                <a:lnTo>
                  <a:pt x="40797" y="784049"/>
                </a:lnTo>
                <a:lnTo>
                  <a:pt x="53958" y="839825"/>
                </a:lnTo>
                <a:lnTo>
                  <a:pt x="67735" y="895738"/>
                </a:lnTo>
                <a:lnTo>
                  <a:pt x="77856" y="93639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4601240" y="9225354"/>
            <a:ext cx="97155" cy="108585"/>
          </a:xfrm>
          <a:custGeom>
            <a:avLst/>
            <a:gdLst/>
            <a:ahLst/>
            <a:cxnLst/>
            <a:rect l="l" t="t" r="r" b="b"/>
            <a:pathLst>
              <a:path w="97155" h="108584">
                <a:moveTo>
                  <a:pt x="96918" y="0"/>
                </a:moveTo>
                <a:lnTo>
                  <a:pt x="0" y="25984"/>
                </a:lnTo>
                <a:lnTo>
                  <a:pt x="73955" y="108102"/>
                </a:lnTo>
                <a:lnTo>
                  <a:pt x="96918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077394" y="3672151"/>
            <a:ext cx="12700" cy="302260"/>
          </a:xfrm>
          <a:custGeom>
            <a:avLst/>
            <a:gdLst/>
            <a:ahLst/>
            <a:cxnLst/>
            <a:rect l="l" t="t" r="r" b="b"/>
            <a:pathLst>
              <a:path w="12700" h="302260">
                <a:moveTo>
                  <a:pt x="0" y="6698"/>
                </a:moveTo>
                <a:lnTo>
                  <a:pt x="1674" y="0"/>
                </a:lnTo>
                <a:lnTo>
                  <a:pt x="2511" y="24279"/>
                </a:lnTo>
                <a:lnTo>
                  <a:pt x="3348" y="48558"/>
                </a:lnTo>
                <a:lnTo>
                  <a:pt x="4185" y="72838"/>
                </a:lnTo>
                <a:lnTo>
                  <a:pt x="5023" y="97118"/>
                </a:lnTo>
                <a:lnTo>
                  <a:pt x="5860" y="121398"/>
                </a:lnTo>
                <a:lnTo>
                  <a:pt x="6698" y="145677"/>
                </a:lnTo>
                <a:lnTo>
                  <a:pt x="7535" y="169956"/>
                </a:lnTo>
                <a:lnTo>
                  <a:pt x="8372" y="194235"/>
                </a:lnTo>
                <a:lnTo>
                  <a:pt x="9209" y="218515"/>
                </a:lnTo>
                <a:lnTo>
                  <a:pt x="10046" y="242795"/>
                </a:lnTo>
                <a:lnTo>
                  <a:pt x="10883" y="267074"/>
                </a:lnTo>
                <a:lnTo>
                  <a:pt x="11720" y="291354"/>
                </a:lnTo>
                <a:lnTo>
                  <a:pt x="12080" y="30176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034676" y="3925234"/>
            <a:ext cx="99695" cy="104139"/>
          </a:xfrm>
          <a:custGeom>
            <a:avLst/>
            <a:gdLst/>
            <a:ahLst/>
            <a:cxnLst/>
            <a:rect l="l" t="t" r="r" b="b"/>
            <a:pathLst>
              <a:path w="99695" h="104139">
                <a:moveTo>
                  <a:pt x="99680" y="0"/>
                </a:moveTo>
                <a:lnTo>
                  <a:pt x="0" y="11510"/>
                </a:lnTo>
                <a:lnTo>
                  <a:pt x="61136" y="103573"/>
                </a:lnTo>
                <a:lnTo>
                  <a:pt x="9968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58976" y="4286674"/>
            <a:ext cx="28575" cy="451484"/>
          </a:xfrm>
          <a:custGeom>
            <a:avLst/>
            <a:gdLst/>
            <a:ahLst/>
            <a:cxnLst/>
            <a:rect l="l" t="t" r="r" b="b"/>
            <a:pathLst>
              <a:path w="28575" h="451485">
                <a:moveTo>
                  <a:pt x="27628" y="0"/>
                </a:moveTo>
                <a:lnTo>
                  <a:pt x="28465" y="12876"/>
                </a:lnTo>
                <a:lnTo>
                  <a:pt x="26791" y="41238"/>
                </a:lnTo>
                <a:lnTo>
                  <a:pt x="25116" y="69648"/>
                </a:lnTo>
                <a:lnTo>
                  <a:pt x="21767" y="126697"/>
                </a:lnTo>
                <a:lnTo>
                  <a:pt x="18418" y="184189"/>
                </a:lnTo>
                <a:lnTo>
                  <a:pt x="15070" y="242234"/>
                </a:lnTo>
                <a:lnTo>
                  <a:pt x="11720" y="300722"/>
                </a:lnTo>
                <a:lnTo>
                  <a:pt x="8372" y="359486"/>
                </a:lnTo>
                <a:lnTo>
                  <a:pt x="5023" y="418362"/>
                </a:lnTo>
                <a:lnTo>
                  <a:pt x="3348" y="447789"/>
                </a:lnTo>
                <a:lnTo>
                  <a:pt x="0" y="451263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75508" y="3467032"/>
            <a:ext cx="127000" cy="299085"/>
          </a:xfrm>
          <a:custGeom>
            <a:avLst/>
            <a:gdLst/>
            <a:ahLst/>
            <a:cxnLst/>
            <a:rect l="l" t="t" r="r" b="b"/>
            <a:pathLst>
              <a:path w="127000" h="299085">
                <a:moveTo>
                  <a:pt x="126663" y="0"/>
                </a:moveTo>
                <a:lnTo>
                  <a:pt x="110368" y="35612"/>
                </a:lnTo>
                <a:lnTo>
                  <a:pt x="88365" y="85611"/>
                </a:lnTo>
                <a:lnTo>
                  <a:pt x="66555" y="135803"/>
                </a:lnTo>
                <a:lnTo>
                  <a:pt x="45106" y="186355"/>
                </a:lnTo>
                <a:lnTo>
                  <a:pt x="24175" y="237425"/>
                </a:lnTo>
                <a:lnTo>
                  <a:pt x="3764" y="289014"/>
                </a:lnTo>
                <a:lnTo>
                  <a:pt x="0" y="29872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45162" y="3706900"/>
            <a:ext cx="93345" cy="110489"/>
          </a:xfrm>
          <a:custGeom>
            <a:avLst/>
            <a:gdLst/>
            <a:ahLst/>
            <a:cxnLst/>
            <a:rect l="l" t="t" r="r" b="b"/>
            <a:pathLst>
              <a:path w="93345" h="110489">
                <a:moveTo>
                  <a:pt x="0" y="0"/>
                </a:moveTo>
                <a:lnTo>
                  <a:pt x="9658" y="110089"/>
                </a:lnTo>
                <a:lnTo>
                  <a:pt x="93046" y="37568"/>
                </a:lnTo>
                <a:lnTo>
                  <a:pt x="0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104286" y="4360667"/>
            <a:ext cx="18415" cy="386715"/>
          </a:xfrm>
          <a:custGeom>
            <a:avLst/>
            <a:gdLst/>
            <a:ahLst/>
            <a:cxnLst/>
            <a:rect l="l" t="t" r="r" b="b"/>
            <a:pathLst>
              <a:path w="18414" h="386714">
                <a:moveTo>
                  <a:pt x="18418" y="8891"/>
                </a:moveTo>
                <a:lnTo>
                  <a:pt x="12558" y="51749"/>
                </a:lnTo>
                <a:lnTo>
                  <a:pt x="10883" y="103774"/>
                </a:lnTo>
                <a:lnTo>
                  <a:pt x="9209" y="156243"/>
                </a:lnTo>
                <a:lnTo>
                  <a:pt x="7535" y="209264"/>
                </a:lnTo>
                <a:lnTo>
                  <a:pt x="5860" y="262729"/>
                </a:lnTo>
                <a:lnTo>
                  <a:pt x="4185" y="316471"/>
                </a:lnTo>
                <a:lnTo>
                  <a:pt x="2511" y="370323"/>
                </a:lnTo>
                <a:lnTo>
                  <a:pt x="0" y="386479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883259" y="3098653"/>
            <a:ext cx="655955" cy="414655"/>
          </a:xfrm>
          <a:custGeom>
            <a:avLst/>
            <a:gdLst/>
            <a:ahLst/>
            <a:cxnLst/>
            <a:rect l="l" t="t" r="r" b="b"/>
            <a:pathLst>
              <a:path w="655955" h="414654">
                <a:moveTo>
                  <a:pt x="0" y="0"/>
                </a:moveTo>
                <a:lnTo>
                  <a:pt x="26168" y="17796"/>
                </a:lnTo>
                <a:lnTo>
                  <a:pt x="70485" y="45369"/>
                </a:lnTo>
                <a:lnTo>
                  <a:pt x="114872" y="73011"/>
                </a:lnTo>
                <a:lnTo>
                  <a:pt x="159349" y="100743"/>
                </a:lnTo>
                <a:lnTo>
                  <a:pt x="203937" y="128586"/>
                </a:lnTo>
                <a:lnTo>
                  <a:pt x="248655" y="156560"/>
                </a:lnTo>
                <a:lnTo>
                  <a:pt x="293519" y="184680"/>
                </a:lnTo>
                <a:lnTo>
                  <a:pt x="338514" y="212931"/>
                </a:lnTo>
                <a:lnTo>
                  <a:pt x="383621" y="241293"/>
                </a:lnTo>
                <a:lnTo>
                  <a:pt x="428817" y="269745"/>
                </a:lnTo>
                <a:lnTo>
                  <a:pt x="474082" y="298265"/>
                </a:lnTo>
                <a:lnTo>
                  <a:pt x="519396" y="326835"/>
                </a:lnTo>
                <a:lnTo>
                  <a:pt x="564738" y="355432"/>
                </a:lnTo>
                <a:lnTo>
                  <a:pt x="610087" y="384036"/>
                </a:lnTo>
                <a:lnTo>
                  <a:pt x="655421" y="412627"/>
                </a:lnTo>
                <a:lnTo>
                  <a:pt x="653871" y="41442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49766" y="2988140"/>
            <a:ext cx="27940" cy="580390"/>
          </a:xfrm>
          <a:custGeom>
            <a:avLst/>
            <a:gdLst/>
            <a:ahLst/>
            <a:cxnLst/>
            <a:rect l="l" t="t" r="r" b="b"/>
            <a:pathLst>
              <a:path w="27940" h="580389">
                <a:moveTo>
                  <a:pt x="0" y="0"/>
                </a:moveTo>
                <a:lnTo>
                  <a:pt x="4400" y="19256"/>
                </a:lnTo>
                <a:lnTo>
                  <a:pt x="5182" y="57768"/>
                </a:lnTo>
                <a:lnTo>
                  <a:pt x="6034" y="96281"/>
                </a:lnTo>
                <a:lnTo>
                  <a:pt x="6974" y="134793"/>
                </a:lnTo>
                <a:lnTo>
                  <a:pt x="8026" y="173305"/>
                </a:lnTo>
                <a:lnTo>
                  <a:pt x="9209" y="211817"/>
                </a:lnTo>
                <a:lnTo>
                  <a:pt x="10537" y="250329"/>
                </a:lnTo>
                <a:lnTo>
                  <a:pt x="11998" y="288841"/>
                </a:lnTo>
                <a:lnTo>
                  <a:pt x="13568" y="327353"/>
                </a:lnTo>
                <a:lnTo>
                  <a:pt x="15228" y="365866"/>
                </a:lnTo>
                <a:lnTo>
                  <a:pt x="16959" y="404379"/>
                </a:lnTo>
                <a:lnTo>
                  <a:pt x="18736" y="442891"/>
                </a:lnTo>
                <a:lnTo>
                  <a:pt x="20543" y="481403"/>
                </a:lnTo>
                <a:lnTo>
                  <a:pt x="22355" y="519916"/>
                </a:lnTo>
                <a:lnTo>
                  <a:pt x="24155" y="558428"/>
                </a:lnTo>
                <a:lnTo>
                  <a:pt x="27628" y="580195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832469" y="3485451"/>
            <a:ext cx="45085" cy="497840"/>
          </a:xfrm>
          <a:custGeom>
            <a:avLst/>
            <a:gdLst/>
            <a:ahLst/>
            <a:cxnLst/>
            <a:rect l="l" t="t" r="r" b="b"/>
            <a:pathLst>
              <a:path w="45084" h="497839">
                <a:moveTo>
                  <a:pt x="2385" y="0"/>
                </a:moveTo>
                <a:lnTo>
                  <a:pt x="0" y="2387"/>
                </a:lnTo>
                <a:lnTo>
                  <a:pt x="3471" y="35751"/>
                </a:lnTo>
                <a:lnTo>
                  <a:pt x="6962" y="69102"/>
                </a:lnTo>
                <a:lnTo>
                  <a:pt x="10443" y="102459"/>
                </a:lnTo>
                <a:lnTo>
                  <a:pt x="17295" y="169278"/>
                </a:lnTo>
                <a:lnTo>
                  <a:pt x="23880" y="236373"/>
                </a:lnTo>
                <a:lnTo>
                  <a:pt x="30013" y="303912"/>
                </a:lnTo>
                <a:lnTo>
                  <a:pt x="35594" y="372004"/>
                </a:lnTo>
                <a:lnTo>
                  <a:pt x="40742" y="440538"/>
                </a:lnTo>
                <a:lnTo>
                  <a:pt x="43192" y="474920"/>
                </a:lnTo>
                <a:lnTo>
                  <a:pt x="44767" y="497432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0824309" y="3936439"/>
            <a:ext cx="100330" cy="101600"/>
          </a:xfrm>
          <a:custGeom>
            <a:avLst/>
            <a:gdLst/>
            <a:ahLst/>
            <a:cxnLst/>
            <a:rect l="l" t="t" r="r" b="b"/>
            <a:pathLst>
              <a:path w="100329" h="101600">
                <a:moveTo>
                  <a:pt x="100122" y="0"/>
                </a:moveTo>
                <a:lnTo>
                  <a:pt x="0" y="6654"/>
                </a:lnTo>
                <a:lnTo>
                  <a:pt x="56595" y="101579"/>
                </a:lnTo>
                <a:lnTo>
                  <a:pt x="100122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360659" y="2159288"/>
            <a:ext cx="10160" cy="497840"/>
          </a:xfrm>
          <a:custGeom>
            <a:avLst/>
            <a:gdLst/>
            <a:ahLst/>
            <a:cxnLst/>
            <a:rect l="l" t="t" r="r" b="b"/>
            <a:pathLst>
              <a:path w="10159" h="497839">
                <a:moveTo>
                  <a:pt x="9890" y="0"/>
                </a:moveTo>
                <a:lnTo>
                  <a:pt x="8095" y="13395"/>
                </a:lnTo>
                <a:lnTo>
                  <a:pt x="7128" y="47721"/>
                </a:lnTo>
                <a:lnTo>
                  <a:pt x="6151" y="82048"/>
                </a:lnTo>
                <a:lnTo>
                  <a:pt x="4245" y="150699"/>
                </a:lnTo>
                <a:lnTo>
                  <a:pt x="2532" y="219352"/>
                </a:lnTo>
                <a:lnTo>
                  <a:pt x="1169" y="288004"/>
                </a:lnTo>
                <a:lnTo>
                  <a:pt x="331" y="356657"/>
                </a:lnTo>
                <a:lnTo>
                  <a:pt x="18" y="425309"/>
                </a:lnTo>
                <a:lnTo>
                  <a:pt x="0" y="459635"/>
                </a:lnTo>
                <a:lnTo>
                  <a:pt x="55" y="493962"/>
                </a:lnTo>
                <a:lnTo>
                  <a:pt x="64" y="497314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310079" y="2612837"/>
            <a:ext cx="100965" cy="99060"/>
          </a:xfrm>
          <a:custGeom>
            <a:avLst/>
            <a:gdLst/>
            <a:ahLst/>
            <a:cxnLst/>
            <a:rect l="l" t="t" r="r" b="b"/>
            <a:pathLst>
              <a:path w="100965" h="99060">
                <a:moveTo>
                  <a:pt x="100339" y="0"/>
                </a:moveTo>
                <a:lnTo>
                  <a:pt x="0" y="1110"/>
                </a:lnTo>
                <a:lnTo>
                  <a:pt x="51261" y="99017"/>
                </a:lnTo>
                <a:lnTo>
                  <a:pt x="100339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2428091" y="4636633"/>
            <a:ext cx="934085" cy="386715"/>
          </a:xfrm>
          <a:custGeom>
            <a:avLst/>
            <a:gdLst/>
            <a:ahLst/>
            <a:cxnLst/>
            <a:rect l="l" t="t" r="r" b="b"/>
            <a:pathLst>
              <a:path w="934084" h="386714">
                <a:moveTo>
                  <a:pt x="0" y="0"/>
                </a:moveTo>
                <a:lnTo>
                  <a:pt x="49150" y="20930"/>
                </a:lnTo>
                <a:lnTo>
                  <a:pt x="117660" y="49395"/>
                </a:lnTo>
                <a:lnTo>
                  <a:pt x="186178" y="77862"/>
                </a:lnTo>
                <a:lnTo>
                  <a:pt x="254733" y="106326"/>
                </a:lnTo>
                <a:lnTo>
                  <a:pt x="323325" y="134793"/>
                </a:lnTo>
                <a:lnTo>
                  <a:pt x="391991" y="163258"/>
                </a:lnTo>
                <a:lnTo>
                  <a:pt x="460749" y="191724"/>
                </a:lnTo>
                <a:lnTo>
                  <a:pt x="529617" y="220189"/>
                </a:lnTo>
                <a:lnTo>
                  <a:pt x="598614" y="248655"/>
                </a:lnTo>
                <a:lnTo>
                  <a:pt x="667759" y="277120"/>
                </a:lnTo>
                <a:lnTo>
                  <a:pt x="737033" y="305586"/>
                </a:lnTo>
                <a:lnTo>
                  <a:pt x="806417" y="334051"/>
                </a:lnTo>
                <a:lnTo>
                  <a:pt x="875893" y="362517"/>
                </a:lnTo>
                <a:lnTo>
                  <a:pt x="933562" y="38612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3303763" y="4960740"/>
            <a:ext cx="109855" cy="94615"/>
          </a:xfrm>
          <a:custGeom>
            <a:avLst/>
            <a:gdLst/>
            <a:ahLst/>
            <a:cxnLst/>
            <a:rect l="l" t="t" r="r" b="b"/>
            <a:pathLst>
              <a:path w="109855" h="94614">
                <a:moveTo>
                  <a:pt x="34679" y="0"/>
                </a:moveTo>
                <a:lnTo>
                  <a:pt x="0" y="94161"/>
                </a:lnTo>
                <a:lnTo>
                  <a:pt x="109734" y="81109"/>
                </a:lnTo>
                <a:lnTo>
                  <a:pt x="34679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46746" y="4836605"/>
            <a:ext cx="340360" cy="206375"/>
          </a:xfrm>
          <a:custGeom>
            <a:avLst/>
            <a:gdLst/>
            <a:ahLst/>
            <a:cxnLst/>
            <a:rect l="l" t="t" r="r" b="b"/>
            <a:pathLst>
              <a:path w="340359" h="206375">
                <a:moveTo>
                  <a:pt x="338553" y="2636"/>
                </a:moveTo>
                <a:lnTo>
                  <a:pt x="340352" y="0"/>
                </a:lnTo>
                <a:lnTo>
                  <a:pt x="304476" y="21644"/>
                </a:lnTo>
                <a:lnTo>
                  <a:pt x="268614" y="43273"/>
                </a:lnTo>
                <a:lnTo>
                  <a:pt x="232745" y="64909"/>
                </a:lnTo>
                <a:lnTo>
                  <a:pt x="196848" y="86573"/>
                </a:lnTo>
                <a:lnTo>
                  <a:pt x="160903" y="108285"/>
                </a:lnTo>
                <a:lnTo>
                  <a:pt x="124888" y="130067"/>
                </a:lnTo>
                <a:lnTo>
                  <a:pt x="88783" y="151939"/>
                </a:lnTo>
                <a:lnTo>
                  <a:pt x="52569" y="173921"/>
                </a:lnTo>
                <a:lnTo>
                  <a:pt x="16222" y="196035"/>
                </a:lnTo>
                <a:lnTo>
                  <a:pt x="0" y="20593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598502" y="4977660"/>
            <a:ext cx="110489" cy="92075"/>
          </a:xfrm>
          <a:custGeom>
            <a:avLst/>
            <a:gdLst/>
            <a:ahLst/>
            <a:cxnLst/>
            <a:rect l="l" t="t" r="r" b="b"/>
            <a:pathLst>
              <a:path w="110490" h="92075">
                <a:moveTo>
                  <a:pt x="61507" y="0"/>
                </a:moveTo>
                <a:lnTo>
                  <a:pt x="0" y="91816"/>
                </a:lnTo>
                <a:lnTo>
                  <a:pt x="110433" y="87608"/>
                </a:lnTo>
                <a:lnTo>
                  <a:pt x="61507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281449" y="3485451"/>
            <a:ext cx="443230" cy="295275"/>
          </a:xfrm>
          <a:custGeom>
            <a:avLst/>
            <a:gdLst/>
            <a:ahLst/>
            <a:cxnLst/>
            <a:rect l="l" t="t" r="r" b="b"/>
            <a:pathLst>
              <a:path w="443229" h="295275">
                <a:moveTo>
                  <a:pt x="442892" y="0"/>
                </a:moveTo>
                <a:lnTo>
                  <a:pt x="418616" y="18418"/>
                </a:lnTo>
                <a:lnTo>
                  <a:pt x="376749" y="46047"/>
                </a:lnTo>
                <a:lnTo>
                  <a:pt x="334892" y="73675"/>
                </a:lnTo>
                <a:lnTo>
                  <a:pt x="293026" y="101304"/>
                </a:lnTo>
                <a:lnTo>
                  <a:pt x="251169" y="128932"/>
                </a:lnTo>
                <a:lnTo>
                  <a:pt x="209303" y="156560"/>
                </a:lnTo>
                <a:lnTo>
                  <a:pt x="167446" y="184189"/>
                </a:lnTo>
                <a:lnTo>
                  <a:pt x="125580" y="211817"/>
                </a:lnTo>
                <a:lnTo>
                  <a:pt x="83723" y="239445"/>
                </a:lnTo>
                <a:lnTo>
                  <a:pt x="41866" y="267074"/>
                </a:lnTo>
                <a:lnTo>
                  <a:pt x="0" y="294702"/>
                </a:lnTo>
                <a:lnTo>
                  <a:pt x="1897" y="293450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236238" y="3713542"/>
            <a:ext cx="110489" cy="94615"/>
          </a:xfrm>
          <a:custGeom>
            <a:avLst/>
            <a:gdLst/>
            <a:ahLst/>
            <a:cxnLst/>
            <a:rect l="l" t="t" r="r" b="b"/>
            <a:pathLst>
              <a:path w="110490" h="94614">
                <a:moveTo>
                  <a:pt x="57724" y="0"/>
                </a:moveTo>
                <a:lnTo>
                  <a:pt x="0" y="94239"/>
                </a:lnTo>
                <a:lnTo>
                  <a:pt x="110169" y="85545"/>
                </a:lnTo>
                <a:lnTo>
                  <a:pt x="57724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008360" y="3098653"/>
            <a:ext cx="461009" cy="405765"/>
          </a:xfrm>
          <a:custGeom>
            <a:avLst/>
            <a:gdLst/>
            <a:ahLst/>
            <a:cxnLst/>
            <a:rect l="l" t="t" r="r" b="b"/>
            <a:pathLst>
              <a:path w="461009" h="405764">
                <a:moveTo>
                  <a:pt x="460473" y="0"/>
                </a:moveTo>
                <a:lnTo>
                  <a:pt x="412073" y="39508"/>
                </a:lnTo>
                <a:lnTo>
                  <a:pt x="380272" y="66313"/>
                </a:lnTo>
                <a:lnTo>
                  <a:pt x="348561" y="93208"/>
                </a:lnTo>
                <a:lnTo>
                  <a:pt x="316961" y="120213"/>
                </a:lnTo>
                <a:lnTo>
                  <a:pt x="285493" y="147351"/>
                </a:lnTo>
                <a:lnTo>
                  <a:pt x="254170" y="174633"/>
                </a:lnTo>
                <a:lnTo>
                  <a:pt x="222978" y="202047"/>
                </a:lnTo>
                <a:lnTo>
                  <a:pt x="191897" y="229572"/>
                </a:lnTo>
                <a:lnTo>
                  <a:pt x="160905" y="257187"/>
                </a:lnTo>
                <a:lnTo>
                  <a:pt x="129984" y="284870"/>
                </a:lnTo>
                <a:lnTo>
                  <a:pt x="99110" y="312603"/>
                </a:lnTo>
                <a:lnTo>
                  <a:pt x="68265" y="340362"/>
                </a:lnTo>
                <a:lnTo>
                  <a:pt x="37426" y="368129"/>
                </a:lnTo>
                <a:lnTo>
                  <a:pt x="6572" y="395882"/>
                </a:lnTo>
                <a:lnTo>
                  <a:pt x="0" y="405216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0074659" y="6800856"/>
            <a:ext cx="41910" cy="281940"/>
          </a:xfrm>
          <a:custGeom>
            <a:avLst/>
            <a:gdLst/>
            <a:ahLst/>
            <a:cxnLst/>
            <a:rect l="l" t="t" r="r" b="b"/>
            <a:pathLst>
              <a:path w="41909" h="281940">
                <a:moveTo>
                  <a:pt x="41856" y="0"/>
                </a:moveTo>
                <a:lnTo>
                  <a:pt x="40180" y="1570"/>
                </a:lnTo>
                <a:lnTo>
                  <a:pt x="36837" y="36166"/>
                </a:lnTo>
                <a:lnTo>
                  <a:pt x="33485" y="69378"/>
                </a:lnTo>
                <a:lnTo>
                  <a:pt x="26790" y="129990"/>
                </a:lnTo>
                <a:lnTo>
                  <a:pt x="20085" y="180224"/>
                </a:lnTo>
                <a:lnTo>
                  <a:pt x="13390" y="220079"/>
                </a:lnTo>
                <a:lnTo>
                  <a:pt x="3343" y="267406"/>
                </a:lnTo>
                <a:lnTo>
                  <a:pt x="0" y="281521"/>
                </a:lnTo>
                <a:lnTo>
                  <a:pt x="5019" y="276283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876333" y="5078687"/>
            <a:ext cx="9525" cy="147955"/>
          </a:xfrm>
          <a:custGeom>
            <a:avLst/>
            <a:gdLst/>
            <a:ahLst/>
            <a:cxnLst/>
            <a:rect l="l" t="t" r="r" b="b"/>
            <a:pathLst>
              <a:path w="9525" h="147954">
                <a:moveTo>
                  <a:pt x="0" y="0"/>
                </a:moveTo>
                <a:lnTo>
                  <a:pt x="1114" y="8372"/>
                </a:lnTo>
                <a:lnTo>
                  <a:pt x="1847" y="30976"/>
                </a:lnTo>
                <a:lnTo>
                  <a:pt x="2670" y="53582"/>
                </a:lnTo>
                <a:lnTo>
                  <a:pt x="3563" y="76187"/>
                </a:lnTo>
                <a:lnTo>
                  <a:pt x="4504" y="98792"/>
                </a:lnTo>
                <a:lnTo>
                  <a:pt x="5473" y="121397"/>
                </a:lnTo>
                <a:lnTo>
                  <a:pt x="6448" y="144002"/>
                </a:lnTo>
                <a:lnTo>
                  <a:pt x="9209" y="147351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0853273" y="1238342"/>
            <a:ext cx="1759585" cy="359410"/>
          </a:xfrm>
          <a:custGeom>
            <a:avLst/>
            <a:gdLst/>
            <a:ahLst/>
            <a:cxnLst/>
            <a:rect l="l" t="t" r="r" b="b"/>
            <a:pathLst>
              <a:path w="1759584" h="359409">
                <a:moveTo>
                  <a:pt x="0" y="0"/>
                </a:moveTo>
                <a:lnTo>
                  <a:pt x="201300" y="39079"/>
                </a:lnTo>
                <a:lnTo>
                  <a:pt x="406091" y="79716"/>
                </a:lnTo>
                <a:lnTo>
                  <a:pt x="597832" y="117834"/>
                </a:lnTo>
                <a:lnTo>
                  <a:pt x="773520" y="152852"/>
                </a:lnTo>
                <a:lnTo>
                  <a:pt x="930155" y="184189"/>
                </a:lnTo>
                <a:lnTo>
                  <a:pt x="1065718" y="211457"/>
                </a:lnTo>
                <a:lnTo>
                  <a:pt x="1182218" y="235045"/>
                </a:lnTo>
                <a:lnTo>
                  <a:pt x="1282656" y="255533"/>
                </a:lnTo>
                <a:lnTo>
                  <a:pt x="1370063" y="273502"/>
                </a:lnTo>
                <a:lnTo>
                  <a:pt x="1447432" y="289534"/>
                </a:lnTo>
                <a:lnTo>
                  <a:pt x="1517783" y="304209"/>
                </a:lnTo>
                <a:lnTo>
                  <a:pt x="1584119" y="318110"/>
                </a:lnTo>
                <a:lnTo>
                  <a:pt x="1649451" y="331817"/>
                </a:lnTo>
                <a:lnTo>
                  <a:pt x="1716790" y="345911"/>
                </a:lnTo>
                <a:lnTo>
                  <a:pt x="1759006" y="359168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987486" y="2064426"/>
            <a:ext cx="1556385" cy="714375"/>
          </a:xfrm>
          <a:custGeom>
            <a:avLst/>
            <a:gdLst/>
            <a:ahLst/>
            <a:cxnLst/>
            <a:rect l="l" t="t" r="r" b="b"/>
            <a:pathLst>
              <a:path w="1556385" h="714375">
                <a:moveTo>
                  <a:pt x="1553475" y="2767"/>
                </a:moveTo>
                <a:lnTo>
                  <a:pt x="1556049" y="0"/>
                </a:lnTo>
                <a:lnTo>
                  <a:pt x="1415223" y="63967"/>
                </a:lnTo>
                <a:lnTo>
                  <a:pt x="1271109" y="129354"/>
                </a:lnTo>
                <a:lnTo>
                  <a:pt x="1125682" y="195307"/>
                </a:lnTo>
                <a:lnTo>
                  <a:pt x="980911" y="260978"/>
                </a:lnTo>
                <a:lnTo>
                  <a:pt x="838769" y="325513"/>
                </a:lnTo>
                <a:lnTo>
                  <a:pt x="701230" y="388063"/>
                </a:lnTo>
                <a:lnTo>
                  <a:pt x="570263" y="447775"/>
                </a:lnTo>
                <a:lnTo>
                  <a:pt x="447842" y="503800"/>
                </a:lnTo>
                <a:lnTo>
                  <a:pt x="335938" y="555286"/>
                </a:lnTo>
                <a:lnTo>
                  <a:pt x="236522" y="601382"/>
                </a:lnTo>
                <a:lnTo>
                  <a:pt x="150911" y="641520"/>
                </a:lnTo>
                <a:lnTo>
                  <a:pt x="77789" y="676269"/>
                </a:lnTo>
                <a:lnTo>
                  <a:pt x="15184" y="706477"/>
                </a:lnTo>
                <a:lnTo>
                  <a:pt x="0" y="713927"/>
                </a:lnTo>
              </a:path>
            </a:pathLst>
          </a:custGeom>
          <a:ln w="9209">
            <a:solidFill>
              <a:srgbClr val="8D2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938515" y="2713871"/>
            <a:ext cx="111125" cy="90170"/>
          </a:xfrm>
          <a:custGeom>
            <a:avLst/>
            <a:gdLst/>
            <a:ahLst/>
            <a:cxnLst/>
            <a:rect l="l" t="t" r="r" b="b"/>
            <a:pathLst>
              <a:path w="111125" h="90169">
                <a:moveTo>
                  <a:pt x="64024" y="0"/>
                </a:moveTo>
                <a:lnTo>
                  <a:pt x="0" y="90078"/>
                </a:lnTo>
                <a:lnTo>
                  <a:pt x="110507" y="88929"/>
                </a:lnTo>
                <a:lnTo>
                  <a:pt x="64024" y="0"/>
                </a:lnTo>
                <a:close/>
              </a:path>
            </a:pathLst>
          </a:custGeom>
          <a:solidFill>
            <a:srgbClr val="8D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6232308" y="3927504"/>
            <a:ext cx="242862" cy="8045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6213069" y="3914904"/>
            <a:ext cx="295275" cy="99060"/>
          </a:xfrm>
          <a:custGeom>
            <a:avLst/>
            <a:gdLst/>
            <a:ahLst/>
            <a:cxnLst/>
            <a:rect l="l" t="t" r="r" b="b"/>
            <a:pathLst>
              <a:path w="295275" h="99060">
                <a:moveTo>
                  <a:pt x="0" y="0"/>
                </a:moveTo>
                <a:lnTo>
                  <a:pt x="294918" y="0"/>
                </a:lnTo>
                <a:lnTo>
                  <a:pt x="294918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4946917" y="6045763"/>
            <a:ext cx="616585" cy="104139"/>
          </a:xfrm>
          <a:custGeom>
            <a:avLst/>
            <a:gdLst/>
            <a:ahLst/>
            <a:cxnLst/>
            <a:rect l="l" t="t" r="r" b="b"/>
            <a:pathLst>
              <a:path w="616584" h="104139">
                <a:moveTo>
                  <a:pt x="38114" y="23065"/>
                </a:moveTo>
                <a:lnTo>
                  <a:pt x="23433" y="23065"/>
                </a:lnTo>
                <a:lnTo>
                  <a:pt x="0" y="80373"/>
                </a:lnTo>
                <a:lnTo>
                  <a:pt x="15486" y="80373"/>
                </a:lnTo>
                <a:lnTo>
                  <a:pt x="27915" y="49976"/>
                </a:lnTo>
                <a:lnTo>
                  <a:pt x="30114" y="45424"/>
                </a:lnTo>
                <a:lnTo>
                  <a:pt x="33925" y="40064"/>
                </a:lnTo>
                <a:lnTo>
                  <a:pt x="36606" y="37547"/>
                </a:lnTo>
                <a:lnTo>
                  <a:pt x="42909" y="33732"/>
                </a:lnTo>
                <a:lnTo>
                  <a:pt x="45621" y="32778"/>
                </a:lnTo>
                <a:lnTo>
                  <a:pt x="70227" y="32778"/>
                </a:lnTo>
                <a:lnTo>
                  <a:pt x="70374" y="32041"/>
                </a:lnTo>
                <a:lnTo>
                  <a:pt x="70097" y="30512"/>
                </a:lnTo>
                <a:lnTo>
                  <a:pt x="35119" y="30512"/>
                </a:lnTo>
                <a:lnTo>
                  <a:pt x="38114" y="23065"/>
                </a:lnTo>
                <a:close/>
              </a:path>
              <a:path w="616584" h="104139">
                <a:moveTo>
                  <a:pt x="70227" y="32778"/>
                </a:moveTo>
                <a:lnTo>
                  <a:pt x="49967" y="32778"/>
                </a:lnTo>
                <a:lnTo>
                  <a:pt x="51485" y="33345"/>
                </a:lnTo>
                <a:lnTo>
                  <a:pt x="53370" y="35613"/>
                </a:lnTo>
                <a:lnTo>
                  <a:pt x="53642" y="37168"/>
                </a:lnTo>
                <a:lnTo>
                  <a:pt x="53055" y="40083"/>
                </a:lnTo>
                <a:lnTo>
                  <a:pt x="51977" y="42978"/>
                </a:lnTo>
                <a:lnTo>
                  <a:pt x="36689" y="80373"/>
                </a:lnTo>
                <a:lnTo>
                  <a:pt x="52176" y="80373"/>
                </a:lnTo>
                <a:lnTo>
                  <a:pt x="67715" y="42330"/>
                </a:lnTo>
                <a:lnTo>
                  <a:pt x="69076" y="38516"/>
                </a:lnTo>
                <a:lnTo>
                  <a:pt x="70227" y="32778"/>
                </a:lnTo>
                <a:close/>
              </a:path>
              <a:path w="616584" h="104139">
                <a:moveTo>
                  <a:pt x="61935" y="21717"/>
                </a:moveTo>
                <a:lnTo>
                  <a:pt x="53694" y="21717"/>
                </a:lnTo>
                <a:lnTo>
                  <a:pt x="50207" y="22392"/>
                </a:lnTo>
                <a:lnTo>
                  <a:pt x="43297" y="25089"/>
                </a:lnTo>
                <a:lnTo>
                  <a:pt x="39422" y="27347"/>
                </a:lnTo>
                <a:lnTo>
                  <a:pt x="35119" y="30512"/>
                </a:lnTo>
                <a:lnTo>
                  <a:pt x="70097" y="30512"/>
                </a:lnTo>
                <a:lnTo>
                  <a:pt x="69725" y="28462"/>
                </a:lnTo>
                <a:lnTo>
                  <a:pt x="65369" y="23065"/>
                </a:lnTo>
                <a:lnTo>
                  <a:pt x="61935" y="21717"/>
                </a:lnTo>
                <a:close/>
              </a:path>
              <a:path w="616584" h="104139">
                <a:moveTo>
                  <a:pt x="122331" y="21717"/>
                </a:moveTo>
                <a:lnTo>
                  <a:pt x="113881" y="21717"/>
                </a:lnTo>
                <a:lnTo>
                  <a:pt x="106803" y="22309"/>
                </a:lnTo>
                <a:lnTo>
                  <a:pt x="76385" y="49020"/>
                </a:lnTo>
                <a:lnTo>
                  <a:pt x="73514" y="63718"/>
                </a:lnTo>
                <a:lnTo>
                  <a:pt x="73578" y="65353"/>
                </a:lnTo>
                <a:lnTo>
                  <a:pt x="76102" y="73269"/>
                </a:lnTo>
                <a:lnTo>
                  <a:pt x="78604" y="76327"/>
                </a:lnTo>
                <a:lnTo>
                  <a:pt x="86081" y="80643"/>
                </a:lnTo>
                <a:lnTo>
                  <a:pt x="90656" y="81723"/>
                </a:lnTo>
                <a:lnTo>
                  <a:pt x="96049" y="81723"/>
                </a:lnTo>
                <a:lnTo>
                  <a:pt x="123647" y="69742"/>
                </a:lnTo>
                <a:lnTo>
                  <a:pt x="95599" y="69742"/>
                </a:lnTo>
                <a:lnTo>
                  <a:pt x="93033" y="68537"/>
                </a:lnTo>
                <a:lnTo>
                  <a:pt x="89536" y="63718"/>
                </a:lnTo>
                <a:lnTo>
                  <a:pt x="89075" y="60462"/>
                </a:lnTo>
                <a:lnTo>
                  <a:pt x="90562" y="53051"/>
                </a:lnTo>
                <a:lnTo>
                  <a:pt x="108258" y="33374"/>
                </a:lnTo>
                <a:lnTo>
                  <a:pt x="136102" y="33374"/>
                </a:lnTo>
                <a:lnTo>
                  <a:pt x="128467" y="24045"/>
                </a:lnTo>
                <a:lnTo>
                  <a:pt x="122331" y="21717"/>
                </a:lnTo>
                <a:close/>
              </a:path>
              <a:path w="616584" h="104139">
                <a:moveTo>
                  <a:pt x="136102" y="33374"/>
                </a:moveTo>
                <a:lnTo>
                  <a:pt x="114980" y="33374"/>
                </a:lnTo>
                <a:lnTo>
                  <a:pt x="117525" y="34479"/>
                </a:lnTo>
                <a:lnTo>
                  <a:pt x="120917" y="38904"/>
                </a:lnTo>
                <a:lnTo>
                  <a:pt x="121350" y="41548"/>
                </a:lnTo>
                <a:lnTo>
                  <a:pt x="121314" y="42270"/>
                </a:lnTo>
                <a:lnTo>
                  <a:pt x="119190" y="52890"/>
                </a:lnTo>
                <a:lnTo>
                  <a:pt x="115891" y="59148"/>
                </a:lnTo>
                <a:lnTo>
                  <a:pt x="107159" y="67926"/>
                </a:lnTo>
                <a:lnTo>
                  <a:pt x="103232" y="69742"/>
                </a:lnTo>
                <a:lnTo>
                  <a:pt x="123647" y="69742"/>
                </a:lnTo>
                <a:lnTo>
                  <a:pt x="137220" y="39632"/>
                </a:lnTo>
                <a:lnTo>
                  <a:pt x="136102" y="33374"/>
                </a:lnTo>
                <a:close/>
              </a:path>
              <a:path w="616584" h="104139">
                <a:moveTo>
                  <a:pt x="256253" y="83439"/>
                </a:moveTo>
                <a:lnTo>
                  <a:pt x="255772" y="85090"/>
                </a:lnTo>
                <a:lnTo>
                  <a:pt x="254551" y="91186"/>
                </a:lnTo>
                <a:lnTo>
                  <a:pt x="254443" y="92583"/>
                </a:lnTo>
                <a:lnTo>
                  <a:pt x="255489" y="96774"/>
                </a:lnTo>
                <a:lnTo>
                  <a:pt x="262662" y="102362"/>
                </a:lnTo>
                <a:lnTo>
                  <a:pt x="268504" y="103632"/>
                </a:lnTo>
                <a:lnTo>
                  <a:pt x="280085" y="103632"/>
                </a:lnTo>
                <a:lnTo>
                  <a:pt x="303498" y="92583"/>
                </a:lnTo>
                <a:lnTo>
                  <a:pt x="277038" y="92583"/>
                </a:lnTo>
                <a:lnTo>
                  <a:pt x="275457" y="92329"/>
                </a:lnTo>
                <a:lnTo>
                  <a:pt x="273279" y="91186"/>
                </a:lnTo>
                <a:lnTo>
                  <a:pt x="272557" y="90424"/>
                </a:lnTo>
                <a:lnTo>
                  <a:pt x="271813" y="88773"/>
                </a:lnTo>
                <a:lnTo>
                  <a:pt x="271792" y="87503"/>
                </a:lnTo>
                <a:lnTo>
                  <a:pt x="272127" y="85852"/>
                </a:lnTo>
                <a:lnTo>
                  <a:pt x="256253" y="83439"/>
                </a:lnTo>
                <a:close/>
              </a:path>
              <a:path w="616584" h="104139">
                <a:moveTo>
                  <a:pt x="312785" y="73914"/>
                </a:moveTo>
                <a:lnTo>
                  <a:pt x="297111" y="73914"/>
                </a:lnTo>
                <a:lnTo>
                  <a:pt x="294189" y="81407"/>
                </a:lnTo>
                <a:lnTo>
                  <a:pt x="292839" y="84455"/>
                </a:lnTo>
                <a:lnTo>
                  <a:pt x="282399" y="92583"/>
                </a:lnTo>
                <a:lnTo>
                  <a:pt x="303498" y="92583"/>
                </a:lnTo>
                <a:lnTo>
                  <a:pt x="304870" y="90551"/>
                </a:lnTo>
                <a:lnTo>
                  <a:pt x="308409" y="84074"/>
                </a:lnTo>
                <a:lnTo>
                  <a:pt x="310973" y="78359"/>
                </a:lnTo>
                <a:lnTo>
                  <a:pt x="312785" y="73914"/>
                </a:lnTo>
                <a:close/>
              </a:path>
              <a:path w="616584" h="104139">
                <a:moveTo>
                  <a:pt x="182182" y="61976"/>
                </a:moveTo>
                <a:lnTo>
                  <a:pt x="166706" y="64389"/>
                </a:lnTo>
                <a:lnTo>
                  <a:pt x="167185" y="69596"/>
                </a:lnTo>
                <a:lnTo>
                  <a:pt x="167287" y="70104"/>
                </a:lnTo>
                <a:lnTo>
                  <a:pt x="169439" y="74168"/>
                </a:lnTo>
                <a:lnTo>
                  <a:pt x="177251" y="80264"/>
                </a:lnTo>
                <a:lnTo>
                  <a:pt x="183345" y="81788"/>
                </a:lnTo>
                <a:lnTo>
                  <a:pt x="199920" y="81788"/>
                </a:lnTo>
                <a:lnTo>
                  <a:pt x="206768" y="79756"/>
                </a:lnTo>
                <a:lnTo>
                  <a:pt x="217501" y="71755"/>
                </a:lnTo>
                <a:lnTo>
                  <a:pt x="218198" y="70739"/>
                </a:lnTo>
                <a:lnTo>
                  <a:pt x="190088" y="70739"/>
                </a:lnTo>
                <a:lnTo>
                  <a:pt x="187523" y="70104"/>
                </a:lnTo>
                <a:lnTo>
                  <a:pt x="184088" y="67437"/>
                </a:lnTo>
                <a:lnTo>
                  <a:pt x="182884" y="65151"/>
                </a:lnTo>
                <a:lnTo>
                  <a:pt x="182182" y="61976"/>
                </a:lnTo>
                <a:close/>
              </a:path>
              <a:path w="616584" h="104139">
                <a:moveTo>
                  <a:pt x="544349" y="21844"/>
                </a:moveTo>
                <a:lnTo>
                  <a:pt x="531366" y="21844"/>
                </a:lnTo>
                <a:lnTo>
                  <a:pt x="525324" y="23368"/>
                </a:lnTo>
                <a:lnTo>
                  <a:pt x="498979" y="51054"/>
                </a:lnTo>
                <a:lnTo>
                  <a:pt x="496244" y="65151"/>
                </a:lnTo>
                <a:lnTo>
                  <a:pt x="497147" y="70866"/>
                </a:lnTo>
                <a:lnTo>
                  <a:pt x="503963" y="79629"/>
                </a:lnTo>
                <a:lnTo>
                  <a:pt x="509324" y="81788"/>
                </a:lnTo>
                <a:lnTo>
                  <a:pt x="523031" y="81788"/>
                </a:lnTo>
                <a:lnTo>
                  <a:pt x="529010" y="80010"/>
                </a:lnTo>
                <a:lnTo>
                  <a:pt x="540119" y="73025"/>
                </a:lnTo>
                <a:lnTo>
                  <a:pt x="543279" y="69596"/>
                </a:lnTo>
                <a:lnTo>
                  <a:pt x="516842" y="69596"/>
                </a:lnTo>
                <a:lnTo>
                  <a:pt x="514958" y="68707"/>
                </a:lnTo>
                <a:lnTo>
                  <a:pt x="512471" y="65151"/>
                </a:lnTo>
                <a:lnTo>
                  <a:pt x="512351" y="64770"/>
                </a:lnTo>
                <a:lnTo>
                  <a:pt x="512184" y="63373"/>
                </a:lnTo>
                <a:lnTo>
                  <a:pt x="512308" y="61341"/>
                </a:lnTo>
                <a:lnTo>
                  <a:pt x="531345" y="33274"/>
                </a:lnTo>
                <a:lnTo>
                  <a:pt x="556817" y="33274"/>
                </a:lnTo>
                <a:lnTo>
                  <a:pt x="556035" y="30607"/>
                </a:lnTo>
                <a:lnTo>
                  <a:pt x="549386" y="23495"/>
                </a:lnTo>
                <a:lnTo>
                  <a:pt x="544349" y="21844"/>
                </a:lnTo>
                <a:close/>
              </a:path>
              <a:path w="616584" h="104139">
                <a:moveTo>
                  <a:pt x="616343" y="32893"/>
                </a:moveTo>
                <a:lnTo>
                  <a:pt x="596170" y="32893"/>
                </a:lnTo>
                <a:lnTo>
                  <a:pt x="598034" y="33401"/>
                </a:lnTo>
                <a:lnTo>
                  <a:pt x="600253" y="35687"/>
                </a:lnTo>
                <a:lnTo>
                  <a:pt x="600486" y="36449"/>
                </a:lnTo>
                <a:lnTo>
                  <a:pt x="600519" y="37592"/>
                </a:lnTo>
                <a:lnTo>
                  <a:pt x="600055" y="40005"/>
                </a:lnTo>
                <a:lnTo>
                  <a:pt x="574191" y="46736"/>
                </a:lnTo>
                <a:lnTo>
                  <a:pt x="567731" y="48768"/>
                </a:lnTo>
                <a:lnTo>
                  <a:pt x="559626" y="55245"/>
                </a:lnTo>
                <a:lnTo>
                  <a:pt x="557051" y="59690"/>
                </a:lnTo>
                <a:lnTo>
                  <a:pt x="555131" y="69215"/>
                </a:lnTo>
                <a:lnTo>
                  <a:pt x="555024" y="70231"/>
                </a:lnTo>
                <a:lnTo>
                  <a:pt x="555698" y="73914"/>
                </a:lnTo>
                <a:lnTo>
                  <a:pt x="555822" y="74168"/>
                </a:lnTo>
                <a:lnTo>
                  <a:pt x="560663" y="80264"/>
                </a:lnTo>
                <a:lnTo>
                  <a:pt x="564276" y="81788"/>
                </a:lnTo>
                <a:lnTo>
                  <a:pt x="572013" y="81788"/>
                </a:lnTo>
                <a:lnTo>
                  <a:pt x="575113" y="81153"/>
                </a:lnTo>
                <a:lnTo>
                  <a:pt x="581552" y="78359"/>
                </a:lnTo>
                <a:lnTo>
                  <a:pt x="584547" y="76454"/>
                </a:lnTo>
                <a:lnTo>
                  <a:pt x="587311" y="73914"/>
                </a:lnTo>
                <a:lnTo>
                  <a:pt x="602210" y="73914"/>
                </a:lnTo>
                <a:lnTo>
                  <a:pt x="602962" y="70231"/>
                </a:lnTo>
                <a:lnTo>
                  <a:pt x="574453" y="70231"/>
                </a:lnTo>
                <a:lnTo>
                  <a:pt x="572872" y="69596"/>
                </a:lnTo>
                <a:lnTo>
                  <a:pt x="570778" y="67056"/>
                </a:lnTo>
                <a:lnTo>
                  <a:pt x="570519" y="65913"/>
                </a:lnTo>
                <a:lnTo>
                  <a:pt x="570586" y="64770"/>
                </a:lnTo>
                <a:lnTo>
                  <a:pt x="590411" y="54483"/>
                </a:lnTo>
                <a:lnTo>
                  <a:pt x="592002" y="54229"/>
                </a:lnTo>
                <a:lnTo>
                  <a:pt x="593290" y="53975"/>
                </a:lnTo>
                <a:lnTo>
                  <a:pt x="594275" y="53721"/>
                </a:lnTo>
                <a:lnTo>
                  <a:pt x="609460" y="53721"/>
                </a:lnTo>
                <a:lnTo>
                  <a:pt x="613303" y="44450"/>
                </a:lnTo>
                <a:lnTo>
                  <a:pt x="614651" y="40640"/>
                </a:lnTo>
                <a:lnTo>
                  <a:pt x="615137" y="38989"/>
                </a:lnTo>
                <a:lnTo>
                  <a:pt x="616343" y="32893"/>
                </a:lnTo>
                <a:close/>
              </a:path>
              <a:path w="616584" h="104139">
                <a:moveTo>
                  <a:pt x="303048" y="21844"/>
                </a:moveTo>
                <a:lnTo>
                  <a:pt x="294629" y="21844"/>
                </a:lnTo>
                <a:lnTo>
                  <a:pt x="289834" y="23241"/>
                </a:lnTo>
                <a:lnTo>
                  <a:pt x="263284" y="64008"/>
                </a:lnTo>
                <a:lnTo>
                  <a:pt x="263180" y="65913"/>
                </a:lnTo>
                <a:lnTo>
                  <a:pt x="263719" y="70739"/>
                </a:lnTo>
                <a:lnTo>
                  <a:pt x="269332" y="78613"/>
                </a:lnTo>
                <a:lnTo>
                  <a:pt x="273541" y="80645"/>
                </a:lnTo>
                <a:lnTo>
                  <a:pt x="284870" y="80645"/>
                </a:lnTo>
                <a:lnTo>
                  <a:pt x="290860" y="78486"/>
                </a:lnTo>
                <a:lnTo>
                  <a:pt x="297111" y="73914"/>
                </a:lnTo>
                <a:lnTo>
                  <a:pt x="312785" y="73914"/>
                </a:lnTo>
                <a:lnTo>
                  <a:pt x="314701" y="69215"/>
                </a:lnTo>
                <a:lnTo>
                  <a:pt x="284703" y="69215"/>
                </a:lnTo>
                <a:lnTo>
                  <a:pt x="282483" y="68072"/>
                </a:lnTo>
                <a:lnTo>
                  <a:pt x="279467" y="63500"/>
                </a:lnTo>
                <a:lnTo>
                  <a:pt x="279246" y="61087"/>
                </a:lnTo>
                <a:lnTo>
                  <a:pt x="279256" y="59563"/>
                </a:lnTo>
                <a:lnTo>
                  <a:pt x="296954" y="32893"/>
                </a:lnTo>
                <a:lnTo>
                  <a:pt x="314689" y="32893"/>
                </a:lnTo>
                <a:lnTo>
                  <a:pt x="313760" y="29591"/>
                </a:lnTo>
                <a:lnTo>
                  <a:pt x="311864" y="26797"/>
                </a:lnTo>
                <a:lnTo>
                  <a:pt x="306336" y="22733"/>
                </a:lnTo>
                <a:lnTo>
                  <a:pt x="303048" y="21844"/>
                </a:lnTo>
                <a:close/>
              </a:path>
              <a:path w="616584" h="104139">
                <a:moveTo>
                  <a:pt x="265887" y="23114"/>
                </a:moveTo>
                <a:lnTo>
                  <a:pt x="250400" y="23114"/>
                </a:lnTo>
                <a:lnTo>
                  <a:pt x="226956" y="80391"/>
                </a:lnTo>
                <a:lnTo>
                  <a:pt x="242442" y="80391"/>
                </a:lnTo>
                <a:lnTo>
                  <a:pt x="265887" y="23114"/>
                </a:lnTo>
                <a:close/>
              </a:path>
              <a:path w="616584" h="104139">
                <a:moveTo>
                  <a:pt x="363507" y="23114"/>
                </a:moveTo>
                <a:lnTo>
                  <a:pt x="348827" y="23114"/>
                </a:lnTo>
                <a:lnTo>
                  <a:pt x="325382" y="80391"/>
                </a:lnTo>
                <a:lnTo>
                  <a:pt x="340869" y="80391"/>
                </a:lnTo>
                <a:lnTo>
                  <a:pt x="353298" y="50038"/>
                </a:lnTo>
                <a:lnTo>
                  <a:pt x="355507" y="45466"/>
                </a:lnTo>
                <a:lnTo>
                  <a:pt x="359318" y="40132"/>
                </a:lnTo>
                <a:lnTo>
                  <a:pt x="361988" y="37592"/>
                </a:lnTo>
                <a:lnTo>
                  <a:pt x="368292" y="33782"/>
                </a:lnTo>
                <a:lnTo>
                  <a:pt x="371004" y="32893"/>
                </a:lnTo>
                <a:lnTo>
                  <a:pt x="395604" y="32893"/>
                </a:lnTo>
                <a:lnTo>
                  <a:pt x="395681" y="32512"/>
                </a:lnTo>
                <a:lnTo>
                  <a:pt x="395711" y="31877"/>
                </a:lnTo>
                <a:lnTo>
                  <a:pt x="395483" y="30607"/>
                </a:lnTo>
                <a:lnTo>
                  <a:pt x="360502" y="30607"/>
                </a:lnTo>
                <a:lnTo>
                  <a:pt x="363507" y="23114"/>
                </a:lnTo>
                <a:close/>
              </a:path>
              <a:path w="616584" h="104139">
                <a:moveTo>
                  <a:pt x="395604" y="32893"/>
                </a:moveTo>
                <a:lnTo>
                  <a:pt x="375360" y="32893"/>
                </a:lnTo>
                <a:lnTo>
                  <a:pt x="376878" y="33401"/>
                </a:lnTo>
                <a:lnTo>
                  <a:pt x="378763" y="35687"/>
                </a:lnTo>
                <a:lnTo>
                  <a:pt x="378899" y="36449"/>
                </a:lnTo>
                <a:lnTo>
                  <a:pt x="378959" y="37592"/>
                </a:lnTo>
                <a:lnTo>
                  <a:pt x="378474" y="40005"/>
                </a:lnTo>
                <a:lnTo>
                  <a:pt x="377360" y="43053"/>
                </a:lnTo>
                <a:lnTo>
                  <a:pt x="362083" y="80391"/>
                </a:lnTo>
                <a:lnTo>
                  <a:pt x="377569" y="80391"/>
                </a:lnTo>
                <a:lnTo>
                  <a:pt x="393378" y="41656"/>
                </a:lnTo>
                <a:lnTo>
                  <a:pt x="394414" y="38735"/>
                </a:lnTo>
                <a:lnTo>
                  <a:pt x="395604" y="32893"/>
                </a:lnTo>
                <a:close/>
              </a:path>
              <a:path w="616584" h="104139">
                <a:moveTo>
                  <a:pt x="431599" y="23114"/>
                </a:moveTo>
                <a:lnTo>
                  <a:pt x="416112" y="23114"/>
                </a:lnTo>
                <a:lnTo>
                  <a:pt x="392679" y="80391"/>
                </a:lnTo>
                <a:lnTo>
                  <a:pt x="408165" y="80391"/>
                </a:lnTo>
                <a:lnTo>
                  <a:pt x="431599" y="23114"/>
                </a:lnTo>
                <a:close/>
              </a:path>
              <a:path w="616584" h="104139">
                <a:moveTo>
                  <a:pt x="459179" y="34417"/>
                </a:moveTo>
                <a:lnTo>
                  <a:pt x="443693" y="34417"/>
                </a:lnTo>
                <a:lnTo>
                  <a:pt x="424887" y="80391"/>
                </a:lnTo>
                <a:lnTo>
                  <a:pt x="440374" y="80391"/>
                </a:lnTo>
                <a:lnTo>
                  <a:pt x="459179" y="34417"/>
                </a:lnTo>
                <a:close/>
              </a:path>
              <a:path w="616584" h="104139">
                <a:moveTo>
                  <a:pt x="499105" y="23114"/>
                </a:moveTo>
                <a:lnTo>
                  <a:pt x="483618" y="23114"/>
                </a:lnTo>
                <a:lnTo>
                  <a:pt x="460184" y="80391"/>
                </a:lnTo>
                <a:lnTo>
                  <a:pt x="475671" y="80391"/>
                </a:lnTo>
                <a:lnTo>
                  <a:pt x="499105" y="23114"/>
                </a:lnTo>
                <a:close/>
              </a:path>
              <a:path w="616584" h="104139">
                <a:moveTo>
                  <a:pt x="602210" y="73914"/>
                </a:moveTo>
                <a:lnTo>
                  <a:pt x="587311" y="73914"/>
                </a:lnTo>
                <a:lnTo>
                  <a:pt x="587018" y="76200"/>
                </a:lnTo>
                <a:lnTo>
                  <a:pt x="587080" y="79629"/>
                </a:lnTo>
                <a:lnTo>
                  <a:pt x="587154" y="80391"/>
                </a:lnTo>
                <a:lnTo>
                  <a:pt x="602212" y="80391"/>
                </a:lnTo>
                <a:lnTo>
                  <a:pt x="602022" y="78359"/>
                </a:lnTo>
                <a:lnTo>
                  <a:pt x="602054" y="74676"/>
                </a:lnTo>
                <a:lnTo>
                  <a:pt x="602210" y="73914"/>
                </a:lnTo>
                <a:close/>
              </a:path>
              <a:path w="616584" h="104139">
                <a:moveTo>
                  <a:pt x="217249" y="21844"/>
                </a:moveTo>
                <a:lnTo>
                  <a:pt x="200590" y="21844"/>
                </a:lnTo>
                <a:lnTo>
                  <a:pt x="193135" y="24003"/>
                </a:lnTo>
                <a:lnTo>
                  <a:pt x="183481" y="31877"/>
                </a:lnTo>
                <a:lnTo>
                  <a:pt x="181010" y="35814"/>
                </a:lnTo>
                <a:lnTo>
                  <a:pt x="179393" y="43815"/>
                </a:lnTo>
                <a:lnTo>
                  <a:pt x="179293" y="45212"/>
                </a:lnTo>
                <a:lnTo>
                  <a:pt x="180203" y="48514"/>
                </a:lnTo>
                <a:lnTo>
                  <a:pt x="184999" y="53213"/>
                </a:lnTo>
                <a:lnTo>
                  <a:pt x="190308" y="55626"/>
                </a:lnTo>
                <a:lnTo>
                  <a:pt x="202297" y="59817"/>
                </a:lnTo>
                <a:lnTo>
                  <a:pt x="204245" y="60833"/>
                </a:lnTo>
                <a:lnTo>
                  <a:pt x="204883" y="61595"/>
                </a:lnTo>
                <a:lnTo>
                  <a:pt x="205470" y="62484"/>
                </a:lnTo>
                <a:lnTo>
                  <a:pt x="205658" y="63373"/>
                </a:lnTo>
                <a:lnTo>
                  <a:pt x="205145" y="65913"/>
                </a:lnTo>
                <a:lnTo>
                  <a:pt x="204140" y="67310"/>
                </a:lnTo>
                <a:lnTo>
                  <a:pt x="200014" y="69977"/>
                </a:lnTo>
                <a:lnTo>
                  <a:pt x="197030" y="70739"/>
                </a:lnTo>
                <a:lnTo>
                  <a:pt x="218198" y="70739"/>
                </a:lnTo>
                <a:lnTo>
                  <a:pt x="220726" y="67056"/>
                </a:lnTo>
                <a:lnTo>
                  <a:pt x="222652" y="57404"/>
                </a:lnTo>
                <a:lnTo>
                  <a:pt x="221574" y="53848"/>
                </a:lnTo>
                <a:lnTo>
                  <a:pt x="216443" y="48768"/>
                </a:lnTo>
                <a:lnTo>
                  <a:pt x="211826" y="46609"/>
                </a:lnTo>
                <a:lnTo>
                  <a:pt x="200098" y="42926"/>
                </a:lnTo>
                <a:lnTo>
                  <a:pt x="197407" y="41910"/>
                </a:lnTo>
                <a:lnTo>
                  <a:pt x="195376" y="40386"/>
                </a:lnTo>
                <a:lnTo>
                  <a:pt x="194938" y="39370"/>
                </a:lnTo>
                <a:lnTo>
                  <a:pt x="195015" y="38608"/>
                </a:lnTo>
                <a:lnTo>
                  <a:pt x="195460" y="36449"/>
                </a:lnTo>
                <a:lnTo>
                  <a:pt x="196412" y="35179"/>
                </a:lnTo>
                <a:lnTo>
                  <a:pt x="199690" y="33020"/>
                </a:lnTo>
                <a:lnTo>
                  <a:pt x="202129" y="32512"/>
                </a:lnTo>
                <a:lnTo>
                  <a:pt x="230701" y="32512"/>
                </a:lnTo>
                <a:lnTo>
                  <a:pt x="230575" y="31877"/>
                </a:lnTo>
                <a:lnTo>
                  <a:pt x="229029" y="28575"/>
                </a:lnTo>
                <a:lnTo>
                  <a:pt x="222558" y="23114"/>
                </a:lnTo>
                <a:lnTo>
                  <a:pt x="217249" y="21844"/>
                </a:lnTo>
                <a:close/>
              </a:path>
              <a:path w="616584" h="104139">
                <a:moveTo>
                  <a:pt x="609460" y="53721"/>
                </a:moveTo>
                <a:lnTo>
                  <a:pt x="594275" y="53721"/>
                </a:lnTo>
                <a:lnTo>
                  <a:pt x="591887" y="59563"/>
                </a:lnTo>
                <a:lnTo>
                  <a:pt x="590421" y="62357"/>
                </a:lnTo>
                <a:lnTo>
                  <a:pt x="587657" y="65913"/>
                </a:lnTo>
                <a:lnTo>
                  <a:pt x="585825" y="67310"/>
                </a:lnTo>
                <a:lnTo>
                  <a:pt x="581228" y="69596"/>
                </a:lnTo>
                <a:lnTo>
                  <a:pt x="578914" y="70231"/>
                </a:lnTo>
                <a:lnTo>
                  <a:pt x="602962" y="70231"/>
                </a:lnTo>
                <a:lnTo>
                  <a:pt x="603091" y="69596"/>
                </a:lnTo>
                <a:lnTo>
                  <a:pt x="604798" y="64770"/>
                </a:lnTo>
                <a:lnTo>
                  <a:pt x="609460" y="53721"/>
                </a:lnTo>
                <a:close/>
              </a:path>
              <a:path w="616584" h="104139">
                <a:moveTo>
                  <a:pt x="534057" y="58801"/>
                </a:moveTo>
                <a:lnTo>
                  <a:pt x="532036" y="62484"/>
                </a:lnTo>
                <a:lnTo>
                  <a:pt x="529701" y="65151"/>
                </a:lnTo>
                <a:lnTo>
                  <a:pt x="524381" y="68707"/>
                </a:lnTo>
                <a:lnTo>
                  <a:pt x="521806" y="69596"/>
                </a:lnTo>
                <a:lnTo>
                  <a:pt x="543279" y="69596"/>
                </a:lnTo>
                <a:lnTo>
                  <a:pt x="544800" y="67945"/>
                </a:lnTo>
                <a:lnTo>
                  <a:pt x="548622" y="61341"/>
                </a:lnTo>
                <a:lnTo>
                  <a:pt x="534057" y="58801"/>
                </a:lnTo>
                <a:close/>
              </a:path>
              <a:path w="616584" h="104139">
                <a:moveTo>
                  <a:pt x="314689" y="32893"/>
                </a:moveTo>
                <a:lnTo>
                  <a:pt x="302598" y="32893"/>
                </a:lnTo>
                <a:lnTo>
                  <a:pt x="304891" y="34036"/>
                </a:lnTo>
                <a:lnTo>
                  <a:pt x="308196" y="38862"/>
                </a:lnTo>
                <a:lnTo>
                  <a:pt x="308317" y="39243"/>
                </a:lnTo>
                <a:lnTo>
                  <a:pt x="308639" y="41656"/>
                </a:lnTo>
                <a:lnTo>
                  <a:pt x="308698" y="42418"/>
                </a:lnTo>
                <a:lnTo>
                  <a:pt x="307255" y="49657"/>
                </a:lnTo>
                <a:lnTo>
                  <a:pt x="290357" y="69215"/>
                </a:lnTo>
                <a:lnTo>
                  <a:pt x="314701" y="69215"/>
                </a:lnTo>
                <a:lnTo>
                  <a:pt x="329355" y="33274"/>
                </a:lnTo>
                <a:lnTo>
                  <a:pt x="314796" y="33274"/>
                </a:lnTo>
                <a:lnTo>
                  <a:pt x="314689" y="32893"/>
                </a:lnTo>
                <a:close/>
              </a:path>
              <a:path w="616584" h="104139">
                <a:moveTo>
                  <a:pt x="556817" y="33274"/>
                </a:moveTo>
                <a:lnTo>
                  <a:pt x="536915" y="33274"/>
                </a:lnTo>
                <a:lnTo>
                  <a:pt x="538863" y="34036"/>
                </a:lnTo>
                <a:lnTo>
                  <a:pt x="541459" y="36957"/>
                </a:lnTo>
                <a:lnTo>
                  <a:pt x="541750" y="38354"/>
                </a:lnTo>
                <a:lnTo>
                  <a:pt x="541875" y="40386"/>
                </a:lnTo>
                <a:lnTo>
                  <a:pt x="541690" y="42545"/>
                </a:lnTo>
                <a:lnTo>
                  <a:pt x="556726" y="41021"/>
                </a:lnTo>
                <a:lnTo>
                  <a:pt x="557375" y="35179"/>
                </a:lnTo>
                <a:lnTo>
                  <a:pt x="556817" y="33274"/>
                </a:lnTo>
                <a:close/>
              </a:path>
              <a:path w="616584" h="104139">
                <a:moveTo>
                  <a:pt x="604316" y="21844"/>
                </a:moveTo>
                <a:lnTo>
                  <a:pt x="589856" y="21844"/>
                </a:lnTo>
                <a:lnTo>
                  <a:pt x="583877" y="23241"/>
                </a:lnTo>
                <a:lnTo>
                  <a:pt x="574129" y="28956"/>
                </a:lnTo>
                <a:lnTo>
                  <a:pt x="570317" y="33020"/>
                </a:lnTo>
                <a:lnTo>
                  <a:pt x="567563" y="38100"/>
                </a:lnTo>
                <a:lnTo>
                  <a:pt x="582411" y="39370"/>
                </a:lnTo>
                <a:lnTo>
                  <a:pt x="583406" y="37338"/>
                </a:lnTo>
                <a:lnTo>
                  <a:pt x="584819" y="35687"/>
                </a:lnTo>
                <a:lnTo>
                  <a:pt x="588474" y="33401"/>
                </a:lnTo>
                <a:lnTo>
                  <a:pt x="590767" y="32893"/>
                </a:lnTo>
                <a:lnTo>
                  <a:pt x="616343" y="32893"/>
                </a:lnTo>
                <a:lnTo>
                  <a:pt x="616294" y="32512"/>
                </a:lnTo>
                <a:lnTo>
                  <a:pt x="615332" y="29210"/>
                </a:lnTo>
                <a:lnTo>
                  <a:pt x="609468" y="23241"/>
                </a:lnTo>
                <a:lnTo>
                  <a:pt x="604316" y="21844"/>
                </a:lnTo>
                <a:close/>
              </a:path>
              <a:path w="616584" h="104139">
                <a:moveTo>
                  <a:pt x="230701" y="32512"/>
                </a:moveTo>
                <a:lnTo>
                  <a:pt x="208600" y="32512"/>
                </a:lnTo>
                <a:lnTo>
                  <a:pt x="211229" y="33147"/>
                </a:lnTo>
                <a:lnTo>
                  <a:pt x="214736" y="35560"/>
                </a:lnTo>
                <a:lnTo>
                  <a:pt x="215647" y="37211"/>
                </a:lnTo>
                <a:lnTo>
                  <a:pt x="215982" y="39243"/>
                </a:lnTo>
                <a:lnTo>
                  <a:pt x="230778" y="36830"/>
                </a:lnTo>
                <a:lnTo>
                  <a:pt x="230701" y="32512"/>
                </a:lnTo>
                <a:close/>
              </a:path>
              <a:path w="616584" h="104139">
                <a:moveTo>
                  <a:pt x="474770" y="23114"/>
                </a:moveTo>
                <a:lnTo>
                  <a:pt x="439693" y="23114"/>
                </a:lnTo>
                <a:lnTo>
                  <a:pt x="435054" y="34417"/>
                </a:lnTo>
                <a:lnTo>
                  <a:pt x="470132" y="34417"/>
                </a:lnTo>
                <a:lnTo>
                  <a:pt x="474770" y="23114"/>
                </a:lnTo>
                <a:close/>
              </a:path>
              <a:path w="616584" h="104139">
                <a:moveTo>
                  <a:pt x="333497" y="23114"/>
                </a:moveTo>
                <a:lnTo>
                  <a:pt x="318985" y="23114"/>
                </a:lnTo>
                <a:lnTo>
                  <a:pt x="314796" y="33274"/>
                </a:lnTo>
                <a:lnTo>
                  <a:pt x="329355" y="33274"/>
                </a:lnTo>
                <a:lnTo>
                  <a:pt x="333497" y="23114"/>
                </a:lnTo>
                <a:close/>
              </a:path>
              <a:path w="616584" h="104139">
                <a:moveTo>
                  <a:pt x="387318" y="21844"/>
                </a:moveTo>
                <a:lnTo>
                  <a:pt x="379077" y="21844"/>
                </a:lnTo>
                <a:lnTo>
                  <a:pt x="375590" y="22479"/>
                </a:lnTo>
                <a:lnTo>
                  <a:pt x="368690" y="25146"/>
                </a:lnTo>
                <a:lnTo>
                  <a:pt x="364805" y="27432"/>
                </a:lnTo>
                <a:lnTo>
                  <a:pt x="360502" y="30607"/>
                </a:lnTo>
                <a:lnTo>
                  <a:pt x="395483" y="30607"/>
                </a:lnTo>
                <a:lnTo>
                  <a:pt x="395118" y="28575"/>
                </a:lnTo>
                <a:lnTo>
                  <a:pt x="390762" y="23114"/>
                </a:lnTo>
                <a:lnTo>
                  <a:pt x="387318" y="21844"/>
                </a:lnTo>
                <a:close/>
              </a:path>
              <a:path w="616584" h="104139">
                <a:moveTo>
                  <a:pt x="476812" y="0"/>
                </a:moveTo>
                <a:lnTo>
                  <a:pt x="468142" y="0"/>
                </a:lnTo>
                <a:lnTo>
                  <a:pt x="464834" y="635"/>
                </a:lnTo>
                <a:lnTo>
                  <a:pt x="448331" y="23114"/>
                </a:lnTo>
                <a:lnTo>
                  <a:pt x="463818" y="23114"/>
                </a:lnTo>
                <a:lnTo>
                  <a:pt x="465493" y="19050"/>
                </a:lnTo>
                <a:lnTo>
                  <a:pt x="466718" y="16002"/>
                </a:lnTo>
                <a:lnTo>
                  <a:pt x="467682" y="14097"/>
                </a:lnTo>
                <a:lnTo>
                  <a:pt x="469493" y="12319"/>
                </a:lnTo>
                <a:lnTo>
                  <a:pt x="470917" y="11684"/>
                </a:lnTo>
                <a:lnTo>
                  <a:pt x="482217" y="11684"/>
                </a:lnTo>
                <a:lnTo>
                  <a:pt x="486550" y="2540"/>
                </a:lnTo>
                <a:lnTo>
                  <a:pt x="481639" y="889"/>
                </a:lnTo>
                <a:lnTo>
                  <a:pt x="476812" y="0"/>
                </a:lnTo>
                <a:close/>
              </a:path>
              <a:path w="616584" h="104139">
                <a:moveTo>
                  <a:pt x="274776" y="1270"/>
                </a:moveTo>
                <a:lnTo>
                  <a:pt x="259290" y="1270"/>
                </a:lnTo>
                <a:lnTo>
                  <a:pt x="253573" y="15367"/>
                </a:lnTo>
                <a:lnTo>
                  <a:pt x="269059" y="15367"/>
                </a:lnTo>
                <a:lnTo>
                  <a:pt x="274776" y="1270"/>
                </a:lnTo>
                <a:close/>
              </a:path>
              <a:path w="616584" h="104139">
                <a:moveTo>
                  <a:pt x="440499" y="1270"/>
                </a:moveTo>
                <a:lnTo>
                  <a:pt x="425013" y="1270"/>
                </a:lnTo>
                <a:lnTo>
                  <a:pt x="419285" y="15367"/>
                </a:lnTo>
                <a:lnTo>
                  <a:pt x="434772" y="15367"/>
                </a:lnTo>
                <a:lnTo>
                  <a:pt x="440499" y="1270"/>
                </a:lnTo>
                <a:close/>
              </a:path>
              <a:path w="616584" h="104139">
                <a:moveTo>
                  <a:pt x="508005" y="1270"/>
                </a:moveTo>
                <a:lnTo>
                  <a:pt x="492519" y="1270"/>
                </a:lnTo>
                <a:lnTo>
                  <a:pt x="486791" y="15367"/>
                </a:lnTo>
                <a:lnTo>
                  <a:pt x="502288" y="15367"/>
                </a:lnTo>
                <a:lnTo>
                  <a:pt x="508005" y="1270"/>
                </a:lnTo>
                <a:close/>
              </a:path>
              <a:path w="616584" h="104139">
                <a:moveTo>
                  <a:pt x="482217" y="11684"/>
                </a:moveTo>
                <a:lnTo>
                  <a:pt x="474980" y="11684"/>
                </a:lnTo>
                <a:lnTo>
                  <a:pt x="477859" y="12319"/>
                </a:lnTo>
                <a:lnTo>
                  <a:pt x="481315" y="13589"/>
                </a:lnTo>
                <a:lnTo>
                  <a:pt x="482217" y="11684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4933028" y="6039870"/>
            <a:ext cx="663575" cy="122555"/>
          </a:xfrm>
          <a:custGeom>
            <a:avLst/>
            <a:gdLst/>
            <a:ahLst/>
            <a:cxnLst/>
            <a:rect l="l" t="t" r="r" b="b"/>
            <a:pathLst>
              <a:path w="663575" h="122554">
                <a:moveTo>
                  <a:pt x="0" y="0"/>
                </a:moveTo>
                <a:lnTo>
                  <a:pt x="663153" y="0"/>
                </a:lnTo>
                <a:lnTo>
                  <a:pt x="663153" y="122133"/>
                </a:lnTo>
                <a:lnTo>
                  <a:pt x="0" y="122133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4480198" y="3800803"/>
            <a:ext cx="150553" cy="8763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1693" y="4711469"/>
            <a:ext cx="111279" cy="10819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645944" y="6630482"/>
            <a:ext cx="887507" cy="4362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367713" y="1947470"/>
            <a:ext cx="611505" cy="102870"/>
          </a:xfrm>
          <a:custGeom>
            <a:avLst/>
            <a:gdLst/>
            <a:ahLst/>
            <a:cxnLst/>
            <a:rect l="l" t="t" r="r" b="b"/>
            <a:pathLst>
              <a:path w="611504" h="102869">
                <a:moveTo>
                  <a:pt x="16849" y="54017"/>
                </a:moveTo>
                <a:lnTo>
                  <a:pt x="1202" y="54825"/>
                </a:lnTo>
                <a:lnTo>
                  <a:pt x="0" y="60113"/>
                </a:lnTo>
                <a:lnTo>
                  <a:pt x="104" y="65078"/>
                </a:lnTo>
                <a:lnTo>
                  <a:pt x="2493" y="72920"/>
                </a:lnTo>
                <a:lnTo>
                  <a:pt x="5374" y="76095"/>
                </a:lnTo>
                <a:lnTo>
                  <a:pt x="14424" y="80664"/>
                </a:lnTo>
                <a:lnTo>
                  <a:pt x="20087" y="81806"/>
                </a:lnTo>
                <a:lnTo>
                  <a:pt x="26886" y="81806"/>
                </a:lnTo>
                <a:lnTo>
                  <a:pt x="58767" y="68207"/>
                </a:lnTo>
                <a:lnTo>
                  <a:pt x="23310" y="68207"/>
                </a:lnTo>
                <a:lnTo>
                  <a:pt x="19203" y="66805"/>
                </a:lnTo>
                <a:lnTo>
                  <a:pt x="16260" y="62272"/>
                </a:lnTo>
                <a:lnTo>
                  <a:pt x="16080" y="58944"/>
                </a:lnTo>
                <a:lnTo>
                  <a:pt x="16849" y="54017"/>
                </a:lnTo>
                <a:close/>
              </a:path>
              <a:path w="611504" h="102869">
                <a:moveTo>
                  <a:pt x="119885" y="21800"/>
                </a:moveTo>
                <a:lnTo>
                  <a:pt x="112869" y="21800"/>
                </a:lnTo>
                <a:lnTo>
                  <a:pt x="104933" y="22576"/>
                </a:lnTo>
                <a:lnTo>
                  <a:pt x="75822" y="47306"/>
                </a:lnTo>
                <a:lnTo>
                  <a:pt x="72704" y="63477"/>
                </a:lnTo>
                <a:lnTo>
                  <a:pt x="73770" y="69619"/>
                </a:lnTo>
                <a:lnTo>
                  <a:pt x="81461" y="79369"/>
                </a:lnTo>
                <a:lnTo>
                  <a:pt x="87233" y="81806"/>
                </a:lnTo>
                <a:lnTo>
                  <a:pt x="100545" y="81806"/>
                </a:lnTo>
                <a:lnTo>
                  <a:pt x="105886" y="80413"/>
                </a:lnTo>
                <a:lnTo>
                  <a:pt x="116031" y="74836"/>
                </a:lnTo>
                <a:lnTo>
                  <a:pt x="120379" y="70743"/>
                </a:lnTo>
                <a:lnTo>
                  <a:pt x="94122" y="70743"/>
                </a:lnTo>
                <a:lnTo>
                  <a:pt x="91704" y="69574"/>
                </a:lnTo>
                <a:lnTo>
                  <a:pt x="88286" y="64898"/>
                </a:lnTo>
                <a:lnTo>
                  <a:pt x="87814" y="61822"/>
                </a:lnTo>
                <a:lnTo>
                  <a:pt x="88575" y="58009"/>
                </a:lnTo>
                <a:lnTo>
                  <a:pt x="88910" y="56605"/>
                </a:lnTo>
                <a:lnTo>
                  <a:pt x="127762" y="56605"/>
                </a:lnTo>
                <a:lnTo>
                  <a:pt x="129079" y="53619"/>
                </a:lnTo>
                <a:lnTo>
                  <a:pt x="130111" y="50257"/>
                </a:lnTo>
                <a:lnTo>
                  <a:pt x="130730" y="47162"/>
                </a:lnTo>
                <a:lnTo>
                  <a:pt x="92362" y="47162"/>
                </a:lnTo>
                <a:lnTo>
                  <a:pt x="94204" y="42450"/>
                </a:lnTo>
                <a:lnTo>
                  <a:pt x="96635" y="38888"/>
                </a:lnTo>
                <a:lnTo>
                  <a:pt x="102671" y="34069"/>
                </a:lnTo>
                <a:lnTo>
                  <a:pt x="105782" y="32863"/>
                </a:lnTo>
                <a:lnTo>
                  <a:pt x="131598" y="32863"/>
                </a:lnTo>
                <a:lnTo>
                  <a:pt x="131566" y="32638"/>
                </a:lnTo>
                <a:lnTo>
                  <a:pt x="125025" y="23966"/>
                </a:lnTo>
                <a:lnTo>
                  <a:pt x="119885" y="21800"/>
                </a:lnTo>
                <a:close/>
              </a:path>
              <a:path w="611504" h="102869">
                <a:moveTo>
                  <a:pt x="110884" y="62757"/>
                </a:moveTo>
                <a:lnTo>
                  <a:pt x="106940" y="68082"/>
                </a:lnTo>
                <a:lnTo>
                  <a:pt x="102396" y="70743"/>
                </a:lnTo>
                <a:lnTo>
                  <a:pt x="120379" y="70743"/>
                </a:lnTo>
                <a:lnTo>
                  <a:pt x="124287" y="65078"/>
                </a:lnTo>
                <a:lnTo>
                  <a:pt x="110884" y="62757"/>
                </a:lnTo>
                <a:close/>
              </a:path>
              <a:path w="611504" h="102869">
                <a:moveTo>
                  <a:pt x="59221" y="0"/>
                </a:moveTo>
                <a:lnTo>
                  <a:pt x="40801" y="0"/>
                </a:lnTo>
                <a:lnTo>
                  <a:pt x="33383" y="2193"/>
                </a:lnTo>
                <a:lnTo>
                  <a:pt x="21986" y="10971"/>
                </a:lnTo>
                <a:lnTo>
                  <a:pt x="18472" y="16495"/>
                </a:lnTo>
                <a:lnTo>
                  <a:pt x="16396" y="26873"/>
                </a:lnTo>
                <a:lnTo>
                  <a:pt x="16456" y="28782"/>
                </a:lnTo>
                <a:lnTo>
                  <a:pt x="40554" y="49393"/>
                </a:lnTo>
                <a:lnTo>
                  <a:pt x="43921" y="51317"/>
                </a:lnTo>
                <a:lnTo>
                  <a:pt x="45050" y="52504"/>
                </a:lnTo>
                <a:lnTo>
                  <a:pt x="46669" y="54122"/>
                </a:lnTo>
                <a:lnTo>
                  <a:pt x="47244" y="56101"/>
                </a:lnTo>
                <a:lnTo>
                  <a:pt x="46238" y="61138"/>
                </a:lnTo>
                <a:lnTo>
                  <a:pt x="44590" y="63441"/>
                </a:lnTo>
                <a:lnTo>
                  <a:pt x="39079" y="67253"/>
                </a:lnTo>
                <a:lnTo>
                  <a:pt x="35039" y="68207"/>
                </a:lnTo>
                <a:lnTo>
                  <a:pt x="58767" y="68207"/>
                </a:lnTo>
                <a:lnTo>
                  <a:pt x="61903" y="63477"/>
                </a:lnTo>
                <a:lnTo>
                  <a:pt x="64336" y="51317"/>
                </a:lnTo>
                <a:lnTo>
                  <a:pt x="64310" y="50257"/>
                </a:lnTo>
                <a:lnTo>
                  <a:pt x="63500" y="46227"/>
                </a:lnTo>
                <a:lnTo>
                  <a:pt x="60514" y="42630"/>
                </a:lnTo>
                <a:lnTo>
                  <a:pt x="58523" y="40184"/>
                </a:lnTo>
                <a:lnTo>
                  <a:pt x="53368" y="36999"/>
                </a:lnTo>
                <a:lnTo>
                  <a:pt x="39531" y="30452"/>
                </a:lnTo>
                <a:lnTo>
                  <a:pt x="36041" y="28383"/>
                </a:lnTo>
                <a:lnTo>
                  <a:pt x="34581" y="26873"/>
                </a:lnTo>
                <a:lnTo>
                  <a:pt x="33113" y="25398"/>
                </a:lnTo>
                <a:lnTo>
                  <a:pt x="32606" y="23527"/>
                </a:lnTo>
                <a:lnTo>
                  <a:pt x="33541" y="18850"/>
                </a:lnTo>
                <a:lnTo>
                  <a:pt x="34904" y="16853"/>
                </a:lnTo>
                <a:lnTo>
                  <a:pt x="39386" y="13689"/>
                </a:lnTo>
                <a:lnTo>
                  <a:pt x="42754" y="12898"/>
                </a:lnTo>
                <a:lnTo>
                  <a:pt x="74981" y="12898"/>
                </a:lnTo>
                <a:lnTo>
                  <a:pt x="74410" y="10881"/>
                </a:lnTo>
                <a:lnTo>
                  <a:pt x="65970" y="2177"/>
                </a:lnTo>
                <a:lnTo>
                  <a:pt x="59221" y="0"/>
                </a:lnTo>
                <a:close/>
              </a:path>
              <a:path w="611504" h="102869">
                <a:moveTo>
                  <a:pt x="131598" y="32863"/>
                </a:moveTo>
                <a:lnTo>
                  <a:pt x="112186" y="32863"/>
                </a:lnTo>
                <a:lnTo>
                  <a:pt x="114527" y="33923"/>
                </a:lnTo>
                <a:lnTo>
                  <a:pt x="117492" y="38168"/>
                </a:lnTo>
                <a:lnTo>
                  <a:pt x="117692" y="40184"/>
                </a:lnTo>
                <a:lnTo>
                  <a:pt x="117709" y="41847"/>
                </a:lnTo>
                <a:lnTo>
                  <a:pt x="116960" y="45597"/>
                </a:lnTo>
                <a:lnTo>
                  <a:pt x="116592" y="47162"/>
                </a:lnTo>
                <a:lnTo>
                  <a:pt x="130730" y="47162"/>
                </a:lnTo>
                <a:lnTo>
                  <a:pt x="132386" y="38888"/>
                </a:lnTo>
                <a:lnTo>
                  <a:pt x="132345" y="38168"/>
                </a:lnTo>
                <a:lnTo>
                  <a:pt x="131598" y="32863"/>
                </a:lnTo>
                <a:close/>
              </a:path>
              <a:path w="611504" h="102869">
                <a:moveTo>
                  <a:pt x="74981" y="12898"/>
                </a:moveTo>
                <a:lnTo>
                  <a:pt x="51821" y="12898"/>
                </a:lnTo>
                <a:lnTo>
                  <a:pt x="55072" y="13904"/>
                </a:lnTo>
                <a:lnTo>
                  <a:pt x="58942" y="17934"/>
                </a:lnTo>
                <a:lnTo>
                  <a:pt x="59731" y="20829"/>
                </a:lnTo>
                <a:lnTo>
                  <a:pt x="59373" y="24605"/>
                </a:lnTo>
                <a:lnTo>
                  <a:pt x="75106" y="23906"/>
                </a:lnTo>
                <a:lnTo>
                  <a:pt x="76026" y="16853"/>
                </a:lnTo>
                <a:lnTo>
                  <a:pt x="75999" y="16495"/>
                </a:lnTo>
                <a:lnTo>
                  <a:pt x="74981" y="12898"/>
                </a:lnTo>
                <a:close/>
              </a:path>
              <a:path w="611504" h="102869">
                <a:moveTo>
                  <a:pt x="209227" y="21800"/>
                </a:moveTo>
                <a:lnTo>
                  <a:pt x="193001" y="21800"/>
                </a:lnTo>
                <a:lnTo>
                  <a:pt x="185406" y="25506"/>
                </a:lnTo>
                <a:lnTo>
                  <a:pt x="164418" y="65706"/>
                </a:lnTo>
                <a:lnTo>
                  <a:pt x="165064" y="71688"/>
                </a:lnTo>
                <a:lnTo>
                  <a:pt x="170820" y="79782"/>
                </a:lnTo>
                <a:lnTo>
                  <a:pt x="175228" y="81806"/>
                </a:lnTo>
                <a:lnTo>
                  <a:pt x="184580" y="81806"/>
                </a:lnTo>
                <a:lnTo>
                  <a:pt x="187764" y="81221"/>
                </a:lnTo>
                <a:lnTo>
                  <a:pt x="193665" y="78882"/>
                </a:lnTo>
                <a:lnTo>
                  <a:pt x="196812" y="76950"/>
                </a:lnTo>
                <a:lnTo>
                  <a:pt x="200156" y="74251"/>
                </a:lnTo>
                <a:lnTo>
                  <a:pt x="214836" y="74251"/>
                </a:lnTo>
                <a:lnTo>
                  <a:pt x="216489" y="70205"/>
                </a:lnTo>
                <a:lnTo>
                  <a:pt x="186289" y="70205"/>
                </a:lnTo>
                <a:lnTo>
                  <a:pt x="183974" y="69052"/>
                </a:lnTo>
                <a:lnTo>
                  <a:pt x="180757" y="64448"/>
                </a:lnTo>
                <a:lnTo>
                  <a:pt x="180364" y="61247"/>
                </a:lnTo>
                <a:lnTo>
                  <a:pt x="182357" y="51282"/>
                </a:lnTo>
                <a:lnTo>
                  <a:pt x="184903" y="45832"/>
                </a:lnTo>
                <a:lnTo>
                  <a:pt x="192745" y="35759"/>
                </a:lnTo>
                <a:lnTo>
                  <a:pt x="196974" y="33239"/>
                </a:lnTo>
                <a:lnTo>
                  <a:pt x="231598" y="33239"/>
                </a:lnTo>
                <a:lnTo>
                  <a:pt x="232523" y="30974"/>
                </a:lnTo>
                <a:lnTo>
                  <a:pt x="217016" y="30974"/>
                </a:lnTo>
                <a:lnTo>
                  <a:pt x="214388" y="24859"/>
                </a:lnTo>
                <a:lnTo>
                  <a:pt x="209227" y="21800"/>
                </a:lnTo>
                <a:close/>
              </a:path>
              <a:path w="611504" h="102869">
                <a:moveTo>
                  <a:pt x="311034" y="21800"/>
                </a:moveTo>
                <a:lnTo>
                  <a:pt x="298047" y="21800"/>
                </a:lnTo>
                <a:lnTo>
                  <a:pt x="292009" y="23391"/>
                </a:lnTo>
                <a:lnTo>
                  <a:pt x="265679" y="51039"/>
                </a:lnTo>
                <a:lnTo>
                  <a:pt x="262986" y="64448"/>
                </a:lnTo>
                <a:lnTo>
                  <a:pt x="263010" y="65706"/>
                </a:lnTo>
                <a:lnTo>
                  <a:pt x="263832" y="70923"/>
                </a:lnTo>
                <a:lnTo>
                  <a:pt x="270654" y="79628"/>
                </a:lnTo>
                <a:lnTo>
                  <a:pt x="276009" y="81806"/>
                </a:lnTo>
                <a:lnTo>
                  <a:pt x="289715" y="81806"/>
                </a:lnTo>
                <a:lnTo>
                  <a:pt x="295695" y="80061"/>
                </a:lnTo>
                <a:lnTo>
                  <a:pt x="306804" y="73082"/>
                </a:lnTo>
                <a:lnTo>
                  <a:pt x="309951" y="69664"/>
                </a:lnTo>
                <a:lnTo>
                  <a:pt x="283528" y="69664"/>
                </a:lnTo>
                <a:lnTo>
                  <a:pt x="281643" y="68747"/>
                </a:lnTo>
                <a:lnTo>
                  <a:pt x="279131" y="65168"/>
                </a:lnTo>
                <a:lnTo>
                  <a:pt x="279051" y="64935"/>
                </a:lnTo>
                <a:lnTo>
                  <a:pt x="278765" y="62452"/>
                </a:lnTo>
                <a:lnTo>
                  <a:pt x="280215" y="55203"/>
                </a:lnTo>
                <a:lnTo>
                  <a:pt x="298026" y="33239"/>
                </a:lnTo>
                <a:lnTo>
                  <a:pt x="323483" y="33239"/>
                </a:lnTo>
                <a:lnTo>
                  <a:pt x="322726" y="30614"/>
                </a:lnTo>
                <a:lnTo>
                  <a:pt x="316077" y="23563"/>
                </a:lnTo>
                <a:lnTo>
                  <a:pt x="311034" y="21800"/>
                </a:lnTo>
                <a:close/>
              </a:path>
              <a:path w="611504" h="102869">
                <a:moveTo>
                  <a:pt x="214836" y="74251"/>
                </a:moveTo>
                <a:lnTo>
                  <a:pt x="200156" y="74251"/>
                </a:lnTo>
                <a:lnTo>
                  <a:pt x="197621" y="80458"/>
                </a:lnTo>
                <a:lnTo>
                  <a:pt x="212299" y="80458"/>
                </a:lnTo>
                <a:lnTo>
                  <a:pt x="214836" y="74251"/>
                </a:lnTo>
                <a:close/>
              </a:path>
              <a:path w="611504" h="102869">
                <a:moveTo>
                  <a:pt x="265797" y="23151"/>
                </a:moveTo>
                <a:lnTo>
                  <a:pt x="250309" y="23151"/>
                </a:lnTo>
                <a:lnTo>
                  <a:pt x="226868" y="80458"/>
                </a:lnTo>
                <a:lnTo>
                  <a:pt x="242355" y="80458"/>
                </a:lnTo>
                <a:lnTo>
                  <a:pt x="265797" y="23151"/>
                </a:lnTo>
                <a:close/>
              </a:path>
              <a:path w="611504" h="102869">
                <a:moveTo>
                  <a:pt x="231598" y="33239"/>
                </a:moveTo>
                <a:lnTo>
                  <a:pt x="204422" y="33239"/>
                </a:lnTo>
                <a:lnTo>
                  <a:pt x="206738" y="34517"/>
                </a:lnTo>
                <a:lnTo>
                  <a:pt x="210176" y="39624"/>
                </a:lnTo>
                <a:lnTo>
                  <a:pt x="192117" y="70205"/>
                </a:lnTo>
                <a:lnTo>
                  <a:pt x="216489" y="70205"/>
                </a:lnTo>
                <a:lnTo>
                  <a:pt x="231598" y="33239"/>
                </a:lnTo>
                <a:close/>
              </a:path>
              <a:path w="611504" h="102869">
                <a:moveTo>
                  <a:pt x="300742" y="58873"/>
                </a:moveTo>
                <a:lnTo>
                  <a:pt x="298729" y="62469"/>
                </a:lnTo>
                <a:lnTo>
                  <a:pt x="296388" y="65168"/>
                </a:lnTo>
                <a:lnTo>
                  <a:pt x="291064" y="68766"/>
                </a:lnTo>
                <a:lnTo>
                  <a:pt x="288493" y="69664"/>
                </a:lnTo>
                <a:lnTo>
                  <a:pt x="309951" y="69664"/>
                </a:lnTo>
                <a:lnTo>
                  <a:pt x="311491" y="67992"/>
                </a:lnTo>
                <a:lnTo>
                  <a:pt x="315311" y="61300"/>
                </a:lnTo>
                <a:lnTo>
                  <a:pt x="300742" y="58873"/>
                </a:lnTo>
                <a:close/>
              </a:path>
              <a:path w="611504" h="102869">
                <a:moveTo>
                  <a:pt x="323483" y="33239"/>
                </a:moveTo>
                <a:lnTo>
                  <a:pt x="303601" y="33239"/>
                </a:lnTo>
                <a:lnTo>
                  <a:pt x="305545" y="33995"/>
                </a:lnTo>
                <a:lnTo>
                  <a:pt x="308144" y="37017"/>
                </a:lnTo>
                <a:lnTo>
                  <a:pt x="308532" y="38816"/>
                </a:lnTo>
                <a:lnTo>
                  <a:pt x="308630" y="39624"/>
                </a:lnTo>
                <a:lnTo>
                  <a:pt x="308371" y="42576"/>
                </a:lnTo>
                <a:lnTo>
                  <a:pt x="323416" y="41011"/>
                </a:lnTo>
                <a:lnTo>
                  <a:pt x="324064" y="35256"/>
                </a:lnTo>
                <a:lnTo>
                  <a:pt x="323483" y="33239"/>
                </a:lnTo>
                <a:close/>
              </a:path>
              <a:path w="611504" h="102869">
                <a:moveTo>
                  <a:pt x="244632" y="1348"/>
                </a:moveTo>
                <a:lnTo>
                  <a:pt x="229145" y="1348"/>
                </a:lnTo>
                <a:lnTo>
                  <a:pt x="217016" y="30974"/>
                </a:lnTo>
                <a:lnTo>
                  <a:pt x="232523" y="30974"/>
                </a:lnTo>
                <a:lnTo>
                  <a:pt x="244632" y="1348"/>
                </a:lnTo>
                <a:close/>
              </a:path>
              <a:path w="611504" h="102869">
                <a:moveTo>
                  <a:pt x="274690" y="1348"/>
                </a:moveTo>
                <a:lnTo>
                  <a:pt x="259201" y="1348"/>
                </a:lnTo>
                <a:lnTo>
                  <a:pt x="253483" y="15379"/>
                </a:lnTo>
                <a:lnTo>
                  <a:pt x="268969" y="15379"/>
                </a:lnTo>
                <a:lnTo>
                  <a:pt x="274690" y="1348"/>
                </a:lnTo>
                <a:close/>
              </a:path>
              <a:path w="611504" h="102869">
                <a:moveTo>
                  <a:pt x="371722" y="21800"/>
                </a:moveTo>
                <a:lnTo>
                  <a:pt x="364709" y="21800"/>
                </a:lnTo>
                <a:lnTo>
                  <a:pt x="356773" y="22576"/>
                </a:lnTo>
                <a:lnTo>
                  <a:pt x="327662" y="47306"/>
                </a:lnTo>
                <a:lnTo>
                  <a:pt x="324488" y="63170"/>
                </a:lnTo>
                <a:lnTo>
                  <a:pt x="325609" y="69619"/>
                </a:lnTo>
                <a:lnTo>
                  <a:pt x="333300" y="79369"/>
                </a:lnTo>
                <a:lnTo>
                  <a:pt x="339072" y="81806"/>
                </a:lnTo>
                <a:lnTo>
                  <a:pt x="352382" y="81806"/>
                </a:lnTo>
                <a:lnTo>
                  <a:pt x="357726" y="80413"/>
                </a:lnTo>
                <a:lnTo>
                  <a:pt x="367871" y="74836"/>
                </a:lnTo>
                <a:lnTo>
                  <a:pt x="372218" y="70743"/>
                </a:lnTo>
                <a:lnTo>
                  <a:pt x="345963" y="70743"/>
                </a:lnTo>
                <a:lnTo>
                  <a:pt x="343543" y="69574"/>
                </a:lnTo>
                <a:lnTo>
                  <a:pt x="340125" y="64898"/>
                </a:lnTo>
                <a:lnTo>
                  <a:pt x="339651" y="61822"/>
                </a:lnTo>
                <a:lnTo>
                  <a:pt x="340414" y="58009"/>
                </a:lnTo>
                <a:lnTo>
                  <a:pt x="340749" y="56605"/>
                </a:lnTo>
                <a:lnTo>
                  <a:pt x="379602" y="56605"/>
                </a:lnTo>
                <a:lnTo>
                  <a:pt x="380918" y="53619"/>
                </a:lnTo>
                <a:lnTo>
                  <a:pt x="381951" y="50257"/>
                </a:lnTo>
                <a:lnTo>
                  <a:pt x="382570" y="47162"/>
                </a:lnTo>
                <a:lnTo>
                  <a:pt x="344203" y="47162"/>
                </a:lnTo>
                <a:lnTo>
                  <a:pt x="346044" y="42450"/>
                </a:lnTo>
                <a:lnTo>
                  <a:pt x="348474" y="38888"/>
                </a:lnTo>
                <a:lnTo>
                  <a:pt x="354511" y="34069"/>
                </a:lnTo>
                <a:lnTo>
                  <a:pt x="357621" y="32863"/>
                </a:lnTo>
                <a:lnTo>
                  <a:pt x="383437" y="32863"/>
                </a:lnTo>
                <a:lnTo>
                  <a:pt x="383406" y="32638"/>
                </a:lnTo>
                <a:lnTo>
                  <a:pt x="376866" y="23966"/>
                </a:lnTo>
                <a:lnTo>
                  <a:pt x="371722" y="21800"/>
                </a:lnTo>
                <a:close/>
              </a:path>
              <a:path w="611504" h="102869">
                <a:moveTo>
                  <a:pt x="362721" y="62757"/>
                </a:moveTo>
                <a:lnTo>
                  <a:pt x="358780" y="68082"/>
                </a:lnTo>
                <a:lnTo>
                  <a:pt x="354237" y="70743"/>
                </a:lnTo>
                <a:lnTo>
                  <a:pt x="372218" y="70743"/>
                </a:lnTo>
                <a:lnTo>
                  <a:pt x="376126" y="65078"/>
                </a:lnTo>
                <a:lnTo>
                  <a:pt x="362721" y="62757"/>
                </a:lnTo>
                <a:close/>
              </a:path>
              <a:path w="611504" h="102869">
                <a:moveTo>
                  <a:pt x="383437" y="32863"/>
                </a:moveTo>
                <a:lnTo>
                  <a:pt x="364025" y="32863"/>
                </a:lnTo>
                <a:lnTo>
                  <a:pt x="366366" y="33923"/>
                </a:lnTo>
                <a:lnTo>
                  <a:pt x="369330" y="38168"/>
                </a:lnTo>
                <a:lnTo>
                  <a:pt x="369647" y="41352"/>
                </a:lnTo>
                <a:lnTo>
                  <a:pt x="368726" y="45957"/>
                </a:lnTo>
                <a:lnTo>
                  <a:pt x="368431" y="47162"/>
                </a:lnTo>
                <a:lnTo>
                  <a:pt x="382570" y="47162"/>
                </a:lnTo>
                <a:lnTo>
                  <a:pt x="384223" y="38888"/>
                </a:lnTo>
                <a:lnTo>
                  <a:pt x="384183" y="38168"/>
                </a:lnTo>
                <a:lnTo>
                  <a:pt x="383437" y="32863"/>
                </a:lnTo>
                <a:close/>
              </a:path>
              <a:path w="611504" h="102869">
                <a:moveTo>
                  <a:pt x="465878" y="75599"/>
                </a:moveTo>
                <a:lnTo>
                  <a:pt x="450377" y="75599"/>
                </a:lnTo>
                <a:lnTo>
                  <a:pt x="439477" y="102311"/>
                </a:lnTo>
                <a:lnTo>
                  <a:pt x="454964" y="102311"/>
                </a:lnTo>
                <a:lnTo>
                  <a:pt x="465878" y="75599"/>
                </a:lnTo>
                <a:close/>
              </a:path>
              <a:path w="611504" h="102869">
                <a:moveTo>
                  <a:pt x="461750" y="21800"/>
                </a:moveTo>
                <a:lnTo>
                  <a:pt x="448330" y="21800"/>
                </a:lnTo>
                <a:lnTo>
                  <a:pt x="443240" y="23374"/>
                </a:lnTo>
                <a:lnTo>
                  <a:pt x="416471" y="64898"/>
                </a:lnTo>
                <a:lnTo>
                  <a:pt x="416394" y="66525"/>
                </a:lnTo>
                <a:lnTo>
                  <a:pt x="416957" y="71643"/>
                </a:lnTo>
                <a:lnTo>
                  <a:pt x="422669" y="79774"/>
                </a:lnTo>
                <a:lnTo>
                  <a:pt x="427138" y="81806"/>
                </a:lnTo>
                <a:lnTo>
                  <a:pt x="436276" y="81806"/>
                </a:lnTo>
                <a:lnTo>
                  <a:pt x="439104" y="81329"/>
                </a:lnTo>
                <a:lnTo>
                  <a:pt x="444307" y="79422"/>
                </a:lnTo>
                <a:lnTo>
                  <a:pt x="447196" y="77830"/>
                </a:lnTo>
                <a:lnTo>
                  <a:pt x="450377" y="75599"/>
                </a:lnTo>
                <a:lnTo>
                  <a:pt x="465878" y="75599"/>
                </a:lnTo>
                <a:lnTo>
                  <a:pt x="468061" y="70258"/>
                </a:lnTo>
                <a:lnTo>
                  <a:pt x="438081" y="70258"/>
                </a:lnTo>
                <a:lnTo>
                  <a:pt x="435789" y="69124"/>
                </a:lnTo>
                <a:lnTo>
                  <a:pt x="432524" y="64592"/>
                </a:lnTo>
                <a:lnTo>
                  <a:pt x="432132" y="61822"/>
                </a:lnTo>
                <a:lnTo>
                  <a:pt x="432242" y="60778"/>
                </a:lnTo>
                <a:lnTo>
                  <a:pt x="451026" y="33239"/>
                </a:lnTo>
                <a:lnTo>
                  <a:pt x="483187" y="33239"/>
                </a:lnTo>
                <a:lnTo>
                  <a:pt x="483628" y="32161"/>
                </a:lnTo>
                <a:lnTo>
                  <a:pt x="469372" y="32161"/>
                </a:lnTo>
                <a:lnTo>
                  <a:pt x="467048" y="25254"/>
                </a:lnTo>
                <a:lnTo>
                  <a:pt x="461750" y="21800"/>
                </a:lnTo>
                <a:close/>
              </a:path>
              <a:path w="611504" h="102869">
                <a:moveTo>
                  <a:pt x="517526" y="23151"/>
                </a:moveTo>
                <a:lnTo>
                  <a:pt x="502040" y="23151"/>
                </a:lnTo>
                <a:lnTo>
                  <a:pt x="486499" y="61157"/>
                </a:lnTo>
                <a:lnTo>
                  <a:pt x="485172" y="64898"/>
                </a:lnTo>
                <a:lnTo>
                  <a:pt x="484013" y="70653"/>
                </a:lnTo>
                <a:lnTo>
                  <a:pt x="483889" y="71643"/>
                </a:lnTo>
                <a:lnTo>
                  <a:pt x="484481" y="75061"/>
                </a:lnTo>
                <a:lnTo>
                  <a:pt x="488799" y="80458"/>
                </a:lnTo>
                <a:lnTo>
                  <a:pt x="492233" y="81806"/>
                </a:lnTo>
                <a:lnTo>
                  <a:pt x="504394" y="81806"/>
                </a:lnTo>
                <a:lnTo>
                  <a:pt x="511891" y="78765"/>
                </a:lnTo>
                <a:lnTo>
                  <a:pt x="519438" y="72687"/>
                </a:lnTo>
                <a:lnTo>
                  <a:pt x="533905" y="72687"/>
                </a:lnTo>
                <a:lnTo>
                  <a:pt x="534701" y="70743"/>
                </a:lnTo>
                <a:lnTo>
                  <a:pt x="504267" y="70743"/>
                </a:lnTo>
                <a:lnTo>
                  <a:pt x="502822" y="70149"/>
                </a:lnTo>
                <a:lnTo>
                  <a:pt x="500849" y="67775"/>
                </a:lnTo>
                <a:lnTo>
                  <a:pt x="500561" y="66525"/>
                </a:lnTo>
                <a:lnTo>
                  <a:pt x="500647" y="65724"/>
                </a:lnTo>
                <a:lnTo>
                  <a:pt x="501053" y="63693"/>
                </a:lnTo>
                <a:lnTo>
                  <a:pt x="502150" y="60778"/>
                </a:lnTo>
                <a:lnTo>
                  <a:pt x="517526" y="23151"/>
                </a:lnTo>
                <a:close/>
              </a:path>
              <a:path w="611504" h="102869">
                <a:moveTo>
                  <a:pt x="598902" y="21800"/>
                </a:moveTo>
                <a:lnTo>
                  <a:pt x="591886" y="21800"/>
                </a:lnTo>
                <a:lnTo>
                  <a:pt x="583951" y="22576"/>
                </a:lnTo>
                <a:lnTo>
                  <a:pt x="554839" y="47306"/>
                </a:lnTo>
                <a:lnTo>
                  <a:pt x="551757" y="63693"/>
                </a:lnTo>
                <a:lnTo>
                  <a:pt x="552789" y="69619"/>
                </a:lnTo>
                <a:lnTo>
                  <a:pt x="560480" y="79369"/>
                </a:lnTo>
                <a:lnTo>
                  <a:pt x="566250" y="81806"/>
                </a:lnTo>
                <a:lnTo>
                  <a:pt x="579561" y="81806"/>
                </a:lnTo>
                <a:lnTo>
                  <a:pt x="584905" y="80413"/>
                </a:lnTo>
                <a:lnTo>
                  <a:pt x="595049" y="74836"/>
                </a:lnTo>
                <a:lnTo>
                  <a:pt x="599395" y="70743"/>
                </a:lnTo>
                <a:lnTo>
                  <a:pt x="573139" y="70743"/>
                </a:lnTo>
                <a:lnTo>
                  <a:pt x="570720" y="69574"/>
                </a:lnTo>
                <a:lnTo>
                  <a:pt x="567329" y="64935"/>
                </a:lnTo>
                <a:lnTo>
                  <a:pt x="567256" y="64592"/>
                </a:lnTo>
                <a:lnTo>
                  <a:pt x="566946" y="62577"/>
                </a:lnTo>
                <a:lnTo>
                  <a:pt x="567038" y="60778"/>
                </a:lnTo>
                <a:lnTo>
                  <a:pt x="567670" y="57686"/>
                </a:lnTo>
                <a:lnTo>
                  <a:pt x="567927" y="56605"/>
                </a:lnTo>
                <a:lnTo>
                  <a:pt x="606780" y="56605"/>
                </a:lnTo>
                <a:lnTo>
                  <a:pt x="608096" y="53619"/>
                </a:lnTo>
                <a:lnTo>
                  <a:pt x="609130" y="50257"/>
                </a:lnTo>
                <a:lnTo>
                  <a:pt x="609748" y="47162"/>
                </a:lnTo>
                <a:lnTo>
                  <a:pt x="571381" y="47162"/>
                </a:lnTo>
                <a:lnTo>
                  <a:pt x="573223" y="42450"/>
                </a:lnTo>
                <a:lnTo>
                  <a:pt x="575652" y="38888"/>
                </a:lnTo>
                <a:lnTo>
                  <a:pt x="581690" y="34069"/>
                </a:lnTo>
                <a:lnTo>
                  <a:pt x="584801" y="32863"/>
                </a:lnTo>
                <a:lnTo>
                  <a:pt x="610617" y="32863"/>
                </a:lnTo>
                <a:lnTo>
                  <a:pt x="610585" y="32638"/>
                </a:lnTo>
                <a:lnTo>
                  <a:pt x="604044" y="23966"/>
                </a:lnTo>
                <a:lnTo>
                  <a:pt x="598902" y="21800"/>
                </a:lnTo>
                <a:close/>
              </a:path>
              <a:path w="611504" h="102869">
                <a:moveTo>
                  <a:pt x="533905" y="72687"/>
                </a:moveTo>
                <a:lnTo>
                  <a:pt x="519438" y="72687"/>
                </a:lnTo>
                <a:lnTo>
                  <a:pt x="516263" y="80458"/>
                </a:lnTo>
                <a:lnTo>
                  <a:pt x="530727" y="80458"/>
                </a:lnTo>
                <a:lnTo>
                  <a:pt x="533905" y="72687"/>
                </a:lnTo>
                <a:close/>
              </a:path>
              <a:path w="611504" h="102869">
                <a:moveTo>
                  <a:pt x="554168" y="23151"/>
                </a:moveTo>
                <a:lnTo>
                  <a:pt x="538679" y="23151"/>
                </a:lnTo>
                <a:lnTo>
                  <a:pt x="525960" y="54195"/>
                </a:lnTo>
                <a:lnTo>
                  <a:pt x="524683" y="56894"/>
                </a:lnTo>
                <a:lnTo>
                  <a:pt x="507541" y="70743"/>
                </a:lnTo>
                <a:lnTo>
                  <a:pt x="534701" y="70743"/>
                </a:lnTo>
                <a:lnTo>
                  <a:pt x="554168" y="23151"/>
                </a:lnTo>
                <a:close/>
              </a:path>
              <a:path w="611504" h="102869">
                <a:moveTo>
                  <a:pt x="589901" y="62757"/>
                </a:moveTo>
                <a:lnTo>
                  <a:pt x="585959" y="68082"/>
                </a:lnTo>
                <a:lnTo>
                  <a:pt x="581413" y="70743"/>
                </a:lnTo>
                <a:lnTo>
                  <a:pt x="599395" y="70743"/>
                </a:lnTo>
                <a:lnTo>
                  <a:pt x="603306" y="65078"/>
                </a:lnTo>
                <a:lnTo>
                  <a:pt x="589901" y="62757"/>
                </a:lnTo>
                <a:close/>
              </a:path>
              <a:path w="611504" h="102869">
                <a:moveTo>
                  <a:pt x="483187" y="33239"/>
                </a:moveTo>
                <a:lnTo>
                  <a:pt x="456278" y="33239"/>
                </a:lnTo>
                <a:lnTo>
                  <a:pt x="458572" y="34453"/>
                </a:lnTo>
                <a:lnTo>
                  <a:pt x="461988" y="39311"/>
                </a:lnTo>
                <a:lnTo>
                  <a:pt x="443658" y="70258"/>
                </a:lnTo>
                <a:lnTo>
                  <a:pt x="468061" y="70258"/>
                </a:lnTo>
                <a:lnTo>
                  <a:pt x="483187" y="33239"/>
                </a:lnTo>
                <a:close/>
              </a:path>
              <a:path w="611504" h="102869">
                <a:moveTo>
                  <a:pt x="610617" y="32863"/>
                </a:moveTo>
                <a:lnTo>
                  <a:pt x="591202" y="32863"/>
                </a:lnTo>
                <a:lnTo>
                  <a:pt x="593546" y="33923"/>
                </a:lnTo>
                <a:lnTo>
                  <a:pt x="596509" y="38168"/>
                </a:lnTo>
                <a:lnTo>
                  <a:pt x="596826" y="41352"/>
                </a:lnTo>
                <a:lnTo>
                  <a:pt x="595926" y="45814"/>
                </a:lnTo>
                <a:lnTo>
                  <a:pt x="595611" y="47162"/>
                </a:lnTo>
                <a:lnTo>
                  <a:pt x="609748" y="47162"/>
                </a:lnTo>
                <a:lnTo>
                  <a:pt x="611318" y="39311"/>
                </a:lnTo>
                <a:lnTo>
                  <a:pt x="611327" y="37916"/>
                </a:lnTo>
                <a:lnTo>
                  <a:pt x="610617" y="32863"/>
                </a:lnTo>
                <a:close/>
              </a:path>
              <a:path w="611504" h="102869">
                <a:moveTo>
                  <a:pt x="487309" y="23151"/>
                </a:moveTo>
                <a:lnTo>
                  <a:pt x="473064" y="23151"/>
                </a:lnTo>
                <a:lnTo>
                  <a:pt x="469372" y="32161"/>
                </a:lnTo>
                <a:lnTo>
                  <a:pt x="483628" y="32161"/>
                </a:lnTo>
                <a:lnTo>
                  <a:pt x="487309" y="23151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347446" y="1942362"/>
            <a:ext cx="663575" cy="121285"/>
          </a:xfrm>
          <a:custGeom>
            <a:avLst/>
            <a:gdLst/>
            <a:ahLst/>
            <a:cxnLst/>
            <a:rect l="l" t="t" r="r" b="b"/>
            <a:pathLst>
              <a:path w="663575" h="121285">
                <a:moveTo>
                  <a:pt x="0" y="0"/>
                </a:moveTo>
                <a:lnTo>
                  <a:pt x="663314" y="0"/>
                </a:lnTo>
                <a:lnTo>
                  <a:pt x="663314" y="120730"/>
                </a:lnTo>
                <a:lnTo>
                  <a:pt x="0" y="120730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627651" y="5770610"/>
            <a:ext cx="150499" cy="10808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977629" y="7897996"/>
            <a:ext cx="187300" cy="10808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5815597" y="3155124"/>
            <a:ext cx="150499" cy="10808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2613790" y="1561888"/>
            <a:ext cx="218005" cy="1080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701762" y="3734106"/>
            <a:ext cx="1010919" cy="102870"/>
          </a:xfrm>
          <a:custGeom>
            <a:avLst/>
            <a:gdLst/>
            <a:ahLst/>
            <a:cxnLst/>
            <a:rect l="l" t="t" r="r" b="b"/>
            <a:pathLst>
              <a:path w="1010920" h="102870">
                <a:moveTo>
                  <a:pt x="49483" y="75598"/>
                </a:moveTo>
                <a:lnTo>
                  <a:pt x="33983" y="75598"/>
                </a:lnTo>
                <a:lnTo>
                  <a:pt x="23082" y="102311"/>
                </a:lnTo>
                <a:lnTo>
                  <a:pt x="38569" y="102311"/>
                </a:lnTo>
                <a:lnTo>
                  <a:pt x="49483" y="75598"/>
                </a:lnTo>
                <a:close/>
              </a:path>
              <a:path w="1010920" h="102870">
                <a:moveTo>
                  <a:pt x="45353" y="21799"/>
                </a:moveTo>
                <a:lnTo>
                  <a:pt x="31937" y="21799"/>
                </a:lnTo>
                <a:lnTo>
                  <a:pt x="26845" y="23373"/>
                </a:lnTo>
                <a:lnTo>
                  <a:pt x="77" y="64897"/>
                </a:lnTo>
                <a:lnTo>
                  <a:pt x="0" y="66524"/>
                </a:lnTo>
                <a:lnTo>
                  <a:pt x="563" y="71642"/>
                </a:lnTo>
                <a:lnTo>
                  <a:pt x="6275" y="79774"/>
                </a:lnTo>
                <a:lnTo>
                  <a:pt x="10743" y="81805"/>
                </a:lnTo>
                <a:lnTo>
                  <a:pt x="19880" y="81805"/>
                </a:lnTo>
                <a:lnTo>
                  <a:pt x="22711" y="81329"/>
                </a:lnTo>
                <a:lnTo>
                  <a:pt x="27911" y="79421"/>
                </a:lnTo>
                <a:lnTo>
                  <a:pt x="30803" y="77830"/>
                </a:lnTo>
                <a:lnTo>
                  <a:pt x="33983" y="75598"/>
                </a:lnTo>
                <a:lnTo>
                  <a:pt x="49483" y="75598"/>
                </a:lnTo>
                <a:lnTo>
                  <a:pt x="51665" y="70257"/>
                </a:lnTo>
                <a:lnTo>
                  <a:pt x="21687" y="70257"/>
                </a:lnTo>
                <a:lnTo>
                  <a:pt x="19395" y="69123"/>
                </a:lnTo>
                <a:lnTo>
                  <a:pt x="16129" y="64592"/>
                </a:lnTo>
                <a:lnTo>
                  <a:pt x="15738" y="61822"/>
                </a:lnTo>
                <a:lnTo>
                  <a:pt x="15848" y="60778"/>
                </a:lnTo>
                <a:lnTo>
                  <a:pt x="34630" y="33239"/>
                </a:lnTo>
                <a:lnTo>
                  <a:pt x="66790" y="33239"/>
                </a:lnTo>
                <a:lnTo>
                  <a:pt x="67231" y="32161"/>
                </a:lnTo>
                <a:lnTo>
                  <a:pt x="52977" y="32161"/>
                </a:lnTo>
                <a:lnTo>
                  <a:pt x="50652" y="25253"/>
                </a:lnTo>
                <a:lnTo>
                  <a:pt x="45353" y="21799"/>
                </a:lnTo>
                <a:close/>
              </a:path>
              <a:path w="1010920" h="102870">
                <a:moveTo>
                  <a:pt x="101132" y="23150"/>
                </a:moveTo>
                <a:lnTo>
                  <a:pt x="85646" y="23150"/>
                </a:lnTo>
                <a:lnTo>
                  <a:pt x="70104" y="61156"/>
                </a:lnTo>
                <a:lnTo>
                  <a:pt x="68775" y="64897"/>
                </a:lnTo>
                <a:lnTo>
                  <a:pt x="67619" y="70652"/>
                </a:lnTo>
                <a:lnTo>
                  <a:pt x="67494" y="71642"/>
                </a:lnTo>
                <a:lnTo>
                  <a:pt x="68086" y="75060"/>
                </a:lnTo>
                <a:lnTo>
                  <a:pt x="72402" y="80457"/>
                </a:lnTo>
                <a:lnTo>
                  <a:pt x="75839" y="81805"/>
                </a:lnTo>
                <a:lnTo>
                  <a:pt x="87998" y="81805"/>
                </a:lnTo>
                <a:lnTo>
                  <a:pt x="95496" y="78765"/>
                </a:lnTo>
                <a:lnTo>
                  <a:pt x="103041" y="72686"/>
                </a:lnTo>
                <a:lnTo>
                  <a:pt x="117508" y="72686"/>
                </a:lnTo>
                <a:lnTo>
                  <a:pt x="118304" y="70742"/>
                </a:lnTo>
                <a:lnTo>
                  <a:pt x="87872" y="70742"/>
                </a:lnTo>
                <a:lnTo>
                  <a:pt x="86425" y="70148"/>
                </a:lnTo>
                <a:lnTo>
                  <a:pt x="84454" y="67774"/>
                </a:lnTo>
                <a:lnTo>
                  <a:pt x="84167" y="66524"/>
                </a:lnTo>
                <a:lnTo>
                  <a:pt x="84254" y="65724"/>
                </a:lnTo>
                <a:lnTo>
                  <a:pt x="84660" y="63692"/>
                </a:lnTo>
                <a:lnTo>
                  <a:pt x="85755" y="60778"/>
                </a:lnTo>
                <a:lnTo>
                  <a:pt x="101132" y="23150"/>
                </a:lnTo>
                <a:close/>
              </a:path>
              <a:path w="1010920" h="102870">
                <a:moveTo>
                  <a:pt x="182507" y="21799"/>
                </a:moveTo>
                <a:lnTo>
                  <a:pt x="175491" y="21799"/>
                </a:lnTo>
                <a:lnTo>
                  <a:pt x="167555" y="22575"/>
                </a:lnTo>
                <a:lnTo>
                  <a:pt x="138444" y="47305"/>
                </a:lnTo>
                <a:lnTo>
                  <a:pt x="135363" y="63692"/>
                </a:lnTo>
                <a:lnTo>
                  <a:pt x="136392" y="69618"/>
                </a:lnTo>
                <a:lnTo>
                  <a:pt x="144083" y="79369"/>
                </a:lnTo>
                <a:lnTo>
                  <a:pt x="149857" y="81805"/>
                </a:lnTo>
                <a:lnTo>
                  <a:pt x="163167" y="81805"/>
                </a:lnTo>
                <a:lnTo>
                  <a:pt x="168508" y="80412"/>
                </a:lnTo>
                <a:lnTo>
                  <a:pt x="178654" y="74835"/>
                </a:lnTo>
                <a:lnTo>
                  <a:pt x="183001" y="70742"/>
                </a:lnTo>
                <a:lnTo>
                  <a:pt x="156744" y="70742"/>
                </a:lnTo>
                <a:lnTo>
                  <a:pt x="154326" y="69573"/>
                </a:lnTo>
                <a:lnTo>
                  <a:pt x="150935" y="64934"/>
                </a:lnTo>
                <a:lnTo>
                  <a:pt x="150861" y="64592"/>
                </a:lnTo>
                <a:lnTo>
                  <a:pt x="150552" y="62577"/>
                </a:lnTo>
                <a:lnTo>
                  <a:pt x="150644" y="60778"/>
                </a:lnTo>
                <a:lnTo>
                  <a:pt x="151262" y="57686"/>
                </a:lnTo>
                <a:lnTo>
                  <a:pt x="151532" y="56605"/>
                </a:lnTo>
                <a:lnTo>
                  <a:pt x="190384" y="56605"/>
                </a:lnTo>
                <a:lnTo>
                  <a:pt x="191702" y="53619"/>
                </a:lnTo>
                <a:lnTo>
                  <a:pt x="192734" y="50257"/>
                </a:lnTo>
                <a:lnTo>
                  <a:pt x="193353" y="47161"/>
                </a:lnTo>
                <a:lnTo>
                  <a:pt x="154987" y="47161"/>
                </a:lnTo>
                <a:lnTo>
                  <a:pt x="156829" y="42448"/>
                </a:lnTo>
                <a:lnTo>
                  <a:pt x="159258" y="38887"/>
                </a:lnTo>
                <a:lnTo>
                  <a:pt x="165295" y="34068"/>
                </a:lnTo>
                <a:lnTo>
                  <a:pt x="168404" y="32862"/>
                </a:lnTo>
                <a:lnTo>
                  <a:pt x="194220" y="32862"/>
                </a:lnTo>
                <a:lnTo>
                  <a:pt x="194188" y="32637"/>
                </a:lnTo>
                <a:lnTo>
                  <a:pt x="187650" y="23966"/>
                </a:lnTo>
                <a:lnTo>
                  <a:pt x="182507" y="21799"/>
                </a:lnTo>
                <a:close/>
              </a:path>
              <a:path w="1010920" h="102870">
                <a:moveTo>
                  <a:pt x="117508" y="72686"/>
                </a:moveTo>
                <a:lnTo>
                  <a:pt x="103041" y="72686"/>
                </a:lnTo>
                <a:lnTo>
                  <a:pt x="99870" y="80457"/>
                </a:lnTo>
                <a:lnTo>
                  <a:pt x="114330" y="80457"/>
                </a:lnTo>
                <a:lnTo>
                  <a:pt x="117508" y="72686"/>
                </a:lnTo>
                <a:close/>
              </a:path>
              <a:path w="1010920" h="102870">
                <a:moveTo>
                  <a:pt x="137771" y="23150"/>
                </a:moveTo>
                <a:lnTo>
                  <a:pt x="122285" y="23150"/>
                </a:lnTo>
                <a:lnTo>
                  <a:pt x="109564" y="54196"/>
                </a:lnTo>
                <a:lnTo>
                  <a:pt x="108287" y="56893"/>
                </a:lnTo>
                <a:lnTo>
                  <a:pt x="91145" y="70742"/>
                </a:lnTo>
                <a:lnTo>
                  <a:pt x="118304" y="70742"/>
                </a:lnTo>
                <a:lnTo>
                  <a:pt x="137771" y="23150"/>
                </a:lnTo>
                <a:close/>
              </a:path>
              <a:path w="1010920" h="102870">
                <a:moveTo>
                  <a:pt x="173506" y="62757"/>
                </a:moveTo>
                <a:lnTo>
                  <a:pt x="169563" y="68081"/>
                </a:lnTo>
                <a:lnTo>
                  <a:pt x="165020" y="70742"/>
                </a:lnTo>
                <a:lnTo>
                  <a:pt x="183001" y="70742"/>
                </a:lnTo>
                <a:lnTo>
                  <a:pt x="186909" y="65077"/>
                </a:lnTo>
                <a:lnTo>
                  <a:pt x="173506" y="62757"/>
                </a:lnTo>
                <a:close/>
              </a:path>
              <a:path w="1010920" h="102870">
                <a:moveTo>
                  <a:pt x="66790" y="33239"/>
                </a:moveTo>
                <a:lnTo>
                  <a:pt x="39883" y="33239"/>
                </a:lnTo>
                <a:lnTo>
                  <a:pt x="42175" y="34455"/>
                </a:lnTo>
                <a:lnTo>
                  <a:pt x="45593" y="39311"/>
                </a:lnTo>
                <a:lnTo>
                  <a:pt x="27262" y="70257"/>
                </a:lnTo>
                <a:lnTo>
                  <a:pt x="51665" y="70257"/>
                </a:lnTo>
                <a:lnTo>
                  <a:pt x="66790" y="33239"/>
                </a:lnTo>
                <a:close/>
              </a:path>
              <a:path w="1010920" h="102870">
                <a:moveTo>
                  <a:pt x="194220" y="32862"/>
                </a:moveTo>
                <a:lnTo>
                  <a:pt x="174808" y="32862"/>
                </a:lnTo>
                <a:lnTo>
                  <a:pt x="177149" y="33923"/>
                </a:lnTo>
                <a:lnTo>
                  <a:pt x="180114" y="38167"/>
                </a:lnTo>
                <a:lnTo>
                  <a:pt x="180432" y="41352"/>
                </a:lnTo>
                <a:lnTo>
                  <a:pt x="179531" y="45813"/>
                </a:lnTo>
                <a:lnTo>
                  <a:pt x="179214" y="47161"/>
                </a:lnTo>
                <a:lnTo>
                  <a:pt x="193353" y="47161"/>
                </a:lnTo>
                <a:lnTo>
                  <a:pt x="194923" y="39311"/>
                </a:lnTo>
                <a:lnTo>
                  <a:pt x="194932" y="37916"/>
                </a:lnTo>
                <a:lnTo>
                  <a:pt x="194220" y="32862"/>
                </a:lnTo>
                <a:close/>
              </a:path>
              <a:path w="1010920" h="102870">
                <a:moveTo>
                  <a:pt x="70912" y="23150"/>
                </a:moveTo>
                <a:lnTo>
                  <a:pt x="56669" y="23150"/>
                </a:lnTo>
                <a:lnTo>
                  <a:pt x="52977" y="32161"/>
                </a:lnTo>
                <a:lnTo>
                  <a:pt x="67231" y="32161"/>
                </a:lnTo>
                <a:lnTo>
                  <a:pt x="70912" y="23150"/>
                </a:lnTo>
                <a:close/>
              </a:path>
              <a:path w="1010920" h="102870">
                <a:moveTo>
                  <a:pt x="297607" y="23150"/>
                </a:moveTo>
                <a:lnTo>
                  <a:pt x="282121" y="23150"/>
                </a:lnTo>
                <a:lnTo>
                  <a:pt x="266579" y="61156"/>
                </a:lnTo>
                <a:lnTo>
                  <a:pt x="265236" y="64934"/>
                </a:lnTo>
                <a:lnTo>
                  <a:pt x="263935" y="71444"/>
                </a:lnTo>
                <a:lnTo>
                  <a:pt x="264561" y="75060"/>
                </a:lnTo>
                <a:lnTo>
                  <a:pt x="268877" y="80457"/>
                </a:lnTo>
                <a:lnTo>
                  <a:pt x="272314" y="81805"/>
                </a:lnTo>
                <a:lnTo>
                  <a:pt x="284472" y="81805"/>
                </a:lnTo>
                <a:lnTo>
                  <a:pt x="291971" y="78765"/>
                </a:lnTo>
                <a:lnTo>
                  <a:pt x="299516" y="72686"/>
                </a:lnTo>
                <a:lnTo>
                  <a:pt x="313983" y="72686"/>
                </a:lnTo>
                <a:lnTo>
                  <a:pt x="314778" y="70742"/>
                </a:lnTo>
                <a:lnTo>
                  <a:pt x="284347" y="70742"/>
                </a:lnTo>
                <a:lnTo>
                  <a:pt x="282900" y="70148"/>
                </a:lnTo>
                <a:lnTo>
                  <a:pt x="280929" y="67774"/>
                </a:lnTo>
                <a:lnTo>
                  <a:pt x="280602" y="66355"/>
                </a:lnTo>
                <a:lnTo>
                  <a:pt x="281134" y="63692"/>
                </a:lnTo>
                <a:lnTo>
                  <a:pt x="282229" y="60778"/>
                </a:lnTo>
                <a:lnTo>
                  <a:pt x="297607" y="23150"/>
                </a:lnTo>
                <a:close/>
              </a:path>
              <a:path w="1010920" h="102870">
                <a:moveTo>
                  <a:pt x="257783" y="34481"/>
                </a:moveTo>
                <a:lnTo>
                  <a:pt x="242297" y="34481"/>
                </a:lnTo>
                <a:lnTo>
                  <a:pt x="223495" y="80457"/>
                </a:lnTo>
                <a:lnTo>
                  <a:pt x="238984" y="80457"/>
                </a:lnTo>
                <a:lnTo>
                  <a:pt x="257783" y="34481"/>
                </a:lnTo>
                <a:close/>
              </a:path>
              <a:path w="1010920" h="102870">
                <a:moveTo>
                  <a:pt x="313983" y="72686"/>
                </a:moveTo>
                <a:lnTo>
                  <a:pt x="299516" y="72686"/>
                </a:lnTo>
                <a:lnTo>
                  <a:pt x="296344" y="80457"/>
                </a:lnTo>
                <a:lnTo>
                  <a:pt x="310805" y="80457"/>
                </a:lnTo>
                <a:lnTo>
                  <a:pt x="313983" y="72686"/>
                </a:lnTo>
                <a:close/>
              </a:path>
              <a:path w="1010920" h="102870">
                <a:moveTo>
                  <a:pt x="364627" y="23150"/>
                </a:moveTo>
                <a:lnTo>
                  <a:pt x="349949" y="23150"/>
                </a:lnTo>
                <a:lnTo>
                  <a:pt x="326508" y="80457"/>
                </a:lnTo>
                <a:lnTo>
                  <a:pt x="341996" y="80457"/>
                </a:lnTo>
                <a:lnTo>
                  <a:pt x="354425" y="50058"/>
                </a:lnTo>
                <a:lnTo>
                  <a:pt x="356629" y="45506"/>
                </a:lnTo>
                <a:lnTo>
                  <a:pt x="360436" y="40146"/>
                </a:lnTo>
                <a:lnTo>
                  <a:pt x="363116" y="37629"/>
                </a:lnTo>
                <a:lnTo>
                  <a:pt x="369417" y="33814"/>
                </a:lnTo>
                <a:lnTo>
                  <a:pt x="372127" y="32862"/>
                </a:lnTo>
                <a:lnTo>
                  <a:pt x="396735" y="32862"/>
                </a:lnTo>
                <a:lnTo>
                  <a:pt x="396883" y="32124"/>
                </a:lnTo>
                <a:lnTo>
                  <a:pt x="396608" y="30595"/>
                </a:lnTo>
                <a:lnTo>
                  <a:pt x="361627" y="30595"/>
                </a:lnTo>
                <a:lnTo>
                  <a:pt x="364627" y="23150"/>
                </a:lnTo>
                <a:close/>
              </a:path>
              <a:path w="1010920" h="102870">
                <a:moveTo>
                  <a:pt x="396735" y="32862"/>
                </a:moveTo>
                <a:lnTo>
                  <a:pt x="376480" y="32862"/>
                </a:lnTo>
                <a:lnTo>
                  <a:pt x="377995" y="33430"/>
                </a:lnTo>
                <a:lnTo>
                  <a:pt x="379880" y="35695"/>
                </a:lnTo>
                <a:lnTo>
                  <a:pt x="380154" y="37251"/>
                </a:lnTo>
                <a:lnTo>
                  <a:pt x="379571" y="40165"/>
                </a:lnTo>
                <a:lnTo>
                  <a:pt x="378400" y="43278"/>
                </a:lnTo>
                <a:lnTo>
                  <a:pt x="363203" y="80457"/>
                </a:lnTo>
                <a:lnTo>
                  <a:pt x="378688" y="80457"/>
                </a:lnTo>
                <a:lnTo>
                  <a:pt x="391922" y="48025"/>
                </a:lnTo>
                <a:lnTo>
                  <a:pt x="394230" y="42414"/>
                </a:lnTo>
                <a:lnTo>
                  <a:pt x="395587" y="38599"/>
                </a:lnTo>
                <a:lnTo>
                  <a:pt x="396735" y="32862"/>
                </a:lnTo>
                <a:close/>
              </a:path>
              <a:path w="1010920" h="102870">
                <a:moveTo>
                  <a:pt x="334246" y="23150"/>
                </a:moveTo>
                <a:lnTo>
                  <a:pt x="318759" y="23150"/>
                </a:lnTo>
                <a:lnTo>
                  <a:pt x="306038" y="54196"/>
                </a:lnTo>
                <a:lnTo>
                  <a:pt x="304762" y="56893"/>
                </a:lnTo>
                <a:lnTo>
                  <a:pt x="287620" y="70742"/>
                </a:lnTo>
                <a:lnTo>
                  <a:pt x="314778" y="70742"/>
                </a:lnTo>
                <a:lnTo>
                  <a:pt x="334246" y="23150"/>
                </a:lnTo>
                <a:close/>
              </a:path>
              <a:path w="1010920" h="102870">
                <a:moveTo>
                  <a:pt x="273377" y="23150"/>
                </a:moveTo>
                <a:lnTo>
                  <a:pt x="238302" y="23150"/>
                </a:lnTo>
                <a:lnTo>
                  <a:pt x="233662" y="34481"/>
                </a:lnTo>
                <a:lnTo>
                  <a:pt x="268738" y="34481"/>
                </a:lnTo>
                <a:lnTo>
                  <a:pt x="273377" y="23150"/>
                </a:lnTo>
                <a:close/>
              </a:path>
              <a:path w="1010920" h="102870">
                <a:moveTo>
                  <a:pt x="388443" y="21799"/>
                </a:moveTo>
                <a:lnTo>
                  <a:pt x="380204" y="21799"/>
                </a:lnTo>
                <a:lnTo>
                  <a:pt x="376714" y="22474"/>
                </a:lnTo>
                <a:lnTo>
                  <a:pt x="369807" y="25172"/>
                </a:lnTo>
                <a:lnTo>
                  <a:pt x="365929" y="27429"/>
                </a:lnTo>
                <a:lnTo>
                  <a:pt x="361627" y="30595"/>
                </a:lnTo>
                <a:lnTo>
                  <a:pt x="396608" y="30595"/>
                </a:lnTo>
                <a:lnTo>
                  <a:pt x="396240" y="28544"/>
                </a:lnTo>
                <a:lnTo>
                  <a:pt x="391887" y="23150"/>
                </a:lnTo>
                <a:lnTo>
                  <a:pt x="388443" y="21799"/>
                </a:lnTo>
                <a:close/>
              </a:path>
              <a:path w="1010920" h="102870">
                <a:moveTo>
                  <a:pt x="275418" y="0"/>
                </a:moveTo>
                <a:lnTo>
                  <a:pt x="266746" y="0"/>
                </a:lnTo>
                <a:lnTo>
                  <a:pt x="263437" y="675"/>
                </a:lnTo>
                <a:lnTo>
                  <a:pt x="246936" y="23150"/>
                </a:lnTo>
                <a:lnTo>
                  <a:pt x="262425" y="23150"/>
                </a:lnTo>
                <a:lnTo>
                  <a:pt x="264096" y="19102"/>
                </a:lnTo>
                <a:lnTo>
                  <a:pt x="265320" y="16044"/>
                </a:lnTo>
                <a:lnTo>
                  <a:pt x="266291" y="14155"/>
                </a:lnTo>
                <a:lnTo>
                  <a:pt x="268097" y="12322"/>
                </a:lnTo>
                <a:lnTo>
                  <a:pt x="269522" y="11762"/>
                </a:lnTo>
                <a:lnTo>
                  <a:pt x="280812" y="11762"/>
                </a:lnTo>
                <a:lnTo>
                  <a:pt x="285151" y="2590"/>
                </a:lnTo>
                <a:lnTo>
                  <a:pt x="280245" y="863"/>
                </a:lnTo>
                <a:lnTo>
                  <a:pt x="275418" y="0"/>
                </a:lnTo>
                <a:close/>
              </a:path>
              <a:path w="1010920" h="102870">
                <a:moveTo>
                  <a:pt x="280812" y="11762"/>
                </a:moveTo>
                <a:lnTo>
                  <a:pt x="273586" y="11762"/>
                </a:lnTo>
                <a:lnTo>
                  <a:pt x="276464" y="12393"/>
                </a:lnTo>
                <a:lnTo>
                  <a:pt x="279919" y="13651"/>
                </a:lnTo>
                <a:lnTo>
                  <a:pt x="280812" y="11762"/>
                </a:lnTo>
                <a:close/>
              </a:path>
              <a:path w="1010920" h="102870">
                <a:moveTo>
                  <a:pt x="447260" y="21799"/>
                </a:moveTo>
                <a:lnTo>
                  <a:pt x="434273" y="21799"/>
                </a:lnTo>
                <a:lnTo>
                  <a:pt x="428236" y="23391"/>
                </a:lnTo>
                <a:lnTo>
                  <a:pt x="401887" y="51083"/>
                </a:lnTo>
                <a:lnTo>
                  <a:pt x="399217" y="65581"/>
                </a:lnTo>
                <a:lnTo>
                  <a:pt x="400058" y="70922"/>
                </a:lnTo>
                <a:lnTo>
                  <a:pt x="406880" y="79628"/>
                </a:lnTo>
                <a:lnTo>
                  <a:pt x="412236" y="81805"/>
                </a:lnTo>
                <a:lnTo>
                  <a:pt x="425941" y="81805"/>
                </a:lnTo>
                <a:lnTo>
                  <a:pt x="431921" y="80060"/>
                </a:lnTo>
                <a:lnTo>
                  <a:pt x="443030" y="73081"/>
                </a:lnTo>
                <a:lnTo>
                  <a:pt x="446177" y="69663"/>
                </a:lnTo>
                <a:lnTo>
                  <a:pt x="419755" y="69663"/>
                </a:lnTo>
                <a:lnTo>
                  <a:pt x="417906" y="68765"/>
                </a:lnTo>
                <a:lnTo>
                  <a:pt x="417780" y="68619"/>
                </a:lnTo>
                <a:lnTo>
                  <a:pt x="415357" y="65167"/>
                </a:lnTo>
                <a:lnTo>
                  <a:pt x="415260" y="64789"/>
                </a:lnTo>
                <a:lnTo>
                  <a:pt x="414989" y="62468"/>
                </a:lnTo>
                <a:lnTo>
                  <a:pt x="416441" y="55203"/>
                </a:lnTo>
                <a:lnTo>
                  <a:pt x="434252" y="33239"/>
                </a:lnTo>
                <a:lnTo>
                  <a:pt x="459710" y="33239"/>
                </a:lnTo>
                <a:lnTo>
                  <a:pt x="458935" y="30595"/>
                </a:lnTo>
                <a:lnTo>
                  <a:pt x="452303" y="23563"/>
                </a:lnTo>
                <a:lnTo>
                  <a:pt x="447260" y="21799"/>
                </a:lnTo>
                <a:close/>
              </a:path>
              <a:path w="1010920" h="102870">
                <a:moveTo>
                  <a:pt x="541010" y="21799"/>
                </a:moveTo>
                <a:lnTo>
                  <a:pt x="532556" y="21799"/>
                </a:lnTo>
                <a:lnTo>
                  <a:pt x="525478" y="22391"/>
                </a:lnTo>
                <a:lnTo>
                  <a:pt x="495064" y="49103"/>
                </a:lnTo>
                <a:lnTo>
                  <a:pt x="492192" y="63801"/>
                </a:lnTo>
                <a:lnTo>
                  <a:pt x="492305" y="65581"/>
                </a:lnTo>
                <a:lnTo>
                  <a:pt x="494779" y="73351"/>
                </a:lnTo>
                <a:lnTo>
                  <a:pt x="497280" y="76409"/>
                </a:lnTo>
                <a:lnTo>
                  <a:pt x="504762" y="80725"/>
                </a:lnTo>
                <a:lnTo>
                  <a:pt x="509331" y="81805"/>
                </a:lnTo>
                <a:lnTo>
                  <a:pt x="514727" y="81805"/>
                </a:lnTo>
                <a:lnTo>
                  <a:pt x="542321" y="69826"/>
                </a:lnTo>
                <a:lnTo>
                  <a:pt x="514281" y="69826"/>
                </a:lnTo>
                <a:lnTo>
                  <a:pt x="511717" y="68619"/>
                </a:lnTo>
                <a:lnTo>
                  <a:pt x="508218" y="63801"/>
                </a:lnTo>
                <a:lnTo>
                  <a:pt x="507755" y="60544"/>
                </a:lnTo>
                <a:lnTo>
                  <a:pt x="509238" y="53134"/>
                </a:lnTo>
                <a:lnTo>
                  <a:pt x="526932" y="33456"/>
                </a:lnTo>
                <a:lnTo>
                  <a:pt x="554781" y="33456"/>
                </a:lnTo>
                <a:lnTo>
                  <a:pt x="547146" y="24130"/>
                </a:lnTo>
                <a:lnTo>
                  <a:pt x="541010" y="21799"/>
                </a:lnTo>
                <a:close/>
              </a:path>
              <a:path w="1010920" h="102870">
                <a:moveTo>
                  <a:pt x="684998" y="32862"/>
                </a:moveTo>
                <a:lnTo>
                  <a:pt x="664798" y="32862"/>
                </a:lnTo>
                <a:lnTo>
                  <a:pt x="666665" y="33419"/>
                </a:lnTo>
                <a:lnTo>
                  <a:pt x="668881" y="35650"/>
                </a:lnTo>
                <a:lnTo>
                  <a:pt x="669094" y="36409"/>
                </a:lnTo>
                <a:lnTo>
                  <a:pt x="669151" y="37629"/>
                </a:lnTo>
                <a:lnTo>
                  <a:pt x="668735" y="39715"/>
                </a:lnTo>
                <a:lnTo>
                  <a:pt x="642824" y="46767"/>
                </a:lnTo>
                <a:lnTo>
                  <a:pt x="636359" y="48744"/>
                </a:lnTo>
                <a:lnTo>
                  <a:pt x="623637" y="70204"/>
                </a:lnTo>
                <a:lnTo>
                  <a:pt x="624350" y="74024"/>
                </a:lnTo>
                <a:lnTo>
                  <a:pt x="629292" y="80248"/>
                </a:lnTo>
                <a:lnTo>
                  <a:pt x="632903" y="81805"/>
                </a:lnTo>
                <a:lnTo>
                  <a:pt x="640636" y="81805"/>
                </a:lnTo>
                <a:lnTo>
                  <a:pt x="643741" y="81130"/>
                </a:lnTo>
                <a:lnTo>
                  <a:pt x="650180" y="78433"/>
                </a:lnTo>
                <a:lnTo>
                  <a:pt x="653173" y="76499"/>
                </a:lnTo>
                <a:lnTo>
                  <a:pt x="655945" y="73979"/>
                </a:lnTo>
                <a:lnTo>
                  <a:pt x="670838" y="73979"/>
                </a:lnTo>
                <a:lnTo>
                  <a:pt x="671593" y="70204"/>
                </a:lnTo>
                <a:lnTo>
                  <a:pt x="643085" y="70204"/>
                </a:lnTo>
                <a:lnTo>
                  <a:pt x="641489" y="69573"/>
                </a:lnTo>
                <a:lnTo>
                  <a:pt x="639404" y="67101"/>
                </a:lnTo>
                <a:lnTo>
                  <a:pt x="639138" y="65915"/>
                </a:lnTo>
                <a:lnTo>
                  <a:pt x="639221" y="64789"/>
                </a:lnTo>
                <a:lnTo>
                  <a:pt x="659041" y="54447"/>
                </a:lnTo>
                <a:lnTo>
                  <a:pt x="660632" y="54230"/>
                </a:lnTo>
                <a:lnTo>
                  <a:pt x="661921" y="53997"/>
                </a:lnTo>
                <a:lnTo>
                  <a:pt x="662905" y="53746"/>
                </a:lnTo>
                <a:lnTo>
                  <a:pt x="678086" y="53746"/>
                </a:lnTo>
                <a:lnTo>
                  <a:pt x="679869" y="49509"/>
                </a:lnTo>
                <a:lnTo>
                  <a:pt x="681891" y="44571"/>
                </a:lnTo>
                <a:lnTo>
                  <a:pt x="683280" y="40686"/>
                </a:lnTo>
                <a:lnTo>
                  <a:pt x="683762" y="38986"/>
                </a:lnTo>
                <a:lnTo>
                  <a:pt x="684998" y="32862"/>
                </a:lnTo>
                <a:close/>
              </a:path>
              <a:path w="1010920" h="102870">
                <a:moveTo>
                  <a:pt x="494190" y="23150"/>
                </a:moveTo>
                <a:lnTo>
                  <a:pt x="478701" y="23150"/>
                </a:lnTo>
                <a:lnTo>
                  <a:pt x="455260" y="80457"/>
                </a:lnTo>
                <a:lnTo>
                  <a:pt x="470748" y="80457"/>
                </a:lnTo>
                <a:lnTo>
                  <a:pt x="494190" y="23150"/>
                </a:lnTo>
                <a:close/>
              </a:path>
              <a:path w="1010920" h="102870">
                <a:moveTo>
                  <a:pt x="591805" y="23150"/>
                </a:moveTo>
                <a:lnTo>
                  <a:pt x="577128" y="23150"/>
                </a:lnTo>
                <a:lnTo>
                  <a:pt x="553687" y="80457"/>
                </a:lnTo>
                <a:lnTo>
                  <a:pt x="569175" y="80457"/>
                </a:lnTo>
                <a:lnTo>
                  <a:pt x="581604" y="50058"/>
                </a:lnTo>
                <a:lnTo>
                  <a:pt x="583833" y="45471"/>
                </a:lnTo>
                <a:lnTo>
                  <a:pt x="587615" y="40146"/>
                </a:lnTo>
                <a:lnTo>
                  <a:pt x="590296" y="37629"/>
                </a:lnTo>
                <a:lnTo>
                  <a:pt x="596597" y="33814"/>
                </a:lnTo>
                <a:lnTo>
                  <a:pt x="599307" y="32862"/>
                </a:lnTo>
                <a:lnTo>
                  <a:pt x="623912" y="32862"/>
                </a:lnTo>
                <a:lnTo>
                  <a:pt x="624060" y="32124"/>
                </a:lnTo>
                <a:lnTo>
                  <a:pt x="623786" y="30595"/>
                </a:lnTo>
                <a:lnTo>
                  <a:pt x="588806" y="30595"/>
                </a:lnTo>
                <a:lnTo>
                  <a:pt x="591805" y="23150"/>
                </a:lnTo>
                <a:close/>
              </a:path>
              <a:path w="1010920" h="102870">
                <a:moveTo>
                  <a:pt x="623912" y="32862"/>
                </a:moveTo>
                <a:lnTo>
                  <a:pt x="603660" y="32862"/>
                </a:lnTo>
                <a:lnTo>
                  <a:pt x="605146" y="33419"/>
                </a:lnTo>
                <a:lnTo>
                  <a:pt x="607058" y="35695"/>
                </a:lnTo>
                <a:lnTo>
                  <a:pt x="607184" y="36409"/>
                </a:lnTo>
                <a:lnTo>
                  <a:pt x="607257" y="37629"/>
                </a:lnTo>
                <a:lnTo>
                  <a:pt x="606750" y="40165"/>
                </a:lnTo>
                <a:lnTo>
                  <a:pt x="605578" y="43278"/>
                </a:lnTo>
                <a:lnTo>
                  <a:pt x="590381" y="80457"/>
                </a:lnTo>
                <a:lnTo>
                  <a:pt x="605868" y="80457"/>
                </a:lnTo>
                <a:lnTo>
                  <a:pt x="621582" y="41927"/>
                </a:lnTo>
                <a:lnTo>
                  <a:pt x="622766" y="38599"/>
                </a:lnTo>
                <a:lnTo>
                  <a:pt x="623912" y="32862"/>
                </a:lnTo>
                <a:close/>
              </a:path>
              <a:path w="1010920" h="102870">
                <a:moveTo>
                  <a:pt x="670838" y="73979"/>
                </a:moveTo>
                <a:lnTo>
                  <a:pt x="655945" y="73979"/>
                </a:lnTo>
                <a:lnTo>
                  <a:pt x="655657" y="76099"/>
                </a:lnTo>
                <a:lnTo>
                  <a:pt x="655672" y="79269"/>
                </a:lnTo>
                <a:lnTo>
                  <a:pt x="655783" y="80457"/>
                </a:lnTo>
                <a:lnTo>
                  <a:pt x="670838" y="80457"/>
                </a:lnTo>
                <a:lnTo>
                  <a:pt x="670652" y="78370"/>
                </a:lnTo>
                <a:lnTo>
                  <a:pt x="670684" y="74753"/>
                </a:lnTo>
                <a:lnTo>
                  <a:pt x="670838" y="73979"/>
                </a:lnTo>
                <a:close/>
              </a:path>
              <a:path w="1010920" h="102870">
                <a:moveTo>
                  <a:pt x="678086" y="53746"/>
                </a:moveTo>
                <a:lnTo>
                  <a:pt x="662905" y="53746"/>
                </a:lnTo>
                <a:lnTo>
                  <a:pt x="660469" y="59663"/>
                </a:lnTo>
                <a:lnTo>
                  <a:pt x="659054" y="62352"/>
                </a:lnTo>
                <a:lnTo>
                  <a:pt x="656290" y="65915"/>
                </a:lnTo>
                <a:lnTo>
                  <a:pt x="654451" y="67369"/>
                </a:lnTo>
                <a:lnTo>
                  <a:pt x="649860" y="69637"/>
                </a:lnTo>
                <a:lnTo>
                  <a:pt x="647544" y="70204"/>
                </a:lnTo>
                <a:lnTo>
                  <a:pt x="671593" y="70204"/>
                </a:lnTo>
                <a:lnTo>
                  <a:pt x="671719" y="69573"/>
                </a:lnTo>
                <a:lnTo>
                  <a:pt x="673432" y="64789"/>
                </a:lnTo>
                <a:lnTo>
                  <a:pt x="678086" y="53746"/>
                </a:lnTo>
                <a:close/>
              </a:path>
              <a:path w="1010920" h="102870">
                <a:moveTo>
                  <a:pt x="554781" y="33456"/>
                </a:moveTo>
                <a:lnTo>
                  <a:pt x="533660" y="33456"/>
                </a:lnTo>
                <a:lnTo>
                  <a:pt x="536199" y="34561"/>
                </a:lnTo>
                <a:lnTo>
                  <a:pt x="539597" y="38986"/>
                </a:lnTo>
                <a:lnTo>
                  <a:pt x="539927" y="41010"/>
                </a:lnTo>
                <a:lnTo>
                  <a:pt x="540032" y="42152"/>
                </a:lnTo>
                <a:lnTo>
                  <a:pt x="537869" y="52972"/>
                </a:lnTo>
                <a:lnTo>
                  <a:pt x="534566" y="59230"/>
                </a:lnTo>
                <a:lnTo>
                  <a:pt x="525832" y="68010"/>
                </a:lnTo>
                <a:lnTo>
                  <a:pt x="521908" y="69826"/>
                </a:lnTo>
                <a:lnTo>
                  <a:pt x="542321" y="69826"/>
                </a:lnTo>
                <a:lnTo>
                  <a:pt x="555813" y="40146"/>
                </a:lnTo>
                <a:lnTo>
                  <a:pt x="555700" y="38599"/>
                </a:lnTo>
                <a:lnTo>
                  <a:pt x="554781" y="33456"/>
                </a:lnTo>
                <a:close/>
              </a:path>
              <a:path w="1010920" h="102870">
                <a:moveTo>
                  <a:pt x="436968" y="58872"/>
                </a:moveTo>
                <a:lnTo>
                  <a:pt x="434955" y="62468"/>
                </a:lnTo>
                <a:lnTo>
                  <a:pt x="432616" y="65167"/>
                </a:lnTo>
                <a:lnTo>
                  <a:pt x="427290" y="68765"/>
                </a:lnTo>
                <a:lnTo>
                  <a:pt x="424719" y="69663"/>
                </a:lnTo>
                <a:lnTo>
                  <a:pt x="446177" y="69663"/>
                </a:lnTo>
                <a:lnTo>
                  <a:pt x="447717" y="67991"/>
                </a:lnTo>
                <a:lnTo>
                  <a:pt x="451538" y="61299"/>
                </a:lnTo>
                <a:lnTo>
                  <a:pt x="436968" y="58872"/>
                </a:lnTo>
                <a:close/>
              </a:path>
              <a:path w="1010920" h="102870">
                <a:moveTo>
                  <a:pt x="459710" y="33239"/>
                </a:moveTo>
                <a:lnTo>
                  <a:pt x="439827" y="33239"/>
                </a:lnTo>
                <a:lnTo>
                  <a:pt x="441771" y="33994"/>
                </a:lnTo>
                <a:lnTo>
                  <a:pt x="444370" y="37017"/>
                </a:lnTo>
                <a:lnTo>
                  <a:pt x="444711" y="38599"/>
                </a:lnTo>
                <a:lnTo>
                  <a:pt x="444763" y="40686"/>
                </a:lnTo>
                <a:lnTo>
                  <a:pt x="444597" y="42575"/>
                </a:lnTo>
                <a:lnTo>
                  <a:pt x="459642" y="41010"/>
                </a:lnTo>
                <a:lnTo>
                  <a:pt x="460291" y="35255"/>
                </a:lnTo>
                <a:lnTo>
                  <a:pt x="459710" y="33239"/>
                </a:lnTo>
                <a:close/>
              </a:path>
              <a:path w="1010920" h="102870">
                <a:moveTo>
                  <a:pt x="672945" y="21799"/>
                </a:moveTo>
                <a:lnTo>
                  <a:pt x="658484" y="21799"/>
                </a:lnTo>
                <a:lnTo>
                  <a:pt x="652504" y="23240"/>
                </a:lnTo>
                <a:lnTo>
                  <a:pt x="642755" y="28994"/>
                </a:lnTo>
                <a:lnTo>
                  <a:pt x="638944" y="32987"/>
                </a:lnTo>
                <a:lnTo>
                  <a:pt x="636196" y="38096"/>
                </a:lnTo>
                <a:lnTo>
                  <a:pt x="651046" y="39391"/>
                </a:lnTo>
                <a:lnTo>
                  <a:pt x="652038" y="37305"/>
                </a:lnTo>
                <a:lnTo>
                  <a:pt x="653448" y="35695"/>
                </a:lnTo>
                <a:lnTo>
                  <a:pt x="657061" y="33456"/>
                </a:lnTo>
                <a:lnTo>
                  <a:pt x="659401" y="32862"/>
                </a:lnTo>
                <a:lnTo>
                  <a:pt x="684998" y="32862"/>
                </a:lnTo>
                <a:lnTo>
                  <a:pt x="683964" y="29220"/>
                </a:lnTo>
                <a:lnTo>
                  <a:pt x="678098" y="23285"/>
                </a:lnTo>
                <a:lnTo>
                  <a:pt x="672945" y="21799"/>
                </a:lnTo>
                <a:close/>
              </a:path>
              <a:path w="1010920" h="102870">
                <a:moveTo>
                  <a:pt x="615622" y="21799"/>
                </a:moveTo>
                <a:lnTo>
                  <a:pt x="607382" y="21799"/>
                </a:lnTo>
                <a:lnTo>
                  <a:pt x="603893" y="22474"/>
                </a:lnTo>
                <a:lnTo>
                  <a:pt x="596985" y="25172"/>
                </a:lnTo>
                <a:lnTo>
                  <a:pt x="593107" y="27429"/>
                </a:lnTo>
                <a:lnTo>
                  <a:pt x="588806" y="30595"/>
                </a:lnTo>
                <a:lnTo>
                  <a:pt x="623786" y="30595"/>
                </a:lnTo>
                <a:lnTo>
                  <a:pt x="623419" y="28544"/>
                </a:lnTo>
                <a:lnTo>
                  <a:pt x="619066" y="23150"/>
                </a:lnTo>
                <a:lnTo>
                  <a:pt x="615622" y="21799"/>
                </a:lnTo>
                <a:close/>
              </a:path>
              <a:path w="1010920" h="102870">
                <a:moveTo>
                  <a:pt x="503081" y="1348"/>
                </a:moveTo>
                <a:lnTo>
                  <a:pt x="487596" y="1348"/>
                </a:lnTo>
                <a:lnTo>
                  <a:pt x="481876" y="15379"/>
                </a:lnTo>
                <a:lnTo>
                  <a:pt x="497362" y="15379"/>
                </a:lnTo>
                <a:lnTo>
                  <a:pt x="503081" y="1348"/>
                </a:lnTo>
                <a:close/>
              </a:path>
              <a:path w="1010920" h="102870">
                <a:moveTo>
                  <a:pt x="766605" y="21799"/>
                </a:moveTo>
                <a:lnTo>
                  <a:pt x="753618" y="21799"/>
                </a:lnTo>
                <a:lnTo>
                  <a:pt x="747581" y="23391"/>
                </a:lnTo>
                <a:lnTo>
                  <a:pt x="721232" y="51083"/>
                </a:lnTo>
                <a:lnTo>
                  <a:pt x="718460" y="64934"/>
                </a:lnTo>
                <a:lnTo>
                  <a:pt x="719404" y="70922"/>
                </a:lnTo>
                <a:lnTo>
                  <a:pt x="726225" y="79628"/>
                </a:lnTo>
                <a:lnTo>
                  <a:pt x="731581" y="81805"/>
                </a:lnTo>
                <a:lnTo>
                  <a:pt x="745287" y="81805"/>
                </a:lnTo>
                <a:lnTo>
                  <a:pt x="751267" y="80060"/>
                </a:lnTo>
                <a:lnTo>
                  <a:pt x="762375" y="73081"/>
                </a:lnTo>
                <a:lnTo>
                  <a:pt x="765522" y="69663"/>
                </a:lnTo>
                <a:lnTo>
                  <a:pt x="739100" y="69663"/>
                </a:lnTo>
                <a:lnTo>
                  <a:pt x="737215" y="68747"/>
                </a:lnTo>
                <a:lnTo>
                  <a:pt x="734702" y="65167"/>
                </a:lnTo>
                <a:lnTo>
                  <a:pt x="734622" y="64934"/>
                </a:lnTo>
                <a:lnTo>
                  <a:pt x="734333" y="62468"/>
                </a:lnTo>
                <a:lnTo>
                  <a:pt x="735786" y="55203"/>
                </a:lnTo>
                <a:lnTo>
                  <a:pt x="753597" y="33239"/>
                </a:lnTo>
                <a:lnTo>
                  <a:pt x="779055" y="33239"/>
                </a:lnTo>
                <a:lnTo>
                  <a:pt x="778297" y="30613"/>
                </a:lnTo>
                <a:lnTo>
                  <a:pt x="771648" y="23563"/>
                </a:lnTo>
                <a:lnTo>
                  <a:pt x="766605" y="21799"/>
                </a:lnTo>
                <a:close/>
              </a:path>
              <a:path w="1010920" h="102870">
                <a:moveTo>
                  <a:pt x="756314" y="58872"/>
                </a:moveTo>
                <a:lnTo>
                  <a:pt x="754300" y="62468"/>
                </a:lnTo>
                <a:lnTo>
                  <a:pt x="751961" y="65167"/>
                </a:lnTo>
                <a:lnTo>
                  <a:pt x="746635" y="68765"/>
                </a:lnTo>
                <a:lnTo>
                  <a:pt x="744065" y="69663"/>
                </a:lnTo>
                <a:lnTo>
                  <a:pt x="765522" y="69663"/>
                </a:lnTo>
                <a:lnTo>
                  <a:pt x="767062" y="67991"/>
                </a:lnTo>
                <a:lnTo>
                  <a:pt x="770883" y="61299"/>
                </a:lnTo>
                <a:lnTo>
                  <a:pt x="756314" y="58872"/>
                </a:lnTo>
                <a:close/>
              </a:path>
              <a:path w="1010920" h="102870">
                <a:moveTo>
                  <a:pt x="779055" y="33239"/>
                </a:moveTo>
                <a:lnTo>
                  <a:pt x="759172" y="33239"/>
                </a:lnTo>
                <a:lnTo>
                  <a:pt x="761117" y="33994"/>
                </a:lnTo>
                <a:lnTo>
                  <a:pt x="763715" y="37017"/>
                </a:lnTo>
                <a:lnTo>
                  <a:pt x="764223" y="39373"/>
                </a:lnTo>
                <a:lnTo>
                  <a:pt x="763943" y="42575"/>
                </a:lnTo>
                <a:lnTo>
                  <a:pt x="778987" y="41010"/>
                </a:lnTo>
                <a:lnTo>
                  <a:pt x="779636" y="35255"/>
                </a:lnTo>
                <a:lnTo>
                  <a:pt x="779055" y="33239"/>
                </a:lnTo>
                <a:close/>
              </a:path>
              <a:path w="1010920" h="102870">
                <a:moveTo>
                  <a:pt x="829652" y="21799"/>
                </a:moveTo>
                <a:lnTo>
                  <a:pt x="821197" y="21799"/>
                </a:lnTo>
                <a:lnTo>
                  <a:pt x="814119" y="22391"/>
                </a:lnTo>
                <a:lnTo>
                  <a:pt x="783705" y="49103"/>
                </a:lnTo>
                <a:lnTo>
                  <a:pt x="780834" y="63801"/>
                </a:lnTo>
                <a:lnTo>
                  <a:pt x="780902" y="65437"/>
                </a:lnTo>
                <a:lnTo>
                  <a:pt x="783420" y="73351"/>
                </a:lnTo>
                <a:lnTo>
                  <a:pt x="785921" y="76409"/>
                </a:lnTo>
                <a:lnTo>
                  <a:pt x="793404" y="80725"/>
                </a:lnTo>
                <a:lnTo>
                  <a:pt x="797971" y="81805"/>
                </a:lnTo>
                <a:lnTo>
                  <a:pt x="803368" y="81805"/>
                </a:lnTo>
                <a:lnTo>
                  <a:pt x="830962" y="69826"/>
                </a:lnTo>
                <a:lnTo>
                  <a:pt x="802922" y="69826"/>
                </a:lnTo>
                <a:lnTo>
                  <a:pt x="800357" y="68619"/>
                </a:lnTo>
                <a:lnTo>
                  <a:pt x="796860" y="63801"/>
                </a:lnTo>
                <a:lnTo>
                  <a:pt x="796395" y="60544"/>
                </a:lnTo>
                <a:lnTo>
                  <a:pt x="797879" y="53134"/>
                </a:lnTo>
                <a:lnTo>
                  <a:pt x="815574" y="33456"/>
                </a:lnTo>
                <a:lnTo>
                  <a:pt x="843423" y="33456"/>
                </a:lnTo>
                <a:lnTo>
                  <a:pt x="835787" y="24130"/>
                </a:lnTo>
                <a:lnTo>
                  <a:pt x="829652" y="21799"/>
                </a:lnTo>
                <a:close/>
              </a:path>
              <a:path w="1010920" h="102870">
                <a:moveTo>
                  <a:pt x="879637" y="23150"/>
                </a:moveTo>
                <a:lnTo>
                  <a:pt x="865067" y="23150"/>
                </a:lnTo>
                <a:lnTo>
                  <a:pt x="841626" y="80457"/>
                </a:lnTo>
                <a:lnTo>
                  <a:pt x="857114" y="80457"/>
                </a:lnTo>
                <a:lnTo>
                  <a:pt x="869790" y="49509"/>
                </a:lnTo>
                <a:lnTo>
                  <a:pt x="871058" y="46621"/>
                </a:lnTo>
                <a:lnTo>
                  <a:pt x="885987" y="32862"/>
                </a:lnTo>
                <a:lnTo>
                  <a:pt x="943204" y="32862"/>
                </a:lnTo>
                <a:lnTo>
                  <a:pt x="943388" y="31944"/>
                </a:lnTo>
                <a:lnTo>
                  <a:pt x="908798" y="31944"/>
                </a:lnTo>
                <a:lnTo>
                  <a:pt x="908789" y="30110"/>
                </a:lnTo>
                <a:lnTo>
                  <a:pt x="876787" y="30110"/>
                </a:lnTo>
                <a:lnTo>
                  <a:pt x="879637" y="23150"/>
                </a:lnTo>
                <a:close/>
              </a:path>
              <a:path w="1010920" h="102870">
                <a:moveTo>
                  <a:pt x="917986" y="32862"/>
                </a:moveTo>
                <a:lnTo>
                  <a:pt x="889476" y="32862"/>
                </a:lnTo>
                <a:lnTo>
                  <a:pt x="890792" y="33347"/>
                </a:lnTo>
                <a:lnTo>
                  <a:pt x="892454" y="35290"/>
                </a:lnTo>
                <a:lnTo>
                  <a:pt x="892592" y="37161"/>
                </a:lnTo>
                <a:lnTo>
                  <a:pt x="892177" y="39230"/>
                </a:lnTo>
                <a:lnTo>
                  <a:pt x="891203" y="41927"/>
                </a:lnTo>
                <a:lnTo>
                  <a:pt x="875462" y="80457"/>
                </a:lnTo>
                <a:lnTo>
                  <a:pt x="890947" y="80457"/>
                </a:lnTo>
                <a:lnTo>
                  <a:pt x="904628" y="47035"/>
                </a:lnTo>
                <a:lnTo>
                  <a:pt x="907503" y="41927"/>
                </a:lnTo>
                <a:lnTo>
                  <a:pt x="914143" y="34895"/>
                </a:lnTo>
                <a:lnTo>
                  <a:pt x="917986" y="32862"/>
                </a:lnTo>
                <a:close/>
              </a:path>
              <a:path w="1010920" h="102870">
                <a:moveTo>
                  <a:pt x="943204" y="32862"/>
                </a:moveTo>
                <a:lnTo>
                  <a:pt x="923741" y="32862"/>
                </a:lnTo>
                <a:lnTo>
                  <a:pt x="925080" y="33321"/>
                </a:lnTo>
                <a:lnTo>
                  <a:pt x="926620" y="35154"/>
                </a:lnTo>
                <a:lnTo>
                  <a:pt x="926846" y="36406"/>
                </a:lnTo>
                <a:lnTo>
                  <a:pt x="926390" y="38628"/>
                </a:lnTo>
                <a:lnTo>
                  <a:pt x="924857" y="42557"/>
                </a:lnTo>
                <a:lnTo>
                  <a:pt x="909348" y="80457"/>
                </a:lnTo>
                <a:lnTo>
                  <a:pt x="924836" y="80457"/>
                </a:lnTo>
                <a:lnTo>
                  <a:pt x="941157" y="40578"/>
                </a:lnTo>
                <a:lnTo>
                  <a:pt x="942345" y="37161"/>
                </a:lnTo>
                <a:lnTo>
                  <a:pt x="943204" y="32862"/>
                </a:lnTo>
                <a:close/>
              </a:path>
              <a:path w="1010920" h="102870">
                <a:moveTo>
                  <a:pt x="843423" y="33456"/>
                </a:moveTo>
                <a:lnTo>
                  <a:pt x="822300" y="33456"/>
                </a:lnTo>
                <a:lnTo>
                  <a:pt x="824840" y="34561"/>
                </a:lnTo>
                <a:lnTo>
                  <a:pt x="828237" y="38986"/>
                </a:lnTo>
                <a:lnTo>
                  <a:pt x="828498" y="40578"/>
                </a:lnTo>
                <a:lnTo>
                  <a:pt x="828593" y="42557"/>
                </a:lnTo>
                <a:lnTo>
                  <a:pt x="826510" y="52972"/>
                </a:lnTo>
                <a:lnTo>
                  <a:pt x="823207" y="59230"/>
                </a:lnTo>
                <a:lnTo>
                  <a:pt x="814472" y="68010"/>
                </a:lnTo>
                <a:lnTo>
                  <a:pt x="810549" y="69826"/>
                </a:lnTo>
                <a:lnTo>
                  <a:pt x="830962" y="69826"/>
                </a:lnTo>
                <a:lnTo>
                  <a:pt x="844425" y="40291"/>
                </a:lnTo>
                <a:lnTo>
                  <a:pt x="844335" y="38565"/>
                </a:lnTo>
                <a:lnTo>
                  <a:pt x="843423" y="33456"/>
                </a:lnTo>
                <a:close/>
              </a:path>
              <a:path w="1010920" h="102870">
                <a:moveTo>
                  <a:pt x="935470" y="21799"/>
                </a:moveTo>
                <a:lnTo>
                  <a:pt x="926907" y="21799"/>
                </a:lnTo>
                <a:lnTo>
                  <a:pt x="922863" y="22772"/>
                </a:lnTo>
                <a:lnTo>
                  <a:pt x="914677" y="26655"/>
                </a:lnTo>
                <a:lnTo>
                  <a:pt x="911352" y="29067"/>
                </a:lnTo>
                <a:lnTo>
                  <a:pt x="908798" y="31944"/>
                </a:lnTo>
                <a:lnTo>
                  <a:pt x="943388" y="31944"/>
                </a:lnTo>
                <a:lnTo>
                  <a:pt x="943546" y="31154"/>
                </a:lnTo>
                <a:lnTo>
                  <a:pt x="942915" y="27916"/>
                </a:lnTo>
                <a:lnTo>
                  <a:pt x="938785" y="23023"/>
                </a:lnTo>
                <a:lnTo>
                  <a:pt x="935470" y="21799"/>
                </a:lnTo>
                <a:close/>
              </a:path>
              <a:path w="1010920" h="102870">
                <a:moveTo>
                  <a:pt x="900683" y="21799"/>
                </a:moveTo>
                <a:lnTo>
                  <a:pt x="890106" y="21799"/>
                </a:lnTo>
                <a:lnTo>
                  <a:pt x="883580" y="24570"/>
                </a:lnTo>
                <a:lnTo>
                  <a:pt x="876787" y="30110"/>
                </a:lnTo>
                <a:lnTo>
                  <a:pt x="908789" y="30110"/>
                </a:lnTo>
                <a:lnTo>
                  <a:pt x="908783" y="28780"/>
                </a:lnTo>
                <a:lnTo>
                  <a:pt x="907786" y="26297"/>
                </a:lnTo>
                <a:lnTo>
                  <a:pt x="903831" y="22699"/>
                </a:lnTo>
                <a:lnTo>
                  <a:pt x="900683" y="21799"/>
                </a:lnTo>
                <a:close/>
              </a:path>
              <a:path w="1010920" h="102870">
                <a:moveTo>
                  <a:pt x="995421" y="21799"/>
                </a:moveTo>
                <a:lnTo>
                  <a:pt x="986967" y="21799"/>
                </a:lnTo>
                <a:lnTo>
                  <a:pt x="979889" y="22391"/>
                </a:lnTo>
                <a:lnTo>
                  <a:pt x="949475" y="49103"/>
                </a:lnTo>
                <a:lnTo>
                  <a:pt x="946605" y="63801"/>
                </a:lnTo>
                <a:lnTo>
                  <a:pt x="946673" y="65437"/>
                </a:lnTo>
                <a:lnTo>
                  <a:pt x="949190" y="73351"/>
                </a:lnTo>
                <a:lnTo>
                  <a:pt x="951691" y="76409"/>
                </a:lnTo>
                <a:lnTo>
                  <a:pt x="959173" y="80725"/>
                </a:lnTo>
                <a:lnTo>
                  <a:pt x="963741" y="81805"/>
                </a:lnTo>
                <a:lnTo>
                  <a:pt x="969137" y="81805"/>
                </a:lnTo>
                <a:lnTo>
                  <a:pt x="996732" y="69826"/>
                </a:lnTo>
                <a:lnTo>
                  <a:pt x="968691" y="69826"/>
                </a:lnTo>
                <a:lnTo>
                  <a:pt x="966127" y="68619"/>
                </a:lnTo>
                <a:lnTo>
                  <a:pt x="962630" y="63801"/>
                </a:lnTo>
                <a:lnTo>
                  <a:pt x="962165" y="60544"/>
                </a:lnTo>
                <a:lnTo>
                  <a:pt x="963649" y="53134"/>
                </a:lnTo>
                <a:lnTo>
                  <a:pt x="981343" y="33456"/>
                </a:lnTo>
                <a:lnTo>
                  <a:pt x="1009193" y="33456"/>
                </a:lnTo>
                <a:lnTo>
                  <a:pt x="1001557" y="24130"/>
                </a:lnTo>
                <a:lnTo>
                  <a:pt x="995421" y="21799"/>
                </a:lnTo>
                <a:close/>
              </a:path>
              <a:path w="1010920" h="102870">
                <a:moveTo>
                  <a:pt x="1009193" y="33456"/>
                </a:moveTo>
                <a:lnTo>
                  <a:pt x="988071" y="33456"/>
                </a:lnTo>
                <a:lnTo>
                  <a:pt x="990610" y="34561"/>
                </a:lnTo>
                <a:lnTo>
                  <a:pt x="994008" y="38986"/>
                </a:lnTo>
                <a:lnTo>
                  <a:pt x="994440" y="41630"/>
                </a:lnTo>
                <a:lnTo>
                  <a:pt x="994404" y="42353"/>
                </a:lnTo>
                <a:lnTo>
                  <a:pt x="992280" y="52972"/>
                </a:lnTo>
                <a:lnTo>
                  <a:pt x="988977" y="59230"/>
                </a:lnTo>
                <a:lnTo>
                  <a:pt x="980243" y="68010"/>
                </a:lnTo>
                <a:lnTo>
                  <a:pt x="976319" y="69826"/>
                </a:lnTo>
                <a:lnTo>
                  <a:pt x="996732" y="69826"/>
                </a:lnTo>
                <a:lnTo>
                  <a:pt x="1010310" y="39715"/>
                </a:lnTo>
                <a:lnTo>
                  <a:pt x="1009193" y="33456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685984" y="3728997"/>
            <a:ext cx="1062355" cy="121285"/>
          </a:xfrm>
          <a:custGeom>
            <a:avLst/>
            <a:gdLst/>
            <a:ahLst/>
            <a:cxnLst/>
            <a:rect l="l" t="t" r="r" b="b"/>
            <a:pathLst>
              <a:path w="1062354" h="121285">
                <a:moveTo>
                  <a:pt x="0" y="0"/>
                </a:moveTo>
                <a:lnTo>
                  <a:pt x="1062199" y="0"/>
                </a:lnTo>
                <a:lnTo>
                  <a:pt x="1062199" y="120730"/>
                </a:lnTo>
                <a:lnTo>
                  <a:pt x="0" y="120730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674870" y="7095559"/>
            <a:ext cx="784225" cy="100965"/>
          </a:xfrm>
          <a:custGeom>
            <a:avLst/>
            <a:gdLst/>
            <a:ahLst/>
            <a:cxnLst/>
            <a:rect l="l" t="t" r="r" b="b"/>
            <a:pathLst>
              <a:path w="784225" h="100965">
                <a:moveTo>
                  <a:pt x="49483" y="74250"/>
                </a:moveTo>
                <a:lnTo>
                  <a:pt x="33983" y="74250"/>
                </a:lnTo>
                <a:lnTo>
                  <a:pt x="23082" y="100962"/>
                </a:lnTo>
                <a:lnTo>
                  <a:pt x="38569" y="100962"/>
                </a:lnTo>
                <a:lnTo>
                  <a:pt x="49483" y="74250"/>
                </a:lnTo>
                <a:close/>
              </a:path>
              <a:path w="784225" h="100965">
                <a:moveTo>
                  <a:pt x="45353" y="20450"/>
                </a:moveTo>
                <a:lnTo>
                  <a:pt x="31937" y="20450"/>
                </a:lnTo>
                <a:lnTo>
                  <a:pt x="26845" y="22024"/>
                </a:lnTo>
                <a:lnTo>
                  <a:pt x="77" y="63548"/>
                </a:lnTo>
                <a:lnTo>
                  <a:pt x="0" y="65176"/>
                </a:lnTo>
                <a:lnTo>
                  <a:pt x="563" y="70294"/>
                </a:lnTo>
                <a:lnTo>
                  <a:pt x="6275" y="78423"/>
                </a:lnTo>
                <a:lnTo>
                  <a:pt x="10743" y="80457"/>
                </a:lnTo>
                <a:lnTo>
                  <a:pt x="19880" y="80457"/>
                </a:lnTo>
                <a:lnTo>
                  <a:pt x="22711" y="79980"/>
                </a:lnTo>
                <a:lnTo>
                  <a:pt x="27911" y="78073"/>
                </a:lnTo>
                <a:lnTo>
                  <a:pt x="30803" y="76481"/>
                </a:lnTo>
                <a:lnTo>
                  <a:pt x="33983" y="74250"/>
                </a:lnTo>
                <a:lnTo>
                  <a:pt x="49483" y="74250"/>
                </a:lnTo>
                <a:lnTo>
                  <a:pt x="51665" y="68908"/>
                </a:lnTo>
                <a:lnTo>
                  <a:pt x="21687" y="68908"/>
                </a:lnTo>
                <a:lnTo>
                  <a:pt x="19395" y="67774"/>
                </a:lnTo>
                <a:lnTo>
                  <a:pt x="16129" y="63242"/>
                </a:lnTo>
                <a:lnTo>
                  <a:pt x="15737" y="60473"/>
                </a:lnTo>
                <a:lnTo>
                  <a:pt x="15847" y="59429"/>
                </a:lnTo>
                <a:lnTo>
                  <a:pt x="34630" y="31891"/>
                </a:lnTo>
                <a:lnTo>
                  <a:pt x="66789" y="31891"/>
                </a:lnTo>
                <a:lnTo>
                  <a:pt x="67230" y="30812"/>
                </a:lnTo>
                <a:lnTo>
                  <a:pt x="52977" y="30812"/>
                </a:lnTo>
                <a:lnTo>
                  <a:pt x="50652" y="23905"/>
                </a:lnTo>
                <a:lnTo>
                  <a:pt x="45353" y="20450"/>
                </a:lnTo>
                <a:close/>
              </a:path>
              <a:path w="784225" h="100965">
                <a:moveTo>
                  <a:pt x="101132" y="21799"/>
                </a:moveTo>
                <a:lnTo>
                  <a:pt x="85646" y="21799"/>
                </a:lnTo>
                <a:lnTo>
                  <a:pt x="70104" y="59807"/>
                </a:lnTo>
                <a:lnTo>
                  <a:pt x="68774" y="63548"/>
                </a:lnTo>
                <a:lnTo>
                  <a:pt x="67619" y="69303"/>
                </a:lnTo>
                <a:lnTo>
                  <a:pt x="67494" y="70294"/>
                </a:lnTo>
                <a:lnTo>
                  <a:pt x="68086" y="73711"/>
                </a:lnTo>
                <a:lnTo>
                  <a:pt x="72402" y="79106"/>
                </a:lnTo>
                <a:lnTo>
                  <a:pt x="75839" y="80457"/>
                </a:lnTo>
                <a:lnTo>
                  <a:pt x="87997" y="80457"/>
                </a:lnTo>
                <a:lnTo>
                  <a:pt x="95496" y="77416"/>
                </a:lnTo>
                <a:lnTo>
                  <a:pt x="103041" y="71336"/>
                </a:lnTo>
                <a:lnTo>
                  <a:pt x="117508" y="71336"/>
                </a:lnTo>
                <a:lnTo>
                  <a:pt x="118303" y="69393"/>
                </a:lnTo>
                <a:lnTo>
                  <a:pt x="87872" y="69393"/>
                </a:lnTo>
                <a:lnTo>
                  <a:pt x="86425" y="68801"/>
                </a:lnTo>
                <a:lnTo>
                  <a:pt x="84454" y="66426"/>
                </a:lnTo>
                <a:lnTo>
                  <a:pt x="84166" y="65176"/>
                </a:lnTo>
                <a:lnTo>
                  <a:pt x="84253" y="64376"/>
                </a:lnTo>
                <a:lnTo>
                  <a:pt x="84660" y="62343"/>
                </a:lnTo>
                <a:lnTo>
                  <a:pt x="85755" y="59429"/>
                </a:lnTo>
                <a:lnTo>
                  <a:pt x="101132" y="21799"/>
                </a:lnTo>
                <a:close/>
              </a:path>
              <a:path w="784225" h="100965">
                <a:moveTo>
                  <a:pt x="182507" y="20450"/>
                </a:moveTo>
                <a:lnTo>
                  <a:pt x="175491" y="20450"/>
                </a:lnTo>
                <a:lnTo>
                  <a:pt x="167555" y="21226"/>
                </a:lnTo>
                <a:lnTo>
                  <a:pt x="138444" y="45956"/>
                </a:lnTo>
                <a:lnTo>
                  <a:pt x="135363" y="62343"/>
                </a:lnTo>
                <a:lnTo>
                  <a:pt x="136392" y="68270"/>
                </a:lnTo>
                <a:lnTo>
                  <a:pt x="144083" y="78020"/>
                </a:lnTo>
                <a:lnTo>
                  <a:pt x="149857" y="80457"/>
                </a:lnTo>
                <a:lnTo>
                  <a:pt x="163167" y="80457"/>
                </a:lnTo>
                <a:lnTo>
                  <a:pt x="168508" y="79061"/>
                </a:lnTo>
                <a:lnTo>
                  <a:pt x="178653" y="73486"/>
                </a:lnTo>
                <a:lnTo>
                  <a:pt x="183001" y="69393"/>
                </a:lnTo>
                <a:lnTo>
                  <a:pt x="156744" y="69393"/>
                </a:lnTo>
                <a:lnTo>
                  <a:pt x="154326" y="68225"/>
                </a:lnTo>
                <a:lnTo>
                  <a:pt x="150933" y="63583"/>
                </a:lnTo>
                <a:lnTo>
                  <a:pt x="150861" y="63242"/>
                </a:lnTo>
                <a:lnTo>
                  <a:pt x="150552" y="61228"/>
                </a:lnTo>
                <a:lnTo>
                  <a:pt x="150644" y="59429"/>
                </a:lnTo>
                <a:lnTo>
                  <a:pt x="151262" y="56335"/>
                </a:lnTo>
                <a:lnTo>
                  <a:pt x="151532" y="55256"/>
                </a:lnTo>
                <a:lnTo>
                  <a:pt x="190384" y="55256"/>
                </a:lnTo>
                <a:lnTo>
                  <a:pt x="191701" y="52270"/>
                </a:lnTo>
                <a:lnTo>
                  <a:pt x="192733" y="48908"/>
                </a:lnTo>
                <a:lnTo>
                  <a:pt x="193352" y="45813"/>
                </a:lnTo>
                <a:lnTo>
                  <a:pt x="154986" y="45813"/>
                </a:lnTo>
                <a:lnTo>
                  <a:pt x="156829" y="41100"/>
                </a:lnTo>
                <a:lnTo>
                  <a:pt x="159258" y="37539"/>
                </a:lnTo>
                <a:lnTo>
                  <a:pt x="165295" y="32718"/>
                </a:lnTo>
                <a:lnTo>
                  <a:pt x="168404" y="31512"/>
                </a:lnTo>
                <a:lnTo>
                  <a:pt x="194220" y="31512"/>
                </a:lnTo>
                <a:lnTo>
                  <a:pt x="194188" y="31289"/>
                </a:lnTo>
                <a:lnTo>
                  <a:pt x="187649" y="22618"/>
                </a:lnTo>
                <a:lnTo>
                  <a:pt x="182507" y="20450"/>
                </a:lnTo>
                <a:close/>
              </a:path>
              <a:path w="784225" h="100965">
                <a:moveTo>
                  <a:pt x="117508" y="71336"/>
                </a:moveTo>
                <a:lnTo>
                  <a:pt x="103041" y="71336"/>
                </a:lnTo>
                <a:lnTo>
                  <a:pt x="99870" y="79106"/>
                </a:lnTo>
                <a:lnTo>
                  <a:pt x="114330" y="79106"/>
                </a:lnTo>
                <a:lnTo>
                  <a:pt x="117508" y="71336"/>
                </a:lnTo>
                <a:close/>
              </a:path>
              <a:path w="784225" h="100965">
                <a:moveTo>
                  <a:pt x="137771" y="21799"/>
                </a:moveTo>
                <a:lnTo>
                  <a:pt x="122285" y="21799"/>
                </a:lnTo>
                <a:lnTo>
                  <a:pt x="109564" y="52845"/>
                </a:lnTo>
                <a:lnTo>
                  <a:pt x="108286" y="55544"/>
                </a:lnTo>
                <a:lnTo>
                  <a:pt x="91145" y="69393"/>
                </a:lnTo>
                <a:lnTo>
                  <a:pt x="118303" y="69393"/>
                </a:lnTo>
                <a:lnTo>
                  <a:pt x="137771" y="21799"/>
                </a:lnTo>
                <a:close/>
              </a:path>
              <a:path w="784225" h="100965">
                <a:moveTo>
                  <a:pt x="173506" y="61408"/>
                </a:moveTo>
                <a:lnTo>
                  <a:pt x="169563" y="66731"/>
                </a:lnTo>
                <a:lnTo>
                  <a:pt x="165020" y="69393"/>
                </a:lnTo>
                <a:lnTo>
                  <a:pt x="183001" y="69393"/>
                </a:lnTo>
                <a:lnTo>
                  <a:pt x="186909" y="63728"/>
                </a:lnTo>
                <a:lnTo>
                  <a:pt x="173506" y="61408"/>
                </a:lnTo>
                <a:close/>
              </a:path>
              <a:path w="784225" h="100965">
                <a:moveTo>
                  <a:pt x="66789" y="31891"/>
                </a:moveTo>
                <a:lnTo>
                  <a:pt x="39883" y="31891"/>
                </a:lnTo>
                <a:lnTo>
                  <a:pt x="42175" y="33104"/>
                </a:lnTo>
                <a:lnTo>
                  <a:pt x="45593" y="37961"/>
                </a:lnTo>
                <a:lnTo>
                  <a:pt x="27261" y="68908"/>
                </a:lnTo>
                <a:lnTo>
                  <a:pt x="51665" y="68908"/>
                </a:lnTo>
                <a:lnTo>
                  <a:pt x="66789" y="31891"/>
                </a:lnTo>
                <a:close/>
              </a:path>
              <a:path w="784225" h="100965">
                <a:moveTo>
                  <a:pt x="194220" y="31512"/>
                </a:moveTo>
                <a:lnTo>
                  <a:pt x="174808" y="31512"/>
                </a:lnTo>
                <a:lnTo>
                  <a:pt x="177149" y="32574"/>
                </a:lnTo>
                <a:lnTo>
                  <a:pt x="180114" y="36818"/>
                </a:lnTo>
                <a:lnTo>
                  <a:pt x="180432" y="40004"/>
                </a:lnTo>
                <a:lnTo>
                  <a:pt x="179531" y="44464"/>
                </a:lnTo>
                <a:lnTo>
                  <a:pt x="179214" y="45813"/>
                </a:lnTo>
                <a:lnTo>
                  <a:pt x="193352" y="45813"/>
                </a:lnTo>
                <a:lnTo>
                  <a:pt x="194923" y="37961"/>
                </a:lnTo>
                <a:lnTo>
                  <a:pt x="194932" y="36567"/>
                </a:lnTo>
                <a:lnTo>
                  <a:pt x="194220" y="31512"/>
                </a:lnTo>
                <a:close/>
              </a:path>
              <a:path w="784225" h="100965">
                <a:moveTo>
                  <a:pt x="70912" y="21799"/>
                </a:moveTo>
                <a:lnTo>
                  <a:pt x="56669" y="21799"/>
                </a:lnTo>
                <a:lnTo>
                  <a:pt x="52977" y="30812"/>
                </a:lnTo>
                <a:lnTo>
                  <a:pt x="67230" y="30812"/>
                </a:lnTo>
                <a:lnTo>
                  <a:pt x="70912" y="21799"/>
                </a:lnTo>
                <a:close/>
              </a:path>
              <a:path w="784225" h="100965">
                <a:moveTo>
                  <a:pt x="269806" y="0"/>
                </a:moveTo>
                <a:lnTo>
                  <a:pt x="254318" y="0"/>
                </a:lnTo>
                <a:lnTo>
                  <a:pt x="248598" y="14030"/>
                </a:lnTo>
                <a:lnTo>
                  <a:pt x="264087" y="14030"/>
                </a:lnTo>
                <a:lnTo>
                  <a:pt x="269806" y="0"/>
                </a:lnTo>
                <a:close/>
              </a:path>
              <a:path w="784225" h="100965">
                <a:moveTo>
                  <a:pt x="260912" y="21799"/>
                </a:moveTo>
                <a:lnTo>
                  <a:pt x="245425" y="21799"/>
                </a:lnTo>
                <a:lnTo>
                  <a:pt x="221984" y="79106"/>
                </a:lnTo>
                <a:lnTo>
                  <a:pt x="237471" y="79106"/>
                </a:lnTo>
                <a:lnTo>
                  <a:pt x="260912" y="21799"/>
                </a:lnTo>
                <a:close/>
              </a:path>
              <a:path w="784225" h="100965">
                <a:moveTo>
                  <a:pt x="291023" y="21799"/>
                </a:moveTo>
                <a:lnTo>
                  <a:pt x="276345" y="21799"/>
                </a:lnTo>
                <a:lnTo>
                  <a:pt x="252904" y="79106"/>
                </a:lnTo>
                <a:lnTo>
                  <a:pt x="268392" y="79106"/>
                </a:lnTo>
                <a:lnTo>
                  <a:pt x="280821" y="48709"/>
                </a:lnTo>
                <a:lnTo>
                  <a:pt x="283027" y="44157"/>
                </a:lnTo>
                <a:lnTo>
                  <a:pt x="286832" y="38797"/>
                </a:lnTo>
                <a:lnTo>
                  <a:pt x="289512" y="36280"/>
                </a:lnTo>
                <a:lnTo>
                  <a:pt x="295816" y="32466"/>
                </a:lnTo>
                <a:lnTo>
                  <a:pt x="298523" y="31512"/>
                </a:lnTo>
                <a:lnTo>
                  <a:pt x="323131" y="31512"/>
                </a:lnTo>
                <a:lnTo>
                  <a:pt x="323279" y="30776"/>
                </a:lnTo>
                <a:lnTo>
                  <a:pt x="323004" y="29247"/>
                </a:lnTo>
                <a:lnTo>
                  <a:pt x="288023" y="29247"/>
                </a:lnTo>
                <a:lnTo>
                  <a:pt x="291023" y="21799"/>
                </a:lnTo>
                <a:close/>
              </a:path>
              <a:path w="784225" h="100965">
                <a:moveTo>
                  <a:pt x="323131" y="31512"/>
                </a:moveTo>
                <a:lnTo>
                  <a:pt x="302876" y="31512"/>
                </a:lnTo>
                <a:lnTo>
                  <a:pt x="304391" y="32079"/>
                </a:lnTo>
                <a:lnTo>
                  <a:pt x="306276" y="34346"/>
                </a:lnTo>
                <a:lnTo>
                  <a:pt x="306550" y="35902"/>
                </a:lnTo>
                <a:lnTo>
                  <a:pt x="305967" y="38816"/>
                </a:lnTo>
                <a:lnTo>
                  <a:pt x="304884" y="41712"/>
                </a:lnTo>
                <a:lnTo>
                  <a:pt x="289598" y="79106"/>
                </a:lnTo>
                <a:lnTo>
                  <a:pt x="305084" y="79106"/>
                </a:lnTo>
                <a:lnTo>
                  <a:pt x="318317" y="46677"/>
                </a:lnTo>
                <a:lnTo>
                  <a:pt x="320626" y="41063"/>
                </a:lnTo>
                <a:lnTo>
                  <a:pt x="321983" y="37251"/>
                </a:lnTo>
                <a:lnTo>
                  <a:pt x="323131" y="31512"/>
                </a:lnTo>
                <a:close/>
              </a:path>
              <a:path w="784225" h="100965">
                <a:moveTo>
                  <a:pt x="314838" y="20450"/>
                </a:moveTo>
                <a:lnTo>
                  <a:pt x="306602" y="20450"/>
                </a:lnTo>
                <a:lnTo>
                  <a:pt x="303110" y="21126"/>
                </a:lnTo>
                <a:lnTo>
                  <a:pt x="296203" y="23823"/>
                </a:lnTo>
                <a:lnTo>
                  <a:pt x="292327" y="26080"/>
                </a:lnTo>
                <a:lnTo>
                  <a:pt x="288023" y="29247"/>
                </a:lnTo>
                <a:lnTo>
                  <a:pt x="323004" y="29247"/>
                </a:lnTo>
                <a:lnTo>
                  <a:pt x="322636" y="27196"/>
                </a:lnTo>
                <a:lnTo>
                  <a:pt x="318283" y="21799"/>
                </a:lnTo>
                <a:lnTo>
                  <a:pt x="314838" y="20450"/>
                </a:lnTo>
                <a:close/>
              </a:path>
              <a:path w="784225" h="100965">
                <a:moveTo>
                  <a:pt x="436702" y="20450"/>
                </a:moveTo>
                <a:lnTo>
                  <a:pt x="428248" y="20450"/>
                </a:lnTo>
                <a:lnTo>
                  <a:pt x="421170" y="21042"/>
                </a:lnTo>
                <a:lnTo>
                  <a:pt x="390757" y="47753"/>
                </a:lnTo>
                <a:lnTo>
                  <a:pt x="387830" y="61119"/>
                </a:lnTo>
                <a:lnTo>
                  <a:pt x="387953" y="64087"/>
                </a:lnTo>
                <a:lnTo>
                  <a:pt x="390470" y="72003"/>
                </a:lnTo>
                <a:lnTo>
                  <a:pt x="392972" y="75060"/>
                </a:lnTo>
                <a:lnTo>
                  <a:pt x="400454" y="79376"/>
                </a:lnTo>
                <a:lnTo>
                  <a:pt x="405024" y="80457"/>
                </a:lnTo>
                <a:lnTo>
                  <a:pt x="410418" y="80457"/>
                </a:lnTo>
                <a:lnTo>
                  <a:pt x="438013" y="68477"/>
                </a:lnTo>
                <a:lnTo>
                  <a:pt x="409972" y="68477"/>
                </a:lnTo>
                <a:lnTo>
                  <a:pt x="407408" y="67272"/>
                </a:lnTo>
                <a:lnTo>
                  <a:pt x="403911" y="62452"/>
                </a:lnTo>
                <a:lnTo>
                  <a:pt x="403448" y="59196"/>
                </a:lnTo>
                <a:lnTo>
                  <a:pt x="404929" y="51785"/>
                </a:lnTo>
                <a:lnTo>
                  <a:pt x="422624" y="32107"/>
                </a:lnTo>
                <a:lnTo>
                  <a:pt x="450473" y="32107"/>
                </a:lnTo>
                <a:lnTo>
                  <a:pt x="442837" y="22779"/>
                </a:lnTo>
                <a:lnTo>
                  <a:pt x="436702" y="20450"/>
                </a:lnTo>
                <a:close/>
              </a:path>
              <a:path w="784225" h="100965">
                <a:moveTo>
                  <a:pt x="518687" y="21799"/>
                </a:moveTo>
                <a:lnTo>
                  <a:pt x="503201" y="21799"/>
                </a:lnTo>
                <a:lnTo>
                  <a:pt x="487717" y="59646"/>
                </a:lnTo>
                <a:lnTo>
                  <a:pt x="486331" y="63548"/>
                </a:lnTo>
                <a:lnTo>
                  <a:pt x="485174" y="69303"/>
                </a:lnTo>
                <a:lnTo>
                  <a:pt x="485053" y="70313"/>
                </a:lnTo>
                <a:lnTo>
                  <a:pt x="485641" y="73711"/>
                </a:lnTo>
                <a:lnTo>
                  <a:pt x="489957" y="79106"/>
                </a:lnTo>
                <a:lnTo>
                  <a:pt x="493394" y="80457"/>
                </a:lnTo>
                <a:lnTo>
                  <a:pt x="505554" y="80457"/>
                </a:lnTo>
                <a:lnTo>
                  <a:pt x="513051" y="77416"/>
                </a:lnTo>
                <a:lnTo>
                  <a:pt x="520598" y="71336"/>
                </a:lnTo>
                <a:lnTo>
                  <a:pt x="535065" y="71336"/>
                </a:lnTo>
                <a:lnTo>
                  <a:pt x="535860" y="69393"/>
                </a:lnTo>
                <a:lnTo>
                  <a:pt x="505427" y="69393"/>
                </a:lnTo>
                <a:lnTo>
                  <a:pt x="503980" y="68801"/>
                </a:lnTo>
                <a:lnTo>
                  <a:pt x="502009" y="66426"/>
                </a:lnTo>
                <a:lnTo>
                  <a:pt x="501683" y="65004"/>
                </a:lnTo>
                <a:lnTo>
                  <a:pt x="502214" y="62343"/>
                </a:lnTo>
                <a:lnTo>
                  <a:pt x="503406" y="59196"/>
                </a:lnTo>
                <a:lnTo>
                  <a:pt x="518687" y="21799"/>
                </a:lnTo>
                <a:close/>
              </a:path>
              <a:path w="784225" h="100965">
                <a:moveTo>
                  <a:pt x="600836" y="20450"/>
                </a:moveTo>
                <a:lnTo>
                  <a:pt x="587847" y="20450"/>
                </a:lnTo>
                <a:lnTo>
                  <a:pt x="581810" y="22043"/>
                </a:lnTo>
                <a:lnTo>
                  <a:pt x="555461" y="49734"/>
                </a:lnTo>
                <a:lnTo>
                  <a:pt x="552697" y="63548"/>
                </a:lnTo>
                <a:lnTo>
                  <a:pt x="553634" y="69573"/>
                </a:lnTo>
                <a:lnTo>
                  <a:pt x="560455" y="78280"/>
                </a:lnTo>
                <a:lnTo>
                  <a:pt x="565810" y="80457"/>
                </a:lnTo>
                <a:lnTo>
                  <a:pt x="579516" y="80457"/>
                </a:lnTo>
                <a:lnTo>
                  <a:pt x="585497" y="78711"/>
                </a:lnTo>
                <a:lnTo>
                  <a:pt x="596605" y="71732"/>
                </a:lnTo>
                <a:lnTo>
                  <a:pt x="599752" y="68315"/>
                </a:lnTo>
                <a:lnTo>
                  <a:pt x="573330" y="68315"/>
                </a:lnTo>
                <a:lnTo>
                  <a:pt x="571477" y="67414"/>
                </a:lnTo>
                <a:lnTo>
                  <a:pt x="571356" y="67272"/>
                </a:lnTo>
                <a:lnTo>
                  <a:pt x="568931" y="63818"/>
                </a:lnTo>
                <a:lnTo>
                  <a:pt x="568847" y="63548"/>
                </a:lnTo>
                <a:lnTo>
                  <a:pt x="568563" y="61119"/>
                </a:lnTo>
                <a:lnTo>
                  <a:pt x="570017" y="53854"/>
                </a:lnTo>
                <a:lnTo>
                  <a:pt x="587828" y="31891"/>
                </a:lnTo>
                <a:lnTo>
                  <a:pt x="613285" y="31891"/>
                </a:lnTo>
                <a:lnTo>
                  <a:pt x="612511" y="29247"/>
                </a:lnTo>
                <a:lnTo>
                  <a:pt x="605878" y="22215"/>
                </a:lnTo>
                <a:lnTo>
                  <a:pt x="600836" y="20450"/>
                </a:lnTo>
                <a:close/>
              </a:path>
              <a:path w="784225" h="100965">
                <a:moveTo>
                  <a:pt x="704532" y="20450"/>
                </a:moveTo>
                <a:lnTo>
                  <a:pt x="697516" y="20450"/>
                </a:lnTo>
                <a:lnTo>
                  <a:pt x="689580" y="21226"/>
                </a:lnTo>
                <a:lnTo>
                  <a:pt x="660469" y="45956"/>
                </a:lnTo>
                <a:lnTo>
                  <a:pt x="657407" y="62452"/>
                </a:lnTo>
                <a:lnTo>
                  <a:pt x="658386" y="68090"/>
                </a:lnTo>
                <a:lnTo>
                  <a:pt x="658453" y="68315"/>
                </a:lnTo>
                <a:lnTo>
                  <a:pt x="666110" y="78020"/>
                </a:lnTo>
                <a:lnTo>
                  <a:pt x="671882" y="80457"/>
                </a:lnTo>
                <a:lnTo>
                  <a:pt x="685192" y="80457"/>
                </a:lnTo>
                <a:lnTo>
                  <a:pt x="690533" y="79061"/>
                </a:lnTo>
                <a:lnTo>
                  <a:pt x="700678" y="73486"/>
                </a:lnTo>
                <a:lnTo>
                  <a:pt x="705026" y="69393"/>
                </a:lnTo>
                <a:lnTo>
                  <a:pt x="678769" y="69393"/>
                </a:lnTo>
                <a:lnTo>
                  <a:pt x="676351" y="68225"/>
                </a:lnTo>
                <a:lnTo>
                  <a:pt x="672933" y="63548"/>
                </a:lnTo>
                <a:lnTo>
                  <a:pt x="672560" y="61119"/>
                </a:lnTo>
                <a:lnTo>
                  <a:pt x="672669" y="59429"/>
                </a:lnTo>
                <a:lnTo>
                  <a:pt x="673287" y="56335"/>
                </a:lnTo>
                <a:lnTo>
                  <a:pt x="673557" y="55256"/>
                </a:lnTo>
                <a:lnTo>
                  <a:pt x="712411" y="55256"/>
                </a:lnTo>
                <a:lnTo>
                  <a:pt x="713726" y="52270"/>
                </a:lnTo>
                <a:lnTo>
                  <a:pt x="714758" y="48908"/>
                </a:lnTo>
                <a:lnTo>
                  <a:pt x="715377" y="45813"/>
                </a:lnTo>
                <a:lnTo>
                  <a:pt x="677011" y="45813"/>
                </a:lnTo>
                <a:lnTo>
                  <a:pt x="678805" y="41227"/>
                </a:lnTo>
                <a:lnTo>
                  <a:pt x="678920" y="41004"/>
                </a:lnTo>
                <a:lnTo>
                  <a:pt x="681283" y="37539"/>
                </a:lnTo>
                <a:lnTo>
                  <a:pt x="687320" y="32718"/>
                </a:lnTo>
                <a:lnTo>
                  <a:pt x="690429" y="31512"/>
                </a:lnTo>
                <a:lnTo>
                  <a:pt x="716245" y="31512"/>
                </a:lnTo>
                <a:lnTo>
                  <a:pt x="716213" y="31289"/>
                </a:lnTo>
                <a:lnTo>
                  <a:pt x="709674" y="22618"/>
                </a:lnTo>
                <a:lnTo>
                  <a:pt x="704532" y="20450"/>
                </a:lnTo>
                <a:close/>
              </a:path>
              <a:path w="784225" h="100965">
                <a:moveTo>
                  <a:pt x="350704" y="21799"/>
                </a:moveTo>
                <a:lnTo>
                  <a:pt x="335488" y="21799"/>
                </a:lnTo>
                <a:lnTo>
                  <a:pt x="335521" y="79106"/>
                </a:lnTo>
                <a:lnTo>
                  <a:pt x="348848" y="79106"/>
                </a:lnTo>
                <a:lnTo>
                  <a:pt x="364194" y="60274"/>
                </a:lnTo>
                <a:lnTo>
                  <a:pt x="349053" y="60274"/>
                </a:lnTo>
                <a:lnTo>
                  <a:pt x="349284" y="58044"/>
                </a:lnTo>
                <a:lnTo>
                  <a:pt x="349518" y="53548"/>
                </a:lnTo>
                <a:lnTo>
                  <a:pt x="350704" y="21799"/>
                </a:lnTo>
                <a:close/>
              </a:path>
              <a:path w="784225" h="100965">
                <a:moveTo>
                  <a:pt x="496876" y="0"/>
                </a:moveTo>
                <a:lnTo>
                  <a:pt x="481443" y="0"/>
                </a:lnTo>
                <a:lnTo>
                  <a:pt x="449055" y="79106"/>
                </a:lnTo>
                <a:lnTo>
                  <a:pt x="464543" y="79106"/>
                </a:lnTo>
                <a:lnTo>
                  <a:pt x="496876" y="0"/>
                </a:lnTo>
                <a:close/>
              </a:path>
              <a:path w="784225" h="100965">
                <a:moveTo>
                  <a:pt x="535065" y="71336"/>
                </a:moveTo>
                <a:lnTo>
                  <a:pt x="520598" y="71336"/>
                </a:lnTo>
                <a:lnTo>
                  <a:pt x="517425" y="79106"/>
                </a:lnTo>
                <a:lnTo>
                  <a:pt x="531887" y="79106"/>
                </a:lnTo>
                <a:lnTo>
                  <a:pt x="535065" y="71336"/>
                </a:lnTo>
                <a:close/>
              </a:path>
              <a:path w="784225" h="100965">
                <a:moveTo>
                  <a:pt x="645876" y="21799"/>
                </a:moveTo>
                <a:lnTo>
                  <a:pt x="631413" y="21799"/>
                </a:lnTo>
                <a:lnTo>
                  <a:pt x="607974" y="79106"/>
                </a:lnTo>
                <a:lnTo>
                  <a:pt x="623460" y="79106"/>
                </a:lnTo>
                <a:lnTo>
                  <a:pt x="633803" y="53836"/>
                </a:lnTo>
                <a:lnTo>
                  <a:pt x="636398" y="48503"/>
                </a:lnTo>
                <a:lnTo>
                  <a:pt x="640837" y="41775"/>
                </a:lnTo>
                <a:lnTo>
                  <a:pt x="643524" y="39086"/>
                </a:lnTo>
                <a:lnTo>
                  <a:pt x="649834" y="35057"/>
                </a:lnTo>
                <a:lnTo>
                  <a:pt x="652742" y="34050"/>
                </a:lnTo>
                <a:lnTo>
                  <a:pt x="660238" y="34050"/>
                </a:lnTo>
                <a:lnTo>
                  <a:pt x="660995" y="32916"/>
                </a:lnTo>
                <a:lnTo>
                  <a:pt x="641333" y="32916"/>
                </a:lnTo>
                <a:lnTo>
                  <a:pt x="645876" y="21799"/>
                </a:lnTo>
                <a:close/>
              </a:path>
              <a:path w="784225" h="100965">
                <a:moveTo>
                  <a:pt x="751641" y="21799"/>
                </a:moveTo>
                <a:lnTo>
                  <a:pt x="736963" y="21799"/>
                </a:lnTo>
                <a:lnTo>
                  <a:pt x="713522" y="79106"/>
                </a:lnTo>
                <a:lnTo>
                  <a:pt x="729009" y="79106"/>
                </a:lnTo>
                <a:lnTo>
                  <a:pt x="741437" y="48709"/>
                </a:lnTo>
                <a:lnTo>
                  <a:pt x="743643" y="44157"/>
                </a:lnTo>
                <a:lnTo>
                  <a:pt x="747450" y="38797"/>
                </a:lnTo>
                <a:lnTo>
                  <a:pt x="750128" y="36280"/>
                </a:lnTo>
                <a:lnTo>
                  <a:pt x="756432" y="32466"/>
                </a:lnTo>
                <a:lnTo>
                  <a:pt x="759142" y="31512"/>
                </a:lnTo>
                <a:lnTo>
                  <a:pt x="783748" y="31512"/>
                </a:lnTo>
                <a:lnTo>
                  <a:pt x="783895" y="30776"/>
                </a:lnTo>
                <a:lnTo>
                  <a:pt x="783620" y="29247"/>
                </a:lnTo>
                <a:lnTo>
                  <a:pt x="748638" y="29247"/>
                </a:lnTo>
                <a:lnTo>
                  <a:pt x="751641" y="21799"/>
                </a:lnTo>
                <a:close/>
              </a:path>
              <a:path w="784225" h="100965">
                <a:moveTo>
                  <a:pt x="783748" y="31512"/>
                </a:moveTo>
                <a:lnTo>
                  <a:pt x="763492" y="31512"/>
                </a:lnTo>
                <a:lnTo>
                  <a:pt x="765010" y="32079"/>
                </a:lnTo>
                <a:lnTo>
                  <a:pt x="766857" y="34301"/>
                </a:lnTo>
                <a:lnTo>
                  <a:pt x="766975" y="34805"/>
                </a:lnTo>
                <a:lnTo>
                  <a:pt x="767091" y="36280"/>
                </a:lnTo>
                <a:lnTo>
                  <a:pt x="766587" y="38797"/>
                </a:lnTo>
                <a:lnTo>
                  <a:pt x="765475" y="41775"/>
                </a:lnTo>
                <a:lnTo>
                  <a:pt x="750214" y="79106"/>
                </a:lnTo>
                <a:lnTo>
                  <a:pt x="765703" y="79106"/>
                </a:lnTo>
                <a:lnTo>
                  <a:pt x="781417" y="40578"/>
                </a:lnTo>
                <a:lnTo>
                  <a:pt x="782561" y="37359"/>
                </a:lnTo>
                <a:lnTo>
                  <a:pt x="783748" y="31512"/>
                </a:lnTo>
                <a:close/>
              </a:path>
              <a:path w="784225" h="100965">
                <a:moveTo>
                  <a:pt x="555328" y="21799"/>
                </a:moveTo>
                <a:lnTo>
                  <a:pt x="539840" y="21799"/>
                </a:lnTo>
                <a:lnTo>
                  <a:pt x="527061" y="52970"/>
                </a:lnTo>
                <a:lnTo>
                  <a:pt x="525843" y="55544"/>
                </a:lnTo>
                <a:lnTo>
                  <a:pt x="508701" y="69393"/>
                </a:lnTo>
                <a:lnTo>
                  <a:pt x="535860" y="69393"/>
                </a:lnTo>
                <a:lnTo>
                  <a:pt x="555328" y="21799"/>
                </a:lnTo>
                <a:close/>
              </a:path>
              <a:path w="784225" h="100965">
                <a:moveTo>
                  <a:pt x="695531" y="61408"/>
                </a:moveTo>
                <a:lnTo>
                  <a:pt x="691587" y="66731"/>
                </a:lnTo>
                <a:lnTo>
                  <a:pt x="687043" y="69393"/>
                </a:lnTo>
                <a:lnTo>
                  <a:pt x="705026" y="69393"/>
                </a:lnTo>
                <a:lnTo>
                  <a:pt x="708936" y="63728"/>
                </a:lnTo>
                <a:lnTo>
                  <a:pt x="695531" y="61408"/>
                </a:lnTo>
                <a:close/>
              </a:path>
              <a:path w="784225" h="100965">
                <a:moveTo>
                  <a:pt x="450473" y="32107"/>
                </a:moveTo>
                <a:lnTo>
                  <a:pt x="429353" y="32107"/>
                </a:lnTo>
                <a:lnTo>
                  <a:pt x="431893" y="33213"/>
                </a:lnTo>
                <a:lnTo>
                  <a:pt x="435288" y="37637"/>
                </a:lnTo>
                <a:lnTo>
                  <a:pt x="435621" y="39661"/>
                </a:lnTo>
                <a:lnTo>
                  <a:pt x="435726" y="40803"/>
                </a:lnTo>
                <a:lnTo>
                  <a:pt x="433561" y="51623"/>
                </a:lnTo>
                <a:lnTo>
                  <a:pt x="430260" y="57882"/>
                </a:lnTo>
                <a:lnTo>
                  <a:pt x="421525" y="66659"/>
                </a:lnTo>
                <a:lnTo>
                  <a:pt x="417599" y="68477"/>
                </a:lnTo>
                <a:lnTo>
                  <a:pt x="438013" y="68477"/>
                </a:lnTo>
                <a:lnTo>
                  <a:pt x="451505" y="38797"/>
                </a:lnTo>
                <a:lnTo>
                  <a:pt x="451392" y="37251"/>
                </a:lnTo>
                <a:lnTo>
                  <a:pt x="450473" y="32107"/>
                </a:lnTo>
                <a:close/>
              </a:path>
              <a:path w="784225" h="100965">
                <a:moveTo>
                  <a:pt x="590543" y="57521"/>
                </a:moveTo>
                <a:lnTo>
                  <a:pt x="588529" y="61119"/>
                </a:lnTo>
                <a:lnTo>
                  <a:pt x="586190" y="63818"/>
                </a:lnTo>
                <a:lnTo>
                  <a:pt x="580866" y="67414"/>
                </a:lnTo>
                <a:lnTo>
                  <a:pt x="578295" y="68315"/>
                </a:lnTo>
                <a:lnTo>
                  <a:pt x="599752" y="68315"/>
                </a:lnTo>
                <a:lnTo>
                  <a:pt x="601291" y="66642"/>
                </a:lnTo>
                <a:lnTo>
                  <a:pt x="605113" y="59951"/>
                </a:lnTo>
                <a:lnTo>
                  <a:pt x="590543" y="57521"/>
                </a:lnTo>
                <a:close/>
              </a:path>
              <a:path w="784225" h="100965">
                <a:moveTo>
                  <a:pt x="395547" y="21799"/>
                </a:moveTo>
                <a:lnTo>
                  <a:pt x="378819" y="21799"/>
                </a:lnTo>
                <a:lnTo>
                  <a:pt x="359068" y="46801"/>
                </a:lnTo>
                <a:lnTo>
                  <a:pt x="349270" y="59951"/>
                </a:lnTo>
                <a:lnTo>
                  <a:pt x="349053" y="60274"/>
                </a:lnTo>
                <a:lnTo>
                  <a:pt x="364194" y="60274"/>
                </a:lnTo>
                <a:lnTo>
                  <a:pt x="395547" y="21799"/>
                </a:lnTo>
                <a:close/>
              </a:path>
              <a:path w="784225" h="100965">
                <a:moveTo>
                  <a:pt x="716245" y="31512"/>
                </a:moveTo>
                <a:lnTo>
                  <a:pt x="696833" y="31512"/>
                </a:lnTo>
                <a:lnTo>
                  <a:pt x="699176" y="32574"/>
                </a:lnTo>
                <a:lnTo>
                  <a:pt x="702139" y="36818"/>
                </a:lnTo>
                <a:lnTo>
                  <a:pt x="702293" y="38366"/>
                </a:lnTo>
                <a:lnTo>
                  <a:pt x="702401" y="40281"/>
                </a:lnTo>
                <a:lnTo>
                  <a:pt x="701607" y="44247"/>
                </a:lnTo>
                <a:lnTo>
                  <a:pt x="701241" y="45813"/>
                </a:lnTo>
                <a:lnTo>
                  <a:pt x="715377" y="45813"/>
                </a:lnTo>
                <a:lnTo>
                  <a:pt x="717047" y="37467"/>
                </a:lnTo>
                <a:lnTo>
                  <a:pt x="716993" y="36818"/>
                </a:lnTo>
                <a:lnTo>
                  <a:pt x="716245" y="31512"/>
                </a:lnTo>
                <a:close/>
              </a:path>
              <a:path w="784225" h="100965">
                <a:moveTo>
                  <a:pt x="613285" y="31891"/>
                </a:moveTo>
                <a:lnTo>
                  <a:pt x="593402" y="31891"/>
                </a:lnTo>
                <a:lnTo>
                  <a:pt x="595347" y="32646"/>
                </a:lnTo>
                <a:lnTo>
                  <a:pt x="597946" y="35669"/>
                </a:lnTo>
                <a:lnTo>
                  <a:pt x="598287" y="37251"/>
                </a:lnTo>
                <a:lnTo>
                  <a:pt x="598386" y="38797"/>
                </a:lnTo>
                <a:lnTo>
                  <a:pt x="598173" y="41227"/>
                </a:lnTo>
                <a:lnTo>
                  <a:pt x="613216" y="39661"/>
                </a:lnTo>
                <a:lnTo>
                  <a:pt x="613866" y="33904"/>
                </a:lnTo>
                <a:lnTo>
                  <a:pt x="613285" y="31891"/>
                </a:lnTo>
                <a:close/>
              </a:path>
              <a:path w="784225" h="100965">
                <a:moveTo>
                  <a:pt x="660238" y="34050"/>
                </a:moveTo>
                <a:lnTo>
                  <a:pt x="656989" y="34050"/>
                </a:lnTo>
                <a:lnTo>
                  <a:pt x="658431" y="34301"/>
                </a:lnTo>
                <a:lnTo>
                  <a:pt x="659733" y="34805"/>
                </a:lnTo>
                <a:lnTo>
                  <a:pt x="660238" y="34050"/>
                </a:lnTo>
                <a:close/>
              </a:path>
              <a:path w="784225" h="100965">
                <a:moveTo>
                  <a:pt x="663593" y="20450"/>
                </a:moveTo>
                <a:lnTo>
                  <a:pt x="655066" y="20450"/>
                </a:lnTo>
                <a:lnTo>
                  <a:pt x="648391" y="24605"/>
                </a:lnTo>
                <a:lnTo>
                  <a:pt x="641333" y="32916"/>
                </a:lnTo>
                <a:lnTo>
                  <a:pt x="660995" y="32916"/>
                </a:lnTo>
                <a:lnTo>
                  <a:pt x="668205" y="22124"/>
                </a:lnTo>
                <a:lnTo>
                  <a:pt x="665874" y="21009"/>
                </a:lnTo>
                <a:lnTo>
                  <a:pt x="663593" y="20450"/>
                </a:lnTo>
                <a:close/>
              </a:path>
              <a:path w="784225" h="100965">
                <a:moveTo>
                  <a:pt x="775454" y="20450"/>
                </a:moveTo>
                <a:lnTo>
                  <a:pt x="767217" y="20450"/>
                </a:lnTo>
                <a:lnTo>
                  <a:pt x="763728" y="21126"/>
                </a:lnTo>
                <a:lnTo>
                  <a:pt x="756821" y="23823"/>
                </a:lnTo>
                <a:lnTo>
                  <a:pt x="752943" y="26080"/>
                </a:lnTo>
                <a:lnTo>
                  <a:pt x="748638" y="29247"/>
                </a:lnTo>
                <a:lnTo>
                  <a:pt x="783620" y="29247"/>
                </a:lnTo>
                <a:lnTo>
                  <a:pt x="783252" y="27196"/>
                </a:lnTo>
                <a:lnTo>
                  <a:pt x="778899" y="21799"/>
                </a:lnTo>
                <a:lnTo>
                  <a:pt x="775454" y="2045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659046" y="7081916"/>
            <a:ext cx="804545" cy="119380"/>
          </a:xfrm>
          <a:custGeom>
            <a:avLst/>
            <a:gdLst/>
            <a:ahLst/>
            <a:cxnLst/>
            <a:rect l="l" t="t" r="r" b="b"/>
            <a:pathLst>
              <a:path w="804545" h="119379">
                <a:moveTo>
                  <a:pt x="0" y="0"/>
                </a:moveTo>
                <a:lnTo>
                  <a:pt x="804424" y="0"/>
                </a:lnTo>
                <a:lnTo>
                  <a:pt x="804424" y="119381"/>
                </a:lnTo>
                <a:lnTo>
                  <a:pt x="0" y="119381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01183" y="3522288"/>
            <a:ext cx="292735" cy="60325"/>
          </a:xfrm>
          <a:custGeom>
            <a:avLst/>
            <a:gdLst/>
            <a:ahLst/>
            <a:cxnLst/>
            <a:rect l="l" t="t" r="r" b="b"/>
            <a:pathLst>
              <a:path w="292734" h="60325">
                <a:moveTo>
                  <a:pt x="38118" y="1348"/>
                </a:moveTo>
                <a:lnTo>
                  <a:pt x="23440" y="1348"/>
                </a:lnTo>
                <a:lnTo>
                  <a:pt x="0" y="58655"/>
                </a:lnTo>
                <a:lnTo>
                  <a:pt x="15486" y="58655"/>
                </a:lnTo>
                <a:lnTo>
                  <a:pt x="27916" y="28258"/>
                </a:lnTo>
                <a:lnTo>
                  <a:pt x="30121" y="23707"/>
                </a:lnTo>
                <a:lnTo>
                  <a:pt x="33927" y="18347"/>
                </a:lnTo>
                <a:lnTo>
                  <a:pt x="36607" y="15827"/>
                </a:lnTo>
                <a:lnTo>
                  <a:pt x="42910" y="12015"/>
                </a:lnTo>
                <a:lnTo>
                  <a:pt x="45619" y="11061"/>
                </a:lnTo>
                <a:lnTo>
                  <a:pt x="70225" y="11061"/>
                </a:lnTo>
                <a:lnTo>
                  <a:pt x="70373" y="10324"/>
                </a:lnTo>
                <a:lnTo>
                  <a:pt x="70098" y="8795"/>
                </a:lnTo>
                <a:lnTo>
                  <a:pt x="35118" y="8795"/>
                </a:lnTo>
                <a:lnTo>
                  <a:pt x="38118" y="1348"/>
                </a:lnTo>
                <a:close/>
              </a:path>
              <a:path w="292734" h="60325">
                <a:moveTo>
                  <a:pt x="70225" y="11061"/>
                </a:moveTo>
                <a:lnTo>
                  <a:pt x="49972" y="11061"/>
                </a:lnTo>
                <a:lnTo>
                  <a:pt x="51486" y="11627"/>
                </a:lnTo>
                <a:lnTo>
                  <a:pt x="53371" y="13895"/>
                </a:lnTo>
                <a:lnTo>
                  <a:pt x="53645" y="15450"/>
                </a:lnTo>
                <a:lnTo>
                  <a:pt x="53062" y="18365"/>
                </a:lnTo>
                <a:lnTo>
                  <a:pt x="51979" y="21261"/>
                </a:lnTo>
                <a:lnTo>
                  <a:pt x="36693" y="58655"/>
                </a:lnTo>
                <a:lnTo>
                  <a:pt x="52180" y="58655"/>
                </a:lnTo>
                <a:lnTo>
                  <a:pt x="65412" y="26224"/>
                </a:lnTo>
                <a:lnTo>
                  <a:pt x="67721" y="20612"/>
                </a:lnTo>
                <a:lnTo>
                  <a:pt x="69078" y="16799"/>
                </a:lnTo>
                <a:lnTo>
                  <a:pt x="70225" y="11061"/>
                </a:lnTo>
                <a:close/>
              </a:path>
              <a:path w="292734" h="60325">
                <a:moveTo>
                  <a:pt x="61933" y="0"/>
                </a:moveTo>
                <a:lnTo>
                  <a:pt x="53695" y="0"/>
                </a:lnTo>
                <a:lnTo>
                  <a:pt x="50205" y="675"/>
                </a:lnTo>
                <a:lnTo>
                  <a:pt x="43298" y="3372"/>
                </a:lnTo>
                <a:lnTo>
                  <a:pt x="39420" y="5630"/>
                </a:lnTo>
                <a:lnTo>
                  <a:pt x="35118" y="8795"/>
                </a:lnTo>
                <a:lnTo>
                  <a:pt x="70098" y="8795"/>
                </a:lnTo>
                <a:lnTo>
                  <a:pt x="69730" y="6745"/>
                </a:lnTo>
                <a:lnTo>
                  <a:pt x="65378" y="1348"/>
                </a:lnTo>
                <a:lnTo>
                  <a:pt x="61933" y="0"/>
                </a:lnTo>
                <a:close/>
              </a:path>
              <a:path w="292734" h="60325">
                <a:moveTo>
                  <a:pt x="122334" y="0"/>
                </a:moveTo>
                <a:lnTo>
                  <a:pt x="113880" y="0"/>
                </a:lnTo>
                <a:lnTo>
                  <a:pt x="106802" y="592"/>
                </a:lnTo>
                <a:lnTo>
                  <a:pt x="76388" y="27302"/>
                </a:lnTo>
                <a:lnTo>
                  <a:pt x="73517" y="41998"/>
                </a:lnTo>
                <a:lnTo>
                  <a:pt x="73585" y="43636"/>
                </a:lnTo>
                <a:lnTo>
                  <a:pt x="76103" y="51550"/>
                </a:lnTo>
                <a:lnTo>
                  <a:pt x="78604" y="54609"/>
                </a:lnTo>
                <a:lnTo>
                  <a:pt x="86086" y="58925"/>
                </a:lnTo>
                <a:lnTo>
                  <a:pt x="90655" y="60004"/>
                </a:lnTo>
                <a:lnTo>
                  <a:pt x="96051" y="60004"/>
                </a:lnTo>
                <a:lnTo>
                  <a:pt x="123645" y="48025"/>
                </a:lnTo>
                <a:lnTo>
                  <a:pt x="95605" y="48025"/>
                </a:lnTo>
                <a:lnTo>
                  <a:pt x="93040" y="46820"/>
                </a:lnTo>
                <a:lnTo>
                  <a:pt x="89543" y="41998"/>
                </a:lnTo>
                <a:lnTo>
                  <a:pt x="89079" y="38745"/>
                </a:lnTo>
                <a:lnTo>
                  <a:pt x="90561" y="31334"/>
                </a:lnTo>
                <a:lnTo>
                  <a:pt x="108257" y="11655"/>
                </a:lnTo>
                <a:lnTo>
                  <a:pt x="136105" y="11655"/>
                </a:lnTo>
                <a:lnTo>
                  <a:pt x="128470" y="2328"/>
                </a:lnTo>
                <a:lnTo>
                  <a:pt x="122334" y="0"/>
                </a:lnTo>
                <a:close/>
              </a:path>
              <a:path w="292734" h="60325">
                <a:moveTo>
                  <a:pt x="136105" y="11655"/>
                </a:moveTo>
                <a:lnTo>
                  <a:pt x="114984" y="11655"/>
                </a:lnTo>
                <a:lnTo>
                  <a:pt x="117525" y="12761"/>
                </a:lnTo>
                <a:lnTo>
                  <a:pt x="120920" y="17186"/>
                </a:lnTo>
                <a:lnTo>
                  <a:pt x="121354" y="19830"/>
                </a:lnTo>
                <a:lnTo>
                  <a:pt x="121317" y="20552"/>
                </a:lnTo>
                <a:lnTo>
                  <a:pt x="119194" y="31170"/>
                </a:lnTo>
                <a:lnTo>
                  <a:pt x="115891" y="37431"/>
                </a:lnTo>
                <a:lnTo>
                  <a:pt x="107156" y="46209"/>
                </a:lnTo>
                <a:lnTo>
                  <a:pt x="103232" y="48025"/>
                </a:lnTo>
                <a:lnTo>
                  <a:pt x="123645" y="48025"/>
                </a:lnTo>
                <a:lnTo>
                  <a:pt x="137224" y="17915"/>
                </a:lnTo>
                <a:lnTo>
                  <a:pt x="136105" y="11655"/>
                </a:lnTo>
                <a:close/>
              </a:path>
              <a:path w="292734" h="60325">
                <a:moveTo>
                  <a:pt x="182185" y="40255"/>
                </a:moveTo>
                <a:lnTo>
                  <a:pt x="166709" y="42629"/>
                </a:lnTo>
                <a:lnTo>
                  <a:pt x="167227" y="48134"/>
                </a:lnTo>
                <a:lnTo>
                  <a:pt x="169439" y="52405"/>
                </a:lnTo>
                <a:lnTo>
                  <a:pt x="177253" y="58486"/>
                </a:lnTo>
                <a:lnTo>
                  <a:pt x="183343" y="60004"/>
                </a:lnTo>
                <a:lnTo>
                  <a:pt x="199927" y="60004"/>
                </a:lnTo>
                <a:lnTo>
                  <a:pt x="206766" y="58008"/>
                </a:lnTo>
                <a:lnTo>
                  <a:pt x="217501" y="50021"/>
                </a:lnTo>
                <a:lnTo>
                  <a:pt x="218240" y="48943"/>
                </a:lnTo>
                <a:lnTo>
                  <a:pt x="190088" y="48943"/>
                </a:lnTo>
                <a:lnTo>
                  <a:pt x="187522" y="48286"/>
                </a:lnTo>
                <a:lnTo>
                  <a:pt x="184090" y="45660"/>
                </a:lnTo>
                <a:lnTo>
                  <a:pt x="182883" y="43421"/>
                </a:lnTo>
                <a:lnTo>
                  <a:pt x="182185" y="40255"/>
                </a:lnTo>
                <a:close/>
              </a:path>
              <a:path w="292734" h="60325">
                <a:moveTo>
                  <a:pt x="217253" y="0"/>
                </a:moveTo>
                <a:lnTo>
                  <a:pt x="200597" y="0"/>
                </a:lnTo>
                <a:lnTo>
                  <a:pt x="193143" y="2283"/>
                </a:lnTo>
                <a:lnTo>
                  <a:pt x="183480" y="10126"/>
                </a:lnTo>
                <a:lnTo>
                  <a:pt x="181009" y="14028"/>
                </a:lnTo>
                <a:lnTo>
                  <a:pt x="179195" y="23094"/>
                </a:lnTo>
                <a:lnTo>
                  <a:pt x="180206" y="26764"/>
                </a:lnTo>
                <a:lnTo>
                  <a:pt x="185005" y="31369"/>
                </a:lnTo>
                <a:lnTo>
                  <a:pt x="190308" y="33814"/>
                </a:lnTo>
                <a:lnTo>
                  <a:pt x="202302" y="38061"/>
                </a:lnTo>
                <a:lnTo>
                  <a:pt x="204248" y="39031"/>
                </a:lnTo>
                <a:lnTo>
                  <a:pt x="204881" y="39823"/>
                </a:lnTo>
                <a:lnTo>
                  <a:pt x="205471" y="40650"/>
                </a:lnTo>
                <a:lnTo>
                  <a:pt x="205662" y="41585"/>
                </a:lnTo>
                <a:lnTo>
                  <a:pt x="205144" y="44176"/>
                </a:lnTo>
                <a:lnTo>
                  <a:pt x="204144" y="45490"/>
                </a:lnTo>
                <a:lnTo>
                  <a:pt x="200014" y="48151"/>
                </a:lnTo>
                <a:lnTo>
                  <a:pt x="197032" y="48943"/>
                </a:lnTo>
                <a:lnTo>
                  <a:pt x="218240" y="48943"/>
                </a:lnTo>
                <a:lnTo>
                  <a:pt x="220728" y="45310"/>
                </a:lnTo>
                <a:lnTo>
                  <a:pt x="222656" y="35669"/>
                </a:lnTo>
                <a:lnTo>
                  <a:pt x="221577" y="32071"/>
                </a:lnTo>
                <a:lnTo>
                  <a:pt x="216447" y="26962"/>
                </a:lnTo>
                <a:lnTo>
                  <a:pt x="211824" y="24803"/>
                </a:lnTo>
                <a:lnTo>
                  <a:pt x="200104" y="21171"/>
                </a:lnTo>
                <a:lnTo>
                  <a:pt x="197409" y="20164"/>
                </a:lnTo>
                <a:lnTo>
                  <a:pt x="195373" y="18651"/>
                </a:lnTo>
                <a:lnTo>
                  <a:pt x="194891" y="17465"/>
                </a:lnTo>
                <a:lnTo>
                  <a:pt x="195459" y="14624"/>
                </a:lnTo>
                <a:lnTo>
                  <a:pt x="196418" y="13381"/>
                </a:lnTo>
                <a:lnTo>
                  <a:pt x="199692" y="11222"/>
                </a:lnTo>
                <a:lnTo>
                  <a:pt x="202129" y="10684"/>
                </a:lnTo>
                <a:lnTo>
                  <a:pt x="230702" y="10684"/>
                </a:lnTo>
                <a:lnTo>
                  <a:pt x="230696" y="10396"/>
                </a:lnTo>
                <a:lnTo>
                  <a:pt x="229034" y="6745"/>
                </a:lnTo>
                <a:lnTo>
                  <a:pt x="222559" y="1348"/>
                </a:lnTo>
                <a:lnTo>
                  <a:pt x="217253" y="0"/>
                </a:lnTo>
                <a:close/>
              </a:path>
              <a:path w="292734" h="60325">
                <a:moveTo>
                  <a:pt x="230702" y="10684"/>
                </a:moveTo>
                <a:lnTo>
                  <a:pt x="208605" y="10684"/>
                </a:lnTo>
                <a:lnTo>
                  <a:pt x="211234" y="11387"/>
                </a:lnTo>
                <a:lnTo>
                  <a:pt x="214738" y="13832"/>
                </a:lnTo>
                <a:lnTo>
                  <a:pt x="215648" y="15396"/>
                </a:lnTo>
                <a:lnTo>
                  <a:pt x="215986" y="17483"/>
                </a:lnTo>
                <a:lnTo>
                  <a:pt x="230783" y="15000"/>
                </a:lnTo>
                <a:lnTo>
                  <a:pt x="230702" y="10684"/>
                </a:lnTo>
                <a:close/>
              </a:path>
              <a:path w="292734" h="60325">
                <a:moveTo>
                  <a:pt x="279650" y="0"/>
                </a:moveTo>
                <a:lnTo>
                  <a:pt x="272635" y="0"/>
                </a:lnTo>
                <a:lnTo>
                  <a:pt x="264700" y="775"/>
                </a:lnTo>
                <a:lnTo>
                  <a:pt x="235589" y="25506"/>
                </a:lnTo>
                <a:lnTo>
                  <a:pt x="232416" y="41370"/>
                </a:lnTo>
                <a:lnTo>
                  <a:pt x="233537" y="47819"/>
                </a:lnTo>
                <a:lnTo>
                  <a:pt x="241228" y="57566"/>
                </a:lnTo>
                <a:lnTo>
                  <a:pt x="247000" y="60004"/>
                </a:lnTo>
                <a:lnTo>
                  <a:pt x="260310" y="60004"/>
                </a:lnTo>
                <a:lnTo>
                  <a:pt x="265652" y="58610"/>
                </a:lnTo>
                <a:lnTo>
                  <a:pt x="275798" y="53036"/>
                </a:lnTo>
                <a:lnTo>
                  <a:pt x="280145" y="48943"/>
                </a:lnTo>
                <a:lnTo>
                  <a:pt x="253889" y="48943"/>
                </a:lnTo>
                <a:lnTo>
                  <a:pt x="251470" y="47774"/>
                </a:lnTo>
                <a:lnTo>
                  <a:pt x="248052" y="43098"/>
                </a:lnTo>
                <a:lnTo>
                  <a:pt x="247580" y="40021"/>
                </a:lnTo>
                <a:lnTo>
                  <a:pt x="248342" y="36207"/>
                </a:lnTo>
                <a:lnTo>
                  <a:pt x="248676" y="34805"/>
                </a:lnTo>
                <a:lnTo>
                  <a:pt x="287529" y="34805"/>
                </a:lnTo>
                <a:lnTo>
                  <a:pt x="288845" y="31819"/>
                </a:lnTo>
                <a:lnTo>
                  <a:pt x="289878" y="28454"/>
                </a:lnTo>
                <a:lnTo>
                  <a:pt x="290496" y="25362"/>
                </a:lnTo>
                <a:lnTo>
                  <a:pt x="252130" y="25362"/>
                </a:lnTo>
                <a:lnTo>
                  <a:pt x="253972" y="20649"/>
                </a:lnTo>
                <a:lnTo>
                  <a:pt x="256401" y="17088"/>
                </a:lnTo>
                <a:lnTo>
                  <a:pt x="262438" y="12266"/>
                </a:lnTo>
                <a:lnTo>
                  <a:pt x="265549" y="11061"/>
                </a:lnTo>
                <a:lnTo>
                  <a:pt x="291365" y="11061"/>
                </a:lnTo>
                <a:lnTo>
                  <a:pt x="291333" y="10836"/>
                </a:lnTo>
                <a:lnTo>
                  <a:pt x="284793" y="2167"/>
                </a:lnTo>
                <a:lnTo>
                  <a:pt x="279650" y="0"/>
                </a:lnTo>
                <a:close/>
              </a:path>
              <a:path w="292734" h="60325">
                <a:moveTo>
                  <a:pt x="270649" y="40956"/>
                </a:moveTo>
                <a:lnTo>
                  <a:pt x="266707" y="46280"/>
                </a:lnTo>
                <a:lnTo>
                  <a:pt x="262164" y="48943"/>
                </a:lnTo>
                <a:lnTo>
                  <a:pt x="280145" y="48943"/>
                </a:lnTo>
                <a:lnTo>
                  <a:pt x="284054" y="43278"/>
                </a:lnTo>
                <a:lnTo>
                  <a:pt x="270649" y="40956"/>
                </a:lnTo>
                <a:close/>
              </a:path>
              <a:path w="292734" h="60325">
                <a:moveTo>
                  <a:pt x="291365" y="11061"/>
                </a:moveTo>
                <a:lnTo>
                  <a:pt x="271952" y="11061"/>
                </a:lnTo>
                <a:lnTo>
                  <a:pt x="274294" y="12123"/>
                </a:lnTo>
                <a:lnTo>
                  <a:pt x="277258" y="16368"/>
                </a:lnTo>
                <a:lnTo>
                  <a:pt x="277575" y="19552"/>
                </a:lnTo>
                <a:lnTo>
                  <a:pt x="276725" y="23797"/>
                </a:lnTo>
                <a:lnTo>
                  <a:pt x="276359" y="25362"/>
                </a:lnTo>
                <a:lnTo>
                  <a:pt x="290496" y="25362"/>
                </a:lnTo>
                <a:lnTo>
                  <a:pt x="292152" y="17088"/>
                </a:lnTo>
                <a:lnTo>
                  <a:pt x="292112" y="16368"/>
                </a:lnTo>
                <a:lnTo>
                  <a:pt x="291365" y="11061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4221" y="3510705"/>
            <a:ext cx="337820" cy="78740"/>
          </a:xfrm>
          <a:custGeom>
            <a:avLst/>
            <a:gdLst/>
            <a:ahLst/>
            <a:cxnLst/>
            <a:rect l="l" t="t" r="r" b="b"/>
            <a:pathLst>
              <a:path w="337819" h="78739">
                <a:moveTo>
                  <a:pt x="0" y="0"/>
                </a:moveTo>
                <a:lnTo>
                  <a:pt x="337764" y="0"/>
                </a:lnTo>
                <a:lnTo>
                  <a:pt x="337764" y="78424"/>
                </a:lnTo>
                <a:lnTo>
                  <a:pt x="0" y="78424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1782931" y="1810543"/>
            <a:ext cx="185185" cy="10808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4545546" y="8255951"/>
            <a:ext cx="245381" cy="8051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4543079" y="8243324"/>
            <a:ext cx="264795" cy="99060"/>
          </a:xfrm>
          <a:custGeom>
            <a:avLst/>
            <a:gdLst/>
            <a:ahLst/>
            <a:cxnLst/>
            <a:rect l="l" t="t" r="r" b="b"/>
            <a:pathLst>
              <a:path w="264794" h="99059">
                <a:moveTo>
                  <a:pt x="0" y="0"/>
                </a:moveTo>
                <a:lnTo>
                  <a:pt x="264235" y="0"/>
                </a:lnTo>
                <a:lnTo>
                  <a:pt x="264235" y="98929"/>
                </a:lnTo>
                <a:lnTo>
                  <a:pt x="0" y="98929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1955133" y="8845356"/>
            <a:ext cx="383540" cy="81915"/>
          </a:xfrm>
          <a:custGeom>
            <a:avLst/>
            <a:gdLst/>
            <a:ahLst/>
            <a:cxnLst/>
            <a:rect l="l" t="t" r="r" b="b"/>
            <a:pathLst>
              <a:path w="383540" h="81915">
                <a:moveTo>
                  <a:pt x="99312" y="32863"/>
                </a:moveTo>
                <a:lnTo>
                  <a:pt x="79118" y="32863"/>
                </a:lnTo>
                <a:lnTo>
                  <a:pt x="80992" y="33430"/>
                </a:lnTo>
                <a:lnTo>
                  <a:pt x="83172" y="35632"/>
                </a:lnTo>
                <a:lnTo>
                  <a:pt x="83413" y="36424"/>
                </a:lnTo>
                <a:lnTo>
                  <a:pt x="83534" y="37306"/>
                </a:lnTo>
                <a:lnTo>
                  <a:pt x="82992" y="39985"/>
                </a:lnTo>
                <a:lnTo>
                  <a:pt x="57139" y="46768"/>
                </a:lnTo>
                <a:lnTo>
                  <a:pt x="50646" y="48762"/>
                </a:lnTo>
                <a:lnTo>
                  <a:pt x="37926" y="70087"/>
                </a:lnTo>
                <a:lnTo>
                  <a:pt x="38668" y="74026"/>
                </a:lnTo>
                <a:lnTo>
                  <a:pt x="43611" y="80248"/>
                </a:lnTo>
                <a:lnTo>
                  <a:pt x="47213" y="81806"/>
                </a:lnTo>
                <a:lnTo>
                  <a:pt x="54951" y="81806"/>
                </a:lnTo>
                <a:lnTo>
                  <a:pt x="58050" y="81131"/>
                </a:lnTo>
                <a:lnTo>
                  <a:pt x="64490" y="78434"/>
                </a:lnTo>
                <a:lnTo>
                  <a:pt x="67484" y="76500"/>
                </a:lnTo>
                <a:lnTo>
                  <a:pt x="70259" y="73980"/>
                </a:lnTo>
                <a:lnTo>
                  <a:pt x="85148" y="73980"/>
                </a:lnTo>
                <a:lnTo>
                  <a:pt x="85911" y="70205"/>
                </a:lnTo>
                <a:lnTo>
                  <a:pt x="57401" y="70205"/>
                </a:lnTo>
                <a:lnTo>
                  <a:pt x="55801" y="69574"/>
                </a:lnTo>
                <a:lnTo>
                  <a:pt x="53715" y="67102"/>
                </a:lnTo>
                <a:lnTo>
                  <a:pt x="53467" y="65977"/>
                </a:lnTo>
                <a:lnTo>
                  <a:pt x="53538" y="64789"/>
                </a:lnTo>
                <a:lnTo>
                  <a:pt x="73359" y="54448"/>
                </a:lnTo>
                <a:lnTo>
                  <a:pt x="74950" y="54231"/>
                </a:lnTo>
                <a:lnTo>
                  <a:pt x="76238" y="53998"/>
                </a:lnTo>
                <a:lnTo>
                  <a:pt x="77222" y="53746"/>
                </a:lnTo>
                <a:lnTo>
                  <a:pt x="92399" y="53746"/>
                </a:lnTo>
                <a:lnTo>
                  <a:pt x="96206" y="44571"/>
                </a:lnTo>
                <a:lnTo>
                  <a:pt x="97588" y="40687"/>
                </a:lnTo>
                <a:lnTo>
                  <a:pt x="98112" y="38852"/>
                </a:lnTo>
                <a:lnTo>
                  <a:pt x="99312" y="32863"/>
                </a:lnTo>
                <a:close/>
              </a:path>
              <a:path w="383540" h="81915">
                <a:moveTo>
                  <a:pt x="113441" y="62055"/>
                </a:moveTo>
                <a:lnTo>
                  <a:pt x="97965" y="64429"/>
                </a:lnTo>
                <a:lnTo>
                  <a:pt x="98445" y="69574"/>
                </a:lnTo>
                <a:lnTo>
                  <a:pt x="98525" y="70025"/>
                </a:lnTo>
                <a:lnTo>
                  <a:pt x="100698" y="74206"/>
                </a:lnTo>
                <a:lnTo>
                  <a:pt x="108509" y="80286"/>
                </a:lnTo>
                <a:lnTo>
                  <a:pt x="114593" y="81806"/>
                </a:lnTo>
                <a:lnTo>
                  <a:pt x="131179" y="81806"/>
                </a:lnTo>
                <a:lnTo>
                  <a:pt x="138016" y="79809"/>
                </a:lnTo>
                <a:lnTo>
                  <a:pt x="148759" y="71823"/>
                </a:lnTo>
                <a:lnTo>
                  <a:pt x="149499" y="70743"/>
                </a:lnTo>
                <a:lnTo>
                  <a:pt x="121347" y="70743"/>
                </a:lnTo>
                <a:lnTo>
                  <a:pt x="118771" y="70087"/>
                </a:lnTo>
                <a:lnTo>
                  <a:pt x="115347" y="67460"/>
                </a:lnTo>
                <a:lnTo>
                  <a:pt x="114143" y="65221"/>
                </a:lnTo>
                <a:lnTo>
                  <a:pt x="113441" y="62055"/>
                </a:lnTo>
                <a:close/>
              </a:path>
              <a:path w="383540" h="81915">
                <a:moveTo>
                  <a:pt x="34292" y="34482"/>
                </a:moveTo>
                <a:lnTo>
                  <a:pt x="18805" y="34482"/>
                </a:lnTo>
                <a:lnTo>
                  <a:pt x="0" y="80458"/>
                </a:lnTo>
                <a:lnTo>
                  <a:pt x="15486" y="80458"/>
                </a:lnTo>
                <a:lnTo>
                  <a:pt x="34292" y="34482"/>
                </a:lnTo>
                <a:close/>
              </a:path>
              <a:path w="383540" h="81915">
                <a:moveTo>
                  <a:pt x="85148" y="73980"/>
                </a:moveTo>
                <a:lnTo>
                  <a:pt x="70259" y="73980"/>
                </a:lnTo>
                <a:lnTo>
                  <a:pt x="69955" y="76211"/>
                </a:lnTo>
                <a:lnTo>
                  <a:pt x="69909" y="78434"/>
                </a:lnTo>
                <a:lnTo>
                  <a:pt x="70092" y="80458"/>
                </a:lnTo>
                <a:lnTo>
                  <a:pt x="85149" y="80458"/>
                </a:lnTo>
                <a:lnTo>
                  <a:pt x="84966" y="78370"/>
                </a:lnTo>
                <a:lnTo>
                  <a:pt x="84992" y="74754"/>
                </a:lnTo>
                <a:lnTo>
                  <a:pt x="85148" y="73980"/>
                </a:lnTo>
                <a:close/>
              </a:path>
              <a:path w="383540" h="81915">
                <a:moveTo>
                  <a:pt x="148508" y="21800"/>
                </a:moveTo>
                <a:lnTo>
                  <a:pt x="131849" y="21800"/>
                </a:lnTo>
                <a:lnTo>
                  <a:pt x="124394" y="24086"/>
                </a:lnTo>
                <a:lnTo>
                  <a:pt x="114729" y="31927"/>
                </a:lnTo>
                <a:lnTo>
                  <a:pt x="112258" y="35831"/>
                </a:lnTo>
                <a:lnTo>
                  <a:pt x="110446" y="44897"/>
                </a:lnTo>
                <a:lnTo>
                  <a:pt x="111462" y="48567"/>
                </a:lnTo>
                <a:lnTo>
                  <a:pt x="116258" y="53171"/>
                </a:lnTo>
                <a:lnTo>
                  <a:pt x="121566" y="55617"/>
                </a:lnTo>
                <a:lnTo>
                  <a:pt x="133556" y="59862"/>
                </a:lnTo>
                <a:lnTo>
                  <a:pt x="135503" y="60833"/>
                </a:lnTo>
                <a:lnTo>
                  <a:pt x="136131" y="61623"/>
                </a:lnTo>
                <a:lnTo>
                  <a:pt x="136728" y="62452"/>
                </a:lnTo>
                <a:lnTo>
                  <a:pt x="136917" y="63387"/>
                </a:lnTo>
                <a:lnTo>
                  <a:pt x="136393" y="65977"/>
                </a:lnTo>
                <a:lnTo>
                  <a:pt x="135399" y="67290"/>
                </a:lnTo>
                <a:lnTo>
                  <a:pt x="131263" y="69952"/>
                </a:lnTo>
                <a:lnTo>
                  <a:pt x="128289" y="70743"/>
                </a:lnTo>
                <a:lnTo>
                  <a:pt x="149499" y="70743"/>
                </a:lnTo>
                <a:lnTo>
                  <a:pt x="151986" y="67102"/>
                </a:lnTo>
                <a:lnTo>
                  <a:pt x="153911" y="57469"/>
                </a:lnTo>
                <a:lnTo>
                  <a:pt x="152833" y="53871"/>
                </a:lnTo>
                <a:lnTo>
                  <a:pt x="147702" y="48762"/>
                </a:lnTo>
                <a:lnTo>
                  <a:pt x="143074" y="46605"/>
                </a:lnTo>
                <a:lnTo>
                  <a:pt x="131357" y="42971"/>
                </a:lnTo>
                <a:lnTo>
                  <a:pt x="128666" y="41964"/>
                </a:lnTo>
                <a:lnTo>
                  <a:pt x="126624" y="40454"/>
                </a:lnTo>
                <a:lnTo>
                  <a:pt x="126193" y="39391"/>
                </a:lnTo>
                <a:lnTo>
                  <a:pt x="126226" y="38852"/>
                </a:lnTo>
                <a:lnTo>
                  <a:pt x="126718" y="36424"/>
                </a:lnTo>
                <a:lnTo>
                  <a:pt x="127671" y="35182"/>
                </a:lnTo>
                <a:lnTo>
                  <a:pt x="130948" y="33025"/>
                </a:lnTo>
                <a:lnTo>
                  <a:pt x="133388" y="32484"/>
                </a:lnTo>
                <a:lnTo>
                  <a:pt x="161958" y="32484"/>
                </a:lnTo>
                <a:lnTo>
                  <a:pt x="161953" y="32195"/>
                </a:lnTo>
                <a:lnTo>
                  <a:pt x="160288" y="28545"/>
                </a:lnTo>
                <a:lnTo>
                  <a:pt x="153817" y="23150"/>
                </a:lnTo>
                <a:lnTo>
                  <a:pt x="148508" y="21800"/>
                </a:lnTo>
                <a:close/>
              </a:path>
              <a:path w="383540" h="81915">
                <a:moveTo>
                  <a:pt x="92399" y="53746"/>
                </a:moveTo>
                <a:lnTo>
                  <a:pt x="77222" y="53746"/>
                </a:lnTo>
                <a:lnTo>
                  <a:pt x="74787" y="59663"/>
                </a:lnTo>
                <a:lnTo>
                  <a:pt x="73369" y="62352"/>
                </a:lnTo>
                <a:lnTo>
                  <a:pt x="70605" y="65915"/>
                </a:lnTo>
                <a:lnTo>
                  <a:pt x="68762" y="67370"/>
                </a:lnTo>
                <a:lnTo>
                  <a:pt x="64176" y="69637"/>
                </a:lnTo>
                <a:lnTo>
                  <a:pt x="61861" y="70205"/>
                </a:lnTo>
                <a:lnTo>
                  <a:pt x="85911" y="70205"/>
                </a:lnTo>
                <a:lnTo>
                  <a:pt x="86039" y="69574"/>
                </a:lnTo>
                <a:lnTo>
                  <a:pt x="87746" y="64789"/>
                </a:lnTo>
                <a:lnTo>
                  <a:pt x="92399" y="53746"/>
                </a:lnTo>
                <a:close/>
              </a:path>
              <a:path w="383540" h="81915">
                <a:moveTo>
                  <a:pt x="87264" y="21800"/>
                </a:moveTo>
                <a:lnTo>
                  <a:pt x="72804" y="21800"/>
                </a:lnTo>
                <a:lnTo>
                  <a:pt x="66814" y="23240"/>
                </a:lnTo>
                <a:lnTo>
                  <a:pt x="57066" y="28995"/>
                </a:lnTo>
                <a:lnTo>
                  <a:pt x="53254" y="32988"/>
                </a:lnTo>
                <a:lnTo>
                  <a:pt x="50511" y="38096"/>
                </a:lnTo>
                <a:lnTo>
                  <a:pt x="65359" y="39391"/>
                </a:lnTo>
                <a:lnTo>
                  <a:pt x="66354" y="37306"/>
                </a:lnTo>
                <a:lnTo>
                  <a:pt x="67767" y="35696"/>
                </a:lnTo>
                <a:lnTo>
                  <a:pt x="71421" y="33430"/>
                </a:lnTo>
                <a:lnTo>
                  <a:pt x="73715" y="32863"/>
                </a:lnTo>
                <a:lnTo>
                  <a:pt x="99312" y="32863"/>
                </a:lnTo>
                <a:lnTo>
                  <a:pt x="98279" y="29221"/>
                </a:lnTo>
                <a:lnTo>
                  <a:pt x="92416" y="23285"/>
                </a:lnTo>
                <a:lnTo>
                  <a:pt x="87264" y="21800"/>
                </a:lnTo>
                <a:close/>
              </a:path>
              <a:path w="383540" h="81915">
                <a:moveTo>
                  <a:pt x="161958" y="32484"/>
                </a:moveTo>
                <a:lnTo>
                  <a:pt x="139859" y="32484"/>
                </a:lnTo>
                <a:lnTo>
                  <a:pt x="142487" y="33186"/>
                </a:lnTo>
                <a:lnTo>
                  <a:pt x="145995" y="35632"/>
                </a:lnTo>
                <a:lnTo>
                  <a:pt x="146812" y="37036"/>
                </a:lnTo>
                <a:lnTo>
                  <a:pt x="146924" y="37306"/>
                </a:lnTo>
                <a:lnTo>
                  <a:pt x="147241" y="39283"/>
                </a:lnTo>
                <a:lnTo>
                  <a:pt x="162036" y="36800"/>
                </a:lnTo>
                <a:lnTo>
                  <a:pt x="161958" y="32484"/>
                </a:lnTo>
                <a:close/>
              </a:path>
              <a:path w="383540" h="81915">
                <a:moveTo>
                  <a:pt x="49883" y="23150"/>
                </a:moveTo>
                <a:lnTo>
                  <a:pt x="14805" y="23150"/>
                </a:lnTo>
                <a:lnTo>
                  <a:pt x="10167" y="34482"/>
                </a:lnTo>
                <a:lnTo>
                  <a:pt x="45244" y="34482"/>
                </a:lnTo>
                <a:lnTo>
                  <a:pt x="49883" y="23150"/>
                </a:lnTo>
                <a:close/>
              </a:path>
              <a:path w="383540" h="81915">
                <a:moveTo>
                  <a:pt x="51925" y="0"/>
                </a:moveTo>
                <a:lnTo>
                  <a:pt x="43255" y="0"/>
                </a:lnTo>
                <a:lnTo>
                  <a:pt x="39946" y="675"/>
                </a:lnTo>
                <a:lnTo>
                  <a:pt x="23444" y="23150"/>
                </a:lnTo>
                <a:lnTo>
                  <a:pt x="38930" y="23150"/>
                </a:lnTo>
                <a:lnTo>
                  <a:pt x="40606" y="19102"/>
                </a:lnTo>
                <a:lnTo>
                  <a:pt x="41820" y="16044"/>
                </a:lnTo>
                <a:lnTo>
                  <a:pt x="42794" y="14155"/>
                </a:lnTo>
                <a:lnTo>
                  <a:pt x="44605" y="12322"/>
                </a:lnTo>
                <a:lnTo>
                  <a:pt x="46030" y="11764"/>
                </a:lnTo>
                <a:lnTo>
                  <a:pt x="57321" y="11764"/>
                </a:lnTo>
                <a:lnTo>
                  <a:pt x="61663" y="2590"/>
                </a:lnTo>
                <a:lnTo>
                  <a:pt x="56752" y="863"/>
                </a:lnTo>
                <a:lnTo>
                  <a:pt x="51925" y="0"/>
                </a:lnTo>
                <a:close/>
              </a:path>
              <a:path w="383540" h="81915">
                <a:moveTo>
                  <a:pt x="57321" y="11764"/>
                </a:moveTo>
                <a:lnTo>
                  <a:pt x="50092" y="11764"/>
                </a:lnTo>
                <a:lnTo>
                  <a:pt x="52972" y="12394"/>
                </a:lnTo>
                <a:lnTo>
                  <a:pt x="56427" y="13652"/>
                </a:lnTo>
                <a:lnTo>
                  <a:pt x="57321" y="11764"/>
                </a:lnTo>
                <a:close/>
              </a:path>
              <a:path w="383540" h="81915">
                <a:moveTo>
                  <a:pt x="210904" y="21800"/>
                </a:moveTo>
                <a:lnTo>
                  <a:pt x="203889" y="21800"/>
                </a:lnTo>
                <a:lnTo>
                  <a:pt x="195955" y="22576"/>
                </a:lnTo>
                <a:lnTo>
                  <a:pt x="166843" y="47306"/>
                </a:lnTo>
                <a:lnTo>
                  <a:pt x="163670" y="63170"/>
                </a:lnTo>
                <a:lnTo>
                  <a:pt x="164790" y="69619"/>
                </a:lnTo>
                <a:lnTo>
                  <a:pt x="172486" y="79369"/>
                </a:lnTo>
                <a:lnTo>
                  <a:pt x="178256" y="81806"/>
                </a:lnTo>
                <a:lnTo>
                  <a:pt x="191564" y="81806"/>
                </a:lnTo>
                <a:lnTo>
                  <a:pt x="196904" y="80413"/>
                </a:lnTo>
                <a:lnTo>
                  <a:pt x="207051" y="74836"/>
                </a:lnTo>
                <a:lnTo>
                  <a:pt x="211395" y="70743"/>
                </a:lnTo>
                <a:lnTo>
                  <a:pt x="185146" y="70743"/>
                </a:lnTo>
                <a:lnTo>
                  <a:pt x="182727" y="69574"/>
                </a:lnTo>
                <a:lnTo>
                  <a:pt x="179303" y="64898"/>
                </a:lnTo>
                <a:lnTo>
                  <a:pt x="178832" y="61822"/>
                </a:lnTo>
                <a:lnTo>
                  <a:pt x="179659" y="57686"/>
                </a:lnTo>
                <a:lnTo>
                  <a:pt x="179931" y="56605"/>
                </a:lnTo>
                <a:lnTo>
                  <a:pt x="218789" y="56605"/>
                </a:lnTo>
                <a:lnTo>
                  <a:pt x="220098" y="53619"/>
                </a:lnTo>
                <a:lnTo>
                  <a:pt x="221134" y="50257"/>
                </a:lnTo>
                <a:lnTo>
                  <a:pt x="221751" y="47162"/>
                </a:lnTo>
                <a:lnTo>
                  <a:pt x="183387" y="47162"/>
                </a:lnTo>
                <a:lnTo>
                  <a:pt x="185229" y="42450"/>
                </a:lnTo>
                <a:lnTo>
                  <a:pt x="187659" y="38888"/>
                </a:lnTo>
                <a:lnTo>
                  <a:pt x="193690" y="34069"/>
                </a:lnTo>
                <a:lnTo>
                  <a:pt x="196800" y="32863"/>
                </a:lnTo>
                <a:lnTo>
                  <a:pt x="222621" y="32863"/>
                </a:lnTo>
                <a:lnTo>
                  <a:pt x="222590" y="32638"/>
                </a:lnTo>
                <a:lnTo>
                  <a:pt x="216045" y="23966"/>
                </a:lnTo>
                <a:lnTo>
                  <a:pt x="210904" y="21800"/>
                </a:lnTo>
                <a:close/>
              </a:path>
              <a:path w="383540" h="81915">
                <a:moveTo>
                  <a:pt x="201899" y="62757"/>
                </a:moveTo>
                <a:lnTo>
                  <a:pt x="197962" y="68082"/>
                </a:lnTo>
                <a:lnTo>
                  <a:pt x="193418" y="70743"/>
                </a:lnTo>
                <a:lnTo>
                  <a:pt x="211395" y="70743"/>
                </a:lnTo>
                <a:lnTo>
                  <a:pt x="215312" y="65078"/>
                </a:lnTo>
                <a:lnTo>
                  <a:pt x="201899" y="62757"/>
                </a:lnTo>
                <a:close/>
              </a:path>
              <a:path w="383540" h="81915">
                <a:moveTo>
                  <a:pt x="222621" y="32863"/>
                </a:moveTo>
                <a:lnTo>
                  <a:pt x="203208" y="32863"/>
                </a:lnTo>
                <a:lnTo>
                  <a:pt x="205553" y="33923"/>
                </a:lnTo>
                <a:lnTo>
                  <a:pt x="208517" y="38168"/>
                </a:lnTo>
                <a:lnTo>
                  <a:pt x="208831" y="41352"/>
                </a:lnTo>
                <a:lnTo>
                  <a:pt x="207983" y="45597"/>
                </a:lnTo>
                <a:lnTo>
                  <a:pt x="207616" y="47162"/>
                </a:lnTo>
                <a:lnTo>
                  <a:pt x="221751" y="47162"/>
                </a:lnTo>
                <a:lnTo>
                  <a:pt x="223402" y="38888"/>
                </a:lnTo>
                <a:lnTo>
                  <a:pt x="223362" y="38168"/>
                </a:lnTo>
                <a:lnTo>
                  <a:pt x="222621" y="32863"/>
                </a:lnTo>
                <a:close/>
              </a:path>
              <a:path w="383540" h="81915">
                <a:moveTo>
                  <a:pt x="300242" y="21800"/>
                </a:moveTo>
                <a:lnTo>
                  <a:pt x="284022" y="21800"/>
                </a:lnTo>
                <a:lnTo>
                  <a:pt x="276431" y="25506"/>
                </a:lnTo>
                <a:lnTo>
                  <a:pt x="255437" y="65708"/>
                </a:lnTo>
                <a:lnTo>
                  <a:pt x="256086" y="71688"/>
                </a:lnTo>
                <a:lnTo>
                  <a:pt x="261845" y="79782"/>
                </a:lnTo>
                <a:lnTo>
                  <a:pt x="266243" y="81806"/>
                </a:lnTo>
                <a:lnTo>
                  <a:pt x="275604" y="81806"/>
                </a:lnTo>
                <a:lnTo>
                  <a:pt x="278787" y="81221"/>
                </a:lnTo>
                <a:lnTo>
                  <a:pt x="284682" y="78882"/>
                </a:lnTo>
                <a:lnTo>
                  <a:pt x="287834" y="76950"/>
                </a:lnTo>
                <a:lnTo>
                  <a:pt x="291174" y="74251"/>
                </a:lnTo>
                <a:lnTo>
                  <a:pt x="305857" y="74251"/>
                </a:lnTo>
                <a:lnTo>
                  <a:pt x="307511" y="70205"/>
                </a:lnTo>
                <a:lnTo>
                  <a:pt x="277310" y="70205"/>
                </a:lnTo>
                <a:lnTo>
                  <a:pt x="274996" y="69052"/>
                </a:lnTo>
                <a:lnTo>
                  <a:pt x="271782" y="64448"/>
                </a:lnTo>
                <a:lnTo>
                  <a:pt x="271384" y="61247"/>
                </a:lnTo>
                <a:lnTo>
                  <a:pt x="273373" y="51282"/>
                </a:lnTo>
                <a:lnTo>
                  <a:pt x="275928" y="45832"/>
                </a:lnTo>
                <a:lnTo>
                  <a:pt x="283771" y="35759"/>
                </a:lnTo>
                <a:lnTo>
                  <a:pt x="287991" y="33239"/>
                </a:lnTo>
                <a:lnTo>
                  <a:pt x="322619" y="33239"/>
                </a:lnTo>
                <a:lnTo>
                  <a:pt x="323545" y="30974"/>
                </a:lnTo>
                <a:lnTo>
                  <a:pt x="308032" y="30974"/>
                </a:lnTo>
                <a:lnTo>
                  <a:pt x="305414" y="24859"/>
                </a:lnTo>
                <a:lnTo>
                  <a:pt x="300242" y="21800"/>
                </a:lnTo>
                <a:close/>
              </a:path>
              <a:path w="383540" h="81915">
                <a:moveTo>
                  <a:pt x="370575" y="21800"/>
                </a:moveTo>
                <a:lnTo>
                  <a:pt x="363559" y="21800"/>
                </a:lnTo>
                <a:lnTo>
                  <a:pt x="355625" y="22576"/>
                </a:lnTo>
                <a:lnTo>
                  <a:pt x="326513" y="47306"/>
                </a:lnTo>
                <a:lnTo>
                  <a:pt x="323340" y="63170"/>
                </a:lnTo>
                <a:lnTo>
                  <a:pt x="324461" y="69619"/>
                </a:lnTo>
                <a:lnTo>
                  <a:pt x="332157" y="79369"/>
                </a:lnTo>
                <a:lnTo>
                  <a:pt x="337926" y="81806"/>
                </a:lnTo>
                <a:lnTo>
                  <a:pt x="351235" y="81806"/>
                </a:lnTo>
                <a:lnTo>
                  <a:pt x="356575" y="80413"/>
                </a:lnTo>
                <a:lnTo>
                  <a:pt x="366721" y="74836"/>
                </a:lnTo>
                <a:lnTo>
                  <a:pt x="371076" y="70743"/>
                </a:lnTo>
                <a:lnTo>
                  <a:pt x="344816" y="70743"/>
                </a:lnTo>
                <a:lnTo>
                  <a:pt x="342397" y="69574"/>
                </a:lnTo>
                <a:lnTo>
                  <a:pt x="338984" y="64898"/>
                </a:lnTo>
                <a:lnTo>
                  <a:pt x="338601" y="62452"/>
                </a:lnTo>
                <a:lnTo>
                  <a:pt x="338617" y="61247"/>
                </a:lnTo>
                <a:lnTo>
                  <a:pt x="339329" y="57686"/>
                </a:lnTo>
                <a:lnTo>
                  <a:pt x="339602" y="56605"/>
                </a:lnTo>
                <a:lnTo>
                  <a:pt x="378459" y="56605"/>
                </a:lnTo>
                <a:lnTo>
                  <a:pt x="379768" y="53619"/>
                </a:lnTo>
                <a:lnTo>
                  <a:pt x="380805" y="50257"/>
                </a:lnTo>
                <a:lnTo>
                  <a:pt x="381425" y="47162"/>
                </a:lnTo>
                <a:lnTo>
                  <a:pt x="343057" y="47162"/>
                </a:lnTo>
                <a:lnTo>
                  <a:pt x="344900" y="42450"/>
                </a:lnTo>
                <a:lnTo>
                  <a:pt x="347329" y="38888"/>
                </a:lnTo>
                <a:lnTo>
                  <a:pt x="353360" y="34069"/>
                </a:lnTo>
                <a:lnTo>
                  <a:pt x="356470" y="32863"/>
                </a:lnTo>
                <a:lnTo>
                  <a:pt x="382292" y="32863"/>
                </a:lnTo>
                <a:lnTo>
                  <a:pt x="382260" y="32638"/>
                </a:lnTo>
                <a:lnTo>
                  <a:pt x="375716" y="23966"/>
                </a:lnTo>
                <a:lnTo>
                  <a:pt x="370575" y="21800"/>
                </a:lnTo>
                <a:close/>
              </a:path>
              <a:path w="383540" h="81915">
                <a:moveTo>
                  <a:pt x="305857" y="74251"/>
                </a:moveTo>
                <a:lnTo>
                  <a:pt x="291174" y="74251"/>
                </a:lnTo>
                <a:lnTo>
                  <a:pt x="288640" y="80458"/>
                </a:lnTo>
                <a:lnTo>
                  <a:pt x="303320" y="80458"/>
                </a:lnTo>
                <a:lnTo>
                  <a:pt x="305857" y="74251"/>
                </a:lnTo>
                <a:close/>
              </a:path>
              <a:path w="383540" h="81915">
                <a:moveTo>
                  <a:pt x="361580" y="62757"/>
                </a:moveTo>
                <a:lnTo>
                  <a:pt x="357633" y="68082"/>
                </a:lnTo>
                <a:lnTo>
                  <a:pt x="353088" y="70743"/>
                </a:lnTo>
                <a:lnTo>
                  <a:pt x="371076" y="70743"/>
                </a:lnTo>
                <a:lnTo>
                  <a:pt x="374983" y="65078"/>
                </a:lnTo>
                <a:lnTo>
                  <a:pt x="361580" y="62757"/>
                </a:lnTo>
                <a:close/>
              </a:path>
              <a:path w="383540" h="81915">
                <a:moveTo>
                  <a:pt x="322619" y="33239"/>
                </a:moveTo>
                <a:lnTo>
                  <a:pt x="295446" y="33239"/>
                </a:lnTo>
                <a:lnTo>
                  <a:pt x="297760" y="34517"/>
                </a:lnTo>
                <a:lnTo>
                  <a:pt x="301195" y="39624"/>
                </a:lnTo>
                <a:lnTo>
                  <a:pt x="283132" y="70205"/>
                </a:lnTo>
                <a:lnTo>
                  <a:pt x="307511" y="70205"/>
                </a:lnTo>
                <a:lnTo>
                  <a:pt x="322619" y="33239"/>
                </a:lnTo>
                <a:close/>
              </a:path>
              <a:path w="383540" h="81915">
                <a:moveTo>
                  <a:pt x="382292" y="32863"/>
                </a:moveTo>
                <a:lnTo>
                  <a:pt x="362879" y="32863"/>
                </a:lnTo>
                <a:lnTo>
                  <a:pt x="365224" y="33923"/>
                </a:lnTo>
                <a:lnTo>
                  <a:pt x="368187" y="38168"/>
                </a:lnTo>
                <a:lnTo>
                  <a:pt x="368501" y="41352"/>
                </a:lnTo>
                <a:lnTo>
                  <a:pt x="367598" y="45832"/>
                </a:lnTo>
                <a:lnTo>
                  <a:pt x="367287" y="47162"/>
                </a:lnTo>
                <a:lnTo>
                  <a:pt x="381425" y="47162"/>
                </a:lnTo>
                <a:lnTo>
                  <a:pt x="383083" y="38888"/>
                </a:lnTo>
                <a:lnTo>
                  <a:pt x="383042" y="38168"/>
                </a:lnTo>
                <a:lnTo>
                  <a:pt x="382292" y="32863"/>
                </a:lnTo>
                <a:close/>
              </a:path>
              <a:path w="383540" h="81915">
                <a:moveTo>
                  <a:pt x="335654" y="1348"/>
                </a:moveTo>
                <a:lnTo>
                  <a:pt x="320168" y="1348"/>
                </a:lnTo>
                <a:lnTo>
                  <a:pt x="308032" y="30974"/>
                </a:lnTo>
                <a:lnTo>
                  <a:pt x="323545" y="30974"/>
                </a:lnTo>
                <a:lnTo>
                  <a:pt x="335654" y="1348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1941444" y="8832082"/>
            <a:ext cx="402590" cy="100330"/>
          </a:xfrm>
          <a:custGeom>
            <a:avLst/>
            <a:gdLst/>
            <a:ahLst/>
            <a:cxnLst/>
            <a:rect l="l" t="t" r="r" b="b"/>
            <a:pathLst>
              <a:path w="402590" h="100329">
                <a:moveTo>
                  <a:pt x="0" y="0"/>
                </a:moveTo>
                <a:lnTo>
                  <a:pt x="402313" y="0"/>
                </a:lnTo>
                <a:lnTo>
                  <a:pt x="402313" y="100224"/>
                </a:lnTo>
                <a:lnTo>
                  <a:pt x="0" y="100224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0617383" y="3374937"/>
            <a:ext cx="440690" cy="100965"/>
          </a:xfrm>
          <a:custGeom>
            <a:avLst/>
            <a:gdLst/>
            <a:ahLst/>
            <a:cxnLst/>
            <a:rect l="l" t="t" r="r" b="b"/>
            <a:pathLst>
              <a:path w="440690" h="100964">
                <a:moveTo>
                  <a:pt x="96562" y="20450"/>
                </a:moveTo>
                <a:lnTo>
                  <a:pt x="89547" y="20450"/>
                </a:lnTo>
                <a:lnTo>
                  <a:pt x="81613" y="21226"/>
                </a:lnTo>
                <a:lnTo>
                  <a:pt x="52501" y="45956"/>
                </a:lnTo>
                <a:lnTo>
                  <a:pt x="49328" y="61822"/>
                </a:lnTo>
                <a:lnTo>
                  <a:pt x="50448" y="68270"/>
                </a:lnTo>
                <a:lnTo>
                  <a:pt x="58144" y="78020"/>
                </a:lnTo>
                <a:lnTo>
                  <a:pt x="63914" y="80458"/>
                </a:lnTo>
                <a:lnTo>
                  <a:pt x="77222" y="80458"/>
                </a:lnTo>
                <a:lnTo>
                  <a:pt x="82562" y="79062"/>
                </a:lnTo>
                <a:lnTo>
                  <a:pt x="92709" y="73487"/>
                </a:lnTo>
                <a:lnTo>
                  <a:pt x="97053" y="69394"/>
                </a:lnTo>
                <a:lnTo>
                  <a:pt x="70804" y="69394"/>
                </a:lnTo>
                <a:lnTo>
                  <a:pt x="68385" y="68225"/>
                </a:lnTo>
                <a:lnTo>
                  <a:pt x="64961" y="63548"/>
                </a:lnTo>
                <a:lnTo>
                  <a:pt x="64490" y="60473"/>
                </a:lnTo>
                <a:lnTo>
                  <a:pt x="65317" y="56335"/>
                </a:lnTo>
                <a:lnTo>
                  <a:pt x="65589" y="55256"/>
                </a:lnTo>
                <a:lnTo>
                  <a:pt x="104436" y="55256"/>
                </a:lnTo>
                <a:lnTo>
                  <a:pt x="105755" y="52270"/>
                </a:lnTo>
                <a:lnTo>
                  <a:pt x="106792" y="48906"/>
                </a:lnTo>
                <a:lnTo>
                  <a:pt x="107412" y="45814"/>
                </a:lnTo>
                <a:lnTo>
                  <a:pt x="69045" y="45814"/>
                </a:lnTo>
                <a:lnTo>
                  <a:pt x="70887" y="41100"/>
                </a:lnTo>
                <a:lnTo>
                  <a:pt x="73317" y="37540"/>
                </a:lnTo>
                <a:lnTo>
                  <a:pt x="79348" y="32718"/>
                </a:lnTo>
                <a:lnTo>
                  <a:pt x="82458" y="31513"/>
                </a:lnTo>
                <a:lnTo>
                  <a:pt x="108279" y="31513"/>
                </a:lnTo>
                <a:lnTo>
                  <a:pt x="108248" y="31289"/>
                </a:lnTo>
                <a:lnTo>
                  <a:pt x="101703" y="22618"/>
                </a:lnTo>
                <a:lnTo>
                  <a:pt x="96562" y="20450"/>
                </a:lnTo>
                <a:close/>
              </a:path>
              <a:path w="440690" h="100964">
                <a:moveTo>
                  <a:pt x="37904" y="21799"/>
                </a:moveTo>
                <a:lnTo>
                  <a:pt x="23444" y="21799"/>
                </a:lnTo>
                <a:lnTo>
                  <a:pt x="0" y="79107"/>
                </a:lnTo>
                <a:lnTo>
                  <a:pt x="15496" y="79107"/>
                </a:lnTo>
                <a:lnTo>
                  <a:pt x="25831" y="53836"/>
                </a:lnTo>
                <a:lnTo>
                  <a:pt x="28428" y="48503"/>
                </a:lnTo>
                <a:lnTo>
                  <a:pt x="32868" y="41775"/>
                </a:lnTo>
                <a:lnTo>
                  <a:pt x="35559" y="39086"/>
                </a:lnTo>
                <a:lnTo>
                  <a:pt x="41862" y="35057"/>
                </a:lnTo>
                <a:lnTo>
                  <a:pt x="44773" y="34050"/>
                </a:lnTo>
                <a:lnTo>
                  <a:pt x="52272" y="34050"/>
                </a:lnTo>
                <a:lnTo>
                  <a:pt x="53029" y="32916"/>
                </a:lnTo>
                <a:lnTo>
                  <a:pt x="33360" y="32916"/>
                </a:lnTo>
                <a:lnTo>
                  <a:pt x="37904" y="21799"/>
                </a:lnTo>
                <a:close/>
              </a:path>
              <a:path w="440690" h="100964">
                <a:moveTo>
                  <a:pt x="87568" y="61408"/>
                </a:moveTo>
                <a:lnTo>
                  <a:pt x="83620" y="66731"/>
                </a:lnTo>
                <a:lnTo>
                  <a:pt x="79076" y="69394"/>
                </a:lnTo>
                <a:lnTo>
                  <a:pt x="97053" y="69394"/>
                </a:lnTo>
                <a:lnTo>
                  <a:pt x="100970" y="63728"/>
                </a:lnTo>
                <a:lnTo>
                  <a:pt x="87568" y="61408"/>
                </a:lnTo>
                <a:close/>
              </a:path>
              <a:path w="440690" h="100964">
                <a:moveTo>
                  <a:pt x="108279" y="31513"/>
                </a:moveTo>
                <a:lnTo>
                  <a:pt x="88866" y="31513"/>
                </a:lnTo>
                <a:lnTo>
                  <a:pt x="91201" y="32574"/>
                </a:lnTo>
                <a:lnTo>
                  <a:pt x="94175" y="36819"/>
                </a:lnTo>
                <a:lnTo>
                  <a:pt x="94489" y="40004"/>
                </a:lnTo>
                <a:lnTo>
                  <a:pt x="93641" y="44247"/>
                </a:lnTo>
                <a:lnTo>
                  <a:pt x="93274" y="45814"/>
                </a:lnTo>
                <a:lnTo>
                  <a:pt x="107412" y="45814"/>
                </a:lnTo>
                <a:lnTo>
                  <a:pt x="109070" y="37540"/>
                </a:lnTo>
                <a:lnTo>
                  <a:pt x="109030" y="36819"/>
                </a:lnTo>
                <a:lnTo>
                  <a:pt x="108279" y="31513"/>
                </a:lnTo>
                <a:close/>
              </a:path>
              <a:path w="440690" h="100964">
                <a:moveTo>
                  <a:pt x="52272" y="34050"/>
                </a:moveTo>
                <a:lnTo>
                  <a:pt x="49024" y="34050"/>
                </a:lnTo>
                <a:lnTo>
                  <a:pt x="50459" y="34302"/>
                </a:lnTo>
                <a:lnTo>
                  <a:pt x="51768" y="34805"/>
                </a:lnTo>
                <a:lnTo>
                  <a:pt x="52272" y="34050"/>
                </a:lnTo>
                <a:close/>
              </a:path>
              <a:path w="440690" h="100964">
                <a:moveTo>
                  <a:pt x="55621" y="20450"/>
                </a:moveTo>
                <a:lnTo>
                  <a:pt x="47098" y="20450"/>
                </a:lnTo>
                <a:lnTo>
                  <a:pt x="40417" y="24605"/>
                </a:lnTo>
                <a:lnTo>
                  <a:pt x="33360" y="32916"/>
                </a:lnTo>
                <a:lnTo>
                  <a:pt x="53029" y="32916"/>
                </a:lnTo>
                <a:lnTo>
                  <a:pt x="60239" y="22124"/>
                </a:lnTo>
                <a:lnTo>
                  <a:pt x="57903" y="21009"/>
                </a:lnTo>
                <a:lnTo>
                  <a:pt x="55621" y="20450"/>
                </a:lnTo>
                <a:close/>
              </a:path>
              <a:path w="440690" h="100964">
                <a:moveTo>
                  <a:pt x="160019" y="74251"/>
                </a:moveTo>
                <a:lnTo>
                  <a:pt x="144519" y="74251"/>
                </a:lnTo>
                <a:lnTo>
                  <a:pt x="133618" y="100962"/>
                </a:lnTo>
                <a:lnTo>
                  <a:pt x="149105" y="100962"/>
                </a:lnTo>
                <a:lnTo>
                  <a:pt x="160019" y="74251"/>
                </a:lnTo>
                <a:close/>
              </a:path>
              <a:path w="440690" h="100964">
                <a:moveTo>
                  <a:pt x="155890" y="20450"/>
                </a:moveTo>
                <a:lnTo>
                  <a:pt x="142466" y="20450"/>
                </a:lnTo>
                <a:lnTo>
                  <a:pt x="137378" y="22024"/>
                </a:lnTo>
                <a:lnTo>
                  <a:pt x="110612" y="63548"/>
                </a:lnTo>
                <a:lnTo>
                  <a:pt x="110534" y="65176"/>
                </a:lnTo>
                <a:lnTo>
                  <a:pt x="111096" y="70295"/>
                </a:lnTo>
                <a:lnTo>
                  <a:pt x="116802" y="78423"/>
                </a:lnTo>
                <a:lnTo>
                  <a:pt x="121273" y="80458"/>
                </a:lnTo>
                <a:lnTo>
                  <a:pt x="130414" y="80458"/>
                </a:lnTo>
                <a:lnTo>
                  <a:pt x="133242" y="79980"/>
                </a:lnTo>
                <a:lnTo>
                  <a:pt x="138446" y="78074"/>
                </a:lnTo>
                <a:lnTo>
                  <a:pt x="141336" y="76481"/>
                </a:lnTo>
                <a:lnTo>
                  <a:pt x="144519" y="74251"/>
                </a:lnTo>
                <a:lnTo>
                  <a:pt x="160019" y="74251"/>
                </a:lnTo>
                <a:lnTo>
                  <a:pt x="162201" y="68908"/>
                </a:lnTo>
                <a:lnTo>
                  <a:pt x="132215" y="68908"/>
                </a:lnTo>
                <a:lnTo>
                  <a:pt x="129922" y="67774"/>
                </a:lnTo>
                <a:lnTo>
                  <a:pt x="126655" y="63242"/>
                </a:lnTo>
                <a:lnTo>
                  <a:pt x="126267" y="60473"/>
                </a:lnTo>
                <a:lnTo>
                  <a:pt x="126378" y="59429"/>
                </a:lnTo>
                <a:lnTo>
                  <a:pt x="145157" y="31891"/>
                </a:lnTo>
                <a:lnTo>
                  <a:pt x="177326" y="31891"/>
                </a:lnTo>
                <a:lnTo>
                  <a:pt x="177767" y="30812"/>
                </a:lnTo>
                <a:lnTo>
                  <a:pt x="163513" y="30812"/>
                </a:lnTo>
                <a:lnTo>
                  <a:pt x="161188" y="23906"/>
                </a:lnTo>
                <a:lnTo>
                  <a:pt x="155890" y="20450"/>
                </a:lnTo>
                <a:close/>
              </a:path>
              <a:path w="440690" h="100964">
                <a:moveTo>
                  <a:pt x="211668" y="21799"/>
                </a:moveTo>
                <a:lnTo>
                  <a:pt x="196182" y="21799"/>
                </a:lnTo>
                <a:lnTo>
                  <a:pt x="180638" y="59808"/>
                </a:lnTo>
                <a:lnTo>
                  <a:pt x="179305" y="63548"/>
                </a:lnTo>
                <a:lnTo>
                  <a:pt x="178152" y="69304"/>
                </a:lnTo>
                <a:lnTo>
                  <a:pt x="178029" y="70295"/>
                </a:lnTo>
                <a:lnTo>
                  <a:pt x="178622" y="73712"/>
                </a:lnTo>
                <a:lnTo>
                  <a:pt x="182936" y="79107"/>
                </a:lnTo>
                <a:lnTo>
                  <a:pt x="186371" y="80458"/>
                </a:lnTo>
                <a:lnTo>
                  <a:pt x="198527" y="80458"/>
                </a:lnTo>
                <a:lnTo>
                  <a:pt x="206025" y="77416"/>
                </a:lnTo>
                <a:lnTo>
                  <a:pt x="213574" y="71336"/>
                </a:lnTo>
                <a:lnTo>
                  <a:pt x="228041" y="71336"/>
                </a:lnTo>
                <a:lnTo>
                  <a:pt x="228835" y="69394"/>
                </a:lnTo>
                <a:lnTo>
                  <a:pt x="198402" y="69394"/>
                </a:lnTo>
                <a:lnTo>
                  <a:pt x="196957" y="68801"/>
                </a:lnTo>
                <a:lnTo>
                  <a:pt x="194988" y="66426"/>
                </a:lnTo>
                <a:lnTo>
                  <a:pt x="194703" y="65176"/>
                </a:lnTo>
                <a:lnTo>
                  <a:pt x="194788" y="64376"/>
                </a:lnTo>
                <a:lnTo>
                  <a:pt x="195187" y="62343"/>
                </a:lnTo>
                <a:lnTo>
                  <a:pt x="196285" y="59429"/>
                </a:lnTo>
                <a:lnTo>
                  <a:pt x="211668" y="21799"/>
                </a:lnTo>
                <a:close/>
              </a:path>
              <a:path w="440690" h="100964">
                <a:moveTo>
                  <a:pt x="323738" y="20450"/>
                </a:moveTo>
                <a:lnTo>
                  <a:pt x="316723" y="20450"/>
                </a:lnTo>
                <a:lnTo>
                  <a:pt x="308789" y="21226"/>
                </a:lnTo>
                <a:lnTo>
                  <a:pt x="279677" y="45956"/>
                </a:lnTo>
                <a:lnTo>
                  <a:pt x="276595" y="62343"/>
                </a:lnTo>
                <a:lnTo>
                  <a:pt x="277625" y="68270"/>
                </a:lnTo>
                <a:lnTo>
                  <a:pt x="285321" y="78020"/>
                </a:lnTo>
                <a:lnTo>
                  <a:pt x="291090" y="80458"/>
                </a:lnTo>
                <a:lnTo>
                  <a:pt x="304399" y="80458"/>
                </a:lnTo>
                <a:lnTo>
                  <a:pt x="309749" y="79062"/>
                </a:lnTo>
                <a:lnTo>
                  <a:pt x="319885" y="73487"/>
                </a:lnTo>
                <a:lnTo>
                  <a:pt x="324239" y="69394"/>
                </a:lnTo>
                <a:lnTo>
                  <a:pt x="297980" y="69394"/>
                </a:lnTo>
                <a:lnTo>
                  <a:pt x="295561" y="68225"/>
                </a:lnTo>
                <a:lnTo>
                  <a:pt x="292174" y="63584"/>
                </a:lnTo>
                <a:lnTo>
                  <a:pt x="292101" y="63242"/>
                </a:lnTo>
                <a:lnTo>
                  <a:pt x="291778" y="61138"/>
                </a:lnTo>
                <a:lnTo>
                  <a:pt x="291883" y="59429"/>
                </a:lnTo>
                <a:lnTo>
                  <a:pt x="292493" y="56335"/>
                </a:lnTo>
                <a:lnTo>
                  <a:pt x="292765" y="55256"/>
                </a:lnTo>
                <a:lnTo>
                  <a:pt x="331623" y="55256"/>
                </a:lnTo>
                <a:lnTo>
                  <a:pt x="332942" y="52270"/>
                </a:lnTo>
                <a:lnTo>
                  <a:pt x="333968" y="48906"/>
                </a:lnTo>
                <a:lnTo>
                  <a:pt x="334588" y="45814"/>
                </a:lnTo>
                <a:lnTo>
                  <a:pt x="296221" y="45814"/>
                </a:lnTo>
                <a:lnTo>
                  <a:pt x="298064" y="41100"/>
                </a:lnTo>
                <a:lnTo>
                  <a:pt x="300493" y="37540"/>
                </a:lnTo>
                <a:lnTo>
                  <a:pt x="306524" y="32718"/>
                </a:lnTo>
                <a:lnTo>
                  <a:pt x="309645" y="31513"/>
                </a:lnTo>
                <a:lnTo>
                  <a:pt x="335456" y="31513"/>
                </a:lnTo>
                <a:lnTo>
                  <a:pt x="335424" y="31289"/>
                </a:lnTo>
                <a:lnTo>
                  <a:pt x="328880" y="22618"/>
                </a:lnTo>
                <a:lnTo>
                  <a:pt x="323738" y="20450"/>
                </a:lnTo>
                <a:close/>
              </a:path>
              <a:path w="440690" h="100964">
                <a:moveTo>
                  <a:pt x="428217" y="20450"/>
                </a:moveTo>
                <a:lnTo>
                  <a:pt x="421201" y="20450"/>
                </a:lnTo>
                <a:lnTo>
                  <a:pt x="413262" y="21226"/>
                </a:lnTo>
                <a:lnTo>
                  <a:pt x="384155" y="45956"/>
                </a:lnTo>
                <a:lnTo>
                  <a:pt x="381064" y="62343"/>
                </a:lnTo>
                <a:lnTo>
                  <a:pt x="382103" y="68270"/>
                </a:lnTo>
                <a:lnTo>
                  <a:pt x="389789" y="78020"/>
                </a:lnTo>
                <a:lnTo>
                  <a:pt x="395558" y="80458"/>
                </a:lnTo>
                <a:lnTo>
                  <a:pt x="408877" y="80458"/>
                </a:lnTo>
                <a:lnTo>
                  <a:pt x="414217" y="79062"/>
                </a:lnTo>
                <a:lnTo>
                  <a:pt x="424364" y="73487"/>
                </a:lnTo>
                <a:lnTo>
                  <a:pt x="428708" y="69394"/>
                </a:lnTo>
                <a:lnTo>
                  <a:pt x="402448" y="69394"/>
                </a:lnTo>
                <a:lnTo>
                  <a:pt x="400029" y="68225"/>
                </a:lnTo>
                <a:lnTo>
                  <a:pt x="396642" y="63584"/>
                </a:lnTo>
                <a:lnTo>
                  <a:pt x="396569" y="63242"/>
                </a:lnTo>
                <a:lnTo>
                  <a:pt x="396246" y="61138"/>
                </a:lnTo>
                <a:lnTo>
                  <a:pt x="396351" y="59429"/>
                </a:lnTo>
                <a:lnTo>
                  <a:pt x="396976" y="56335"/>
                </a:lnTo>
                <a:lnTo>
                  <a:pt x="397233" y="55256"/>
                </a:lnTo>
                <a:lnTo>
                  <a:pt x="436091" y="55256"/>
                </a:lnTo>
                <a:lnTo>
                  <a:pt x="437410" y="52270"/>
                </a:lnTo>
                <a:lnTo>
                  <a:pt x="438436" y="48906"/>
                </a:lnTo>
                <a:lnTo>
                  <a:pt x="439056" y="45814"/>
                </a:lnTo>
                <a:lnTo>
                  <a:pt x="400689" y="45814"/>
                </a:lnTo>
                <a:lnTo>
                  <a:pt x="402532" y="41100"/>
                </a:lnTo>
                <a:lnTo>
                  <a:pt x="404961" y="37540"/>
                </a:lnTo>
                <a:lnTo>
                  <a:pt x="411003" y="32718"/>
                </a:lnTo>
                <a:lnTo>
                  <a:pt x="414113" y="31513"/>
                </a:lnTo>
                <a:lnTo>
                  <a:pt x="439924" y="31513"/>
                </a:lnTo>
                <a:lnTo>
                  <a:pt x="439892" y="31289"/>
                </a:lnTo>
                <a:lnTo>
                  <a:pt x="433358" y="22618"/>
                </a:lnTo>
                <a:lnTo>
                  <a:pt x="428217" y="20450"/>
                </a:lnTo>
                <a:close/>
              </a:path>
              <a:path w="440690" h="100964">
                <a:moveTo>
                  <a:pt x="228041" y="71336"/>
                </a:moveTo>
                <a:lnTo>
                  <a:pt x="213574" y="71336"/>
                </a:lnTo>
                <a:lnTo>
                  <a:pt x="210401" y="79107"/>
                </a:lnTo>
                <a:lnTo>
                  <a:pt x="224862" y="79107"/>
                </a:lnTo>
                <a:lnTo>
                  <a:pt x="228041" y="71336"/>
                </a:lnTo>
                <a:close/>
              </a:path>
              <a:path w="440690" h="100964">
                <a:moveTo>
                  <a:pt x="279279" y="21799"/>
                </a:moveTo>
                <a:lnTo>
                  <a:pt x="263793" y="21799"/>
                </a:lnTo>
                <a:lnTo>
                  <a:pt x="240348" y="79107"/>
                </a:lnTo>
                <a:lnTo>
                  <a:pt x="255835" y="79107"/>
                </a:lnTo>
                <a:lnTo>
                  <a:pt x="279279" y="21799"/>
                </a:lnTo>
                <a:close/>
              </a:path>
              <a:path w="440690" h="100964">
                <a:moveTo>
                  <a:pt x="369559" y="21799"/>
                </a:moveTo>
                <a:lnTo>
                  <a:pt x="355099" y="21799"/>
                </a:lnTo>
                <a:lnTo>
                  <a:pt x="331654" y="79107"/>
                </a:lnTo>
                <a:lnTo>
                  <a:pt x="347141" y="79107"/>
                </a:lnTo>
                <a:lnTo>
                  <a:pt x="357530" y="53746"/>
                </a:lnTo>
                <a:lnTo>
                  <a:pt x="360072" y="48503"/>
                </a:lnTo>
                <a:lnTo>
                  <a:pt x="364522" y="41775"/>
                </a:lnTo>
                <a:lnTo>
                  <a:pt x="367203" y="39086"/>
                </a:lnTo>
                <a:lnTo>
                  <a:pt x="373517" y="35057"/>
                </a:lnTo>
                <a:lnTo>
                  <a:pt x="376428" y="34050"/>
                </a:lnTo>
                <a:lnTo>
                  <a:pt x="383916" y="34050"/>
                </a:lnTo>
                <a:lnTo>
                  <a:pt x="384674" y="32916"/>
                </a:lnTo>
                <a:lnTo>
                  <a:pt x="365015" y="32916"/>
                </a:lnTo>
                <a:lnTo>
                  <a:pt x="369559" y="21799"/>
                </a:lnTo>
                <a:close/>
              </a:path>
              <a:path w="440690" h="100964">
                <a:moveTo>
                  <a:pt x="248306" y="21799"/>
                </a:moveTo>
                <a:lnTo>
                  <a:pt x="232820" y="21799"/>
                </a:lnTo>
                <a:lnTo>
                  <a:pt x="220098" y="52845"/>
                </a:lnTo>
                <a:lnTo>
                  <a:pt x="218820" y="55544"/>
                </a:lnTo>
                <a:lnTo>
                  <a:pt x="201679" y="69394"/>
                </a:lnTo>
                <a:lnTo>
                  <a:pt x="228835" y="69394"/>
                </a:lnTo>
                <a:lnTo>
                  <a:pt x="248306" y="21799"/>
                </a:lnTo>
                <a:close/>
              </a:path>
              <a:path w="440690" h="100964">
                <a:moveTo>
                  <a:pt x="314744" y="61408"/>
                </a:moveTo>
                <a:lnTo>
                  <a:pt x="310796" y="66731"/>
                </a:lnTo>
                <a:lnTo>
                  <a:pt x="306252" y="69394"/>
                </a:lnTo>
                <a:lnTo>
                  <a:pt x="324239" y="69394"/>
                </a:lnTo>
                <a:lnTo>
                  <a:pt x="328147" y="63728"/>
                </a:lnTo>
                <a:lnTo>
                  <a:pt x="314744" y="61408"/>
                </a:lnTo>
                <a:close/>
              </a:path>
              <a:path w="440690" h="100964">
                <a:moveTo>
                  <a:pt x="419212" y="61408"/>
                </a:moveTo>
                <a:lnTo>
                  <a:pt x="415264" y="66731"/>
                </a:lnTo>
                <a:lnTo>
                  <a:pt x="410730" y="69394"/>
                </a:lnTo>
                <a:lnTo>
                  <a:pt x="428708" y="69394"/>
                </a:lnTo>
                <a:lnTo>
                  <a:pt x="432615" y="63728"/>
                </a:lnTo>
                <a:lnTo>
                  <a:pt x="419212" y="61408"/>
                </a:lnTo>
                <a:close/>
              </a:path>
              <a:path w="440690" h="100964">
                <a:moveTo>
                  <a:pt x="177326" y="31891"/>
                </a:moveTo>
                <a:lnTo>
                  <a:pt x="150414" y="31891"/>
                </a:lnTo>
                <a:lnTo>
                  <a:pt x="152707" y="33104"/>
                </a:lnTo>
                <a:lnTo>
                  <a:pt x="156120" y="37961"/>
                </a:lnTo>
                <a:lnTo>
                  <a:pt x="156337" y="39654"/>
                </a:lnTo>
                <a:lnTo>
                  <a:pt x="156458" y="41775"/>
                </a:lnTo>
                <a:lnTo>
                  <a:pt x="154937" y="49374"/>
                </a:lnTo>
                <a:lnTo>
                  <a:pt x="137796" y="68908"/>
                </a:lnTo>
                <a:lnTo>
                  <a:pt x="162201" y="68908"/>
                </a:lnTo>
                <a:lnTo>
                  <a:pt x="177326" y="31891"/>
                </a:lnTo>
                <a:close/>
              </a:path>
              <a:path w="440690" h="100964">
                <a:moveTo>
                  <a:pt x="335456" y="31513"/>
                </a:moveTo>
                <a:lnTo>
                  <a:pt x="316042" y="31513"/>
                </a:lnTo>
                <a:lnTo>
                  <a:pt x="318388" y="32574"/>
                </a:lnTo>
                <a:lnTo>
                  <a:pt x="321351" y="36819"/>
                </a:lnTo>
                <a:lnTo>
                  <a:pt x="321665" y="40004"/>
                </a:lnTo>
                <a:lnTo>
                  <a:pt x="320766" y="44465"/>
                </a:lnTo>
                <a:lnTo>
                  <a:pt x="320450" y="45814"/>
                </a:lnTo>
                <a:lnTo>
                  <a:pt x="334588" y="45814"/>
                </a:lnTo>
                <a:lnTo>
                  <a:pt x="336162" y="37961"/>
                </a:lnTo>
                <a:lnTo>
                  <a:pt x="336170" y="36567"/>
                </a:lnTo>
                <a:lnTo>
                  <a:pt x="335456" y="31513"/>
                </a:lnTo>
                <a:close/>
              </a:path>
              <a:path w="440690" h="100964">
                <a:moveTo>
                  <a:pt x="439924" y="31513"/>
                </a:moveTo>
                <a:lnTo>
                  <a:pt x="420510" y="31513"/>
                </a:lnTo>
                <a:lnTo>
                  <a:pt x="422856" y="32574"/>
                </a:lnTo>
                <a:lnTo>
                  <a:pt x="425819" y="36819"/>
                </a:lnTo>
                <a:lnTo>
                  <a:pt x="426133" y="40004"/>
                </a:lnTo>
                <a:lnTo>
                  <a:pt x="425234" y="44465"/>
                </a:lnTo>
                <a:lnTo>
                  <a:pt x="424918" y="45814"/>
                </a:lnTo>
                <a:lnTo>
                  <a:pt x="439056" y="45814"/>
                </a:lnTo>
                <a:lnTo>
                  <a:pt x="440630" y="37961"/>
                </a:lnTo>
                <a:lnTo>
                  <a:pt x="440638" y="36567"/>
                </a:lnTo>
                <a:lnTo>
                  <a:pt x="439924" y="31513"/>
                </a:lnTo>
                <a:close/>
              </a:path>
              <a:path w="440690" h="100964">
                <a:moveTo>
                  <a:pt x="383916" y="34050"/>
                </a:moveTo>
                <a:lnTo>
                  <a:pt x="380669" y="34050"/>
                </a:lnTo>
                <a:lnTo>
                  <a:pt x="382114" y="34302"/>
                </a:lnTo>
                <a:lnTo>
                  <a:pt x="383412" y="34805"/>
                </a:lnTo>
                <a:lnTo>
                  <a:pt x="383916" y="34050"/>
                </a:lnTo>
                <a:close/>
              </a:path>
              <a:path w="440690" h="100964">
                <a:moveTo>
                  <a:pt x="387276" y="20450"/>
                </a:moveTo>
                <a:lnTo>
                  <a:pt x="378752" y="20450"/>
                </a:lnTo>
                <a:lnTo>
                  <a:pt x="372072" y="24605"/>
                </a:lnTo>
                <a:lnTo>
                  <a:pt x="365015" y="32916"/>
                </a:lnTo>
                <a:lnTo>
                  <a:pt x="384674" y="32916"/>
                </a:lnTo>
                <a:lnTo>
                  <a:pt x="391883" y="22124"/>
                </a:lnTo>
                <a:lnTo>
                  <a:pt x="389558" y="21009"/>
                </a:lnTo>
                <a:lnTo>
                  <a:pt x="387276" y="20450"/>
                </a:lnTo>
                <a:close/>
              </a:path>
              <a:path w="440690" h="100964">
                <a:moveTo>
                  <a:pt x="181449" y="21799"/>
                </a:moveTo>
                <a:lnTo>
                  <a:pt x="167199" y="21799"/>
                </a:lnTo>
                <a:lnTo>
                  <a:pt x="163513" y="30812"/>
                </a:lnTo>
                <a:lnTo>
                  <a:pt x="177767" y="30812"/>
                </a:lnTo>
                <a:lnTo>
                  <a:pt x="181449" y="21799"/>
                </a:lnTo>
                <a:close/>
              </a:path>
              <a:path w="440690" h="100964">
                <a:moveTo>
                  <a:pt x="288169" y="0"/>
                </a:moveTo>
                <a:lnTo>
                  <a:pt x="272682" y="0"/>
                </a:lnTo>
                <a:lnTo>
                  <a:pt x="266965" y="14030"/>
                </a:lnTo>
                <a:lnTo>
                  <a:pt x="282452" y="14030"/>
                </a:lnTo>
                <a:lnTo>
                  <a:pt x="288169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604885" y="3361294"/>
            <a:ext cx="460375" cy="119380"/>
          </a:xfrm>
          <a:custGeom>
            <a:avLst/>
            <a:gdLst/>
            <a:ahLst/>
            <a:cxnLst/>
            <a:rect l="l" t="t" r="r" b="b"/>
            <a:pathLst>
              <a:path w="460375" h="119379">
                <a:moveTo>
                  <a:pt x="0" y="0"/>
                </a:moveTo>
                <a:lnTo>
                  <a:pt x="459944" y="0"/>
                </a:lnTo>
                <a:lnTo>
                  <a:pt x="459944" y="119381"/>
                </a:lnTo>
                <a:lnTo>
                  <a:pt x="0" y="119381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719579" y="4969388"/>
            <a:ext cx="156877" cy="10808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7316758" y="3928719"/>
            <a:ext cx="187300" cy="10808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2056135" y="4516992"/>
            <a:ext cx="450215" cy="104139"/>
          </a:xfrm>
          <a:custGeom>
            <a:avLst/>
            <a:gdLst/>
            <a:ahLst/>
            <a:cxnLst/>
            <a:rect l="l" t="t" r="r" b="b"/>
            <a:pathLst>
              <a:path w="450215" h="104139">
                <a:moveTo>
                  <a:pt x="89547" y="83439"/>
                </a:moveTo>
                <a:lnTo>
                  <a:pt x="89065" y="85090"/>
                </a:lnTo>
                <a:lnTo>
                  <a:pt x="87844" y="91186"/>
                </a:lnTo>
                <a:lnTo>
                  <a:pt x="87737" y="92583"/>
                </a:lnTo>
                <a:lnTo>
                  <a:pt x="88793" y="96774"/>
                </a:lnTo>
                <a:lnTo>
                  <a:pt x="95955" y="102362"/>
                </a:lnTo>
                <a:lnTo>
                  <a:pt x="101797" y="103632"/>
                </a:lnTo>
                <a:lnTo>
                  <a:pt x="113378" y="103632"/>
                </a:lnTo>
                <a:lnTo>
                  <a:pt x="136791" y="92583"/>
                </a:lnTo>
                <a:lnTo>
                  <a:pt x="110342" y="92583"/>
                </a:lnTo>
                <a:lnTo>
                  <a:pt x="108750" y="92329"/>
                </a:lnTo>
                <a:lnTo>
                  <a:pt x="106583" y="91186"/>
                </a:lnTo>
                <a:lnTo>
                  <a:pt x="105850" y="90424"/>
                </a:lnTo>
                <a:lnTo>
                  <a:pt x="105106" y="88773"/>
                </a:lnTo>
                <a:lnTo>
                  <a:pt x="105085" y="87503"/>
                </a:lnTo>
                <a:lnTo>
                  <a:pt x="105420" y="85852"/>
                </a:lnTo>
                <a:lnTo>
                  <a:pt x="89547" y="83439"/>
                </a:lnTo>
                <a:close/>
              </a:path>
              <a:path w="450215" h="104139">
                <a:moveTo>
                  <a:pt x="146079" y="73914"/>
                </a:moveTo>
                <a:lnTo>
                  <a:pt x="130404" y="73914"/>
                </a:lnTo>
                <a:lnTo>
                  <a:pt x="127483" y="81407"/>
                </a:lnTo>
                <a:lnTo>
                  <a:pt x="126132" y="84455"/>
                </a:lnTo>
                <a:lnTo>
                  <a:pt x="115703" y="92583"/>
                </a:lnTo>
                <a:lnTo>
                  <a:pt x="136791" y="92583"/>
                </a:lnTo>
                <a:lnTo>
                  <a:pt x="138163" y="90551"/>
                </a:lnTo>
                <a:lnTo>
                  <a:pt x="141702" y="84074"/>
                </a:lnTo>
                <a:lnTo>
                  <a:pt x="144266" y="78359"/>
                </a:lnTo>
                <a:lnTo>
                  <a:pt x="146079" y="73914"/>
                </a:lnTo>
                <a:close/>
              </a:path>
              <a:path w="450215" h="104139">
                <a:moveTo>
                  <a:pt x="15475" y="61976"/>
                </a:moveTo>
                <a:lnTo>
                  <a:pt x="0" y="64389"/>
                </a:lnTo>
                <a:lnTo>
                  <a:pt x="487" y="69596"/>
                </a:lnTo>
                <a:lnTo>
                  <a:pt x="590" y="70104"/>
                </a:lnTo>
                <a:lnTo>
                  <a:pt x="2732" y="74168"/>
                </a:lnTo>
                <a:lnTo>
                  <a:pt x="10544" y="80264"/>
                </a:lnTo>
                <a:lnTo>
                  <a:pt x="16638" y="81788"/>
                </a:lnTo>
                <a:lnTo>
                  <a:pt x="33224" y="81788"/>
                </a:lnTo>
                <a:lnTo>
                  <a:pt x="40061" y="79756"/>
                </a:lnTo>
                <a:lnTo>
                  <a:pt x="50794" y="71755"/>
                </a:lnTo>
                <a:lnTo>
                  <a:pt x="51491" y="70739"/>
                </a:lnTo>
                <a:lnTo>
                  <a:pt x="23381" y="70739"/>
                </a:lnTo>
                <a:lnTo>
                  <a:pt x="20816" y="70104"/>
                </a:lnTo>
                <a:lnTo>
                  <a:pt x="17381" y="67437"/>
                </a:lnTo>
                <a:lnTo>
                  <a:pt x="16177" y="65151"/>
                </a:lnTo>
                <a:lnTo>
                  <a:pt x="15475" y="61976"/>
                </a:lnTo>
                <a:close/>
              </a:path>
              <a:path w="450215" h="104139">
                <a:moveTo>
                  <a:pt x="377642" y="21844"/>
                </a:moveTo>
                <a:lnTo>
                  <a:pt x="364659" y="21844"/>
                </a:lnTo>
                <a:lnTo>
                  <a:pt x="358617" y="23368"/>
                </a:lnTo>
                <a:lnTo>
                  <a:pt x="332272" y="51054"/>
                </a:lnTo>
                <a:lnTo>
                  <a:pt x="329537" y="65151"/>
                </a:lnTo>
                <a:lnTo>
                  <a:pt x="330440" y="70866"/>
                </a:lnTo>
                <a:lnTo>
                  <a:pt x="337256" y="79629"/>
                </a:lnTo>
                <a:lnTo>
                  <a:pt x="342617" y="81788"/>
                </a:lnTo>
                <a:lnTo>
                  <a:pt x="356324" y="81788"/>
                </a:lnTo>
                <a:lnTo>
                  <a:pt x="362303" y="80010"/>
                </a:lnTo>
                <a:lnTo>
                  <a:pt x="373412" y="73025"/>
                </a:lnTo>
                <a:lnTo>
                  <a:pt x="376579" y="69596"/>
                </a:lnTo>
                <a:lnTo>
                  <a:pt x="350135" y="69596"/>
                </a:lnTo>
                <a:lnTo>
                  <a:pt x="348251" y="68707"/>
                </a:lnTo>
                <a:lnTo>
                  <a:pt x="345764" y="65151"/>
                </a:lnTo>
                <a:lnTo>
                  <a:pt x="345644" y="64770"/>
                </a:lnTo>
                <a:lnTo>
                  <a:pt x="345477" y="63373"/>
                </a:lnTo>
                <a:lnTo>
                  <a:pt x="345601" y="61341"/>
                </a:lnTo>
                <a:lnTo>
                  <a:pt x="364638" y="33274"/>
                </a:lnTo>
                <a:lnTo>
                  <a:pt x="390114" y="33274"/>
                </a:lnTo>
                <a:lnTo>
                  <a:pt x="389338" y="30607"/>
                </a:lnTo>
                <a:lnTo>
                  <a:pt x="382689" y="23495"/>
                </a:lnTo>
                <a:lnTo>
                  <a:pt x="377642" y="21844"/>
                </a:lnTo>
                <a:close/>
              </a:path>
              <a:path w="450215" h="104139">
                <a:moveTo>
                  <a:pt x="449647" y="32893"/>
                </a:moveTo>
                <a:lnTo>
                  <a:pt x="429463" y="32893"/>
                </a:lnTo>
                <a:lnTo>
                  <a:pt x="431327" y="33401"/>
                </a:lnTo>
                <a:lnTo>
                  <a:pt x="433547" y="35687"/>
                </a:lnTo>
                <a:lnTo>
                  <a:pt x="433779" y="36449"/>
                </a:lnTo>
                <a:lnTo>
                  <a:pt x="433812" y="37592"/>
                </a:lnTo>
                <a:lnTo>
                  <a:pt x="433348" y="40005"/>
                </a:lnTo>
                <a:lnTo>
                  <a:pt x="407495" y="46736"/>
                </a:lnTo>
                <a:lnTo>
                  <a:pt x="401024" y="48768"/>
                </a:lnTo>
                <a:lnTo>
                  <a:pt x="392919" y="55245"/>
                </a:lnTo>
                <a:lnTo>
                  <a:pt x="390344" y="59690"/>
                </a:lnTo>
                <a:lnTo>
                  <a:pt x="388424" y="69215"/>
                </a:lnTo>
                <a:lnTo>
                  <a:pt x="388317" y="70231"/>
                </a:lnTo>
                <a:lnTo>
                  <a:pt x="388991" y="73914"/>
                </a:lnTo>
                <a:lnTo>
                  <a:pt x="389115" y="74168"/>
                </a:lnTo>
                <a:lnTo>
                  <a:pt x="393956" y="80264"/>
                </a:lnTo>
                <a:lnTo>
                  <a:pt x="397569" y="81788"/>
                </a:lnTo>
                <a:lnTo>
                  <a:pt x="405307" y="81788"/>
                </a:lnTo>
                <a:lnTo>
                  <a:pt x="408406" y="81153"/>
                </a:lnTo>
                <a:lnTo>
                  <a:pt x="414846" y="78359"/>
                </a:lnTo>
                <a:lnTo>
                  <a:pt x="417840" y="76454"/>
                </a:lnTo>
                <a:lnTo>
                  <a:pt x="420615" y="73914"/>
                </a:lnTo>
                <a:lnTo>
                  <a:pt x="435503" y="73914"/>
                </a:lnTo>
                <a:lnTo>
                  <a:pt x="436255" y="70231"/>
                </a:lnTo>
                <a:lnTo>
                  <a:pt x="407746" y="70231"/>
                </a:lnTo>
                <a:lnTo>
                  <a:pt x="406165" y="69596"/>
                </a:lnTo>
                <a:lnTo>
                  <a:pt x="404071" y="67056"/>
                </a:lnTo>
                <a:lnTo>
                  <a:pt x="403812" y="65913"/>
                </a:lnTo>
                <a:lnTo>
                  <a:pt x="403879" y="64770"/>
                </a:lnTo>
                <a:lnTo>
                  <a:pt x="423704" y="54483"/>
                </a:lnTo>
                <a:lnTo>
                  <a:pt x="425295" y="54229"/>
                </a:lnTo>
                <a:lnTo>
                  <a:pt x="426583" y="53975"/>
                </a:lnTo>
                <a:lnTo>
                  <a:pt x="427568" y="53721"/>
                </a:lnTo>
                <a:lnTo>
                  <a:pt x="442756" y="53721"/>
                </a:lnTo>
                <a:lnTo>
                  <a:pt x="446606" y="44450"/>
                </a:lnTo>
                <a:lnTo>
                  <a:pt x="447944" y="40640"/>
                </a:lnTo>
                <a:lnTo>
                  <a:pt x="448430" y="38989"/>
                </a:lnTo>
                <a:lnTo>
                  <a:pt x="449647" y="32893"/>
                </a:lnTo>
                <a:close/>
              </a:path>
              <a:path w="450215" h="104139">
                <a:moveTo>
                  <a:pt x="136341" y="21844"/>
                </a:moveTo>
                <a:lnTo>
                  <a:pt x="127922" y="21844"/>
                </a:lnTo>
                <a:lnTo>
                  <a:pt x="123127" y="23241"/>
                </a:lnTo>
                <a:lnTo>
                  <a:pt x="96577" y="64008"/>
                </a:lnTo>
                <a:lnTo>
                  <a:pt x="96473" y="65913"/>
                </a:lnTo>
                <a:lnTo>
                  <a:pt x="97012" y="70739"/>
                </a:lnTo>
                <a:lnTo>
                  <a:pt x="102625" y="78613"/>
                </a:lnTo>
                <a:lnTo>
                  <a:pt x="106834" y="80645"/>
                </a:lnTo>
                <a:lnTo>
                  <a:pt x="118163" y="80645"/>
                </a:lnTo>
                <a:lnTo>
                  <a:pt x="124153" y="78486"/>
                </a:lnTo>
                <a:lnTo>
                  <a:pt x="130404" y="73914"/>
                </a:lnTo>
                <a:lnTo>
                  <a:pt x="146079" y="73914"/>
                </a:lnTo>
                <a:lnTo>
                  <a:pt x="147996" y="69215"/>
                </a:lnTo>
                <a:lnTo>
                  <a:pt x="117996" y="69215"/>
                </a:lnTo>
                <a:lnTo>
                  <a:pt x="115776" y="68072"/>
                </a:lnTo>
                <a:lnTo>
                  <a:pt x="112760" y="63500"/>
                </a:lnTo>
                <a:lnTo>
                  <a:pt x="112539" y="61087"/>
                </a:lnTo>
                <a:lnTo>
                  <a:pt x="112549" y="59563"/>
                </a:lnTo>
                <a:lnTo>
                  <a:pt x="130247" y="32893"/>
                </a:lnTo>
                <a:lnTo>
                  <a:pt x="147982" y="32893"/>
                </a:lnTo>
                <a:lnTo>
                  <a:pt x="147053" y="29591"/>
                </a:lnTo>
                <a:lnTo>
                  <a:pt x="145157" y="26797"/>
                </a:lnTo>
                <a:lnTo>
                  <a:pt x="139629" y="22733"/>
                </a:lnTo>
                <a:lnTo>
                  <a:pt x="136341" y="21844"/>
                </a:lnTo>
                <a:close/>
              </a:path>
              <a:path w="450215" h="104139">
                <a:moveTo>
                  <a:pt x="99180" y="23114"/>
                </a:moveTo>
                <a:lnTo>
                  <a:pt x="83693" y="23114"/>
                </a:lnTo>
                <a:lnTo>
                  <a:pt x="60259" y="80391"/>
                </a:lnTo>
                <a:lnTo>
                  <a:pt x="75746" y="80391"/>
                </a:lnTo>
                <a:lnTo>
                  <a:pt x="99180" y="23114"/>
                </a:lnTo>
                <a:close/>
              </a:path>
              <a:path w="450215" h="104139">
                <a:moveTo>
                  <a:pt x="196800" y="23114"/>
                </a:moveTo>
                <a:lnTo>
                  <a:pt x="182120" y="23114"/>
                </a:lnTo>
                <a:lnTo>
                  <a:pt x="158675" y="80391"/>
                </a:lnTo>
                <a:lnTo>
                  <a:pt x="174172" y="80391"/>
                </a:lnTo>
                <a:lnTo>
                  <a:pt x="186601" y="50038"/>
                </a:lnTo>
                <a:lnTo>
                  <a:pt x="188800" y="45466"/>
                </a:lnTo>
                <a:lnTo>
                  <a:pt x="191197" y="42164"/>
                </a:lnTo>
                <a:lnTo>
                  <a:pt x="192611" y="40132"/>
                </a:lnTo>
                <a:lnTo>
                  <a:pt x="195292" y="37592"/>
                </a:lnTo>
                <a:lnTo>
                  <a:pt x="201595" y="33782"/>
                </a:lnTo>
                <a:lnTo>
                  <a:pt x="204297" y="32893"/>
                </a:lnTo>
                <a:lnTo>
                  <a:pt x="228899" y="32893"/>
                </a:lnTo>
                <a:lnTo>
                  <a:pt x="228974" y="32512"/>
                </a:lnTo>
                <a:lnTo>
                  <a:pt x="229004" y="31877"/>
                </a:lnTo>
                <a:lnTo>
                  <a:pt x="228776" y="30607"/>
                </a:lnTo>
                <a:lnTo>
                  <a:pt x="193795" y="30607"/>
                </a:lnTo>
                <a:lnTo>
                  <a:pt x="196800" y="23114"/>
                </a:lnTo>
                <a:close/>
              </a:path>
              <a:path w="450215" h="104139">
                <a:moveTo>
                  <a:pt x="228899" y="32893"/>
                </a:moveTo>
                <a:lnTo>
                  <a:pt x="208653" y="32893"/>
                </a:lnTo>
                <a:lnTo>
                  <a:pt x="210171" y="33401"/>
                </a:lnTo>
                <a:lnTo>
                  <a:pt x="212056" y="35687"/>
                </a:lnTo>
                <a:lnTo>
                  <a:pt x="212192" y="36449"/>
                </a:lnTo>
                <a:lnTo>
                  <a:pt x="212252" y="37592"/>
                </a:lnTo>
                <a:lnTo>
                  <a:pt x="211767" y="40005"/>
                </a:lnTo>
                <a:lnTo>
                  <a:pt x="210559" y="43307"/>
                </a:lnTo>
                <a:lnTo>
                  <a:pt x="195376" y="80391"/>
                </a:lnTo>
                <a:lnTo>
                  <a:pt x="210862" y="80391"/>
                </a:lnTo>
                <a:lnTo>
                  <a:pt x="226673" y="41656"/>
                </a:lnTo>
                <a:lnTo>
                  <a:pt x="227717" y="38735"/>
                </a:lnTo>
                <a:lnTo>
                  <a:pt x="228899" y="32893"/>
                </a:lnTo>
                <a:close/>
              </a:path>
              <a:path w="450215" h="104139">
                <a:moveTo>
                  <a:pt x="264902" y="23114"/>
                </a:moveTo>
                <a:lnTo>
                  <a:pt x="249416" y="23114"/>
                </a:lnTo>
                <a:lnTo>
                  <a:pt x="225972" y="80391"/>
                </a:lnTo>
                <a:lnTo>
                  <a:pt x="241458" y="80391"/>
                </a:lnTo>
                <a:lnTo>
                  <a:pt x="264902" y="23114"/>
                </a:lnTo>
                <a:close/>
              </a:path>
              <a:path w="450215" h="104139">
                <a:moveTo>
                  <a:pt x="292472" y="34417"/>
                </a:moveTo>
                <a:lnTo>
                  <a:pt x="276986" y="34417"/>
                </a:lnTo>
                <a:lnTo>
                  <a:pt x="258180" y="80391"/>
                </a:lnTo>
                <a:lnTo>
                  <a:pt x="273677" y="80391"/>
                </a:lnTo>
                <a:lnTo>
                  <a:pt x="292472" y="34417"/>
                </a:lnTo>
                <a:close/>
              </a:path>
              <a:path w="450215" h="104139">
                <a:moveTo>
                  <a:pt x="332408" y="23114"/>
                </a:moveTo>
                <a:lnTo>
                  <a:pt x="316922" y="23114"/>
                </a:lnTo>
                <a:lnTo>
                  <a:pt x="293477" y="80391"/>
                </a:lnTo>
                <a:lnTo>
                  <a:pt x="308964" y="80391"/>
                </a:lnTo>
                <a:lnTo>
                  <a:pt x="332408" y="23114"/>
                </a:lnTo>
                <a:close/>
              </a:path>
              <a:path w="450215" h="104139">
                <a:moveTo>
                  <a:pt x="435503" y="73914"/>
                </a:moveTo>
                <a:lnTo>
                  <a:pt x="420615" y="73914"/>
                </a:lnTo>
                <a:lnTo>
                  <a:pt x="420311" y="76200"/>
                </a:lnTo>
                <a:lnTo>
                  <a:pt x="420377" y="79629"/>
                </a:lnTo>
                <a:lnTo>
                  <a:pt x="420447" y="80391"/>
                </a:lnTo>
                <a:lnTo>
                  <a:pt x="435505" y="80391"/>
                </a:lnTo>
                <a:lnTo>
                  <a:pt x="435322" y="78359"/>
                </a:lnTo>
                <a:lnTo>
                  <a:pt x="435348" y="74676"/>
                </a:lnTo>
                <a:lnTo>
                  <a:pt x="435503" y="73914"/>
                </a:lnTo>
                <a:close/>
              </a:path>
              <a:path w="450215" h="104139">
                <a:moveTo>
                  <a:pt x="50542" y="21844"/>
                </a:moveTo>
                <a:lnTo>
                  <a:pt x="33894" y="21844"/>
                </a:lnTo>
                <a:lnTo>
                  <a:pt x="26438" y="24130"/>
                </a:lnTo>
                <a:lnTo>
                  <a:pt x="16774" y="31877"/>
                </a:lnTo>
                <a:lnTo>
                  <a:pt x="14303" y="35814"/>
                </a:lnTo>
                <a:lnTo>
                  <a:pt x="12695" y="43815"/>
                </a:lnTo>
                <a:lnTo>
                  <a:pt x="12595" y="45212"/>
                </a:lnTo>
                <a:lnTo>
                  <a:pt x="13496" y="48514"/>
                </a:lnTo>
                <a:lnTo>
                  <a:pt x="18292" y="53213"/>
                </a:lnTo>
                <a:lnTo>
                  <a:pt x="23601" y="55626"/>
                </a:lnTo>
                <a:lnTo>
                  <a:pt x="35590" y="59817"/>
                </a:lnTo>
                <a:lnTo>
                  <a:pt x="37538" y="60833"/>
                </a:lnTo>
                <a:lnTo>
                  <a:pt x="38176" y="61595"/>
                </a:lnTo>
                <a:lnTo>
                  <a:pt x="38763" y="62484"/>
                </a:lnTo>
                <a:lnTo>
                  <a:pt x="38951" y="63373"/>
                </a:lnTo>
                <a:lnTo>
                  <a:pt x="38438" y="65913"/>
                </a:lnTo>
                <a:lnTo>
                  <a:pt x="37433" y="67310"/>
                </a:lnTo>
                <a:lnTo>
                  <a:pt x="33307" y="69977"/>
                </a:lnTo>
                <a:lnTo>
                  <a:pt x="30323" y="70739"/>
                </a:lnTo>
                <a:lnTo>
                  <a:pt x="51491" y="70739"/>
                </a:lnTo>
                <a:lnTo>
                  <a:pt x="54019" y="67056"/>
                </a:lnTo>
                <a:lnTo>
                  <a:pt x="55945" y="57404"/>
                </a:lnTo>
                <a:lnTo>
                  <a:pt x="54867" y="53848"/>
                </a:lnTo>
                <a:lnTo>
                  <a:pt x="49736" y="48768"/>
                </a:lnTo>
                <a:lnTo>
                  <a:pt x="45119" y="46609"/>
                </a:lnTo>
                <a:lnTo>
                  <a:pt x="33391" y="42926"/>
                </a:lnTo>
                <a:lnTo>
                  <a:pt x="30700" y="41910"/>
                </a:lnTo>
                <a:lnTo>
                  <a:pt x="28669" y="40386"/>
                </a:lnTo>
                <a:lnTo>
                  <a:pt x="28241" y="39370"/>
                </a:lnTo>
                <a:lnTo>
                  <a:pt x="28367" y="38354"/>
                </a:lnTo>
                <a:lnTo>
                  <a:pt x="28753" y="36449"/>
                </a:lnTo>
                <a:lnTo>
                  <a:pt x="29705" y="35179"/>
                </a:lnTo>
                <a:lnTo>
                  <a:pt x="32983" y="33020"/>
                </a:lnTo>
                <a:lnTo>
                  <a:pt x="35423" y="32512"/>
                </a:lnTo>
                <a:lnTo>
                  <a:pt x="63994" y="32512"/>
                </a:lnTo>
                <a:lnTo>
                  <a:pt x="63868" y="31877"/>
                </a:lnTo>
                <a:lnTo>
                  <a:pt x="62322" y="28575"/>
                </a:lnTo>
                <a:lnTo>
                  <a:pt x="55851" y="23114"/>
                </a:lnTo>
                <a:lnTo>
                  <a:pt x="50542" y="21844"/>
                </a:lnTo>
                <a:close/>
              </a:path>
              <a:path w="450215" h="104139">
                <a:moveTo>
                  <a:pt x="442756" y="53721"/>
                </a:moveTo>
                <a:lnTo>
                  <a:pt x="427568" y="53721"/>
                </a:lnTo>
                <a:lnTo>
                  <a:pt x="425180" y="59563"/>
                </a:lnTo>
                <a:lnTo>
                  <a:pt x="423714" y="62357"/>
                </a:lnTo>
                <a:lnTo>
                  <a:pt x="420950" y="65913"/>
                </a:lnTo>
                <a:lnTo>
                  <a:pt x="419118" y="67310"/>
                </a:lnTo>
                <a:lnTo>
                  <a:pt x="414531" y="69596"/>
                </a:lnTo>
                <a:lnTo>
                  <a:pt x="412207" y="70231"/>
                </a:lnTo>
                <a:lnTo>
                  <a:pt x="436255" y="70231"/>
                </a:lnTo>
                <a:lnTo>
                  <a:pt x="436384" y="69596"/>
                </a:lnTo>
                <a:lnTo>
                  <a:pt x="438101" y="64770"/>
                </a:lnTo>
                <a:lnTo>
                  <a:pt x="442756" y="53721"/>
                </a:lnTo>
                <a:close/>
              </a:path>
              <a:path w="450215" h="104139">
                <a:moveTo>
                  <a:pt x="367350" y="58801"/>
                </a:moveTo>
                <a:lnTo>
                  <a:pt x="365339" y="62484"/>
                </a:lnTo>
                <a:lnTo>
                  <a:pt x="362994" y="65151"/>
                </a:lnTo>
                <a:lnTo>
                  <a:pt x="357674" y="68707"/>
                </a:lnTo>
                <a:lnTo>
                  <a:pt x="355099" y="69596"/>
                </a:lnTo>
                <a:lnTo>
                  <a:pt x="376579" y="69596"/>
                </a:lnTo>
                <a:lnTo>
                  <a:pt x="378103" y="67945"/>
                </a:lnTo>
                <a:lnTo>
                  <a:pt x="381915" y="61341"/>
                </a:lnTo>
                <a:lnTo>
                  <a:pt x="367350" y="58801"/>
                </a:lnTo>
                <a:close/>
              </a:path>
              <a:path w="450215" h="104139">
                <a:moveTo>
                  <a:pt x="147982" y="32893"/>
                </a:moveTo>
                <a:lnTo>
                  <a:pt x="135891" y="32893"/>
                </a:lnTo>
                <a:lnTo>
                  <a:pt x="138184" y="34036"/>
                </a:lnTo>
                <a:lnTo>
                  <a:pt x="141489" y="38862"/>
                </a:lnTo>
                <a:lnTo>
                  <a:pt x="141610" y="39243"/>
                </a:lnTo>
                <a:lnTo>
                  <a:pt x="141796" y="40640"/>
                </a:lnTo>
                <a:lnTo>
                  <a:pt x="141890" y="42926"/>
                </a:lnTo>
                <a:lnTo>
                  <a:pt x="140548" y="49657"/>
                </a:lnTo>
                <a:lnTo>
                  <a:pt x="123650" y="69215"/>
                </a:lnTo>
                <a:lnTo>
                  <a:pt x="147996" y="69215"/>
                </a:lnTo>
                <a:lnTo>
                  <a:pt x="162656" y="33274"/>
                </a:lnTo>
                <a:lnTo>
                  <a:pt x="148089" y="33274"/>
                </a:lnTo>
                <a:lnTo>
                  <a:pt x="147982" y="32893"/>
                </a:lnTo>
                <a:close/>
              </a:path>
              <a:path w="450215" h="104139">
                <a:moveTo>
                  <a:pt x="390114" y="33274"/>
                </a:moveTo>
                <a:lnTo>
                  <a:pt x="370208" y="33274"/>
                </a:lnTo>
                <a:lnTo>
                  <a:pt x="372156" y="34036"/>
                </a:lnTo>
                <a:lnTo>
                  <a:pt x="374752" y="36957"/>
                </a:lnTo>
                <a:lnTo>
                  <a:pt x="375050" y="38354"/>
                </a:lnTo>
                <a:lnTo>
                  <a:pt x="375175" y="40386"/>
                </a:lnTo>
                <a:lnTo>
                  <a:pt x="374983" y="42545"/>
                </a:lnTo>
                <a:lnTo>
                  <a:pt x="390030" y="41021"/>
                </a:lnTo>
                <a:lnTo>
                  <a:pt x="390668" y="35179"/>
                </a:lnTo>
                <a:lnTo>
                  <a:pt x="390114" y="33274"/>
                </a:lnTo>
                <a:close/>
              </a:path>
              <a:path w="450215" h="104139">
                <a:moveTo>
                  <a:pt x="437609" y="21844"/>
                </a:moveTo>
                <a:lnTo>
                  <a:pt x="423149" y="21844"/>
                </a:lnTo>
                <a:lnTo>
                  <a:pt x="417170" y="23241"/>
                </a:lnTo>
                <a:lnTo>
                  <a:pt x="407422" y="28956"/>
                </a:lnTo>
                <a:lnTo>
                  <a:pt x="403610" y="33020"/>
                </a:lnTo>
                <a:lnTo>
                  <a:pt x="400856" y="38100"/>
                </a:lnTo>
                <a:lnTo>
                  <a:pt x="415715" y="39370"/>
                </a:lnTo>
                <a:lnTo>
                  <a:pt x="416709" y="37338"/>
                </a:lnTo>
                <a:lnTo>
                  <a:pt x="418112" y="35687"/>
                </a:lnTo>
                <a:lnTo>
                  <a:pt x="421767" y="33401"/>
                </a:lnTo>
                <a:lnTo>
                  <a:pt x="424070" y="32893"/>
                </a:lnTo>
                <a:lnTo>
                  <a:pt x="449647" y="32893"/>
                </a:lnTo>
                <a:lnTo>
                  <a:pt x="449597" y="32512"/>
                </a:lnTo>
                <a:lnTo>
                  <a:pt x="448625" y="29210"/>
                </a:lnTo>
                <a:lnTo>
                  <a:pt x="442761" y="23241"/>
                </a:lnTo>
                <a:lnTo>
                  <a:pt x="437609" y="21844"/>
                </a:lnTo>
                <a:close/>
              </a:path>
              <a:path w="450215" h="104139">
                <a:moveTo>
                  <a:pt x="63994" y="32512"/>
                </a:moveTo>
                <a:lnTo>
                  <a:pt x="41894" y="32512"/>
                </a:lnTo>
                <a:lnTo>
                  <a:pt x="44522" y="33147"/>
                </a:lnTo>
                <a:lnTo>
                  <a:pt x="48029" y="35560"/>
                </a:lnTo>
                <a:lnTo>
                  <a:pt x="48940" y="37211"/>
                </a:lnTo>
                <a:lnTo>
                  <a:pt x="49275" y="39243"/>
                </a:lnTo>
                <a:lnTo>
                  <a:pt x="64071" y="36830"/>
                </a:lnTo>
                <a:lnTo>
                  <a:pt x="63994" y="32512"/>
                </a:lnTo>
                <a:close/>
              </a:path>
              <a:path w="450215" h="104139">
                <a:moveTo>
                  <a:pt x="308063" y="23114"/>
                </a:moveTo>
                <a:lnTo>
                  <a:pt x="272996" y="23114"/>
                </a:lnTo>
                <a:lnTo>
                  <a:pt x="268347" y="34417"/>
                </a:lnTo>
                <a:lnTo>
                  <a:pt x="303425" y="34417"/>
                </a:lnTo>
                <a:lnTo>
                  <a:pt x="308063" y="23114"/>
                </a:lnTo>
                <a:close/>
              </a:path>
              <a:path w="450215" h="104139">
                <a:moveTo>
                  <a:pt x="166801" y="23114"/>
                </a:moveTo>
                <a:lnTo>
                  <a:pt x="152278" y="23114"/>
                </a:lnTo>
                <a:lnTo>
                  <a:pt x="148089" y="33274"/>
                </a:lnTo>
                <a:lnTo>
                  <a:pt x="162656" y="33274"/>
                </a:lnTo>
                <a:lnTo>
                  <a:pt x="166801" y="23114"/>
                </a:lnTo>
                <a:close/>
              </a:path>
              <a:path w="450215" h="104139">
                <a:moveTo>
                  <a:pt x="220611" y="21844"/>
                </a:moveTo>
                <a:lnTo>
                  <a:pt x="212370" y="21844"/>
                </a:lnTo>
                <a:lnTo>
                  <a:pt x="208883" y="22479"/>
                </a:lnTo>
                <a:lnTo>
                  <a:pt x="201983" y="25146"/>
                </a:lnTo>
                <a:lnTo>
                  <a:pt x="198098" y="27432"/>
                </a:lnTo>
                <a:lnTo>
                  <a:pt x="193795" y="30607"/>
                </a:lnTo>
                <a:lnTo>
                  <a:pt x="228776" y="30607"/>
                </a:lnTo>
                <a:lnTo>
                  <a:pt x="228411" y="28575"/>
                </a:lnTo>
                <a:lnTo>
                  <a:pt x="224056" y="23114"/>
                </a:lnTo>
                <a:lnTo>
                  <a:pt x="220611" y="21844"/>
                </a:lnTo>
                <a:close/>
              </a:path>
              <a:path w="450215" h="104139">
                <a:moveTo>
                  <a:pt x="310105" y="0"/>
                </a:moveTo>
                <a:lnTo>
                  <a:pt x="301435" y="0"/>
                </a:lnTo>
                <a:lnTo>
                  <a:pt x="298127" y="635"/>
                </a:lnTo>
                <a:lnTo>
                  <a:pt x="281624" y="23114"/>
                </a:lnTo>
                <a:lnTo>
                  <a:pt x="297111" y="23114"/>
                </a:lnTo>
                <a:lnTo>
                  <a:pt x="298786" y="19050"/>
                </a:lnTo>
                <a:lnTo>
                  <a:pt x="300011" y="16002"/>
                </a:lnTo>
                <a:lnTo>
                  <a:pt x="300985" y="14097"/>
                </a:lnTo>
                <a:lnTo>
                  <a:pt x="302786" y="12319"/>
                </a:lnTo>
                <a:lnTo>
                  <a:pt x="304210" y="11684"/>
                </a:lnTo>
                <a:lnTo>
                  <a:pt x="315510" y="11684"/>
                </a:lnTo>
                <a:lnTo>
                  <a:pt x="319843" y="2540"/>
                </a:lnTo>
                <a:lnTo>
                  <a:pt x="314932" y="889"/>
                </a:lnTo>
                <a:lnTo>
                  <a:pt x="310105" y="0"/>
                </a:lnTo>
                <a:close/>
              </a:path>
              <a:path w="450215" h="104139">
                <a:moveTo>
                  <a:pt x="108070" y="1270"/>
                </a:moveTo>
                <a:lnTo>
                  <a:pt x="92594" y="1270"/>
                </a:lnTo>
                <a:lnTo>
                  <a:pt x="86866" y="15367"/>
                </a:lnTo>
                <a:lnTo>
                  <a:pt x="102352" y="15367"/>
                </a:lnTo>
                <a:lnTo>
                  <a:pt x="108070" y="1270"/>
                </a:lnTo>
                <a:close/>
              </a:path>
              <a:path w="450215" h="104139">
                <a:moveTo>
                  <a:pt x="273792" y="1270"/>
                </a:moveTo>
                <a:lnTo>
                  <a:pt x="258306" y="1270"/>
                </a:lnTo>
                <a:lnTo>
                  <a:pt x="252589" y="15367"/>
                </a:lnTo>
                <a:lnTo>
                  <a:pt x="268075" y="15367"/>
                </a:lnTo>
                <a:lnTo>
                  <a:pt x="273792" y="1270"/>
                </a:lnTo>
                <a:close/>
              </a:path>
              <a:path w="450215" h="104139">
                <a:moveTo>
                  <a:pt x="341298" y="1270"/>
                </a:moveTo>
                <a:lnTo>
                  <a:pt x="325812" y="1270"/>
                </a:lnTo>
                <a:lnTo>
                  <a:pt x="320094" y="15367"/>
                </a:lnTo>
                <a:lnTo>
                  <a:pt x="335581" y="15367"/>
                </a:lnTo>
                <a:lnTo>
                  <a:pt x="341298" y="1270"/>
                </a:lnTo>
                <a:close/>
              </a:path>
              <a:path w="450215" h="104139">
                <a:moveTo>
                  <a:pt x="315510" y="11684"/>
                </a:moveTo>
                <a:lnTo>
                  <a:pt x="308273" y="11684"/>
                </a:lnTo>
                <a:lnTo>
                  <a:pt x="311152" y="12319"/>
                </a:lnTo>
                <a:lnTo>
                  <a:pt x="314608" y="13589"/>
                </a:lnTo>
                <a:lnTo>
                  <a:pt x="315510" y="11684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2037269" y="4511100"/>
            <a:ext cx="468630" cy="122555"/>
          </a:xfrm>
          <a:custGeom>
            <a:avLst/>
            <a:gdLst/>
            <a:ahLst/>
            <a:cxnLst/>
            <a:rect l="l" t="t" r="r" b="b"/>
            <a:pathLst>
              <a:path w="468629" h="122554">
                <a:moveTo>
                  <a:pt x="0" y="0"/>
                </a:moveTo>
                <a:lnTo>
                  <a:pt x="468513" y="0"/>
                </a:lnTo>
                <a:lnTo>
                  <a:pt x="468513" y="122133"/>
                </a:lnTo>
                <a:lnTo>
                  <a:pt x="0" y="122133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265163" y="3531497"/>
            <a:ext cx="703580" cy="80645"/>
          </a:xfrm>
          <a:custGeom>
            <a:avLst/>
            <a:gdLst/>
            <a:ahLst/>
            <a:cxnLst/>
            <a:rect l="l" t="t" r="r" b="b"/>
            <a:pathLst>
              <a:path w="703580" h="80645">
                <a:moveTo>
                  <a:pt x="83501" y="20451"/>
                </a:moveTo>
                <a:lnTo>
                  <a:pt x="76485" y="20451"/>
                </a:lnTo>
                <a:lnTo>
                  <a:pt x="68549" y="21227"/>
                </a:lnTo>
                <a:lnTo>
                  <a:pt x="39438" y="45957"/>
                </a:lnTo>
                <a:lnTo>
                  <a:pt x="36266" y="61822"/>
                </a:lnTo>
                <a:lnTo>
                  <a:pt x="37386" y="68271"/>
                </a:lnTo>
                <a:lnTo>
                  <a:pt x="45079" y="78020"/>
                </a:lnTo>
                <a:lnTo>
                  <a:pt x="50849" y="80456"/>
                </a:lnTo>
                <a:lnTo>
                  <a:pt x="64161" y="80456"/>
                </a:lnTo>
                <a:lnTo>
                  <a:pt x="69502" y="79062"/>
                </a:lnTo>
                <a:lnTo>
                  <a:pt x="79646" y="73487"/>
                </a:lnTo>
                <a:lnTo>
                  <a:pt x="83994" y="69394"/>
                </a:lnTo>
                <a:lnTo>
                  <a:pt x="57738" y="69394"/>
                </a:lnTo>
                <a:lnTo>
                  <a:pt x="55319" y="68226"/>
                </a:lnTo>
                <a:lnTo>
                  <a:pt x="51902" y="63549"/>
                </a:lnTo>
                <a:lnTo>
                  <a:pt x="51429" y="60473"/>
                </a:lnTo>
                <a:lnTo>
                  <a:pt x="52256" y="56335"/>
                </a:lnTo>
                <a:lnTo>
                  <a:pt x="52526" y="55256"/>
                </a:lnTo>
                <a:lnTo>
                  <a:pt x="91380" y="55256"/>
                </a:lnTo>
                <a:lnTo>
                  <a:pt x="92695" y="52270"/>
                </a:lnTo>
                <a:lnTo>
                  <a:pt x="93726" y="48906"/>
                </a:lnTo>
                <a:lnTo>
                  <a:pt x="94345" y="45814"/>
                </a:lnTo>
                <a:lnTo>
                  <a:pt x="55980" y="45814"/>
                </a:lnTo>
                <a:lnTo>
                  <a:pt x="57822" y="41101"/>
                </a:lnTo>
                <a:lnTo>
                  <a:pt x="60251" y="37540"/>
                </a:lnTo>
                <a:lnTo>
                  <a:pt x="66289" y="32718"/>
                </a:lnTo>
                <a:lnTo>
                  <a:pt x="69397" y="31513"/>
                </a:lnTo>
                <a:lnTo>
                  <a:pt x="95213" y="31513"/>
                </a:lnTo>
                <a:lnTo>
                  <a:pt x="95182" y="31290"/>
                </a:lnTo>
                <a:lnTo>
                  <a:pt x="88643" y="22618"/>
                </a:lnTo>
                <a:lnTo>
                  <a:pt x="83501" y="20451"/>
                </a:lnTo>
                <a:close/>
              </a:path>
              <a:path w="703580" h="80645">
                <a:moveTo>
                  <a:pt x="47821" y="0"/>
                </a:moveTo>
                <a:lnTo>
                  <a:pt x="32388" y="0"/>
                </a:lnTo>
                <a:lnTo>
                  <a:pt x="0" y="79107"/>
                </a:lnTo>
                <a:lnTo>
                  <a:pt x="15487" y="79107"/>
                </a:lnTo>
                <a:lnTo>
                  <a:pt x="47821" y="0"/>
                </a:lnTo>
                <a:close/>
              </a:path>
              <a:path w="703580" h="80645">
                <a:moveTo>
                  <a:pt x="74500" y="61408"/>
                </a:moveTo>
                <a:lnTo>
                  <a:pt x="70555" y="66731"/>
                </a:lnTo>
                <a:lnTo>
                  <a:pt x="66012" y="69394"/>
                </a:lnTo>
                <a:lnTo>
                  <a:pt x="83994" y="69394"/>
                </a:lnTo>
                <a:lnTo>
                  <a:pt x="87905" y="63729"/>
                </a:lnTo>
                <a:lnTo>
                  <a:pt x="74500" y="61408"/>
                </a:lnTo>
                <a:close/>
              </a:path>
              <a:path w="703580" h="80645">
                <a:moveTo>
                  <a:pt x="95213" y="31513"/>
                </a:moveTo>
                <a:lnTo>
                  <a:pt x="75801" y="31513"/>
                </a:lnTo>
                <a:lnTo>
                  <a:pt x="78145" y="32574"/>
                </a:lnTo>
                <a:lnTo>
                  <a:pt x="81108" y="36819"/>
                </a:lnTo>
                <a:lnTo>
                  <a:pt x="81425" y="40004"/>
                </a:lnTo>
                <a:lnTo>
                  <a:pt x="80576" y="44248"/>
                </a:lnTo>
                <a:lnTo>
                  <a:pt x="80210" y="45814"/>
                </a:lnTo>
                <a:lnTo>
                  <a:pt x="94345" y="45814"/>
                </a:lnTo>
                <a:lnTo>
                  <a:pt x="96001" y="37540"/>
                </a:lnTo>
                <a:lnTo>
                  <a:pt x="95961" y="36819"/>
                </a:lnTo>
                <a:lnTo>
                  <a:pt x="95213" y="31513"/>
                </a:lnTo>
                <a:close/>
              </a:path>
              <a:path w="703580" h="80645">
                <a:moveTo>
                  <a:pt x="176440" y="20451"/>
                </a:moveTo>
                <a:lnTo>
                  <a:pt x="163453" y="20451"/>
                </a:lnTo>
                <a:lnTo>
                  <a:pt x="157416" y="22043"/>
                </a:lnTo>
                <a:lnTo>
                  <a:pt x="131066" y="49735"/>
                </a:lnTo>
                <a:lnTo>
                  <a:pt x="128324" y="63441"/>
                </a:lnTo>
                <a:lnTo>
                  <a:pt x="128332" y="63820"/>
                </a:lnTo>
                <a:lnTo>
                  <a:pt x="129238" y="69574"/>
                </a:lnTo>
                <a:lnTo>
                  <a:pt x="136059" y="78280"/>
                </a:lnTo>
                <a:lnTo>
                  <a:pt x="141415" y="80456"/>
                </a:lnTo>
                <a:lnTo>
                  <a:pt x="155121" y="80456"/>
                </a:lnTo>
                <a:lnTo>
                  <a:pt x="161101" y="78712"/>
                </a:lnTo>
                <a:lnTo>
                  <a:pt x="172210" y="71733"/>
                </a:lnTo>
                <a:lnTo>
                  <a:pt x="175356" y="68316"/>
                </a:lnTo>
                <a:lnTo>
                  <a:pt x="148934" y="68316"/>
                </a:lnTo>
                <a:lnTo>
                  <a:pt x="147049" y="67398"/>
                </a:lnTo>
                <a:lnTo>
                  <a:pt x="144536" y="63820"/>
                </a:lnTo>
                <a:lnTo>
                  <a:pt x="144439" y="63441"/>
                </a:lnTo>
                <a:lnTo>
                  <a:pt x="144170" y="61138"/>
                </a:lnTo>
                <a:lnTo>
                  <a:pt x="145627" y="53836"/>
                </a:lnTo>
                <a:lnTo>
                  <a:pt x="163432" y="31891"/>
                </a:lnTo>
                <a:lnTo>
                  <a:pt x="188889" y="31891"/>
                </a:lnTo>
                <a:lnTo>
                  <a:pt x="188132" y="29266"/>
                </a:lnTo>
                <a:lnTo>
                  <a:pt x="181485" y="22212"/>
                </a:lnTo>
                <a:lnTo>
                  <a:pt x="176440" y="20451"/>
                </a:lnTo>
                <a:close/>
              </a:path>
              <a:path w="703580" h="80645">
                <a:moveTo>
                  <a:pt x="248461" y="31513"/>
                </a:moveTo>
                <a:lnTo>
                  <a:pt x="228261" y="31513"/>
                </a:lnTo>
                <a:lnTo>
                  <a:pt x="230138" y="32079"/>
                </a:lnTo>
                <a:lnTo>
                  <a:pt x="232343" y="34302"/>
                </a:lnTo>
                <a:lnTo>
                  <a:pt x="232556" y="35057"/>
                </a:lnTo>
                <a:lnTo>
                  <a:pt x="232679" y="35955"/>
                </a:lnTo>
                <a:lnTo>
                  <a:pt x="232143" y="38636"/>
                </a:lnTo>
                <a:lnTo>
                  <a:pt x="206289" y="45417"/>
                </a:lnTo>
                <a:lnTo>
                  <a:pt x="199822" y="47396"/>
                </a:lnTo>
                <a:lnTo>
                  <a:pt x="187102" y="68856"/>
                </a:lnTo>
                <a:lnTo>
                  <a:pt x="187813" y="72677"/>
                </a:lnTo>
                <a:lnTo>
                  <a:pt x="192757" y="78900"/>
                </a:lnTo>
                <a:lnTo>
                  <a:pt x="196367" y="80456"/>
                </a:lnTo>
                <a:lnTo>
                  <a:pt x="204101" y="80456"/>
                </a:lnTo>
                <a:lnTo>
                  <a:pt x="207204" y="79782"/>
                </a:lnTo>
                <a:lnTo>
                  <a:pt x="213642" y="77083"/>
                </a:lnTo>
                <a:lnTo>
                  <a:pt x="216638" y="75151"/>
                </a:lnTo>
                <a:lnTo>
                  <a:pt x="219407" y="72632"/>
                </a:lnTo>
                <a:lnTo>
                  <a:pt x="234301" y="72632"/>
                </a:lnTo>
                <a:lnTo>
                  <a:pt x="235056" y="68856"/>
                </a:lnTo>
                <a:lnTo>
                  <a:pt x="206547" y="68856"/>
                </a:lnTo>
                <a:lnTo>
                  <a:pt x="204957" y="68226"/>
                </a:lnTo>
                <a:lnTo>
                  <a:pt x="202869" y="65751"/>
                </a:lnTo>
                <a:lnTo>
                  <a:pt x="202600" y="64564"/>
                </a:lnTo>
                <a:lnTo>
                  <a:pt x="202683" y="63441"/>
                </a:lnTo>
                <a:lnTo>
                  <a:pt x="222506" y="53097"/>
                </a:lnTo>
                <a:lnTo>
                  <a:pt x="224096" y="52883"/>
                </a:lnTo>
                <a:lnTo>
                  <a:pt x="225383" y="52649"/>
                </a:lnTo>
                <a:lnTo>
                  <a:pt x="226370" y="52397"/>
                </a:lnTo>
                <a:lnTo>
                  <a:pt x="241549" y="52397"/>
                </a:lnTo>
                <a:lnTo>
                  <a:pt x="243262" y="48331"/>
                </a:lnTo>
                <a:lnTo>
                  <a:pt x="245355" y="43222"/>
                </a:lnTo>
                <a:lnTo>
                  <a:pt x="246743" y="39339"/>
                </a:lnTo>
                <a:lnTo>
                  <a:pt x="247270" y="37467"/>
                </a:lnTo>
                <a:lnTo>
                  <a:pt x="248461" y="31513"/>
                </a:lnTo>
                <a:close/>
              </a:path>
              <a:path w="703580" h="80645">
                <a:moveTo>
                  <a:pt x="352931" y="31513"/>
                </a:moveTo>
                <a:lnTo>
                  <a:pt x="332731" y="31513"/>
                </a:lnTo>
                <a:lnTo>
                  <a:pt x="334608" y="32079"/>
                </a:lnTo>
                <a:lnTo>
                  <a:pt x="336813" y="34302"/>
                </a:lnTo>
                <a:lnTo>
                  <a:pt x="337026" y="35057"/>
                </a:lnTo>
                <a:lnTo>
                  <a:pt x="337149" y="35955"/>
                </a:lnTo>
                <a:lnTo>
                  <a:pt x="336613" y="38636"/>
                </a:lnTo>
                <a:lnTo>
                  <a:pt x="310759" y="45417"/>
                </a:lnTo>
                <a:lnTo>
                  <a:pt x="304292" y="47396"/>
                </a:lnTo>
                <a:lnTo>
                  <a:pt x="291572" y="68856"/>
                </a:lnTo>
                <a:lnTo>
                  <a:pt x="292283" y="72677"/>
                </a:lnTo>
                <a:lnTo>
                  <a:pt x="297227" y="78900"/>
                </a:lnTo>
                <a:lnTo>
                  <a:pt x="300835" y="80456"/>
                </a:lnTo>
                <a:lnTo>
                  <a:pt x="308571" y="80456"/>
                </a:lnTo>
                <a:lnTo>
                  <a:pt x="311674" y="79782"/>
                </a:lnTo>
                <a:lnTo>
                  <a:pt x="318112" y="77083"/>
                </a:lnTo>
                <a:lnTo>
                  <a:pt x="321108" y="75151"/>
                </a:lnTo>
                <a:lnTo>
                  <a:pt x="323878" y="72632"/>
                </a:lnTo>
                <a:lnTo>
                  <a:pt x="338771" y="72632"/>
                </a:lnTo>
                <a:lnTo>
                  <a:pt x="339526" y="68856"/>
                </a:lnTo>
                <a:lnTo>
                  <a:pt x="311017" y="68856"/>
                </a:lnTo>
                <a:lnTo>
                  <a:pt x="309427" y="68226"/>
                </a:lnTo>
                <a:lnTo>
                  <a:pt x="307339" y="65751"/>
                </a:lnTo>
                <a:lnTo>
                  <a:pt x="307070" y="64564"/>
                </a:lnTo>
                <a:lnTo>
                  <a:pt x="307154" y="63441"/>
                </a:lnTo>
                <a:lnTo>
                  <a:pt x="326976" y="53097"/>
                </a:lnTo>
                <a:lnTo>
                  <a:pt x="328566" y="52883"/>
                </a:lnTo>
                <a:lnTo>
                  <a:pt x="329853" y="52649"/>
                </a:lnTo>
                <a:lnTo>
                  <a:pt x="330840" y="52397"/>
                </a:lnTo>
                <a:lnTo>
                  <a:pt x="346019" y="52397"/>
                </a:lnTo>
                <a:lnTo>
                  <a:pt x="347732" y="48331"/>
                </a:lnTo>
                <a:lnTo>
                  <a:pt x="349823" y="43222"/>
                </a:lnTo>
                <a:lnTo>
                  <a:pt x="351213" y="39339"/>
                </a:lnTo>
                <a:lnTo>
                  <a:pt x="351740" y="37467"/>
                </a:lnTo>
                <a:lnTo>
                  <a:pt x="352931" y="31513"/>
                </a:lnTo>
                <a:close/>
              </a:path>
              <a:path w="703580" h="80645">
                <a:moveTo>
                  <a:pt x="234301" y="72632"/>
                </a:moveTo>
                <a:lnTo>
                  <a:pt x="219407" y="72632"/>
                </a:lnTo>
                <a:lnTo>
                  <a:pt x="219107" y="74862"/>
                </a:lnTo>
                <a:lnTo>
                  <a:pt x="219168" y="78280"/>
                </a:lnTo>
                <a:lnTo>
                  <a:pt x="219245" y="79107"/>
                </a:lnTo>
                <a:lnTo>
                  <a:pt x="234302" y="79107"/>
                </a:lnTo>
                <a:lnTo>
                  <a:pt x="234117" y="77021"/>
                </a:lnTo>
                <a:lnTo>
                  <a:pt x="234146" y="73405"/>
                </a:lnTo>
                <a:lnTo>
                  <a:pt x="234301" y="72632"/>
                </a:lnTo>
                <a:close/>
              </a:path>
              <a:path w="703580" h="80645">
                <a:moveTo>
                  <a:pt x="282943" y="21800"/>
                </a:moveTo>
                <a:lnTo>
                  <a:pt x="268481" y="21800"/>
                </a:lnTo>
                <a:lnTo>
                  <a:pt x="245040" y="79107"/>
                </a:lnTo>
                <a:lnTo>
                  <a:pt x="260527" y="79107"/>
                </a:lnTo>
                <a:lnTo>
                  <a:pt x="270870" y="53836"/>
                </a:lnTo>
                <a:lnTo>
                  <a:pt x="273464" y="48503"/>
                </a:lnTo>
                <a:lnTo>
                  <a:pt x="277904" y="41776"/>
                </a:lnTo>
                <a:lnTo>
                  <a:pt x="280591" y="39086"/>
                </a:lnTo>
                <a:lnTo>
                  <a:pt x="286903" y="35057"/>
                </a:lnTo>
                <a:lnTo>
                  <a:pt x="289811" y="34050"/>
                </a:lnTo>
                <a:lnTo>
                  <a:pt x="297304" y="34050"/>
                </a:lnTo>
                <a:lnTo>
                  <a:pt x="298062" y="32916"/>
                </a:lnTo>
                <a:lnTo>
                  <a:pt x="278399" y="32916"/>
                </a:lnTo>
                <a:lnTo>
                  <a:pt x="282943" y="21800"/>
                </a:lnTo>
                <a:close/>
              </a:path>
              <a:path w="703580" h="80645">
                <a:moveTo>
                  <a:pt x="338771" y="72632"/>
                </a:moveTo>
                <a:lnTo>
                  <a:pt x="323878" y="72632"/>
                </a:lnTo>
                <a:lnTo>
                  <a:pt x="323577" y="74862"/>
                </a:lnTo>
                <a:lnTo>
                  <a:pt x="323638" y="78280"/>
                </a:lnTo>
                <a:lnTo>
                  <a:pt x="323715" y="79107"/>
                </a:lnTo>
                <a:lnTo>
                  <a:pt x="338772" y="79107"/>
                </a:lnTo>
                <a:lnTo>
                  <a:pt x="338587" y="77021"/>
                </a:lnTo>
                <a:lnTo>
                  <a:pt x="338616" y="73405"/>
                </a:lnTo>
                <a:lnTo>
                  <a:pt x="338771" y="72632"/>
                </a:lnTo>
                <a:close/>
              </a:path>
              <a:path w="703580" h="80645">
                <a:moveTo>
                  <a:pt x="241549" y="52397"/>
                </a:moveTo>
                <a:lnTo>
                  <a:pt x="226370" y="52397"/>
                </a:lnTo>
                <a:lnTo>
                  <a:pt x="223934" y="58314"/>
                </a:lnTo>
                <a:lnTo>
                  <a:pt x="222516" y="61003"/>
                </a:lnTo>
                <a:lnTo>
                  <a:pt x="219753" y="64564"/>
                </a:lnTo>
                <a:lnTo>
                  <a:pt x="217915" y="66022"/>
                </a:lnTo>
                <a:lnTo>
                  <a:pt x="213325" y="68289"/>
                </a:lnTo>
                <a:lnTo>
                  <a:pt x="211009" y="68856"/>
                </a:lnTo>
                <a:lnTo>
                  <a:pt x="235056" y="68856"/>
                </a:lnTo>
                <a:lnTo>
                  <a:pt x="235182" y="68226"/>
                </a:lnTo>
                <a:lnTo>
                  <a:pt x="236895" y="63441"/>
                </a:lnTo>
                <a:lnTo>
                  <a:pt x="241549" y="52397"/>
                </a:lnTo>
                <a:close/>
              </a:path>
              <a:path w="703580" h="80645">
                <a:moveTo>
                  <a:pt x="346019" y="52397"/>
                </a:moveTo>
                <a:lnTo>
                  <a:pt x="330840" y="52397"/>
                </a:lnTo>
                <a:lnTo>
                  <a:pt x="328402" y="58314"/>
                </a:lnTo>
                <a:lnTo>
                  <a:pt x="326986" y="61003"/>
                </a:lnTo>
                <a:lnTo>
                  <a:pt x="324223" y="64564"/>
                </a:lnTo>
                <a:lnTo>
                  <a:pt x="322385" y="66022"/>
                </a:lnTo>
                <a:lnTo>
                  <a:pt x="317795" y="68289"/>
                </a:lnTo>
                <a:lnTo>
                  <a:pt x="315479" y="68856"/>
                </a:lnTo>
                <a:lnTo>
                  <a:pt x="339526" y="68856"/>
                </a:lnTo>
                <a:lnTo>
                  <a:pt x="339652" y="68226"/>
                </a:lnTo>
                <a:lnTo>
                  <a:pt x="341365" y="63441"/>
                </a:lnTo>
                <a:lnTo>
                  <a:pt x="346019" y="52397"/>
                </a:lnTo>
                <a:close/>
              </a:path>
              <a:path w="703580" h="80645">
                <a:moveTo>
                  <a:pt x="166148" y="57522"/>
                </a:moveTo>
                <a:lnTo>
                  <a:pt x="164118" y="61138"/>
                </a:lnTo>
                <a:lnTo>
                  <a:pt x="161795" y="63820"/>
                </a:lnTo>
                <a:lnTo>
                  <a:pt x="156470" y="67415"/>
                </a:lnTo>
                <a:lnTo>
                  <a:pt x="153900" y="68316"/>
                </a:lnTo>
                <a:lnTo>
                  <a:pt x="175356" y="68316"/>
                </a:lnTo>
                <a:lnTo>
                  <a:pt x="176897" y="66641"/>
                </a:lnTo>
                <a:lnTo>
                  <a:pt x="180718" y="59952"/>
                </a:lnTo>
                <a:lnTo>
                  <a:pt x="166148" y="57522"/>
                </a:lnTo>
                <a:close/>
              </a:path>
              <a:path w="703580" h="80645">
                <a:moveTo>
                  <a:pt x="188889" y="31891"/>
                </a:moveTo>
                <a:lnTo>
                  <a:pt x="169007" y="31891"/>
                </a:lnTo>
                <a:lnTo>
                  <a:pt x="170953" y="32646"/>
                </a:lnTo>
                <a:lnTo>
                  <a:pt x="173550" y="35669"/>
                </a:lnTo>
                <a:lnTo>
                  <a:pt x="173938" y="37467"/>
                </a:lnTo>
                <a:lnTo>
                  <a:pt x="173965" y="39086"/>
                </a:lnTo>
                <a:lnTo>
                  <a:pt x="173777" y="41228"/>
                </a:lnTo>
                <a:lnTo>
                  <a:pt x="188822" y="39662"/>
                </a:lnTo>
                <a:lnTo>
                  <a:pt x="189470" y="33904"/>
                </a:lnTo>
                <a:lnTo>
                  <a:pt x="188889" y="31891"/>
                </a:lnTo>
                <a:close/>
              </a:path>
              <a:path w="703580" h="80645">
                <a:moveTo>
                  <a:pt x="236410" y="20451"/>
                </a:moveTo>
                <a:lnTo>
                  <a:pt x="221947" y="20451"/>
                </a:lnTo>
                <a:lnTo>
                  <a:pt x="215967" y="21890"/>
                </a:lnTo>
                <a:lnTo>
                  <a:pt x="206217" y="27647"/>
                </a:lnTo>
                <a:lnTo>
                  <a:pt x="202407" y="31639"/>
                </a:lnTo>
                <a:lnTo>
                  <a:pt x="199658" y="36747"/>
                </a:lnTo>
                <a:lnTo>
                  <a:pt x="214508" y="38042"/>
                </a:lnTo>
                <a:lnTo>
                  <a:pt x="215501" y="35955"/>
                </a:lnTo>
                <a:lnTo>
                  <a:pt x="216910" y="34347"/>
                </a:lnTo>
                <a:lnTo>
                  <a:pt x="220600" y="32071"/>
                </a:lnTo>
                <a:lnTo>
                  <a:pt x="222866" y="31513"/>
                </a:lnTo>
                <a:lnTo>
                  <a:pt x="248461" y="31513"/>
                </a:lnTo>
                <a:lnTo>
                  <a:pt x="247427" y="27872"/>
                </a:lnTo>
                <a:lnTo>
                  <a:pt x="241563" y="21935"/>
                </a:lnTo>
                <a:lnTo>
                  <a:pt x="236410" y="20451"/>
                </a:lnTo>
                <a:close/>
              </a:path>
              <a:path w="703580" h="80645">
                <a:moveTo>
                  <a:pt x="340880" y="20451"/>
                </a:moveTo>
                <a:lnTo>
                  <a:pt x="326417" y="20451"/>
                </a:lnTo>
                <a:lnTo>
                  <a:pt x="320437" y="21890"/>
                </a:lnTo>
                <a:lnTo>
                  <a:pt x="310687" y="27647"/>
                </a:lnTo>
                <a:lnTo>
                  <a:pt x="306877" y="31639"/>
                </a:lnTo>
                <a:lnTo>
                  <a:pt x="304128" y="36747"/>
                </a:lnTo>
                <a:lnTo>
                  <a:pt x="318978" y="38042"/>
                </a:lnTo>
                <a:lnTo>
                  <a:pt x="319971" y="35955"/>
                </a:lnTo>
                <a:lnTo>
                  <a:pt x="321380" y="34347"/>
                </a:lnTo>
                <a:lnTo>
                  <a:pt x="325070" y="32071"/>
                </a:lnTo>
                <a:lnTo>
                  <a:pt x="327336" y="31513"/>
                </a:lnTo>
                <a:lnTo>
                  <a:pt x="352931" y="31513"/>
                </a:lnTo>
                <a:lnTo>
                  <a:pt x="351897" y="27872"/>
                </a:lnTo>
                <a:lnTo>
                  <a:pt x="346033" y="21935"/>
                </a:lnTo>
                <a:lnTo>
                  <a:pt x="340880" y="20451"/>
                </a:lnTo>
                <a:close/>
              </a:path>
              <a:path w="703580" h="80645">
                <a:moveTo>
                  <a:pt x="297304" y="34050"/>
                </a:moveTo>
                <a:lnTo>
                  <a:pt x="294055" y="34050"/>
                </a:lnTo>
                <a:lnTo>
                  <a:pt x="295498" y="34302"/>
                </a:lnTo>
                <a:lnTo>
                  <a:pt x="296800" y="34805"/>
                </a:lnTo>
                <a:lnTo>
                  <a:pt x="297304" y="34050"/>
                </a:lnTo>
                <a:close/>
              </a:path>
              <a:path w="703580" h="80645">
                <a:moveTo>
                  <a:pt x="300659" y="20451"/>
                </a:moveTo>
                <a:lnTo>
                  <a:pt x="292133" y="20451"/>
                </a:lnTo>
                <a:lnTo>
                  <a:pt x="285458" y="24605"/>
                </a:lnTo>
                <a:lnTo>
                  <a:pt x="278399" y="32916"/>
                </a:lnTo>
                <a:lnTo>
                  <a:pt x="298062" y="32916"/>
                </a:lnTo>
                <a:lnTo>
                  <a:pt x="305272" y="22124"/>
                </a:lnTo>
                <a:lnTo>
                  <a:pt x="302941" y="21009"/>
                </a:lnTo>
                <a:lnTo>
                  <a:pt x="300659" y="20451"/>
                </a:lnTo>
                <a:close/>
              </a:path>
              <a:path w="703580" h="80645">
                <a:moveTo>
                  <a:pt x="403834" y="20451"/>
                </a:moveTo>
                <a:lnTo>
                  <a:pt x="390848" y="20451"/>
                </a:lnTo>
                <a:lnTo>
                  <a:pt x="384810" y="22043"/>
                </a:lnTo>
                <a:lnTo>
                  <a:pt x="358460" y="49735"/>
                </a:lnTo>
                <a:lnTo>
                  <a:pt x="355691" y="63584"/>
                </a:lnTo>
                <a:lnTo>
                  <a:pt x="356633" y="69574"/>
                </a:lnTo>
                <a:lnTo>
                  <a:pt x="363453" y="78280"/>
                </a:lnTo>
                <a:lnTo>
                  <a:pt x="368809" y="80456"/>
                </a:lnTo>
                <a:lnTo>
                  <a:pt x="382517" y="80456"/>
                </a:lnTo>
                <a:lnTo>
                  <a:pt x="388496" y="78712"/>
                </a:lnTo>
                <a:lnTo>
                  <a:pt x="399604" y="71733"/>
                </a:lnTo>
                <a:lnTo>
                  <a:pt x="402751" y="68316"/>
                </a:lnTo>
                <a:lnTo>
                  <a:pt x="376328" y="68316"/>
                </a:lnTo>
                <a:lnTo>
                  <a:pt x="374444" y="67398"/>
                </a:lnTo>
                <a:lnTo>
                  <a:pt x="371930" y="63820"/>
                </a:lnTo>
                <a:lnTo>
                  <a:pt x="371850" y="63584"/>
                </a:lnTo>
                <a:lnTo>
                  <a:pt x="371562" y="61120"/>
                </a:lnTo>
                <a:lnTo>
                  <a:pt x="373015" y="53852"/>
                </a:lnTo>
                <a:lnTo>
                  <a:pt x="390826" y="31891"/>
                </a:lnTo>
                <a:lnTo>
                  <a:pt x="416283" y="31891"/>
                </a:lnTo>
                <a:lnTo>
                  <a:pt x="415526" y="29266"/>
                </a:lnTo>
                <a:lnTo>
                  <a:pt x="408879" y="22212"/>
                </a:lnTo>
                <a:lnTo>
                  <a:pt x="403834" y="20451"/>
                </a:lnTo>
                <a:close/>
              </a:path>
              <a:path w="703580" h="80645">
                <a:moveTo>
                  <a:pt x="393541" y="57522"/>
                </a:moveTo>
                <a:lnTo>
                  <a:pt x="391528" y="61120"/>
                </a:lnTo>
                <a:lnTo>
                  <a:pt x="389189" y="63820"/>
                </a:lnTo>
                <a:lnTo>
                  <a:pt x="383865" y="67415"/>
                </a:lnTo>
                <a:lnTo>
                  <a:pt x="381294" y="68316"/>
                </a:lnTo>
                <a:lnTo>
                  <a:pt x="402751" y="68316"/>
                </a:lnTo>
                <a:lnTo>
                  <a:pt x="404292" y="66641"/>
                </a:lnTo>
                <a:lnTo>
                  <a:pt x="408112" y="59952"/>
                </a:lnTo>
                <a:lnTo>
                  <a:pt x="393541" y="57522"/>
                </a:lnTo>
                <a:close/>
              </a:path>
              <a:path w="703580" h="80645">
                <a:moveTo>
                  <a:pt x="416283" y="31891"/>
                </a:moveTo>
                <a:lnTo>
                  <a:pt x="396403" y="31891"/>
                </a:lnTo>
                <a:lnTo>
                  <a:pt x="398348" y="32646"/>
                </a:lnTo>
                <a:lnTo>
                  <a:pt x="400944" y="35669"/>
                </a:lnTo>
                <a:lnTo>
                  <a:pt x="401454" y="38025"/>
                </a:lnTo>
                <a:lnTo>
                  <a:pt x="401174" y="41228"/>
                </a:lnTo>
                <a:lnTo>
                  <a:pt x="416217" y="39662"/>
                </a:lnTo>
                <a:lnTo>
                  <a:pt x="416864" y="33904"/>
                </a:lnTo>
                <a:lnTo>
                  <a:pt x="416283" y="31891"/>
                </a:lnTo>
                <a:close/>
              </a:path>
              <a:path w="703580" h="80645">
                <a:moveTo>
                  <a:pt x="447872" y="33295"/>
                </a:moveTo>
                <a:lnTo>
                  <a:pt x="432383" y="33295"/>
                </a:lnTo>
                <a:lnTo>
                  <a:pt x="420368" y="62703"/>
                </a:lnTo>
                <a:lnTo>
                  <a:pt x="418956" y="66588"/>
                </a:lnTo>
                <a:lnTo>
                  <a:pt x="418871" y="66867"/>
                </a:lnTo>
                <a:lnTo>
                  <a:pt x="417789" y="72272"/>
                </a:lnTo>
                <a:lnTo>
                  <a:pt x="418446" y="75196"/>
                </a:lnTo>
                <a:lnTo>
                  <a:pt x="422568" y="79403"/>
                </a:lnTo>
                <a:lnTo>
                  <a:pt x="426334" y="80456"/>
                </a:lnTo>
                <a:lnTo>
                  <a:pt x="434608" y="80456"/>
                </a:lnTo>
                <a:lnTo>
                  <a:pt x="437396" y="80188"/>
                </a:lnTo>
                <a:lnTo>
                  <a:pt x="440166" y="79647"/>
                </a:lnTo>
                <a:lnTo>
                  <a:pt x="444737" y="68530"/>
                </a:lnTo>
                <a:lnTo>
                  <a:pt x="437713" y="68530"/>
                </a:lnTo>
                <a:lnTo>
                  <a:pt x="436411" y="68198"/>
                </a:lnTo>
                <a:lnTo>
                  <a:pt x="435166" y="66867"/>
                </a:lnTo>
                <a:lnTo>
                  <a:pt x="434990" y="66022"/>
                </a:lnTo>
                <a:lnTo>
                  <a:pt x="435012" y="65751"/>
                </a:lnTo>
                <a:lnTo>
                  <a:pt x="435334" y="64142"/>
                </a:lnTo>
                <a:lnTo>
                  <a:pt x="436860" y="60240"/>
                </a:lnTo>
                <a:lnTo>
                  <a:pt x="447872" y="33295"/>
                </a:lnTo>
                <a:close/>
              </a:path>
              <a:path w="703580" h="80645">
                <a:moveTo>
                  <a:pt x="501326" y="20451"/>
                </a:moveTo>
                <a:lnTo>
                  <a:pt x="494310" y="20451"/>
                </a:lnTo>
                <a:lnTo>
                  <a:pt x="486374" y="21227"/>
                </a:lnTo>
                <a:lnTo>
                  <a:pt x="457263" y="45957"/>
                </a:lnTo>
                <a:lnTo>
                  <a:pt x="454091" y="61822"/>
                </a:lnTo>
                <a:lnTo>
                  <a:pt x="455192" y="68153"/>
                </a:lnTo>
                <a:lnTo>
                  <a:pt x="455319" y="68406"/>
                </a:lnTo>
                <a:lnTo>
                  <a:pt x="462904" y="78020"/>
                </a:lnTo>
                <a:lnTo>
                  <a:pt x="468674" y="80456"/>
                </a:lnTo>
                <a:lnTo>
                  <a:pt x="481986" y="80456"/>
                </a:lnTo>
                <a:lnTo>
                  <a:pt x="487327" y="79062"/>
                </a:lnTo>
                <a:lnTo>
                  <a:pt x="497473" y="73487"/>
                </a:lnTo>
                <a:lnTo>
                  <a:pt x="501819" y="69394"/>
                </a:lnTo>
                <a:lnTo>
                  <a:pt x="475563" y="69394"/>
                </a:lnTo>
                <a:lnTo>
                  <a:pt x="473159" y="68233"/>
                </a:lnTo>
                <a:lnTo>
                  <a:pt x="469727" y="63549"/>
                </a:lnTo>
                <a:lnTo>
                  <a:pt x="469336" y="61003"/>
                </a:lnTo>
                <a:lnTo>
                  <a:pt x="469301" y="60240"/>
                </a:lnTo>
                <a:lnTo>
                  <a:pt x="470018" y="56661"/>
                </a:lnTo>
                <a:lnTo>
                  <a:pt x="470351" y="55256"/>
                </a:lnTo>
                <a:lnTo>
                  <a:pt x="509205" y="55256"/>
                </a:lnTo>
                <a:lnTo>
                  <a:pt x="510520" y="52270"/>
                </a:lnTo>
                <a:lnTo>
                  <a:pt x="511554" y="48906"/>
                </a:lnTo>
                <a:lnTo>
                  <a:pt x="512172" y="45814"/>
                </a:lnTo>
                <a:lnTo>
                  <a:pt x="473805" y="45814"/>
                </a:lnTo>
                <a:lnTo>
                  <a:pt x="475647" y="41101"/>
                </a:lnTo>
                <a:lnTo>
                  <a:pt x="478076" y="37540"/>
                </a:lnTo>
                <a:lnTo>
                  <a:pt x="484114" y="32718"/>
                </a:lnTo>
                <a:lnTo>
                  <a:pt x="487222" y="31513"/>
                </a:lnTo>
                <a:lnTo>
                  <a:pt x="513040" y="31513"/>
                </a:lnTo>
                <a:lnTo>
                  <a:pt x="513009" y="31290"/>
                </a:lnTo>
                <a:lnTo>
                  <a:pt x="506468" y="22618"/>
                </a:lnTo>
                <a:lnTo>
                  <a:pt x="501326" y="20451"/>
                </a:lnTo>
                <a:close/>
              </a:path>
              <a:path w="703580" h="80645">
                <a:moveTo>
                  <a:pt x="703089" y="31513"/>
                </a:moveTo>
                <a:lnTo>
                  <a:pt x="682889" y="31513"/>
                </a:lnTo>
                <a:lnTo>
                  <a:pt x="684764" y="32079"/>
                </a:lnTo>
                <a:lnTo>
                  <a:pt x="686971" y="34302"/>
                </a:lnTo>
                <a:lnTo>
                  <a:pt x="687184" y="35057"/>
                </a:lnTo>
                <a:lnTo>
                  <a:pt x="687307" y="35955"/>
                </a:lnTo>
                <a:lnTo>
                  <a:pt x="686771" y="38636"/>
                </a:lnTo>
                <a:lnTo>
                  <a:pt x="660916" y="45417"/>
                </a:lnTo>
                <a:lnTo>
                  <a:pt x="654450" y="47396"/>
                </a:lnTo>
                <a:lnTo>
                  <a:pt x="641728" y="68856"/>
                </a:lnTo>
                <a:lnTo>
                  <a:pt x="642441" y="72677"/>
                </a:lnTo>
                <a:lnTo>
                  <a:pt x="647383" y="78900"/>
                </a:lnTo>
                <a:lnTo>
                  <a:pt x="650993" y="80456"/>
                </a:lnTo>
                <a:lnTo>
                  <a:pt x="658727" y="80456"/>
                </a:lnTo>
                <a:lnTo>
                  <a:pt x="661832" y="79782"/>
                </a:lnTo>
                <a:lnTo>
                  <a:pt x="668270" y="77083"/>
                </a:lnTo>
                <a:lnTo>
                  <a:pt x="671264" y="75151"/>
                </a:lnTo>
                <a:lnTo>
                  <a:pt x="674036" y="72632"/>
                </a:lnTo>
                <a:lnTo>
                  <a:pt x="688929" y="72632"/>
                </a:lnTo>
                <a:lnTo>
                  <a:pt x="689684" y="68856"/>
                </a:lnTo>
                <a:lnTo>
                  <a:pt x="661175" y="68856"/>
                </a:lnTo>
                <a:lnTo>
                  <a:pt x="659685" y="68271"/>
                </a:lnTo>
                <a:lnTo>
                  <a:pt x="657496" y="65751"/>
                </a:lnTo>
                <a:lnTo>
                  <a:pt x="657228" y="64564"/>
                </a:lnTo>
                <a:lnTo>
                  <a:pt x="657312" y="63441"/>
                </a:lnTo>
                <a:lnTo>
                  <a:pt x="677132" y="53097"/>
                </a:lnTo>
                <a:lnTo>
                  <a:pt x="678722" y="52883"/>
                </a:lnTo>
                <a:lnTo>
                  <a:pt x="680011" y="52649"/>
                </a:lnTo>
                <a:lnTo>
                  <a:pt x="680996" y="52397"/>
                </a:lnTo>
                <a:lnTo>
                  <a:pt x="696177" y="52397"/>
                </a:lnTo>
                <a:lnTo>
                  <a:pt x="697890" y="48331"/>
                </a:lnTo>
                <a:lnTo>
                  <a:pt x="699981" y="43222"/>
                </a:lnTo>
                <a:lnTo>
                  <a:pt x="701371" y="39339"/>
                </a:lnTo>
                <a:lnTo>
                  <a:pt x="701920" y="37360"/>
                </a:lnTo>
                <a:lnTo>
                  <a:pt x="703089" y="31513"/>
                </a:lnTo>
                <a:close/>
              </a:path>
              <a:path w="703580" h="80645">
                <a:moveTo>
                  <a:pt x="547139" y="21800"/>
                </a:moveTo>
                <a:lnTo>
                  <a:pt x="532676" y="21800"/>
                </a:lnTo>
                <a:lnTo>
                  <a:pt x="509237" y="79107"/>
                </a:lnTo>
                <a:lnTo>
                  <a:pt x="524724" y="79107"/>
                </a:lnTo>
                <a:lnTo>
                  <a:pt x="535067" y="53836"/>
                </a:lnTo>
                <a:lnTo>
                  <a:pt x="537662" y="48503"/>
                </a:lnTo>
                <a:lnTo>
                  <a:pt x="542100" y="41776"/>
                </a:lnTo>
                <a:lnTo>
                  <a:pt x="544788" y="39086"/>
                </a:lnTo>
                <a:lnTo>
                  <a:pt x="551097" y="35057"/>
                </a:lnTo>
                <a:lnTo>
                  <a:pt x="554008" y="34050"/>
                </a:lnTo>
                <a:lnTo>
                  <a:pt x="561500" y="34050"/>
                </a:lnTo>
                <a:lnTo>
                  <a:pt x="562258" y="32916"/>
                </a:lnTo>
                <a:lnTo>
                  <a:pt x="542596" y="32916"/>
                </a:lnTo>
                <a:lnTo>
                  <a:pt x="547139" y="21800"/>
                </a:lnTo>
                <a:close/>
              </a:path>
              <a:path w="703580" h="80645">
                <a:moveTo>
                  <a:pt x="592035" y="21800"/>
                </a:moveTo>
                <a:lnTo>
                  <a:pt x="576548" y="21800"/>
                </a:lnTo>
                <a:lnTo>
                  <a:pt x="553107" y="79107"/>
                </a:lnTo>
                <a:lnTo>
                  <a:pt x="568594" y="79107"/>
                </a:lnTo>
                <a:lnTo>
                  <a:pt x="592035" y="21800"/>
                </a:lnTo>
                <a:close/>
              </a:path>
              <a:path w="703580" h="80645">
                <a:moveTo>
                  <a:pt x="648155" y="21800"/>
                </a:moveTo>
                <a:lnTo>
                  <a:pt x="603204" y="21800"/>
                </a:lnTo>
                <a:lnTo>
                  <a:pt x="598251" y="33889"/>
                </a:lnTo>
                <a:lnTo>
                  <a:pt x="623883" y="33889"/>
                </a:lnTo>
                <a:lnTo>
                  <a:pt x="585526" y="68638"/>
                </a:lnTo>
                <a:lnTo>
                  <a:pt x="581221" y="79107"/>
                </a:lnTo>
                <a:lnTo>
                  <a:pt x="628060" y="79107"/>
                </a:lnTo>
                <a:lnTo>
                  <a:pt x="633208" y="66588"/>
                </a:lnTo>
                <a:lnTo>
                  <a:pt x="605633" y="66588"/>
                </a:lnTo>
                <a:lnTo>
                  <a:pt x="644422" y="31027"/>
                </a:lnTo>
                <a:lnTo>
                  <a:pt x="648155" y="21800"/>
                </a:lnTo>
                <a:close/>
              </a:path>
              <a:path w="703580" h="80645">
                <a:moveTo>
                  <a:pt x="688929" y="72632"/>
                </a:moveTo>
                <a:lnTo>
                  <a:pt x="674036" y="72632"/>
                </a:lnTo>
                <a:lnTo>
                  <a:pt x="673733" y="74862"/>
                </a:lnTo>
                <a:lnTo>
                  <a:pt x="673772" y="78020"/>
                </a:lnTo>
                <a:lnTo>
                  <a:pt x="673873" y="79107"/>
                </a:lnTo>
                <a:lnTo>
                  <a:pt x="688928" y="79107"/>
                </a:lnTo>
                <a:lnTo>
                  <a:pt x="688742" y="77021"/>
                </a:lnTo>
                <a:lnTo>
                  <a:pt x="688774" y="73405"/>
                </a:lnTo>
                <a:lnTo>
                  <a:pt x="688929" y="72632"/>
                </a:lnTo>
                <a:close/>
              </a:path>
              <a:path w="703580" h="80645">
                <a:moveTo>
                  <a:pt x="492325" y="61408"/>
                </a:moveTo>
                <a:lnTo>
                  <a:pt x="488383" y="66731"/>
                </a:lnTo>
                <a:lnTo>
                  <a:pt x="483837" y="69394"/>
                </a:lnTo>
                <a:lnTo>
                  <a:pt x="501819" y="69394"/>
                </a:lnTo>
                <a:lnTo>
                  <a:pt x="505730" y="63729"/>
                </a:lnTo>
                <a:lnTo>
                  <a:pt x="492325" y="61408"/>
                </a:lnTo>
                <a:close/>
              </a:path>
              <a:path w="703580" h="80645">
                <a:moveTo>
                  <a:pt x="696177" y="52397"/>
                </a:moveTo>
                <a:lnTo>
                  <a:pt x="680996" y="52397"/>
                </a:lnTo>
                <a:lnTo>
                  <a:pt x="678560" y="58314"/>
                </a:lnTo>
                <a:lnTo>
                  <a:pt x="677144" y="61003"/>
                </a:lnTo>
                <a:lnTo>
                  <a:pt x="674381" y="64564"/>
                </a:lnTo>
                <a:lnTo>
                  <a:pt x="672541" y="66022"/>
                </a:lnTo>
                <a:lnTo>
                  <a:pt x="667951" y="68289"/>
                </a:lnTo>
                <a:lnTo>
                  <a:pt x="665635" y="68856"/>
                </a:lnTo>
                <a:lnTo>
                  <a:pt x="689684" y="68856"/>
                </a:lnTo>
                <a:lnTo>
                  <a:pt x="689836" y="68153"/>
                </a:lnTo>
                <a:lnTo>
                  <a:pt x="691523" y="63441"/>
                </a:lnTo>
                <a:lnTo>
                  <a:pt x="696177" y="52397"/>
                </a:lnTo>
                <a:close/>
              </a:path>
              <a:path w="703580" h="80645">
                <a:moveTo>
                  <a:pt x="444892" y="68153"/>
                </a:moveTo>
                <a:lnTo>
                  <a:pt x="442109" y="68406"/>
                </a:lnTo>
                <a:lnTo>
                  <a:pt x="440372" y="68530"/>
                </a:lnTo>
                <a:lnTo>
                  <a:pt x="444737" y="68530"/>
                </a:lnTo>
                <a:lnTo>
                  <a:pt x="444892" y="68153"/>
                </a:lnTo>
                <a:close/>
              </a:path>
              <a:path w="703580" h="80645">
                <a:moveTo>
                  <a:pt x="513040" y="31513"/>
                </a:moveTo>
                <a:lnTo>
                  <a:pt x="493626" y="31513"/>
                </a:lnTo>
                <a:lnTo>
                  <a:pt x="495970" y="32574"/>
                </a:lnTo>
                <a:lnTo>
                  <a:pt x="498933" y="36819"/>
                </a:lnTo>
                <a:lnTo>
                  <a:pt x="499055" y="38042"/>
                </a:lnTo>
                <a:lnTo>
                  <a:pt x="499178" y="40364"/>
                </a:lnTo>
                <a:lnTo>
                  <a:pt x="498401" y="44248"/>
                </a:lnTo>
                <a:lnTo>
                  <a:pt x="498035" y="45814"/>
                </a:lnTo>
                <a:lnTo>
                  <a:pt x="512172" y="45814"/>
                </a:lnTo>
                <a:lnTo>
                  <a:pt x="513834" y="37502"/>
                </a:lnTo>
                <a:lnTo>
                  <a:pt x="513776" y="36747"/>
                </a:lnTo>
                <a:lnTo>
                  <a:pt x="513040" y="31513"/>
                </a:lnTo>
                <a:close/>
              </a:path>
              <a:path w="703580" h="80645">
                <a:moveTo>
                  <a:pt x="691036" y="20451"/>
                </a:moveTo>
                <a:lnTo>
                  <a:pt x="676575" y="20451"/>
                </a:lnTo>
                <a:lnTo>
                  <a:pt x="670595" y="21890"/>
                </a:lnTo>
                <a:lnTo>
                  <a:pt x="660845" y="27647"/>
                </a:lnTo>
                <a:lnTo>
                  <a:pt x="657035" y="31639"/>
                </a:lnTo>
                <a:lnTo>
                  <a:pt x="654286" y="36747"/>
                </a:lnTo>
                <a:lnTo>
                  <a:pt x="669136" y="38042"/>
                </a:lnTo>
                <a:lnTo>
                  <a:pt x="670129" y="35955"/>
                </a:lnTo>
                <a:lnTo>
                  <a:pt x="671538" y="34347"/>
                </a:lnTo>
                <a:lnTo>
                  <a:pt x="675228" y="32071"/>
                </a:lnTo>
                <a:lnTo>
                  <a:pt x="677492" y="31513"/>
                </a:lnTo>
                <a:lnTo>
                  <a:pt x="703089" y="31513"/>
                </a:lnTo>
                <a:lnTo>
                  <a:pt x="702055" y="27872"/>
                </a:lnTo>
                <a:lnTo>
                  <a:pt x="696189" y="21935"/>
                </a:lnTo>
                <a:lnTo>
                  <a:pt x="691036" y="20451"/>
                </a:lnTo>
                <a:close/>
              </a:path>
              <a:path w="703580" h="80645">
                <a:moveTo>
                  <a:pt x="561500" y="34050"/>
                </a:moveTo>
                <a:lnTo>
                  <a:pt x="558252" y="34050"/>
                </a:lnTo>
                <a:lnTo>
                  <a:pt x="559695" y="34302"/>
                </a:lnTo>
                <a:lnTo>
                  <a:pt x="560996" y="34805"/>
                </a:lnTo>
                <a:lnTo>
                  <a:pt x="561500" y="34050"/>
                </a:lnTo>
                <a:close/>
              </a:path>
              <a:path w="703580" h="80645">
                <a:moveTo>
                  <a:pt x="462042" y="21800"/>
                </a:moveTo>
                <a:lnTo>
                  <a:pt x="429557" y="21800"/>
                </a:lnTo>
                <a:lnTo>
                  <a:pt x="424883" y="33295"/>
                </a:lnTo>
                <a:lnTo>
                  <a:pt x="457368" y="33295"/>
                </a:lnTo>
                <a:lnTo>
                  <a:pt x="462042" y="21800"/>
                </a:lnTo>
                <a:close/>
              </a:path>
              <a:path w="703580" h="80645">
                <a:moveTo>
                  <a:pt x="564857" y="20451"/>
                </a:moveTo>
                <a:lnTo>
                  <a:pt x="556330" y="20451"/>
                </a:lnTo>
                <a:lnTo>
                  <a:pt x="549654" y="24605"/>
                </a:lnTo>
                <a:lnTo>
                  <a:pt x="542596" y="32916"/>
                </a:lnTo>
                <a:lnTo>
                  <a:pt x="562258" y="32916"/>
                </a:lnTo>
                <a:lnTo>
                  <a:pt x="569469" y="22124"/>
                </a:lnTo>
                <a:lnTo>
                  <a:pt x="567138" y="21009"/>
                </a:lnTo>
                <a:lnTo>
                  <a:pt x="564857" y="20451"/>
                </a:lnTo>
                <a:close/>
              </a:path>
              <a:path w="703580" h="80645">
                <a:moveTo>
                  <a:pt x="460724" y="1942"/>
                </a:moveTo>
                <a:lnTo>
                  <a:pt x="440833" y="12626"/>
                </a:lnTo>
                <a:lnTo>
                  <a:pt x="437111" y="21800"/>
                </a:lnTo>
                <a:lnTo>
                  <a:pt x="452599" y="21800"/>
                </a:lnTo>
                <a:lnTo>
                  <a:pt x="460724" y="1942"/>
                </a:lnTo>
                <a:close/>
              </a:path>
              <a:path w="703580" h="80645">
                <a:moveTo>
                  <a:pt x="600929" y="0"/>
                </a:moveTo>
                <a:lnTo>
                  <a:pt x="585440" y="0"/>
                </a:lnTo>
                <a:lnTo>
                  <a:pt x="579720" y="14028"/>
                </a:lnTo>
                <a:lnTo>
                  <a:pt x="595209" y="14028"/>
                </a:lnTo>
                <a:lnTo>
                  <a:pt x="600929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254452" y="3518898"/>
            <a:ext cx="749935" cy="99060"/>
          </a:xfrm>
          <a:custGeom>
            <a:avLst/>
            <a:gdLst/>
            <a:ahLst/>
            <a:cxnLst/>
            <a:rect l="l" t="t" r="r" b="b"/>
            <a:pathLst>
              <a:path w="749935" h="99060">
                <a:moveTo>
                  <a:pt x="0" y="0"/>
                </a:moveTo>
                <a:lnTo>
                  <a:pt x="749545" y="0"/>
                </a:lnTo>
                <a:lnTo>
                  <a:pt x="749545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1705183" y="3292051"/>
            <a:ext cx="401955" cy="80645"/>
          </a:xfrm>
          <a:custGeom>
            <a:avLst/>
            <a:gdLst/>
            <a:ahLst/>
            <a:cxnLst/>
            <a:rect l="l" t="t" r="r" b="b"/>
            <a:pathLst>
              <a:path w="401954" h="80645">
                <a:moveTo>
                  <a:pt x="38114" y="21800"/>
                </a:moveTo>
                <a:lnTo>
                  <a:pt x="23444" y="21800"/>
                </a:lnTo>
                <a:lnTo>
                  <a:pt x="0" y="79107"/>
                </a:lnTo>
                <a:lnTo>
                  <a:pt x="15486" y="79107"/>
                </a:lnTo>
                <a:lnTo>
                  <a:pt x="27915" y="48710"/>
                </a:lnTo>
                <a:lnTo>
                  <a:pt x="30124" y="44158"/>
                </a:lnTo>
                <a:lnTo>
                  <a:pt x="33925" y="38798"/>
                </a:lnTo>
                <a:lnTo>
                  <a:pt x="36606" y="36281"/>
                </a:lnTo>
                <a:lnTo>
                  <a:pt x="42909" y="32467"/>
                </a:lnTo>
                <a:lnTo>
                  <a:pt x="45621" y="31513"/>
                </a:lnTo>
                <a:lnTo>
                  <a:pt x="70227" y="31513"/>
                </a:lnTo>
                <a:lnTo>
                  <a:pt x="70374" y="30776"/>
                </a:lnTo>
                <a:lnTo>
                  <a:pt x="70101" y="29247"/>
                </a:lnTo>
                <a:lnTo>
                  <a:pt x="35119" y="29247"/>
                </a:lnTo>
                <a:lnTo>
                  <a:pt x="38114" y="21800"/>
                </a:lnTo>
                <a:close/>
              </a:path>
              <a:path w="401954" h="80645">
                <a:moveTo>
                  <a:pt x="70227" y="31513"/>
                </a:moveTo>
                <a:lnTo>
                  <a:pt x="49967" y="31513"/>
                </a:lnTo>
                <a:lnTo>
                  <a:pt x="51485" y="32079"/>
                </a:lnTo>
                <a:lnTo>
                  <a:pt x="53370" y="34347"/>
                </a:lnTo>
                <a:lnTo>
                  <a:pt x="53642" y="35902"/>
                </a:lnTo>
                <a:lnTo>
                  <a:pt x="53066" y="38816"/>
                </a:lnTo>
                <a:lnTo>
                  <a:pt x="51977" y="41712"/>
                </a:lnTo>
                <a:lnTo>
                  <a:pt x="36689" y="79107"/>
                </a:lnTo>
                <a:lnTo>
                  <a:pt x="52186" y="79107"/>
                </a:lnTo>
                <a:lnTo>
                  <a:pt x="65411" y="46678"/>
                </a:lnTo>
                <a:lnTo>
                  <a:pt x="67725" y="41064"/>
                </a:lnTo>
                <a:lnTo>
                  <a:pt x="69076" y="37251"/>
                </a:lnTo>
                <a:lnTo>
                  <a:pt x="70227" y="31513"/>
                </a:lnTo>
                <a:close/>
              </a:path>
              <a:path w="401954" h="80645">
                <a:moveTo>
                  <a:pt x="61935" y="20451"/>
                </a:moveTo>
                <a:lnTo>
                  <a:pt x="53694" y="20451"/>
                </a:lnTo>
                <a:lnTo>
                  <a:pt x="50207" y="21127"/>
                </a:lnTo>
                <a:lnTo>
                  <a:pt x="43297" y="23824"/>
                </a:lnTo>
                <a:lnTo>
                  <a:pt x="39422" y="26081"/>
                </a:lnTo>
                <a:lnTo>
                  <a:pt x="35119" y="29247"/>
                </a:lnTo>
                <a:lnTo>
                  <a:pt x="70101" y="29247"/>
                </a:lnTo>
                <a:lnTo>
                  <a:pt x="69736" y="27197"/>
                </a:lnTo>
                <a:lnTo>
                  <a:pt x="65380" y="21800"/>
                </a:lnTo>
                <a:lnTo>
                  <a:pt x="61935" y="20451"/>
                </a:lnTo>
                <a:close/>
              </a:path>
              <a:path w="401954" h="80645">
                <a:moveTo>
                  <a:pt x="122331" y="20451"/>
                </a:moveTo>
                <a:lnTo>
                  <a:pt x="113881" y="20451"/>
                </a:lnTo>
                <a:lnTo>
                  <a:pt x="106803" y="21043"/>
                </a:lnTo>
                <a:lnTo>
                  <a:pt x="76387" y="47754"/>
                </a:lnTo>
                <a:lnTo>
                  <a:pt x="73520" y="62452"/>
                </a:lnTo>
                <a:lnTo>
                  <a:pt x="73589" y="64088"/>
                </a:lnTo>
                <a:lnTo>
                  <a:pt x="76102" y="72004"/>
                </a:lnTo>
                <a:lnTo>
                  <a:pt x="78604" y="75061"/>
                </a:lnTo>
                <a:lnTo>
                  <a:pt x="86091" y="79377"/>
                </a:lnTo>
                <a:lnTo>
                  <a:pt x="90656" y="80456"/>
                </a:lnTo>
                <a:lnTo>
                  <a:pt x="96049" y="80456"/>
                </a:lnTo>
                <a:lnTo>
                  <a:pt x="123645" y="68477"/>
                </a:lnTo>
                <a:lnTo>
                  <a:pt x="95609" y="68477"/>
                </a:lnTo>
                <a:lnTo>
                  <a:pt x="93044" y="67272"/>
                </a:lnTo>
                <a:lnTo>
                  <a:pt x="89547" y="62452"/>
                </a:lnTo>
                <a:lnTo>
                  <a:pt x="89075" y="59196"/>
                </a:lnTo>
                <a:lnTo>
                  <a:pt x="90562" y="51785"/>
                </a:lnTo>
                <a:lnTo>
                  <a:pt x="108258" y="32106"/>
                </a:lnTo>
                <a:lnTo>
                  <a:pt x="136102" y="32106"/>
                </a:lnTo>
                <a:lnTo>
                  <a:pt x="128467" y="22780"/>
                </a:lnTo>
                <a:lnTo>
                  <a:pt x="122331" y="20451"/>
                </a:lnTo>
                <a:close/>
              </a:path>
              <a:path w="401954" h="80645">
                <a:moveTo>
                  <a:pt x="136102" y="32106"/>
                </a:moveTo>
                <a:lnTo>
                  <a:pt x="114980" y="32106"/>
                </a:lnTo>
                <a:lnTo>
                  <a:pt x="117525" y="33213"/>
                </a:lnTo>
                <a:lnTo>
                  <a:pt x="120917" y="37638"/>
                </a:lnTo>
                <a:lnTo>
                  <a:pt x="121350" y="40282"/>
                </a:lnTo>
                <a:lnTo>
                  <a:pt x="121314" y="41005"/>
                </a:lnTo>
                <a:lnTo>
                  <a:pt x="119190" y="51624"/>
                </a:lnTo>
                <a:lnTo>
                  <a:pt x="115891" y="57883"/>
                </a:lnTo>
                <a:lnTo>
                  <a:pt x="107159" y="66660"/>
                </a:lnTo>
                <a:lnTo>
                  <a:pt x="103232" y="68477"/>
                </a:lnTo>
                <a:lnTo>
                  <a:pt x="123645" y="68477"/>
                </a:lnTo>
                <a:lnTo>
                  <a:pt x="137220" y="38366"/>
                </a:lnTo>
                <a:lnTo>
                  <a:pt x="136102" y="32106"/>
                </a:lnTo>
                <a:close/>
              </a:path>
              <a:path w="401954" h="80645">
                <a:moveTo>
                  <a:pt x="201533" y="33295"/>
                </a:moveTo>
                <a:lnTo>
                  <a:pt x="186046" y="33295"/>
                </a:lnTo>
                <a:lnTo>
                  <a:pt x="174036" y="62704"/>
                </a:lnTo>
                <a:lnTo>
                  <a:pt x="172560" y="66768"/>
                </a:lnTo>
                <a:lnTo>
                  <a:pt x="171450" y="72272"/>
                </a:lnTo>
                <a:lnTo>
                  <a:pt x="172109" y="75196"/>
                </a:lnTo>
                <a:lnTo>
                  <a:pt x="176235" y="79403"/>
                </a:lnTo>
                <a:lnTo>
                  <a:pt x="179994" y="80456"/>
                </a:lnTo>
                <a:lnTo>
                  <a:pt x="188276" y="80456"/>
                </a:lnTo>
                <a:lnTo>
                  <a:pt x="191062" y="80188"/>
                </a:lnTo>
                <a:lnTo>
                  <a:pt x="193826" y="79647"/>
                </a:lnTo>
                <a:lnTo>
                  <a:pt x="198404" y="68530"/>
                </a:lnTo>
                <a:lnTo>
                  <a:pt x="191376" y="68530"/>
                </a:lnTo>
                <a:lnTo>
                  <a:pt x="190077" y="68198"/>
                </a:lnTo>
                <a:lnTo>
                  <a:pt x="188831" y="66867"/>
                </a:lnTo>
                <a:lnTo>
                  <a:pt x="188643" y="65942"/>
                </a:lnTo>
                <a:lnTo>
                  <a:pt x="189020" y="64088"/>
                </a:lnTo>
                <a:lnTo>
                  <a:pt x="189941" y="61660"/>
                </a:lnTo>
                <a:lnTo>
                  <a:pt x="201533" y="33295"/>
                </a:lnTo>
                <a:close/>
              </a:path>
              <a:path w="401954" h="80645">
                <a:moveTo>
                  <a:pt x="257342" y="20451"/>
                </a:moveTo>
                <a:lnTo>
                  <a:pt x="248892" y="20451"/>
                </a:lnTo>
                <a:lnTo>
                  <a:pt x="241815" y="21043"/>
                </a:lnTo>
                <a:lnTo>
                  <a:pt x="211398" y="47754"/>
                </a:lnTo>
                <a:lnTo>
                  <a:pt x="208499" y="61660"/>
                </a:lnTo>
                <a:lnTo>
                  <a:pt x="208618" y="64143"/>
                </a:lnTo>
                <a:lnTo>
                  <a:pt x="211113" y="72004"/>
                </a:lnTo>
                <a:lnTo>
                  <a:pt x="213616" y="75061"/>
                </a:lnTo>
                <a:lnTo>
                  <a:pt x="221103" y="79377"/>
                </a:lnTo>
                <a:lnTo>
                  <a:pt x="225668" y="80456"/>
                </a:lnTo>
                <a:lnTo>
                  <a:pt x="231061" y="80456"/>
                </a:lnTo>
                <a:lnTo>
                  <a:pt x="258657" y="68477"/>
                </a:lnTo>
                <a:lnTo>
                  <a:pt x="230621" y="68477"/>
                </a:lnTo>
                <a:lnTo>
                  <a:pt x="228055" y="67272"/>
                </a:lnTo>
                <a:lnTo>
                  <a:pt x="224558" y="62452"/>
                </a:lnTo>
                <a:lnTo>
                  <a:pt x="224087" y="59196"/>
                </a:lnTo>
                <a:lnTo>
                  <a:pt x="225574" y="51785"/>
                </a:lnTo>
                <a:lnTo>
                  <a:pt x="243270" y="32106"/>
                </a:lnTo>
                <a:lnTo>
                  <a:pt x="271113" y="32106"/>
                </a:lnTo>
                <a:lnTo>
                  <a:pt x="263478" y="22780"/>
                </a:lnTo>
                <a:lnTo>
                  <a:pt x="257342" y="20451"/>
                </a:lnTo>
                <a:close/>
              </a:path>
              <a:path w="401954" h="80645">
                <a:moveTo>
                  <a:pt x="198559" y="68153"/>
                </a:moveTo>
                <a:lnTo>
                  <a:pt x="195774" y="68406"/>
                </a:lnTo>
                <a:lnTo>
                  <a:pt x="194035" y="68530"/>
                </a:lnTo>
                <a:lnTo>
                  <a:pt x="198404" y="68530"/>
                </a:lnTo>
                <a:lnTo>
                  <a:pt x="198559" y="68153"/>
                </a:lnTo>
                <a:close/>
              </a:path>
              <a:path w="401954" h="80645">
                <a:moveTo>
                  <a:pt x="271113" y="32106"/>
                </a:moveTo>
                <a:lnTo>
                  <a:pt x="250002" y="32106"/>
                </a:lnTo>
                <a:lnTo>
                  <a:pt x="252536" y="33213"/>
                </a:lnTo>
                <a:lnTo>
                  <a:pt x="255939" y="37638"/>
                </a:lnTo>
                <a:lnTo>
                  <a:pt x="256363" y="40282"/>
                </a:lnTo>
                <a:lnTo>
                  <a:pt x="256325" y="41005"/>
                </a:lnTo>
                <a:lnTo>
                  <a:pt x="254212" y="51624"/>
                </a:lnTo>
                <a:lnTo>
                  <a:pt x="250903" y="57883"/>
                </a:lnTo>
                <a:lnTo>
                  <a:pt x="242170" y="66660"/>
                </a:lnTo>
                <a:lnTo>
                  <a:pt x="238244" y="68477"/>
                </a:lnTo>
                <a:lnTo>
                  <a:pt x="258657" y="68477"/>
                </a:lnTo>
                <a:lnTo>
                  <a:pt x="272232" y="38366"/>
                </a:lnTo>
                <a:lnTo>
                  <a:pt x="271113" y="32106"/>
                </a:lnTo>
                <a:close/>
              </a:path>
              <a:path w="401954" h="80645">
                <a:moveTo>
                  <a:pt x="215710" y="21800"/>
                </a:moveTo>
                <a:lnTo>
                  <a:pt x="183219" y="21800"/>
                </a:lnTo>
                <a:lnTo>
                  <a:pt x="178549" y="33295"/>
                </a:lnTo>
                <a:lnTo>
                  <a:pt x="211030" y="33295"/>
                </a:lnTo>
                <a:lnTo>
                  <a:pt x="215710" y="21800"/>
                </a:lnTo>
                <a:close/>
              </a:path>
              <a:path w="401954" h="80645">
                <a:moveTo>
                  <a:pt x="214391" y="1942"/>
                </a:moveTo>
                <a:lnTo>
                  <a:pt x="194496" y="12627"/>
                </a:lnTo>
                <a:lnTo>
                  <a:pt x="190779" y="21800"/>
                </a:lnTo>
                <a:lnTo>
                  <a:pt x="206265" y="21800"/>
                </a:lnTo>
                <a:lnTo>
                  <a:pt x="214391" y="1942"/>
                </a:lnTo>
                <a:close/>
              </a:path>
              <a:path w="401954" h="80645">
                <a:moveTo>
                  <a:pt x="319676" y="20451"/>
                </a:moveTo>
                <a:lnTo>
                  <a:pt x="303446" y="20451"/>
                </a:lnTo>
                <a:lnTo>
                  <a:pt x="295854" y="24157"/>
                </a:lnTo>
                <a:lnTo>
                  <a:pt x="274924" y="64043"/>
                </a:lnTo>
                <a:lnTo>
                  <a:pt x="274883" y="64564"/>
                </a:lnTo>
                <a:lnTo>
                  <a:pt x="275509" y="70340"/>
                </a:lnTo>
                <a:lnTo>
                  <a:pt x="281268" y="78434"/>
                </a:lnTo>
                <a:lnTo>
                  <a:pt x="285677" y="80456"/>
                </a:lnTo>
                <a:lnTo>
                  <a:pt x="295027" y="80456"/>
                </a:lnTo>
                <a:lnTo>
                  <a:pt x="298210" y="79872"/>
                </a:lnTo>
                <a:lnTo>
                  <a:pt x="304105" y="77533"/>
                </a:lnTo>
                <a:lnTo>
                  <a:pt x="307257" y="75599"/>
                </a:lnTo>
                <a:lnTo>
                  <a:pt x="310608" y="72902"/>
                </a:lnTo>
                <a:lnTo>
                  <a:pt x="325280" y="72902"/>
                </a:lnTo>
                <a:lnTo>
                  <a:pt x="326934" y="68856"/>
                </a:lnTo>
                <a:lnTo>
                  <a:pt x="296734" y="68856"/>
                </a:lnTo>
                <a:lnTo>
                  <a:pt x="294420" y="67703"/>
                </a:lnTo>
                <a:lnTo>
                  <a:pt x="291205" y="63099"/>
                </a:lnTo>
                <a:lnTo>
                  <a:pt x="290807" y="59898"/>
                </a:lnTo>
                <a:lnTo>
                  <a:pt x="292807" y="49931"/>
                </a:lnTo>
                <a:lnTo>
                  <a:pt x="295352" y="44482"/>
                </a:lnTo>
                <a:lnTo>
                  <a:pt x="303194" y="34408"/>
                </a:lnTo>
                <a:lnTo>
                  <a:pt x="307414" y="31891"/>
                </a:lnTo>
                <a:lnTo>
                  <a:pt x="342043" y="31891"/>
                </a:lnTo>
                <a:lnTo>
                  <a:pt x="342968" y="29626"/>
                </a:lnTo>
                <a:lnTo>
                  <a:pt x="327466" y="29626"/>
                </a:lnTo>
                <a:lnTo>
                  <a:pt x="324838" y="23509"/>
                </a:lnTo>
                <a:lnTo>
                  <a:pt x="319676" y="20451"/>
                </a:lnTo>
                <a:close/>
              </a:path>
              <a:path w="401954" h="80645">
                <a:moveTo>
                  <a:pt x="401335" y="31513"/>
                </a:moveTo>
                <a:lnTo>
                  <a:pt x="381140" y="31513"/>
                </a:lnTo>
                <a:lnTo>
                  <a:pt x="383012" y="32079"/>
                </a:lnTo>
                <a:lnTo>
                  <a:pt x="385223" y="34302"/>
                </a:lnTo>
                <a:lnTo>
                  <a:pt x="359161" y="45417"/>
                </a:lnTo>
                <a:lnTo>
                  <a:pt x="352690" y="47396"/>
                </a:lnTo>
                <a:lnTo>
                  <a:pt x="339971" y="68856"/>
                </a:lnTo>
                <a:lnTo>
                  <a:pt x="340691" y="72677"/>
                </a:lnTo>
                <a:lnTo>
                  <a:pt x="345633" y="78901"/>
                </a:lnTo>
                <a:lnTo>
                  <a:pt x="349245" y="80456"/>
                </a:lnTo>
                <a:lnTo>
                  <a:pt x="356973" y="80456"/>
                </a:lnTo>
                <a:lnTo>
                  <a:pt x="360072" y="79782"/>
                </a:lnTo>
                <a:lnTo>
                  <a:pt x="366522" y="77085"/>
                </a:lnTo>
                <a:lnTo>
                  <a:pt x="369507" y="75151"/>
                </a:lnTo>
                <a:lnTo>
                  <a:pt x="372281" y="72632"/>
                </a:lnTo>
                <a:lnTo>
                  <a:pt x="387179" y="72632"/>
                </a:lnTo>
                <a:lnTo>
                  <a:pt x="387935" y="68856"/>
                </a:lnTo>
                <a:lnTo>
                  <a:pt x="359423" y="68856"/>
                </a:lnTo>
                <a:lnTo>
                  <a:pt x="357824" y="68226"/>
                </a:lnTo>
                <a:lnTo>
                  <a:pt x="355737" y="65751"/>
                </a:lnTo>
                <a:lnTo>
                  <a:pt x="355475" y="64564"/>
                </a:lnTo>
                <a:lnTo>
                  <a:pt x="355560" y="63441"/>
                </a:lnTo>
                <a:lnTo>
                  <a:pt x="375381" y="53097"/>
                </a:lnTo>
                <a:lnTo>
                  <a:pt x="376972" y="52883"/>
                </a:lnTo>
                <a:lnTo>
                  <a:pt x="378260" y="52649"/>
                </a:lnTo>
                <a:lnTo>
                  <a:pt x="379244" y="52398"/>
                </a:lnTo>
                <a:lnTo>
                  <a:pt x="394420" y="52398"/>
                </a:lnTo>
                <a:lnTo>
                  <a:pt x="396134" y="48331"/>
                </a:lnTo>
                <a:lnTo>
                  <a:pt x="398228" y="43223"/>
                </a:lnTo>
                <a:lnTo>
                  <a:pt x="399621" y="39339"/>
                </a:lnTo>
                <a:lnTo>
                  <a:pt x="400134" y="37503"/>
                </a:lnTo>
                <a:lnTo>
                  <a:pt x="401335" y="31513"/>
                </a:lnTo>
                <a:close/>
              </a:path>
              <a:path w="401954" h="80645">
                <a:moveTo>
                  <a:pt x="325280" y="72902"/>
                </a:moveTo>
                <a:lnTo>
                  <a:pt x="310608" y="72902"/>
                </a:lnTo>
                <a:lnTo>
                  <a:pt x="308063" y="79107"/>
                </a:lnTo>
                <a:lnTo>
                  <a:pt x="322744" y="79107"/>
                </a:lnTo>
                <a:lnTo>
                  <a:pt x="325280" y="72902"/>
                </a:lnTo>
                <a:close/>
              </a:path>
              <a:path w="401954" h="80645">
                <a:moveTo>
                  <a:pt x="387179" y="72632"/>
                </a:moveTo>
                <a:lnTo>
                  <a:pt x="372281" y="72632"/>
                </a:lnTo>
                <a:lnTo>
                  <a:pt x="371978" y="74862"/>
                </a:lnTo>
                <a:lnTo>
                  <a:pt x="371974" y="77533"/>
                </a:lnTo>
                <a:lnTo>
                  <a:pt x="372124" y="79107"/>
                </a:lnTo>
                <a:lnTo>
                  <a:pt x="387171" y="79107"/>
                </a:lnTo>
                <a:lnTo>
                  <a:pt x="386988" y="77021"/>
                </a:lnTo>
                <a:lnTo>
                  <a:pt x="387024" y="73406"/>
                </a:lnTo>
                <a:lnTo>
                  <a:pt x="387179" y="72632"/>
                </a:lnTo>
                <a:close/>
              </a:path>
              <a:path w="401954" h="80645">
                <a:moveTo>
                  <a:pt x="342043" y="31891"/>
                </a:moveTo>
                <a:lnTo>
                  <a:pt x="314869" y="31891"/>
                </a:lnTo>
                <a:lnTo>
                  <a:pt x="317184" y="33168"/>
                </a:lnTo>
                <a:lnTo>
                  <a:pt x="320618" y="38276"/>
                </a:lnTo>
                <a:lnTo>
                  <a:pt x="302566" y="68856"/>
                </a:lnTo>
                <a:lnTo>
                  <a:pt x="326934" y="68856"/>
                </a:lnTo>
                <a:lnTo>
                  <a:pt x="342043" y="31891"/>
                </a:lnTo>
                <a:close/>
              </a:path>
              <a:path w="401954" h="80645">
                <a:moveTo>
                  <a:pt x="394420" y="52398"/>
                </a:moveTo>
                <a:lnTo>
                  <a:pt x="379244" y="52398"/>
                </a:lnTo>
                <a:lnTo>
                  <a:pt x="376810" y="58314"/>
                </a:lnTo>
                <a:lnTo>
                  <a:pt x="375391" y="61003"/>
                </a:lnTo>
                <a:lnTo>
                  <a:pt x="372627" y="64564"/>
                </a:lnTo>
                <a:lnTo>
                  <a:pt x="370784" y="66022"/>
                </a:lnTo>
                <a:lnTo>
                  <a:pt x="366198" y="68289"/>
                </a:lnTo>
                <a:lnTo>
                  <a:pt x="363884" y="68856"/>
                </a:lnTo>
                <a:lnTo>
                  <a:pt x="387935" y="68856"/>
                </a:lnTo>
                <a:lnTo>
                  <a:pt x="388061" y="68226"/>
                </a:lnTo>
                <a:lnTo>
                  <a:pt x="389768" y="63441"/>
                </a:lnTo>
                <a:lnTo>
                  <a:pt x="394420" y="52398"/>
                </a:lnTo>
                <a:close/>
              </a:path>
              <a:path w="401954" h="80645">
                <a:moveTo>
                  <a:pt x="389286" y="20451"/>
                </a:moveTo>
                <a:lnTo>
                  <a:pt x="374826" y="20451"/>
                </a:lnTo>
                <a:lnTo>
                  <a:pt x="368836" y="21890"/>
                </a:lnTo>
                <a:lnTo>
                  <a:pt x="359088" y="27647"/>
                </a:lnTo>
                <a:lnTo>
                  <a:pt x="355277" y="31639"/>
                </a:lnTo>
                <a:lnTo>
                  <a:pt x="352533" y="36747"/>
                </a:lnTo>
                <a:lnTo>
                  <a:pt x="367381" y="38043"/>
                </a:lnTo>
                <a:lnTo>
                  <a:pt x="368376" y="35955"/>
                </a:lnTo>
                <a:lnTo>
                  <a:pt x="369736" y="34408"/>
                </a:lnTo>
                <a:lnTo>
                  <a:pt x="373478" y="32071"/>
                </a:lnTo>
                <a:lnTo>
                  <a:pt x="375737" y="31513"/>
                </a:lnTo>
                <a:lnTo>
                  <a:pt x="401335" y="31513"/>
                </a:lnTo>
                <a:lnTo>
                  <a:pt x="400301" y="27872"/>
                </a:lnTo>
                <a:lnTo>
                  <a:pt x="394438" y="21935"/>
                </a:lnTo>
                <a:lnTo>
                  <a:pt x="389286" y="20451"/>
                </a:lnTo>
                <a:close/>
              </a:path>
              <a:path w="401954" h="80645">
                <a:moveTo>
                  <a:pt x="355078" y="0"/>
                </a:moveTo>
                <a:lnTo>
                  <a:pt x="339591" y="0"/>
                </a:lnTo>
                <a:lnTo>
                  <a:pt x="327466" y="29626"/>
                </a:lnTo>
                <a:lnTo>
                  <a:pt x="342968" y="29626"/>
                </a:lnTo>
                <a:lnTo>
                  <a:pt x="355078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1688304" y="3279452"/>
            <a:ext cx="448309" cy="99060"/>
          </a:xfrm>
          <a:custGeom>
            <a:avLst/>
            <a:gdLst/>
            <a:ahLst/>
            <a:cxnLst/>
            <a:rect l="l" t="t" r="r" b="b"/>
            <a:pathLst>
              <a:path w="448309" h="99060">
                <a:moveTo>
                  <a:pt x="0" y="0"/>
                </a:moveTo>
                <a:lnTo>
                  <a:pt x="448115" y="0"/>
                </a:lnTo>
                <a:lnTo>
                  <a:pt x="448115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9008604" y="4682714"/>
            <a:ext cx="862965" cy="82550"/>
          </a:xfrm>
          <a:custGeom>
            <a:avLst/>
            <a:gdLst/>
            <a:ahLst/>
            <a:cxnLst/>
            <a:rect l="l" t="t" r="r" b="b"/>
            <a:pathLst>
              <a:path w="862965" h="82550">
                <a:moveTo>
                  <a:pt x="48637" y="1584"/>
                </a:moveTo>
                <a:lnTo>
                  <a:pt x="32396" y="1584"/>
                </a:lnTo>
                <a:lnTo>
                  <a:pt x="0" y="80691"/>
                </a:lnTo>
                <a:lnTo>
                  <a:pt x="56553" y="80691"/>
                </a:lnTo>
                <a:lnTo>
                  <a:pt x="61956" y="67470"/>
                </a:lnTo>
                <a:lnTo>
                  <a:pt x="21695" y="67470"/>
                </a:lnTo>
                <a:lnTo>
                  <a:pt x="48637" y="1584"/>
                </a:lnTo>
                <a:close/>
              </a:path>
              <a:path w="862965" h="82550">
                <a:moveTo>
                  <a:pt x="130987" y="33098"/>
                </a:moveTo>
                <a:lnTo>
                  <a:pt x="110792" y="33098"/>
                </a:lnTo>
                <a:lnTo>
                  <a:pt x="112664" y="33664"/>
                </a:lnTo>
                <a:lnTo>
                  <a:pt x="114876" y="35886"/>
                </a:lnTo>
                <a:lnTo>
                  <a:pt x="88814" y="47003"/>
                </a:lnTo>
                <a:lnTo>
                  <a:pt x="82353" y="48980"/>
                </a:lnTo>
                <a:lnTo>
                  <a:pt x="69633" y="70440"/>
                </a:lnTo>
                <a:lnTo>
                  <a:pt x="70343" y="74261"/>
                </a:lnTo>
                <a:lnTo>
                  <a:pt x="75285" y="80484"/>
                </a:lnTo>
                <a:lnTo>
                  <a:pt x="78898" y="82042"/>
                </a:lnTo>
                <a:lnTo>
                  <a:pt x="86636" y="82042"/>
                </a:lnTo>
                <a:lnTo>
                  <a:pt x="89735" y="81366"/>
                </a:lnTo>
                <a:lnTo>
                  <a:pt x="96175" y="78669"/>
                </a:lnTo>
                <a:lnTo>
                  <a:pt x="99169" y="76735"/>
                </a:lnTo>
                <a:lnTo>
                  <a:pt x="101944" y="74216"/>
                </a:lnTo>
                <a:lnTo>
                  <a:pt x="116831" y="74216"/>
                </a:lnTo>
                <a:lnTo>
                  <a:pt x="117587" y="70440"/>
                </a:lnTo>
                <a:lnTo>
                  <a:pt x="89075" y="70440"/>
                </a:lnTo>
                <a:lnTo>
                  <a:pt x="87487" y="69809"/>
                </a:lnTo>
                <a:lnTo>
                  <a:pt x="85400" y="67337"/>
                </a:lnTo>
                <a:lnTo>
                  <a:pt x="85055" y="65817"/>
                </a:lnTo>
                <a:lnTo>
                  <a:pt x="85850" y="61824"/>
                </a:lnTo>
                <a:lnTo>
                  <a:pt x="87044" y="60079"/>
                </a:lnTo>
                <a:lnTo>
                  <a:pt x="91735" y="56984"/>
                </a:lnTo>
                <a:lnTo>
                  <a:pt x="97075" y="55617"/>
                </a:lnTo>
                <a:lnTo>
                  <a:pt x="105033" y="54682"/>
                </a:lnTo>
                <a:lnTo>
                  <a:pt x="106625" y="54466"/>
                </a:lnTo>
                <a:lnTo>
                  <a:pt x="107912" y="54234"/>
                </a:lnTo>
                <a:lnTo>
                  <a:pt x="108897" y="53982"/>
                </a:lnTo>
                <a:lnTo>
                  <a:pt x="124081" y="53982"/>
                </a:lnTo>
                <a:lnTo>
                  <a:pt x="125797" y="49916"/>
                </a:lnTo>
                <a:lnTo>
                  <a:pt x="127880" y="44807"/>
                </a:lnTo>
                <a:lnTo>
                  <a:pt x="129273" y="40922"/>
                </a:lnTo>
                <a:lnTo>
                  <a:pt x="129797" y="39087"/>
                </a:lnTo>
                <a:lnTo>
                  <a:pt x="130987" y="33098"/>
                </a:lnTo>
                <a:close/>
              </a:path>
              <a:path w="862965" h="82550">
                <a:moveTo>
                  <a:pt x="116831" y="74216"/>
                </a:moveTo>
                <a:lnTo>
                  <a:pt x="101944" y="74216"/>
                </a:lnTo>
                <a:lnTo>
                  <a:pt x="101640" y="76447"/>
                </a:lnTo>
                <a:lnTo>
                  <a:pt x="101584" y="78669"/>
                </a:lnTo>
                <a:lnTo>
                  <a:pt x="101777" y="80691"/>
                </a:lnTo>
                <a:lnTo>
                  <a:pt x="116834" y="80691"/>
                </a:lnTo>
                <a:lnTo>
                  <a:pt x="116649" y="78669"/>
                </a:lnTo>
                <a:lnTo>
                  <a:pt x="116677" y="74989"/>
                </a:lnTo>
                <a:lnTo>
                  <a:pt x="116831" y="74216"/>
                </a:lnTo>
                <a:close/>
              </a:path>
              <a:path w="862965" h="82550">
                <a:moveTo>
                  <a:pt x="124081" y="53982"/>
                </a:moveTo>
                <a:lnTo>
                  <a:pt x="108897" y="53982"/>
                </a:lnTo>
                <a:lnTo>
                  <a:pt x="106462" y="59899"/>
                </a:lnTo>
                <a:lnTo>
                  <a:pt x="105043" y="62588"/>
                </a:lnTo>
                <a:lnTo>
                  <a:pt x="102279" y="66149"/>
                </a:lnTo>
                <a:lnTo>
                  <a:pt x="100447" y="67605"/>
                </a:lnTo>
                <a:lnTo>
                  <a:pt x="95850" y="69873"/>
                </a:lnTo>
                <a:lnTo>
                  <a:pt x="93536" y="70440"/>
                </a:lnTo>
                <a:lnTo>
                  <a:pt x="117587" y="70440"/>
                </a:lnTo>
                <a:lnTo>
                  <a:pt x="117713" y="69809"/>
                </a:lnTo>
                <a:lnTo>
                  <a:pt x="119420" y="65025"/>
                </a:lnTo>
                <a:lnTo>
                  <a:pt x="124081" y="53982"/>
                </a:lnTo>
                <a:close/>
              </a:path>
              <a:path w="862965" h="82550">
                <a:moveTo>
                  <a:pt x="118938" y="22035"/>
                </a:moveTo>
                <a:lnTo>
                  <a:pt x="104478" y="22035"/>
                </a:lnTo>
                <a:lnTo>
                  <a:pt x="98499" y="23474"/>
                </a:lnTo>
                <a:lnTo>
                  <a:pt x="88751" y="29231"/>
                </a:lnTo>
                <a:lnTo>
                  <a:pt x="84939" y="33224"/>
                </a:lnTo>
                <a:lnTo>
                  <a:pt x="82185" y="38332"/>
                </a:lnTo>
                <a:lnTo>
                  <a:pt x="97044" y="39627"/>
                </a:lnTo>
                <a:lnTo>
                  <a:pt x="98028" y="37540"/>
                </a:lnTo>
                <a:lnTo>
                  <a:pt x="99441" y="35931"/>
                </a:lnTo>
                <a:lnTo>
                  <a:pt x="103130" y="33656"/>
                </a:lnTo>
                <a:lnTo>
                  <a:pt x="105399" y="33098"/>
                </a:lnTo>
                <a:lnTo>
                  <a:pt x="130987" y="33098"/>
                </a:lnTo>
                <a:lnTo>
                  <a:pt x="129954" y="29456"/>
                </a:lnTo>
                <a:lnTo>
                  <a:pt x="124090" y="23519"/>
                </a:lnTo>
                <a:lnTo>
                  <a:pt x="118938" y="22035"/>
                </a:lnTo>
                <a:close/>
              </a:path>
              <a:path w="862965" h="82550">
                <a:moveTo>
                  <a:pt x="208998" y="22035"/>
                </a:moveTo>
                <a:lnTo>
                  <a:pt x="192779" y="22035"/>
                </a:lnTo>
                <a:lnTo>
                  <a:pt x="185177" y="25742"/>
                </a:lnTo>
                <a:lnTo>
                  <a:pt x="164193" y="65941"/>
                </a:lnTo>
                <a:lnTo>
                  <a:pt x="164843" y="71923"/>
                </a:lnTo>
                <a:lnTo>
                  <a:pt x="170591" y="80017"/>
                </a:lnTo>
                <a:lnTo>
                  <a:pt x="174999" y="82042"/>
                </a:lnTo>
                <a:lnTo>
                  <a:pt x="184360" y="82042"/>
                </a:lnTo>
                <a:lnTo>
                  <a:pt x="187544" y="81456"/>
                </a:lnTo>
                <a:lnTo>
                  <a:pt x="193439" y="79117"/>
                </a:lnTo>
                <a:lnTo>
                  <a:pt x="196590" y="77185"/>
                </a:lnTo>
                <a:lnTo>
                  <a:pt x="199931" y="74486"/>
                </a:lnTo>
                <a:lnTo>
                  <a:pt x="214613" y="74486"/>
                </a:lnTo>
                <a:lnTo>
                  <a:pt x="216267" y="70440"/>
                </a:lnTo>
                <a:lnTo>
                  <a:pt x="186067" y="70440"/>
                </a:lnTo>
                <a:lnTo>
                  <a:pt x="183753" y="69288"/>
                </a:lnTo>
                <a:lnTo>
                  <a:pt x="180528" y="64683"/>
                </a:lnTo>
                <a:lnTo>
                  <a:pt x="180141" y="61482"/>
                </a:lnTo>
                <a:lnTo>
                  <a:pt x="182130" y="51518"/>
                </a:lnTo>
                <a:lnTo>
                  <a:pt x="184675" y="46066"/>
                </a:lnTo>
                <a:lnTo>
                  <a:pt x="192517" y="35995"/>
                </a:lnTo>
                <a:lnTo>
                  <a:pt x="196747" y="33475"/>
                </a:lnTo>
                <a:lnTo>
                  <a:pt x="231376" y="33475"/>
                </a:lnTo>
                <a:lnTo>
                  <a:pt x="232302" y="31210"/>
                </a:lnTo>
                <a:lnTo>
                  <a:pt x="216789" y="31210"/>
                </a:lnTo>
                <a:lnTo>
                  <a:pt x="214161" y="25092"/>
                </a:lnTo>
                <a:lnTo>
                  <a:pt x="208998" y="22035"/>
                </a:lnTo>
                <a:close/>
              </a:path>
              <a:path w="862965" h="82550">
                <a:moveTo>
                  <a:pt x="279331" y="22035"/>
                </a:moveTo>
                <a:lnTo>
                  <a:pt x="272316" y="22035"/>
                </a:lnTo>
                <a:lnTo>
                  <a:pt x="264382" y="22811"/>
                </a:lnTo>
                <a:lnTo>
                  <a:pt x="235270" y="47541"/>
                </a:lnTo>
                <a:lnTo>
                  <a:pt x="232097" y="63406"/>
                </a:lnTo>
                <a:lnTo>
                  <a:pt x="233218" y="69854"/>
                </a:lnTo>
                <a:lnTo>
                  <a:pt x="240914" y="79605"/>
                </a:lnTo>
                <a:lnTo>
                  <a:pt x="246683" y="82042"/>
                </a:lnTo>
                <a:lnTo>
                  <a:pt x="259992" y="82042"/>
                </a:lnTo>
                <a:lnTo>
                  <a:pt x="265332" y="80646"/>
                </a:lnTo>
                <a:lnTo>
                  <a:pt x="275478" y="75071"/>
                </a:lnTo>
                <a:lnTo>
                  <a:pt x="279822" y="70978"/>
                </a:lnTo>
                <a:lnTo>
                  <a:pt x="253573" y="70978"/>
                </a:lnTo>
                <a:lnTo>
                  <a:pt x="251154" y="69809"/>
                </a:lnTo>
                <a:lnTo>
                  <a:pt x="247730" y="65133"/>
                </a:lnTo>
                <a:lnTo>
                  <a:pt x="247356" y="62688"/>
                </a:lnTo>
                <a:lnTo>
                  <a:pt x="247374" y="61482"/>
                </a:lnTo>
                <a:lnTo>
                  <a:pt x="248086" y="57920"/>
                </a:lnTo>
                <a:lnTo>
                  <a:pt x="248358" y="56841"/>
                </a:lnTo>
                <a:lnTo>
                  <a:pt x="287216" y="56841"/>
                </a:lnTo>
                <a:lnTo>
                  <a:pt x="288525" y="53855"/>
                </a:lnTo>
                <a:lnTo>
                  <a:pt x="289561" y="50493"/>
                </a:lnTo>
                <a:lnTo>
                  <a:pt x="290179" y="47398"/>
                </a:lnTo>
                <a:lnTo>
                  <a:pt x="251814" y="47398"/>
                </a:lnTo>
                <a:lnTo>
                  <a:pt x="253657" y="42685"/>
                </a:lnTo>
                <a:lnTo>
                  <a:pt x="256086" y="39123"/>
                </a:lnTo>
                <a:lnTo>
                  <a:pt x="262117" y="34303"/>
                </a:lnTo>
                <a:lnTo>
                  <a:pt x="265227" y="33098"/>
                </a:lnTo>
                <a:lnTo>
                  <a:pt x="291048" y="33098"/>
                </a:lnTo>
                <a:lnTo>
                  <a:pt x="291017" y="32873"/>
                </a:lnTo>
                <a:lnTo>
                  <a:pt x="284473" y="24202"/>
                </a:lnTo>
                <a:lnTo>
                  <a:pt x="279331" y="22035"/>
                </a:lnTo>
                <a:close/>
              </a:path>
              <a:path w="862965" h="82550">
                <a:moveTo>
                  <a:pt x="214613" y="74486"/>
                </a:moveTo>
                <a:lnTo>
                  <a:pt x="199931" y="74486"/>
                </a:lnTo>
                <a:lnTo>
                  <a:pt x="197397" y="80691"/>
                </a:lnTo>
                <a:lnTo>
                  <a:pt x="212077" y="80691"/>
                </a:lnTo>
                <a:lnTo>
                  <a:pt x="214613" y="74486"/>
                </a:lnTo>
                <a:close/>
              </a:path>
              <a:path w="862965" h="82550">
                <a:moveTo>
                  <a:pt x="270326" y="62993"/>
                </a:moveTo>
                <a:lnTo>
                  <a:pt x="266389" y="68317"/>
                </a:lnTo>
                <a:lnTo>
                  <a:pt x="261845" y="70978"/>
                </a:lnTo>
                <a:lnTo>
                  <a:pt x="279822" y="70978"/>
                </a:lnTo>
                <a:lnTo>
                  <a:pt x="283740" y="65313"/>
                </a:lnTo>
                <a:lnTo>
                  <a:pt x="270326" y="62993"/>
                </a:lnTo>
                <a:close/>
              </a:path>
              <a:path w="862965" h="82550">
                <a:moveTo>
                  <a:pt x="231376" y="33475"/>
                </a:moveTo>
                <a:lnTo>
                  <a:pt x="204192" y="33475"/>
                </a:lnTo>
                <a:lnTo>
                  <a:pt x="206506" y="34753"/>
                </a:lnTo>
                <a:lnTo>
                  <a:pt x="209951" y="39861"/>
                </a:lnTo>
                <a:lnTo>
                  <a:pt x="191889" y="70440"/>
                </a:lnTo>
                <a:lnTo>
                  <a:pt x="216267" y="70440"/>
                </a:lnTo>
                <a:lnTo>
                  <a:pt x="231376" y="33475"/>
                </a:lnTo>
                <a:close/>
              </a:path>
              <a:path w="862965" h="82550">
                <a:moveTo>
                  <a:pt x="291048" y="33098"/>
                </a:moveTo>
                <a:lnTo>
                  <a:pt x="271635" y="33098"/>
                </a:lnTo>
                <a:lnTo>
                  <a:pt x="273981" y="34159"/>
                </a:lnTo>
                <a:lnTo>
                  <a:pt x="276944" y="38403"/>
                </a:lnTo>
                <a:lnTo>
                  <a:pt x="277258" y="41588"/>
                </a:lnTo>
                <a:lnTo>
                  <a:pt x="276355" y="46066"/>
                </a:lnTo>
                <a:lnTo>
                  <a:pt x="276043" y="47398"/>
                </a:lnTo>
                <a:lnTo>
                  <a:pt x="290179" y="47398"/>
                </a:lnTo>
                <a:lnTo>
                  <a:pt x="291829" y="39123"/>
                </a:lnTo>
                <a:lnTo>
                  <a:pt x="291789" y="38403"/>
                </a:lnTo>
                <a:lnTo>
                  <a:pt x="291048" y="33098"/>
                </a:lnTo>
                <a:close/>
              </a:path>
              <a:path w="862965" h="82550">
                <a:moveTo>
                  <a:pt x="244411" y="1584"/>
                </a:moveTo>
                <a:lnTo>
                  <a:pt x="228924" y="1584"/>
                </a:lnTo>
                <a:lnTo>
                  <a:pt x="216789" y="31210"/>
                </a:lnTo>
                <a:lnTo>
                  <a:pt x="232302" y="31210"/>
                </a:lnTo>
                <a:lnTo>
                  <a:pt x="244411" y="1584"/>
                </a:lnTo>
                <a:close/>
              </a:path>
              <a:path w="862965" h="82550">
                <a:moveTo>
                  <a:pt x="324136" y="34925"/>
                </a:moveTo>
                <a:lnTo>
                  <a:pt x="308650" y="34925"/>
                </a:lnTo>
                <a:lnTo>
                  <a:pt x="296640" y="64389"/>
                </a:lnTo>
                <a:lnTo>
                  <a:pt x="295163" y="68453"/>
                </a:lnTo>
                <a:lnTo>
                  <a:pt x="294064" y="73914"/>
                </a:lnTo>
                <a:lnTo>
                  <a:pt x="294713" y="76835"/>
                </a:lnTo>
                <a:lnTo>
                  <a:pt x="298839" y="81026"/>
                </a:lnTo>
                <a:lnTo>
                  <a:pt x="302598" y="82042"/>
                </a:lnTo>
                <a:lnTo>
                  <a:pt x="310880" y="82042"/>
                </a:lnTo>
                <a:lnTo>
                  <a:pt x="313665" y="81788"/>
                </a:lnTo>
                <a:lnTo>
                  <a:pt x="316440" y="81280"/>
                </a:lnTo>
                <a:lnTo>
                  <a:pt x="321005" y="70231"/>
                </a:lnTo>
                <a:lnTo>
                  <a:pt x="313979" y="70231"/>
                </a:lnTo>
                <a:lnTo>
                  <a:pt x="312681" y="69850"/>
                </a:lnTo>
                <a:lnTo>
                  <a:pt x="311435" y="68453"/>
                </a:lnTo>
                <a:lnTo>
                  <a:pt x="311273" y="67691"/>
                </a:lnTo>
                <a:lnTo>
                  <a:pt x="311272" y="67437"/>
                </a:lnTo>
                <a:lnTo>
                  <a:pt x="311603" y="65786"/>
                </a:lnTo>
                <a:lnTo>
                  <a:pt x="312607" y="63119"/>
                </a:lnTo>
                <a:lnTo>
                  <a:pt x="324136" y="34925"/>
                </a:lnTo>
                <a:close/>
              </a:path>
              <a:path w="862965" h="82550">
                <a:moveTo>
                  <a:pt x="377601" y="22098"/>
                </a:moveTo>
                <a:lnTo>
                  <a:pt x="370585" y="22098"/>
                </a:lnTo>
                <a:lnTo>
                  <a:pt x="362645" y="22860"/>
                </a:lnTo>
                <a:lnTo>
                  <a:pt x="333539" y="47625"/>
                </a:lnTo>
                <a:lnTo>
                  <a:pt x="330366" y="63500"/>
                </a:lnTo>
                <a:lnTo>
                  <a:pt x="331465" y="69850"/>
                </a:lnTo>
                <a:lnTo>
                  <a:pt x="331588" y="70104"/>
                </a:lnTo>
                <a:lnTo>
                  <a:pt x="339172" y="79629"/>
                </a:lnTo>
                <a:lnTo>
                  <a:pt x="344942" y="82042"/>
                </a:lnTo>
                <a:lnTo>
                  <a:pt x="358261" y="82042"/>
                </a:lnTo>
                <a:lnTo>
                  <a:pt x="363601" y="80772"/>
                </a:lnTo>
                <a:lnTo>
                  <a:pt x="373747" y="75184"/>
                </a:lnTo>
                <a:lnTo>
                  <a:pt x="378187" y="70993"/>
                </a:lnTo>
                <a:lnTo>
                  <a:pt x="351832" y="70993"/>
                </a:lnTo>
                <a:lnTo>
                  <a:pt x="349413" y="69850"/>
                </a:lnTo>
                <a:lnTo>
                  <a:pt x="345999" y="65151"/>
                </a:lnTo>
                <a:lnTo>
                  <a:pt x="345607" y="62611"/>
                </a:lnTo>
                <a:lnTo>
                  <a:pt x="345579" y="61849"/>
                </a:lnTo>
                <a:lnTo>
                  <a:pt x="346293" y="58293"/>
                </a:lnTo>
                <a:lnTo>
                  <a:pt x="346617" y="56896"/>
                </a:lnTo>
                <a:lnTo>
                  <a:pt x="385475" y="56896"/>
                </a:lnTo>
                <a:lnTo>
                  <a:pt x="386794" y="53975"/>
                </a:lnTo>
                <a:lnTo>
                  <a:pt x="387820" y="50546"/>
                </a:lnTo>
                <a:lnTo>
                  <a:pt x="388430" y="47498"/>
                </a:lnTo>
                <a:lnTo>
                  <a:pt x="350073" y="47498"/>
                </a:lnTo>
                <a:lnTo>
                  <a:pt x="351915" y="42799"/>
                </a:lnTo>
                <a:lnTo>
                  <a:pt x="354345" y="39243"/>
                </a:lnTo>
                <a:lnTo>
                  <a:pt x="360386" y="34417"/>
                </a:lnTo>
                <a:lnTo>
                  <a:pt x="363496" y="33147"/>
                </a:lnTo>
                <a:lnTo>
                  <a:pt x="389311" y="33147"/>
                </a:lnTo>
                <a:lnTo>
                  <a:pt x="389276" y="32893"/>
                </a:lnTo>
                <a:lnTo>
                  <a:pt x="382742" y="24257"/>
                </a:lnTo>
                <a:lnTo>
                  <a:pt x="377601" y="22098"/>
                </a:lnTo>
                <a:close/>
              </a:path>
              <a:path w="862965" h="82550">
                <a:moveTo>
                  <a:pt x="689874" y="33147"/>
                </a:moveTo>
                <a:lnTo>
                  <a:pt x="669675" y="33147"/>
                </a:lnTo>
                <a:lnTo>
                  <a:pt x="671539" y="33782"/>
                </a:lnTo>
                <a:lnTo>
                  <a:pt x="673759" y="35941"/>
                </a:lnTo>
                <a:lnTo>
                  <a:pt x="674006" y="36830"/>
                </a:lnTo>
                <a:lnTo>
                  <a:pt x="674121" y="37465"/>
                </a:lnTo>
                <a:lnTo>
                  <a:pt x="673550" y="40259"/>
                </a:lnTo>
                <a:lnTo>
                  <a:pt x="647697" y="47117"/>
                </a:lnTo>
                <a:lnTo>
                  <a:pt x="641237" y="49022"/>
                </a:lnTo>
                <a:lnTo>
                  <a:pt x="633122" y="55626"/>
                </a:lnTo>
                <a:lnTo>
                  <a:pt x="630622" y="59817"/>
                </a:lnTo>
                <a:lnTo>
                  <a:pt x="630495" y="60198"/>
                </a:lnTo>
                <a:lnTo>
                  <a:pt x="628584" y="69850"/>
                </a:lnTo>
                <a:lnTo>
                  <a:pt x="628603" y="70993"/>
                </a:lnTo>
                <a:lnTo>
                  <a:pt x="629226" y="74295"/>
                </a:lnTo>
                <a:lnTo>
                  <a:pt x="634169" y="80518"/>
                </a:lnTo>
                <a:lnTo>
                  <a:pt x="637781" y="82042"/>
                </a:lnTo>
                <a:lnTo>
                  <a:pt x="645509" y="82042"/>
                </a:lnTo>
                <a:lnTo>
                  <a:pt x="648618" y="81407"/>
                </a:lnTo>
                <a:lnTo>
                  <a:pt x="655058" y="78740"/>
                </a:lnTo>
                <a:lnTo>
                  <a:pt x="658053" y="76835"/>
                </a:lnTo>
                <a:lnTo>
                  <a:pt x="660817" y="74295"/>
                </a:lnTo>
                <a:lnTo>
                  <a:pt x="675712" y="74295"/>
                </a:lnTo>
                <a:lnTo>
                  <a:pt x="676470" y="70485"/>
                </a:lnTo>
                <a:lnTo>
                  <a:pt x="647959" y="70485"/>
                </a:lnTo>
                <a:lnTo>
                  <a:pt x="646378" y="69850"/>
                </a:lnTo>
                <a:lnTo>
                  <a:pt x="644284" y="67437"/>
                </a:lnTo>
                <a:lnTo>
                  <a:pt x="643996" y="66167"/>
                </a:lnTo>
                <a:lnTo>
                  <a:pt x="644087" y="65151"/>
                </a:lnTo>
                <a:lnTo>
                  <a:pt x="663916" y="54737"/>
                </a:lnTo>
                <a:lnTo>
                  <a:pt x="665508" y="54483"/>
                </a:lnTo>
                <a:lnTo>
                  <a:pt x="666796" y="54356"/>
                </a:lnTo>
                <a:lnTo>
                  <a:pt x="667780" y="54102"/>
                </a:lnTo>
                <a:lnTo>
                  <a:pt x="682958" y="54102"/>
                </a:lnTo>
                <a:lnTo>
                  <a:pt x="684721" y="49911"/>
                </a:lnTo>
                <a:lnTo>
                  <a:pt x="686764" y="44831"/>
                </a:lnTo>
                <a:lnTo>
                  <a:pt x="688157" y="41021"/>
                </a:lnTo>
                <a:lnTo>
                  <a:pt x="688670" y="39116"/>
                </a:lnTo>
                <a:lnTo>
                  <a:pt x="689874" y="33147"/>
                </a:lnTo>
                <a:close/>
              </a:path>
              <a:path w="862965" h="82550">
                <a:moveTo>
                  <a:pt x="794342" y="33147"/>
                </a:moveTo>
                <a:lnTo>
                  <a:pt x="774143" y="33147"/>
                </a:lnTo>
                <a:lnTo>
                  <a:pt x="776007" y="33782"/>
                </a:lnTo>
                <a:lnTo>
                  <a:pt x="778227" y="35941"/>
                </a:lnTo>
                <a:lnTo>
                  <a:pt x="778474" y="36830"/>
                </a:lnTo>
                <a:lnTo>
                  <a:pt x="778589" y="37465"/>
                </a:lnTo>
                <a:lnTo>
                  <a:pt x="778028" y="40259"/>
                </a:lnTo>
                <a:lnTo>
                  <a:pt x="752165" y="47117"/>
                </a:lnTo>
                <a:lnTo>
                  <a:pt x="745705" y="49022"/>
                </a:lnTo>
                <a:lnTo>
                  <a:pt x="737590" y="55626"/>
                </a:lnTo>
                <a:lnTo>
                  <a:pt x="735100" y="59817"/>
                </a:lnTo>
                <a:lnTo>
                  <a:pt x="734974" y="60198"/>
                </a:lnTo>
                <a:lnTo>
                  <a:pt x="733052" y="69850"/>
                </a:lnTo>
                <a:lnTo>
                  <a:pt x="733071" y="70993"/>
                </a:lnTo>
                <a:lnTo>
                  <a:pt x="733694" y="74295"/>
                </a:lnTo>
                <a:lnTo>
                  <a:pt x="738637" y="80518"/>
                </a:lnTo>
                <a:lnTo>
                  <a:pt x="742249" y="82042"/>
                </a:lnTo>
                <a:lnTo>
                  <a:pt x="749987" y="82042"/>
                </a:lnTo>
                <a:lnTo>
                  <a:pt x="753087" y="81407"/>
                </a:lnTo>
                <a:lnTo>
                  <a:pt x="759526" y="78740"/>
                </a:lnTo>
                <a:lnTo>
                  <a:pt x="762521" y="76835"/>
                </a:lnTo>
                <a:lnTo>
                  <a:pt x="765285" y="74295"/>
                </a:lnTo>
                <a:lnTo>
                  <a:pt x="780180" y="74295"/>
                </a:lnTo>
                <a:lnTo>
                  <a:pt x="780938" y="70485"/>
                </a:lnTo>
                <a:lnTo>
                  <a:pt x="752427" y="70485"/>
                </a:lnTo>
                <a:lnTo>
                  <a:pt x="750846" y="69850"/>
                </a:lnTo>
                <a:lnTo>
                  <a:pt x="748752" y="67437"/>
                </a:lnTo>
                <a:lnTo>
                  <a:pt x="748464" y="66167"/>
                </a:lnTo>
                <a:lnTo>
                  <a:pt x="748555" y="65151"/>
                </a:lnTo>
                <a:lnTo>
                  <a:pt x="768384" y="54737"/>
                </a:lnTo>
                <a:lnTo>
                  <a:pt x="769976" y="54483"/>
                </a:lnTo>
                <a:lnTo>
                  <a:pt x="771264" y="54356"/>
                </a:lnTo>
                <a:lnTo>
                  <a:pt x="772248" y="54102"/>
                </a:lnTo>
                <a:lnTo>
                  <a:pt x="787433" y="54102"/>
                </a:lnTo>
                <a:lnTo>
                  <a:pt x="789199" y="49911"/>
                </a:lnTo>
                <a:lnTo>
                  <a:pt x="791232" y="44831"/>
                </a:lnTo>
                <a:lnTo>
                  <a:pt x="792625" y="41021"/>
                </a:lnTo>
                <a:lnTo>
                  <a:pt x="793148" y="39116"/>
                </a:lnTo>
                <a:lnTo>
                  <a:pt x="794342" y="33147"/>
                </a:lnTo>
                <a:close/>
              </a:path>
              <a:path w="862965" h="82550">
                <a:moveTo>
                  <a:pt x="423411" y="23495"/>
                </a:moveTo>
                <a:lnTo>
                  <a:pt x="408950" y="23495"/>
                </a:lnTo>
                <a:lnTo>
                  <a:pt x="385506" y="80772"/>
                </a:lnTo>
                <a:lnTo>
                  <a:pt x="400993" y="80772"/>
                </a:lnTo>
                <a:lnTo>
                  <a:pt x="411338" y="55499"/>
                </a:lnTo>
                <a:lnTo>
                  <a:pt x="413935" y="50165"/>
                </a:lnTo>
                <a:lnTo>
                  <a:pt x="418374" y="43434"/>
                </a:lnTo>
                <a:lnTo>
                  <a:pt x="421055" y="40767"/>
                </a:lnTo>
                <a:lnTo>
                  <a:pt x="427369" y="36703"/>
                </a:lnTo>
                <a:lnTo>
                  <a:pt x="430280" y="35687"/>
                </a:lnTo>
                <a:lnTo>
                  <a:pt x="437772" y="35687"/>
                </a:lnTo>
                <a:lnTo>
                  <a:pt x="438534" y="34544"/>
                </a:lnTo>
                <a:lnTo>
                  <a:pt x="418866" y="34544"/>
                </a:lnTo>
                <a:lnTo>
                  <a:pt x="423411" y="23495"/>
                </a:lnTo>
                <a:close/>
              </a:path>
              <a:path w="862965" h="82550">
                <a:moveTo>
                  <a:pt x="466907" y="23495"/>
                </a:moveTo>
                <a:lnTo>
                  <a:pt x="452331" y="23495"/>
                </a:lnTo>
                <a:lnTo>
                  <a:pt x="428887" y="80772"/>
                </a:lnTo>
                <a:lnTo>
                  <a:pt x="444384" y="80772"/>
                </a:lnTo>
                <a:lnTo>
                  <a:pt x="457033" y="49911"/>
                </a:lnTo>
                <a:lnTo>
                  <a:pt x="458321" y="46863"/>
                </a:lnTo>
                <a:lnTo>
                  <a:pt x="473252" y="33147"/>
                </a:lnTo>
                <a:lnTo>
                  <a:pt x="530477" y="33147"/>
                </a:lnTo>
                <a:lnTo>
                  <a:pt x="530657" y="32258"/>
                </a:lnTo>
                <a:lnTo>
                  <a:pt x="496058" y="32258"/>
                </a:lnTo>
                <a:lnTo>
                  <a:pt x="496051" y="30353"/>
                </a:lnTo>
                <a:lnTo>
                  <a:pt x="464048" y="30353"/>
                </a:lnTo>
                <a:lnTo>
                  <a:pt x="466907" y="23495"/>
                </a:lnTo>
                <a:close/>
              </a:path>
              <a:path w="862965" h="82550">
                <a:moveTo>
                  <a:pt x="505251" y="33147"/>
                </a:moveTo>
                <a:lnTo>
                  <a:pt x="476739" y="33147"/>
                </a:lnTo>
                <a:lnTo>
                  <a:pt x="478058" y="33655"/>
                </a:lnTo>
                <a:lnTo>
                  <a:pt x="479723" y="35560"/>
                </a:lnTo>
                <a:lnTo>
                  <a:pt x="479906" y="36449"/>
                </a:lnTo>
                <a:lnTo>
                  <a:pt x="479933" y="37084"/>
                </a:lnTo>
                <a:lnTo>
                  <a:pt x="479440" y="39497"/>
                </a:lnTo>
                <a:lnTo>
                  <a:pt x="478508" y="42164"/>
                </a:lnTo>
                <a:lnTo>
                  <a:pt x="462729" y="80772"/>
                </a:lnTo>
                <a:lnTo>
                  <a:pt x="478215" y="80772"/>
                </a:lnTo>
                <a:lnTo>
                  <a:pt x="491890" y="47371"/>
                </a:lnTo>
                <a:lnTo>
                  <a:pt x="494801" y="42164"/>
                </a:lnTo>
                <a:lnTo>
                  <a:pt x="501408" y="35179"/>
                </a:lnTo>
                <a:lnTo>
                  <a:pt x="505251" y="33147"/>
                </a:lnTo>
                <a:close/>
              </a:path>
              <a:path w="862965" h="82550">
                <a:moveTo>
                  <a:pt x="530477" y="33147"/>
                </a:moveTo>
                <a:lnTo>
                  <a:pt x="511010" y="33147"/>
                </a:lnTo>
                <a:lnTo>
                  <a:pt x="512340" y="33655"/>
                </a:lnTo>
                <a:lnTo>
                  <a:pt x="513890" y="35433"/>
                </a:lnTo>
                <a:lnTo>
                  <a:pt x="496613" y="80772"/>
                </a:lnTo>
                <a:lnTo>
                  <a:pt x="512099" y="80772"/>
                </a:lnTo>
                <a:lnTo>
                  <a:pt x="528467" y="40767"/>
                </a:lnTo>
                <a:lnTo>
                  <a:pt x="529563" y="37592"/>
                </a:lnTo>
                <a:lnTo>
                  <a:pt x="530477" y="33147"/>
                </a:lnTo>
                <a:close/>
              </a:path>
              <a:path w="862965" h="82550">
                <a:moveTo>
                  <a:pt x="566569" y="23495"/>
                </a:moveTo>
                <a:lnTo>
                  <a:pt x="551082" y="23495"/>
                </a:lnTo>
                <a:lnTo>
                  <a:pt x="527638" y="80772"/>
                </a:lnTo>
                <a:lnTo>
                  <a:pt x="543124" y="80772"/>
                </a:lnTo>
                <a:lnTo>
                  <a:pt x="566569" y="23495"/>
                </a:lnTo>
                <a:close/>
              </a:path>
              <a:path w="862965" h="82550">
                <a:moveTo>
                  <a:pt x="596683" y="23495"/>
                </a:moveTo>
                <a:lnTo>
                  <a:pt x="582003" y="23495"/>
                </a:lnTo>
                <a:lnTo>
                  <a:pt x="558558" y="80772"/>
                </a:lnTo>
                <a:lnTo>
                  <a:pt x="574045" y="80772"/>
                </a:lnTo>
                <a:lnTo>
                  <a:pt x="586474" y="50419"/>
                </a:lnTo>
                <a:lnTo>
                  <a:pt x="588683" y="45847"/>
                </a:lnTo>
                <a:lnTo>
                  <a:pt x="592495" y="40386"/>
                </a:lnTo>
                <a:lnTo>
                  <a:pt x="595165" y="37973"/>
                </a:lnTo>
                <a:lnTo>
                  <a:pt x="601468" y="34163"/>
                </a:lnTo>
                <a:lnTo>
                  <a:pt x="604180" y="33147"/>
                </a:lnTo>
                <a:lnTo>
                  <a:pt x="628780" y="33147"/>
                </a:lnTo>
                <a:lnTo>
                  <a:pt x="628831" y="32893"/>
                </a:lnTo>
                <a:lnTo>
                  <a:pt x="628910" y="32258"/>
                </a:lnTo>
                <a:lnTo>
                  <a:pt x="628659" y="30861"/>
                </a:lnTo>
                <a:lnTo>
                  <a:pt x="593678" y="30861"/>
                </a:lnTo>
                <a:lnTo>
                  <a:pt x="596683" y="23495"/>
                </a:lnTo>
                <a:close/>
              </a:path>
              <a:path w="862965" h="82550">
                <a:moveTo>
                  <a:pt x="628780" y="33147"/>
                </a:moveTo>
                <a:lnTo>
                  <a:pt x="608536" y="33147"/>
                </a:lnTo>
                <a:lnTo>
                  <a:pt x="610054" y="33782"/>
                </a:lnTo>
                <a:lnTo>
                  <a:pt x="611939" y="35941"/>
                </a:lnTo>
                <a:lnTo>
                  <a:pt x="612023" y="36449"/>
                </a:lnTo>
                <a:lnTo>
                  <a:pt x="612135" y="37973"/>
                </a:lnTo>
                <a:lnTo>
                  <a:pt x="611650" y="40386"/>
                </a:lnTo>
                <a:lnTo>
                  <a:pt x="610485" y="43434"/>
                </a:lnTo>
                <a:lnTo>
                  <a:pt x="607632" y="50546"/>
                </a:lnTo>
                <a:lnTo>
                  <a:pt x="595259" y="80772"/>
                </a:lnTo>
                <a:lnTo>
                  <a:pt x="610745" y="80772"/>
                </a:lnTo>
                <a:lnTo>
                  <a:pt x="626284" y="42672"/>
                </a:lnTo>
                <a:lnTo>
                  <a:pt x="627590" y="38989"/>
                </a:lnTo>
                <a:lnTo>
                  <a:pt x="628780" y="33147"/>
                </a:lnTo>
                <a:close/>
              </a:path>
              <a:path w="862965" h="82550">
                <a:moveTo>
                  <a:pt x="675712" y="74295"/>
                </a:moveTo>
                <a:lnTo>
                  <a:pt x="660817" y="74295"/>
                </a:lnTo>
                <a:lnTo>
                  <a:pt x="660513" y="76454"/>
                </a:lnTo>
                <a:lnTo>
                  <a:pt x="660555" y="79629"/>
                </a:lnTo>
                <a:lnTo>
                  <a:pt x="660660" y="80772"/>
                </a:lnTo>
                <a:lnTo>
                  <a:pt x="675717" y="80772"/>
                </a:lnTo>
                <a:lnTo>
                  <a:pt x="675524" y="78613"/>
                </a:lnTo>
                <a:lnTo>
                  <a:pt x="675560" y="75057"/>
                </a:lnTo>
                <a:lnTo>
                  <a:pt x="675712" y="74295"/>
                </a:lnTo>
                <a:close/>
              </a:path>
              <a:path w="862965" h="82550">
                <a:moveTo>
                  <a:pt x="724354" y="23495"/>
                </a:moveTo>
                <a:lnTo>
                  <a:pt x="709894" y="23495"/>
                </a:lnTo>
                <a:lnTo>
                  <a:pt x="686450" y="80772"/>
                </a:lnTo>
                <a:lnTo>
                  <a:pt x="701936" y="80772"/>
                </a:lnTo>
                <a:lnTo>
                  <a:pt x="712281" y="55499"/>
                </a:lnTo>
                <a:lnTo>
                  <a:pt x="714878" y="50165"/>
                </a:lnTo>
                <a:lnTo>
                  <a:pt x="719318" y="43434"/>
                </a:lnTo>
                <a:lnTo>
                  <a:pt x="721998" y="40767"/>
                </a:lnTo>
                <a:lnTo>
                  <a:pt x="728312" y="36703"/>
                </a:lnTo>
                <a:lnTo>
                  <a:pt x="731223" y="35687"/>
                </a:lnTo>
                <a:lnTo>
                  <a:pt x="738716" y="35687"/>
                </a:lnTo>
                <a:lnTo>
                  <a:pt x="739478" y="34544"/>
                </a:lnTo>
                <a:lnTo>
                  <a:pt x="719810" y="34544"/>
                </a:lnTo>
                <a:lnTo>
                  <a:pt x="724354" y="23495"/>
                </a:lnTo>
                <a:close/>
              </a:path>
              <a:path w="862965" h="82550">
                <a:moveTo>
                  <a:pt x="780180" y="74295"/>
                </a:moveTo>
                <a:lnTo>
                  <a:pt x="765285" y="74295"/>
                </a:lnTo>
                <a:lnTo>
                  <a:pt x="764992" y="76454"/>
                </a:lnTo>
                <a:lnTo>
                  <a:pt x="765023" y="79629"/>
                </a:lnTo>
                <a:lnTo>
                  <a:pt x="765128" y="80772"/>
                </a:lnTo>
                <a:lnTo>
                  <a:pt x="780185" y="80772"/>
                </a:lnTo>
                <a:lnTo>
                  <a:pt x="779992" y="78613"/>
                </a:lnTo>
                <a:lnTo>
                  <a:pt x="780028" y="75057"/>
                </a:lnTo>
                <a:lnTo>
                  <a:pt x="780180" y="74295"/>
                </a:lnTo>
                <a:close/>
              </a:path>
              <a:path w="862965" h="82550">
                <a:moveTo>
                  <a:pt x="830121" y="23495"/>
                </a:moveTo>
                <a:lnTo>
                  <a:pt x="815441" y="23495"/>
                </a:lnTo>
                <a:lnTo>
                  <a:pt x="791996" y="80772"/>
                </a:lnTo>
                <a:lnTo>
                  <a:pt x="807483" y="80772"/>
                </a:lnTo>
                <a:lnTo>
                  <a:pt x="819912" y="50419"/>
                </a:lnTo>
                <a:lnTo>
                  <a:pt x="822121" y="45847"/>
                </a:lnTo>
                <a:lnTo>
                  <a:pt x="825932" y="40386"/>
                </a:lnTo>
                <a:lnTo>
                  <a:pt x="828613" y="37973"/>
                </a:lnTo>
                <a:lnTo>
                  <a:pt x="834906" y="34163"/>
                </a:lnTo>
                <a:lnTo>
                  <a:pt x="837618" y="33147"/>
                </a:lnTo>
                <a:lnTo>
                  <a:pt x="862220" y="33147"/>
                </a:lnTo>
                <a:lnTo>
                  <a:pt x="862270" y="32893"/>
                </a:lnTo>
                <a:lnTo>
                  <a:pt x="862348" y="32258"/>
                </a:lnTo>
                <a:lnTo>
                  <a:pt x="862097" y="30861"/>
                </a:lnTo>
                <a:lnTo>
                  <a:pt x="827116" y="30861"/>
                </a:lnTo>
                <a:lnTo>
                  <a:pt x="830121" y="23495"/>
                </a:lnTo>
                <a:close/>
              </a:path>
              <a:path w="862965" h="82550">
                <a:moveTo>
                  <a:pt x="862220" y="33147"/>
                </a:moveTo>
                <a:lnTo>
                  <a:pt x="841974" y="33147"/>
                </a:lnTo>
                <a:lnTo>
                  <a:pt x="843482" y="33782"/>
                </a:lnTo>
                <a:lnTo>
                  <a:pt x="845366" y="35941"/>
                </a:lnTo>
                <a:lnTo>
                  <a:pt x="845453" y="36449"/>
                </a:lnTo>
                <a:lnTo>
                  <a:pt x="845573" y="37973"/>
                </a:lnTo>
                <a:lnTo>
                  <a:pt x="845088" y="40386"/>
                </a:lnTo>
                <a:lnTo>
                  <a:pt x="843932" y="43434"/>
                </a:lnTo>
                <a:lnTo>
                  <a:pt x="828697" y="80772"/>
                </a:lnTo>
                <a:lnTo>
                  <a:pt x="844183" y="80772"/>
                </a:lnTo>
                <a:lnTo>
                  <a:pt x="859722" y="42672"/>
                </a:lnTo>
                <a:lnTo>
                  <a:pt x="861038" y="38989"/>
                </a:lnTo>
                <a:lnTo>
                  <a:pt x="862220" y="33147"/>
                </a:lnTo>
                <a:close/>
              </a:path>
              <a:path w="862965" h="82550">
                <a:moveTo>
                  <a:pt x="368596" y="63119"/>
                </a:moveTo>
                <a:lnTo>
                  <a:pt x="364648" y="68326"/>
                </a:lnTo>
                <a:lnTo>
                  <a:pt x="360104" y="70993"/>
                </a:lnTo>
                <a:lnTo>
                  <a:pt x="378187" y="70993"/>
                </a:lnTo>
                <a:lnTo>
                  <a:pt x="381998" y="65405"/>
                </a:lnTo>
                <a:lnTo>
                  <a:pt x="368596" y="63119"/>
                </a:lnTo>
                <a:close/>
              </a:path>
              <a:path w="862965" h="82550">
                <a:moveTo>
                  <a:pt x="682958" y="54102"/>
                </a:moveTo>
                <a:lnTo>
                  <a:pt x="667780" y="54102"/>
                </a:lnTo>
                <a:lnTo>
                  <a:pt x="665326" y="59944"/>
                </a:lnTo>
                <a:lnTo>
                  <a:pt x="663927" y="62611"/>
                </a:lnTo>
                <a:lnTo>
                  <a:pt x="661163" y="66167"/>
                </a:lnTo>
                <a:lnTo>
                  <a:pt x="659330" y="67691"/>
                </a:lnTo>
                <a:lnTo>
                  <a:pt x="654733" y="69977"/>
                </a:lnTo>
                <a:lnTo>
                  <a:pt x="652419" y="70485"/>
                </a:lnTo>
                <a:lnTo>
                  <a:pt x="676470" y="70485"/>
                </a:lnTo>
                <a:lnTo>
                  <a:pt x="676597" y="69850"/>
                </a:lnTo>
                <a:lnTo>
                  <a:pt x="678303" y="65151"/>
                </a:lnTo>
                <a:lnTo>
                  <a:pt x="682958" y="54102"/>
                </a:lnTo>
                <a:close/>
              </a:path>
              <a:path w="862965" h="82550">
                <a:moveTo>
                  <a:pt x="787433" y="54102"/>
                </a:moveTo>
                <a:lnTo>
                  <a:pt x="772248" y="54102"/>
                </a:lnTo>
                <a:lnTo>
                  <a:pt x="769794" y="59944"/>
                </a:lnTo>
                <a:lnTo>
                  <a:pt x="768395" y="62611"/>
                </a:lnTo>
                <a:lnTo>
                  <a:pt x="765631" y="66167"/>
                </a:lnTo>
                <a:lnTo>
                  <a:pt x="763798" y="67691"/>
                </a:lnTo>
                <a:lnTo>
                  <a:pt x="759202" y="69977"/>
                </a:lnTo>
                <a:lnTo>
                  <a:pt x="756887" y="70485"/>
                </a:lnTo>
                <a:lnTo>
                  <a:pt x="780938" y="70485"/>
                </a:lnTo>
                <a:lnTo>
                  <a:pt x="781065" y="69850"/>
                </a:lnTo>
                <a:lnTo>
                  <a:pt x="782771" y="65151"/>
                </a:lnTo>
                <a:lnTo>
                  <a:pt x="787433" y="54102"/>
                </a:lnTo>
                <a:close/>
              </a:path>
              <a:path w="862965" h="82550">
                <a:moveTo>
                  <a:pt x="321162" y="69850"/>
                </a:moveTo>
                <a:lnTo>
                  <a:pt x="318377" y="70104"/>
                </a:lnTo>
                <a:lnTo>
                  <a:pt x="316639" y="70231"/>
                </a:lnTo>
                <a:lnTo>
                  <a:pt x="321005" y="70231"/>
                </a:lnTo>
                <a:lnTo>
                  <a:pt x="321162" y="69850"/>
                </a:lnTo>
                <a:close/>
              </a:path>
              <a:path w="862965" h="82550">
                <a:moveTo>
                  <a:pt x="389311" y="33147"/>
                </a:moveTo>
                <a:lnTo>
                  <a:pt x="369894" y="33147"/>
                </a:lnTo>
                <a:lnTo>
                  <a:pt x="372239" y="34163"/>
                </a:lnTo>
                <a:lnTo>
                  <a:pt x="375203" y="38481"/>
                </a:lnTo>
                <a:lnTo>
                  <a:pt x="375303" y="39497"/>
                </a:lnTo>
                <a:lnTo>
                  <a:pt x="375414" y="42164"/>
                </a:lnTo>
                <a:lnTo>
                  <a:pt x="374669" y="45847"/>
                </a:lnTo>
                <a:lnTo>
                  <a:pt x="374302" y="47498"/>
                </a:lnTo>
                <a:lnTo>
                  <a:pt x="388430" y="47498"/>
                </a:lnTo>
                <a:lnTo>
                  <a:pt x="390083" y="39243"/>
                </a:lnTo>
                <a:lnTo>
                  <a:pt x="389991" y="37973"/>
                </a:lnTo>
                <a:lnTo>
                  <a:pt x="389311" y="33147"/>
                </a:lnTo>
                <a:close/>
              </a:path>
              <a:path w="862965" h="82550">
                <a:moveTo>
                  <a:pt x="677822" y="22098"/>
                </a:moveTo>
                <a:lnTo>
                  <a:pt x="663362" y="22098"/>
                </a:lnTo>
                <a:lnTo>
                  <a:pt x="657383" y="23495"/>
                </a:lnTo>
                <a:lnTo>
                  <a:pt x="647634" y="29337"/>
                </a:lnTo>
                <a:lnTo>
                  <a:pt x="643812" y="33274"/>
                </a:lnTo>
                <a:lnTo>
                  <a:pt x="641069" y="38354"/>
                </a:lnTo>
                <a:lnTo>
                  <a:pt x="655917" y="39751"/>
                </a:lnTo>
                <a:lnTo>
                  <a:pt x="656911" y="37592"/>
                </a:lnTo>
                <a:lnTo>
                  <a:pt x="658325" y="35941"/>
                </a:lnTo>
                <a:lnTo>
                  <a:pt x="661979" y="33782"/>
                </a:lnTo>
                <a:lnTo>
                  <a:pt x="664272" y="33147"/>
                </a:lnTo>
                <a:lnTo>
                  <a:pt x="689874" y="33147"/>
                </a:lnTo>
                <a:lnTo>
                  <a:pt x="688837" y="29464"/>
                </a:lnTo>
                <a:lnTo>
                  <a:pt x="682973" y="23622"/>
                </a:lnTo>
                <a:lnTo>
                  <a:pt x="677822" y="22098"/>
                </a:lnTo>
                <a:close/>
              </a:path>
              <a:path w="862965" h="82550">
                <a:moveTo>
                  <a:pt x="782290" y="22098"/>
                </a:moveTo>
                <a:lnTo>
                  <a:pt x="767830" y="22098"/>
                </a:lnTo>
                <a:lnTo>
                  <a:pt x="761851" y="23495"/>
                </a:lnTo>
                <a:lnTo>
                  <a:pt x="752102" y="29337"/>
                </a:lnTo>
                <a:lnTo>
                  <a:pt x="748291" y="33274"/>
                </a:lnTo>
                <a:lnTo>
                  <a:pt x="745537" y="38354"/>
                </a:lnTo>
                <a:lnTo>
                  <a:pt x="760385" y="39751"/>
                </a:lnTo>
                <a:lnTo>
                  <a:pt x="761379" y="37592"/>
                </a:lnTo>
                <a:lnTo>
                  <a:pt x="762793" y="35941"/>
                </a:lnTo>
                <a:lnTo>
                  <a:pt x="766447" y="33782"/>
                </a:lnTo>
                <a:lnTo>
                  <a:pt x="768751" y="33147"/>
                </a:lnTo>
                <a:lnTo>
                  <a:pt x="794342" y="33147"/>
                </a:lnTo>
                <a:lnTo>
                  <a:pt x="793305" y="29464"/>
                </a:lnTo>
                <a:lnTo>
                  <a:pt x="787441" y="23622"/>
                </a:lnTo>
                <a:lnTo>
                  <a:pt x="782290" y="22098"/>
                </a:lnTo>
                <a:close/>
              </a:path>
              <a:path w="862965" h="82550">
                <a:moveTo>
                  <a:pt x="437772" y="35687"/>
                </a:moveTo>
                <a:lnTo>
                  <a:pt x="434520" y="35687"/>
                </a:lnTo>
                <a:lnTo>
                  <a:pt x="435965" y="35941"/>
                </a:lnTo>
                <a:lnTo>
                  <a:pt x="437264" y="36449"/>
                </a:lnTo>
                <a:lnTo>
                  <a:pt x="437772" y="35687"/>
                </a:lnTo>
                <a:close/>
              </a:path>
              <a:path w="862965" h="82550">
                <a:moveTo>
                  <a:pt x="738716" y="35687"/>
                </a:moveTo>
                <a:lnTo>
                  <a:pt x="735464" y="35687"/>
                </a:lnTo>
                <a:lnTo>
                  <a:pt x="736909" y="35941"/>
                </a:lnTo>
                <a:lnTo>
                  <a:pt x="738207" y="36449"/>
                </a:lnTo>
                <a:lnTo>
                  <a:pt x="738716" y="35687"/>
                </a:lnTo>
                <a:close/>
              </a:path>
              <a:path w="862965" h="82550">
                <a:moveTo>
                  <a:pt x="338314" y="23495"/>
                </a:moveTo>
                <a:lnTo>
                  <a:pt x="305823" y="23495"/>
                </a:lnTo>
                <a:lnTo>
                  <a:pt x="301153" y="34925"/>
                </a:lnTo>
                <a:lnTo>
                  <a:pt x="333644" y="34925"/>
                </a:lnTo>
                <a:lnTo>
                  <a:pt x="338314" y="23495"/>
                </a:lnTo>
                <a:close/>
              </a:path>
              <a:path w="862965" h="82550">
                <a:moveTo>
                  <a:pt x="441127" y="22098"/>
                </a:moveTo>
                <a:lnTo>
                  <a:pt x="432604" y="22098"/>
                </a:lnTo>
                <a:lnTo>
                  <a:pt x="425924" y="26289"/>
                </a:lnTo>
                <a:lnTo>
                  <a:pt x="418866" y="34544"/>
                </a:lnTo>
                <a:lnTo>
                  <a:pt x="438534" y="34544"/>
                </a:lnTo>
                <a:lnTo>
                  <a:pt x="445735" y="23749"/>
                </a:lnTo>
                <a:lnTo>
                  <a:pt x="443410" y="22606"/>
                </a:lnTo>
                <a:lnTo>
                  <a:pt x="441127" y="22098"/>
                </a:lnTo>
                <a:close/>
              </a:path>
              <a:path w="862965" h="82550">
                <a:moveTo>
                  <a:pt x="742071" y="22098"/>
                </a:moveTo>
                <a:lnTo>
                  <a:pt x="733548" y="22098"/>
                </a:lnTo>
                <a:lnTo>
                  <a:pt x="726867" y="26289"/>
                </a:lnTo>
                <a:lnTo>
                  <a:pt x="719810" y="34544"/>
                </a:lnTo>
                <a:lnTo>
                  <a:pt x="739478" y="34544"/>
                </a:lnTo>
                <a:lnTo>
                  <a:pt x="746678" y="23749"/>
                </a:lnTo>
                <a:lnTo>
                  <a:pt x="744354" y="22606"/>
                </a:lnTo>
                <a:lnTo>
                  <a:pt x="742071" y="22098"/>
                </a:lnTo>
                <a:close/>
              </a:path>
              <a:path w="862965" h="82550">
                <a:moveTo>
                  <a:pt x="522738" y="22098"/>
                </a:moveTo>
                <a:lnTo>
                  <a:pt x="514172" y="22098"/>
                </a:lnTo>
                <a:lnTo>
                  <a:pt x="510131" y="23114"/>
                </a:lnTo>
                <a:lnTo>
                  <a:pt x="501942" y="26924"/>
                </a:lnTo>
                <a:lnTo>
                  <a:pt x="498613" y="29337"/>
                </a:lnTo>
                <a:lnTo>
                  <a:pt x="496058" y="32258"/>
                </a:lnTo>
                <a:lnTo>
                  <a:pt x="530657" y="32258"/>
                </a:lnTo>
                <a:lnTo>
                  <a:pt x="530593" y="30353"/>
                </a:lnTo>
                <a:lnTo>
                  <a:pt x="530182" y="28194"/>
                </a:lnTo>
                <a:lnTo>
                  <a:pt x="526046" y="23368"/>
                </a:lnTo>
                <a:lnTo>
                  <a:pt x="522738" y="22098"/>
                </a:lnTo>
                <a:close/>
              </a:path>
              <a:path w="862965" h="82550">
                <a:moveTo>
                  <a:pt x="620494" y="22098"/>
                </a:moveTo>
                <a:lnTo>
                  <a:pt x="612253" y="22098"/>
                </a:lnTo>
                <a:lnTo>
                  <a:pt x="608766" y="22733"/>
                </a:lnTo>
                <a:lnTo>
                  <a:pt x="601866" y="25527"/>
                </a:lnTo>
                <a:lnTo>
                  <a:pt x="597981" y="27686"/>
                </a:lnTo>
                <a:lnTo>
                  <a:pt x="593678" y="30861"/>
                </a:lnTo>
                <a:lnTo>
                  <a:pt x="628659" y="30861"/>
                </a:lnTo>
                <a:lnTo>
                  <a:pt x="628295" y="28829"/>
                </a:lnTo>
                <a:lnTo>
                  <a:pt x="623939" y="23495"/>
                </a:lnTo>
                <a:lnTo>
                  <a:pt x="620494" y="22098"/>
                </a:lnTo>
                <a:close/>
              </a:path>
              <a:path w="862965" h="82550">
                <a:moveTo>
                  <a:pt x="853932" y="22098"/>
                </a:moveTo>
                <a:lnTo>
                  <a:pt x="845691" y="22098"/>
                </a:lnTo>
                <a:lnTo>
                  <a:pt x="842204" y="22733"/>
                </a:lnTo>
                <a:lnTo>
                  <a:pt x="835293" y="25527"/>
                </a:lnTo>
                <a:lnTo>
                  <a:pt x="831419" y="27686"/>
                </a:lnTo>
                <a:lnTo>
                  <a:pt x="827116" y="30861"/>
                </a:lnTo>
                <a:lnTo>
                  <a:pt x="862097" y="30861"/>
                </a:lnTo>
                <a:lnTo>
                  <a:pt x="861732" y="28829"/>
                </a:lnTo>
                <a:lnTo>
                  <a:pt x="857377" y="23495"/>
                </a:lnTo>
                <a:lnTo>
                  <a:pt x="853932" y="22098"/>
                </a:lnTo>
                <a:close/>
              </a:path>
              <a:path w="862965" h="82550">
                <a:moveTo>
                  <a:pt x="487953" y="22098"/>
                </a:moveTo>
                <a:lnTo>
                  <a:pt x="477367" y="22098"/>
                </a:lnTo>
                <a:lnTo>
                  <a:pt x="470844" y="24892"/>
                </a:lnTo>
                <a:lnTo>
                  <a:pt x="464048" y="30353"/>
                </a:lnTo>
                <a:lnTo>
                  <a:pt x="496051" y="30353"/>
                </a:lnTo>
                <a:lnTo>
                  <a:pt x="495948" y="28829"/>
                </a:lnTo>
                <a:lnTo>
                  <a:pt x="495052" y="26543"/>
                </a:lnTo>
                <a:lnTo>
                  <a:pt x="491094" y="22987"/>
                </a:lnTo>
                <a:lnTo>
                  <a:pt x="487953" y="22098"/>
                </a:lnTo>
                <a:close/>
              </a:path>
              <a:path w="862965" h="82550">
                <a:moveTo>
                  <a:pt x="336994" y="3556"/>
                </a:moveTo>
                <a:lnTo>
                  <a:pt x="317100" y="14224"/>
                </a:lnTo>
                <a:lnTo>
                  <a:pt x="313383" y="23495"/>
                </a:lnTo>
                <a:lnTo>
                  <a:pt x="328869" y="23495"/>
                </a:lnTo>
                <a:lnTo>
                  <a:pt x="336994" y="3556"/>
                </a:lnTo>
                <a:close/>
              </a:path>
              <a:path w="862965" h="82550">
                <a:moveTo>
                  <a:pt x="804750" y="0"/>
                </a:moveTo>
                <a:lnTo>
                  <a:pt x="788237" y="0"/>
                </a:lnTo>
                <a:lnTo>
                  <a:pt x="773714" y="16256"/>
                </a:lnTo>
                <a:lnTo>
                  <a:pt x="784028" y="16256"/>
                </a:lnTo>
                <a:lnTo>
                  <a:pt x="804750" y="0"/>
                </a:lnTo>
                <a:close/>
              </a:path>
              <a:path w="862965" h="82550">
                <a:moveTo>
                  <a:pt x="575458" y="1651"/>
                </a:moveTo>
                <a:lnTo>
                  <a:pt x="559972" y="1651"/>
                </a:lnTo>
                <a:lnTo>
                  <a:pt x="554255" y="15621"/>
                </a:lnTo>
                <a:lnTo>
                  <a:pt x="569741" y="15621"/>
                </a:lnTo>
                <a:lnTo>
                  <a:pt x="575458" y="1651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8995873" y="4669271"/>
            <a:ext cx="881380" cy="100965"/>
          </a:xfrm>
          <a:custGeom>
            <a:avLst/>
            <a:gdLst/>
            <a:ahLst/>
            <a:cxnLst/>
            <a:rect l="l" t="t" r="r" b="b"/>
            <a:pathLst>
              <a:path w="881380" h="100964">
                <a:moveTo>
                  <a:pt x="0" y="0"/>
                </a:moveTo>
                <a:lnTo>
                  <a:pt x="881233" y="0"/>
                </a:lnTo>
                <a:lnTo>
                  <a:pt x="881233" y="100494"/>
                </a:lnTo>
                <a:lnTo>
                  <a:pt x="0" y="100494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2843188" y="8559862"/>
            <a:ext cx="1121868" cy="168533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8386885" y="4682680"/>
            <a:ext cx="318135" cy="80645"/>
          </a:xfrm>
          <a:custGeom>
            <a:avLst/>
            <a:gdLst/>
            <a:ahLst/>
            <a:cxnLst/>
            <a:rect l="l" t="t" r="r" b="b"/>
            <a:pathLst>
              <a:path w="318134" h="80645">
                <a:moveTo>
                  <a:pt x="44804" y="20450"/>
                </a:moveTo>
                <a:lnTo>
                  <a:pt x="28575" y="20450"/>
                </a:lnTo>
                <a:lnTo>
                  <a:pt x="20983" y="24157"/>
                </a:lnTo>
                <a:lnTo>
                  <a:pt x="0" y="64357"/>
                </a:lnTo>
                <a:lnTo>
                  <a:pt x="638" y="70339"/>
                </a:lnTo>
                <a:lnTo>
                  <a:pt x="6397" y="78433"/>
                </a:lnTo>
                <a:lnTo>
                  <a:pt x="10805" y="80457"/>
                </a:lnTo>
                <a:lnTo>
                  <a:pt x="20156" y="80457"/>
                </a:lnTo>
                <a:lnTo>
                  <a:pt x="23339" y="79871"/>
                </a:lnTo>
                <a:lnTo>
                  <a:pt x="29245" y="77532"/>
                </a:lnTo>
                <a:lnTo>
                  <a:pt x="32386" y="75600"/>
                </a:lnTo>
                <a:lnTo>
                  <a:pt x="35737" y="72901"/>
                </a:lnTo>
                <a:lnTo>
                  <a:pt x="50409" y="72901"/>
                </a:lnTo>
                <a:lnTo>
                  <a:pt x="52062" y="68855"/>
                </a:lnTo>
                <a:lnTo>
                  <a:pt x="21863" y="68855"/>
                </a:lnTo>
                <a:lnTo>
                  <a:pt x="19549" y="67703"/>
                </a:lnTo>
                <a:lnTo>
                  <a:pt x="16334" y="63098"/>
                </a:lnTo>
                <a:lnTo>
                  <a:pt x="15947" y="59897"/>
                </a:lnTo>
                <a:lnTo>
                  <a:pt x="17936" y="49933"/>
                </a:lnTo>
                <a:lnTo>
                  <a:pt x="20481" y="44481"/>
                </a:lnTo>
                <a:lnTo>
                  <a:pt x="28323" y="34410"/>
                </a:lnTo>
                <a:lnTo>
                  <a:pt x="32553" y="31891"/>
                </a:lnTo>
                <a:lnTo>
                  <a:pt x="67171" y="31891"/>
                </a:lnTo>
                <a:lnTo>
                  <a:pt x="68097" y="29625"/>
                </a:lnTo>
                <a:lnTo>
                  <a:pt x="52595" y="29625"/>
                </a:lnTo>
                <a:lnTo>
                  <a:pt x="49967" y="23508"/>
                </a:lnTo>
                <a:lnTo>
                  <a:pt x="44804" y="20450"/>
                </a:lnTo>
                <a:close/>
              </a:path>
              <a:path w="318134" h="80645">
                <a:moveTo>
                  <a:pt x="115137" y="20450"/>
                </a:moveTo>
                <a:lnTo>
                  <a:pt x="108122" y="20450"/>
                </a:lnTo>
                <a:lnTo>
                  <a:pt x="100187" y="21226"/>
                </a:lnTo>
                <a:lnTo>
                  <a:pt x="71076" y="45956"/>
                </a:lnTo>
                <a:lnTo>
                  <a:pt x="67903" y="61822"/>
                </a:lnTo>
                <a:lnTo>
                  <a:pt x="69024" y="68270"/>
                </a:lnTo>
                <a:lnTo>
                  <a:pt x="76709" y="78020"/>
                </a:lnTo>
                <a:lnTo>
                  <a:pt x="82479" y="80457"/>
                </a:lnTo>
                <a:lnTo>
                  <a:pt x="95798" y="80457"/>
                </a:lnTo>
                <a:lnTo>
                  <a:pt x="101138" y="79061"/>
                </a:lnTo>
                <a:lnTo>
                  <a:pt x="111284" y="73486"/>
                </a:lnTo>
                <a:lnTo>
                  <a:pt x="115628" y="69393"/>
                </a:lnTo>
                <a:lnTo>
                  <a:pt x="89379" y="69393"/>
                </a:lnTo>
                <a:lnTo>
                  <a:pt x="86950" y="68225"/>
                </a:lnTo>
                <a:lnTo>
                  <a:pt x="83536" y="63548"/>
                </a:lnTo>
                <a:lnTo>
                  <a:pt x="83162" y="61103"/>
                </a:lnTo>
                <a:lnTo>
                  <a:pt x="83182" y="59897"/>
                </a:lnTo>
                <a:lnTo>
                  <a:pt x="84016" y="55797"/>
                </a:lnTo>
                <a:lnTo>
                  <a:pt x="84164" y="55256"/>
                </a:lnTo>
                <a:lnTo>
                  <a:pt x="123011" y="55256"/>
                </a:lnTo>
                <a:lnTo>
                  <a:pt x="124331" y="52270"/>
                </a:lnTo>
                <a:lnTo>
                  <a:pt x="125367" y="48908"/>
                </a:lnTo>
                <a:lnTo>
                  <a:pt x="125985" y="45813"/>
                </a:lnTo>
                <a:lnTo>
                  <a:pt x="87609" y="45813"/>
                </a:lnTo>
                <a:lnTo>
                  <a:pt x="89452" y="41100"/>
                </a:lnTo>
                <a:lnTo>
                  <a:pt x="91882" y="37539"/>
                </a:lnTo>
                <a:lnTo>
                  <a:pt x="97923" y="32718"/>
                </a:lnTo>
                <a:lnTo>
                  <a:pt x="101033" y="31514"/>
                </a:lnTo>
                <a:lnTo>
                  <a:pt x="126854" y="31514"/>
                </a:lnTo>
                <a:lnTo>
                  <a:pt x="126823" y="31289"/>
                </a:lnTo>
                <a:lnTo>
                  <a:pt x="120279" y="22618"/>
                </a:lnTo>
                <a:lnTo>
                  <a:pt x="115137" y="20450"/>
                </a:lnTo>
                <a:close/>
              </a:path>
              <a:path w="318134" h="80645">
                <a:moveTo>
                  <a:pt x="50409" y="72901"/>
                </a:moveTo>
                <a:lnTo>
                  <a:pt x="35737" y="72901"/>
                </a:lnTo>
                <a:lnTo>
                  <a:pt x="33203" y="79106"/>
                </a:lnTo>
                <a:lnTo>
                  <a:pt x="47872" y="79106"/>
                </a:lnTo>
                <a:lnTo>
                  <a:pt x="50409" y="72901"/>
                </a:lnTo>
                <a:close/>
              </a:path>
              <a:path w="318134" h="80645">
                <a:moveTo>
                  <a:pt x="106132" y="61408"/>
                </a:moveTo>
                <a:lnTo>
                  <a:pt x="102195" y="66733"/>
                </a:lnTo>
                <a:lnTo>
                  <a:pt x="97651" y="69393"/>
                </a:lnTo>
                <a:lnTo>
                  <a:pt x="115628" y="69393"/>
                </a:lnTo>
                <a:lnTo>
                  <a:pt x="119535" y="63728"/>
                </a:lnTo>
                <a:lnTo>
                  <a:pt x="106132" y="61408"/>
                </a:lnTo>
                <a:close/>
              </a:path>
              <a:path w="318134" h="80645">
                <a:moveTo>
                  <a:pt x="67171" y="31891"/>
                </a:moveTo>
                <a:lnTo>
                  <a:pt x="39998" y="31891"/>
                </a:lnTo>
                <a:lnTo>
                  <a:pt x="42312" y="33168"/>
                </a:lnTo>
                <a:lnTo>
                  <a:pt x="45757" y="38276"/>
                </a:lnTo>
                <a:lnTo>
                  <a:pt x="27695" y="68855"/>
                </a:lnTo>
                <a:lnTo>
                  <a:pt x="52062" y="68855"/>
                </a:lnTo>
                <a:lnTo>
                  <a:pt x="67171" y="31891"/>
                </a:lnTo>
                <a:close/>
              </a:path>
              <a:path w="318134" h="80645">
                <a:moveTo>
                  <a:pt x="126854" y="31514"/>
                </a:moveTo>
                <a:lnTo>
                  <a:pt x="107441" y="31514"/>
                </a:lnTo>
                <a:lnTo>
                  <a:pt x="109776" y="32574"/>
                </a:lnTo>
                <a:lnTo>
                  <a:pt x="112740" y="36818"/>
                </a:lnTo>
                <a:lnTo>
                  <a:pt x="113054" y="40004"/>
                </a:lnTo>
                <a:lnTo>
                  <a:pt x="112143" y="44608"/>
                </a:lnTo>
                <a:lnTo>
                  <a:pt x="111839" y="45813"/>
                </a:lnTo>
                <a:lnTo>
                  <a:pt x="125985" y="45813"/>
                </a:lnTo>
                <a:lnTo>
                  <a:pt x="127635" y="37539"/>
                </a:lnTo>
                <a:lnTo>
                  <a:pt x="127596" y="36818"/>
                </a:lnTo>
                <a:lnTo>
                  <a:pt x="126854" y="31514"/>
                </a:lnTo>
                <a:close/>
              </a:path>
              <a:path w="318134" h="80645">
                <a:moveTo>
                  <a:pt x="80206" y="0"/>
                </a:moveTo>
                <a:lnTo>
                  <a:pt x="64720" y="0"/>
                </a:lnTo>
                <a:lnTo>
                  <a:pt x="52595" y="29625"/>
                </a:lnTo>
                <a:lnTo>
                  <a:pt x="68097" y="29625"/>
                </a:lnTo>
                <a:lnTo>
                  <a:pt x="80206" y="0"/>
                </a:lnTo>
                <a:close/>
              </a:path>
              <a:path w="318134" h="80645">
                <a:moveTo>
                  <a:pt x="240359" y="20450"/>
                </a:moveTo>
                <a:lnTo>
                  <a:pt x="231909" y="20450"/>
                </a:lnTo>
                <a:lnTo>
                  <a:pt x="224831" y="21042"/>
                </a:lnTo>
                <a:lnTo>
                  <a:pt x="194414" y="47753"/>
                </a:lnTo>
                <a:lnTo>
                  <a:pt x="191492" y="61103"/>
                </a:lnTo>
                <a:lnTo>
                  <a:pt x="191617" y="64089"/>
                </a:lnTo>
                <a:lnTo>
                  <a:pt x="194130" y="72003"/>
                </a:lnTo>
                <a:lnTo>
                  <a:pt x="196632" y="75060"/>
                </a:lnTo>
                <a:lnTo>
                  <a:pt x="204108" y="79376"/>
                </a:lnTo>
                <a:lnTo>
                  <a:pt x="208684" y="80457"/>
                </a:lnTo>
                <a:lnTo>
                  <a:pt x="214077" y="80457"/>
                </a:lnTo>
                <a:lnTo>
                  <a:pt x="241674" y="68477"/>
                </a:lnTo>
                <a:lnTo>
                  <a:pt x="213637" y="68477"/>
                </a:lnTo>
                <a:lnTo>
                  <a:pt x="211072" y="67272"/>
                </a:lnTo>
                <a:lnTo>
                  <a:pt x="207574" y="62452"/>
                </a:lnTo>
                <a:lnTo>
                  <a:pt x="207103" y="59196"/>
                </a:lnTo>
                <a:lnTo>
                  <a:pt x="208583" y="51820"/>
                </a:lnTo>
                <a:lnTo>
                  <a:pt x="226286" y="32107"/>
                </a:lnTo>
                <a:lnTo>
                  <a:pt x="254130" y="32107"/>
                </a:lnTo>
                <a:lnTo>
                  <a:pt x="246495" y="22779"/>
                </a:lnTo>
                <a:lnTo>
                  <a:pt x="240359" y="20450"/>
                </a:lnTo>
                <a:close/>
              </a:path>
              <a:path w="318134" h="80645">
                <a:moveTo>
                  <a:pt x="269510" y="60706"/>
                </a:moveTo>
                <a:lnTo>
                  <a:pt x="254034" y="63080"/>
                </a:lnTo>
                <a:lnTo>
                  <a:pt x="254537" y="68477"/>
                </a:lnTo>
                <a:lnTo>
                  <a:pt x="254627" y="68739"/>
                </a:lnTo>
                <a:lnTo>
                  <a:pt x="256767" y="72856"/>
                </a:lnTo>
                <a:lnTo>
                  <a:pt x="264578" y="78936"/>
                </a:lnTo>
                <a:lnTo>
                  <a:pt x="270672" y="80457"/>
                </a:lnTo>
                <a:lnTo>
                  <a:pt x="287247" y="80457"/>
                </a:lnTo>
                <a:lnTo>
                  <a:pt x="294095" y="78460"/>
                </a:lnTo>
                <a:lnTo>
                  <a:pt x="304828" y="70474"/>
                </a:lnTo>
                <a:lnTo>
                  <a:pt x="305567" y="69393"/>
                </a:lnTo>
                <a:lnTo>
                  <a:pt x="277415" y="69393"/>
                </a:lnTo>
                <a:lnTo>
                  <a:pt x="274839" y="68739"/>
                </a:lnTo>
                <a:lnTo>
                  <a:pt x="271415" y="66111"/>
                </a:lnTo>
                <a:lnTo>
                  <a:pt x="270211" y="63872"/>
                </a:lnTo>
                <a:lnTo>
                  <a:pt x="269510" y="60706"/>
                </a:lnTo>
                <a:close/>
              </a:path>
              <a:path w="318134" h="80645">
                <a:moveTo>
                  <a:pt x="202328" y="0"/>
                </a:moveTo>
                <a:lnTo>
                  <a:pt x="186894" y="0"/>
                </a:lnTo>
                <a:lnTo>
                  <a:pt x="154508" y="79106"/>
                </a:lnTo>
                <a:lnTo>
                  <a:pt x="169994" y="79106"/>
                </a:lnTo>
                <a:lnTo>
                  <a:pt x="202328" y="0"/>
                </a:lnTo>
                <a:close/>
              </a:path>
              <a:path w="318134" h="80645">
                <a:moveTo>
                  <a:pt x="304577" y="20450"/>
                </a:moveTo>
                <a:lnTo>
                  <a:pt x="287917" y="20450"/>
                </a:lnTo>
                <a:lnTo>
                  <a:pt x="280462" y="22734"/>
                </a:lnTo>
                <a:lnTo>
                  <a:pt x="270798" y="30579"/>
                </a:lnTo>
                <a:lnTo>
                  <a:pt x="268337" y="34481"/>
                </a:lnTo>
                <a:lnTo>
                  <a:pt x="266515" y="43546"/>
                </a:lnTo>
                <a:lnTo>
                  <a:pt x="267531" y="47215"/>
                </a:lnTo>
                <a:lnTo>
                  <a:pt x="272326" y="51820"/>
                </a:lnTo>
                <a:lnTo>
                  <a:pt x="277635" y="54268"/>
                </a:lnTo>
                <a:lnTo>
                  <a:pt x="289624" y="58512"/>
                </a:lnTo>
                <a:lnTo>
                  <a:pt x="291572" y="59485"/>
                </a:lnTo>
                <a:lnTo>
                  <a:pt x="292200" y="60274"/>
                </a:lnTo>
                <a:lnTo>
                  <a:pt x="292797" y="61103"/>
                </a:lnTo>
                <a:lnTo>
                  <a:pt x="292903" y="62452"/>
                </a:lnTo>
                <a:lnTo>
                  <a:pt x="292472" y="64627"/>
                </a:lnTo>
                <a:lnTo>
                  <a:pt x="291467" y="65941"/>
                </a:lnTo>
                <a:lnTo>
                  <a:pt x="289771" y="67019"/>
                </a:lnTo>
                <a:lnTo>
                  <a:pt x="287342" y="68604"/>
                </a:lnTo>
                <a:lnTo>
                  <a:pt x="284357" y="69393"/>
                </a:lnTo>
                <a:lnTo>
                  <a:pt x="305567" y="69393"/>
                </a:lnTo>
                <a:lnTo>
                  <a:pt x="308053" y="65761"/>
                </a:lnTo>
                <a:lnTo>
                  <a:pt x="309980" y="56119"/>
                </a:lnTo>
                <a:lnTo>
                  <a:pt x="308901" y="52521"/>
                </a:lnTo>
                <a:lnTo>
                  <a:pt x="303770" y="47414"/>
                </a:lnTo>
                <a:lnTo>
                  <a:pt x="299142" y="45255"/>
                </a:lnTo>
                <a:lnTo>
                  <a:pt x="287425" y="41622"/>
                </a:lnTo>
                <a:lnTo>
                  <a:pt x="284734" y="40615"/>
                </a:lnTo>
                <a:lnTo>
                  <a:pt x="282692" y="39105"/>
                </a:lnTo>
                <a:lnTo>
                  <a:pt x="282218" y="37934"/>
                </a:lnTo>
                <a:lnTo>
                  <a:pt x="282798" y="35060"/>
                </a:lnTo>
                <a:lnTo>
                  <a:pt x="283740" y="33833"/>
                </a:lnTo>
                <a:lnTo>
                  <a:pt x="287017" y="31676"/>
                </a:lnTo>
                <a:lnTo>
                  <a:pt x="289457" y="31136"/>
                </a:lnTo>
                <a:lnTo>
                  <a:pt x="318026" y="31136"/>
                </a:lnTo>
                <a:lnTo>
                  <a:pt x="318021" y="30847"/>
                </a:lnTo>
                <a:lnTo>
                  <a:pt x="316356" y="27196"/>
                </a:lnTo>
                <a:lnTo>
                  <a:pt x="309885" y="21799"/>
                </a:lnTo>
                <a:lnTo>
                  <a:pt x="304577" y="20450"/>
                </a:lnTo>
                <a:close/>
              </a:path>
              <a:path w="318134" h="80645">
                <a:moveTo>
                  <a:pt x="254130" y="32107"/>
                </a:moveTo>
                <a:lnTo>
                  <a:pt x="233008" y="32107"/>
                </a:lnTo>
                <a:lnTo>
                  <a:pt x="235553" y="33213"/>
                </a:lnTo>
                <a:lnTo>
                  <a:pt x="238945" y="37637"/>
                </a:lnTo>
                <a:lnTo>
                  <a:pt x="239378" y="40281"/>
                </a:lnTo>
                <a:lnTo>
                  <a:pt x="239342" y="41004"/>
                </a:lnTo>
                <a:lnTo>
                  <a:pt x="237217" y="51623"/>
                </a:lnTo>
                <a:lnTo>
                  <a:pt x="233919" y="57882"/>
                </a:lnTo>
                <a:lnTo>
                  <a:pt x="225186" y="66659"/>
                </a:lnTo>
                <a:lnTo>
                  <a:pt x="221260" y="68477"/>
                </a:lnTo>
                <a:lnTo>
                  <a:pt x="241674" y="68477"/>
                </a:lnTo>
                <a:lnTo>
                  <a:pt x="255248" y="38366"/>
                </a:lnTo>
                <a:lnTo>
                  <a:pt x="254130" y="32107"/>
                </a:lnTo>
                <a:close/>
              </a:path>
              <a:path w="318134" h="80645">
                <a:moveTo>
                  <a:pt x="318026" y="31136"/>
                </a:moveTo>
                <a:lnTo>
                  <a:pt x="295928" y="31136"/>
                </a:lnTo>
                <a:lnTo>
                  <a:pt x="298556" y="31837"/>
                </a:lnTo>
                <a:lnTo>
                  <a:pt x="302064" y="34283"/>
                </a:lnTo>
                <a:lnTo>
                  <a:pt x="302975" y="35849"/>
                </a:lnTo>
                <a:lnTo>
                  <a:pt x="303310" y="37934"/>
                </a:lnTo>
                <a:lnTo>
                  <a:pt x="318105" y="35452"/>
                </a:lnTo>
                <a:lnTo>
                  <a:pt x="318026" y="31136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8365080" y="4670080"/>
            <a:ext cx="337820" cy="99060"/>
          </a:xfrm>
          <a:custGeom>
            <a:avLst/>
            <a:gdLst/>
            <a:ahLst/>
            <a:cxnLst/>
            <a:rect l="l" t="t" r="r" b="b"/>
            <a:pathLst>
              <a:path w="337819" h="99060">
                <a:moveTo>
                  <a:pt x="0" y="0"/>
                </a:moveTo>
                <a:lnTo>
                  <a:pt x="337764" y="0"/>
                </a:lnTo>
                <a:lnTo>
                  <a:pt x="337764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911556" y="4756355"/>
            <a:ext cx="403860" cy="102870"/>
          </a:xfrm>
          <a:custGeom>
            <a:avLst/>
            <a:gdLst/>
            <a:ahLst/>
            <a:cxnLst/>
            <a:rect l="l" t="t" r="r" b="b"/>
            <a:pathLst>
              <a:path w="403860" h="102870">
                <a:moveTo>
                  <a:pt x="47234" y="20451"/>
                </a:moveTo>
                <a:lnTo>
                  <a:pt x="40218" y="20451"/>
                </a:lnTo>
                <a:lnTo>
                  <a:pt x="32283" y="21227"/>
                </a:lnTo>
                <a:lnTo>
                  <a:pt x="3172" y="45957"/>
                </a:lnTo>
                <a:lnTo>
                  <a:pt x="0" y="61822"/>
                </a:lnTo>
                <a:lnTo>
                  <a:pt x="1113" y="68226"/>
                </a:lnTo>
                <a:lnTo>
                  <a:pt x="8812" y="78018"/>
                </a:lnTo>
                <a:lnTo>
                  <a:pt x="14583" y="80456"/>
                </a:lnTo>
                <a:lnTo>
                  <a:pt x="27894" y="80456"/>
                </a:lnTo>
                <a:lnTo>
                  <a:pt x="33236" y="79062"/>
                </a:lnTo>
                <a:lnTo>
                  <a:pt x="43380" y="73487"/>
                </a:lnTo>
                <a:lnTo>
                  <a:pt x="47728" y="69394"/>
                </a:lnTo>
                <a:lnTo>
                  <a:pt x="21472" y="69394"/>
                </a:lnTo>
                <a:lnTo>
                  <a:pt x="19053" y="68226"/>
                </a:lnTo>
                <a:lnTo>
                  <a:pt x="15661" y="63584"/>
                </a:lnTo>
                <a:lnTo>
                  <a:pt x="15555" y="63027"/>
                </a:lnTo>
                <a:lnTo>
                  <a:pt x="15262" y="61120"/>
                </a:lnTo>
                <a:lnTo>
                  <a:pt x="15267" y="59952"/>
                </a:lnTo>
                <a:lnTo>
                  <a:pt x="15990" y="56335"/>
                </a:lnTo>
                <a:lnTo>
                  <a:pt x="16260" y="55256"/>
                </a:lnTo>
                <a:lnTo>
                  <a:pt x="55113" y="55256"/>
                </a:lnTo>
                <a:lnTo>
                  <a:pt x="56429" y="52270"/>
                </a:lnTo>
                <a:lnTo>
                  <a:pt x="57461" y="48906"/>
                </a:lnTo>
                <a:lnTo>
                  <a:pt x="58079" y="45814"/>
                </a:lnTo>
                <a:lnTo>
                  <a:pt x="19714" y="45814"/>
                </a:lnTo>
                <a:lnTo>
                  <a:pt x="21556" y="41101"/>
                </a:lnTo>
                <a:lnTo>
                  <a:pt x="23985" y="37540"/>
                </a:lnTo>
                <a:lnTo>
                  <a:pt x="30023" y="32718"/>
                </a:lnTo>
                <a:lnTo>
                  <a:pt x="33131" y="31513"/>
                </a:lnTo>
                <a:lnTo>
                  <a:pt x="58950" y="31513"/>
                </a:lnTo>
                <a:lnTo>
                  <a:pt x="58918" y="31288"/>
                </a:lnTo>
                <a:lnTo>
                  <a:pt x="52377" y="22618"/>
                </a:lnTo>
                <a:lnTo>
                  <a:pt x="47234" y="20451"/>
                </a:lnTo>
                <a:close/>
              </a:path>
              <a:path w="403860" h="102870">
                <a:moveTo>
                  <a:pt x="170931" y="20451"/>
                </a:moveTo>
                <a:lnTo>
                  <a:pt x="157947" y="20451"/>
                </a:lnTo>
                <a:lnTo>
                  <a:pt x="151907" y="22043"/>
                </a:lnTo>
                <a:lnTo>
                  <a:pt x="125554" y="49751"/>
                </a:lnTo>
                <a:lnTo>
                  <a:pt x="122825" y="63817"/>
                </a:lnTo>
                <a:lnTo>
                  <a:pt x="123730" y="69574"/>
                </a:lnTo>
                <a:lnTo>
                  <a:pt x="130552" y="78280"/>
                </a:lnTo>
                <a:lnTo>
                  <a:pt x="135906" y="80456"/>
                </a:lnTo>
                <a:lnTo>
                  <a:pt x="149615" y="80456"/>
                </a:lnTo>
                <a:lnTo>
                  <a:pt x="155593" y="78712"/>
                </a:lnTo>
                <a:lnTo>
                  <a:pt x="166701" y="71733"/>
                </a:lnTo>
                <a:lnTo>
                  <a:pt x="169848" y="68316"/>
                </a:lnTo>
                <a:lnTo>
                  <a:pt x="143425" y="68316"/>
                </a:lnTo>
                <a:lnTo>
                  <a:pt x="141541" y="67396"/>
                </a:lnTo>
                <a:lnTo>
                  <a:pt x="139027" y="63817"/>
                </a:lnTo>
                <a:lnTo>
                  <a:pt x="138944" y="63549"/>
                </a:lnTo>
                <a:lnTo>
                  <a:pt x="138659" y="61120"/>
                </a:lnTo>
                <a:lnTo>
                  <a:pt x="140113" y="53852"/>
                </a:lnTo>
                <a:lnTo>
                  <a:pt x="157923" y="31891"/>
                </a:lnTo>
                <a:lnTo>
                  <a:pt x="183380" y="31891"/>
                </a:lnTo>
                <a:lnTo>
                  <a:pt x="182623" y="29266"/>
                </a:lnTo>
                <a:lnTo>
                  <a:pt x="175976" y="22212"/>
                </a:lnTo>
                <a:lnTo>
                  <a:pt x="170931" y="20451"/>
                </a:lnTo>
                <a:close/>
              </a:path>
              <a:path w="403860" h="102870">
                <a:moveTo>
                  <a:pt x="89000" y="21800"/>
                </a:moveTo>
                <a:lnTo>
                  <a:pt x="72542" y="21800"/>
                </a:lnTo>
                <a:lnTo>
                  <a:pt x="81522" y="49751"/>
                </a:lnTo>
                <a:lnTo>
                  <a:pt x="49156" y="79107"/>
                </a:lnTo>
                <a:lnTo>
                  <a:pt x="68149" y="79107"/>
                </a:lnTo>
                <a:lnTo>
                  <a:pt x="85611" y="63027"/>
                </a:lnTo>
                <a:lnTo>
                  <a:pt x="101892" y="63027"/>
                </a:lnTo>
                <a:lnTo>
                  <a:pt x="98162" y="51534"/>
                </a:lnTo>
                <a:lnTo>
                  <a:pt x="112815" y="38149"/>
                </a:lnTo>
                <a:lnTo>
                  <a:pt x="94094" y="38149"/>
                </a:lnTo>
                <a:lnTo>
                  <a:pt x="89000" y="21800"/>
                </a:lnTo>
                <a:close/>
              </a:path>
              <a:path w="403860" h="102870">
                <a:moveTo>
                  <a:pt x="101892" y="63027"/>
                </a:moveTo>
                <a:lnTo>
                  <a:pt x="85611" y="63027"/>
                </a:lnTo>
                <a:lnTo>
                  <a:pt x="90651" y="79107"/>
                </a:lnTo>
                <a:lnTo>
                  <a:pt x="107110" y="79107"/>
                </a:lnTo>
                <a:lnTo>
                  <a:pt x="101892" y="63027"/>
                </a:lnTo>
                <a:close/>
              </a:path>
              <a:path w="403860" h="102870">
                <a:moveTo>
                  <a:pt x="38233" y="61408"/>
                </a:moveTo>
                <a:lnTo>
                  <a:pt x="34290" y="66731"/>
                </a:lnTo>
                <a:lnTo>
                  <a:pt x="29746" y="69394"/>
                </a:lnTo>
                <a:lnTo>
                  <a:pt x="47728" y="69394"/>
                </a:lnTo>
                <a:lnTo>
                  <a:pt x="51638" y="63729"/>
                </a:lnTo>
                <a:lnTo>
                  <a:pt x="38233" y="61408"/>
                </a:lnTo>
                <a:close/>
              </a:path>
              <a:path w="403860" h="102870">
                <a:moveTo>
                  <a:pt x="160640" y="57522"/>
                </a:moveTo>
                <a:lnTo>
                  <a:pt x="158625" y="61120"/>
                </a:lnTo>
                <a:lnTo>
                  <a:pt x="156286" y="63817"/>
                </a:lnTo>
                <a:lnTo>
                  <a:pt x="150963" y="67415"/>
                </a:lnTo>
                <a:lnTo>
                  <a:pt x="148391" y="68316"/>
                </a:lnTo>
                <a:lnTo>
                  <a:pt x="169848" y="68316"/>
                </a:lnTo>
                <a:lnTo>
                  <a:pt x="171390" y="66641"/>
                </a:lnTo>
                <a:lnTo>
                  <a:pt x="175209" y="59952"/>
                </a:lnTo>
                <a:lnTo>
                  <a:pt x="160640" y="57522"/>
                </a:lnTo>
                <a:close/>
              </a:path>
              <a:path w="403860" h="102870">
                <a:moveTo>
                  <a:pt x="58950" y="31513"/>
                </a:moveTo>
                <a:lnTo>
                  <a:pt x="39535" y="31513"/>
                </a:lnTo>
                <a:lnTo>
                  <a:pt x="41878" y="32574"/>
                </a:lnTo>
                <a:lnTo>
                  <a:pt x="44842" y="36819"/>
                </a:lnTo>
                <a:lnTo>
                  <a:pt x="45159" y="40004"/>
                </a:lnTo>
                <a:lnTo>
                  <a:pt x="44309" y="44248"/>
                </a:lnTo>
                <a:lnTo>
                  <a:pt x="43944" y="45814"/>
                </a:lnTo>
                <a:lnTo>
                  <a:pt x="58079" y="45814"/>
                </a:lnTo>
                <a:lnTo>
                  <a:pt x="59735" y="37540"/>
                </a:lnTo>
                <a:lnTo>
                  <a:pt x="59696" y="36819"/>
                </a:lnTo>
                <a:lnTo>
                  <a:pt x="58950" y="31513"/>
                </a:lnTo>
                <a:close/>
              </a:path>
              <a:path w="403860" h="102870">
                <a:moveTo>
                  <a:pt x="183380" y="31891"/>
                </a:moveTo>
                <a:lnTo>
                  <a:pt x="163500" y="31891"/>
                </a:lnTo>
                <a:lnTo>
                  <a:pt x="165445" y="32647"/>
                </a:lnTo>
                <a:lnTo>
                  <a:pt x="168042" y="35669"/>
                </a:lnTo>
                <a:lnTo>
                  <a:pt x="168408" y="37360"/>
                </a:lnTo>
                <a:lnTo>
                  <a:pt x="168468" y="38978"/>
                </a:lnTo>
                <a:lnTo>
                  <a:pt x="168271" y="41225"/>
                </a:lnTo>
                <a:lnTo>
                  <a:pt x="183315" y="39662"/>
                </a:lnTo>
                <a:lnTo>
                  <a:pt x="183961" y="33905"/>
                </a:lnTo>
                <a:lnTo>
                  <a:pt x="183380" y="31891"/>
                </a:lnTo>
                <a:close/>
              </a:path>
              <a:path w="403860" h="102870">
                <a:moveTo>
                  <a:pt x="130713" y="21800"/>
                </a:moveTo>
                <a:lnTo>
                  <a:pt x="111880" y="21800"/>
                </a:lnTo>
                <a:lnTo>
                  <a:pt x="94094" y="38149"/>
                </a:lnTo>
                <a:lnTo>
                  <a:pt x="112815" y="38149"/>
                </a:lnTo>
                <a:lnTo>
                  <a:pt x="130713" y="21800"/>
                </a:lnTo>
                <a:close/>
              </a:path>
              <a:path w="403860" h="102870">
                <a:moveTo>
                  <a:pt x="272771" y="89090"/>
                </a:moveTo>
                <a:lnTo>
                  <a:pt x="269115" y="100638"/>
                </a:lnTo>
                <a:lnTo>
                  <a:pt x="272985" y="101789"/>
                </a:lnTo>
                <a:lnTo>
                  <a:pt x="276558" y="102364"/>
                </a:lnTo>
                <a:lnTo>
                  <a:pt x="283140" y="102364"/>
                </a:lnTo>
                <a:lnTo>
                  <a:pt x="300852" y="89900"/>
                </a:lnTo>
                <a:lnTo>
                  <a:pt x="276298" y="89900"/>
                </a:lnTo>
                <a:lnTo>
                  <a:pt x="274536" y="89630"/>
                </a:lnTo>
                <a:lnTo>
                  <a:pt x="272771" y="89090"/>
                </a:lnTo>
                <a:close/>
              </a:path>
              <a:path w="403860" h="102870">
                <a:moveTo>
                  <a:pt x="308840" y="21800"/>
                </a:moveTo>
                <a:lnTo>
                  <a:pt x="293407" y="21800"/>
                </a:lnTo>
                <a:lnTo>
                  <a:pt x="291930" y="79107"/>
                </a:lnTo>
                <a:lnTo>
                  <a:pt x="287432" y="86303"/>
                </a:lnTo>
                <a:lnTo>
                  <a:pt x="282810" y="89900"/>
                </a:lnTo>
                <a:lnTo>
                  <a:pt x="300852" y="89900"/>
                </a:lnTo>
                <a:lnTo>
                  <a:pt x="319226" y="65778"/>
                </a:lnTo>
                <a:lnTo>
                  <a:pt x="305549" y="65778"/>
                </a:lnTo>
                <a:lnTo>
                  <a:pt x="306030" y="62829"/>
                </a:lnTo>
                <a:lnTo>
                  <a:pt x="306519" y="57684"/>
                </a:lnTo>
                <a:lnTo>
                  <a:pt x="308840" y="21800"/>
                </a:lnTo>
                <a:close/>
              </a:path>
              <a:path w="403860" h="102870">
                <a:moveTo>
                  <a:pt x="217752" y="21800"/>
                </a:moveTo>
                <a:lnTo>
                  <a:pt x="202266" y="21800"/>
                </a:lnTo>
                <a:lnTo>
                  <a:pt x="186782" y="59644"/>
                </a:lnTo>
                <a:lnTo>
                  <a:pt x="185397" y="63549"/>
                </a:lnTo>
                <a:lnTo>
                  <a:pt x="184081" y="70096"/>
                </a:lnTo>
                <a:lnTo>
                  <a:pt x="184707" y="73710"/>
                </a:lnTo>
                <a:lnTo>
                  <a:pt x="189023" y="79107"/>
                </a:lnTo>
                <a:lnTo>
                  <a:pt x="192459" y="80456"/>
                </a:lnTo>
                <a:lnTo>
                  <a:pt x="204619" y="80456"/>
                </a:lnTo>
                <a:lnTo>
                  <a:pt x="212117" y="77416"/>
                </a:lnTo>
                <a:lnTo>
                  <a:pt x="219664" y="71337"/>
                </a:lnTo>
                <a:lnTo>
                  <a:pt x="234131" y="71337"/>
                </a:lnTo>
                <a:lnTo>
                  <a:pt x="234926" y="69394"/>
                </a:lnTo>
                <a:lnTo>
                  <a:pt x="204493" y="69394"/>
                </a:lnTo>
                <a:lnTo>
                  <a:pt x="203046" y="68801"/>
                </a:lnTo>
                <a:lnTo>
                  <a:pt x="201075" y="66427"/>
                </a:lnTo>
                <a:lnTo>
                  <a:pt x="200747" y="65006"/>
                </a:lnTo>
                <a:lnTo>
                  <a:pt x="201279" y="62343"/>
                </a:lnTo>
                <a:lnTo>
                  <a:pt x="202374" y="59429"/>
                </a:lnTo>
                <a:lnTo>
                  <a:pt x="217752" y="21800"/>
                </a:lnTo>
                <a:close/>
              </a:path>
              <a:path w="403860" h="102870">
                <a:moveTo>
                  <a:pt x="391293" y="20451"/>
                </a:moveTo>
                <a:lnTo>
                  <a:pt x="384278" y="20451"/>
                </a:lnTo>
                <a:lnTo>
                  <a:pt x="376343" y="21227"/>
                </a:lnTo>
                <a:lnTo>
                  <a:pt x="347233" y="45957"/>
                </a:lnTo>
                <a:lnTo>
                  <a:pt x="344150" y="62343"/>
                </a:lnTo>
                <a:lnTo>
                  <a:pt x="345181" y="68271"/>
                </a:lnTo>
                <a:lnTo>
                  <a:pt x="352871" y="78018"/>
                </a:lnTo>
                <a:lnTo>
                  <a:pt x="358643" y="80456"/>
                </a:lnTo>
                <a:lnTo>
                  <a:pt x="371954" y="80456"/>
                </a:lnTo>
                <a:lnTo>
                  <a:pt x="377297" y="79062"/>
                </a:lnTo>
                <a:lnTo>
                  <a:pt x="387442" y="73487"/>
                </a:lnTo>
                <a:lnTo>
                  <a:pt x="391787" y="69394"/>
                </a:lnTo>
                <a:lnTo>
                  <a:pt x="365534" y="69394"/>
                </a:lnTo>
                <a:lnTo>
                  <a:pt x="363112" y="68226"/>
                </a:lnTo>
                <a:lnTo>
                  <a:pt x="359694" y="63549"/>
                </a:lnTo>
                <a:lnTo>
                  <a:pt x="359338" y="61228"/>
                </a:lnTo>
                <a:lnTo>
                  <a:pt x="359431" y="59429"/>
                </a:lnTo>
                <a:lnTo>
                  <a:pt x="359985" y="56659"/>
                </a:lnTo>
                <a:lnTo>
                  <a:pt x="360318" y="55256"/>
                </a:lnTo>
                <a:lnTo>
                  <a:pt x="399173" y="55256"/>
                </a:lnTo>
                <a:lnTo>
                  <a:pt x="400489" y="52270"/>
                </a:lnTo>
                <a:lnTo>
                  <a:pt x="401522" y="48906"/>
                </a:lnTo>
                <a:lnTo>
                  <a:pt x="402140" y="45814"/>
                </a:lnTo>
                <a:lnTo>
                  <a:pt x="363774" y="45814"/>
                </a:lnTo>
                <a:lnTo>
                  <a:pt x="365616" y="41101"/>
                </a:lnTo>
                <a:lnTo>
                  <a:pt x="368045" y="37540"/>
                </a:lnTo>
                <a:lnTo>
                  <a:pt x="374082" y="32718"/>
                </a:lnTo>
                <a:lnTo>
                  <a:pt x="377192" y="31513"/>
                </a:lnTo>
                <a:lnTo>
                  <a:pt x="403008" y="31513"/>
                </a:lnTo>
                <a:lnTo>
                  <a:pt x="402977" y="31288"/>
                </a:lnTo>
                <a:lnTo>
                  <a:pt x="396437" y="22618"/>
                </a:lnTo>
                <a:lnTo>
                  <a:pt x="391293" y="20451"/>
                </a:lnTo>
                <a:close/>
              </a:path>
              <a:path w="403860" h="102870">
                <a:moveTo>
                  <a:pt x="234131" y="71337"/>
                </a:moveTo>
                <a:lnTo>
                  <a:pt x="219664" y="71337"/>
                </a:lnTo>
                <a:lnTo>
                  <a:pt x="216489" y="79107"/>
                </a:lnTo>
                <a:lnTo>
                  <a:pt x="230953" y="79107"/>
                </a:lnTo>
                <a:lnTo>
                  <a:pt x="234131" y="71337"/>
                </a:lnTo>
                <a:close/>
              </a:path>
              <a:path w="403860" h="102870">
                <a:moveTo>
                  <a:pt x="294152" y="0"/>
                </a:moveTo>
                <a:lnTo>
                  <a:pt x="278719" y="0"/>
                </a:lnTo>
                <a:lnTo>
                  <a:pt x="246330" y="79107"/>
                </a:lnTo>
                <a:lnTo>
                  <a:pt x="261819" y="79107"/>
                </a:lnTo>
                <a:lnTo>
                  <a:pt x="294152" y="0"/>
                </a:lnTo>
                <a:close/>
              </a:path>
              <a:path w="403860" h="102870">
                <a:moveTo>
                  <a:pt x="254394" y="21800"/>
                </a:moveTo>
                <a:lnTo>
                  <a:pt x="238905" y="21800"/>
                </a:lnTo>
                <a:lnTo>
                  <a:pt x="226186" y="52846"/>
                </a:lnTo>
                <a:lnTo>
                  <a:pt x="224909" y="55545"/>
                </a:lnTo>
                <a:lnTo>
                  <a:pt x="207767" y="69394"/>
                </a:lnTo>
                <a:lnTo>
                  <a:pt x="234926" y="69394"/>
                </a:lnTo>
                <a:lnTo>
                  <a:pt x="254394" y="21800"/>
                </a:lnTo>
                <a:close/>
              </a:path>
              <a:path w="403860" h="102870">
                <a:moveTo>
                  <a:pt x="382293" y="61408"/>
                </a:moveTo>
                <a:lnTo>
                  <a:pt x="378351" y="66731"/>
                </a:lnTo>
                <a:lnTo>
                  <a:pt x="373806" y="69394"/>
                </a:lnTo>
                <a:lnTo>
                  <a:pt x="391787" y="69394"/>
                </a:lnTo>
                <a:lnTo>
                  <a:pt x="395697" y="63729"/>
                </a:lnTo>
                <a:lnTo>
                  <a:pt x="382293" y="61408"/>
                </a:lnTo>
                <a:close/>
              </a:path>
              <a:path w="403860" h="102870">
                <a:moveTo>
                  <a:pt x="352765" y="21800"/>
                </a:moveTo>
                <a:lnTo>
                  <a:pt x="336360" y="21800"/>
                </a:lnTo>
                <a:lnTo>
                  <a:pt x="312743" y="53728"/>
                </a:lnTo>
                <a:lnTo>
                  <a:pt x="308736" y="59914"/>
                </a:lnTo>
                <a:lnTo>
                  <a:pt x="305549" y="65778"/>
                </a:lnTo>
                <a:lnTo>
                  <a:pt x="319226" y="65778"/>
                </a:lnTo>
                <a:lnTo>
                  <a:pt x="352765" y="21800"/>
                </a:lnTo>
                <a:close/>
              </a:path>
              <a:path w="403860" h="102870">
                <a:moveTo>
                  <a:pt x="403008" y="31513"/>
                </a:moveTo>
                <a:lnTo>
                  <a:pt x="383594" y="31513"/>
                </a:lnTo>
                <a:lnTo>
                  <a:pt x="385937" y="32574"/>
                </a:lnTo>
                <a:lnTo>
                  <a:pt x="388901" y="36819"/>
                </a:lnTo>
                <a:lnTo>
                  <a:pt x="389218" y="40004"/>
                </a:lnTo>
                <a:lnTo>
                  <a:pt x="388298" y="44609"/>
                </a:lnTo>
                <a:lnTo>
                  <a:pt x="388002" y="45814"/>
                </a:lnTo>
                <a:lnTo>
                  <a:pt x="402140" y="45814"/>
                </a:lnTo>
                <a:lnTo>
                  <a:pt x="403794" y="37540"/>
                </a:lnTo>
                <a:lnTo>
                  <a:pt x="403754" y="36819"/>
                </a:lnTo>
                <a:lnTo>
                  <a:pt x="403008" y="31513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892315" y="4751221"/>
            <a:ext cx="424180" cy="121285"/>
          </a:xfrm>
          <a:custGeom>
            <a:avLst/>
            <a:gdLst/>
            <a:ahLst/>
            <a:cxnLst/>
            <a:rect l="l" t="t" r="r" b="b"/>
            <a:pathLst>
              <a:path w="424180" h="121285">
                <a:moveTo>
                  <a:pt x="0" y="0"/>
                </a:moveTo>
                <a:lnTo>
                  <a:pt x="423940" y="0"/>
                </a:lnTo>
                <a:lnTo>
                  <a:pt x="423940" y="120784"/>
                </a:lnTo>
                <a:lnTo>
                  <a:pt x="0" y="120784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716473" y="6202241"/>
            <a:ext cx="292100" cy="60325"/>
          </a:xfrm>
          <a:custGeom>
            <a:avLst/>
            <a:gdLst/>
            <a:ahLst/>
            <a:cxnLst/>
            <a:rect l="l" t="t" r="r" b="b"/>
            <a:pathLst>
              <a:path w="292100" h="60325">
                <a:moveTo>
                  <a:pt x="48145" y="0"/>
                </a:moveTo>
                <a:lnTo>
                  <a:pt x="35158" y="0"/>
                </a:lnTo>
                <a:lnTo>
                  <a:pt x="29120" y="1591"/>
                </a:lnTo>
                <a:lnTo>
                  <a:pt x="2771" y="29283"/>
                </a:lnTo>
                <a:lnTo>
                  <a:pt x="0" y="43132"/>
                </a:lnTo>
                <a:lnTo>
                  <a:pt x="943" y="49123"/>
                </a:lnTo>
                <a:lnTo>
                  <a:pt x="7763" y="57828"/>
                </a:lnTo>
                <a:lnTo>
                  <a:pt x="13121" y="60004"/>
                </a:lnTo>
                <a:lnTo>
                  <a:pt x="26826" y="60004"/>
                </a:lnTo>
                <a:lnTo>
                  <a:pt x="32806" y="58261"/>
                </a:lnTo>
                <a:lnTo>
                  <a:pt x="43914" y="51282"/>
                </a:lnTo>
                <a:lnTo>
                  <a:pt x="47060" y="47864"/>
                </a:lnTo>
                <a:lnTo>
                  <a:pt x="20640" y="47864"/>
                </a:lnTo>
                <a:lnTo>
                  <a:pt x="18755" y="46945"/>
                </a:lnTo>
                <a:lnTo>
                  <a:pt x="16241" y="43366"/>
                </a:lnTo>
                <a:lnTo>
                  <a:pt x="16161" y="43132"/>
                </a:lnTo>
                <a:lnTo>
                  <a:pt x="15873" y="40668"/>
                </a:lnTo>
                <a:lnTo>
                  <a:pt x="17326" y="33401"/>
                </a:lnTo>
                <a:lnTo>
                  <a:pt x="35137" y="11439"/>
                </a:lnTo>
                <a:lnTo>
                  <a:pt x="60594" y="11439"/>
                </a:lnTo>
                <a:lnTo>
                  <a:pt x="59836" y="8814"/>
                </a:lnTo>
                <a:lnTo>
                  <a:pt x="53187" y="1761"/>
                </a:lnTo>
                <a:lnTo>
                  <a:pt x="48145" y="0"/>
                </a:lnTo>
                <a:close/>
              </a:path>
              <a:path w="292100" h="60325">
                <a:moveTo>
                  <a:pt x="37853" y="37071"/>
                </a:moveTo>
                <a:lnTo>
                  <a:pt x="35837" y="40668"/>
                </a:lnTo>
                <a:lnTo>
                  <a:pt x="33500" y="43366"/>
                </a:lnTo>
                <a:lnTo>
                  <a:pt x="28175" y="46964"/>
                </a:lnTo>
                <a:lnTo>
                  <a:pt x="25602" y="47864"/>
                </a:lnTo>
                <a:lnTo>
                  <a:pt x="47060" y="47864"/>
                </a:lnTo>
                <a:lnTo>
                  <a:pt x="48601" y="46190"/>
                </a:lnTo>
                <a:lnTo>
                  <a:pt x="52422" y="39500"/>
                </a:lnTo>
                <a:lnTo>
                  <a:pt x="37853" y="37071"/>
                </a:lnTo>
                <a:close/>
              </a:path>
              <a:path w="292100" h="60325">
                <a:moveTo>
                  <a:pt x="60594" y="11439"/>
                </a:moveTo>
                <a:lnTo>
                  <a:pt x="40712" y="11439"/>
                </a:lnTo>
                <a:lnTo>
                  <a:pt x="42656" y="12194"/>
                </a:lnTo>
                <a:lnTo>
                  <a:pt x="45256" y="15217"/>
                </a:lnTo>
                <a:lnTo>
                  <a:pt x="45763" y="17573"/>
                </a:lnTo>
                <a:lnTo>
                  <a:pt x="45483" y="20774"/>
                </a:lnTo>
                <a:lnTo>
                  <a:pt x="60526" y="19210"/>
                </a:lnTo>
                <a:lnTo>
                  <a:pt x="61176" y="13452"/>
                </a:lnTo>
                <a:lnTo>
                  <a:pt x="60594" y="11439"/>
                </a:lnTo>
                <a:close/>
              </a:path>
              <a:path w="292100" h="60325">
                <a:moveTo>
                  <a:pt x="111191" y="0"/>
                </a:moveTo>
                <a:lnTo>
                  <a:pt x="102737" y="0"/>
                </a:lnTo>
                <a:lnTo>
                  <a:pt x="95659" y="591"/>
                </a:lnTo>
                <a:lnTo>
                  <a:pt x="65243" y="27302"/>
                </a:lnTo>
                <a:lnTo>
                  <a:pt x="62373" y="41998"/>
                </a:lnTo>
                <a:lnTo>
                  <a:pt x="62441" y="43636"/>
                </a:lnTo>
                <a:lnTo>
                  <a:pt x="64960" y="51550"/>
                </a:lnTo>
                <a:lnTo>
                  <a:pt x="67460" y="54609"/>
                </a:lnTo>
                <a:lnTo>
                  <a:pt x="74943" y="58925"/>
                </a:lnTo>
                <a:lnTo>
                  <a:pt x="79510" y="60004"/>
                </a:lnTo>
                <a:lnTo>
                  <a:pt x="84907" y="60004"/>
                </a:lnTo>
                <a:lnTo>
                  <a:pt x="112500" y="48025"/>
                </a:lnTo>
                <a:lnTo>
                  <a:pt x="84461" y="48025"/>
                </a:lnTo>
                <a:lnTo>
                  <a:pt x="81896" y="46820"/>
                </a:lnTo>
                <a:lnTo>
                  <a:pt x="78399" y="41998"/>
                </a:lnTo>
                <a:lnTo>
                  <a:pt x="77934" y="38744"/>
                </a:lnTo>
                <a:lnTo>
                  <a:pt x="79418" y="31334"/>
                </a:lnTo>
                <a:lnTo>
                  <a:pt x="97113" y="11654"/>
                </a:lnTo>
                <a:lnTo>
                  <a:pt x="124961" y="11654"/>
                </a:lnTo>
                <a:lnTo>
                  <a:pt x="117327" y="2328"/>
                </a:lnTo>
                <a:lnTo>
                  <a:pt x="111191" y="0"/>
                </a:lnTo>
                <a:close/>
              </a:path>
              <a:path w="292100" h="60325">
                <a:moveTo>
                  <a:pt x="161176" y="1348"/>
                </a:moveTo>
                <a:lnTo>
                  <a:pt x="146607" y="1348"/>
                </a:lnTo>
                <a:lnTo>
                  <a:pt x="123165" y="58655"/>
                </a:lnTo>
                <a:lnTo>
                  <a:pt x="138654" y="58655"/>
                </a:lnTo>
                <a:lnTo>
                  <a:pt x="151329" y="27710"/>
                </a:lnTo>
                <a:lnTo>
                  <a:pt x="152597" y="24822"/>
                </a:lnTo>
                <a:lnTo>
                  <a:pt x="167526" y="11061"/>
                </a:lnTo>
                <a:lnTo>
                  <a:pt x="224743" y="11061"/>
                </a:lnTo>
                <a:lnTo>
                  <a:pt x="224927" y="10144"/>
                </a:lnTo>
                <a:lnTo>
                  <a:pt x="190337" y="10144"/>
                </a:lnTo>
                <a:lnTo>
                  <a:pt x="190329" y="8310"/>
                </a:lnTo>
                <a:lnTo>
                  <a:pt x="158327" y="8310"/>
                </a:lnTo>
                <a:lnTo>
                  <a:pt x="161176" y="1348"/>
                </a:lnTo>
                <a:close/>
              </a:path>
              <a:path w="292100" h="60325">
                <a:moveTo>
                  <a:pt x="199526" y="11061"/>
                </a:moveTo>
                <a:lnTo>
                  <a:pt x="171015" y="11061"/>
                </a:lnTo>
                <a:lnTo>
                  <a:pt x="172329" y="11548"/>
                </a:lnTo>
                <a:lnTo>
                  <a:pt x="173993" y="13490"/>
                </a:lnTo>
                <a:lnTo>
                  <a:pt x="174131" y="15360"/>
                </a:lnTo>
                <a:lnTo>
                  <a:pt x="173717" y="17429"/>
                </a:lnTo>
                <a:lnTo>
                  <a:pt x="172742" y="20127"/>
                </a:lnTo>
                <a:lnTo>
                  <a:pt x="157001" y="58655"/>
                </a:lnTo>
                <a:lnTo>
                  <a:pt x="172487" y="58655"/>
                </a:lnTo>
                <a:lnTo>
                  <a:pt x="186168" y="25235"/>
                </a:lnTo>
                <a:lnTo>
                  <a:pt x="189040" y="20127"/>
                </a:lnTo>
                <a:lnTo>
                  <a:pt x="195683" y="13092"/>
                </a:lnTo>
                <a:lnTo>
                  <a:pt x="199526" y="11061"/>
                </a:lnTo>
                <a:close/>
              </a:path>
              <a:path w="292100" h="60325">
                <a:moveTo>
                  <a:pt x="224743" y="11061"/>
                </a:moveTo>
                <a:lnTo>
                  <a:pt x="205281" y="11061"/>
                </a:lnTo>
                <a:lnTo>
                  <a:pt x="206619" y="11519"/>
                </a:lnTo>
                <a:lnTo>
                  <a:pt x="208159" y="13355"/>
                </a:lnTo>
                <a:lnTo>
                  <a:pt x="208386" y="14605"/>
                </a:lnTo>
                <a:lnTo>
                  <a:pt x="207929" y="16826"/>
                </a:lnTo>
                <a:lnTo>
                  <a:pt x="206396" y="20757"/>
                </a:lnTo>
                <a:lnTo>
                  <a:pt x="190888" y="58655"/>
                </a:lnTo>
                <a:lnTo>
                  <a:pt x="206375" y="58655"/>
                </a:lnTo>
                <a:lnTo>
                  <a:pt x="222697" y="18778"/>
                </a:lnTo>
                <a:lnTo>
                  <a:pt x="223884" y="15360"/>
                </a:lnTo>
                <a:lnTo>
                  <a:pt x="224743" y="11061"/>
                </a:lnTo>
                <a:close/>
              </a:path>
              <a:path w="292100" h="60325">
                <a:moveTo>
                  <a:pt x="124961" y="11654"/>
                </a:moveTo>
                <a:lnTo>
                  <a:pt x="103839" y="11654"/>
                </a:lnTo>
                <a:lnTo>
                  <a:pt x="106380" y="12761"/>
                </a:lnTo>
                <a:lnTo>
                  <a:pt x="109776" y="17186"/>
                </a:lnTo>
                <a:lnTo>
                  <a:pt x="110037" y="18778"/>
                </a:lnTo>
                <a:lnTo>
                  <a:pt x="110132" y="20757"/>
                </a:lnTo>
                <a:lnTo>
                  <a:pt x="108050" y="31170"/>
                </a:lnTo>
                <a:lnTo>
                  <a:pt x="104746" y="37431"/>
                </a:lnTo>
                <a:lnTo>
                  <a:pt x="96011" y="46208"/>
                </a:lnTo>
                <a:lnTo>
                  <a:pt x="92089" y="48025"/>
                </a:lnTo>
                <a:lnTo>
                  <a:pt x="112500" y="48025"/>
                </a:lnTo>
                <a:lnTo>
                  <a:pt x="125964" y="18490"/>
                </a:lnTo>
                <a:lnTo>
                  <a:pt x="125874" y="16762"/>
                </a:lnTo>
                <a:lnTo>
                  <a:pt x="124961" y="11654"/>
                </a:lnTo>
                <a:close/>
              </a:path>
              <a:path w="292100" h="60325">
                <a:moveTo>
                  <a:pt x="217010" y="0"/>
                </a:moveTo>
                <a:lnTo>
                  <a:pt x="208447" y="0"/>
                </a:lnTo>
                <a:lnTo>
                  <a:pt x="204403" y="971"/>
                </a:lnTo>
                <a:lnTo>
                  <a:pt x="196214" y="4856"/>
                </a:lnTo>
                <a:lnTo>
                  <a:pt x="192891" y="7266"/>
                </a:lnTo>
                <a:lnTo>
                  <a:pt x="190337" y="10144"/>
                </a:lnTo>
                <a:lnTo>
                  <a:pt x="224927" y="10144"/>
                </a:lnTo>
                <a:lnTo>
                  <a:pt x="225085" y="9352"/>
                </a:lnTo>
                <a:lnTo>
                  <a:pt x="224454" y="6114"/>
                </a:lnTo>
                <a:lnTo>
                  <a:pt x="220325" y="1222"/>
                </a:lnTo>
                <a:lnTo>
                  <a:pt x="217010" y="0"/>
                </a:lnTo>
                <a:close/>
              </a:path>
              <a:path w="292100" h="60325">
                <a:moveTo>
                  <a:pt x="182222" y="0"/>
                </a:moveTo>
                <a:lnTo>
                  <a:pt x="171646" y="0"/>
                </a:lnTo>
                <a:lnTo>
                  <a:pt x="165119" y="2770"/>
                </a:lnTo>
                <a:lnTo>
                  <a:pt x="158327" y="8310"/>
                </a:lnTo>
                <a:lnTo>
                  <a:pt x="190329" y="8310"/>
                </a:lnTo>
                <a:lnTo>
                  <a:pt x="190323" y="6977"/>
                </a:lnTo>
                <a:lnTo>
                  <a:pt x="189326" y="4496"/>
                </a:lnTo>
                <a:lnTo>
                  <a:pt x="185370" y="898"/>
                </a:lnTo>
                <a:lnTo>
                  <a:pt x="182222" y="0"/>
                </a:lnTo>
                <a:close/>
              </a:path>
              <a:path w="292100" h="60325">
                <a:moveTo>
                  <a:pt x="276961" y="0"/>
                </a:moveTo>
                <a:lnTo>
                  <a:pt x="268507" y="0"/>
                </a:lnTo>
                <a:lnTo>
                  <a:pt x="261428" y="591"/>
                </a:lnTo>
                <a:lnTo>
                  <a:pt x="231014" y="27302"/>
                </a:lnTo>
                <a:lnTo>
                  <a:pt x="228142" y="41998"/>
                </a:lnTo>
                <a:lnTo>
                  <a:pt x="228210" y="43636"/>
                </a:lnTo>
                <a:lnTo>
                  <a:pt x="230730" y="51550"/>
                </a:lnTo>
                <a:lnTo>
                  <a:pt x="233230" y="54609"/>
                </a:lnTo>
                <a:lnTo>
                  <a:pt x="240713" y="58925"/>
                </a:lnTo>
                <a:lnTo>
                  <a:pt x="245281" y="60004"/>
                </a:lnTo>
                <a:lnTo>
                  <a:pt x="250678" y="60004"/>
                </a:lnTo>
                <a:lnTo>
                  <a:pt x="278270" y="48025"/>
                </a:lnTo>
                <a:lnTo>
                  <a:pt x="250232" y="48025"/>
                </a:lnTo>
                <a:lnTo>
                  <a:pt x="247667" y="46820"/>
                </a:lnTo>
                <a:lnTo>
                  <a:pt x="244169" y="41998"/>
                </a:lnTo>
                <a:lnTo>
                  <a:pt x="243705" y="38744"/>
                </a:lnTo>
                <a:lnTo>
                  <a:pt x="245189" y="31334"/>
                </a:lnTo>
                <a:lnTo>
                  <a:pt x="262883" y="11654"/>
                </a:lnTo>
                <a:lnTo>
                  <a:pt x="290731" y="11654"/>
                </a:lnTo>
                <a:lnTo>
                  <a:pt x="283097" y="2328"/>
                </a:lnTo>
                <a:lnTo>
                  <a:pt x="276961" y="0"/>
                </a:lnTo>
                <a:close/>
              </a:path>
              <a:path w="292100" h="60325">
                <a:moveTo>
                  <a:pt x="290731" y="11654"/>
                </a:moveTo>
                <a:lnTo>
                  <a:pt x="269610" y="11654"/>
                </a:lnTo>
                <a:lnTo>
                  <a:pt x="272149" y="12761"/>
                </a:lnTo>
                <a:lnTo>
                  <a:pt x="275547" y="17186"/>
                </a:lnTo>
                <a:lnTo>
                  <a:pt x="275979" y="19830"/>
                </a:lnTo>
                <a:lnTo>
                  <a:pt x="275943" y="20552"/>
                </a:lnTo>
                <a:lnTo>
                  <a:pt x="273819" y="31170"/>
                </a:lnTo>
                <a:lnTo>
                  <a:pt x="270517" y="37431"/>
                </a:lnTo>
                <a:lnTo>
                  <a:pt x="261782" y="46208"/>
                </a:lnTo>
                <a:lnTo>
                  <a:pt x="257859" y="48025"/>
                </a:lnTo>
                <a:lnTo>
                  <a:pt x="278270" y="48025"/>
                </a:lnTo>
                <a:lnTo>
                  <a:pt x="291850" y="17914"/>
                </a:lnTo>
                <a:lnTo>
                  <a:pt x="290731" y="11654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697504" y="6190658"/>
            <a:ext cx="313690" cy="78740"/>
          </a:xfrm>
          <a:custGeom>
            <a:avLst/>
            <a:gdLst/>
            <a:ahLst/>
            <a:cxnLst/>
            <a:rect l="l" t="t" r="r" b="b"/>
            <a:pathLst>
              <a:path w="313689" h="78739">
                <a:moveTo>
                  <a:pt x="0" y="0"/>
                </a:moveTo>
                <a:lnTo>
                  <a:pt x="313157" y="0"/>
                </a:lnTo>
                <a:lnTo>
                  <a:pt x="313157" y="78424"/>
                </a:lnTo>
                <a:lnTo>
                  <a:pt x="0" y="78424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567853" y="6073308"/>
            <a:ext cx="751840" cy="80645"/>
          </a:xfrm>
          <a:custGeom>
            <a:avLst/>
            <a:gdLst/>
            <a:ahLst/>
            <a:cxnLst/>
            <a:rect l="l" t="t" r="r" b="b"/>
            <a:pathLst>
              <a:path w="751839" h="80645">
                <a:moveTo>
                  <a:pt x="38117" y="21800"/>
                </a:moveTo>
                <a:lnTo>
                  <a:pt x="23441" y="21800"/>
                </a:lnTo>
                <a:lnTo>
                  <a:pt x="0" y="79107"/>
                </a:lnTo>
                <a:lnTo>
                  <a:pt x="15486" y="79107"/>
                </a:lnTo>
                <a:lnTo>
                  <a:pt x="27914" y="48710"/>
                </a:lnTo>
                <a:lnTo>
                  <a:pt x="30120" y="44158"/>
                </a:lnTo>
                <a:lnTo>
                  <a:pt x="33927" y="38798"/>
                </a:lnTo>
                <a:lnTo>
                  <a:pt x="36606" y="36279"/>
                </a:lnTo>
                <a:lnTo>
                  <a:pt x="42909" y="32467"/>
                </a:lnTo>
                <a:lnTo>
                  <a:pt x="45617" y="31513"/>
                </a:lnTo>
                <a:lnTo>
                  <a:pt x="70225" y="31513"/>
                </a:lnTo>
                <a:lnTo>
                  <a:pt x="70372" y="30776"/>
                </a:lnTo>
                <a:lnTo>
                  <a:pt x="70098" y="29247"/>
                </a:lnTo>
                <a:lnTo>
                  <a:pt x="35116" y="29247"/>
                </a:lnTo>
                <a:lnTo>
                  <a:pt x="38117" y="21800"/>
                </a:lnTo>
                <a:close/>
              </a:path>
              <a:path w="751839" h="80645">
                <a:moveTo>
                  <a:pt x="70225" y="31513"/>
                </a:moveTo>
                <a:lnTo>
                  <a:pt x="49970" y="31513"/>
                </a:lnTo>
                <a:lnTo>
                  <a:pt x="51485" y="32079"/>
                </a:lnTo>
                <a:lnTo>
                  <a:pt x="53372" y="34347"/>
                </a:lnTo>
                <a:lnTo>
                  <a:pt x="53644" y="35902"/>
                </a:lnTo>
                <a:lnTo>
                  <a:pt x="53060" y="38817"/>
                </a:lnTo>
                <a:lnTo>
                  <a:pt x="51978" y="41712"/>
                </a:lnTo>
                <a:lnTo>
                  <a:pt x="36692" y="79107"/>
                </a:lnTo>
                <a:lnTo>
                  <a:pt x="52180" y="79107"/>
                </a:lnTo>
                <a:lnTo>
                  <a:pt x="65411" y="46678"/>
                </a:lnTo>
                <a:lnTo>
                  <a:pt x="67720" y="41064"/>
                </a:lnTo>
                <a:lnTo>
                  <a:pt x="69076" y="37251"/>
                </a:lnTo>
                <a:lnTo>
                  <a:pt x="70225" y="31513"/>
                </a:lnTo>
                <a:close/>
              </a:path>
              <a:path w="751839" h="80645">
                <a:moveTo>
                  <a:pt x="61932" y="20451"/>
                </a:moveTo>
                <a:lnTo>
                  <a:pt x="53694" y="20451"/>
                </a:lnTo>
                <a:lnTo>
                  <a:pt x="50205" y="21127"/>
                </a:lnTo>
                <a:lnTo>
                  <a:pt x="43298" y="23824"/>
                </a:lnTo>
                <a:lnTo>
                  <a:pt x="39420" y="26081"/>
                </a:lnTo>
                <a:lnTo>
                  <a:pt x="35116" y="29247"/>
                </a:lnTo>
                <a:lnTo>
                  <a:pt x="70098" y="29247"/>
                </a:lnTo>
                <a:lnTo>
                  <a:pt x="69729" y="27197"/>
                </a:lnTo>
                <a:lnTo>
                  <a:pt x="65377" y="21800"/>
                </a:lnTo>
                <a:lnTo>
                  <a:pt x="61932" y="20451"/>
                </a:lnTo>
                <a:close/>
              </a:path>
              <a:path w="751839" h="80645">
                <a:moveTo>
                  <a:pt x="122334" y="20451"/>
                </a:moveTo>
                <a:lnTo>
                  <a:pt x="113880" y="20451"/>
                </a:lnTo>
                <a:lnTo>
                  <a:pt x="106801" y="21043"/>
                </a:lnTo>
                <a:lnTo>
                  <a:pt x="76387" y="47754"/>
                </a:lnTo>
                <a:lnTo>
                  <a:pt x="73517" y="62452"/>
                </a:lnTo>
                <a:lnTo>
                  <a:pt x="73585" y="64088"/>
                </a:lnTo>
                <a:lnTo>
                  <a:pt x="76102" y="72004"/>
                </a:lnTo>
                <a:lnTo>
                  <a:pt x="78603" y="75061"/>
                </a:lnTo>
                <a:lnTo>
                  <a:pt x="86085" y="79377"/>
                </a:lnTo>
                <a:lnTo>
                  <a:pt x="90653" y="80456"/>
                </a:lnTo>
                <a:lnTo>
                  <a:pt x="96050" y="80456"/>
                </a:lnTo>
                <a:lnTo>
                  <a:pt x="123643" y="68477"/>
                </a:lnTo>
                <a:lnTo>
                  <a:pt x="95604" y="68477"/>
                </a:lnTo>
                <a:lnTo>
                  <a:pt x="93040" y="67272"/>
                </a:lnTo>
                <a:lnTo>
                  <a:pt x="89542" y="62452"/>
                </a:lnTo>
                <a:lnTo>
                  <a:pt x="89080" y="59197"/>
                </a:lnTo>
                <a:lnTo>
                  <a:pt x="90561" y="51785"/>
                </a:lnTo>
                <a:lnTo>
                  <a:pt x="108256" y="32106"/>
                </a:lnTo>
                <a:lnTo>
                  <a:pt x="136105" y="32106"/>
                </a:lnTo>
                <a:lnTo>
                  <a:pt x="128469" y="22780"/>
                </a:lnTo>
                <a:lnTo>
                  <a:pt x="122334" y="20451"/>
                </a:lnTo>
                <a:close/>
              </a:path>
              <a:path w="751839" h="80645">
                <a:moveTo>
                  <a:pt x="136105" y="32106"/>
                </a:moveTo>
                <a:lnTo>
                  <a:pt x="114984" y="32106"/>
                </a:lnTo>
                <a:lnTo>
                  <a:pt x="117525" y="33213"/>
                </a:lnTo>
                <a:lnTo>
                  <a:pt x="120919" y="37638"/>
                </a:lnTo>
                <a:lnTo>
                  <a:pt x="121353" y="40282"/>
                </a:lnTo>
                <a:lnTo>
                  <a:pt x="121317" y="41005"/>
                </a:lnTo>
                <a:lnTo>
                  <a:pt x="119193" y="51624"/>
                </a:lnTo>
                <a:lnTo>
                  <a:pt x="115891" y="57883"/>
                </a:lnTo>
                <a:lnTo>
                  <a:pt x="107156" y="66660"/>
                </a:lnTo>
                <a:lnTo>
                  <a:pt x="103231" y="68477"/>
                </a:lnTo>
                <a:lnTo>
                  <a:pt x="123643" y="68477"/>
                </a:lnTo>
                <a:lnTo>
                  <a:pt x="137223" y="38367"/>
                </a:lnTo>
                <a:lnTo>
                  <a:pt x="136105" y="32106"/>
                </a:lnTo>
                <a:close/>
              </a:path>
              <a:path w="751839" h="80645">
                <a:moveTo>
                  <a:pt x="261194" y="20451"/>
                </a:moveTo>
                <a:lnTo>
                  <a:pt x="254180" y="20451"/>
                </a:lnTo>
                <a:lnTo>
                  <a:pt x="246245" y="21227"/>
                </a:lnTo>
                <a:lnTo>
                  <a:pt x="217134" y="45957"/>
                </a:lnTo>
                <a:lnTo>
                  <a:pt x="213959" y="61822"/>
                </a:lnTo>
                <a:lnTo>
                  <a:pt x="215081" y="68271"/>
                </a:lnTo>
                <a:lnTo>
                  <a:pt x="222772" y="78018"/>
                </a:lnTo>
                <a:lnTo>
                  <a:pt x="228543" y="80456"/>
                </a:lnTo>
                <a:lnTo>
                  <a:pt x="241854" y="80456"/>
                </a:lnTo>
                <a:lnTo>
                  <a:pt x="247197" y="79062"/>
                </a:lnTo>
                <a:lnTo>
                  <a:pt x="257342" y="73487"/>
                </a:lnTo>
                <a:lnTo>
                  <a:pt x="261690" y="69394"/>
                </a:lnTo>
                <a:lnTo>
                  <a:pt x="235434" y="69394"/>
                </a:lnTo>
                <a:lnTo>
                  <a:pt x="233015" y="68226"/>
                </a:lnTo>
                <a:lnTo>
                  <a:pt x="229598" y="63549"/>
                </a:lnTo>
                <a:lnTo>
                  <a:pt x="229122" y="60473"/>
                </a:lnTo>
                <a:lnTo>
                  <a:pt x="229886" y="56659"/>
                </a:lnTo>
                <a:lnTo>
                  <a:pt x="230222" y="55256"/>
                </a:lnTo>
                <a:lnTo>
                  <a:pt x="269073" y="55256"/>
                </a:lnTo>
                <a:lnTo>
                  <a:pt x="270389" y="52270"/>
                </a:lnTo>
                <a:lnTo>
                  <a:pt x="271423" y="48906"/>
                </a:lnTo>
                <a:lnTo>
                  <a:pt x="272041" y="45814"/>
                </a:lnTo>
                <a:lnTo>
                  <a:pt x="233674" y="45814"/>
                </a:lnTo>
                <a:lnTo>
                  <a:pt x="235516" y="41101"/>
                </a:lnTo>
                <a:lnTo>
                  <a:pt x="237945" y="37540"/>
                </a:lnTo>
                <a:lnTo>
                  <a:pt x="243983" y="32718"/>
                </a:lnTo>
                <a:lnTo>
                  <a:pt x="247094" y="31513"/>
                </a:lnTo>
                <a:lnTo>
                  <a:pt x="272909" y="31513"/>
                </a:lnTo>
                <a:lnTo>
                  <a:pt x="272878" y="31290"/>
                </a:lnTo>
                <a:lnTo>
                  <a:pt x="266337" y="22619"/>
                </a:lnTo>
                <a:lnTo>
                  <a:pt x="261194" y="20451"/>
                </a:lnTo>
                <a:close/>
              </a:path>
              <a:path w="751839" h="80645">
                <a:moveTo>
                  <a:pt x="202538" y="21800"/>
                </a:moveTo>
                <a:lnTo>
                  <a:pt x="188076" y="21800"/>
                </a:lnTo>
                <a:lnTo>
                  <a:pt x="164635" y="79107"/>
                </a:lnTo>
                <a:lnTo>
                  <a:pt x="180122" y="79107"/>
                </a:lnTo>
                <a:lnTo>
                  <a:pt x="187493" y="61138"/>
                </a:lnTo>
                <a:lnTo>
                  <a:pt x="190465" y="53837"/>
                </a:lnTo>
                <a:lnTo>
                  <a:pt x="193061" y="48503"/>
                </a:lnTo>
                <a:lnTo>
                  <a:pt x="197499" y="41776"/>
                </a:lnTo>
                <a:lnTo>
                  <a:pt x="200186" y="39087"/>
                </a:lnTo>
                <a:lnTo>
                  <a:pt x="206498" y="35057"/>
                </a:lnTo>
                <a:lnTo>
                  <a:pt x="209406" y="34050"/>
                </a:lnTo>
                <a:lnTo>
                  <a:pt x="216900" y="34050"/>
                </a:lnTo>
                <a:lnTo>
                  <a:pt x="217657" y="32917"/>
                </a:lnTo>
                <a:lnTo>
                  <a:pt x="197995" y="32917"/>
                </a:lnTo>
                <a:lnTo>
                  <a:pt x="202538" y="21800"/>
                </a:lnTo>
                <a:close/>
              </a:path>
              <a:path w="751839" h="80645">
                <a:moveTo>
                  <a:pt x="252193" y="61408"/>
                </a:moveTo>
                <a:lnTo>
                  <a:pt x="248252" y="66731"/>
                </a:lnTo>
                <a:lnTo>
                  <a:pt x="243708" y="69394"/>
                </a:lnTo>
                <a:lnTo>
                  <a:pt x="261690" y="69394"/>
                </a:lnTo>
                <a:lnTo>
                  <a:pt x="265598" y="63729"/>
                </a:lnTo>
                <a:lnTo>
                  <a:pt x="252193" y="61408"/>
                </a:lnTo>
                <a:close/>
              </a:path>
              <a:path w="751839" h="80645">
                <a:moveTo>
                  <a:pt x="272909" y="31513"/>
                </a:moveTo>
                <a:lnTo>
                  <a:pt x="253496" y="31513"/>
                </a:lnTo>
                <a:lnTo>
                  <a:pt x="255838" y="32574"/>
                </a:lnTo>
                <a:lnTo>
                  <a:pt x="258801" y="36819"/>
                </a:lnTo>
                <a:lnTo>
                  <a:pt x="259118" y="40004"/>
                </a:lnTo>
                <a:lnTo>
                  <a:pt x="258198" y="44609"/>
                </a:lnTo>
                <a:lnTo>
                  <a:pt x="257903" y="45814"/>
                </a:lnTo>
                <a:lnTo>
                  <a:pt x="272041" y="45814"/>
                </a:lnTo>
                <a:lnTo>
                  <a:pt x="273695" y="37540"/>
                </a:lnTo>
                <a:lnTo>
                  <a:pt x="273656" y="36819"/>
                </a:lnTo>
                <a:lnTo>
                  <a:pt x="272909" y="31513"/>
                </a:lnTo>
                <a:close/>
              </a:path>
              <a:path w="751839" h="80645">
                <a:moveTo>
                  <a:pt x="216900" y="34050"/>
                </a:moveTo>
                <a:lnTo>
                  <a:pt x="213651" y="34050"/>
                </a:lnTo>
                <a:lnTo>
                  <a:pt x="215093" y="34302"/>
                </a:lnTo>
                <a:lnTo>
                  <a:pt x="216395" y="34806"/>
                </a:lnTo>
                <a:lnTo>
                  <a:pt x="216900" y="34050"/>
                </a:lnTo>
                <a:close/>
              </a:path>
              <a:path w="751839" h="80645">
                <a:moveTo>
                  <a:pt x="220255" y="20451"/>
                </a:moveTo>
                <a:lnTo>
                  <a:pt x="211729" y="20451"/>
                </a:lnTo>
                <a:lnTo>
                  <a:pt x="205053" y="24605"/>
                </a:lnTo>
                <a:lnTo>
                  <a:pt x="197995" y="32917"/>
                </a:lnTo>
                <a:lnTo>
                  <a:pt x="217657" y="32917"/>
                </a:lnTo>
                <a:lnTo>
                  <a:pt x="224868" y="22123"/>
                </a:lnTo>
                <a:lnTo>
                  <a:pt x="222537" y="21009"/>
                </a:lnTo>
                <a:lnTo>
                  <a:pt x="220255" y="20451"/>
                </a:lnTo>
                <a:close/>
              </a:path>
              <a:path w="751839" h="80645">
                <a:moveTo>
                  <a:pt x="319834" y="20451"/>
                </a:moveTo>
                <a:lnTo>
                  <a:pt x="303609" y="20451"/>
                </a:lnTo>
                <a:lnTo>
                  <a:pt x="296014" y="24157"/>
                </a:lnTo>
                <a:lnTo>
                  <a:pt x="275184" y="63549"/>
                </a:lnTo>
                <a:lnTo>
                  <a:pt x="275111" y="65177"/>
                </a:lnTo>
                <a:lnTo>
                  <a:pt x="275672" y="70340"/>
                </a:lnTo>
                <a:lnTo>
                  <a:pt x="281427" y="78434"/>
                </a:lnTo>
                <a:lnTo>
                  <a:pt x="285835" y="80456"/>
                </a:lnTo>
                <a:lnTo>
                  <a:pt x="295187" y="80456"/>
                </a:lnTo>
                <a:lnTo>
                  <a:pt x="298372" y="79872"/>
                </a:lnTo>
                <a:lnTo>
                  <a:pt x="304270" y="77533"/>
                </a:lnTo>
                <a:lnTo>
                  <a:pt x="307417" y="75599"/>
                </a:lnTo>
                <a:lnTo>
                  <a:pt x="310764" y="72902"/>
                </a:lnTo>
                <a:lnTo>
                  <a:pt x="325442" y="72902"/>
                </a:lnTo>
                <a:lnTo>
                  <a:pt x="327097" y="68854"/>
                </a:lnTo>
                <a:lnTo>
                  <a:pt x="296896" y="68854"/>
                </a:lnTo>
                <a:lnTo>
                  <a:pt x="294581" y="67703"/>
                </a:lnTo>
                <a:lnTo>
                  <a:pt x="291364" y="63099"/>
                </a:lnTo>
                <a:lnTo>
                  <a:pt x="291041" y="60473"/>
                </a:lnTo>
                <a:lnTo>
                  <a:pt x="291065" y="59429"/>
                </a:lnTo>
                <a:lnTo>
                  <a:pt x="292964" y="49931"/>
                </a:lnTo>
                <a:lnTo>
                  <a:pt x="295511" y="44482"/>
                </a:lnTo>
                <a:lnTo>
                  <a:pt x="303353" y="34408"/>
                </a:lnTo>
                <a:lnTo>
                  <a:pt x="307581" y="31891"/>
                </a:lnTo>
                <a:lnTo>
                  <a:pt x="342204" y="31891"/>
                </a:lnTo>
                <a:lnTo>
                  <a:pt x="343130" y="29626"/>
                </a:lnTo>
                <a:lnTo>
                  <a:pt x="327621" y="29626"/>
                </a:lnTo>
                <a:lnTo>
                  <a:pt x="324995" y="23509"/>
                </a:lnTo>
                <a:lnTo>
                  <a:pt x="319834" y="20451"/>
                </a:lnTo>
                <a:close/>
              </a:path>
              <a:path w="751839" h="80645">
                <a:moveTo>
                  <a:pt x="376296" y="21800"/>
                </a:moveTo>
                <a:lnTo>
                  <a:pt x="360807" y="21800"/>
                </a:lnTo>
                <a:lnTo>
                  <a:pt x="345325" y="59645"/>
                </a:lnTo>
                <a:lnTo>
                  <a:pt x="343937" y="63549"/>
                </a:lnTo>
                <a:lnTo>
                  <a:pt x="342780" y="69304"/>
                </a:lnTo>
                <a:lnTo>
                  <a:pt x="342664" y="70340"/>
                </a:lnTo>
                <a:lnTo>
                  <a:pt x="343248" y="73712"/>
                </a:lnTo>
                <a:lnTo>
                  <a:pt x="347567" y="79107"/>
                </a:lnTo>
                <a:lnTo>
                  <a:pt x="351000" y="80456"/>
                </a:lnTo>
                <a:lnTo>
                  <a:pt x="363161" y="80456"/>
                </a:lnTo>
                <a:lnTo>
                  <a:pt x="370657" y="77417"/>
                </a:lnTo>
                <a:lnTo>
                  <a:pt x="378205" y="71337"/>
                </a:lnTo>
                <a:lnTo>
                  <a:pt x="392673" y="71337"/>
                </a:lnTo>
                <a:lnTo>
                  <a:pt x="393467" y="69394"/>
                </a:lnTo>
                <a:lnTo>
                  <a:pt x="363035" y="69394"/>
                </a:lnTo>
                <a:lnTo>
                  <a:pt x="361590" y="68801"/>
                </a:lnTo>
                <a:lnTo>
                  <a:pt x="359617" y="66427"/>
                </a:lnTo>
                <a:lnTo>
                  <a:pt x="359289" y="65006"/>
                </a:lnTo>
                <a:lnTo>
                  <a:pt x="359823" y="62344"/>
                </a:lnTo>
                <a:lnTo>
                  <a:pt x="360916" y="59429"/>
                </a:lnTo>
                <a:lnTo>
                  <a:pt x="376296" y="21800"/>
                </a:lnTo>
                <a:close/>
              </a:path>
              <a:path w="751839" h="80645">
                <a:moveTo>
                  <a:pt x="458442" y="20451"/>
                </a:moveTo>
                <a:lnTo>
                  <a:pt x="445455" y="20451"/>
                </a:lnTo>
                <a:lnTo>
                  <a:pt x="439418" y="22043"/>
                </a:lnTo>
                <a:lnTo>
                  <a:pt x="413088" y="49690"/>
                </a:lnTo>
                <a:lnTo>
                  <a:pt x="410409" y="64294"/>
                </a:lnTo>
                <a:lnTo>
                  <a:pt x="411198" y="69304"/>
                </a:lnTo>
                <a:lnTo>
                  <a:pt x="411311" y="69664"/>
                </a:lnTo>
                <a:lnTo>
                  <a:pt x="418062" y="78280"/>
                </a:lnTo>
                <a:lnTo>
                  <a:pt x="423418" y="80456"/>
                </a:lnTo>
                <a:lnTo>
                  <a:pt x="437123" y="80456"/>
                </a:lnTo>
                <a:lnTo>
                  <a:pt x="443103" y="78712"/>
                </a:lnTo>
                <a:lnTo>
                  <a:pt x="454212" y="71733"/>
                </a:lnTo>
                <a:lnTo>
                  <a:pt x="457358" y="68316"/>
                </a:lnTo>
                <a:lnTo>
                  <a:pt x="430936" y="68316"/>
                </a:lnTo>
                <a:lnTo>
                  <a:pt x="429086" y="67415"/>
                </a:lnTo>
                <a:lnTo>
                  <a:pt x="426539" y="63820"/>
                </a:lnTo>
                <a:lnTo>
                  <a:pt x="426454" y="63549"/>
                </a:lnTo>
                <a:lnTo>
                  <a:pt x="426252" y="61822"/>
                </a:lnTo>
                <a:lnTo>
                  <a:pt x="426299" y="60473"/>
                </a:lnTo>
                <a:lnTo>
                  <a:pt x="445434" y="31891"/>
                </a:lnTo>
                <a:lnTo>
                  <a:pt x="470891" y="31891"/>
                </a:lnTo>
                <a:lnTo>
                  <a:pt x="470134" y="29266"/>
                </a:lnTo>
                <a:lnTo>
                  <a:pt x="463487" y="22213"/>
                </a:lnTo>
                <a:lnTo>
                  <a:pt x="458442" y="20451"/>
                </a:lnTo>
                <a:close/>
              </a:path>
              <a:path w="751839" h="80645">
                <a:moveTo>
                  <a:pt x="553255" y="69664"/>
                </a:moveTo>
                <a:lnTo>
                  <a:pt x="514685" y="69664"/>
                </a:lnTo>
                <a:lnTo>
                  <a:pt x="517096" y="76860"/>
                </a:lnTo>
                <a:lnTo>
                  <a:pt x="522400" y="80456"/>
                </a:lnTo>
                <a:lnTo>
                  <a:pt x="534058" y="80456"/>
                </a:lnTo>
                <a:lnTo>
                  <a:pt x="537507" y="79711"/>
                </a:lnTo>
                <a:lnTo>
                  <a:pt x="544400" y="76725"/>
                </a:lnTo>
                <a:lnTo>
                  <a:pt x="547860" y="74439"/>
                </a:lnTo>
                <a:lnTo>
                  <a:pt x="553255" y="69664"/>
                </a:lnTo>
                <a:close/>
              </a:path>
              <a:path w="751839" h="80645">
                <a:moveTo>
                  <a:pt x="648047" y="20451"/>
                </a:moveTo>
                <a:lnTo>
                  <a:pt x="641031" y="20451"/>
                </a:lnTo>
                <a:lnTo>
                  <a:pt x="633095" y="21227"/>
                </a:lnTo>
                <a:lnTo>
                  <a:pt x="603984" y="45957"/>
                </a:lnTo>
                <a:lnTo>
                  <a:pt x="600903" y="62344"/>
                </a:lnTo>
                <a:lnTo>
                  <a:pt x="601852" y="67812"/>
                </a:lnTo>
                <a:lnTo>
                  <a:pt x="601967" y="68316"/>
                </a:lnTo>
                <a:lnTo>
                  <a:pt x="609623" y="78018"/>
                </a:lnTo>
                <a:lnTo>
                  <a:pt x="615395" y="80456"/>
                </a:lnTo>
                <a:lnTo>
                  <a:pt x="628707" y="80456"/>
                </a:lnTo>
                <a:lnTo>
                  <a:pt x="634048" y="79062"/>
                </a:lnTo>
                <a:lnTo>
                  <a:pt x="644192" y="73487"/>
                </a:lnTo>
                <a:lnTo>
                  <a:pt x="648541" y="69394"/>
                </a:lnTo>
                <a:lnTo>
                  <a:pt x="622284" y="69394"/>
                </a:lnTo>
                <a:lnTo>
                  <a:pt x="619865" y="68226"/>
                </a:lnTo>
                <a:lnTo>
                  <a:pt x="616473" y="63584"/>
                </a:lnTo>
                <a:lnTo>
                  <a:pt x="616070" y="61086"/>
                </a:lnTo>
                <a:lnTo>
                  <a:pt x="616184" y="59429"/>
                </a:lnTo>
                <a:lnTo>
                  <a:pt x="616788" y="56444"/>
                </a:lnTo>
                <a:lnTo>
                  <a:pt x="617072" y="55256"/>
                </a:lnTo>
                <a:lnTo>
                  <a:pt x="655924" y="55256"/>
                </a:lnTo>
                <a:lnTo>
                  <a:pt x="657241" y="52270"/>
                </a:lnTo>
                <a:lnTo>
                  <a:pt x="658273" y="48906"/>
                </a:lnTo>
                <a:lnTo>
                  <a:pt x="658892" y="45814"/>
                </a:lnTo>
                <a:lnTo>
                  <a:pt x="620524" y="45814"/>
                </a:lnTo>
                <a:lnTo>
                  <a:pt x="622367" y="41101"/>
                </a:lnTo>
                <a:lnTo>
                  <a:pt x="624797" y="37540"/>
                </a:lnTo>
                <a:lnTo>
                  <a:pt x="630833" y="32718"/>
                </a:lnTo>
                <a:lnTo>
                  <a:pt x="633944" y="31513"/>
                </a:lnTo>
                <a:lnTo>
                  <a:pt x="659760" y="31513"/>
                </a:lnTo>
                <a:lnTo>
                  <a:pt x="659728" y="31290"/>
                </a:lnTo>
                <a:lnTo>
                  <a:pt x="653187" y="22619"/>
                </a:lnTo>
                <a:lnTo>
                  <a:pt x="648047" y="20451"/>
                </a:lnTo>
                <a:close/>
              </a:path>
              <a:path w="751839" h="80645">
                <a:moveTo>
                  <a:pt x="325442" y="72902"/>
                </a:moveTo>
                <a:lnTo>
                  <a:pt x="310764" y="72902"/>
                </a:lnTo>
                <a:lnTo>
                  <a:pt x="308228" y="79107"/>
                </a:lnTo>
                <a:lnTo>
                  <a:pt x="322906" y="79107"/>
                </a:lnTo>
                <a:lnTo>
                  <a:pt x="325442" y="72902"/>
                </a:lnTo>
                <a:close/>
              </a:path>
              <a:path w="751839" h="80645">
                <a:moveTo>
                  <a:pt x="392673" y="71337"/>
                </a:moveTo>
                <a:lnTo>
                  <a:pt x="378205" y="71337"/>
                </a:lnTo>
                <a:lnTo>
                  <a:pt x="375033" y="79107"/>
                </a:lnTo>
                <a:lnTo>
                  <a:pt x="389494" y="79107"/>
                </a:lnTo>
                <a:lnTo>
                  <a:pt x="392673" y="71337"/>
                </a:lnTo>
                <a:close/>
              </a:path>
              <a:path w="751839" h="80645">
                <a:moveTo>
                  <a:pt x="505372" y="21800"/>
                </a:moveTo>
                <a:lnTo>
                  <a:pt x="489883" y="21800"/>
                </a:lnTo>
                <a:lnTo>
                  <a:pt x="466444" y="79107"/>
                </a:lnTo>
                <a:lnTo>
                  <a:pt x="481930" y="79107"/>
                </a:lnTo>
                <a:lnTo>
                  <a:pt x="505372" y="21800"/>
                </a:lnTo>
                <a:close/>
              </a:path>
              <a:path w="751839" h="80645">
                <a:moveTo>
                  <a:pt x="544591" y="0"/>
                </a:moveTo>
                <a:lnTo>
                  <a:pt x="529050" y="0"/>
                </a:lnTo>
                <a:lnTo>
                  <a:pt x="496716" y="79107"/>
                </a:lnTo>
                <a:lnTo>
                  <a:pt x="510799" y="79107"/>
                </a:lnTo>
                <a:lnTo>
                  <a:pt x="514685" y="69664"/>
                </a:lnTo>
                <a:lnTo>
                  <a:pt x="553255" y="69664"/>
                </a:lnTo>
                <a:lnTo>
                  <a:pt x="554292" y="68747"/>
                </a:lnTo>
                <a:lnTo>
                  <a:pt x="527675" y="68747"/>
                </a:lnTo>
                <a:lnTo>
                  <a:pt x="525354" y="67542"/>
                </a:lnTo>
                <a:lnTo>
                  <a:pt x="521965" y="62720"/>
                </a:lnTo>
                <a:lnTo>
                  <a:pt x="521510" y="59645"/>
                </a:lnTo>
                <a:lnTo>
                  <a:pt x="521534" y="59429"/>
                </a:lnTo>
                <a:lnTo>
                  <a:pt x="523796" y="48116"/>
                </a:lnTo>
                <a:lnTo>
                  <a:pt x="526977" y="41837"/>
                </a:lnTo>
                <a:lnTo>
                  <a:pt x="535337" y="33312"/>
                </a:lnTo>
                <a:lnTo>
                  <a:pt x="539044" y="31513"/>
                </a:lnTo>
                <a:lnTo>
                  <a:pt x="567198" y="31513"/>
                </a:lnTo>
                <a:lnTo>
                  <a:pt x="567095" y="30569"/>
                </a:lnTo>
                <a:lnTo>
                  <a:pt x="564215" y="26442"/>
                </a:lnTo>
                <a:lnTo>
                  <a:pt x="533745" y="26442"/>
                </a:lnTo>
                <a:lnTo>
                  <a:pt x="544591" y="0"/>
                </a:lnTo>
                <a:close/>
              </a:path>
              <a:path w="751839" h="80645">
                <a:moveTo>
                  <a:pt x="612367" y="0"/>
                </a:moveTo>
                <a:lnTo>
                  <a:pt x="596934" y="0"/>
                </a:lnTo>
                <a:lnTo>
                  <a:pt x="564546" y="79107"/>
                </a:lnTo>
                <a:lnTo>
                  <a:pt x="580032" y="79107"/>
                </a:lnTo>
                <a:lnTo>
                  <a:pt x="612367" y="0"/>
                </a:lnTo>
                <a:close/>
              </a:path>
              <a:path w="751839" h="80645">
                <a:moveTo>
                  <a:pt x="412936" y="21800"/>
                </a:moveTo>
                <a:lnTo>
                  <a:pt x="397447" y="21800"/>
                </a:lnTo>
                <a:lnTo>
                  <a:pt x="384711" y="52883"/>
                </a:lnTo>
                <a:lnTo>
                  <a:pt x="383451" y="55545"/>
                </a:lnTo>
                <a:lnTo>
                  <a:pt x="366309" y="69394"/>
                </a:lnTo>
                <a:lnTo>
                  <a:pt x="393467" y="69394"/>
                </a:lnTo>
                <a:lnTo>
                  <a:pt x="412936" y="21800"/>
                </a:lnTo>
                <a:close/>
              </a:path>
              <a:path w="751839" h="80645">
                <a:moveTo>
                  <a:pt x="639046" y="61408"/>
                </a:moveTo>
                <a:lnTo>
                  <a:pt x="635102" y="66731"/>
                </a:lnTo>
                <a:lnTo>
                  <a:pt x="630558" y="69394"/>
                </a:lnTo>
                <a:lnTo>
                  <a:pt x="648541" y="69394"/>
                </a:lnTo>
                <a:lnTo>
                  <a:pt x="652449" y="63729"/>
                </a:lnTo>
                <a:lnTo>
                  <a:pt x="639046" y="61408"/>
                </a:lnTo>
                <a:close/>
              </a:path>
              <a:path w="751839" h="80645">
                <a:moveTo>
                  <a:pt x="342204" y="31891"/>
                </a:moveTo>
                <a:lnTo>
                  <a:pt x="315027" y="31891"/>
                </a:lnTo>
                <a:lnTo>
                  <a:pt x="317343" y="33168"/>
                </a:lnTo>
                <a:lnTo>
                  <a:pt x="320783" y="38277"/>
                </a:lnTo>
                <a:lnTo>
                  <a:pt x="321081" y="40507"/>
                </a:lnTo>
                <a:lnTo>
                  <a:pt x="321187" y="41837"/>
                </a:lnTo>
                <a:lnTo>
                  <a:pt x="319674" y="49393"/>
                </a:lnTo>
                <a:lnTo>
                  <a:pt x="302724" y="68854"/>
                </a:lnTo>
                <a:lnTo>
                  <a:pt x="327097" y="68854"/>
                </a:lnTo>
                <a:lnTo>
                  <a:pt x="342204" y="31891"/>
                </a:lnTo>
                <a:close/>
              </a:path>
              <a:path w="751839" h="80645">
                <a:moveTo>
                  <a:pt x="567198" y="31513"/>
                </a:moveTo>
                <a:lnTo>
                  <a:pt x="545914" y="31513"/>
                </a:lnTo>
                <a:lnTo>
                  <a:pt x="548176" y="32647"/>
                </a:lnTo>
                <a:lnTo>
                  <a:pt x="551492" y="37291"/>
                </a:lnTo>
                <a:lnTo>
                  <a:pt x="551812" y="39662"/>
                </a:lnTo>
                <a:lnTo>
                  <a:pt x="551863" y="40803"/>
                </a:lnTo>
                <a:lnTo>
                  <a:pt x="550275" y="48745"/>
                </a:lnTo>
                <a:lnTo>
                  <a:pt x="533215" y="68747"/>
                </a:lnTo>
                <a:lnTo>
                  <a:pt x="554292" y="68747"/>
                </a:lnTo>
                <a:lnTo>
                  <a:pt x="567662" y="36819"/>
                </a:lnTo>
                <a:lnTo>
                  <a:pt x="567648" y="35669"/>
                </a:lnTo>
                <a:lnTo>
                  <a:pt x="567198" y="31513"/>
                </a:lnTo>
                <a:close/>
              </a:path>
              <a:path w="751839" h="80645">
                <a:moveTo>
                  <a:pt x="448150" y="57522"/>
                </a:moveTo>
                <a:lnTo>
                  <a:pt x="446156" y="61086"/>
                </a:lnTo>
                <a:lnTo>
                  <a:pt x="443798" y="63820"/>
                </a:lnTo>
                <a:lnTo>
                  <a:pt x="438474" y="67415"/>
                </a:lnTo>
                <a:lnTo>
                  <a:pt x="435901" y="68316"/>
                </a:lnTo>
                <a:lnTo>
                  <a:pt x="457358" y="68316"/>
                </a:lnTo>
                <a:lnTo>
                  <a:pt x="458899" y="66641"/>
                </a:lnTo>
                <a:lnTo>
                  <a:pt x="462719" y="59952"/>
                </a:lnTo>
                <a:lnTo>
                  <a:pt x="448150" y="57522"/>
                </a:lnTo>
                <a:close/>
              </a:path>
              <a:path w="751839" h="80645">
                <a:moveTo>
                  <a:pt x="659760" y="31513"/>
                </a:moveTo>
                <a:lnTo>
                  <a:pt x="640348" y="31513"/>
                </a:lnTo>
                <a:lnTo>
                  <a:pt x="642689" y="32574"/>
                </a:lnTo>
                <a:lnTo>
                  <a:pt x="645654" y="36819"/>
                </a:lnTo>
                <a:lnTo>
                  <a:pt x="645773" y="38025"/>
                </a:lnTo>
                <a:lnTo>
                  <a:pt x="645869" y="40507"/>
                </a:lnTo>
                <a:lnTo>
                  <a:pt x="645067" y="44482"/>
                </a:lnTo>
                <a:lnTo>
                  <a:pt x="644754" y="45814"/>
                </a:lnTo>
                <a:lnTo>
                  <a:pt x="658892" y="45814"/>
                </a:lnTo>
                <a:lnTo>
                  <a:pt x="660562" y="37467"/>
                </a:lnTo>
                <a:lnTo>
                  <a:pt x="660457" y="36459"/>
                </a:lnTo>
                <a:lnTo>
                  <a:pt x="659760" y="31513"/>
                </a:lnTo>
                <a:close/>
              </a:path>
              <a:path w="751839" h="80645">
                <a:moveTo>
                  <a:pt x="470891" y="31891"/>
                </a:moveTo>
                <a:lnTo>
                  <a:pt x="451011" y="31891"/>
                </a:lnTo>
                <a:lnTo>
                  <a:pt x="452955" y="32647"/>
                </a:lnTo>
                <a:lnTo>
                  <a:pt x="455552" y="35669"/>
                </a:lnTo>
                <a:lnTo>
                  <a:pt x="455903" y="37291"/>
                </a:lnTo>
                <a:lnTo>
                  <a:pt x="455978" y="38978"/>
                </a:lnTo>
                <a:lnTo>
                  <a:pt x="455779" y="41225"/>
                </a:lnTo>
                <a:lnTo>
                  <a:pt x="470826" y="39662"/>
                </a:lnTo>
                <a:lnTo>
                  <a:pt x="471472" y="33905"/>
                </a:lnTo>
                <a:lnTo>
                  <a:pt x="470891" y="31891"/>
                </a:lnTo>
                <a:close/>
              </a:path>
              <a:path w="751839" h="80645">
                <a:moveTo>
                  <a:pt x="355239" y="0"/>
                </a:moveTo>
                <a:lnTo>
                  <a:pt x="339753" y="0"/>
                </a:lnTo>
                <a:lnTo>
                  <a:pt x="327621" y="29626"/>
                </a:lnTo>
                <a:lnTo>
                  <a:pt x="343130" y="29626"/>
                </a:lnTo>
                <a:lnTo>
                  <a:pt x="355239" y="0"/>
                </a:lnTo>
                <a:close/>
              </a:path>
              <a:path w="751839" h="80645">
                <a:moveTo>
                  <a:pt x="557012" y="20451"/>
                </a:moveTo>
                <a:lnTo>
                  <a:pt x="548054" y="20451"/>
                </a:lnTo>
                <a:lnTo>
                  <a:pt x="545275" y="20910"/>
                </a:lnTo>
                <a:lnTo>
                  <a:pt x="539979" y="22745"/>
                </a:lnTo>
                <a:lnTo>
                  <a:pt x="537018" y="24283"/>
                </a:lnTo>
                <a:lnTo>
                  <a:pt x="533745" y="26442"/>
                </a:lnTo>
                <a:lnTo>
                  <a:pt x="564215" y="26442"/>
                </a:lnTo>
                <a:lnTo>
                  <a:pt x="561447" y="22475"/>
                </a:lnTo>
                <a:lnTo>
                  <a:pt x="557012" y="20451"/>
                </a:lnTo>
                <a:close/>
              </a:path>
              <a:path w="751839" h="80645">
                <a:moveTo>
                  <a:pt x="514263" y="0"/>
                </a:moveTo>
                <a:lnTo>
                  <a:pt x="498778" y="0"/>
                </a:lnTo>
                <a:lnTo>
                  <a:pt x="493058" y="14028"/>
                </a:lnTo>
                <a:lnTo>
                  <a:pt x="508543" y="14028"/>
                </a:lnTo>
                <a:lnTo>
                  <a:pt x="514263" y="0"/>
                </a:lnTo>
                <a:close/>
              </a:path>
              <a:path w="751839" h="80645">
                <a:moveTo>
                  <a:pt x="751545" y="31513"/>
                </a:moveTo>
                <a:lnTo>
                  <a:pt x="731345" y="31513"/>
                </a:lnTo>
                <a:lnTo>
                  <a:pt x="733220" y="32079"/>
                </a:lnTo>
                <a:lnTo>
                  <a:pt x="735428" y="34302"/>
                </a:lnTo>
                <a:lnTo>
                  <a:pt x="709372" y="45417"/>
                </a:lnTo>
                <a:lnTo>
                  <a:pt x="702904" y="47396"/>
                </a:lnTo>
                <a:lnTo>
                  <a:pt x="690183" y="68854"/>
                </a:lnTo>
                <a:lnTo>
                  <a:pt x="690897" y="72677"/>
                </a:lnTo>
                <a:lnTo>
                  <a:pt x="695839" y="78901"/>
                </a:lnTo>
                <a:lnTo>
                  <a:pt x="699449" y="80456"/>
                </a:lnTo>
                <a:lnTo>
                  <a:pt x="707183" y="80456"/>
                </a:lnTo>
                <a:lnTo>
                  <a:pt x="710286" y="79782"/>
                </a:lnTo>
                <a:lnTo>
                  <a:pt x="716726" y="77083"/>
                </a:lnTo>
                <a:lnTo>
                  <a:pt x="719721" y="75151"/>
                </a:lnTo>
                <a:lnTo>
                  <a:pt x="722492" y="72632"/>
                </a:lnTo>
                <a:lnTo>
                  <a:pt x="737385" y="72632"/>
                </a:lnTo>
                <a:lnTo>
                  <a:pt x="738140" y="68854"/>
                </a:lnTo>
                <a:lnTo>
                  <a:pt x="709631" y="68854"/>
                </a:lnTo>
                <a:lnTo>
                  <a:pt x="708038" y="68226"/>
                </a:lnTo>
                <a:lnTo>
                  <a:pt x="705952" y="65751"/>
                </a:lnTo>
                <a:lnTo>
                  <a:pt x="705607" y="64233"/>
                </a:lnTo>
                <a:lnTo>
                  <a:pt x="706408" y="60240"/>
                </a:lnTo>
                <a:lnTo>
                  <a:pt x="707601" y="58494"/>
                </a:lnTo>
                <a:lnTo>
                  <a:pt x="712286" y="55400"/>
                </a:lnTo>
                <a:lnTo>
                  <a:pt x="717631" y="54032"/>
                </a:lnTo>
                <a:lnTo>
                  <a:pt x="725588" y="53097"/>
                </a:lnTo>
                <a:lnTo>
                  <a:pt x="727178" y="52883"/>
                </a:lnTo>
                <a:lnTo>
                  <a:pt x="728467" y="52649"/>
                </a:lnTo>
                <a:lnTo>
                  <a:pt x="729452" y="52396"/>
                </a:lnTo>
                <a:lnTo>
                  <a:pt x="744633" y="52396"/>
                </a:lnTo>
                <a:lnTo>
                  <a:pt x="746346" y="48331"/>
                </a:lnTo>
                <a:lnTo>
                  <a:pt x="748437" y="43223"/>
                </a:lnTo>
                <a:lnTo>
                  <a:pt x="749827" y="39339"/>
                </a:lnTo>
                <a:lnTo>
                  <a:pt x="750347" y="37503"/>
                </a:lnTo>
                <a:lnTo>
                  <a:pt x="751545" y="31513"/>
                </a:lnTo>
                <a:close/>
              </a:path>
              <a:path w="751839" h="80645">
                <a:moveTo>
                  <a:pt x="737385" y="72632"/>
                </a:moveTo>
                <a:lnTo>
                  <a:pt x="722492" y="72632"/>
                </a:lnTo>
                <a:lnTo>
                  <a:pt x="722189" y="74862"/>
                </a:lnTo>
                <a:lnTo>
                  <a:pt x="722141" y="77083"/>
                </a:lnTo>
                <a:lnTo>
                  <a:pt x="722330" y="79107"/>
                </a:lnTo>
                <a:lnTo>
                  <a:pt x="737384" y="79107"/>
                </a:lnTo>
                <a:lnTo>
                  <a:pt x="737204" y="77083"/>
                </a:lnTo>
                <a:lnTo>
                  <a:pt x="737230" y="73406"/>
                </a:lnTo>
                <a:lnTo>
                  <a:pt x="737385" y="72632"/>
                </a:lnTo>
                <a:close/>
              </a:path>
              <a:path w="751839" h="80645">
                <a:moveTo>
                  <a:pt x="744633" y="52396"/>
                </a:moveTo>
                <a:lnTo>
                  <a:pt x="729452" y="52396"/>
                </a:lnTo>
                <a:lnTo>
                  <a:pt x="727016" y="58314"/>
                </a:lnTo>
                <a:lnTo>
                  <a:pt x="725600" y="61003"/>
                </a:lnTo>
                <a:lnTo>
                  <a:pt x="722837" y="64564"/>
                </a:lnTo>
                <a:lnTo>
                  <a:pt x="720997" y="66022"/>
                </a:lnTo>
                <a:lnTo>
                  <a:pt x="716407" y="68289"/>
                </a:lnTo>
                <a:lnTo>
                  <a:pt x="714091" y="68854"/>
                </a:lnTo>
                <a:lnTo>
                  <a:pt x="738140" y="68854"/>
                </a:lnTo>
                <a:lnTo>
                  <a:pt x="738266" y="68226"/>
                </a:lnTo>
                <a:lnTo>
                  <a:pt x="739979" y="63441"/>
                </a:lnTo>
                <a:lnTo>
                  <a:pt x="744633" y="52396"/>
                </a:lnTo>
                <a:close/>
              </a:path>
              <a:path w="751839" h="80645">
                <a:moveTo>
                  <a:pt x="739492" y="20451"/>
                </a:moveTo>
                <a:lnTo>
                  <a:pt x="725032" y="20451"/>
                </a:lnTo>
                <a:lnTo>
                  <a:pt x="719052" y="21890"/>
                </a:lnTo>
                <a:lnTo>
                  <a:pt x="709301" y="27647"/>
                </a:lnTo>
                <a:lnTo>
                  <a:pt x="705489" y="31639"/>
                </a:lnTo>
                <a:lnTo>
                  <a:pt x="702740" y="36748"/>
                </a:lnTo>
                <a:lnTo>
                  <a:pt x="717592" y="38043"/>
                </a:lnTo>
                <a:lnTo>
                  <a:pt x="718585" y="35955"/>
                </a:lnTo>
                <a:lnTo>
                  <a:pt x="719995" y="34347"/>
                </a:lnTo>
                <a:lnTo>
                  <a:pt x="723684" y="32071"/>
                </a:lnTo>
                <a:lnTo>
                  <a:pt x="725948" y="31513"/>
                </a:lnTo>
                <a:lnTo>
                  <a:pt x="751545" y="31513"/>
                </a:lnTo>
                <a:lnTo>
                  <a:pt x="750511" y="27872"/>
                </a:lnTo>
                <a:lnTo>
                  <a:pt x="744646" y="21935"/>
                </a:lnTo>
                <a:lnTo>
                  <a:pt x="739492" y="20451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555601" y="6060709"/>
            <a:ext cx="770890" cy="99060"/>
          </a:xfrm>
          <a:custGeom>
            <a:avLst/>
            <a:gdLst/>
            <a:ahLst/>
            <a:cxnLst/>
            <a:rect l="l" t="t" r="r" b="b"/>
            <a:pathLst>
              <a:path w="770889" h="99060">
                <a:moveTo>
                  <a:pt x="0" y="0"/>
                </a:moveTo>
                <a:lnTo>
                  <a:pt x="770396" y="0"/>
                </a:lnTo>
                <a:lnTo>
                  <a:pt x="770396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5813591" y="4719518"/>
            <a:ext cx="542290" cy="80645"/>
          </a:xfrm>
          <a:custGeom>
            <a:avLst/>
            <a:gdLst/>
            <a:ahLst/>
            <a:cxnLst/>
            <a:rect l="l" t="t" r="r" b="b"/>
            <a:pathLst>
              <a:path w="542290" h="80645">
                <a:moveTo>
                  <a:pt x="15475" y="60707"/>
                </a:moveTo>
                <a:lnTo>
                  <a:pt x="0" y="63080"/>
                </a:lnTo>
                <a:lnTo>
                  <a:pt x="523" y="68586"/>
                </a:lnTo>
                <a:lnTo>
                  <a:pt x="2732" y="72857"/>
                </a:lnTo>
                <a:lnTo>
                  <a:pt x="10544" y="78936"/>
                </a:lnTo>
                <a:lnTo>
                  <a:pt x="16638" y="80456"/>
                </a:lnTo>
                <a:lnTo>
                  <a:pt x="33224" y="80456"/>
                </a:lnTo>
                <a:lnTo>
                  <a:pt x="40061" y="78460"/>
                </a:lnTo>
                <a:lnTo>
                  <a:pt x="50794" y="70475"/>
                </a:lnTo>
                <a:lnTo>
                  <a:pt x="51533" y="69394"/>
                </a:lnTo>
                <a:lnTo>
                  <a:pt x="23381" y="69394"/>
                </a:lnTo>
                <a:lnTo>
                  <a:pt x="20816" y="68737"/>
                </a:lnTo>
                <a:lnTo>
                  <a:pt x="17381" y="66112"/>
                </a:lnTo>
                <a:lnTo>
                  <a:pt x="16177" y="63872"/>
                </a:lnTo>
                <a:lnTo>
                  <a:pt x="15475" y="60707"/>
                </a:lnTo>
                <a:close/>
              </a:path>
              <a:path w="542290" h="80645">
                <a:moveTo>
                  <a:pt x="50542" y="20450"/>
                </a:moveTo>
                <a:lnTo>
                  <a:pt x="33894" y="20450"/>
                </a:lnTo>
                <a:lnTo>
                  <a:pt x="26438" y="22735"/>
                </a:lnTo>
                <a:lnTo>
                  <a:pt x="16774" y="30577"/>
                </a:lnTo>
                <a:lnTo>
                  <a:pt x="14303" y="34482"/>
                </a:lnTo>
                <a:lnTo>
                  <a:pt x="12491" y="43546"/>
                </a:lnTo>
                <a:lnTo>
                  <a:pt x="13496" y="47216"/>
                </a:lnTo>
                <a:lnTo>
                  <a:pt x="18303" y="51820"/>
                </a:lnTo>
                <a:lnTo>
                  <a:pt x="23601" y="54268"/>
                </a:lnTo>
                <a:lnTo>
                  <a:pt x="35601" y="58512"/>
                </a:lnTo>
                <a:lnTo>
                  <a:pt x="37548" y="59483"/>
                </a:lnTo>
                <a:lnTo>
                  <a:pt x="38176" y="60274"/>
                </a:lnTo>
                <a:lnTo>
                  <a:pt x="38763" y="61101"/>
                </a:lnTo>
                <a:lnTo>
                  <a:pt x="38951" y="62036"/>
                </a:lnTo>
                <a:lnTo>
                  <a:pt x="38438" y="64627"/>
                </a:lnTo>
                <a:lnTo>
                  <a:pt x="37443" y="65941"/>
                </a:lnTo>
                <a:lnTo>
                  <a:pt x="33307" y="68602"/>
                </a:lnTo>
                <a:lnTo>
                  <a:pt x="30323" y="69394"/>
                </a:lnTo>
                <a:lnTo>
                  <a:pt x="51533" y="69394"/>
                </a:lnTo>
                <a:lnTo>
                  <a:pt x="54019" y="65761"/>
                </a:lnTo>
                <a:lnTo>
                  <a:pt x="55945" y="56120"/>
                </a:lnTo>
                <a:lnTo>
                  <a:pt x="54867" y="52523"/>
                </a:lnTo>
                <a:lnTo>
                  <a:pt x="49736" y="47414"/>
                </a:lnTo>
                <a:lnTo>
                  <a:pt x="45119" y="45255"/>
                </a:lnTo>
                <a:lnTo>
                  <a:pt x="33402" y="41622"/>
                </a:lnTo>
                <a:lnTo>
                  <a:pt x="30700" y="40615"/>
                </a:lnTo>
                <a:lnTo>
                  <a:pt x="28669" y="39103"/>
                </a:lnTo>
                <a:lnTo>
                  <a:pt x="28187" y="37916"/>
                </a:lnTo>
                <a:lnTo>
                  <a:pt x="28753" y="35075"/>
                </a:lnTo>
                <a:lnTo>
                  <a:pt x="29716" y="33833"/>
                </a:lnTo>
                <a:lnTo>
                  <a:pt x="32983" y="31676"/>
                </a:lnTo>
                <a:lnTo>
                  <a:pt x="35423" y="31136"/>
                </a:lnTo>
                <a:lnTo>
                  <a:pt x="63993" y="31136"/>
                </a:lnTo>
                <a:lnTo>
                  <a:pt x="63987" y="30847"/>
                </a:lnTo>
                <a:lnTo>
                  <a:pt x="62333" y="27196"/>
                </a:lnTo>
                <a:lnTo>
                  <a:pt x="55851" y="21799"/>
                </a:lnTo>
                <a:lnTo>
                  <a:pt x="50542" y="20450"/>
                </a:lnTo>
                <a:close/>
              </a:path>
              <a:path w="542290" h="80645">
                <a:moveTo>
                  <a:pt x="63993" y="31136"/>
                </a:moveTo>
                <a:lnTo>
                  <a:pt x="41894" y="31136"/>
                </a:lnTo>
                <a:lnTo>
                  <a:pt x="44532" y="31837"/>
                </a:lnTo>
                <a:lnTo>
                  <a:pt x="48029" y="34283"/>
                </a:lnTo>
                <a:lnTo>
                  <a:pt x="48940" y="35849"/>
                </a:lnTo>
                <a:lnTo>
                  <a:pt x="49275" y="37934"/>
                </a:lnTo>
                <a:lnTo>
                  <a:pt x="64081" y="35452"/>
                </a:lnTo>
                <a:lnTo>
                  <a:pt x="63993" y="31136"/>
                </a:lnTo>
                <a:close/>
              </a:path>
              <a:path w="542290" h="80645">
                <a:moveTo>
                  <a:pt x="115305" y="20450"/>
                </a:moveTo>
                <a:lnTo>
                  <a:pt x="106844" y="20450"/>
                </a:lnTo>
                <a:lnTo>
                  <a:pt x="99767" y="21042"/>
                </a:lnTo>
                <a:lnTo>
                  <a:pt x="69355" y="47754"/>
                </a:lnTo>
                <a:lnTo>
                  <a:pt x="66484" y="62452"/>
                </a:lnTo>
                <a:lnTo>
                  <a:pt x="66552" y="64087"/>
                </a:lnTo>
                <a:lnTo>
                  <a:pt x="69076" y="72004"/>
                </a:lnTo>
                <a:lnTo>
                  <a:pt x="71568" y="75061"/>
                </a:lnTo>
                <a:lnTo>
                  <a:pt x="79055" y="79377"/>
                </a:lnTo>
                <a:lnTo>
                  <a:pt x="83620" y="80456"/>
                </a:lnTo>
                <a:lnTo>
                  <a:pt x="89023" y="80456"/>
                </a:lnTo>
                <a:lnTo>
                  <a:pt x="116609" y="68477"/>
                </a:lnTo>
                <a:lnTo>
                  <a:pt x="88573" y="68477"/>
                </a:lnTo>
                <a:lnTo>
                  <a:pt x="86007" y="67272"/>
                </a:lnTo>
                <a:lnTo>
                  <a:pt x="82510" y="62452"/>
                </a:lnTo>
                <a:lnTo>
                  <a:pt x="82049" y="59196"/>
                </a:lnTo>
                <a:lnTo>
                  <a:pt x="83526" y="51785"/>
                </a:lnTo>
                <a:lnTo>
                  <a:pt x="101222" y="32105"/>
                </a:lnTo>
                <a:lnTo>
                  <a:pt x="129075" y="32105"/>
                </a:lnTo>
                <a:lnTo>
                  <a:pt x="121441" y="22780"/>
                </a:lnTo>
                <a:lnTo>
                  <a:pt x="115305" y="20450"/>
                </a:lnTo>
                <a:close/>
              </a:path>
              <a:path w="542290" h="80645">
                <a:moveTo>
                  <a:pt x="213511" y="20450"/>
                </a:moveTo>
                <a:lnTo>
                  <a:pt x="205061" y="20450"/>
                </a:lnTo>
                <a:lnTo>
                  <a:pt x="197984" y="21042"/>
                </a:lnTo>
                <a:lnTo>
                  <a:pt x="167565" y="47754"/>
                </a:lnTo>
                <a:lnTo>
                  <a:pt x="164694" y="62452"/>
                </a:lnTo>
                <a:lnTo>
                  <a:pt x="164759" y="64087"/>
                </a:lnTo>
                <a:lnTo>
                  <a:pt x="167282" y="72004"/>
                </a:lnTo>
                <a:lnTo>
                  <a:pt x="169785" y="75061"/>
                </a:lnTo>
                <a:lnTo>
                  <a:pt x="177261" y="79377"/>
                </a:lnTo>
                <a:lnTo>
                  <a:pt x="181837" y="80456"/>
                </a:lnTo>
                <a:lnTo>
                  <a:pt x="187229" y="80456"/>
                </a:lnTo>
                <a:lnTo>
                  <a:pt x="214825" y="68477"/>
                </a:lnTo>
                <a:lnTo>
                  <a:pt x="186779" y="68477"/>
                </a:lnTo>
                <a:lnTo>
                  <a:pt x="184214" y="67272"/>
                </a:lnTo>
                <a:lnTo>
                  <a:pt x="180717" y="62452"/>
                </a:lnTo>
                <a:lnTo>
                  <a:pt x="180256" y="59196"/>
                </a:lnTo>
                <a:lnTo>
                  <a:pt x="181743" y="51785"/>
                </a:lnTo>
                <a:lnTo>
                  <a:pt x="199438" y="32105"/>
                </a:lnTo>
                <a:lnTo>
                  <a:pt x="227282" y="32105"/>
                </a:lnTo>
                <a:lnTo>
                  <a:pt x="219647" y="22780"/>
                </a:lnTo>
                <a:lnTo>
                  <a:pt x="213511" y="20450"/>
                </a:lnTo>
                <a:close/>
              </a:path>
              <a:path w="542290" h="80645">
                <a:moveTo>
                  <a:pt x="175481" y="0"/>
                </a:moveTo>
                <a:lnTo>
                  <a:pt x="160047" y="0"/>
                </a:lnTo>
                <a:lnTo>
                  <a:pt x="127650" y="79107"/>
                </a:lnTo>
                <a:lnTo>
                  <a:pt x="143137" y="79107"/>
                </a:lnTo>
                <a:lnTo>
                  <a:pt x="175481" y="0"/>
                </a:lnTo>
                <a:close/>
              </a:path>
              <a:path w="542290" h="80645">
                <a:moveTo>
                  <a:pt x="129075" y="32105"/>
                </a:moveTo>
                <a:lnTo>
                  <a:pt x="107954" y="32105"/>
                </a:lnTo>
                <a:lnTo>
                  <a:pt x="110488" y="33213"/>
                </a:lnTo>
                <a:lnTo>
                  <a:pt x="113891" y="37637"/>
                </a:lnTo>
                <a:lnTo>
                  <a:pt x="114324" y="40282"/>
                </a:lnTo>
                <a:lnTo>
                  <a:pt x="114288" y="41004"/>
                </a:lnTo>
                <a:lnTo>
                  <a:pt x="112164" y="51624"/>
                </a:lnTo>
                <a:lnTo>
                  <a:pt x="108855" y="57882"/>
                </a:lnTo>
                <a:lnTo>
                  <a:pt x="100122" y="66659"/>
                </a:lnTo>
                <a:lnTo>
                  <a:pt x="96196" y="68477"/>
                </a:lnTo>
                <a:lnTo>
                  <a:pt x="116609" y="68477"/>
                </a:lnTo>
                <a:lnTo>
                  <a:pt x="130194" y="38366"/>
                </a:lnTo>
                <a:lnTo>
                  <a:pt x="129075" y="32105"/>
                </a:lnTo>
                <a:close/>
              </a:path>
              <a:path w="542290" h="80645">
                <a:moveTo>
                  <a:pt x="227282" y="32105"/>
                </a:moveTo>
                <a:lnTo>
                  <a:pt x="206161" y="32105"/>
                </a:lnTo>
                <a:lnTo>
                  <a:pt x="208705" y="33213"/>
                </a:lnTo>
                <a:lnTo>
                  <a:pt x="212098" y="37637"/>
                </a:lnTo>
                <a:lnTo>
                  <a:pt x="212531" y="40282"/>
                </a:lnTo>
                <a:lnTo>
                  <a:pt x="212494" y="41004"/>
                </a:lnTo>
                <a:lnTo>
                  <a:pt x="210370" y="51624"/>
                </a:lnTo>
                <a:lnTo>
                  <a:pt x="207072" y="57882"/>
                </a:lnTo>
                <a:lnTo>
                  <a:pt x="198339" y="66659"/>
                </a:lnTo>
                <a:lnTo>
                  <a:pt x="194412" y="68477"/>
                </a:lnTo>
                <a:lnTo>
                  <a:pt x="214825" y="68477"/>
                </a:lnTo>
                <a:lnTo>
                  <a:pt x="228401" y="38366"/>
                </a:lnTo>
                <a:lnTo>
                  <a:pt x="227282" y="32105"/>
                </a:lnTo>
                <a:close/>
              </a:path>
              <a:path w="542290" h="80645">
                <a:moveTo>
                  <a:pt x="273363" y="60707"/>
                </a:moveTo>
                <a:lnTo>
                  <a:pt x="257887" y="63080"/>
                </a:lnTo>
                <a:lnTo>
                  <a:pt x="258400" y="68586"/>
                </a:lnTo>
                <a:lnTo>
                  <a:pt x="260620" y="72857"/>
                </a:lnTo>
                <a:lnTo>
                  <a:pt x="268431" y="78936"/>
                </a:lnTo>
                <a:lnTo>
                  <a:pt x="274525" y="80456"/>
                </a:lnTo>
                <a:lnTo>
                  <a:pt x="291101" y="80456"/>
                </a:lnTo>
                <a:lnTo>
                  <a:pt x="297949" y="78460"/>
                </a:lnTo>
                <a:lnTo>
                  <a:pt x="308681" y="70475"/>
                </a:lnTo>
                <a:lnTo>
                  <a:pt x="309420" y="69394"/>
                </a:lnTo>
                <a:lnTo>
                  <a:pt x="281268" y="69394"/>
                </a:lnTo>
                <a:lnTo>
                  <a:pt x="278703" y="68737"/>
                </a:lnTo>
                <a:lnTo>
                  <a:pt x="275269" y="66112"/>
                </a:lnTo>
                <a:lnTo>
                  <a:pt x="274064" y="63872"/>
                </a:lnTo>
                <a:lnTo>
                  <a:pt x="273363" y="60707"/>
                </a:lnTo>
                <a:close/>
              </a:path>
              <a:path w="542290" h="80645">
                <a:moveTo>
                  <a:pt x="308430" y="20450"/>
                </a:moveTo>
                <a:lnTo>
                  <a:pt x="291771" y="20450"/>
                </a:lnTo>
                <a:lnTo>
                  <a:pt x="284315" y="22735"/>
                </a:lnTo>
                <a:lnTo>
                  <a:pt x="274661" y="30577"/>
                </a:lnTo>
                <a:lnTo>
                  <a:pt x="272190" y="34482"/>
                </a:lnTo>
                <a:lnTo>
                  <a:pt x="270368" y="43546"/>
                </a:lnTo>
                <a:lnTo>
                  <a:pt x="271384" y="47216"/>
                </a:lnTo>
                <a:lnTo>
                  <a:pt x="276180" y="51820"/>
                </a:lnTo>
                <a:lnTo>
                  <a:pt x="281488" y="54268"/>
                </a:lnTo>
                <a:lnTo>
                  <a:pt x="293477" y="58512"/>
                </a:lnTo>
                <a:lnTo>
                  <a:pt x="295425" y="59483"/>
                </a:lnTo>
                <a:lnTo>
                  <a:pt x="296064" y="60274"/>
                </a:lnTo>
                <a:lnTo>
                  <a:pt x="296650" y="61101"/>
                </a:lnTo>
                <a:lnTo>
                  <a:pt x="296839" y="62036"/>
                </a:lnTo>
                <a:lnTo>
                  <a:pt x="296326" y="64627"/>
                </a:lnTo>
                <a:lnTo>
                  <a:pt x="295320" y="65941"/>
                </a:lnTo>
                <a:lnTo>
                  <a:pt x="291195" y="68602"/>
                </a:lnTo>
                <a:lnTo>
                  <a:pt x="288211" y="69394"/>
                </a:lnTo>
                <a:lnTo>
                  <a:pt x="309420" y="69394"/>
                </a:lnTo>
                <a:lnTo>
                  <a:pt x="311906" y="65761"/>
                </a:lnTo>
                <a:lnTo>
                  <a:pt x="313833" y="56120"/>
                </a:lnTo>
                <a:lnTo>
                  <a:pt x="312754" y="52523"/>
                </a:lnTo>
                <a:lnTo>
                  <a:pt x="307624" y="47414"/>
                </a:lnTo>
                <a:lnTo>
                  <a:pt x="303006" y="45255"/>
                </a:lnTo>
                <a:lnTo>
                  <a:pt x="291279" y="41622"/>
                </a:lnTo>
                <a:lnTo>
                  <a:pt x="288588" y="40615"/>
                </a:lnTo>
                <a:lnTo>
                  <a:pt x="286556" y="39103"/>
                </a:lnTo>
                <a:lnTo>
                  <a:pt x="286064" y="37916"/>
                </a:lnTo>
                <a:lnTo>
                  <a:pt x="286640" y="35075"/>
                </a:lnTo>
                <a:lnTo>
                  <a:pt x="287593" y="33833"/>
                </a:lnTo>
                <a:lnTo>
                  <a:pt x="290870" y="31676"/>
                </a:lnTo>
                <a:lnTo>
                  <a:pt x="293310" y="31136"/>
                </a:lnTo>
                <a:lnTo>
                  <a:pt x="321880" y="31136"/>
                </a:lnTo>
                <a:lnTo>
                  <a:pt x="321875" y="30847"/>
                </a:lnTo>
                <a:lnTo>
                  <a:pt x="320210" y="27196"/>
                </a:lnTo>
                <a:lnTo>
                  <a:pt x="313739" y="21799"/>
                </a:lnTo>
                <a:lnTo>
                  <a:pt x="308430" y="20450"/>
                </a:lnTo>
                <a:close/>
              </a:path>
              <a:path w="542290" h="80645">
                <a:moveTo>
                  <a:pt x="321880" y="31136"/>
                </a:moveTo>
                <a:lnTo>
                  <a:pt x="299781" y="31136"/>
                </a:lnTo>
                <a:lnTo>
                  <a:pt x="302409" y="31837"/>
                </a:lnTo>
                <a:lnTo>
                  <a:pt x="305917" y="34283"/>
                </a:lnTo>
                <a:lnTo>
                  <a:pt x="306828" y="35849"/>
                </a:lnTo>
                <a:lnTo>
                  <a:pt x="307163" y="37934"/>
                </a:lnTo>
                <a:lnTo>
                  <a:pt x="321958" y="35452"/>
                </a:lnTo>
                <a:lnTo>
                  <a:pt x="321880" y="31136"/>
                </a:lnTo>
                <a:close/>
              </a:path>
              <a:path w="542290" h="80645">
                <a:moveTo>
                  <a:pt x="370826" y="20450"/>
                </a:moveTo>
                <a:lnTo>
                  <a:pt x="363810" y="20450"/>
                </a:lnTo>
                <a:lnTo>
                  <a:pt x="355877" y="21226"/>
                </a:lnTo>
                <a:lnTo>
                  <a:pt x="326764" y="45956"/>
                </a:lnTo>
                <a:lnTo>
                  <a:pt x="323592" y="61822"/>
                </a:lnTo>
                <a:lnTo>
                  <a:pt x="324712" y="68271"/>
                </a:lnTo>
                <a:lnTo>
                  <a:pt x="332408" y="78020"/>
                </a:lnTo>
                <a:lnTo>
                  <a:pt x="338178" y="80456"/>
                </a:lnTo>
                <a:lnTo>
                  <a:pt x="351486" y="80456"/>
                </a:lnTo>
                <a:lnTo>
                  <a:pt x="356826" y="79062"/>
                </a:lnTo>
                <a:lnTo>
                  <a:pt x="366973" y="73487"/>
                </a:lnTo>
                <a:lnTo>
                  <a:pt x="371317" y="69394"/>
                </a:lnTo>
                <a:lnTo>
                  <a:pt x="345068" y="69394"/>
                </a:lnTo>
                <a:lnTo>
                  <a:pt x="342649" y="68226"/>
                </a:lnTo>
                <a:lnTo>
                  <a:pt x="339225" y="63548"/>
                </a:lnTo>
                <a:lnTo>
                  <a:pt x="338754" y="60473"/>
                </a:lnTo>
                <a:lnTo>
                  <a:pt x="339581" y="56335"/>
                </a:lnTo>
                <a:lnTo>
                  <a:pt x="339853" y="55256"/>
                </a:lnTo>
                <a:lnTo>
                  <a:pt x="378710" y="55256"/>
                </a:lnTo>
                <a:lnTo>
                  <a:pt x="380019" y="52270"/>
                </a:lnTo>
                <a:lnTo>
                  <a:pt x="381056" y="48906"/>
                </a:lnTo>
                <a:lnTo>
                  <a:pt x="381676" y="45814"/>
                </a:lnTo>
                <a:lnTo>
                  <a:pt x="343308" y="45814"/>
                </a:lnTo>
                <a:lnTo>
                  <a:pt x="345151" y="41100"/>
                </a:lnTo>
                <a:lnTo>
                  <a:pt x="347581" y="37540"/>
                </a:lnTo>
                <a:lnTo>
                  <a:pt x="353612" y="32718"/>
                </a:lnTo>
                <a:lnTo>
                  <a:pt x="356722" y="31513"/>
                </a:lnTo>
                <a:lnTo>
                  <a:pt x="382543" y="31513"/>
                </a:lnTo>
                <a:lnTo>
                  <a:pt x="382511" y="31289"/>
                </a:lnTo>
                <a:lnTo>
                  <a:pt x="375967" y="22618"/>
                </a:lnTo>
                <a:lnTo>
                  <a:pt x="370826" y="20450"/>
                </a:lnTo>
                <a:close/>
              </a:path>
              <a:path w="542290" h="80645">
                <a:moveTo>
                  <a:pt x="361831" y="61408"/>
                </a:moveTo>
                <a:lnTo>
                  <a:pt x="357884" y="66731"/>
                </a:lnTo>
                <a:lnTo>
                  <a:pt x="353340" y="69394"/>
                </a:lnTo>
                <a:lnTo>
                  <a:pt x="371317" y="69394"/>
                </a:lnTo>
                <a:lnTo>
                  <a:pt x="375234" y="63728"/>
                </a:lnTo>
                <a:lnTo>
                  <a:pt x="361831" y="61408"/>
                </a:lnTo>
                <a:close/>
              </a:path>
              <a:path w="542290" h="80645">
                <a:moveTo>
                  <a:pt x="382543" y="31513"/>
                </a:moveTo>
                <a:lnTo>
                  <a:pt x="363130" y="31513"/>
                </a:lnTo>
                <a:lnTo>
                  <a:pt x="365475" y="32574"/>
                </a:lnTo>
                <a:lnTo>
                  <a:pt x="368439" y="36819"/>
                </a:lnTo>
                <a:lnTo>
                  <a:pt x="368753" y="40004"/>
                </a:lnTo>
                <a:lnTo>
                  <a:pt x="367905" y="44247"/>
                </a:lnTo>
                <a:lnTo>
                  <a:pt x="367538" y="45814"/>
                </a:lnTo>
                <a:lnTo>
                  <a:pt x="381676" y="45814"/>
                </a:lnTo>
                <a:lnTo>
                  <a:pt x="383334" y="37540"/>
                </a:lnTo>
                <a:lnTo>
                  <a:pt x="383294" y="36819"/>
                </a:lnTo>
                <a:lnTo>
                  <a:pt x="382543" y="31513"/>
                </a:lnTo>
                <a:close/>
              </a:path>
              <a:path w="542290" h="80645">
                <a:moveTo>
                  <a:pt x="460174" y="20450"/>
                </a:moveTo>
                <a:lnTo>
                  <a:pt x="443944" y="20450"/>
                </a:lnTo>
                <a:lnTo>
                  <a:pt x="436353" y="24157"/>
                </a:lnTo>
                <a:lnTo>
                  <a:pt x="415422" y="64042"/>
                </a:lnTo>
                <a:lnTo>
                  <a:pt x="415381" y="64564"/>
                </a:lnTo>
                <a:lnTo>
                  <a:pt x="416008" y="70340"/>
                </a:lnTo>
                <a:lnTo>
                  <a:pt x="421767" y="78434"/>
                </a:lnTo>
                <a:lnTo>
                  <a:pt x="426175" y="80456"/>
                </a:lnTo>
                <a:lnTo>
                  <a:pt x="435526" y="80456"/>
                </a:lnTo>
                <a:lnTo>
                  <a:pt x="438709" y="79872"/>
                </a:lnTo>
                <a:lnTo>
                  <a:pt x="444604" y="77533"/>
                </a:lnTo>
                <a:lnTo>
                  <a:pt x="447756" y="75599"/>
                </a:lnTo>
                <a:lnTo>
                  <a:pt x="451106" y="72902"/>
                </a:lnTo>
                <a:lnTo>
                  <a:pt x="465778" y="72902"/>
                </a:lnTo>
                <a:lnTo>
                  <a:pt x="467432" y="68856"/>
                </a:lnTo>
                <a:lnTo>
                  <a:pt x="437232" y="68856"/>
                </a:lnTo>
                <a:lnTo>
                  <a:pt x="434918" y="67703"/>
                </a:lnTo>
                <a:lnTo>
                  <a:pt x="431704" y="63098"/>
                </a:lnTo>
                <a:lnTo>
                  <a:pt x="431306" y="59898"/>
                </a:lnTo>
                <a:lnTo>
                  <a:pt x="433306" y="49931"/>
                </a:lnTo>
                <a:lnTo>
                  <a:pt x="435850" y="44481"/>
                </a:lnTo>
                <a:lnTo>
                  <a:pt x="443693" y="34408"/>
                </a:lnTo>
                <a:lnTo>
                  <a:pt x="447913" y="31891"/>
                </a:lnTo>
                <a:lnTo>
                  <a:pt x="482541" y="31891"/>
                </a:lnTo>
                <a:lnTo>
                  <a:pt x="483467" y="29625"/>
                </a:lnTo>
                <a:lnTo>
                  <a:pt x="467954" y="29625"/>
                </a:lnTo>
                <a:lnTo>
                  <a:pt x="465336" y="23508"/>
                </a:lnTo>
                <a:lnTo>
                  <a:pt x="460174" y="20450"/>
                </a:lnTo>
                <a:close/>
              </a:path>
              <a:path w="542290" h="80645">
                <a:moveTo>
                  <a:pt x="541833" y="31513"/>
                </a:moveTo>
                <a:lnTo>
                  <a:pt x="521638" y="31513"/>
                </a:lnTo>
                <a:lnTo>
                  <a:pt x="523510" y="32079"/>
                </a:lnTo>
                <a:lnTo>
                  <a:pt x="525722" y="34302"/>
                </a:lnTo>
                <a:lnTo>
                  <a:pt x="499660" y="45416"/>
                </a:lnTo>
                <a:lnTo>
                  <a:pt x="493189" y="47395"/>
                </a:lnTo>
                <a:lnTo>
                  <a:pt x="480469" y="68856"/>
                </a:lnTo>
                <a:lnTo>
                  <a:pt x="481189" y="72677"/>
                </a:lnTo>
                <a:lnTo>
                  <a:pt x="486131" y="78900"/>
                </a:lnTo>
                <a:lnTo>
                  <a:pt x="489733" y="80456"/>
                </a:lnTo>
                <a:lnTo>
                  <a:pt x="497471" y="80456"/>
                </a:lnTo>
                <a:lnTo>
                  <a:pt x="500571" y="79782"/>
                </a:lnTo>
                <a:lnTo>
                  <a:pt x="507010" y="77085"/>
                </a:lnTo>
                <a:lnTo>
                  <a:pt x="510005" y="75151"/>
                </a:lnTo>
                <a:lnTo>
                  <a:pt x="512780" y="72632"/>
                </a:lnTo>
                <a:lnTo>
                  <a:pt x="527677" y="72632"/>
                </a:lnTo>
                <a:lnTo>
                  <a:pt x="528433" y="68856"/>
                </a:lnTo>
                <a:lnTo>
                  <a:pt x="499921" y="68856"/>
                </a:lnTo>
                <a:lnTo>
                  <a:pt x="498324" y="68226"/>
                </a:lnTo>
                <a:lnTo>
                  <a:pt x="496236" y="65751"/>
                </a:lnTo>
                <a:lnTo>
                  <a:pt x="495974" y="64564"/>
                </a:lnTo>
                <a:lnTo>
                  <a:pt x="496058" y="63441"/>
                </a:lnTo>
                <a:lnTo>
                  <a:pt x="515879" y="53097"/>
                </a:lnTo>
                <a:lnTo>
                  <a:pt x="517471" y="52883"/>
                </a:lnTo>
                <a:lnTo>
                  <a:pt x="518759" y="52649"/>
                </a:lnTo>
                <a:lnTo>
                  <a:pt x="519743" y="52397"/>
                </a:lnTo>
                <a:lnTo>
                  <a:pt x="534919" y="52397"/>
                </a:lnTo>
                <a:lnTo>
                  <a:pt x="536632" y="48331"/>
                </a:lnTo>
                <a:lnTo>
                  <a:pt x="538727" y="43222"/>
                </a:lnTo>
                <a:lnTo>
                  <a:pt x="540119" y="39339"/>
                </a:lnTo>
                <a:lnTo>
                  <a:pt x="540632" y="37502"/>
                </a:lnTo>
                <a:lnTo>
                  <a:pt x="541833" y="31513"/>
                </a:lnTo>
                <a:close/>
              </a:path>
              <a:path w="542290" h="80645">
                <a:moveTo>
                  <a:pt x="465778" y="72902"/>
                </a:moveTo>
                <a:lnTo>
                  <a:pt x="451106" y="72902"/>
                </a:lnTo>
                <a:lnTo>
                  <a:pt x="448562" y="79107"/>
                </a:lnTo>
                <a:lnTo>
                  <a:pt x="463242" y="79107"/>
                </a:lnTo>
                <a:lnTo>
                  <a:pt x="465778" y="72902"/>
                </a:lnTo>
                <a:close/>
              </a:path>
              <a:path w="542290" h="80645">
                <a:moveTo>
                  <a:pt x="527677" y="72632"/>
                </a:moveTo>
                <a:lnTo>
                  <a:pt x="512780" y="72632"/>
                </a:lnTo>
                <a:lnTo>
                  <a:pt x="512476" y="74862"/>
                </a:lnTo>
                <a:lnTo>
                  <a:pt x="512429" y="77085"/>
                </a:lnTo>
                <a:lnTo>
                  <a:pt x="512612" y="79107"/>
                </a:lnTo>
                <a:lnTo>
                  <a:pt x="527669" y="79107"/>
                </a:lnTo>
                <a:lnTo>
                  <a:pt x="527486" y="77021"/>
                </a:lnTo>
                <a:lnTo>
                  <a:pt x="527523" y="73405"/>
                </a:lnTo>
                <a:lnTo>
                  <a:pt x="527677" y="72632"/>
                </a:lnTo>
                <a:close/>
              </a:path>
              <a:path w="542290" h="80645">
                <a:moveTo>
                  <a:pt x="482541" y="31891"/>
                </a:moveTo>
                <a:lnTo>
                  <a:pt x="455368" y="31891"/>
                </a:lnTo>
                <a:lnTo>
                  <a:pt x="457682" y="33168"/>
                </a:lnTo>
                <a:lnTo>
                  <a:pt x="461116" y="38276"/>
                </a:lnTo>
                <a:lnTo>
                  <a:pt x="443065" y="68856"/>
                </a:lnTo>
                <a:lnTo>
                  <a:pt x="467432" y="68856"/>
                </a:lnTo>
                <a:lnTo>
                  <a:pt x="482541" y="31891"/>
                </a:lnTo>
                <a:close/>
              </a:path>
              <a:path w="542290" h="80645">
                <a:moveTo>
                  <a:pt x="534919" y="52397"/>
                </a:moveTo>
                <a:lnTo>
                  <a:pt x="519743" y="52397"/>
                </a:lnTo>
                <a:lnTo>
                  <a:pt x="517308" y="58314"/>
                </a:lnTo>
                <a:lnTo>
                  <a:pt x="515890" y="61003"/>
                </a:lnTo>
                <a:lnTo>
                  <a:pt x="513125" y="64564"/>
                </a:lnTo>
                <a:lnTo>
                  <a:pt x="511282" y="66022"/>
                </a:lnTo>
                <a:lnTo>
                  <a:pt x="506696" y="68289"/>
                </a:lnTo>
                <a:lnTo>
                  <a:pt x="504382" y="68856"/>
                </a:lnTo>
                <a:lnTo>
                  <a:pt x="528433" y="68856"/>
                </a:lnTo>
                <a:lnTo>
                  <a:pt x="528559" y="68226"/>
                </a:lnTo>
                <a:lnTo>
                  <a:pt x="530266" y="63441"/>
                </a:lnTo>
                <a:lnTo>
                  <a:pt x="534919" y="52397"/>
                </a:lnTo>
                <a:close/>
              </a:path>
              <a:path w="542290" h="80645">
                <a:moveTo>
                  <a:pt x="529784" y="20450"/>
                </a:moveTo>
                <a:lnTo>
                  <a:pt x="515324" y="20450"/>
                </a:lnTo>
                <a:lnTo>
                  <a:pt x="509335" y="21889"/>
                </a:lnTo>
                <a:lnTo>
                  <a:pt x="499586" y="27646"/>
                </a:lnTo>
                <a:lnTo>
                  <a:pt x="495775" y="31639"/>
                </a:lnTo>
                <a:lnTo>
                  <a:pt x="493032" y="36747"/>
                </a:lnTo>
                <a:lnTo>
                  <a:pt x="507879" y="38042"/>
                </a:lnTo>
                <a:lnTo>
                  <a:pt x="508874" y="35955"/>
                </a:lnTo>
                <a:lnTo>
                  <a:pt x="510234" y="34408"/>
                </a:lnTo>
                <a:lnTo>
                  <a:pt x="513976" y="32071"/>
                </a:lnTo>
                <a:lnTo>
                  <a:pt x="516235" y="31513"/>
                </a:lnTo>
                <a:lnTo>
                  <a:pt x="541833" y="31513"/>
                </a:lnTo>
                <a:lnTo>
                  <a:pt x="540800" y="27871"/>
                </a:lnTo>
                <a:lnTo>
                  <a:pt x="534936" y="21934"/>
                </a:lnTo>
                <a:lnTo>
                  <a:pt x="529784" y="20450"/>
                </a:lnTo>
                <a:close/>
              </a:path>
              <a:path w="542290" h="80645">
                <a:moveTo>
                  <a:pt x="495576" y="0"/>
                </a:moveTo>
                <a:lnTo>
                  <a:pt x="480090" y="0"/>
                </a:lnTo>
                <a:lnTo>
                  <a:pt x="467954" y="29625"/>
                </a:lnTo>
                <a:lnTo>
                  <a:pt x="483467" y="29625"/>
                </a:lnTo>
                <a:lnTo>
                  <a:pt x="495576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5794701" y="4706918"/>
            <a:ext cx="560705" cy="99060"/>
          </a:xfrm>
          <a:custGeom>
            <a:avLst/>
            <a:gdLst/>
            <a:ahLst/>
            <a:cxnLst/>
            <a:rect l="l" t="t" r="r" b="b"/>
            <a:pathLst>
              <a:path w="560705" h="99060">
                <a:moveTo>
                  <a:pt x="0" y="0"/>
                </a:moveTo>
                <a:lnTo>
                  <a:pt x="560679" y="0"/>
                </a:lnTo>
                <a:lnTo>
                  <a:pt x="560679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6517759" y="2177707"/>
            <a:ext cx="417195" cy="80645"/>
          </a:xfrm>
          <a:custGeom>
            <a:avLst/>
            <a:gdLst/>
            <a:ahLst/>
            <a:cxnLst/>
            <a:rect l="l" t="t" r="r" b="b"/>
            <a:pathLst>
              <a:path w="417194" h="80644">
                <a:moveTo>
                  <a:pt x="47234" y="20450"/>
                </a:moveTo>
                <a:lnTo>
                  <a:pt x="40218" y="20450"/>
                </a:lnTo>
                <a:lnTo>
                  <a:pt x="32285" y="21226"/>
                </a:lnTo>
                <a:lnTo>
                  <a:pt x="3172" y="45956"/>
                </a:lnTo>
                <a:lnTo>
                  <a:pt x="0" y="61822"/>
                </a:lnTo>
                <a:lnTo>
                  <a:pt x="1120" y="68270"/>
                </a:lnTo>
                <a:lnTo>
                  <a:pt x="8816" y="78020"/>
                </a:lnTo>
                <a:lnTo>
                  <a:pt x="14585" y="80457"/>
                </a:lnTo>
                <a:lnTo>
                  <a:pt x="27894" y="80457"/>
                </a:lnTo>
                <a:lnTo>
                  <a:pt x="33234" y="79061"/>
                </a:lnTo>
                <a:lnTo>
                  <a:pt x="43380" y="73486"/>
                </a:lnTo>
                <a:lnTo>
                  <a:pt x="47724" y="69393"/>
                </a:lnTo>
                <a:lnTo>
                  <a:pt x="21475" y="69393"/>
                </a:lnTo>
                <a:lnTo>
                  <a:pt x="19057" y="68225"/>
                </a:lnTo>
                <a:lnTo>
                  <a:pt x="15633" y="63548"/>
                </a:lnTo>
                <a:lnTo>
                  <a:pt x="15161" y="60473"/>
                </a:lnTo>
                <a:lnTo>
                  <a:pt x="15989" y="56335"/>
                </a:lnTo>
                <a:lnTo>
                  <a:pt x="16261" y="55256"/>
                </a:lnTo>
                <a:lnTo>
                  <a:pt x="55118" y="55256"/>
                </a:lnTo>
                <a:lnTo>
                  <a:pt x="56427" y="52270"/>
                </a:lnTo>
                <a:lnTo>
                  <a:pt x="57464" y="48906"/>
                </a:lnTo>
                <a:lnTo>
                  <a:pt x="58081" y="45813"/>
                </a:lnTo>
                <a:lnTo>
                  <a:pt x="19716" y="45813"/>
                </a:lnTo>
                <a:lnTo>
                  <a:pt x="21559" y="41100"/>
                </a:lnTo>
                <a:lnTo>
                  <a:pt x="23988" y="37539"/>
                </a:lnTo>
                <a:lnTo>
                  <a:pt x="30020" y="32718"/>
                </a:lnTo>
                <a:lnTo>
                  <a:pt x="33129" y="31512"/>
                </a:lnTo>
                <a:lnTo>
                  <a:pt x="58950" y="31512"/>
                </a:lnTo>
                <a:lnTo>
                  <a:pt x="58919" y="31289"/>
                </a:lnTo>
                <a:lnTo>
                  <a:pt x="52375" y="22618"/>
                </a:lnTo>
                <a:lnTo>
                  <a:pt x="47234" y="20450"/>
                </a:lnTo>
                <a:close/>
              </a:path>
              <a:path w="417194" h="80644">
                <a:moveTo>
                  <a:pt x="103724" y="0"/>
                </a:moveTo>
                <a:lnTo>
                  <a:pt x="88290" y="0"/>
                </a:lnTo>
                <a:lnTo>
                  <a:pt x="55904" y="79106"/>
                </a:lnTo>
                <a:lnTo>
                  <a:pt x="71390" y="79106"/>
                </a:lnTo>
                <a:lnTo>
                  <a:pt x="103724" y="0"/>
                </a:lnTo>
                <a:close/>
              </a:path>
              <a:path w="417194" h="80644">
                <a:moveTo>
                  <a:pt x="38229" y="61408"/>
                </a:moveTo>
                <a:lnTo>
                  <a:pt x="34292" y="66730"/>
                </a:lnTo>
                <a:lnTo>
                  <a:pt x="29747" y="69393"/>
                </a:lnTo>
                <a:lnTo>
                  <a:pt x="47724" y="69393"/>
                </a:lnTo>
                <a:lnTo>
                  <a:pt x="51642" y="63728"/>
                </a:lnTo>
                <a:lnTo>
                  <a:pt x="38229" y="61408"/>
                </a:lnTo>
                <a:close/>
              </a:path>
              <a:path w="417194" h="80644">
                <a:moveTo>
                  <a:pt x="58950" y="31512"/>
                </a:moveTo>
                <a:lnTo>
                  <a:pt x="39538" y="31512"/>
                </a:lnTo>
                <a:lnTo>
                  <a:pt x="41883" y="32574"/>
                </a:lnTo>
                <a:lnTo>
                  <a:pt x="44846" y="36818"/>
                </a:lnTo>
                <a:lnTo>
                  <a:pt x="45160" y="40004"/>
                </a:lnTo>
                <a:lnTo>
                  <a:pt x="44312" y="44247"/>
                </a:lnTo>
                <a:lnTo>
                  <a:pt x="43946" y="45813"/>
                </a:lnTo>
                <a:lnTo>
                  <a:pt x="58081" y="45813"/>
                </a:lnTo>
                <a:lnTo>
                  <a:pt x="59731" y="37539"/>
                </a:lnTo>
                <a:lnTo>
                  <a:pt x="59692" y="36818"/>
                </a:lnTo>
                <a:lnTo>
                  <a:pt x="58950" y="31512"/>
                </a:lnTo>
                <a:close/>
              </a:path>
              <a:path w="417194" h="80644">
                <a:moveTo>
                  <a:pt x="186455" y="21799"/>
                </a:moveTo>
                <a:lnTo>
                  <a:pt x="171774" y="21799"/>
                </a:lnTo>
                <a:lnTo>
                  <a:pt x="148341" y="79106"/>
                </a:lnTo>
                <a:lnTo>
                  <a:pt x="163827" y="79106"/>
                </a:lnTo>
                <a:lnTo>
                  <a:pt x="176256" y="48709"/>
                </a:lnTo>
                <a:lnTo>
                  <a:pt x="178455" y="44157"/>
                </a:lnTo>
                <a:lnTo>
                  <a:pt x="180057" y="41927"/>
                </a:lnTo>
                <a:lnTo>
                  <a:pt x="182266" y="38797"/>
                </a:lnTo>
                <a:lnTo>
                  <a:pt x="184947" y="36280"/>
                </a:lnTo>
                <a:lnTo>
                  <a:pt x="191250" y="32466"/>
                </a:lnTo>
                <a:lnTo>
                  <a:pt x="193962" y="31512"/>
                </a:lnTo>
                <a:lnTo>
                  <a:pt x="218568" y="31512"/>
                </a:lnTo>
                <a:lnTo>
                  <a:pt x="218715" y="30776"/>
                </a:lnTo>
                <a:lnTo>
                  <a:pt x="218438" y="29247"/>
                </a:lnTo>
                <a:lnTo>
                  <a:pt x="183460" y="29247"/>
                </a:lnTo>
                <a:lnTo>
                  <a:pt x="186455" y="21799"/>
                </a:lnTo>
                <a:close/>
              </a:path>
              <a:path w="417194" h="80644">
                <a:moveTo>
                  <a:pt x="218568" y="31512"/>
                </a:moveTo>
                <a:lnTo>
                  <a:pt x="198308" y="31512"/>
                </a:lnTo>
                <a:lnTo>
                  <a:pt x="199826" y="32079"/>
                </a:lnTo>
                <a:lnTo>
                  <a:pt x="201711" y="34346"/>
                </a:lnTo>
                <a:lnTo>
                  <a:pt x="201983" y="35902"/>
                </a:lnTo>
                <a:lnTo>
                  <a:pt x="201397" y="38816"/>
                </a:lnTo>
                <a:lnTo>
                  <a:pt x="200230" y="41927"/>
                </a:lnTo>
                <a:lnTo>
                  <a:pt x="185031" y="79106"/>
                </a:lnTo>
                <a:lnTo>
                  <a:pt x="200517" y="79106"/>
                </a:lnTo>
                <a:lnTo>
                  <a:pt x="216056" y="41063"/>
                </a:lnTo>
                <a:lnTo>
                  <a:pt x="217417" y="37251"/>
                </a:lnTo>
                <a:lnTo>
                  <a:pt x="218568" y="31512"/>
                </a:lnTo>
                <a:close/>
              </a:path>
              <a:path w="417194" h="80644">
                <a:moveTo>
                  <a:pt x="254557" y="21799"/>
                </a:moveTo>
                <a:lnTo>
                  <a:pt x="239071" y="21799"/>
                </a:lnTo>
                <a:lnTo>
                  <a:pt x="215626" y="79106"/>
                </a:lnTo>
                <a:lnTo>
                  <a:pt x="231113" y="79106"/>
                </a:lnTo>
                <a:lnTo>
                  <a:pt x="254557" y="21799"/>
                </a:lnTo>
                <a:close/>
              </a:path>
              <a:path w="417194" h="80644">
                <a:moveTo>
                  <a:pt x="210276" y="20450"/>
                </a:moveTo>
                <a:lnTo>
                  <a:pt x="202035" y="20450"/>
                </a:lnTo>
                <a:lnTo>
                  <a:pt x="198548" y="21126"/>
                </a:lnTo>
                <a:lnTo>
                  <a:pt x="191638" y="23823"/>
                </a:lnTo>
                <a:lnTo>
                  <a:pt x="187763" y="26080"/>
                </a:lnTo>
                <a:lnTo>
                  <a:pt x="183460" y="29247"/>
                </a:lnTo>
                <a:lnTo>
                  <a:pt x="218438" y="29247"/>
                </a:lnTo>
                <a:lnTo>
                  <a:pt x="218066" y="27196"/>
                </a:lnTo>
                <a:lnTo>
                  <a:pt x="213710" y="21799"/>
                </a:lnTo>
                <a:lnTo>
                  <a:pt x="210276" y="20450"/>
                </a:lnTo>
                <a:close/>
              </a:path>
              <a:path w="417194" h="80644">
                <a:moveTo>
                  <a:pt x="263447" y="0"/>
                </a:moveTo>
                <a:lnTo>
                  <a:pt x="247961" y="0"/>
                </a:lnTo>
                <a:lnTo>
                  <a:pt x="242243" y="14030"/>
                </a:lnTo>
                <a:lnTo>
                  <a:pt x="257730" y="14030"/>
                </a:lnTo>
                <a:lnTo>
                  <a:pt x="263447" y="0"/>
                </a:lnTo>
                <a:close/>
              </a:path>
              <a:path w="417194" h="80644">
                <a:moveTo>
                  <a:pt x="360481" y="20450"/>
                </a:moveTo>
                <a:lnTo>
                  <a:pt x="353465" y="20450"/>
                </a:lnTo>
                <a:lnTo>
                  <a:pt x="345532" y="21226"/>
                </a:lnTo>
                <a:lnTo>
                  <a:pt x="316415" y="45975"/>
                </a:lnTo>
                <a:lnTo>
                  <a:pt x="313247" y="61822"/>
                </a:lnTo>
                <a:lnTo>
                  <a:pt x="314367" y="68270"/>
                </a:lnTo>
                <a:lnTo>
                  <a:pt x="322063" y="78020"/>
                </a:lnTo>
                <a:lnTo>
                  <a:pt x="327832" y="80457"/>
                </a:lnTo>
                <a:lnTo>
                  <a:pt x="341141" y="80457"/>
                </a:lnTo>
                <a:lnTo>
                  <a:pt x="346481" y="79061"/>
                </a:lnTo>
                <a:lnTo>
                  <a:pt x="356627" y="73486"/>
                </a:lnTo>
                <a:lnTo>
                  <a:pt x="360982" y="69393"/>
                </a:lnTo>
                <a:lnTo>
                  <a:pt x="334722" y="69393"/>
                </a:lnTo>
                <a:lnTo>
                  <a:pt x="332304" y="68225"/>
                </a:lnTo>
                <a:lnTo>
                  <a:pt x="328880" y="63548"/>
                </a:lnTo>
                <a:lnTo>
                  <a:pt x="328552" y="61408"/>
                </a:lnTo>
                <a:lnTo>
                  <a:pt x="328570" y="59663"/>
                </a:lnTo>
                <a:lnTo>
                  <a:pt x="329236" y="56335"/>
                </a:lnTo>
                <a:lnTo>
                  <a:pt x="329508" y="55256"/>
                </a:lnTo>
                <a:lnTo>
                  <a:pt x="368365" y="55256"/>
                </a:lnTo>
                <a:lnTo>
                  <a:pt x="369674" y="52270"/>
                </a:lnTo>
                <a:lnTo>
                  <a:pt x="370711" y="48906"/>
                </a:lnTo>
                <a:lnTo>
                  <a:pt x="371331" y="45813"/>
                </a:lnTo>
                <a:lnTo>
                  <a:pt x="332963" y="45813"/>
                </a:lnTo>
                <a:lnTo>
                  <a:pt x="334806" y="41100"/>
                </a:lnTo>
                <a:lnTo>
                  <a:pt x="337235" y="37539"/>
                </a:lnTo>
                <a:lnTo>
                  <a:pt x="343267" y="32718"/>
                </a:lnTo>
                <a:lnTo>
                  <a:pt x="346376" y="31512"/>
                </a:lnTo>
                <a:lnTo>
                  <a:pt x="372198" y="31512"/>
                </a:lnTo>
                <a:lnTo>
                  <a:pt x="372166" y="31289"/>
                </a:lnTo>
                <a:lnTo>
                  <a:pt x="365622" y="22618"/>
                </a:lnTo>
                <a:lnTo>
                  <a:pt x="360481" y="20450"/>
                </a:lnTo>
                <a:close/>
              </a:path>
              <a:path w="417194" h="80644">
                <a:moveTo>
                  <a:pt x="276839" y="21799"/>
                </a:moveTo>
                <a:lnTo>
                  <a:pt x="261625" y="21799"/>
                </a:lnTo>
                <a:lnTo>
                  <a:pt x="261656" y="79106"/>
                </a:lnTo>
                <a:lnTo>
                  <a:pt x="274986" y="79106"/>
                </a:lnTo>
                <a:lnTo>
                  <a:pt x="290332" y="60274"/>
                </a:lnTo>
                <a:lnTo>
                  <a:pt x="275195" y="60274"/>
                </a:lnTo>
                <a:lnTo>
                  <a:pt x="275426" y="58044"/>
                </a:lnTo>
                <a:lnTo>
                  <a:pt x="275656" y="53548"/>
                </a:lnTo>
                <a:lnTo>
                  <a:pt x="276839" y="21799"/>
                </a:lnTo>
                <a:close/>
              </a:path>
              <a:path w="417194" h="80644">
                <a:moveTo>
                  <a:pt x="416971" y="0"/>
                </a:moveTo>
                <a:lnTo>
                  <a:pt x="401537" y="0"/>
                </a:lnTo>
                <a:lnTo>
                  <a:pt x="369151" y="79106"/>
                </a:lnTo>
                <a:lnTo>
                  <a:pt x="384637" y="79106"/>
                </a:lnTo>
                <a:lnTo>
                  <a:pt x="416971" y="0"/>
                </a:lnTo>
                <a:close/>
              </a:path>
              <a:path w="417194" h="80644">
                <a:moveTo>
                  <a:pt x="351486" y="61408"/>
                </a:moveTo>
                <a:lnTo>
                  <a:pt x="347539" y="66730"/>
                </a:lnTo>
                <a:lnTo>
                  <a:pt x="342994" y="69393"/>
                </a:lnTo>
                <a:lnTo>
                  <a:pt x="360982" y="69393"/>
                </a:lnTo>
                <a:lnTo>
                  <a:pt x="364889" y="63728"/>
                </a:lnTo>
                <a:lnTo>
                  <a:pt x="351486" y="61408"/>
                </a:lnTo>
                <a:close/>
              </a:path>
              <a:path w="417194" h="80644">
                <a:moveTo>
                  <a:pt x="321686" y="21799"/>
                </a:moveTo>
                <a:lnTo>
                  <a:pt x="304954" y="21799"/>
                </a:lnTo>
                <a:lnTo>
                  <a:pt x="285876" y="45975"/>
                </a:lnTo>
                <a:lnTo>
                  <a:pt x="285205" y="46801"/>
                </a:lnTo>
                <a:lnTo>
                  <a:pt x="283363" y="49239"/>
                </a:lnTo>
                <a:lnTo>
                  <a:pt x="275604" y="59663"/>
                </a:lnTo>
                <a:lnTo>
                  <a:pt x="275195" y="60274"/>
                </a:lnTo>
                <a:lnTo>
                  <a:pt x="290332" y="60274"/>
                </a:lnTo>
                <a:lnTo>
                  <a:pt x="321686" y="21799"/>
                </a:lnTo>
                <a:close/>
              </a:path>
              <a:path w="417194" h="80644">
                <a:moveTo>
                  <a:pt x="372198" y="31512"/>
                </a:moveTo>
                <a:lnTo>
                  <a:pt x="352785" y="31512"/>
                </a:lnTo>
                <a:lnTo>
                  <a:pt x="355130" y="32574"/>
                </a:lnTo>
                <a:lnTo>
                  <a:pt x="358093" y="36818"/>
                </a:lnTo>
                <a:lnTo>
                  <a:pt x="358407" y="40004"/>
                </a:lnTo>
                <a:lnTo>
                  <a:pt x="357559" y="44247"/>
                </a:lnTo>
                <a:lnTo>
                  <a:pt x="357193" y="45813"/>
                </a:lnTo>
                <a:lnTo>
                  <a:pt x="371331" y="45813"/>
                </a:lnTo>
                <a:lnTo>
                  <a:pt x="372989" y="37539"/>
                </a:lnTo>
                <a:lnTo>
                  <a:pt x="372948" y="36818"/>
                </a:lnTo>
                <a:lnTo>
                  <a:pt x="372198" y="31512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6501637" y="2165107"/>
            <a:ext cx="454659" cy="99060"/>
          </a:xfrm>
          <a:custGeom>
            <a:avLst/>
            <a:gdLst/>
            <a:ahLst/>
            <a:cxnLst/>
            <a:rect l="l" t="t" r="r" b="b"/>
            <a:pathLst>
              <a:path w="454659" h="99060">
                <a:moveTo>
                  <a:pt x="0" y="0"/>
                </a:moveTo>
                <a:lnTo>
                  <a:pt x="454537" y="0"/>
                </a:lnTo>
                <a:lnTo>
                  <a:pt x="454537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76899" y="2049989"/>
            <a:ext cx="187300" cy="10808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433559" y="5244457"/>
            <a:ext cx="854710" cy="100965"/>
          </a:xfrm>
          <a:custGeom>
            <a:avLst/>
            <a:gdLst/>
            <a:ahLst/>
            <a:cxnLst/>
            <a:rect l="l" t="t" r="r" b="b"/>
            <a:pathLst>
              <a:path w="854710" h="100964">
                <a:moveTo>
                  <a:pt x="47023" y="21800"/>
                </a:moveTo>
                <a:lnTo>
                  <a:pt x="32345" y="21800"/>
                </a:lnTo>
                <a:lnTo>
                  <a:pt x="0" y="100962"/>
                </a:lnTo>
                <a:lnTo>
                  <a:pt x="15488" y="100962"/>
                </a:lnTo>
                <a:lnTo>
                  <a:pt x="27639" y="71230"/>
                </a:lnTo>
                <a:lnTo>
                  <a:pt x="64089" y="71230"/>
                </a:lnTo>
                <a:lnTo>
                  <a:pt x="66403" y="68747"/>
                </a:lnTo>
                <a:lnTo>
                  <a:pt x="40296" y="68747"/>
                </a:lnTo>
                <a:lnTo>
                  <a:pt x="37979" y="67515"/>
                </a:lnTo>
                <a:lnTo>
                  <a:pt x="34611" y="62585"/>
                </a:lnTo>
                <a:lnTo>
                  <a:pt x="34215" y="59124"/>
                </a:lnTo>
                <a:lnTo>
                  <a:pt x="35720" y="51605"/>
                </a:lnTo>
                <a:lnTo>
                  <a:pt x="52491" y="31513"/>
                </a:lnTo>
                <a:lnTo>
                  <a:pt x="79783" y="31513"/>
                </a:lnTo>
                <a:lnTo>
                  <a:pt x="79714" y="30794"/>
                </a:lnTo>
                <a:lnTo>
                  <a:pt x="77589" y="27681"/>
                </a:lnTo>
                <a:lnTo>
                  <a:pt x="44605" y="27681"/>
                </a:lnTo>
                <a:lnTo>
                  <a:pt x="47023" y="21800"/>
                </a:lnTo>
                <a:close/>
              </a:path>
              <a:path w="854710" h="100964">
                <a:moveTo>
                  <a:pt x="64089" y="71230"/>
                </a:moveTo>
                <a:lnTo>
                  <a:pt x="27639" y="71230"/>
                </a:lnTo>
                <a:lnTo>
                  <a:pt x="30294" y="77379"/>
                </a:lnTo>
                <a:lnTo>
                  <a:pt x="35417" y="80456"/>
                </a:lnTo>
                <a:lnTo>
                  <a:pt x="50383" y="80456"/>
                </a:lnTo>
                <a:lnTo>
                  <a:pt x="57377" y="77416"/>
                </a:lnTo>
                <a:lnTo>
                  <a:pt x="64089" y="71230"/>
                </a:lnTo>
                <a:close/>
              </a:path>
              <a:path w="854710" h="100964">
                <a:moveTo>
                  <a:pt x="172591" y="20451"/>
                </a:moveTo>
                <a:lnTo>
                  <a:pt x="165578" y="20451"/>
                </a:lnTo>
                <a:lnTo>
                  <a:pt x="157641" y="21227"/>
                </a:lnTo>
                <a:lnTo>
                  <a:pt x="128531" y="45957"/>
                </a:lnTo>
                <a:lnTo>
                  <a:pt x="125357" y="61822"/>
                </a:lnTo>
                <a:lnTo>
                  <a:pt x="126478" y="68271"/>
                </a:lnTo>
                <a:lnTo>
                  <a:pt x="134169" y="78018"/>
                </a:lnTo>
                <a:lnTo>
                  <a:pt x="139940" y="80456"/>
                </a:lnTo>
                <a:lnTo>
                  <a:pt x="153251" y="80456"/>
                </a:lnTo>
                <a:lnTo>
                  <a:pt x="158595" y="79062"/>
                </a:lnTo>
                <a:lnTo>
                  <a:pt x="168739" y="73487"/>
                </a:lnTo>
                <a:lnTo>
                  <a:pt x="173086" y="69394"/>
                </a:lnTo>
                <a:lnTo>
                  <a:pt x="146831" y="69394"/>
                </a:lnTo>
                <a:lnTo>
                  <a:pt x="144410" y="68226"/>
                </a:lnTo>
                <a:lnTo>
                  <a:pt x="140994" y="63549"/>
                </a:lnTo>
                <a:lnTo>
                  <a:pt x="140519" y="60473"/>
                </a:lnTo>
                <a:lnTo>
                  <a:pt x="141283" y="56659"/>
                </a:lnTo>
                <a:lnTo>
                  <a:pt x="141618" y="55256"/>
                </a:lnTo>
                <a:lnTo>
                  <a:pt x="180470" y="55256"/>
                </a:lnTo>
                <a:lnTo>
                  <a:pt x="181786" y="52270"/>
                </a:lnTo>
                <a:lnTo>
                  <a:pt x="182819" y="48906"/>
                </a:lnTo>
                <a:lnTo>
                  <a:pt x="183437" y="45814"/>
                </a:lnTo>
                <a:lnTo>
                  <a:pt x="145070" y="45814"/>
                </a:lnTo>
                <a:lnTo>
                  <a:pt x="146912" y="41101"/>
                </a:lnTo>
                <a:lnTo>
                  <a:pt x="149342" y="37540"/>
                </a:lnTo>
                <a:lnTo>
                  <a:pt x="155379" y="32718"/>
                </a:lnTo>
                <a:lnTo>
                  <a:pt x="158490" y="31513"/>
                </a:lnTo>
                <a:lnTo>
                  <a:pt x="184306" y="31513"/>
                </a:lnTo>
                <a:lnTo>
                  <a:pt x="184275" y="31290"/>
                </a:lnTo>
                <a:lnTo>
                  <a:pt x="177733" y="22618"/>
                </a:lnTo>
                <a:lnTo>
                  <a:pt x="172591" y="20451"/>
                </a:lnTo>
                <a:close/>
              </a:path>
              <a:path w="854710" h="100964">
                <a:moveTo>
                  <a:pt x="113934" y="21800"/>
                </a:moveTo>
                <a:lnTo>
                  <a:pt x="99474" y="21800"/>
                </a:lnTo>
                <a:lnTo>
                  <a:pt x="76033" y="79107"/>
                </a:lnTo>
                <a:lnTo>
                  <a:pt x="91519" y="79107"/>
                </a:lnTo>
                <a:lnTo>
                  <a:pt x="98931" y="61040"/>
                </a:lnTo>
                <a:lnTo>
                  <a:pt x="101862" y="53837"/>
                </a:lnTo>
                <a:lnTo>
                  <a:pt x="104487" y="48458"/>
                </a:lnTo>
                <a:lnTo>
                  <a:pt x="108896" y="41776"/>
                </a:lnTo>
                <a:lnTo>
                  <a:pt x="111584" y="39086"/>
                </a:lnTo>
                <a:lnTo>
                  <a:pt x="117894" y="35057"/>
                </a:lnTo>
                <a:lnTo>
                  <a:pt x="120803" y="34050"/>
                </a:lnTo>
                <a:lnTo>
                  <a:pt x="128296" y="34050"/>
                </a:lnTo>
                <a:lnTo>
                  <a:pt x="129053" y="32917"/>
                </a:lnTo>
                <a:lnTo>
                  <a:pt x="109391" y="32917"/>
                </a:lnTo>
                <a:lnTo>
                  <a:pt x="113934" y="21800"/>
                </a:lnTo>
                <a:close/>
              </a:path>
              <a:path w="854710" h="100964">
                <a:moveTo>
                  <a:pt x="163590" y="61408"/>
                </a:moveTo>
                <a:lnTo>
                  <a:pt x="159648" y="66731"/>
                </a:lnTo>
                <a:lnTo>
                  <a:pt x="155105" y="69394"/>
                </a:lnTo>
                <a:lnTo>
                  <a:pt x="173086" y="69394"/>
                </a:lnTo>
                <a:lnTo>
                  <a:pt x="176995" y="63729"/>
                </a:lnTo>
                <a:lnTo>
                  <a:pt x="163590" y="61408"/>
                </a:lnTo>
                <a:close/>
              </a:path>
              <a:path w="854710" h="100964">
                <a:moveTo>
                  <a:pt x="79783" y="31513"/>
                </a:moveTo>
                <a:lnTo>
                  <a:pt x="58606" y="31513"/>
                </a:lnTo>
                <a:lnTo>
                  <a:pt x="60986" y="32654"/>
                </a:lnTo>
                <a:lnTo>
                  <a:pt x="64172" y="37225"/>
                </a:lnTo>
                <a:lnTo>
                  <a:pt x="64369" y="38978"/>
                </a:lnTo>
                <a:lnTo>
                  <a:pt x="64422" y="41101"/>
                </a:lnTo>
                <a:lnTo>
                  <a:pt x="62934" y="48503"/>
                </a:lnTo>
                <a:lnTo>
                  <a:pt x="45799" y="68747"/>
                </a:lnTo>
                <a:lnTo>
                  <a:pt x="66403" y="68747"/>
                </a:lnTo>
                <a:lnTo>
                  <a:pt x="80288" y="36774"/>
                </a:lnTo>
                <a:lnTo>
                  <a:pt x="79783" y="31513"/>
                </a:lnTo>
                <a:close/>
              </a:path>
              <a:path w="854710" h="100964">
                <a:moveTo>
                  <a:pt x="184306" y="31513"/>
                </a:moveTo>
                <a:lnTo>
                  <a:pt x="164894" y="31513"/>
                </a:lnTo>
                <a:lnTo>
                  <a:pt x="167217" y="32566"/>
                </a:lnTo>
                <a:lnTo>
                  <a:pt x="170167" y="36774"/>
                </a:lnTo>
                <a:lnTo>
                  <a:pt x="170270" y="37540"/>
                </a:lnTo>
                <a:lnTo>
                  <a:pt x="170414" y="38978"/>
                </a:lnTo>
                <a:lnTo>
                  <a:pt x="170415" y="40507"/>
                </a:lnTo>
                <a:lnTo>
                  <a:pt x="169667" y="44248"/>
                </a:lnTo>
                <a:lnTo>
                  <a:pt x="169300" y="45814"/>
                </a:lnTo>
                <a:lnTo>
                  <a:pt x="183437" y="45814"/>
                </a:lnTo>
                <a:lnTo>
                  <a:pt x="185092" y="37540"/>
                </a:lnTo>
                <a:lnTo>
                  <a:pt x="185046" y="36774"/>
                </a:lnTo>
                <a:lnTo>
                  <a:pt x="184306" y="31513"/>
                </a:lnTo>
                <a:close/>
              </a:path>
              <a:path w="854710" h="100964">
                <a:moveTo>
                  <a:pt x="128296" y="34050"/>
                </a:moveTo>
                <a:lnTo>
                  <a:pt x="125047" y="34050"/>
                </a:lnTo>
                <a:lnTo>
                  <a:pt x="126490" y="34302"/>
                </a:lnTo>
                <a:lnTo>
                  <a:pt x="127791" y="34806"/>
                </a:lnTo>
                <a:lnTo>
                  <a:pt x="128296" y="34050"/>
                </a:lnTo>
                <a:close/>
              </a:path>
              <a:path w="854710" h="100964">
                <a:moveTo>
                  <a:pt x="131652" y="20451"/>
                </a:moveTo>
                <a:lnTo>
                  <a:pt x="123126" y="20451"/>
                </a:lnTo>
                <a:lnTo>
                  <a:pt x="116449" y="24605"/>
                </a:lnTo>
                <a:lnTo>
                  <a:pt x="109391" y="32917"/>
                </a:lnTo>
                <a:lnTo>
                  <a:pt x="129053" y="32917"/>
                </a:lnTo>
                <a:lnTo>
                  <a:pt x="136264" y="22122"/>
                </a:lnTo>
                <a:lnTo>
                  <a:pt x="133934" y="21009"/>
                </a:lnTo>
                <a:lnTo>
                  <a:pt x="131652" y="20451"/>
                </a:lnTo>
                <a:close/>
              </a:path>
              <a:path w="854710" h="100964">
                <a:moveTo>
                  <a:pt x="69652" y="20451"/>
                </a:moveTo>
                <a:lnTo>
                  <a:pt x="60514" y="20451"/>
                </a:lnTo>
                <a:lnTo>
                  <a:pt x="57470" y="21009"/>
                </a:lnTo>
                <a:lnTo>
                  <a:pt x="51556" y="23239"/>
                </a:lnTo>
                <a:lnTo>
                  <a:pt x="48252" y="25092"/>
                </a:lnTo>
                <a:lnTo>
                  <a:pt x="44605" y="27681"/>
                </a:lnTo>
                <a:lnTo>
                  <a:pt x="77589" y="27681"/>
                </a:lnTo>
                <a:lnTo>
                  <a:pt x="74066" y="22520"/>
                </a:lnTo>
                <a:lnTo>
                  <a:pt x="69652" y="20451"/>
                </a:lnTo>
                <a:close/>
              </a:path>
              <a:path w="854710" h="100964">
                <a:moveTo>
                  <a:pt x="295516" y="20451"/>
                </a:moveTo>
                <a:lnTo>
                  <a:pt x="288501" y="20451"/>
                </a:lnTo>
                <a:lnTo>
                  <a:pt x="280565" y="21227"/>
                </a:lnTo>
                <a:lnTo>
                  <a:pt x="251455" y="45957"/>
                </a:lnTo>
                <a:lnTo>
                  <a:pt x="248282" y="61822"/>
                </a:lnTo>
                <a:lnTo>
                  <a:pt x="249401" y="68271"/>
                </a:lnTo>
                <a:lnTo>
                  <a:pt x="257092" y="78018"/>
                </a:lnTo>
                <a:lnTo>
                  <a:pt x="262866" y="80456"/>
                </a:lnTo>
                <a:lnTo>
                  <a:pt x="276176" y="80456"/>
                </a:lnTo>
                <a:lnTo>
                  <a:pt x="281519" y="79062"/>
                </a:lnTo>
                <a:lnTo>
                  <a:pt x="291663" y="73487"/>
                </a:lnTo>
                <a:lnTo>
                  <a:pt x="296010" y="69394"/>
                </a:lnTo>
                <a:lnTo>
                  <a:pt x="269755" y="69394"/>
                </a:lnTo>
                <a:lnTo>
                  <a:pt x="267336" y="68226"/>
                </a:lnTo>
                <a:lnTo>
                  <a:pt x="263918" y="63549"/>
                </a:lnTo>
                <a:lnTo>
                  <a:pt x="263589" y="61408"/>
                </a:lnTo>
                <a:lnTo>
                  <a:pt x="263607" y="59663"/>
                </a:lnTo>
                <a:lnTo>
                  <a:pt x="264272" y="56335"/>
                </a:lnTo>
                <a:lnTo>
                  <a:pt x="264542" y="55256"/>
                </a:lnTo>
                <a:lnTo>
                  <a:pt x="303393" y="55256"/>
                </a:lnTo>
                <a:lnTo>
                  <a:pt x="304712" y="52270"/>
                </a:lnTo>
                <a:lnTo>
                  <a:pt x="305743" y="48906"/>
                </a:lnTo>
                <a:lnTo>
                  <a:pt x="306362" y="45814"/>
                </a:lnTo>
                <a:lnTo>
                  <a:pt x="267994" y="45814"/>
                </a:lnTo>
                <a:lnTo>
                  <a:pt x="269862" y="41063"/>
                </a:lnTo>
                <a:lnTo>
                  <a:pt x="272268" y="37540"/>
                </a:lnTo>
                <a:lnTo>
                  <a:pt x="278305" y="32718"/>
                </a:lnTo>
                <a:lnTo>
                  <a:pt x="281414" y="31513"/>
                </a:lnTo>
                <a:lnTo>
                  <a:pt x="307230" y="31513"/>
                </a:lnTo>
                <a:lnTo>
                  <a:pt x="307199" y="31290"/>
                </a:lnTo>
                <a:lnTo>
                  <a:pt x="300659" y="22618"/>
                </a:lnTo>
                <a:lnTo>
                  <a:pt x="295516" y="20451"/>
                </a:lnTo>
                <a:close/>
              </a:path>
              <a:path w="854710" h="100964">
                <a:moveTo>
                  <a:pt x="455188" y="20451"/>
                </a:moveTo>
                <a:lnTo>
                  <a:pt x="448174" y="20451"/>
                </a:lnTo>
                <a:lnTo>
                  <a:pt x="440239" y="21227"/>
                </a:lnTo>
                <a:lnTo>
                  <a:pt x="411128" y="45957"/>
                </a:lnTo>
                <a:lnTo>
                  <a:pt x="407954" y="61822"/>
                </a:lnTo>
                <a:lnTo>
                  <a:pt x="409075" y="68271"/>
                </a:lnTo>
                <a:lnTo>
                  <a:pt x="416766" y="78018"/>
                </a:lnTo>
                <a:lnTo>
                  <a:pt x="422537" y="80456"/>
                </a:lnTo>
                <a:lnTo>
                  <a:pt x="435848" y="80456"/>
                </a:lnTo>
                <a:lnTo>
                  <a:pt x="441191" y="79062"/>
                </a:lnTo>
                <a:lnTo>
                  <a:pt x="451337" y="73487"/>
                </a:lnTo>
                <a:lnTo>
                  <a:pt x="455684" y="69394"/>
                </a:lnTo>
                <a:lnTo>
                  <a:pt x="429428" y="69394"/>
                </a:lnTo>
                <a:lnTo>
                  <a:pt x="427007" y="68226"/>
                </a:lnTo>
                <a:lnTo>
                  <a:pt x="423592" y="63549"/>
                </a:lnTo>
                <a:lnTo>
                  <a:pt x="423261" y="61408"/>
                </a:lnTo>
                <a:lnTo>
                  <a:pt x="423279" y="59663"/>
                </a:lnTo>
                <a:lnTo>
                  <a:pt x="423957" y="56335"/>
                </a:lnTo>
                <a:lnTo>
                  <a:pt x="424214" y="55256"/>
                </a:lnTo>
                <a:lnTo>
                  <a:pt x="463067" y="55256"/>
                </a:lnTo>
                <a:lnTo>
                  <a:pt x="464383" y="52270"/>
                </a:lnTo>
                <a:lnTo>
                  <a:pt x="465417" y="48906"/>
                </a:lnTo>
                <a:lnTo>
                  <a:pt x="466035" y="45814"/>
                </a:lnTo>
                <a:lnTo>
                  <a:pt x="427668" y="45814"/>
                </a:lnTo>
                <a:lnTo>
                  <a:pt x="429536" y="41063"/>
                </a:lnTo>
                <a:lnTo>
                  <a:pt x="431939" y="37540"/>
                </a:lnTo>
                <a:lnTo>
                  <a:pt x="437977" y="32718"/>
                </a:lnTo>
                <a:lnTo>
                  <a:pt x="441088" y="31513"/>
                </a:lnTo>
                <a:lnTo>
                  <a:pt x="466904" y="31513"/>
                </a:lnTo>
                <a:lnTo>
                  <a:pt x="466872" y="31290"/>
                </a:lnTo>
                <a:lnTo>
                  <a:pt x="460331" y="22618"/>
                </a:lnTo>
                <a:lnTo>
                  <a:pt x="455188" y="20451"/>
                </a:lnTo>
                <a:close/>
              </a:path>
              <a:path w="854710" h="100964">
                <a:moveTo>
                  <a:pt x="211876" y="21800"/>
                </a:moveTo>
                <a:lnTo>
                  <a:pt x="196658" y="21800"/>
                </a:lnTo>
                <a:lnTo>
                  <a:pt x="196691" y="79107"/>
                </a:lnTo>
                <a:lnTo>
                  <a:pt x="210020" y="79107"/>
                </a:lnTo>
                <a:lnTo>
                  <a:pt x="225367" y="60274"/>
                </a:lnTo>
                <a:lnTo>
                  <a:pt x="210225" y="60274"/>
                </a:lnTo>
                <a:lnTo>
                  <a:pt x="210454" y="58044"/>
                </a:lnTo>
                <a:lnTo>
                  <a:pt x="210689" y="53548"/>
                </a:lnTo>
                <a:lnTo>
                  <a:pt x="211876" y="21800"/>
                </a:lnTo>
                <a:close/>
              </a:path>
              <a:path w="854710" h="100964">
                <a:moveTo>
                  <a:pt x="342624" y="21800"/>
                </a:moveTo>
                <a:lnTo>
                  <a:pt x="327947" y="21800"/>
                </a:lnTo>
                <a:lnTo>
                  <a:pt x="304508" y="79107"/>
                </a:lnTo>
                <a:lnTo>
                  <a:pt x="319993" y="79107"/>
                </a:lnTo>
                <a:lnTo>
                  <a:pt x="332422" y="48709"/>
                </a:lnTo>
                <a:lnTo>
                  <a:pt x="334628" y="44158"/>
                </a:lnTo>
                <a:lnTo>
                  <a:pt x="338432" y="38798"/>
                </a:lnTo>
                <a:lnTo>
                  <a:pt x="341114" y="36279"/>
                </a:lnTo>
                <a:lnTo>
                  <a:pt x="347417" y="32467"/>
                </a:lnTo>
                <a:lnTo>
                  <a:pt x="350125" y="31513"/>
                </a:lnTo>
                <a:lnTo>
                  <a:pt x="374732" y="31513"/>
                </a:lnTo>
                <a:lnTo>
                  <a:pt x="374879" y="30776"/>
                </a:lnTo>
                <a:lnTo>
                  <a:pt x="374605" y="29247"/>
                </a:lnTo>
                <a:lnTo>
                  <a:pt x="339624" y="29247"/>
                </a:lnTo>
                <a:lnTo>
                  <a:pt x="342624" y="21800"/>
                </a:lnTo>
                <a:close/>
              </a:path>
              <a:path w="854710" h="100964">
                <a:moveTo>
                  <a:pt x="374732" y="31513"/>
                </a:moveTo>
                <a:lnTo>
                  <a:pt x="354478" y="31513"/>
                </a:lnTo>
                <a:lnTo>
                  <a:pt x="355992" y="32079"/>
                </a:lnTo>
                <a:lnTo>
                  <a:pt x="357877" y="34347"/>
                </a:lnTo>
                <a:lnTo>
                  <a:pt x="358151" y="35902"/>
                </a:lnTo>
                <a:lnTo>
                  <a:pt x="357571" y="38798"/>
                </a:lnTo>
                <a:lnTo>
                  <a:pt x="356485" y="41712"/>
                </a:lnTo>
                <a:lnTo>
                  <a:pt x="341200" y="79107"/>
                </a:lnTo>
                <a:lnTo>
                  <a:pt x="356688" y="79107"/>
                </a:lnTo>
                <a:lnTo>
                  <a:pt x="372227" y="41063"/>
                </a:lnTo>
                <a:lnTo>
                  <a:pt x="373584" y="37251"/>
                </a:lnTo>
                <a:lnTo>
                  <a:pt x="374732" y="31513"/>
                </a:lnTo>
                <a:close/>
              </a:path>
              <a:path w="854710" h="100964">
                <a:moveTo>
                  <a:pt x="410725" y="21800"/>
                </a:moveTo>
                <a:lnTo>
                  <a:pt x="395237" y="21800"/>
                </a:lnTo>
                <a:lnTo>
                  <a:pt x="371796" y="79107"/>
                </a:lnTo>
                <a:lnTo>
                  <a:pt x="387284" y="79107"/>
                </a:lnTo>
                <a:lnTo>
                  <a:pt x="410725" y="21800"/>
                </a:lnTo>
                <a:close/>
              </a:path>
              <a:path w="854710" h="100964">
                <a:moveTo>
                  <a:pt x="502297" y="21800"/>
                </a:moveTo>
                <a:lnTo>
                  <a:pt x="487619" y="21800"/>
                </a:lnTo>
                <a:lnTo>
                  <a:pt x="464179" y="79107"/>
                </a:lnTo>
                <a:lnTo>
                  <a:pt x="479664" y="79107"/>
                </a:lnTo>
                <a:lnTo>
                  <a:pt x="492096" y="48709"/>
                </a:lnTo>
                <a:lnTo>
                  <a:pt x="494300" y="44158"/>
                </a:lnTo>
                <a:lnTo>
                  <a:pt x="498106" y="38798"/>
                </a:lnTo>
                <a:lnTo>
                  <a:pt x="500787" y="36279"/>
                </a:lnTo>
                <a:lnTo>
                  <a:pt x="507089" y="32467"/>
                </a:lnTo>
                <a:lnTo>
                  <a:pt x="509799" y="31513"/>
                </a:lnTo>
                <a:lnTo>
                  <a:pt x="534404" y="31513"/>
                </a:lnTo>
                <a:lnTo>
                  <a:pt x="534551" y="30776"/>
                </a:lnTo>
                <a:lnTo>
                  <a:pt x="534277" y="29247"/>
                </a:lnTo>
                <a:lnTo>
                  <a:pt x="499297" y="29247"/>
                </a:lnTo>
                <a:lnTo>
                  <a:pt x="502297" y="21800"/>
                </a:lnTo>
                <a:close/>
              </a:path>
              <a:path w="854710" h="100964">
                <a:moveTo>
                  <a:pt x="534404" y="31513"/>
                </a:moveTo>
                <a:lnTo>
                  <a:pt x="514151" y="31513"/>
                </a:lnTo>
                <a:lnTo>
                  <a:pt x="515665" y="32079"/>
                </a:lnTo>
                <a:lnTo>
                  <a:pt x="517550" y="34347"/>
                </a:lnTo>
                <a:lnTo>
                  <a:pt x="517825" y="35902"/>
                </a:lnTo>
                <a:lnTo>
                  <a:pt x="517245" y="38798"/>
                </a:lnTo>
                <a:lnTo>
                  <a:pt x="516159" y="41712"/>
                </a:lnTo>
                <a:lnTo>
                  <a:pt x="500873" y="79107"/>
                </a:lnTo>
                <a:lnTo>
                  <a:pt x="516360" y="79107"/>
                </a:lnTo>
                <a:lnTo>
                  <a:pt x="531901" y="41063"/>
                </a:lnTo>
                <a:lnTo>
                  <a:pt x="533258" y="37251"/>
                </a:lnTo>
                <a:lnTo>
                  <a:pt x="534404" y="31513"/>
                </a:lnTo>
                <a:close/>
              </a:path>
              <a:path w="854710" h="100964">
                <a:moveTo>
                  <a:pt x="286515" y="61408"/>
                </a:moveTo>
                <a:lnTo>
                  <a:pt x="282572" y="66731"/>
                </a:lnTo>
                <a:lnTo>
                  <a:pt x="278029" y="69394"/>
                </a:lnTo>
                <a:lnTo>
                  <a:pt x="296010" y="69394"/>
                </a:lnTo>
                <a:lnTo>
                  <a:pt x="299919" y="63729"/>
                </a:lnTo>
                <a:lnTo>
                  <a:pt x="286515" y="61408"/>
                </a:lnTo>
                <a:close/>
              </a:path>
              <a:path w="854710" h="100964">
                <a:moveTo>
                  <a:pt x="446187" y="61408"/>
                </a:moveTo>
                <a:lnTo>
                  <a:pt x="442246" y="66731"/>
                </a:lnTo>
                <a:lnTo>
                  <a:pt x="437702" y="69394"/>
                </a:lnTo>
                <a:lnTo>
                  <a:pt x="455684" y="69394"/>
                </a:lnTo>
                <a:lnTo>
                  <a:pt x="459592" y="63729"/>
                </a:lnTo>
                <a:lnTo>
                  <a:pt x="446187" y="61408"/>
                </a:lnTo>
                <a:close/>
              </a:path>
              <a:path w="854710" h="100964">
                <a:moveTo>
                  <a:pt x="256718" y="21800"/>
                </a:moveTo>
                <a:lnTo>
                  <a:pt x="239990" y="21800"/>
                </a:lnTo>
                <a:lnTo>
                  <a:pt x="220241" y="46802"/>
                </a:lnTo>
                <a:lnTo>
                  <a:pt x="218395" y="49240"/>
                </a:lnTo>
                <a:lnTo>
                  <a:pt x="210634" y="59663"/>
                </a:lnTo>
                <a:lnTo>
                  <a:pt x="210225" y="60274"/>
                </a:lnTo>
                <a:lnTo>
                  <a:pt x="225367" y="60274"/>
                </a:lnTo>
                <a:lnTo>
                  <a:pt x="256718" y="21800"/>
                </a:lnTo>
                <a:close/>
              </a:path>
              <a:path w="854710" h="100964">
                <a:moveTo>
                  <a:pt x="307230" y="31513"/>
                </a:moveTo>
                <a:lnTo>
                  <a:pt x="287817" y="31513"/>
                </a:lnTo>
                <a:lnTo>
                  <a:pt x="290158" y="32574"/>
                </a:lnTo>
                <a:lnTo>
                  <a:pt x="293125" y="36819"/>
                </a:lnTo>
                <a:lnTo>
                  <a:pt x="293441" y="40004"/>
                </a:lnTo>
                <a:lnTo>
                  <a:pt x="292507" y="44609"/>
                </a:lnTo>
                <a:lnTo>
                  <a:pt x="292224" y="45814"/>
                </a:lnTo>
                <a:lnTo>
                  <a:pt x="306362" y="45814"/>
                </a:lnTo>
                <a:lnTo>
                  <a:pt x="308018" y="37540"/>
                </a:lnTo>
                <a:lnTo>
                  <a:pt x="307902" y="36279"/>
                </a:lnTo>
                <a:lnTo>
                  <a:pt x="307230" y="31513"/>
                </a:lnTo>
                <a:close/>
              </a:path>
              <a:path w="854710" h="100964">
                <a:moveTo>
                  <a:pt x="466904" y="31513"/>
                </a:moveTo>
                <a:lnTo>
                  <a:pt x="447491" y="31513"/>
                </a:lnTo>
                <a:lnTo>
                  <a:pt x="449832" y="32574"/>
                </a:lnTo>
                <a:lnTo>
                  <a:pt x="452796" y="36819"/>
                </a:lnTo>
                <a:lnTo>
                  <a:pt x="453112" y="40004"/>
                </a:lnTo>
                <a:lnTo>
                  <a:pt x="452192" y="44609"/>
                </a:lnTo>
                <a:lnTo>
                  <a:pt x="451897" y="45814"/>
                </a:lnTo>
                <a:lnTo>
                  <a:pt x="466035" y="45814"/>
                </a:lnTo>
                <a:lnTo>
                  <a:pt x="467690" y="37540"/>
                </a:lnTo>
                <a:lnTo>
                  <a:pt x="467574" y="36279"/>
                </a:lnTo>
                <a:lnTo>
                  <a:pt x="466904" y="31513"/>
                </a:lnTo>
                <a:close/>
              </a:path>
              <a:path w="854710" h="100964">
                <a:moveTo>
                  <a:pt x="366440" y="20451"/>
                </a:moveTo>
                <a:lnTo>
                  <a:pt x="358202" y="20451"/>
                </a:lnTo>
                <a:lnTo>
                  <a:pt x="354713" y="21127"/>
                </a:lnTo>
                <a:lnTo>
                  <a:pt x="347806" y="23824"/>
                </a:lnTo>
                <a:lnTo>
                  <a:pt x="343927" y="26080"/>
                </a:lnTo>
                <a:lnTo>
                  <a:pt x="339624" y="29247"/>
                </a:lnTo>
                <a:lnTo>
                  <a:pt x="374605" y="29247"/>
                </a:lnTo>
                <a:lnTo>
                  <a:pt x="374237" y="27197"/>
                </a:lnTo>
                <a:lnTo>
                  <a:pt x="369884" y="21800"/>
                </a:lnTo>
                <a:lnTo>
                  <a:pt x="366440" y="20451"/>
                </a:lnTo>
                <a:close/>
              </a:path>
              <a:path w="854710" h="100964">
                <a:moveTo>
                  <a:pt x="526113" y="20451"/>
                </a:moveTo>
                <a:lnTo>
                  <a:pt x="517874" y="20451"/>
                </a:lnTo>
                <a:lnTo>
                  <a:pt x="514385" y="21127"/>
                </a:lnTo>
                <a:lnTo>
                  <a:pt x="507477" y="23824"/>
                </a:lnTo>
                <a:lnTo>
                  <a:pt x="503599" y="26080"/>
                </a:lnTo>
                <a:lnTo>
                  <a:pt x="499297" y="29247"/>
                </a:lnTo>
                <a:lnTo>
                  <a:pt x="534277" y="29247"/>
                </a:lnTo>
                <a:lnTo>
                  <a:pt x="533911" y="27197"/>
                </a:lnTo>
                <a:lnTo>
                  <a:pt x="529557" y="21800"/>
                </a:lnTo>
                <a:lnTo>
                  <a:pt x="526113" y="20451"/>
                </a:lnTo>
                <a:close/>
              </a:path>
              <a:path w="854710" h="100964">
                <a:moveTo>
                  <a:pt x="419617" y="0"/>
                </a:moveTo>
                <a:lnTo>
                  <a:pt x="404131" y="0"/>
                </a:lnTo>
                <a:lnTo>
                  <a:pt x="398410" y="14028"/>
                </a:lnTo>
                <a:lnTo>
                  <a:pt x="413897" y="14028"/>
                </a:lnTo>
                <a:lnTo>
                  <a:pt x="419617" y="0"/>
                </a:lnTo>
                <a:close/>
              </a:path>
              <a:path w="854710" h="100964">
                <a:moveTo>
                  <a:pt x="567505" y="33293"/>
                </a:moveTo>
                <a:lnTo>
                  <a:pt x="552018" y="33293"/>
                </a:lnTo>
                <a:lnTo>
                  <a:pt x="540001" y="62703"/>
                </a:lnTo>
                <a:lnTo>
                  <a:pt x="538537" y="66731"/>
                </a:lnTo>
                <a:lnTo>
                  <a:pt x="537423" y="72272"/>
                </a:lnTo>
                <a:lnTo>
                  <a:pt x="538079" y="75196"/>
                </a:lnTo>
                <a:lnTo>
                  <a:pt x="542201" y="79403"/>
                </a:lnTo>
                <a:lnTo>
                  <a:pt x="545967" y="80456"/>
                </a:lnTo>
                <a:lnTo>
                  <a:pt x="554241" y="80456"/>
                </a:lnTo>
                <a:lnTo>
                  <a:pt x="557029" y="80188"/>
                </a:lnTo>
                <a:lnTo>
                  <a:pt x="559799" y="79647"/>
                </a:lnTo>
                <a:lnTo>
                  <a:pt x="564370" y="68530"/>
                </a:lnTo>
                <a:lnTo>
                  <a:pt x="557346" y="68530"/>
                </a:lnTo>
                <a:lnTo>
                  <a:pt x="556044" y="68198"/>
                </a:lnTo>
                <a:lnTo>
                  <a:pt x="554799" y="66867"/>
                </a:lnTo>
                <a:lnTo>
                  <a:pt x="554643" y="66112"/>
                </a:lnTo>
                <a:lnTo>
                  <a:pt x="554644" y="65761"/>
                </a:lnTo>
                <a:lnTo>
                  <a:pt x="554968" y="64142"/>
                </a:lnTo>
                <a:lnTo>
                  <a:pt x="556480" y="60274"/>
                </a:lnTo>
                <a:lnTo>
                  <a:pt x="567505" y="33293"/>
                </a:lnTo>
                <a:close/>
              </a:path>
              <a:path w="854710" h="100964">
                <a:moveTo>
                  <a:pt x="620959" y="20451"/>
                </a:moveTo>
                <a:lnTo>
                  <a:pt x="613945" y="20451"/>
                </a:lnTo>
                <a:lnTo>
                  <a:pt x="606009" y="21227"/>
                </a:lnTo>
                <a:lnTo>
                  <a:pt x="576898" y="45957"/>
                </a:lnTo>
                <a:lnTo>
                  <a:pt x="573762" y="62036"/>
                </a:lnTo>
                <a:lnTo>
                  <a:pt x="574825" y="68153"/>
                </a:lnTo>
                <a:lnTo>
                  <a:pt x="574952" y="68406"/>
                </a:lnTo>
                <a:lnTo>
                  <a:pt x="582537" y="78018"/>
                </a:lnTo>
                <a:lnTo>
                  <a:pt x="588308" y="80456"/>
                </a:lnTo>
                <a:lnTo>
                  <a:pt x="601619" y="80456"/>
                </a:lnTo>
                <a:lnTo>
                  <a:pt x="606962" y="79062"/>
                </a:lnTo>
                <a:lnTo>
                  <a:pt x="617106" y="73487"/>
                </a:lnTo>
                <a:lnTo>
                  <a:pt x="621455" y="69394"/>
                </a:lnTo>
                <a:lnTo>
                  <a:pt x="595198" y="69394"/>
                </a:lnTo>
                <a:lnTo>
                  <a:pt x="592871" y="68271"/>
                </a:lnTo>
                <a:lnTo>
                  <a:pt x="589362" y="63549"/>
                </a:lnTo>
                <a:lnTo>
                  <a:pt x="588923" y="60707"/>
                </a:lnTo>
                <a:lnTo>
                  <a:pt x="588927" y="60274"/>
                </a:lnTo>
                <a:lnTo>
                  <a:pt x="589651" y="56659"/>
                </a:lnTo>
                <a:lnTo>
                  <a:pt x="589984" y="55256"/>
                </a:lnTo>
                <a:lnTo>
                  <a:pt x="628838" y="55256"/>
                </a:lnTo>
                <a:lnTo>
                  <a:pt x="630153" y="52270"/>
                </a:lnTo>
                <a:lnTo>
                  <a:pt x="631187" y="48906"/>
                </a:lnTo>
                <a:lnTo>
                  <a:pt x="631805" y="45814"/>
                </a:lnTo>
                <a:lnTo>
                  <a:pt x="593438" y="45814"/>
                </a:lnTo>
                <a:lnTo>
                  <a:pt x="595281" y="41101"/>
                </a:lnTo>
                <a:lnTo>
                  <a:pt x="597710" y="37540"/>
                </a:lnTo>
                <a:lnTo>
                  <a:pt x="603747" y="32718"/>
                </a:lnTo>
                <a:lnTo>
                  <a:pt x="606857" y="31513"/>
                </a:lnTo>
                <a:lnTo>
                  <a:pt x="632673" y="31513"/>
                </a:lnTo>
                <a:lnTo>
                  <a:pt x="632642" y="31290"/>
                </a:lnTo>
                <a:lnTo>
                  <a:pt x="626101" y="22618"/>
                </a:lnTo>
                <a:lnTo>
                  <a:pt x="620959" y="20451"/>
                </a:lnTo>
                <a:close/>
              </a:path>
              <a:path w="854710" h="100964">
                <a:moveTo>
                  <a:pt x="646418" y="60707"/>
                </a:moveTo>
                <a:lnTo>
                  <a:pt x="630942" y="63080"/>
                </a:lnTo>
                <a:lnTo>
                  <a:pt x="631418" y="68153"/>
                </a:lnTo>
                <a:lnTo>
                  <a:pt x="631537" y="68737"/>
                </a:lnTo>
                <a:lnTo>
                  <a:pt x="633671" y="72857"/>
                </a:lnTo>
                <a:lnTo>
                  <a:pt x="641486" y="78937"/>
                </a:lnTo>
                <a:lnTo>
                  <a:pt x="647576" y="80456"/>
                </a:lnTo>
                <a:lnTo>
                  <a:pt x="664161" y="80456"/>
                </a:lnTo>
                <a:lnTo>
                  <a:pt x="670999" y="78460"/>
                </a:lnTo>
                <a:lnTo>
                  <a:pt x="681735" y="70473"/>
                </a:lnTo>
                <a:lnTo>
                  <a:pt x="682473" y="69394"/>
                </a:lnTo>
                <a:lnTo>
                  <a:pt x="654321" y="69394"/>
                </a:lnTo>
                <a:lnTo>
                  <a:pt x="651755" y="68737"/>
                </a:lnTo>
                <a:lnTo>
                  <a:pt x="648323" y="66112"/>
                </a:lnTo>
                <a:lnTo>
                  <a:pt x="647115" y="63872"/>
                </a:lnTo>
                <a:lnTo>
                  <a:pt x="646418" y="60707"/>
                </a:lnTo>
                <a:close/>
              </a:path>
              <a:path w="854710" h="100964">
                <a:moveTo>
                  <a:pt x="611958" y="61408"/>
                </a:moveTo>
                <a:lnTo>
                  <a:pt x="608016" y="66731"/>
                </a:lnTo>
                <a:lnTo>
                  <a:pt x="603472" y="69394"/>
                </a:lnTo>
                <a:lnTo>
                  <a:pt x="621455" y="69394"/>
                </a:lnTo>
                <a:lnTo>
                  <a:pt x="625363" y="63729"/>
                </a:lnTo>
                <a:lnTo>
                  <a:pt x="611958" y="61408"/>
                </a:lnTo>
                <a:close/>
              </a:path>
              <a:path w="854710" h="100964">
                <a:moveTo>
                  <a:pt x="681485" y="20451"/>
                </a:moveTo>
                <a:lnTo>
                  <a:pt x="664831" y="20451"/>
                </a:lnTo>
                <a:lnTo>
                  <a:pt x="657376" y="22735"/>
                </a:lnTo>
                <a:lnTo>
                  <a:pt x="647713" y="30578"/>
                </a:lnTo>
                <a:lnTo>
                  <a:pt x="645241" y="34482"/>
                </a:lnTo>
                <a:lnTo>
                  <a:pt x="643429" y="43546"/>
                </a:lnTo>
                <a:lnTo>
                  <a:pt x="644439" y="47216"/>
                </a:lnTo>
                <a:lnTo>
                  <a:pt x="649237" y="51820"/>
                </a:lnTo>
                <a:lnTo>
                  <a:pt x="654540" y="54268"/>
                </a:lnTo>
                <a:lnTo>
                  <a:pt x="666535" y="58513"/>
                </a:lnTo>
                <a:lnTo>
                  <a:pt x="668481" y="59483"/>
                </a:lnTo>
                <a:lnTo>
                  <a:pt x="669113" y="60274"/>
                </a:lnTo>
                <a:lnTo>
                  <a:pt x="669705" y="61101"/>
                </a:lnTo>
                <a:lnTo>
                  <a:pt x="669895" y="62036"/>
                </a:lnTo>
                <a:lnTo>
                  <a:pt x="669378" y="64628"/>
                </a:lnTo>
                <a:lnTo>
                  <a:pt x="668377" y="65941"/>
                </a:lnTo>
                <a:lnTo>
                  <a:pt x="664247" y="68602"/>
                </a:lnTo>
                <a:lnTo>
                  <a:pt x="661265" y="69394"/>
                </a:lnTo>
                <a:lnTo>
                  <a:pt x="682473" y="69394"/>
                </a:lnTo>
                <a:lnTo>
                  <a:pt x="684962" y="65761"/>
                </a:lnTo>
                <a:lnTo>
                  <a:pt x="686890" y="56120"/>
                </a:lnTo>
                <a:lnTo>
                  <a:pt x="685809" y="52523"/>
                </a:lnTo>
                <a:lnTo>
                  <a:pt x="680680" y="47414"/>
                </a:lnTo>
                <a:lnTo>
                  <a:pt x="676057" y="45255"/>
                </a:lnTo>
                <a:lnTo>
                  <a:pt x="664337" y="41622"/>
                </a:lnTo>
                <a:lnTo>
                  <a:pt x="661642" y="40615"/>
                </a:lnTo>
                <a:lnTo>
                  <a:pt x="659606" y="39103"/>
                </a:lnTo>
                <a:lnTo>
                  <a:pt x="659132" y="37934"/>
                </a:lnTo>
                <a:lnTo>
                  <a:pt x="659694" y="35076"/>
                </a:lnTo>
                <a:lnTo>
                  <a:pt x="660652" y="33833"/>
                </a:lnTo>
                <a:lnTo>
                  <a:pt x="663926" y="31674"/>
                </a:lnTo>
                <a:lnTo>
                  <a:pt x="666364" y="31136"/>
                </a:lnTo>
                <a:lnTo>
                  <a:pt x="694935" y="31136"/>
                </a:lnTo>
                <a:lnTo>
                  <a:pt x="694929" y="30848"/>
                </a:lnTo>
                <a:lnTo>
                  <a:pt x="693267" y="27197"/>
                </a:lnTo>
                <a:lnTo>
                  <a:pt x="686792" y="21800"/>
                </a:lnTo>
                <a:lnTo>
                  <a:pt x="681485" y="20451"/>
                </a:lnTo>
                <a:close/>
              </a:path>
              <a:path w="854710" h="100964">
                <a:moveTo>
                  <a:pt x="564525" y="68153"/>
                </a:moveTo>
                <a:lnTo>
                  <a:pt x="561742" y="68406"/>
                </a:lnTo>
                <a:lnTo>
                  <a:pt x="560009" y="68530"/>
                </a:lnTo>
                <a:lnTo>
                  <a:pt x="564370" y="68530"/>
                </a:lnTo>
                <a:lnTo>
                  <a:pt x="564525" y="68153"/>
                </a:lnTo>
                <a:close/>
              </a:path>
              <a:path w="854710" h="100964">
                <a:moveTo>
                  <a:pt x="632673" y="31513"/>
                </a:moveTo>
                <a:lnTo>
                  <a:pt x="613261" y="31513"/>
                </a:lnTo>
                <a:lnTo>
                  <a:pt x="615603" y="32574"/>
                </a:lnTo>
                <a:lnTo>
                  <a:pt x="618566" y="36819"/>
                </a:lnTo>
                <a:lnTo>
                  <a:pt x="618638" y="37540"/>
                </a:lnTo>
                <a:lnTo>
                  <a:pt x="618761" y="40615"/>
                </a:lnTo>
                <a:lnTo>
                  <a:pt x="618034" y="44248"/>
                </a:lnTo>
                <a:lnTo>
                  <a:pt x="617668" y="45814"/>
                </a:lnTo>
                <a:lnTo>
                  <a:pt x="631805" y="45814"/>
                </a:lnTo>
                <a:lnTo>
                  <a:pt x="633380" y="37934"/>
                </a:lnTo>
                <a:lnTo>
                  <a:pt x="633419" y="36819"/>
                </a:lnTo>
                <a:lnTo>
                  <a:pt x="632673" y="31513"/>
                </a:lnTo>
                <a:close/>
              </a:path>
              <a:path w="854710" h="100964">
                <a:moveTo>
                  <a:pt x="694935" y="31136"/>
                </a:moveTo>
                <a:lnTo>
                  <a:pt x="672839" y="31136"/>
                </a:lnTo>
                <a:lnTo>
                  <a:pt x="675468" y="31837"/>
                </a:lnTo>
                <a:lnTo>
                  <a:pt x="678971" y="34283"/>
                </a:lnTo>
                <a:lnTo>
                  <a:pt x="679880" y="35849"/>
                </a:lnTo>
                <a:lnTo>
                  <a:pt x="680221" y="37934"/>
                </a:lnTo>
                <a:lnTo>
                  <a:pt x="695017" y="35452"/>
                </a:lnTo>
                <a:lnTo>
                  <a:pt x="694935" y="31136"/>
                </a:lnTo>
                <a:close/>
              </a:path>
              <a:path w="854710" h="100964">
                <a:moveTo>
                  <a:pt x="581675" y="21800"/>
                </a:moveTo>
                <a:lnTo>
                  <a:pt x="549190" y="21800"/>
                </a:lnTo>
                <a:lnTo>
                  <a:pt x="544518" y="33293"/>
                </a:lnTo>
                <a:lnTo>
                  <a:pt x="577003" y="33293"/>
                </a:lnTo>
                <a:lnTo>
                  <a:pt x="581675" y="21800"/>
                </a:lnTo>
                <a:close/>
              </a:path>
              <a:path w="854710" h="100964">
                <a:moveTo>
                  <a:pt x="580359" y="1942"/>
                </a:moveTo>
                <a:lnTo>
                  <a:pt x="560468" y="12626"/>
                </a:lnTo>
                <a:lnTo>
                  <a:pt x="556744" y="21800"/>
                </a:lnTo>
                <a:lnTo>
                  <a:pt x="572232" y="21800"/>
                </a:lnTo>
                <a:lnTo>
                  <a:pt x="580359" y="1942"/>
                </a:lnTo>
                <a:close/>
              </a:path>
              <a:path w="854710" h="100964">
                <a:moveTo>
                  <a:pt x="771764" y="20451"/>
                </a:moveTo>
                <a:lnTo>
                  <a:pt x="755539" y="20451"/>
                </a:lnTo>
                <a:lnTo>
                  <a:pt x="747944" y="24157"/>
                </a:lnTo>
                <a:lnTo>
                  <a:pt x="726953" y="64358"/>
                </a:lnTo>
                <a:lnTo>
                  <a:pt x="727601" y="70340"/>
                </a:lnTo>
                <a:lnTo>
                  <a:pt x="733357" y="78434"/>
                </a:lnTo>
                <a:lnTo>
                  <a:pt x="737766" y="80456"/>
                </a:lnTo>
                <a:lnTo>
                  <a:pt x="747118" y="80456"/>
                </a:lnTo>
                <a:lnTo>
                  <a:pt x="750302" y="79872"/>
                </a:lnTo>
                <a:lnTo>
                  <a:pt x="756201" y="77533"/>
                </a:lnTo>
                <a:lnTo>
                  <a:pt x="759350" y="75599"/>
                </a:lnTo>
                <a:lnTo>
                  <a:pt x="762694" y="72902"/>
                </a:lnTo>
                <a:lnTo>
                  <a:pt x="777373" y="72902"/>
                </a:lnTo>
                <a:lnTo>
                  <a:pt x="779027" y="68854"/>
                </a:lnTo>
                <a:lnTo>
                  <a:pt x="748827" y="68854"/>
                </a:lnTo>
                <a:lnTo>
                  <a:pt x="746512" y="67703"/>
                </a:lnTo>
                <a:lnTo>
                  <a:pt x="743295" y="63099"/>
                </a:lnTo>
                <a:lnTo>
                  <a:pt x="742901" y="59898"/>
                </a:lnTo>
                <a:lnTo>
                  <a:pt x="744895" y="49931"/>
                </a:lnTo>
                <a:lnTo>
                  <a:pt x="747441" y="44481"/>
                </a:lnTo>
                <a:lnTo>
                  <a:pt x="755283" y="34408"/>
                </a:lnTo>
                <a:lnTo>
                  <a:pt x="759511" y="31891"/>
                </a:lnTo>
                <a:lnTo>
                  <a:pt x="794135" y="31891"/>
                </a:lnTo>
                <a:lnTo>
                  <a:pt x="795061" y="29626"/>
                </a:lnTo>
                <a:lnTo>
                  <a:pt x="779552" y="29626"/>
                </a:lnTo>
                <a:lnTo>
                  <a:pt x="776926" y="23509"/>
                </a:lnTo>
                <a:lnTo>
                  <a:pt x="771764" y="20451"/>
                </a:lnTo>
                <a:close/>
              </a:path>
              <a:path w="854710" h="100964">
                <a:moveTo>
                  <a:pt x="842094" y="20451"/>
                </a:moveTo>
                <a:lnTo>
                  <a:pt x="835079" y="20451"/>
                </a:lnTo>
                <a:lnTo>
                  <a:pt x="827143" y="21227"/>
                </a:lnTo>
                <a:lnTo>
                  <a:pt x="798032" y="45957"/>
                </a:lnTo>
                <a:lnTo>
                  <a:pt x="794859" y="61822"/>
                </a:lnTo>
                <a:lnTo>
                  <a:pt x="795979" y="68271"/>
                </a:lnTo>
                <a:lnTo>
                  <a:pt x="803672" y="78018"/>
                </a:lnTo>
                <a:lnTo>
                  <a:pt x="809443" y="80456"/>
                </a:lnTo>
                <a:lnTo>
                  <a:pt x="822754" y="80456"/>
                </a:lnTo>
                <a:lnTo>
                  <a:pt x="828096" y="79062"/>
                </a:lnTo>
                <a:lnTo>
                  <a:pt x="838240" y="73487"/>
                </a:lnTo>
                <a:lnTo>
                  <a:pt x="842588" y="69394"/>
                </a:lnTo>
                <a:lnTo>
                  <a:pt x="816332" y="69394"/>
                </a:lnTo>
                <a:lnTo>
                  <a:pt x="813913" y="68226"/>
                </a:lnTo>
                <a:lnTo>
                  <a:pt x="810495" y="63549"/>
                </a:lnTo>
                <a:lnTo>
                  <a:pt x="810119" y="61101"/>
                </a:lnTo>
                <a:lnTo>
                  <a:pt x="810137" y="59898"/>
                </a:lnTo>
                <a:lnTo>
                  <a:pt x="810849" y="56335"/>
                </a:lnTo>
                <a:lnTo>
                  <a:pt x="811119" y="55256"/>
                </a:lnTo>
                <a:lnTo>
                  <a:pt x="849973" y="55256"/>
                </a:lnTo>
                <a:lnTo>
                  <a:pt x="851289" y="52270"/>
                </a:lnTo>
                <a:lnTo>
                  <a:pt x="852320" y="48906"/>
                </a:lnTo>
                <a:lnTo>
                  <a:pt x="852939" y="45814"/>
                </a:lnTo>
                <a:lnTo>
                  <a:pt x="814574" y="45814"/>
                </a:lnTo>
                <a:lnTo>
                  <a:pt x="816415" y="41101"/>
                </a:lnTo>
                <a:lnTo>
                  <a:pt x="818845" y="37540"/>
                </a:lnTo>
                <a:lnTo>
                  <a:pt x="824882" y="32718"/>
                </a:lnTo>
                <a:lnTo>
                  <a:pt x="827991" y="31513"/>
                </a:lnTo>
                <a:lnTo>
                  <a:pt x="853807" y="31513"/>
                </a:lnTo>
                <a:lnTo>
                  <a:pt x="853776" y="31290"/>
                </a:lnTo>
                <a:lnTo>
                  <a:pt x="847237" y="22618"/>
                </a:lnTo>
                <a:lnTo>
                  <a:pt x="842094" y="20451"/>
                </a:lnTo>
                <a:close/>
              </a:path>
              <a:path w="854710" h="100964">
                <a:moveTo>
                  <a:pt x="777373" y="72902"/>
                </a:moveTo>
                <a:lnTo>
                  <a:pt x="762694" y="72902"/>
                </a:lnTo>
                <a:lnTo>
                  <a:pt x="760159" y="79107"/>
                </a:lnTo>
                <a:lnTo>
                  <a:pt x="774837" y="79107"/>
                </a:lnTo>
                <a:lnTo>
                  <a:pt x="777373" y="72902"/>
                </a:lnTo>
                <a:close/>
              </a:path>
              <a:path w="854710" h="100964">
                <a:moveTo>
                  <a:pt x="833094" y="61408"/>
                </a:moveTo>
                <a:lnTo>
                  <a:pt x="829149" y="66731"/>
                </a:lnTo>
                <a:lnTo>
                  <a:pt x="824606" y="69394"/>
                </a:lnTo>
                <a:lnTo>
                  <a:pt x="842588" y="69394"/>
                </a:lnTo>
                <a:lnTo>
                  <a:pt x="846498" y="63729"/>
                </a:lnTo>
                <a:lnTo>
                  <a:pt x="833094" y="61408"/>
                </a:lnTo>
                <a:close/>
              </a:path>
              <a:path w="854710" h="100964">
                <a:moveTo>
                  <a:pt x="794135" y="31891"/>
                </a:moveTo>
                <a:lnTo>
                  <a:pt x="766957" y="31891"/>
                </a:lnTo>
                <a:lnTo>
                  <a:pt x="769273" y="33168"/>
                </a:lnTo>
                <a:lnTo>
                  <a:pt x="772714" y="38276"/>
                </a:lnTo>
                <a:lnTo>
                  <a:pt x="754655" y="68854"/>
                </a:lnTo>
                <a:lnTo>
                  <a:pt x="779027" y="68854"/>
                </a:lnTo>
                <a:lnTo>
                  <a:pt x="794135" y="31891"/>
                </a:lnTo>
                <a:close/>
              </a:path>
              <a:path w="854710" h="100964">
                <a:moveTo>
                  <a:pt x="853807" y="31513"/>
                </a:moveTo>
                <a:lnTo>
                  <a:pt x="834395" y="31513"/>
                </a:lnTo>
                <a:lnTo>
                  <a:pt x="836738" y="32574"/>
                </a:lnTo>
                <a:lnTo>
                  <a:pt x="839702" y="36819"/>
                </a:lnTo>
                <a:lnTo>
                  <a:pt x="840019" y="40004"/>
                </a:lnTo>
                <a:lnTo>
                  <a:pt x="839115" y="44481"/>
                </a:lnTo>
                <a:lnTo>
                  <a:pt x="838803" y="45814"/>
                </a:lnTo>
                <a:lnTo>
                  <a:pt x="852939" y="45814"/>
                </a:lnTo>
                <a:lnTo>
                  <a:pt x="854595" y="37540"/>
                </a:lnTo>
                <a:lnTo>
                  <a:pt x="854555" y="36819"/>
                </a:lnTo>
                <a:lnTo>
                  <a:pt x="853807" y="31513"/>
                </a:lnTo>
                <a:close/>
              </a:path>
              <a:path w="854710" h="100964">
                <a:moveTo>
                  <a:pt x="807170" y="0"/>
                </a:moveTo>
                <a:lnTo>
                  <a:pt x="791683" y="0"/>
                </a:lnTo>
                <a:lnTo>
                  <a:pt x="779552" y="29626"/>
                </a:lnTo>
                <a:lnTo>
                  <a:pt x="795061" y="29626"/>
                </a:lnTo>
                <a:lnTo>
                  <a:pt x="807170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437760" y="5230815"/>
            <a:ext cx="895985" cy="119380"/>
          </a:xfrm>
          <a:custGeom>
            <a:avLst/>
            <a:gdLst/>
            <a:ahLst/>
            <a:cxnLst/>
            <a:rect l="l" t="t" r="r" b="b"/>
            <a:pathLst>
              <a:path w="895985" h="119379">
                <a:moveTo>
                  <a:pt x="0" y="0"/>
                </a:moveTo>
                <a:lnTo>
                  <a:pt x="895566" y="0"/>
                </a:lnTo>
                <a:lnTo>
                  <a:pt x="895566" y="119381"/>
                </a:lnTo>
                <a:lnTo>
                  <a:pt x="0" y="119381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48157" y="5760186"/>
            <a:ext cx="502284" cy="80645"/>
          </a:xfrm>
          <a:custGeom>
            <a:avLst/>
            <a:gdLst/>
            <a:ahLst/>
            <a:cxnLst/>
            <a:rect l="l" t="t" r="r" b="b"/>
            <a:pathLst>
              <a:path w="502284" h="80645">
                <a:moveTo>
                  <a:pt x="44809" y="20450"/>
                </a:moveTo>
                <a:lnTo>
                  <a:pt x="28585" y="20450"/>
                </a:lnTo>
                <a:lnTo>
                  <a:pt x="20990" y="24157"/>
                </a:lnTo>
                <a:lnTo>
                  <a:pt x="0" y="64358"/>
                </a:lnTo>
                <a:lnTo>
                  <a:pt x="647" y="70340"/>
                </a:lnTo>
                <a:lnTo>
                  <a:pt x="6403" y="78434"/>
                </a:lnTo>
                <a:lnTo>
                  <a:pt x="10810" y="80458"/>
                </a:lnTo>
                <a:lnTo>
                  <a:pt x="20163" y="80458"/>
                </a:lnTo>
                <a:lnTo>
                  <a:pt x="23347" y="79872"/>
                </a:lnTo>
                <a:lnTo>
                  <a:pt x="29247" y="77533"/>
                </a:lnTo>
                <a:lnTo>
                  <a:pt x="32394" y="75599"/>
                </a:lnTo>
                <a:lnTo>
                  <a:pt x="35740" y="72902"/>
                </a:lnTo>
                <a:lnTo>
                  <a:pt x="50418" y="72902"/>
                </a:lnTo>
                <a:lnTo>
                  <a:pt x="52071" y="68856"/>
                </a:lnTo>
                <a:lnTo>
                  <a:pt x="21872" y="68856"/>
                </a:lnTo>
                <a:lnTo>
                  <a:pt x="19557" y="67703"/>
                </a:lnTo>
                <a:lnTo>
                  <a:pt x="16341" y="63099"/>
                </a:lnTo>
                <a:lnTo>
                  <a:pt x="15947" y="59898"/>
                </a:lnTo>
                <a:lnTo>
                  <a:pt x="17940" y="49931"/>
                </a:lnTo>
                <a:lnTo>
                  <a:pt x="20487" y="44481"/>
                </a:lnTo>
                <a:lnTo>
                  <a:pt x="28329" y="34410"/>
                </a:lnTo>
                <a:lnTo>
                  <a:pt x="32556" y="31891"/>
                </a:lnTo>
                <a:lnTo>
                  <a:pt x="67180" y="31891"/>
                </a:lnTo>
                <a:lnTo>
                  <a:pt x="68106" y="29626"/>
                </a:lnTo>
                <a:lnTo>
                  <a:pt x="52598" y="29626"/>
                </a:lnTo>
                <a:lnTo>
                  <a:pt x="49971" y="23509"/>
                </a:lnTo>
                <a:lnTo>
                  <a:pt x="44809" y="20450"/>
                </a:lnTo>
                <a:close/>
              </a:path>
              <a:path w="502284" h="80645">
                <a:moveTo>
                  <a:pt x="115139" y="20450"/>
                </a:moveTo>
                <a:lnTo>
                  <a:pt x="108124" y="20450"/>
                </a:lnTo>
                <a:lnTo>
                  <a:pt x="100189" y="21226"/>
                </a:lnTo>
                <a:lnTo>
                  <a:pt x="71078" y="45957"/>
                </a:lnTo>
                <a:lnTo>
                  <a:pt x="67905" y="61822"/>
                </a:lnTo>
                <a:lnTo>
                  <a:pt x="69025" y="68271"/>
                </a:lnTo>
                <a:lnTo>
                  <a:pt x="76717" y="78020"/>
                </a:lnTo>
                <a:lnTo>
                  <a:pt x="82489" y="80458"/>
                </a:lnTo>
                <a:lnTo>
                  <a:pt x="95799" y="80458"/>
                </a:lnTo>
                <a:lnTo>
                  <a:pt x="101141" y="79062"/>
                </a:lnTo>
                <a:lnTo>
                  <a:pt x="111286" y="73487"/>
                </a:lnTo>
                <a:lnTo>
                  <a:pt x="115634" y="69394"/>
                </a:lnTo>
                <a:lnTo>
                  <a:pt x="89378" y="69394"/>
                </a:lnTo>
                <a:lnTo>
                  <a:pt x="86959" y="68226"/>
                </a:lnTo>
                <a:lnTo>
                  <a:pt x="83541" y="63549"/>
                </a:lnTo>
                <a:lnTo>
                  <a:pt x="83165" y="61103"/>
                </a:lnTo>
                <a:lnTo>
                  <a:pt x="83183" y="59898"/>
                </a:lnTo>
                <a:lnTo>
                  <a:pt x="83883" y="56443"/>
                </a:lnTo>
                <a:lnTo>
                  <a:pt x="84165" y="55256"/>
                </a:lnTo>
                <a:lnTo>
                  <a:pt x="123018" y="55256"/>
                </a:lnTo>
                <a:lnTo>
                  <a:pt x="124334" y="52270"/>
                </a:lnTo>
                <a:lnTo>
                  <a:pt x="125367" y="48908"/>
                </a:lnTo>
                <a:lnTo>
                  <a:pt x="125986" y="45814"/>
                </a:lnTo>
                <a:lnTo>
                  <a:pt x="87619" y="45814"/>
                </a:lnTo>
                <a:lnTo>
                  <a:pt x="89486" y="41063"/>
                </a:lnTo>
                <a:lnTo>
                  <a:pt x="91891" y="37540"/>
                </a:lnTo>
                <a:lnTo>
                  <a:pt x="97927" y="32718"/>
                </a:lnTo>
                <a:lnTo>
                  <a:pt x="101037" y="31513"/>
                </a:lnTo>
                <a:lnTo>
                  <a:pt x="126853" y="31513"/>
                </a:lnTo>
                <a:lnTo>
                  <a:pt x="126822" y="31290"/>
                </a:lnTo>
                <a:lnTo>
                  <a:pt x="120282" y="22618"/>
                </a:lnTo>
                <a:lnTo>
                  <a:pt x="115139" y="20450"/>
                </a:lnTo>
                <a:close/>
              </a:path>
              <a:path w="502284" h="80645">
                <a:moveTo>
                  <a:pt x="50418" y="72902"/>
                </a:moveTo>
                <a:lnTo>
                  <a:pt x="35740" y="72902"/>
                </a:lnTo>
                <a:lnTo>
                  <a:pt x="33204" y="79107"/>
                </a:lnTo>
                <a:lnTo>
                  <a:pt x="47881" y="79107"/>
                </a:lnTo>
                <a:lnTo>
                  <a:pt x="50418" y="72902"/>
                </a:lnTo>
                <a:close/>
              </a:path>
              <a:path w="502284" h="80645">
                <a:moveTo>
                  <a:pt x="162248" y="21800"/>
                </a:moveTo>
                <a:lnTo>
                  <a:pt x="147570" y="21800"/>
                </a:lnTo>
                <a:lnTo>
                  <a:pt x="124129" y="79107"/>
                </a:lnTo>
                <a:lnTo>
                  <a:pt x="139616" y="79107"/>
                </a:lnTo>
                <a:lnTo>
                  <a:pt x="152045" y="48709"/>
                </a:lnTo>
                <a:lnTo>
                  <a:pt x="154251" y="44158"/>
                </a:lnTo>
                <a:lnTo>
                  <a:pt x="158057" y="38798"/>
                </a:lnTo>
                <a:lnTo>
                  <a:pt x="160737" y="36281"/>
                </a:lnTo>
                <a:lnTo>
                  <a:pt x="167040" y="32466"/>
                </a:lnTo>
                <a:lnTo>
                  <a:pt x="169748" y="31513"/>
                </a:lnTo>
                <a:lnTo>
                  <a:pt x="194355" y="31513"/>
                </a:lnTo>
                <a:lnTo>
                  <a:pt x="194502" y="30776"/>
                </a:lnTo>
                <a:lnTo>
                  <a:pt x="194228" y="29247"/>
                </a:lnTo>
                <a:lnTo>
                  <a:pt x="159247" y="29247"/>
                </a:lnTo>
                <a:lnTo>
                  <a:pt x="162248" y="21800"/>
                </a:lnTo>
                <a:close/>
              </a:path>
              <a:path w="502284" h="80645">
                <a:moveTo>
                  <a:pt x="194355" y="31513"/>
                </a:moveTo>
                <a:lnTo>
                  <a:pt x="174101" y="31513"/>
                </a:lnTo>
                <a:lnTo>
                  <a:pt x="175616" y="32079"/>
                </a:lnTo>
                <a:lnTo>
                  <a:pt x="177501" y="34347"/>
                </a:lnTo>
                <a:lnTo>
                  <a:pt x="177774" y="35902"/>
                </a:lnTo>
                <a:lnTo>
                  <a:pt x="177195" y="38798"/>
                </a:lnTo>
                <a:lnTo>
                  <a:pt x="176109" y="41712"/>
                </a:lnTo>
                <a:lnTo>
                  <a:pt x="160823" y="79107"/>
                </a:lnTo>
                <a:lnTo>
                  <a:pt x="176310" y="79107"/>
                </a:lnTo>
                <a:lnTo>
                  <a:pt x="191851" y="41063"/>
                </a:lnTo>
                <a:lnTo>
                  <a:pt x="193207" y="37251"/>
                </a:lnTo>
                <a:lnTo>
                  <a:pt x="194355" y="31513"/>
                </a:lnTo>
                <a:close/>
              </a:path>
              <a:path w="502284" h="80645">
                <a:moveTo>
                  <a:pt x="106138" y="61408"/>
                </a:moveTo>
                <a:lnTo>
                  <a:pt x="102196" y="66731"/>
                </a:lnTo>
                <a:lnTo>
                  <a:pt x="97652" y="69394"/>
                </a:lnTo>
                <a:lnTo>
                  <a:pt x="115634" y="69394"/>
                </a:lnTo>
                <a:lnTo>
                  <a:pt x="119543" y="63729"/>
                </a:lnTo>
                <a:lnTo>
                  <a:pt x="106138" y="61408"/>
                </a:lnTo>
                <a:close/>
              </a:path>
              <a:path w="502284" h="80645">
                <a:moveTo>
                  <a:pt x="67180" y="31891"/>
                </a:moveTo>
                <a:lnTo>
                  <a:pt x="40003" y="31891"/>
                </a:lnTo>
                <a:lnTo>
                  <a:pt x="42320" y="33168"/>
                </a:lnTo>
                <a:lnTo>
                  <a:pt x="45759" y="38276"/>
                </a:lnTo>
                <a:lnTo>
                  <a:pt x="46130" y="41063"/>
                </a:lnTo>
                <a:lnTo>
                  <a:pt x="46187" y="41712"/>
                </a:lnTo>
                <a:lnTo>
                  <a:pt x="44651" y="49393"/>
                </a:lnTo>
                <a:lnTo>
                  <a:pt x="27700" y="68856"/>
                </a:lnTo>
                <a:lnTo>
                  <a:pt x="52071" y="68856"/>
                </a:lnTo>
                <a:lnTo>
                  <a:pt x="67180" y="31891"/>
                </a:lnTo>
                <a:close/>
              </a:path>
              <a:path w="502284" h="80645">
                <a:moveTo>
                  <a:pt x="126853" y="31513"/>
                </a:moveTo>
                <a:lnTo>
                  <a:pt x="107441" y="31513"/>
                </a:lnTo>
                <a:lnTo>
                  <a:pt x="109783" y="32574"/>
                </a:lnTo>
                <a:lnTo>
                  <a:pt x="112747" y="36819"/>
                </a:lnTo>
                <a:lnTo>
                  <a:pt x="113063" y="40004"/>
                </a:lnTo>
                <a:lnTo>
                  <a:pt x="112160" y="44481"/>
                </a:lnTo>
                <a:lnTo>
                  <a:pt x="111848" y="45814"/>
                </a:lnTo>
                <a:lnTo>
                  <a:pt x="125986" y="45814"/>
                </a:lnTo>
                <a:lnTo>
                  <a:pt x="127640" y="37540"/>
                </a:lnTo>
                <a:lnTo>
                  <a:pt x="127525" y="36281"/>
                </a:lnTo>
                <a:lnTo>
                  <a:pt x="126853" y="31513"/>
                </a:lnTo>
                <a:close/>
              </a:path>
              <a:path w="502284" h="80645">
                <a:moveTo>
                  <a:pt x="80215" y="0"/>
                </a:moveTo>
                <a:lnTo>
                  <a:pt x="64728" y="0"/>
                </a:lnTo>
                <a:lnTo>
                  <a:pt x="52598" y="29626"/>
                </a:lnTo>
                <a:lnTo>
                  <a:pt x="68106" y="29626"/>
                </a:lnTo>
                <a:lnTo>
                  <a:pt x="80215" y="0"/>
                </a:lnTo>
                <a:close/>
              </a:path>
              <a:path w="502284" h="80645">
                <a:moveTo>
                  <a:pt x="186063" y="20450"/>
                </a:moveTo>
                <a:lnTo>
                  <a:pt x="177825" y="20450"/>
                </a:lnTo>
                <a:lnTo>
                  <a:pt x="174335" y="21126"/>
                </a:lnTo>
                <a:lnTo>
                  <a:pt x="167428" y="23824"/>
                </a:lnTo>
                <a:lnTo>
                  <a:pt x="163550" y="26080"/>
                </a:lnTo>
                <a:lnTo>
                  <a:pt x="159247" y="29247"/>
                </a:lnTo>
                <a:lnTo>
                  <a:pt x="194228" y="29247"/>
                </a:lnTo>
                <a:lnTo>
                  <a:pt x="193860" y="27197"/>
                </a:lnTo>
                <a:lnTo>
                  <a:pt x="189507" y="21800"/>
                </a:lnTo>
                <a:lnTo>
                  <a:pt x="186063" y="20450"/>
                </a:lnTo>
                <a:close/>
              </a:path>
              <a:path w="502284" h="80645">
                <a:moveTo>
                  <a:pt x="227455" y="33295"/>
                </a:moveTo>
                <a:lnTo>
                  <a:pt x="211968" y="33295"/>
                </a:lnTo>
                <a:lnTo>
                  <a:pt x="199953" y="62703"/>
                </a:lnTo>
                <a:lnTo>
                  <a:pt x="198474" y="66768"/>
                </a:lnTo>
                <a:lnTo>
                  <a:pt x="197373" y="72274"/>
                </a:lnTo>
                <a:lnTo>
                  <a:pt x="198030" y="75196"/>
                </a:lnTo>
                <a:lnTo>
                  <a:pt x="202152" y="79403"/>
                </a:lnTo>
                <a:lnTo>
                  <a:pt x="205917" y="80458"/>
                </a:lnTo>
                <a:lnTo>
                  <a:pt x="214191" y="80458"/>
                </a:lnTo>
                <a:lnTo>
                  <a:pt x="216979" y="80188"/>
                </a:lnTo>
                <a:lnTo>
                  <a:pt x="219749" y="79647"/>
                </a:lnTo>
                <a:lnTo>
                  <a:pt x="224321" y="68530"/>
                </a:lnTo>
                <a:lnTo>
                  <a:pt x="217296" y="68530"/>
                </a:lnTo>
                <a:lnTo>
                  <a:pt x="215995" y="68198"/>
                </a:lnTo>
                <a:lnTo>
                  <a:pt x="214751" y="66867"/>
                </a:lnTo>
                <a:lnTo>
                  <a:pt x="214558" y="65941"/>
                </a:lnTo>
                <a:lnTo>
                  <a:pt x="214939" y="64088"/>
                </a:lnTo>
                <a:lnTo>
                  <a:pt x="215864" y="61660"/>
                </a:lnTo>
                <a:lnTo>
                  <a:pt x="227455" y="33295"/>
                </a:lnTo>
                <a:close/>
              </a:path>
              <a:path w="502284" h="80645">
                <a:moveTo>
                  <a:pt x="326273" y="20450"/>
                </a:moveTo>
                <a:lnTo>
                  <a:pt x="317819" y="20450"/>
                </a:lnTo>
                <a:lnTo>
                  <a:pt x="310741" y="21042"/>
                </a:lnTo>
                <a:lnTo>
                  <a:pt x="280327" y="47754"/>
                </a:lnTo>
                <a:lnTo>
                  <a:pt x="277424" y="61660"/>
                </a:lnTo>
                <a:lnTo>
                  <a:pt x="277542" y="64142"/>
                </a:lnTo>
                <a:lnTo>
                  <a:pt x="280043" y="72004"/>
                </a:lnTo>
                <a:lnTo>
                  <a:pt x="282543" y="75061"/>
                </a:lnTo>
                <a:lnTo>
                  <a:pt x="290025" y="79377"/>
                </a:lnTo>
                <a:lnTo>
                  <a:pt x="294594" y="80458"/>
                </a:lnTo>
                <a:lnTo>
                  <a:pt x="299990" y="80458"/>
                </a:lnTo>
                <a:lnTo>
                  <a:pt x="327584" y="68477"/>
                </a:lnTo>
                <a:lnTo>
                  <a:pt x="299544" y="68477"/>
                </a:lnTo>
                <a:lnTo>
                  <a:pt x="296979" y="67272"/>
                </a:lnTo>
                <a:lnTo>
                  <a:pt x="293482" y="62452"/>
                </a:lnTo>
                <a:lnTo>
                  <a:pt x="293019" y="59196"/>
                </a:lnTo>
                <a:lnTo>
                  <a:pt x="294501" y="51785"/>
                </a:lnTo>
                <a:lnTo>
                  <a:pt x="312196" y="32107"/>
                </a:lnTo>
                <a:lnTo>
                  <a:pt x="340044" y="32107"/>
                </a:lnTo>
                <a:lnTo>
                  <a:pt x="332409" y="22780"/>
                </a:lnTo>
                <a:lnTo>
                  <a:pt x="326273" y="20450"/>
                </a:lnTo>
                <a:close/>
              </a:path>
              <a:path w="502284" h="80645">
                <a:moveTo>
                  <a:pt x="265261" y="21800"/>
                </a:moveTo>
                <a:lnTo>
                  <a:pt x="250799" y="21800"/>
                </a:lnTo>
                <a:lnTo>
                  <a:pt x="227358" y="79107"/>
                </a:lnTo>
                <a:lnTo>
                  <a:pt x="242845" y="79107"/>
                </a:lnTo>
                <a:lnTo>
                  <a:pt x="253188" y="53836"/>
                </a:lnTo>
                <a:lnTo>
                  <a:pt x="255783" y="48503"/>
                </a:lnTo>
                <a:lnTo>
                  <a:pt x="260222" y="41775"/>
                </a:lnTo>
                <a:lnTo>
                  <a:pt x="262910" y="39086"/>
                </a:lnTo>
                <a:lnTo>
                  <a:pt x="269220" y="35057"/>
                </a:lnTo>
                <a:lnTo>
                  <a:pt x="272128" y="34050"/>
                </a:lnTo>
                <a:lnTo>
                  <a:pt x="279622" y="34050"/>
                </a:lnTo>
                <a:lnTo>
                  <a:pt x="280380" y="32916"/>
                </a:lnTo>
                <a:lnTo>
                  <a:pt x="260717" y="32916"/>
                </a:lnTo>
                <a:lnTo>
                  <a:pt x="265261" y="21800"/>
                </a:lnTo>
                <a:close/>
              </a:path>
              <a:path w="502284" h="80645">
                <a:moveTo>
                  <a:pt x="224476" y="68153"/>
                </a:moveTo>
                <a:lnTo>
                  <a:pt x="221692" y="68406"/>
                </a:lnTo>
                <a:lnTo>
                  <a:pt x="219958" y="68530"/>
                </a:lnTo>
                <a:lnTo>
                  <a:pt x="224321" y="68530"/>
                </a:lnTo>
                <a:lnTo>
                  <a:pt x="224476" y="68153"/>
                </a:lnTo>
                <a:close/>
              </a:path>
              <a:path w="502284" h="80645">
                <a:moveTo>
                  <a:pt x="340044" y="32107"/>
                </a:moveTo>
                <a:lnTo>
                  <a:pt x="318924" y="32107"/>
                </a:lnTo>
                <a:lnTo>
                  <a:pt x="321463" y="33213"/>
                </a:lnTo>
                <a:lnTo>
                  <a:pt x="324859" y="37637"/>
                </a:lnTo>
                <a:lnTo>
                  <a:pt x="325293" y="40282"/>
                </a:lnTo>
                <a:lnTo>
                  <a:pt x="325256" y="41005"/>
                </a:lnTo>
                <a:lnTo>
                  <a:pt x="323133" y="51624"/>
                </a:lnTo>
                <a:lnTo>
                  <a:pt x="319830" y="57882"/>
                </a:lnTo>
                <a:lnTo>
                  <a:pt x="311096" y="66659"/>
                </a:lnTo>
                <a:lnTo>
                  <a:pt x="307171" y="68477"/>
                </a:lnTo>
                <a:lnTo>
                  <a:pt x="327584" y="68477"/>
                </a:lnTo>
                <a:lnTo>
                  <a:pt x="341163" y="38366"/>
                </a:lnTo>
                <a:lnTo>
                  <a:pt x="340044" y="32107"/>
                </a:lnTo>
                <a:close/>
              </a:path>
              <a:path w="502284" h="80645">
                <a:moveTo>
                  <a:pt x="279622" y="34050"/>
                </a:moveTo>
                <a:lnTo>
                  <a:pt x="276373" y="34050"/>
                </a:lnTo>
                <a:lnTo>
                  <a:pt x="277816" y="34302"/>
                </a:lnTo>
                <a:lnTo>
                  <a:pt x="279118" y="34805"/>
                </a:lnTo>
                <a:lnTo>
                  <a:pt x="279622" y="34050"/>
                </a:lnTo>
                <a:close/>
              </a:path>
              <a:path w="502284" h="80645">
                <a:moveTo>
                  <a:pt x="241625" y="21800"/>
                </a:moveTo>
                <a:lnTo>
                  <a:pt x="209140" y="21800"/>
                </a:lnTo>
                <a:lnTo>
                  <a:pt x="204467" y="33295"/>
                </a:lnTo>
                <a:lnTo>
                  <a:pt x="236952" y="33295"/>
                </a:lnTo>
                <a:lnTo>
                  <a:pt x="241625" y="21800"/>
                </a:lnTo>
                <a:close/>
              </a:path>
              <a:path w="502284" h="80645">
                <a:moveTo>
                  <a:pt x="282978" y="20450"/>
                </a:moveTo>
                <a:lnTo>
                  <a:pt x="274452" y="20450"/>
                </a:lnTo>
                <a:lnTo>
                  <a:pt x="267775" y="24605"/>
                </a:lnTo>
                <a:lnTo>
                  <a:pt x="260717" y="32916"/>
                </a:lnTo>
                <a:lnTo>
                  <a:pt x="280380" y="32916"/>
                </a:lnTo>
                <a:lnTo>
                  <a:pt x="287590" y="22124"/>
                </a:lnTo>
                <a:lnTo>
                  <a:pt x="285259" y="21009"/>
                </a:lnTo>
                <a:lnTo>
                  <a:pt x="282978" y="20450"/>
                </a:lnTo>
                <a:close/>
              </a:path>
              <a:path w="502284" h="80645">
                <a:moveTo>
                  <a:pt x="240309" y="1942"/>
                </a:moveTo>
                <a:lnTo>
                  <a:pt x="220418" y="12626"/>
                </a:lnTo>
                <a:lnTo>
                  <a:pt x="216695" y="21800"/>
                </a:lnTo>
                <a:lnTo>
                  <a:pt x="232182" y="21800"/>
                </a:lnTo>
                <a:lnTo>
                  <a:pt x="240309" y="1942"/>
                </a:lnTo>
                <a:close/>
              </a:path>
              <a:path w="502284" h="80645">
                <a:moveTo>
                  <a:pt x="419303" y="20450"/>
                </a:moveTo>
                <a:lnTo>
                  <a:pt x="403079" y="20450"/>
                </a:lnTo>
                <a:lnTo>
                  <a:pt x="395485" y="24157"/>
                </a:lnTo>
                <a:lnTo>
                  <a:pt x="374493" y="64358"/>
                </a:lnTo>
                <a:lnTo>
                  <a:pt x="375141" y="70340"/>
                </a:lnTo>
                <a:lnTo>
                  <a:pt x="380897" y="78434"/>
                </a:lnTo>
                <a:lnTo>
                  <a:pt x="385304" y="80458"/>
                </a:lnTo>
                <a:lnTo>
                  <a:pt x="394657" y="80458"/>
                </a:lnTo>
                <a:lnTo>
                  <a:pt x="397841" y="79872"/>
                </a:lnTo>
                <a:lnTo>
                  <a:pt x="403741" y="77533"/>
                </a:lnTo>
                <a:lnTo>
                  <a:pt x="406888" y="75599"/>
                </a:lnTo>
                <a:lnTo>
                  <a:pt x="410234" y="72902"/>
                </a:lnTo>
                <a:lnTo>
                  <a:pt x="424912" y="72902"/>
                </a:lnTo>
                <a:lnTo>
                  <a:pt x="426565" y="68856"/>
                </a:lnTo>
                <a:lnTo>
                  <a:pt x="396366" y="68856"/>
                </a:lnTo>
                <a:lnTo>
                  <a:pt x="394051" y="67703"/>
                </a:lnTo>
                <a:lnTo>
                  <a:pt x="390835" y="63099"/>
                </a:lnTo>
                <a:lnTo>
                  <a:pt x="390441" y="59898"/>
                </a:lnTo>
                <a:lnTo>
                  <a:pt x="392434" y="49931"/>
                </a:lnTo>
                <a:lnTo>
                  <a:pt x="394981" y="44481"/>
                </a:lnTo>
                <a:lnTo>
                  <a:pt x="402823" y="34410"/>
                </a:lnTo>
                <a:lnTo>
                  <a:pt x="407050" y="31891"/>
                </a:lnTo>
                <a:lnTo>
                  <a:pt x="441674" y="31891"/>
                </a:lnTo>
                <a:lnTo>
                  <a:pt x="442600" y="29626"/>
                </a:lnTo>
                <a:lnTo>
                  <a:pt x="427092" y="29626"/>
                </a:lnTo>
                <a:lnTo>
                  <a:pt x="424466" y="23509"/>
                </a:lnTo>
                <a:lnTo>
                  <a:pt x="419303" y="20450"/>
                </a:lnTo>
                <a:close/>
              </a:path>
              <a:path w="502284" h="80645">
                <a:moveTo>
                  <a:pt x="489633" y="20450"/>
                </a:moveTo>
                <a:lnTo>
                  <a:pt x="482618" y="20450"/>
                </a:lnTo>
                <a:lnTo>
                  <a:pt x="474682" y="21226"/>
                </a:lnTo>
                <a:lnTo>
                  <a:pt x="445572" y="45957"/>
                </a:lnTo>
                <a:lnTo>
                  <a:pt x="442399" y="61822"/>
                </a:lnTo>
                <a:lnTo>
                  <a:pt x="443520" y="68271"/>
                </a:lnTo>
                <a:lnTo>
                  <a:pt x="451211" y="78020"/>
                </a:lnTo>
                <a:lnTo>
                  <a:pt x="456983" y="80458"/>
                </a:lnTo>
                <a:lnTo>
                  <a:pt x="470293" y="80458"/>
                </a:lnTo>
                <a:lnTo>
                  <a:pt x="475635" y="79062"/>
                </a:lnTo>
                <a:lnTo>
                  <a:pt x="485780" y="73487"/>
                </a:lnTo>
                <a:lnTo>
                  <a:pt x="490128" y="69394"/>
                </a:lnTo>
                <a:lnTo>
                  <a:pt x="463872" y="69394"/>
                </a:lnTo>
                <a:lnTo>
                  <a:pt x="461453" y="68226"/>
                </a:lnTo>
                <a:lnTo>
                  <a:pt x="458035" y="63549"/>
                </a:lnTo>
                <a:lnTo>
                  <a:pt x="457659" y="61103"/>
                </a:lnTo>
                <a:lnTo>
                  <a:pt x="457677" y="59898"/>
                </a:lnTo>
                <a:lnTo>
                  <a:pt x="458377" y="56443"/>
                </a:lnTo>
                <a:lnTo>
                  <a:pt x="458659" y="55256"/>
                </a:lnTo>
                <a:lnTo>
                  <a:pt x="497512" y="55256"/>
                </a:lnTo>
                <a:lnTo>
                  <a:pt x="498828" y="52270"/>
                </a:lnTo>
                <a:lnTo>
                  <a:pt x="499860" y="48908"/>
                </a:lnTo>
                <a:lnTo>
                  <a:pt x="500479" y="45814"/>
                </a:lnTo>
                <a:lnTo>
                  <a:pt x="462113" y="45814"/>
                </a:lnTo>
                <a:lnTo>
                  <a:pt x="463955" y="41100"/>
                </a:lnTo>
                <a:lnTo>
                  <a:pt x="466385" y="37540"/>
                </a:lnTo>
                <a:lnTo>
                  <a:pt x="472421" y="32718"/>
                </a:lnTo>
                <a:lnTo>
                  <a:pt x="475531" y="31513"/>
                </a:lnTo>
                <a:lnTo>
                  <a:pt x="501347" y="31513"/>
                </a:lnTo>
                <a:lnTo>
                  <a:pt x="501316" y="31290"/>
                </a:lnTo>
                <a:lnTo>
                  <a:pt x="494776" y="22618"/>
                </a:lnTo>
                <a:lnTo>
                  <a:pt x="489633" y="20450"/>
                </a:lnTo>
                <a:close/>
              </a:path>
              <a:path w="502284" h="80645">
                <a:moveTo>
                  <a:pt x="424912" y="72902"/>
                </a:moveTo>
                <a:lnTo>
                  <a:pt x="410234" y="72902"/>
                </a:lnTo>
                <a:lnTo>
                  <a:pt x="407698" y="79107"/>
                </a:lnTo>
                <a:lnTo>
                  <a:pt x="422375" y="79107"/>
                </a:lnTo>
                <a:lnTo>
                  <a:pt x="424912" y="72902"/>
                </a:lnTo>
                <a:close/>
              </a:path>
              <a:path w="502284" h="80645">
                <a:moveTo>
                  <a:pt x="480632" y="61408"/>
                </a:moveTo>
                <a:lnTo>
                  <a:pt x="476690" y="66731"/>
                </a:lnTo>
                <a:lnTo>
                  <a:pt x="472146" y="69394"/>
                </a:lnTo>
                <a:lnTo>
                  <a:pt x="490128" y="69394"/>
                </a:lnTo>
                <a:lnTo>
                  <a:pt x="494036" y="63729"/>
                </a:lnTo>
                <a:lnTo>
                  <a:pt x="480632" y="61408"/>
                </a:lnTo>
                <a:close/>
              </a:path>
              <a:path w="502284" h="80645">
                <a:moveTo>
                  <a:pt x="441674" y="31891"/>
                </a:moveTo>
                <a:lnTo>
                  <a:pt x="414497" y="31891"/>
                </a:lnTo>
                <a:lnTo>
                  <a:pt x="416814" y="33168"/>
                </a:lnTo>
                <a:lnTo>
                  <a:pt x="420253" y="38276"/>
                </a:lnTo>
                <a:lnTo>
                  <a:pt x="402194" y="68856"/>
                </a:lnTo>
                <a:lnTo>
                  <a:pt x="426565" y="68856"/>
                </a:lnTo>
                <a:lnTo>
                  <a:pt x="441674" y="31891"/>
                </a:lnTo>
                <a:close/>
              </a:path>
              <a:path w="502284" h="80645">
                <a:moveTo>
                  <a:pt x="501347" y="31513"/>
                </a:moveTo>
                <a:lnTo>
                  <a:pt x="481935" y="31513"/>
                </a:lnTo>
                <a:lnTo>
                  <a:pt x="484277" y="32574"/>
                </a:lnTo>
                <a:lnTo>
                  <a:pt x="487241" y="36819"/>
                </a:lnTo>
                <a:lnTo>
                  <a:pt x="487558" y="40004"/>
                </a:lnTo>
                <a:lnTo>
                  <a:pt x="486654" y="44481"/>
                </a:lnTo>
                <a:lnTo>
                  <a:pt x="486342" y="45814"/>
                </a:lnTo>
                <a:lnTo>
                  <a:pt x="500479" y="45814"/>
                </a:lnTo>
                <a:lnTo>
                  <a:pt x="502134" y="37540"/>
                </a:lnTo>
                <a:lnTo>
                  <a:pt x="502094" y="36819"/>
                </a:lnTo>
                <a:lnTo>
                  <a:pt x="501347" y="31513"/>
                </a:lnTo>
                <a:close/>
              </a:path>
              <a:path w="502284" h="80645">
                <a:moveTo>
                  <a:pt x="454709" y="0"/>
                </a:moveTo>
                <a:lnTo>
                  <a:pt x="439222" y="0"/>
                </a:lnTo>
                <a:lnTo>
                  <a:pt x="427092" y="29626"/>
                </a:lnTo>
                <a:lnTo>
                  <a:pt x="442600" y="29626"/>
                </a:lnTo>
                <a:lnTo>
                  <a:pt x="454709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29459" y="5747587"/>
            <a:ext cx="553085" cy="99060"/>
          </a:xfrm>
          <a:custGeom>
            <a:avLst/>
            <a:gdLst/>
            <a:ahLst/>
            <a:cxnLst/>
            <a:rect l="l" t="t" r="r" b="b"/>
            <a:pathLst>
              <a:path w="553085" h="99060">
                <a:moveTo>
                  <a:pt x="0" y="0"/>
                </a:moveTo>
                <a:lnTo>
                  <a:pt x="552585" y="0"/>
                </a:lnTo>
                <a:lnTo>
                  <a:pt x="552585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656853" y="3356517"/>
            <a:ext cx="747395" cy="100965"/>
          </a:xfrm>
          <a:custGeom>
            <a:avLst/>
            <a:gdLst/>
            <a:ahLst/>
            <a:cxnLst/>
            <a:rect l="l" t="t" r="r" b="b"/>
            <a:pathLst>
              <a:path w="747395" h="100964">
                <a:moveTo>
                  <a:pt x="38117" y="21800"/>
                </a:moveTo>
                <a:lnTo>
                  <a:pt x="23441" y="21800"/>
                </a:lnTo>
                <a:lnTo>
                  <a:pt x="0" y="79107"/>
                </a:lnTo>
                <a:lnTo>
                  <a:pt x="15486" y="79107"/>
                </a:lnTo>
                <a:lnTo>
                  <a:pt x="27914" y="48710"/>
                </a:lnTo>
                <a:lnTo>
                  <a:pt x="30120" y="44158"/>
                </a:lnTo>
                <a:lnTo>
                  <a:pt x="33927" y="38798"/>
                </a:lnTo>
                <a:lnTo>
                  <a:pt x="36606" y="36279"/>
                </a:lnTo>
                <a:lnTo>
                  <a:pt x="42909" y="32467"/>
                </a:lnTo>
                <a:lnTo>
                  <a:pt x="45617" y="31513"/>
                </a:lnTo>
                <a:lnTo>
                  <a:pt x="70225" y="31513"/>
                </a:lnTo>
                <a:lnTo>
                  <a:pt x="70372" y="30776"/>
                </a:lnTo>
                <a:lnTo>
                  <a:pt x="70098" y="29247"/>
                </a:lnTo>
                <a:lnTo>
                  <a:pt x="35116" y="29247"/>
                </a:lnTo>
                <a:lnTo>
                  <a:pt x="38117" y="21800"/>
                </a:lnTo>
                <a:close/>
              </a:path>
              <a:path w="747395" h="100964">
                <a:moveTo>
                  <a:pt x="70225" y="31513"/>
                </a:moveTo>
                <a:lnTo>
                  <a:pt x="49970" y="31513"/>
                </a:lnTo>
                <a:lnTo>
                  <a:pt x="51484" y="32079"/>
                </a:lnTo>
                <a:lnTo>
                  <a:pt x="53372" y="34347"/>
                </a:lnTo>
                <a:lnTo>
                  <a:pt x="53643" y="35902"/>
                </a:lnTo>
                <a:lnTo>
                  <a:pt x="53060" y="38817"/>
                </a:lnTo>
                <a:lnTo>
                  <a:pt x="51978" y="41712"/>
                </a:lnTo>
                <a:lnTo>
                  <a:pt x="36692" y="79107"/>
                </a:lnTo>
                <a:lnTo>
                  <a:pt x="52180" y="79107"/>
                </a:lnTo>
                <a:lnTo>
                  <a:pt x="65411" y="46678"/>
                </a:lnTo>
                <a:lnTo>
                  <a:pt x="67720" y="41064"/>
                </a:lnTo>
                <a:lnTo>
                  <a:pt x="69076" y="37251"/>
                </a:lnTo>
                <a:lnTo>
                  <a:pt x="70225" y="31513"/>
                </a:lnTo>
                <a:close/>
              </a:path>
              <a:path w="747395" h="100964">
                <a:moveTo>
                  <a:pt x="61932" y="20451"/>
                </a:moveTo>
                <a:lnTo>
                  <a:pt x="53694" y="20451"/>
                </a:lnTo>
                <a:lnTo>
                  <a:pt x="50205" y="21127"/>
                </a:lnTo>
                <a:lnTo>
                  <a:pt x="43298" y="23824"/>
                </a:lnTo>
                <a:lnTo>
                  <a:pt x="39420" y="26081"/>
                </a:lnTo>
                <a:lnTo>
                  <a:pt x="35116" y="29247"/>
                </a:lnTo>
                <a:lnTo>
                  <a:pt x="70098" y="29247"/>
                </a:lnTo>
                <a:lnTo>
                  <a:pt x="69729" y="27197"/>
                </a:lnTo>
                <a:lnTo>
                  <a:pt x="65377" y="21800"/>
                </a:lnTo>
                <a:lnTo>
                  <a:pt x="61932" y="20451"/>
                </a:lnTo>
                <a:close/>
              </a:path>
              <a:path w="747395" h="100964">
                <a:moveTo>
                  <a:pt x="122334" y="20451"/>
                </a:moveTo>
                <a:lnTo>
                  <a:pt x="113880" y="20451"/>
                </a:lnTo>
                <a:lnTo>
                  <a:pt x="106801" y="21043"/>
                </a:lnTo>
                <a:lnTo>
                  <a:pt x="76388" y="47754"/>
                </a:lnTo>
                <a:lnTo>
                  <a:pt x="73517" y="62452"/>
                </a:lnTo>
                <a:lnTo>
                  <a:pt x="73585" y="64088"/>
                </a:lnTo>
                <a:lnTo>
                  <a:pt x="76102" y="72004"/>
                </a:lnTo>
                <a:lnTo>
                  <a:pt x="78603" y="75061"/>
                </a:lnTo>
                <a:lnTo>
                  <a:pt x="86085" y="79377"/>
                </a:lnTo>
                <a:lnTo>
                  <a:pt x="90655" y="80456"/>
                </a:lnTo>
                <a:lnTo>
                  <a:pt x="96050" y="80456"/>
                </a:lnTo>
                <a:lnTo>
                  <a:pt x="123644" y="68477"/>
                </a:lnTo>
                <a:lnTo>
                  <a:pt x="95604" y="68477"/>
                </a:lnTo>
                <a:lnTo>
                  <a:pt x="93040" y="67272"/>
                </a:lnTo>
                <a:lnTo>
                  <a:pt x="89542" y="62452"/>
                </a:lnTo>
                <a:lnTo>
                  <a:pt x="89080" y="59197"/>
                </a:lnTo>
                <a:lnTo>
                  <a:pt x="90561" y="51785"/>
                </a:lnTo>
                <a:lnTo>
                  <a:pt x="108256" y="32106"/>
                </a:lnTo>
                <a:lnTo>
                  <a:pt x="136105" y="32106"/>
                </a:lnTo>
                <a:lnTo>
                  <a:pt x="128469" y="22780"/>
                </a:lnTo>
                <a:lnTo>
                  <a:pt x="122334" y="20451"/>
                </a:lnTo>
                <a:close/>
              </a:path>
              <a:path w="747395" h="100964">
                <a:moveTo>
                  <a:pt x="136105" y="32106"/>
                </a:moveTo>
                <a:lnTo>
                  <a:pt x="114984" y="32106"/>
                </a:lnTo>
                <a:lnTo>
                  <a:pt x="117525" y="33213"/>
                </a:lnTo>
                <a:lnTo>
                  <a:pt x="120919" y="37638"/>
                </a:lnTo>
                <a:lnTo>
                  <a:pt x="121353" y="40282"/>
                </a:lnTo>
                <a:lnTo>
                  <a:pt x="121317" y="41005"/>
                </a:lnTo>
                <a:lnTo>
                  <a:pt x="119193" y="51624"/>
                </a:lnTo>
                <a:lnTo>
                  <a:pt x="115891" y="57883"/>
                </a:lnTo>
                <a:lnTo>
                  <a:pt x="107156" y="66660"/>
                </a:lnTo>
                <a:lnTo>
                  <a:pt x="103231" y="68477"/>
                </a:lnTo>
                <a:lnTo>
                  <a:pt x="123644" y="68477"/>
                </a:lnTo>
                <a:lnTo>
                  <a:pt x="137223" y="38367"/>
                </a:lnTo>
                <a:lnTo>
                  <a:pt x="136105" y="32106"/>
                </a:lnTo>
                <a:close/>
              </a:path>
              <a:path w="747395" h="100964">
                <a:moveTo>
                  <a:pt x="455024" y="21841"/>
                </a:moveTo>
                <a:lnTo>
                  <a:pt x="440346" y="21841"/>
                </a:lnTo>
                <a:lnTo>
                  <a:pt x="408003" y="100962"/>
                </a:lnTo>
                <a:lnTo>
                  <a:pt x="423489" y="100962"/>
                </a:lnTo>
                <a:lnTo>
                  <a:pt x="435642" y="71244"/>
                </a:lnTo>
                <a:lnTo>
                  <a:pt x="472110" y="71244"/>
                </a:lnTo>
                <a:lnTo>
                  <a:pt x="474381" y="68831"/>
                </a:lnTo>
                <a:lnTo>
                  <a:pt x="448298" y="68831"/>
                </a:lnTo>
                <a:lnTo>
                  <a:pt x="445981" y="67561"/>
                </a:lnTo>
                <a:lnTo>
                  <a:pt x="442614" y="62608"/>
                </a:lnTo>
                <a:lnTo>
                  <a:pt x="442217" y="59179"/>
                </a:lnTo>
                <a:lnTo>
                  <a:pt x="443721" y="51686"/>
                </a:lnTo>
                <a:lnTo>
                  <a:pt x="460492" y="31620"/>
                </a:lnTo>
                <a:lnTo>
                  <a:pt x="487788" y="31620"/>
                </a:lnTo>
                <a:lnTo>
                  <a:pt x="487716" y="30858"/>
                </a:lnTo>
                <a:lnTo>
                  <a:pt x="485544" y="27683"/>
                </a:lnTo>
                <a:lnTo>
                  <a:pt x="452608" y="27683"/>
                </a:lnTo>
                <a:lnTo>
                  <a:pt x="455024" y="21841"/>
                </a:lnTo>
                <a:close/>
              </a:path>
              <a:path w="747395" h="100964">
                <a:moveTo>
                  <a:pt x="182185" y="60830"/>
                </a:moveTo>
                <a:lnTo>
                  <a:pt x="166706" y="63116"/>
                </a:lnTo>
                <a:lnTo>
                  <a:pt x="167191" y="68323"/>
                </a:lnTo>
                <a:lnTo>
                  <a:pt x="167294" y="68831"/>
                </a:lnTo>
                <a:lnTo>
                  <a:pt x="169439" y="72895"/>
                </a:lnTo>
                <a:lnTo>
                  <a:pt x="177253" y="78991"/>
                </a:lnTo>
                <a:lnTo>
                  <a:pt x="183344" y="80515"/>
                </a:lnTo>
                <a:lnTo>
                  <a:pt x="199926" y="80515"/>
                </a:lnTo>
                <a:lnTo>
                  <a:pt x="206766" y="78483"/>
                </a:lnTo>
                <a:lnTo>
                  <a:pt x="217500" y="70482"/>
                </a:lnTo>
                <a:lnTo>
                  <a:pt x="218198" y="69466"/>
                </a:lnTo>
                <a:lnTo>
                  <a:pt x="190087" y="69466"/>
                </a:lnTo>
                <a:lnTo>
                  <a:pt x="187520" y="68831"/>
                </a:lnTo>
                <a:lnTo>
                  <a:pt x="184088" y="66164"/>
                </a:lnTo>
                <a:lnTo>
                  <a:pt x="182883" y="63878"/>
                </a:lnTo>
                <a:lnTo>
                  <a:pt x="182185" y="60830"/>
                </a:lnTo>
                <a:close/>
              </a:path>
              <a:path w="747395" h="100964">
                <a:moveTo>
                  <a:pt x="310354" y="20571"/>
                </a:moveTo>
                <a:lnTo>
                  <a:pt x="303339" y="20571"/>
                </a:lnTo>
                <a:lnTo>
                  <a:pt x="295403" y="21333"/>
                </a:lnTo>
                <a:lnTo>
                  <a:pt x="266292" y="45971"/>
                </a:lnTo>
                <a:lnTo>
                  <a:pt x="263163" y="62100"/>
                </a:lnTo>
                <a:lnTo>
                  <a:pt x="264240" y="68323"/>
                </a:lnTo>
                <a:lnTo>
                  <a:pt x="271933" y="78102"/>
                </a:lnTo>
                <a:lnTo>
                  <a:pt x="277703" y="80515"/>
                </a:lnTo>
                <a:lnTo>
                  <a:pt x="291014" y="80515"/>
                </a:lnTo>
                <a:lnTo>
                  <a:pt x="296356" y="79118"/>
                </a:lnTo>
                <a:lnTo>
                  <a:pt x="306500" y="73530"/>
                </a:lnTo>
                <a:lnTo>
                  <a:pt x="310808" y="69466"/>
                </a:lnTo>
                <a:lnTo>
                  <a:pt x="284592" y="69466"/>
                </a:lnTo>
                <a:lnTo>
                  <a:pt x="282173" y="68323"/>
                </a:lnTo>
                <a:lnTo>
                  <a:pt x="278755" y="63624"/>
                </a:lnTo>
                <a:lnTo>
                  <a:pt x="278361" y="61084"/>
                </a:lnTo>
                <a:lnTo>
                  <a:pt x="278332" y="60322"/>
                </a:lnTo>
                <a:lnTo>
                  <a:pt x="279109" y="56385"/>
                </a:lnTo>
                <a:lnTo>
                  <a:pt x="279379" y="55369"/>
                </a:lnTo>
                <a:lnTo>
                  <a:pt x="318231" y="55369"/>
                </a:lnTo>
                <a:lnTo>
                  <a:pt x="319549" y="52321"/>
                </a:lnTo>
                <a:lnTo>
                  <a:pt x="320580" y="49019"/>
                </a:lnTo>
                <a:lnTo>
                  <a:pt x="321215" y="45844"/>
                </a:lnTo>
                <a:lnTo>
                  <a:pt x="282834" y="45844"/>
                </a:lnTo>
                <a:lnTo>
                  <a:pt x="284676" y="41145"/>
                </a:lnTo>
                <a:lnTo>
                  <a:pt x="287105" y="37589"/>
                </a:lnTo>
                <a:lnTo>
                  <a:pt x="293142" y="32763"/>
                </a:lnTo>
                <a:lnTo>
                  <a:pt x="296251" y="31620"/>
                </a:lnTo>
                <a:lnTo>
                  <a:pt x="322071" y="31620"/>
                </a:lnTo>
                <a:lnTo>
                  <a:pt x="322036" y="31366"/>
                </a:lnTo>
                <a:lnTo>
                  <a:pt x="315497" y="22730"/>
                </a:lnTo>
                <a:lnTo>
                  <a:pt x="310354" y="20571"/>
                </a:lnTo>
                <a:close/>
              </a:path>
              <a:path w="747395" h="100964">
                <a:moveTo>
                  <a:pt x="472110" y="71244"/>
                </a:moveTo>
                <a:lnTo>
                  <a:pt x="435642" y="71244"/>
                </a:lnTo>
                <a:lnTo>
                  <a:pt x="438296" y="77467"/>
                </a:lnTo>
                <a:lnTo>
                  <a:pt x="443421" y="80515"/>
                </a:lnTo>
                <a:lnTo>
                  <a:pt x="458384" y="80515"/>
                </a:lnTo>
                <a:lnTo>
                  <a:pt x="465378" y="77467"/>
                </a:lnTo>
                <a:lnTo>
                  <a:pt x="472110" y="71244"/>
                </a:lnTo>
                <a:close/>
              </a:path>
              <a:path w="747395" h="100964">
                <a:moveTo>
                  <a:pt x="580594" y="20571"/>
                </a:moveTo>
                <a:lnTo>
                  <a:pt x="573579" y="20571"/>
                </a:lnTo>
                <a:lnTo>
                  <a:pt x="565643" y="21333"/>
                </a:lnTo>
                <a:lnTo>
                  <a:pt x="536532" y="45971"/>
                </a:lnTo>
                <a:lnTo>
                  <a:pt x="533404" y="62100"/>
                </a:lnTo>
                <a:lnTo>
                  <a:pt x="534480" y="68323"/>
                </a:lnTo>
                <a:lnTo>
                  <a:pt x="542170" y="78102"/>
                </a:lnTo>
                <a:lnTo>
                  <a:pt x="547944" y="80515"/>
                </a:lnTo>
                <a:lnTo>
                  <a:pt x="561255" y="80515"/>
                </a:lnTo>
                <a:lnTo>
                  <a:pt x="566596" y="79118"/>
                </a:lnTo>
                <a:lnTo>
                  <a:pt x="576741" y="73530"/>
                </a:lnTo>
                <a:lnTo>
                  <a:pt x="581049" y="69466"/>
                </a:lnTo>
                <a:lnTo>
                  <a:pt x="554833" y="69466"/>
                </a:lnTo>
                <a:lnTo>
                  <a:pt x="552413" y="68323"/>
                </a:lnTo>
                <a:lnTo>
                  <a:pt x="548995" y="63624"/>
                </a:lnTo>
                <a:lnTo>
                  <a:pt x="548602" y="61084"/>
                </a:lnTo>
                <a:lnTo>
                  <a:pt x="548573" y="60322"/>
                </a:lnTo>
                <a:lnTo>
                  <a:pt x="549349" y="56385"/>
                </a:lnTo>
                <a:lnTo>
                  <a:pt x="549619" y="55369"/>
                </a:lnTo>
                <a:lnTo>
                  <a:pt x="588472" y="55369"/>
                </a:lnTo>
                <a:lnTo>
                  <a:pt x="589790" y="52321"/>
                </a:lnTo>
                <a:lnTo>
                  <a:pt x="590821" y="49019"/>
                </a:lnTo>
                <a:lnTo>
                  <a:pt x="591456" y="45844"/>
                </a:lnTo>
                <a:lnTo>
                  <a:pt x="553073" y="45844"/>
                </a:lnTo>
                <a:lnTo>
                  <a:pt x="554915" y="41145"/>
                </a:lnTo>
                <a:lnTo>
                  <a:pt x="557346" y="37589"/>
                </a:lnTo>
                <a:lnTo>
                  <a:pt x="563381" y="32763"/>
                </a:lnTo>
                <a:lnTo>
                  <a:pt x="566491" y="31620"/>
                </a:lnTo>
                <a:lnTo>
                  <a:pt x="592311" y="31620"/>
                </a:lnTo>
                <a:lnTo>
                  <a:pt x="592276" y="31366"/>
                </a:lnTo>
                <a:lnTo>
                  <a:pt x="585738" y="22730"/>
                </a:lnTo>
                <a:lnTo>
                  <a:pt x="580594" y="20571"/>
                </a:lnTo>
                <a:close/>
              </a:path>
              <a:path w="747395" h="100964">
                <a:moveTo>
                  <a:pt x="265889" y="21841"/>
                </a:moveTo>
                <a:lnTo>
                  <a:pt x="250402" y="21841"/>
                </a:lnTo>
                <a:lnTo>
                  <a:pt x="226961" y="79118"/>
                </a:lnTo>
                <a:lnTo>
                  <a:pt x="242448" y="79118"/>
                </a:lnTo>
                <a:lnTo>
                  <a:pt x="265889" y="21841"/>
                </a:lnTo>
                <a:close/>
              </a:path>
              <a:path w="747395" h="100964">
                <a:moveTo>
                  <a:pt x="356653" y="21841"/>
                </a:moveTo>
                <a:lnTo>
                  <a:pt x="342083" y="21841"/>
                </a:lnTo>
                <a:lnTo>
                  <a:pt x="318642" y="79118"/>
                </a:lnTo>
                <a:lnTo>
                  <a:pt x="334129" y="79118"/>
                </a:lnTo>
                <a:lnTo>
                  <a:pt x="346841" y="48130"/>
                </a:lnTo>
                <a:lnTo>
                  <a:pt x="348143" y="45209"/>
                </a:lnTo>
                <a:lnTo>
                  <a:pt x="363001" y="31620"/>
                </a:lnTo>
                <a:lnTo>
                  <a:pt x="420210" y="31620"/>
                </a:lnTo>
                <a:lnTo>
                  <a:pt x="420410" y="30604"/>
                </a:lnTo>
                <a:lnTo>
                  <a:pt x="385814" y="30604"/>
                </a:lnTo>
                <a:lnTo>
                  <a:pt x="385806" y="28826"/>
                </a:lnTo>
                <a:lnTo>
                  <a:pt x="353804" y="28826"/>
                </a:lnTo>
                <a:lnTo>
                  <a:pt x="356653" y="21841"/>
                </a:lnTo>
                <a:close/>
              </a:path>
              <a:path w="747395" h="100964">
                <a:moveTo>
                  <a:pt x="395001" y="31620"/>
                </a:moveTo>
                <a:lnTo>
                  <a:pt x="366493" y="31620"/>
                </a:lnTo>
                <a:lnTo>
                  <a:pt x="367807" y="32001"/>
                </a:lnTo>
                <a:lnTo>
                  <a:pt x="369469" y="34033"/>
                </a:lnTo>
                <a:lnTo>
                  <a:pt x="369654" y="34922"/>
                </a:lnTo>
                <a:lnTo>
                  <a:pt x="369707" y="35430"/>
                </a:lnTo>
                <a:lnTo>
                  <a:pt x="369195" y="37970"/>
                </a:lnTo>
                <a:lnTo>
                  <a:pt x="368209" y="40637"/>
                </a:lnTo>
                <a:lnTo>
                  <a:pt x="352476" y="79118"/>
                </a:lnTo>
                <a:lnTo>
                  <a:pt x="367962" y="79118"/>
                </a:lnTo>
                <a:lnTo>
                  <a:pt x="381643" y="45717"/>
                </a:lnTo>
                <a:lnTo>
                  <a:pt x="384547" y="40637"/>
                </a:lnTo>
                <a:lnTo>
                  <a:pt x="391160" y="33652"/>
                </a:lnTo>
                <a:lnTo>
                  <a:pt x="395001" y="31620"/>
                </a:lnTo>
                <a:close/>
              </a:path>
              <a:path w="747395" h="100964">
                <a:moveTo>
                  <a:pt x="420210" y="31620"/>
                </a:moveTo>
                <a:lnTo>
                  <a:pt x="400758" y="31620"/>
                </a:lnTo>
                <a:lnTo>
                  <a:pt x="402096" y="32001"/>
                </a:lnTo>
                <a:lnTo>
                  <a:pt x="403635" y="33906"/>
                </a:lnTo>
                <a:lnTo>
                  <a:pt x="403726" y="34414"/>
                </a:lnTo>
                <a:lnTo>
                  <a:pt x="403837" y="35303"/>
                </a:lnTo>
                <a:lnTo>
                  <a:pt x="403431" y="37335"/>
                </a:lnTo>
                <a:lnTo>
                  <a:pt x="398933" y="48511"/>
                </a:lnTo>
                <a:lnTo>
                  <a:pt x="386365" y="79118"/>
                </a:lnTo>
                <a:lnTo>
                  <a:pt x="401851" y="79118"/>
                </a:lnTo>
                <a:lnTo>
                  <a:pt x="418263" y="38986"/>
                </a:lnTo>
                <a:lnTo>
                  <a:pt x="419360" y="35938"/>
                </a:lnTo>
                <a:lnTo>
                  <a:pt x="420210" y="31620"/>
                </a:lnTo>
                <a:close/>
              </a:path>
              <a:path w="747395" h="100964">
                <a:moveTo>
                  <a:pt x="521939" y="21841"/>
                </a:moveTo>
                <a:lnTo>
                  <a:pt x="507475" y="21841"/>
                </a:lnTo>
                <a:lnTo>
                  <a:pt x="484034" y="79118"/>
                </a:lnTo>
                <a:lnTo>
                  <a:pt x="499523" y="79118"/>
                </a:lnTo>
                <a:lnTo>
                  <a:pt x="507251" y="60322"/>
                </a:lnTo>
                <a:lnTo>
                  <a:pt x="509864" y="53845"/>
                </a:lnTo>
                <a:lnTo>
                  <a:pt x="512460" y="48511"/>
                </a:lnTo>
                <a:lnTo>
                  <a:pt x="516900" y="41780"/>
                </a:lnTo>
                <a:lnTo>
                  <a:pt x="519587" y="39113"/>
                </a:lnTo>
                <a:lnTo>
                  <a:pt x="525897" y="35176"/>
                </a:lnTo>
                <a:lnTo>
                  <a:pt x="528804" y="34160"/>
                </a:lnTo>
                <a:lnTo>
                  <a:pt x="536304" y="34160"/>
                </a:lnTo>
                <a:lnTo>
                  <a:pt x="537066" y="33017"/>
                </a:lnTo>
                <a:lnTo>
                  <a:pt x="517393" y="33017"/>
                </a:lnTo>
                <a:lnTo>
                  <a:pt x="521939" y="21841"/>
                </a:lnTo>
                <a:close/>
              </a:path>
              <a:path w="747395" h="100964">
                <a:moveTo>
                  <a:pt x="217253" y="20571"/>
                </a:moveTo>
                <a:lnTo>
                  <a:pt x="200595" y="20571"/>
                </a:lnTo>
                <a:lnTo>
                  <a:pt x="193142" y="22857"/>
                </a:lnTo>
                <a:lnTo>
                  <a:pt x="183479" y="30604"/>
                </a:lnTo>
                <a:lnTo>
                  <a:pt x="181009" y="34541"/>
                </a:lnTo>
                <a:lnTo>
                  <a:pt x="179195" y="43558"/>
                </a:lnTo>
                <a:lnTo>
                  <a:pt x="180206" y="47241"/>
                </a:lnTo>
                <a:lnTo>
                  <a:pt x="185005" y="51940"/>
                </a:lnTo>
                <a:lnTo>
                  <a:pt x="190308" y="54353"/>
                </a:lnTo>
                <a:lnTo>
                  <a:pt x="202300" y="58544"/>
                </a:lnTo>
                <a:lnTo>
                  <a:pt x="204247" y="59560"/>
                </a:lnTo>
                <a:lnTo>
                  <a:pt x="204881" y="60322"/>
                </a:lnTo>
                <a:lnTo>
                  <a:pt x="205471" y="61211"/>
                </a:lnTo>
                <a:lnTo>
                  <a:pt x="205558" y="62608"/>
                </a:lnTo>
                <a:lnTo>
                  <a:pt x="205143" y="64640"/>
                </a:lnTo>
                <a:lnTo>
                  <a:pt x="204142" y="66037"/>
                </a:lnTo>
                <a:lnTo>
                  <a:pt x="200012" y="68704"/>
                </a:lnTo>
                <a:lnTo>
                  <a:pt x="197030" y="69466"/>
                </a:lnTo>
                <a:lnTo>
                  <a:pt x="218198" y="69466"/>
                </a:lnTo>
                <a:lnTo>
                  <a:pt x="220728" y="65783"/>
                </a:lnTo>
                <a:lnTo>
                  <a:pt x="222656" y="56131"/>
                </a:lnTo>
                <a:lnTo>
                  <a:pt x="221577" y="52575"/>
                </a:lnTo>
                <a:lnTo>
                  <a:pt x="216446" y="47495"/>
                </a:lnTo>
                <a:lnTo>
                  <a:pt x="211823" y="45336"/>
                </a:lnTo>
                <a:lnTo>
                  <a:pt x="200102" y="41653"/>
                </a:lnTo>
                <a:lnTo>
                  <a:pt x="197409" y="40637"/>
                </a:lnTo>
                <a:lnTo>
                  <a:pt x="195373" y="39113"/>
                </a:lnTo>
                <a:lnTo>
                  <a:pt x="194890" y="37970"/>
                </a:lnTo>
                <a:lnTo>
                  <a:pt x="195458" y="35176"/>
                </a:lnTo>
                <a:lnTo>
                  <a:pt x="196417" y="33906"/>
                </a:lnTo>
                <a:lnTo>
                  <a:pt x="199691" y="31747"/>
                </a:lnTo>
                <a:lnTo>
                  <a:pt x="202128" y="31239"/>
                </a:lnTo>
                <a:lnTo>
                  <a:pt x="230703" y="31239"/>
                </a:lnTo>
                <a:lnTo>
                  <a:pt x="230577" y="30604"/>
                </a:lnTo>
                <a:lnTo>
                  <a:pt x="229034" y="27302"/>
                </a:lnTo>
                <a:lnTo>
                  <a:pt x="222557" y="21841"/>
                </a:lnTo>
                <a:lnTo>
                  <a:pt x="217253" y="20571"/>
                </a:lnTo>
                <a:close/>
              </a:path>
              <a:path w="747395" h="100964">
                <a:moveTo>
                  <a:pt x="301354" y="61465"/>
                </a:moveTo>
                <a:lnTo>
                  <a:pt x="297409" y="66799"/>
                </a:lnTo>
                <a:lnTo>
                  <a:pt x="292866" y="69466"/>
                </a:lnTo>
                <a:lnTo>
                  <a:pt x="310808" y="69466"/>
                </a:lnTo>
                <a:lnTo>
                  <a:pt x="310943" y="69339"/>
                </a:lnTo>
                <a:lnTo>
                  <a:pt x="314756" y="63751"/>
                </a:lnTo>
                <a:lnTo>
                  <a:pt x="301354" y="61465"/>
                </a:lnTo>
                <a:close/>
              </a:path>
              <a:path w="747395" h="100964">
                <a:moveTo>
                  <a:pt x="571594" y="61465"/>
                </a:moveTo>
                <a:lnTo>
                  <a:pt x="567650" y="66799"/>
                </a:lnTo>
                <a:lnTo>
                  <a:pt x="563107" y="69466"/>
                </a:lnTo>
                <a:lnTo>
                  <a:pt x="581049" y="69466"/>
                </a:lnTo>
                <a:lnTo>
                  <a:pt x="581184" y="69339"/>
                </a:lnTo>
                <a:lnTo>
                  <a:pt x="584996" y="63751"/>
                </a:lnTo>
                <a:lnTo>
                  <a:pt x="571594" y="61465"/>
                </a:lnTo>
                <a:close/>
              </a:path>
              <a:path w="747395" h="100964">
                <a:moveTo>
                  <a:pt x="487788" y="31620"/>
                </a:moveTo>
                <a:lnTo>
                  <a:pt x="466608" y="31620"/>
                </a:lnTo>
                <a:lnTo>
                  <a:pt x="468988" y="32763"/>
                </a:lnTo>
                <a:lnTo>
                  <a:pt x="472177" y="37335"/>
                </a:lnTo>
                <a:lnTo>
                  <a:pt x="472368" y="38986"/>
                </a:lnTo>
                <a:lnTo>
                  <a:pt x="472419" y="41145"/>
                </a:lnTo>
                <a:lnTo>
                  <a:pt x="470955" y="48511"/>
                </a:lnTo>
                <a:lnTo>
                  <a:pt x="453802" y="68831"/>
                </a:lnTo>
                <a:lnTo>
                  <a:pt x="474381" y="68831"/>
                </a:lnTo>
                <a:lnTo>
                  <a:pt x="488232" y="37462"/>
                </a:lnTo>
                <a:lnTo>
                  <a:pt x="488127" y="35176"/>
                </a:lnTo>
                <a:lnTo>
                  <a:pt x="487788" y="31620"/>
                </a:lnTo>
                <a:close/>
              </a:path>
              <a:path w="747395" h="100964">
                <a:moveTo>
                  <a:pt x="322071" y="31620"/>
                </a:moveTo>
                <a:lnTo>
                  <a:pt x="302655" y="31620"/>
                </a:lnTo>
                <a:lnTo>
                  <a:pt x="304996" y="32636"/>
                </a:lnTo>
                <a:lnTo>
                  <a:pt x="307962" y="36827"/>
                </a:lnTo>
                <a:lnTo>
                  <a:pt x="308072" y="37970"/>
                </a:lnTo>
                <a:lnTo>
                  <a:pt x="308176" y="40637"/>
                </a:lnTo>
                <a:lnTo>
                  <a:pt x="307430" y="44320"/>
                </a:lnTo>
                <a:lnTo>
                  <a:pt x="307061" y="45844"/>
                </a:lnTo>
                <a:lnTo>
                  <a:pt x="321215" y="45844"/>
                </a:lnTo>
                <a:lnTo>
                  <a:pt x="322790" y="37970"/>
                </a:lnTo>
                <a:lnTo>
                  <a:pt x="322677" y="35938"/>
                </a:lnTo>
                <a:lnTo>
                  <a:pt x="322071" y="31620"/>
                </a:lnTo>
                <a:close/>
              </a:path>
              <a:path w="747395" h="100964">
                <a:moveTo>
                  <a:pt x="592311" y="31620"/>
                </a:moveTo>
                <a:lnTo>
                  <a:pt x="572895" y="31620"/>
                </a:lnTo>
                <a:lnTo>
                  <a:pt x="575236" y="32636"/>
                </a:lnTo>
                <a:lnTo>
                  <a:pt x="578202" y="36827"/>
                </a:lnTo>
                <a:lnTo>
                  <a:pt x="578311" y="37970"/>
                </a:lnTo>
                <a:lnTo>
                  <a:pt x="578414" y="40637"/>
                </a:lnTo>
                <a:lnTo>
                  <a:pt x="577670" y="44320"/>
                </a:lnTo>
                <a:lnTo>
                  <a:pt x="577301" y="45844"/>
                </a:lnTo>
                <a:lnTo>
                  <a:pt x="591456" y="45844"/>
                </a:lnTo>
                <a:lnTo>
                  <a:pt x="593030" y="37970"/>
                </a:lnTo>
                <a:lnTo>
                  <a:pt x="592917" y="35938"/>
                </a:lnTo>
                <a:lnTo>
                  <a:pt x="592311" y="31620"/>
                </a:lnTo>
                <a:close/>
              </a:path>
              <a:path w="747395" h="100964">
                <a:moveTo>
                  <a:pt x="230703" y="31239"/>
                </a:moveTo>
                <a:lnTo>
                  <a:pt x="208604" y="31239"/>
                </a:lnTo>
                <a:lnTo>
                  <a:pt x="211234" y="31874"/>
                </a:lnTo>
                <a:lnTo>
                  <a:pt x="214737" y="34287"/>
                </a:lnTo>
                <a:lnTo>
                  <a:pt x="215648" y="35938"/>
                </a:lnTo>
                <a:lnTo>
                  <a:pt x="215986" y="37970"/>
                </a:lnTo>
                <a:lnTo>
                  <a:pt x="230782" y="35557"/>
                </a:lnTo>
                <a:lnTo>
                  <a:pt x="230703" y="31239"/>
                </a:lnTo>
                <a:close/>
              </a:path>
              <a:path w="747395" h="100964">
                <a:moveTo>
                  <a:pt x="536304" y="34160"/>
                </a:moveTo>
                <a:lnTo>
                  <a:pt x="533049" y="34160"/>
                </a:lnTo>
                <a:lnTo>
                  <a:pt x="534492" y="34414"/>
                </a:lnTo>
                <a:lnTo>
                  <a:pt x="535796" y="34922"/>
                </a:lnTo>
                <a:lnTo>
                  <a:pt x="536304" y="34160"/>
                </a:lnTo>
                <a:close/>
              </a:path>
              <a:path w="747395" h="100964">
                <a:moveTo>
                  <a:pt x="539655" y="20571"/>
                </a:moveTo>
                <a:lnTo>
                  <a:pt x="531129" y="20571"/>
                </a:lnTo>
                <a:lnTo>
                  <a:pt x="524452" y="24635"/>
                </a:lnTo>
                <a:lnTo>
                  <a:pt x="517393" y="33017"/>
                </a:lnTo>
                <a:lnTo>
                  <a:pt x="537066" y="33017"/>
                </a:lnTo>
                <a:lnTo>
                  <a:pt x="544266" y="22222"/>
                </a:lnTo>
                <a:lnTo>
                  <a:pt x="541935" y="21079"/>
                </a:lnTo>
                <a:lnTo>
                  <a:pt x="539655" y="20571"/>
                </a:lnTo>
                <a:close/>
              </a:path>
              <a:path w="747395" h="100964">
                <a:moveTo>
                  <a:pt x="412485" y="20571"/>
                </a:moveTo>
                <a:lnTo>
                  <a:pt x="403924" y="20571"/>
                </a:lnTo>
                <a:lnTo>
                  <a:pt x="399881" y="21460"/>
                </a:lnTo>
                <a:lnTo>
                  <a:pt x="391692" y="25397"/>
                </a:lnTo>
                <a:lnTo>
                  <a:pt x="388369" y="27810"/>
                </a:lnTo>
                <a:lnTo>
                  <a:pt x="385814" y="30604"/>
                </a:lnTo>
                <a:lnTo>
                  <a:pt x="420410" y="30604"/>
                </a:lnTo>
                <a:lnTo>
                  <a:pt x="420561" y="29842"/>
                </a:lnTo>
                <a:lnTo>
                  <a:pt x="419932" y="26667"/>
                </a:lnTo>
                <a:lnTo>
                  <a:pt x="415803" y="21714"/>
                </a:lnTo>
                <a:lnTo>
                  <a:pt x="412485" y="20571"/>
                </a:lnTo>
                <a:close/>
              </a:path>
              <a:path w="747395" h="100964">
                <a:moveTo>
                  <a:pt x="377698" y="20571"/>
                </a:moveTo>
                <a:lnTo>
                  <a:pt x="367121" y="20571"/>
                </a:lnTo>
                <a:lnTo>
                  <a:pt x="360595" y="23238"/>
                </a:lnTo>
                <a:lnTo>
                  <a:pt x="353804" y="28826"/>
                </a:lnTo>
                <a:lnTo>
                  <a:pt x="385806" y="28826"/>
                </a:lnTo>
                <a:lnTo>
                  <a:pt x="385701" y="27302"/>
                </a:lnTo>
                <a:lnTo>
                  <a:pt x="384803" y="25016"/>
                </a:lnTo>
                <a:lnTo>
                  <a:pt x="380845" y="21460"/>
                </a:lnTo>
                <a:lnTo>
                  <a:pt x="377698" y="20571"/>
                </a:lnTo>
                <a:close/>
              </a:path>
              <a:path w="747395" h="100964">
                <a:moveTo>
                  <a:pt x="477653" y="20571"/>
                </a:moveTo>
                <a:lnTo>
                  <a:pt x="468515" y="20571"/>
                </a:lnTo>
                <a:lnTo>
                  <a:pt x="465472" y="21079"/>
                </a:lnTo>
                <a:lnTo>
                  <a:pt x="459557" y="23365"/>
                </a:lnTo>
                <a:lnTo>
                  <a:pt x="456255" y="25143"/>
                </a:lnTo>
                <a:lnTo>
                  <a:pt x="452608" y="27683"/>
                </a:lnTo>
                <a:lnTo>
                  <a:pt x="485544" y="27683"/>
                </a:lnTo>
                <a:lnTo>
                  <a:pt x="482070" y="22603"/>
                </a:lnTo>
                <a:lnTo>
                  <a:pt x="477653" y="20571"/>
                </a:lnTo>
                <a:close/>
              </a:path>
              <a:path w="747395" h="100964">
                <a:moveTo>
                  <a:pt x="274783" y="0"/>
                </a:moveTo>
                <a:lnTo>
                  <a:pt x="259294" y="0"/>
                </a:lnTo>
                <a:lnTo>
                  <a:pt x="253575" y="14029"/>
                </a:lnTo>
                <a:lnTo>
                  <a:pt x="269063" y="14029"/>
                </a:lnTo>
                <a:lnTo>
                  <a:pt x="274783" y="0"/>
                </a:lnTo>
                <a:close/>
              </a:path>
              <a:path w="747395" h="100964">
                <a:moveTo>
                  <a:pt x="672760" y="20451"/>
                </a:moveTo>
                <a:lnTo>
                  <a:pt x="665745" y="20451"/>
                </a:lnTo>
                <a:lnTo>
                  <a:pt x="657809" y="21227"/>
                </a:lnTo>
                <a:lnTo>
                  <a:pt x="628699" y="45957"/>
                </a:lnTo>
                <a:lnTo>
                  <a:pt x="625563" y="62036"/>
                </a:lnTo>
                <a:lnTo>
                  <a:pt x="626645" y="68271"/>
                </a:lnTo>
                <a:lnTo>
                  <a:pt x="634338" y="78018"/>
                </a:lnTo>
                <a:lnTo>
                  <a:pt x="640110" y="80456"/>
                </a:lnTo>
                <a:lnTo>
                  <a:pt x="653420" y="80456"/>
                </a:lnTo>
                <a:lnTo>
                  <a:pt x="658763" y="79062"/>
                </a:lnTo>
                <a:lnTo>
                  <a:pt x="668907" y="73487"/>
                </a:lnTo>
                <a:lnTo>
                  <a:pt x="673254" y="69394"/>
                </a:lnTo>
                <a:lnTo>
                  <a:pt x="646999" y="69394"/>
                </a:lnTo>
                <a:lnTo>
                  <a:pt x="644580" y="68226"/>
                </a:lnTo>
                <a:lnTo>
                  <a:pt x="641162" y="63549"/>
                </a:lnTo>
                <a:lnTo>
                  <a:pt x="640725" y="60707"/>
                </a:lnTo>
                <a:lnTo>
                  <a:pt x="640728" y="60275"/>
                </a:lnTo>
                <a:lnTo>
                  <a:pt x="641570" y="56120"/>
                </a:lnTo>
                <a:lnTo>
                  <a:pt x="641786" y="55256"/>
                </a:lnTo>
                <a:lnTo>
                  <a:pt x="680640" y="55256"/>
                </a:lnTo>
                <a:lnTo>
                  <a:pt x="681956" y="52271"/>
                </a:lnTo>
                <a:lnTo>
                  <a:pt x="682987" y="48906"/>
                </a:lnTo>
                <a:lnTo>
                  <a:pt x="683606" y="45814"/>
                </a:lnTo>
                <a:lnTo>
                  <a:pt x="645241" y="45814"/>
                </a:lnTo>
                <a:lnTo>
                  <a:pt x="647082" y="41101"/>
                </a:lnTo>
                <a:lnTo>
                  <a:pt x="649512" y="37540"/>
                </a:lnTo>
                <a:lnTo>
                  <a:pt x="655549" y="32718"/>
                </a:lnTo>
                <a:lnTo>
                  <a:pt x="658658" y="31513"/>
                </a:lnTo>
                <a:lnTo>
                  <a:pt x="684474" y="31513"/>
                </a:lnTo>
                <a:lnTo>
                  <a:pt x="684443" y="31290"/>
                </a:lnTo>
                <a:lnTo>
                  <a:pt x="677903" y="22619"/>
                </a:lnTo>
                <a:lnTo>
                  <a:pt x="672760" y="20451"/>
                </a:lnTo>
                <a:close/>
              </a:path>
              <a:path w="747395" h="100964">
                <a:moveTo>
                  <a:pt x="698220" y="60707"/>
                </a:moveTo>
                <a:lnTo>
                  <a:pt x="682743" y="63080"/>
                </a:lnTo>
                <a:lnTo>
                  <a:pt x="683228" y="68226"/>
                </a:lnTo>
                <a:lnTo>
                  <a:pt x="683340" y="68738"/>
                </a:lnTo>
                <a:lnTo>
                  <a:pt x="685474" y="72857"/>
                </a:lnTo>
                <a:lnTo>
                  <a:pt x="693287" y="78937"/>
                </a:lnTo>
                <a:lnTo>
                  <a:pt x="699378" y="80456"/>
                </a:lnTo>
                <a:lnTo>
                  <a:pt x="715961" y="80456"/>
                </a:lnTo>
                <a:lnTo>
                  <a:pt x="722801" y="78460"/>
                </a:lnTo>
                <a:lnTo>
                  <a:pt x="733535" y="70473"/>
                </a:lnTo>
                <a:lnTo>
                  <a:pt x="734274" y="69394"/>
                </a:lnTo>
                <a:lnTo>
                  <a:pt x="706124" y="69394"/>
                </a:lnTo>
                <a:lnTo>
                  <a:pt x="703557" y="68738"/>
                </a:lnTo>
                <a:lnTo>
                  <a:pt x="700125" y="66112"/>
                </a:lnTo>
                <a:lnTo>
                  <a:pt x="698917" y="63873"/>
                </a:lnTo>
                <a:lnTo>
                  <a:pt x="698220" y="60707"/>
                </a:lnTo>
                <a:close/>
              </a:path>
              <a:path w="747395" h="100964">
                <a:moveTo>
                  <a:pt x="663759" y="61408"/>
                </a:moveTo>
                <a:lnTo>
                  <a:pt x="659816" y="66731"/>
                </a:lnTo>
                <a:lnTo>
                  <a:pt x="655273" y="69394"/>
                </a:lnTo>
                <a:lnTo>
                  <a:pt x="673254" y="69394"/>
                </a:lnTo>
                <a:lnTo>
                  <a:pt x="677163" y="63729"/>
                </a:lnTo>
                <a:lnTo>
                  <a:pt x="663759" y="61408"/>
                </a:lnTo>
                <a:close/>
              </a:path>
              <a:path w="747395" h="100964">
                <a:moveTo>
                  <a:pt x="733287" y="20451"/>
                </a:moveTo>
                <a:lnTo>
                  <a:pt x="716630" y="20451"/>
                </a:lnTo>
                <a:lnTo>
                  <a:pt x="709177" y="22735"/>
                </a:lnTo>
                <a:lnTo>
                  <a:pt x="699515" y="30578"/>
                </a:lnTo>
                <a:lnTo>
                  <a:pt x="697043" y="34482"/>
                </a:lnTo>
                <a:lnTo>
                  <a:pt x="695230" y="43546"/>
                </a:lnTo>
                <a:lnTo>
                  <a:pt x="696240" y="47216"/>
                </a:lnTo>
                <a:lnTo>
                  <a:pt x="701040" y="51821"/>
                </a:lnTo>
                <a:lnTo>
                  <a:pt x="706342" y="54268"/>
                </a:lnTo>
                <a:lnTo>
                  <a:pt x="718337" y="58513"/>
                </a:lnTo>
                <a:lnTo>
                  <a:pt x="720283" y="59483"/>
                </a:lnTo>
                <a:lnTo>
                  <a:pt x="720916" y="60275"/>
                </a:lnTo>
                <a:lnTo>
                  <a:pt x="721505" y="61101"/>
                </a:lnTo>
                <a:lnTo>
                  <a:pt x="721696" y="62036"/>
                </a:lnTo>
                <a:lnTo>
                  <a:pt x="721178" y="64628"/>
                </a:lnTo>
                <a:lnTo>
                  <a:pt x="720179" y="65942"/>
                </a:lnTo>
                <a:lnTo>
                  <a:pt x="716049" y="68603"/>
                </a:lnTo>
                <a:lnTo>
                  <a:pt x="713066" y="69394"/>
                </a:lnTo>
                <a:lnTo>
                  <a:pt x="734274" y="69394"/>
                </a:lnTo>
                <a:lnTo>
                  <a:pt x="736762" y="65762"/>
                </a:lnTo>
                <a:lnTo>
                  <a:pt x="738690" y="56120"/>
                </a:lnTo>
                <a:lnTo>
                  <a:pt x="737612" y="52523"/>
                </a:lnTo>
                <a:lnTo>
                  <a:pt x="732481" y="47414"/>
                </a:lnTo>
                <a:lnTo>
                  <a:pt x="727860" y="45255"/>
                </a:lnTo>
                <a:lnTo>
                  <a:pt x="716139" y="41622"/>
                </a:lnTo>
                <a:lnTo>
                  <a:pt x="713444" y="40616"/>
                </a:lnTo>
                <a:lnTo>
                  <a:pt x="711407" y="39103"/>
                </a:lnTo>
                <a:lnTo>
                  <a:pt x="710934" y="37934"/>
                </a:lnTo>
                <a:lnTo>
                  <a:pt x="711493" y="35076"/>
                </a:lnTo>
                <a:lnTo>
                  <a:pt x="712453" y="33833"/>
                </a:lnTo>
                <a:lnTo>
                  <a:pt x="715725" y="31674"/>
                </a:lnTo>
                <a:lnTo>
                  <a:pt x="718163" y="31136"/>
                </a:lnTo>
                <a:lnTo>
                  <a:pt x="746736" y="31136"/>
                </a:lnTo>
                <a:lnTo>
                  <a:pt x="746731" y="30848"/>
                </a:lnTo>
                <a:lnTo>
                  <a:pt x="745069" y="27197"/>
                </a:lnTo>
                <a:lnTo>
                  <a:pt x="738594" y="21800"/>
                </a:lnTo>
                <a:lnTo>
                  <a:pt x="733287" y="20451"/>
                </a:lnTo>
                <a:close/>
              </a:path>
              <a:path w="747395" h="100964">
                <a:moveTo>
                  <a:pt x="684474" y="31513"/>
                </a:moveTo>
                <a:lnTo>
                  <a:pt x="665062" y="31513"/>
                </a:lnTo>
                <a:lnTo>
                  <a:pt x="667404" y="32574"/>
                </a:lnTo>
                <a:lnTo>
                  <a:pt x="670369" y="36819"/>
                </a:lnTo>
                <a:lnTo>
                  <a:pt x="670440" y="37540"/>
                </a:lnTo>
                <a:lnTo>
                  <a:pt x="670563" y="40616"/>
                </a:lnTo>
                <a:lnTo>
                  <a:pt x="669764" y="44609"/>
                </a:lnTo>
                <a:lnTo>
                  <a:pt x="669468" y="45814"/>
                </a:lnTo>
                <a:lnTo>
                  <a:pt x="683606" y="45814"/>
                </a:lnTo>
                <a:lnTo>
                  <a:pt x="685183" y="37934"/>
                </a:lnTo>
                <a:lnTo>
                  <a:pt x="685222" y="36819"/>
                </a:lnTo>
                <a:lnTo>
                  <a:pt x="684474" y="31513"/>
                </a:lnTo>
                <a:close/>
              </a:path>
              <a:path w="747395" h="100964">
                <a:moveTo>
                  <a:pt x="746736" y="31136"/>
                </a:moveTo>
                <a:lnTo>
                  <a:pt x="724638" y="31136"/>
                </a:lnTo>
                <a:lnTo>
                  <a:pt x="727268" y="31838"/>
                </a:lnTo>
                <a:lnTo>
                  <a:pt x="730772" y="34283"/>
                </a:lnTo>
                <a:lnTo>
                  <a:pt x="731683" y="35850"/>
                </a:lnTo>
                <a:lnTo>
                  <a:pt x="732020" y="37934"/>
                </a:lnTo>
                <a:lnTo>
                  <a:pt x="746817" y="35452"/>
                </a:lnTo>
                <a:lnTo>
                  <a:pt x="746736" y="31136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647181" y="3342875"/>
            <a:ext cx="765810" cy="119380"/>
          </a:xfrm>
          <a:custGeom>
            <a:avLst/>
            <a:gdLst/>
            <a:ahLst/>
            <a:cxnLst/>
            <a:rect l="l" t="t" r="r" b="b"/>
            <a:pathLst>
              <a:path w="765809" h="119379">
                <a:moveTo>
                  <a:pt x="0" y="0"/>
                </a:moveTo>
                <a:lnTo>
                  <a:pt x="765237" y="0"/>
                </a:lnTo>
                <a:lnTo>
                  <a:pt x="765237" y="119381"/>
                </a:lnTo>
                <a:lnTo>
                  <a:pt x="0" y="119381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746261" y="3586754"/>
            <a:ext cx="655320" cy="81915"/>
          </a:xfrm>
          <a:custGeom>
            <a:avLst/>
            <a:gdLst/>
            <a:ahLst/>
            <a:cxnLst/>
            <a:rect l="l" t="t" r="r" b="b"/>
            <a:pathLst>
              <a:path w="655320" h="81914">
                <a:moveTo>
                  <a:pt x="49484" y="53799"/>
                </a:moveTo>
                <a:lnTo>
                  <a:pt x="33984" y="53799"/>
                </a:lnTo>
                <a:lnTo>
                  <a:pt x="23084" y="80510"/>
                </a:lnTo>
                <a:lnTo>
                  <a:pt x="38571" y="80510"/>
                </a:lnTo>
                <a:lnTo>
                  <a:pt x="49484" y="53799"/>
                </a:lnTo>
                <a:close/>
              </a:path>
              <a:path w="655320" h="81914">
                <a:moveTo>
                  <a:pt x="45355" y="0"/>
                </a:moveTo>
                <a:lnTo>
                  <a:pt x="31936" y="0"/>
                </a:lnTo>
                <a:lnTo>
                  <a:pt x="26846" y="1573"/>
                </a:lnTo>
                <a:lnTo>
                  <a:pt x="77" y="43098"/>
                </a:lnTo>
                <a:lnTo>
                  <a:pt x="0" y="44725"/>
                </a:lnTo>
                <a:lnTo>
                  <a:pt x="565" y="49841"/>
                </a:lnTo>
                <a:lnTo>
                  <a:pt x="6276" y="57972"/>
                </a:lnTo>
                <a:lnTo>
                  <a:pt x="10744" y="60004"/>
                </a:lnTo>
                <a:lnTo>
                  <a:pt x="19882" y="60004"/>
                </a:lnTo>
                <a:lnTo>
                  <a:pt x="22713" y="59528"/>
                </a:lnTo>
                <a:lnTo>
                  <a:pt x="27912" y="57622"/>
                </a:lnTo>
                <a:lnTo>
                  <a:pt x="30804" y="56029"/>
                </a:lnTo>
                <a:lnTo>
                  <a:pt x="33984" y="53799"/>
                </a:lnTo>
                <a:lnTo>
                  <a:pt x="49484" y="53799"/>
                </a:lnTo>
                <a:lnTo>
                  <a:pt x="51666" y="48458"/>
                </a:lnTo>
                <a:lnTo>
                  <a:pt x="21686" y="48458"/>
                </a:lnTo>
                <a:lnTo>
                  <a:pt x="19396" y="47324"/>
                </a:lnTo>
                <a:lnTo>
                  <a:pt x="16131" y="42791"/>
                </a:lnTo>
                <a:lnTo>
                  <a:pt x="15740" y="40021"/>
                </a:lnTo>
                <a:lnTo>
                  <a:pt x="15850" y="38978"/>
                </a:lnTo>
                <a:lnTo>
                  <a:pt x="34632" y="11440"/>
                </a:lnTo>
                <a:lnTo>
                  <a:pt x="66791" y="11440"/>
                </a:lnTo>
                <a:lnTo>
                  <a:pt x="67232" y="10359"/>
                </a:lnTo>
                <a:lnTo>
                  <a:pt x="52979" y="10359"/>
                </a:lnTo>
                <a:lnTo>
                  <a:pt x="50654" y="3452"/>
                </a:lnTo>
                <a:lnTo>
                  <a:pt x="45355" y="0"/>
                </a:lnTo>
                <a:close/>
              </a:path>
              <a:path w="655320" h="81914">
                <a:moveTo>
                  <a:pt x="101134" y="1348"/>
                </a:moveTo>
                <a:lnTo>
                  <a:pt x="85648" y="1348"/>
                </a:lnTo>
                <a:lnTo>
                  <a:pt x="70106" y="39354"/>
                </a:lnTo>
                <a:lnTo>
                  <a:pt x="68776" y="43098"/>
                </a:lnTo>
                <a:lnTo>
                  <a:pt x="67620" y="48852"/>
                </a:lnTo>
                <a:lnTo>
                  <a:pt x="67496" y="49841"/>
                </a:lnTo>
                <a:lnTo>
                  <a:pt x="68088" y="53259"/>
                </a:lnTo>
                <a:lnTo>
                  <a:pt x="72404" y="58655"/>
                </a:lnTo>
                <a:lnTo>
                  <a:pt x="75841" y="60004"/>
                </a:lnTo>
                <a:lnTo>
                  <a:pt x="88000" y="60004"/>
                </a:lnTo>
                <a:lnTo>
                  <a:pt x="95498" y="56965"/>
                </a:lnTo>
                <a:lnTo>
                  <a:pt x="103043" y="50885"/>
                </a:lnTo>
                <a:lnTo>
                  <a:pt x="117510" y="50885"/>
                </a:lnTo>
                <a:lnTo>
                  <a:pt x="118305" y="48943"/>
                </a:lnTo>
                <a:lnTo>
                  <a:pt x="87874" y="48943"/>
                </a:lnTo>
                <a:lnTo>
                  <a:pt x="86427" y="48349"/>
                </a:lnTo>
                <a:lnTo>
                  <a:pt x="84456" y="45975"/>
                </a:lnTo>
                <a:lnTo>
                  <a:pt x="84169" y="44725"/>
                </a:lnTo>
                <a:lnTo>
                  <a:pt x="84255" y="43925"/>
                </a:lnTo>
                <a:lnTo>
                  <a:pt x="84661" y="41892"/>
                </a:lnTo>
                <a:lnTo>
                  <a:pt x="85756" y="38978"/>
                </a:lnTo>
                <a:lnTo>
                  <a:pt x="101134" y="1348"/>
                </a:lnTo>
                <a:close/>
              </a:path>
              <a:path w="655320" h="81914">
                <a:moveTo>
                  <a:pt x="182509" y="0"/>
                </a:moveTo>
                <a:lnTo>
                  <a:pt x="175493" y="0"/>
                </a:lnTo>
                <a:lnTo>
                  <a:pt x="167557" y="775"/>
                </a:lnTo>
                <a:lnTo>
                  <a:pt x="138446" y="25506"/>
                </a:lnTo>
                <a:lnTo>
                  <a:pt x="135365" y="41892"/>
                </a:lnTo>
                <a:lnTo>
                  <a:pt x="136394" y="47819"/>
                </a:lnTo>
                <a:lnTo>
                  <a:pt x="144085" y="57566"/>
                </a:lnTo>
                <a:lnTo>
                  <a:pt x="149858" y="60004"/>
                </a:lnTo>
                <a:lnTo>
                  <a:pt x="163169" y="60004"/>
                </a:lnTo>
                <a:lnTo>
                  <a:pt x="168510" y="58610"/>
                </a:lnTo>
                <a:lnTo>
                  <a:pt x="178655" y="53036"/>
                </a:lnTo>
                <a:lnTo>
                  <a:pt x="183003" y="48943"/>
                </a:lnTo>
                <a:lnTo>
                  <a:pt x="156746" y="48943"/>
                </a:lnTo>
                <a:lnTo>
                  <a:pt x="154327" y="47774"/>
                </a:lnTo>
                <a:lnTo>
                  <a:pt x="150935" y="43132"/>
                </a:lnTo>
                <a:lnTo>
                  <a:pt x="150863" y="42791"/>
                </a:lnTo>
                <a:lnTo>
                  <a:pt x="150554" y="40777"/>
                </a:lnTo>
                <a:lnTo>
                  <a:pt x="150646" y="38978"/>
                </a:lnTo>
                <a:lnTo>
                  <a:pt x="151276" y="35883"/>
                </a:lnTo>
                <a:lnTo>
                  <a:pt x="151534" y="34805"/>
                </a:lnTo>
                <a:lnTo>
                  <a:pt x="190386" y="34805"/>
                </a:lnTo>
                <a:lnTo>
                  <a:pt x="191703" y="31819"/>
                </a:lnTo>
                <a:lnTo>
                  <a:pt x="192736" y="28454"/>
                </a:lnTo>
                <a:lnTo>
                  <a:pt x="193354" y="25362"/>
                </a:lnTo>
                <a:lnTo>
                  <a:pt x="154987" y="25362"/>
                </a:lnTo>
                <a:lnTo>
                  <a:pt x="156829" y="20649"/>
                </a:lnTo>
                <a:lnTo>
                  <a:pt x="159260" y="17088"/>
                </a:lnTo>
                <a:lnTo>
                  <a:pt x="165295" y="12266"/>
                </a:lnTo>
                <a:lnTo>
                  <a:pt x="168405" y="11061"/>
                </a:lnTo>
                <a:lnTo>
                  <a:pt x="194222" y="11061"/>
                </a:lnTo>
                <a:lnTo>
                  <a:pt x="194190" y="10836"/>
                </a:lnTo>
                <a:lnTo>
                  <a:pt x="187652" y="2167"/>
                </a:lnTo>
                <a:lnTo>
                  <a:pt x="182509" y="0"/>
                </a:lnTo>
                <a:close/>
              </a:path>
              <a:path w="655320" h="81914">
                <a:moveTo>
                  <a:pt x="117510" y="50885"/>
                </a:moveTo>
                <a:lnTo>
                  <a:pt x="103043" y="50885"/>
                </a:lnTo>
                <a:lnTo>
                  <a:pt x="99871" y="58655"/>
                </a:lnTo>
                <a:lnTo>
                  <a:pt x="114332" y="58655"/>
                </a:lnTo>
                <a:lnTo>
                  <a:pt x="117510" y="50885"/>
                </a:lnTo>
                <a:close/>
              </a:path>
              <a:path w="655320" h="81914">
                <a:moveTo>
                  <a:pt x="137773" y="1348"/>
                </a:moveTo>
                <a:lnTo>
                  <a:pt x="122286" y="1348"/>
                </a:lnTo>
                <a:lnTo>
                  <a:pt x="109565" y="32394"/>
                </a:lnTo>
                <a:lnTo>
                  <a:pt x="108289" y="35092"/>
                </a:lnTo>
                <a:lnTo>
                  <a:pt x="91147" y="48943"/>
                </a:lnTo>
                <a:lnTo>
                  <a:pt x="118305" y="48943"/>
                </a:lnTo>
                <a:lnTo>
                  <a:pt x="137773" y="1348"/>
                </a:lnTo>
                <a:close/>
              </a:path>
              <a:path w="655320" h="81914">
                <a:moveTo>
                  <a:pt x="173508" y="40957"/>
                </a:moveTo>
                <a:lnTo>
                  <a:pt x="169565" y="46280"/>
                </a:lnTo>
                <a:lnTo>
                  <a:pt x="165021" y="48943"/>
                </a:lnTo>
                <a:lnTo>
                  <a:pt x="183003" y="48943"/>
                </a:lnTo>
                <a:lnTo>
                  <a:pt x="186911" y="43276"/>
                </a:lnTo>
                <a:lnTo>
                  <a:pt x="173508" y="40957"/>
                </a:lnTo>
                <a:close/>
              </a:path>
              <a:path w="655320" h="81914">
                <a:moveTo>
                  <a:pt x="66791" y="11440"/>
                </a:moveTo>
                <a:lnTo>
                  <a:pt x="39883" y="11440"/>
                </a:lnTo>
                <a:lnTo>
                  <a:pt x="42177" y="12654"/>
                </a:lnTo>
                <a:lnTo>
                  <a:pt x="45595" y="17510"/>
                </a:lnTo>
                <a:lnTo>
                  <a:pt x="27263" y="48458"/>
                </a:lnTo>
                <a:lnTo>
                  <a:pt x="51666" y="48458"/>
                </a:lnTo>
                <a:lnTo>
                  <a:pt x="66791" y="11440"/>
                </a:lnTo>
                <a:close/>
              </a:path>
              <a:path w="655320" h="81914">
                <a:moveTo>
                  <a:pt x="194222" y="11061"/>
                </a:moveTo>
                <a:lnTo>
                  <a:pt x="174809" y="11061"/>
                </a:lnTo>
                <a:lnTo>
                  <a:pt x="177151" y="12123"/>
                </a:lnTo>
                <a:lnTo>
                  <a:pt x="180116" y="16368"/>
                </a:lnTo>
                <a:lnTo>
                  <a:pt x="180431" y="19552"/>
                </a:lnTo>
                <a:lnTo>
                  <a:pt x="179534" y="24011"/>
                </a:lnTo>
                <a:lnTo>
                  <a:pt x="179216" y="25362"/>
                </a:lnTo>
                <a:lnTo>
                  <a:pt x="193354" y="25362"/>
                </a:lnTo>
                <a:lnTo>
                  <a:pt x="194925" y="17510"/>
                </a:lnTo>
                <a:lnTo>
                  <a:pt x="194934" y="16116"/>
                </a:lnTo>
                <a:lnTo>
                  <a:pt x="194222" y="11061"/>
                </a:lnTo>
                <a:close/>
              </a:path>
              <a:path w="655320" h="81914">
                <a:moveTo>
                  <a:pt x="70914" y="1348"/>
                </a:moveTo>
                <a:lnTo>
                  <a:pt x="56669" y="1348"/>
                </a:lnTo>
                <a:lnTo>
                  <a:pt x="52979" y="10359"/>
                </a:lnTo>
                <a:lnTo>
                  <a:pt x="67232" y="10359"/>
                </a:lnTo>
                <a:lnTo>
                  <a:pt x="70914" y="1348"/>
                </a:lnTo>
                <a:close/>
              </a:path>
              <a:path w="655320" h="81914">
                <a:moveTo>
                  <a:pt x="220572" y="61678"/>
                </a:moveTo>
                <a:lnTo>
                  <a:pt x="220261" y="62648"/>
                </a:lnTo>
                <a:lnTo>
                  <a:pt x="220093" y="63260"/>
                </a:lnTo>
                <a:lnTo>
                  <a:pt x="218872" y="69367"/>
                </a:lnTo>
                <a:lnTo>
                  <a:pt x="218785" y="70851"/>
                </a:lnTo>
                <a:lnTo>
                  <a:pt x="219818" y="74989"/>
                </a:lnTo>
                <a:lnTo>
                  <a:pt x="226984" y="80529"/>
                </a:lnTo>
                <a:lnTo>
                  <a:pt x="232823" y="81912"/>
                </a:lnTo>
                <a:lnTo>
                  <a:pt x="244406" y="81912"/>
                </a:lnTo>
                <a:lnTo>
                  <a:pt x="267766" y="70851"/>
                </a:lnTo>
                <a:lnTo>
                  <a:pt x="241366" y="70851"/>
                </a:lnTo>
                <a:lnTo>
                  <a:pt x="239779" y="70554"/>
                </a:lnTo>
                <a:lnTo>
                  <a:pt x="237605" y="69367"/>
                </a:lnTo>
                <a:lnTo>
                  <a:pt x="236877" y="68647"/>
                </a:lnTo>
                <a:lnTo>
                  <a:pt x="236136" y="66957"/>
                </a:lnTo>
                <a:lnTo>
                  <a:pt x="236118" y="65705"/>
                </a:lnTo>
                <a:lnTo>
                  <a:pt x="236447" y="64052"/>
                </a:lnTo>
                <a:lnTo>
                  <a:pt x="220572" y="61678"/>
                </a:lnTo>
                <a:close/>
              </a:path>
              <a:path w="655320" h="81914">
                <a:moveTo>
                  <a:pt x="277079" y="52180"/>
                </a:moveTo>
                <a:lnTo>
                  <a:pt x="261432" y="52180"/>
                </a:lnTo>
                <a:lnTo>
                  <a:pt x="258512" y="59590"/>
                </a:lnTo>
                <a:lnTo>
                  <a:pt x="257163" y="62648"/>
                </a:lnTo>
                <a:lnTo>
                  <a:pt x="246726" y="70851"/>
                </a:lnTo>
                <a:lnTo>
                  <a:pt x="267766" y="70851"/>
                </a:lnTo>
                <a:lnTo>
                  <a:pt x="269192" y="68782"/>
                </a:lnTo>
                <a:lnTo>
                  <a:pt x="272732" y="62235"/>
                </a:lnTo>
                <a:lnTo>
                  <a:pt x="275244" y="56642"/>
                </a:lnTo>
                <a:lnTo>
                  <a:pt x="277079" y="52180"/>
                </a:lnTo>
                <a:close/>
              </a:path>
              <a:path w="655320" h="81914">
                <a:moveTo>
                  <a:pt x="342180" y="0"/>
                </a:moveTo>
                <a:lnTo>
                  <a:pt x="335165" y="0"/>
                </a:lnTo>
                <a:lnTo>
                  <a:pt x="327230" y="775"/>
                </a:lnTo>
                <a:lnTo>
                  <a:pt x="298120" y="25506"/>
                </a:lnTo>
                <a:lnTo>
                  <a:pt x="294998" y="41667"/>
                </a:lnTo>
                <a:lnTo>
                  <a:pt x="296068" y="47819"/>
                </a:lnTo>
                <a:lnTo>
                  <a:pt x="303758" y="57566"/>
                </a:lnTo>
                <a:lnTo>
                  <a:pt x="309530" y="60004"/>
                </a:lnTo>
                <a:lnTo>
                  <a:pt x="322841" y="60004"/>
                </a:lnTo>
                <a:lnTo>
                  <a:pt x="328184" y="58610"/>
                </a:lnTo>
                <a:lnTo>
                  <a:pt x="338328" y="53036"/>
                </a:lnTo>
                <a:lnTo>
                  <a:pt x="342676" y="48943"/>
                </a:lnTo>
                <a:lnTo>
                  <a:pt x="316420" y="48943"/>
                </a:lnTo>
                <a:lnTo>
                  <a:pt x="313999" y="47774"/>
                </a:lnTo>
                <a:lnTo>
                  <a:pt x="310581" y="43098"/>
                </a:lnTo>
                <a:lnTo>
                  <a:pt x="310109" y="40021"/>
                </a:lnTo>
                <a:lnTo>
                  <a:pt x="310872" y="36207"/>
                </a:lnTo>
                <a:lnTo>
                  <a:pt x="311205" y="34805"/>
                </a:lnTo>
                <a:lnTo>
                  <a:pt x="350060" y="34805"/>
                </a:lnTo>
                <a:lnTo>
                  <a:pt x="351386" y="31782"/>
                </a:lnTo>
                <a:lnTo>
                  <a:pt x="352408" y="28454"/>
                </a:lnTo>
                <a:lnTo>
                  <a:pt x="353027" y="25362"/>
                </a:lnTo>
                <a:lnTo>
                  <a:pt x="314661" y="25362"/>
                </a:lnTo>
                <a:lnTo>
                  <a:pt x="316503" y="20649"/>
                </a:lnTo>
                <a:lnTo>
                  <a:pt x="318932" y="17088"/>
                </a:lnTo>
                <a:lnTo>
                  <a:pt x="324968" y="12266"/>
                </a:lnTo>
                <a:lnTo>
                  <a:pt x="328079" y="11061"/>
                </a:lnTo>
                <a:lnTo>
                  <a:pt x="353895" y="11061"/>
                </a:lnTo>
                <a:lnTo>
                  <a:pt x="353864" y="10836"/>
                </a:lnTo>
                <a:lnTo>
                  <a:pt x="347324" y="2167"/>
                </a:lnTo>
                <a:lnTo>
                  <a:pt x="342180" y="0"/>
                </a:lnTo>
                <a:close/>
              </a:path>
              <a:path w="655320" h="81914">
                <a:moveTo>
                  <a:pt x="267373" y="0"/>
                </a:moveTo>
                <a:lnTo>
                  <a:pt x="258954" y="0"/>
                </a:lnTo>
                <a:lnTo>
                  <a:pt x="254152" y="1438"/>
                </a:lnTo>
                <a:lnTo>
                  <a:pt x="227418" y="43098"/>
                </a:lnTo>
                <a:lnTo>
                  <a:pt x="227409" y="43276"/>
                </a:lnTo>
                <a:lnTo>
                  <a:pt x="228026" y="48852"/>
                </a:lnTo>
                <a:lnTo>
                  <a:pt x="228129" y="49104"/>
                </a:lnTo>
                <a:lnTo>
                  <a:pt x="233654" y="56893"/>
                </a:lnTo>
                <a:lnTo>
                  <a:pt x="237862" y="58872"/>
                </a:lnTo>
                <a:lnTo>
                  <a:pt x="249194" y="58872"/>
                </a:lnTo>
                <a:lnTo>
                  <a:pt x="255180" y="56642"/>
                </a:lnTo>
                <a:lnTo>
                  <a:pt x="261432" y="52180"/>
                </a:lnTo>
                <a:lnTo>
                  <a:pt x="277079" y="52180"/>
                </a:lnTo>
                <a:lnTo>
                  <a:pt x="279049" y="47377"/>
                </a:lnTo>
                <a:lnTo>
                  <a:pt x="249027" y="47377"/>
                </a:lnTo>
                <a:lnTo>
                  <a:pt x="246801" y="46235"/>
                </a:lnTo>
                <a:lnTo>
                  <a:pt x="243795" y="41667"/>
                </a:lnTo>
                <a:lnTo>
                  <a:pt x="243478" y="38348"/>
                </a:lnTo>
                <a:lnTo>
                  <a:pt x="244910" y="31189"/>
                </a:lnTo>
                <a:lnTo>
                  <a:pt x="261274" y="11061"/>
                </a:lnTo>
                <a:lnTo>
                  <a:pt x="278998" y="11061"/>
                </a:lnTo>
                <a:lnTo>
                  <a:pt x="278085" y="7860"/>
                </a:lnTo>
                <a:lnTo>
                  <a:pt x="276185" y="5036"/>
                </a:lnTo>
                <a:lnTo>
                  <a:pt x="270660" y="1006"/>
                </a:lnTo>
                <a:lnTo>
                  <a:pt x="267373" y="0"/>
                </a:lnTo>
                <a:close/>
              </a:path>
              <a:path w="655320" h="81914">
                <a:moveTo>
                  <a:pt x="389290" y="1348"/>
                </a:moveTo>
                <a:lnTo>
                  <a:pt x="374612" y="1348"/>
                </a:lnTo>
                <a:lnTo>
                  <a:pt x="351171" y="58655"/>
                </a:lnTo>
                <a:lnTo>
                  <a:pt x="366657" y="58655"/>
                </a:lnTo>
                <a:lnTo>
                  <a:pt x="379088" y="28258"/>
                </a:lnTo>
                <a:lnTo>
                  <a:pt x="381292" y="23707"/>
                </a:lnTo>
                <a:lnTo>
                  <a:pt x="385098" y="18347"/>
                </a:lnTo>
                <a:lnTo>
                  <a:pt x="387779" y="15827"/>
                </a:lnTo>
                <a:lnTo>
                  <a:pt x="394080" y="12015"/>
                </a:lnTo>
                <a:lnTo>
                  <a:pt x="396790" y="11061"/>
                </a:lnTo>
                <a:lnTo>
                  <a:pt x="421396" y="11061"/>
                </a:lnTo>
                <a:lnTo>
                  <a:pt x="421543" y="10324"/>
                </a:lnTo>
                <a:lnTo>
                  <a:pt x="421270" y="8795"/>
                </a:lnTo>
                <a:lnTo>
                  <a:pt x="386289" y="8795"/>
                </a:lnTo>
                <a:lnTo>
                  <a:pt x="389290" y="1348"/>
                </a:lnTo>
                <a:close/>
              </a:path>
              <a:path w="655320" h="81914">
                <a:moveTo>
                  <a:pt x="421396" y="11061"/>
                </a:moveTo>
                <a:lnTo>
                  <a:pt x="401143" y="11061"/>
                </a:lnTo>
                <a:lnTo>
                  <a:pt x="402658" y="11627"/>
                </a:lnTo>
                <a:lnTo>
                  <a:pt x="404543" y="13895"/>
                </a:lnTo>
                <a:lnTo>
                  <a:pt x="404817" y="15450"/>
                </a:lnTo>
                <a:lnTo>
                  <a:pt x="404238" y="18347"/>
                </a:lnTo>
                <a:lnTo>
                  <a:pt x="403151" y="21261"/>
                </a:lnTo>
                <a:lnTo>
                  <a:pt x="387865" y="58655"/>
                </a:lnTo>
                <a:lnTo>
                  <a:pt x="403351" y="58655"/>
                </a:lnTo>
                <a:lnTo>
                  <a:pt x="418919" y="20540"/>
                </a:lnTo>
                <a:lnTo>
                  <a:pt x="420250" y="16799"/>
                </a:lnTo>
                <a:lnTo>
                  <a:pt x="421396" y="11061"/>
                </a:lnTo>
                <a:close/>
              </a:path>
              <a:path w="655320" h="81914">
                <a:moveTo>
                  <a:pt x="333180" y="40957"/>
                </a:moveTo>
                <a:lnTo>
                  <a:pt x="329238" y="46280"/>
                </a:lnTo>
                <a:lnTo>
                  <a:pt x="324695" y="48943"/>
                </a:lnTo>
                <a:lnTo>
                  <a:pt x="342676" y="48943"/>
                </a:lnTo>
                <a:lnTo>
                  <a:pt x="346584" y="43276"/>
                </a:lnTo>
                <a:lnTo>
                  <a:pt x="333180" y="40957"/>
                </a:lnTo>
                <a:close/>
              </a:path>
              <a:path w="655320" h="81914">
                <a:moveTo>
                  <a:pt x="278998" y="11061"/>
                </a:moveTo>
                <a:lnTo>
                  <a:pt x="266923" y="11061"/>
                </a:lnTo>
                <a:lnTo>
                  <a:pt x="269211" y="12303"/>
                </a:lnTo>
                <a:lnTo>
                  <a:pt x="272605" y="17266"/>
                </a:lnTo>
                <a:lnTo>
                  <a:pt x="272914" y="19552"/>
                </a:lnTo>
                <a:lnTo>
                  <a:pt x="273026" y="20649"/>
                </a:lnTo>
                <a:lnTo>
                  <a:pt x="271531" y="28132"/>
                </a:lnTo>
                <a:lnTo>
                  <a:pt x="254676" y="47377"/>
                </a:lnTo>
                <a:lnTo>
                  <a:pt x="279049" y="47377"/>
                </a:lnTo>
                <a:lnTo>
                  <a:pt x="293686" y="11492"/>
                </a:lnTo>
                <a:lnTo>
                  <a:pt x="279121" y="11492"/>
                </a:lnTo>
                <a:lnTo>
                  <a:pt x="278998" y="11061"/>
                </a:lnTo>
                <a:close/>
              </a:path>
              <a:path w="655320" h="81914">
                <a:moveTo>
                  <a:pt x="353895" y="11061"/>
                </a:moveTo>
                <a:lnTo>
                  <a:pt x="334483" y="11061"/>
                </a:lnTo>
                <a:lnTo>
                  <a:pt x="336824" y="12123"/>
                </a:lnTo>
                <a:lnTo>
                  <a:pt x="339788" y="16368"/>
                </a:lnTo>
                <a:lnTo>
                  <a:pt x="339985" y="18347"/>
                </a:lnTo>
                <a:lnTo>
                  <a:pt x="340030" y="19929"/>
                </a:lnTo>
                <a:lnTo>
                  <a:pt x="339256" y="23797"/>
                </a:lnTo>
                <a:lnTo>
                  <a:pt x="338889" y="25362"/>
                </a:lnTo>
                <a:lnTo>
                  <a:pt x="353027" y="25362"/>
                </a:lnTo>
                <a:lnTo>
                  <a:pt x="354645" y="17266"/>
                </a:lnTo>
                <a:lnTo>
                  <a:pt x="354565" y="15827"/>
                </a:lnTo>
                <a:lnTo>
                  <a:pt x="353895" y="11061"/>
                </a:lnTo>
                <a:close/>
              </a:path>
              <a:path w="655320" h="81914">
                <a:moveTo>
                  <a:pt x="297824" y="1348"/>
                </a:moveTo>
                <a:lnTo>
                  <a:pt x="283309" y="1348"/>
                </a:lnTo>
                <a:lnTo>
                  <a:pt x="279121" y="11492"/>
                </a:lnTo>
                <a:lnTo>
                  <a:pt x="293686" y="11492"/>
                </a:lnTo>
                <a:lnTo>
                  <a:pt x="297824" y="1348"/>
                </a:lnTo>
                <a:close/>
              </a:path>
              <a:path w="655320" h="81914">
                <a:moveTo>
                  <a:pt x="413105" y="0"/>
                </a:moveTo>
                <a:lnTo>
                  <a:pt x="404866" y="0"/>
                </a:lnTo>
                <a:lnTo>
                  <a:pt x="401376" y="675"/>
                </a:lnTo>
                <a:lnTo>
                  <a:pt x="394470" y="3372"/>
                </a:lnTo>
                <a:lnTo>
                  <a:pt x="390591" y="5630"/>
                </a:lnTo>
                <a:lnTo>
                  <a:pt x="386289" y="8795"/>
                </a:lnTo>
                <a:lnTo>
                  <a:pt x="421270" y="8795"/>
                </a:lnTo>
                <a:lnTo>
                  <a:pt x="420903" y="6745"/>
                </a:lnTo>
                <a:lnTo>
                  <a:pt x="416550" y="1348"/>
                </a:lnTo>
                <a:lnTo>
                  <a:pt x="413105" y="0"/>
                </a:lnTo>
                <a:close/>
              </a:path>
              <a:path w="655320" h="81914">
                <a:moveTo>
                  <a:pt x="471149" y="0"/>
                </a:moveTo>
                <a:lnTo>
                  <a:pt x="464134" y="0"/>
                </a:lnTo>
                <a:lnTo>
                  <a:pt x="456198" y="775"/>
                </a:lnTo>
                <a:lnTo>
                  <a:pt x="427088" y="25506"/>
                </a:lnTo>
                <a:lnTo>
                  <a:pt x="423915" y="41370"/>
                </a:lnTo>
                <a:lnTo>
                  <a:pt x="425048" y="47836"/>
                </a:lnTo>
                <a:lnTo>
                  <a:pt x="432727" y="57566"/>
                </a:lnTo>
                <a:lnTo>
                  <a:pt x="438499" y="60004"/>
                </a:lnTo>
                <a:lnTo>
                  <a:pt x="451809" y="60004"/>
                </a:lnTo>
                <a:lnTo>
                  <a:pt x="457151" y="58610"/>
                </a:lnTo>
                <a:lnTo>
                  <a:pt x="467296" y="53036"/>
                </a:lnTo>
                <a:lnTo>
                  <a:pt x="471643" y="48943"/>
                </a:lnTo>
                <a:lnTo>
                  <a:pt x="445388" y="48943"/>
                </a:lnTo>
                <a:lnTo>
                  <a:pt x="442969" y="47774"/>
                </a:lnTo>
                <a:lnTo>
                  <a:pt x="439551" y="43098"/>
                </a:lnTo>
                <a:lnTo>
                  <a:pt x="439160" y="40552"/>
                </a:lnTo>
                <a:lnTo>
                  <a:pt x="439125" y="39787"/>
                </a:lnTo>
                <a:lnTo>
                  <a:pt x="439905" y="35883"/>
                </a:lnTo>
                <a:lnTo>
                  <a:pt x="440175" y="34805"/>
                </a:lnTo>
                <a:lnTo>
                  <a:pt x="479026" y="34805"/>
                </a:lnTo>
                <a:lnTo>
                  <a:pt x="480345" y="31819"/>
                </a:lnTo>
                <a:lnTo>
                  <a:pt x="481376" y="28454"/>
                </a:lnTo>
                <a:lnTo>
                  <a:pt x="481995" y="25362"/>
                </a:lnTo>
                <a:lnTo>
                  <a:pt x="443630" y="25362"/>
                </a:lnTo>
                <a:lnTo>
                  <a:pt x="445496" y="20612"/>
                </a:lnTo>
                <a:lnTo>
                  <a:pt x="447901" y="17088"/>
                </a:lnTo>
                <a:lnTo>
                  <a:pt x="453938" y="12266"/>
                </a:lnTo>
                <a:lnTo>
                  <a:pt x="457047" y="11061"/>
                </a:lnTo>
                <a:lnTo>
                  <a:pt x="482863" y="11061"/>
                </a:lnTo>
                <a:lnTo>
                  <a:pt x="482832" y="10836"/>
                </a:lnTo>
                <a:lnTo>
                  <a:pt x="476292" y="2167"/>
                </a:lnTo>
                <a:lnTo>
                  <a:pt x="471149" y="0"/>
                </a:lnTo>
                <a:close/>
              </a:path>
              <a:path w="655320" h="81914">
                <a:moveTo>
                  <a:pt x="586951" y="11061"/>
                </a:moveTo>
                <a:lnTo>
                  <a:pt x="566751" y="11061"/>
                </a:lnTo>
                <a:lnTo>
                  <a:pt x="568626" y="11627"/>
                </a:lnTo>
                <a:lnTo>
                  <a:pt x="570835" y="13850"/>
                </a:lnTo>
                <a:lnTo>
                  <a:pt x="571047" y="14605"/>
                </a:lnTo>
                <a:lnTo>
                  <a:pt x="571105" y="15827"/>
                </a:lnTo>
                <a:lnTo>
                  <a:pt x="570632" y="18185"/>
                </a:lnTo>
                <a:lnTo>
                  <a:pt x="544778" y="24965"/>
                </a:lnTo>
                <a:lnTo>
                  <a:pt x="538310" y="26944"/>
                </a:lnTo>
                <a:lnTo>
                  <a:pt x="525591" y="48402"/>
                </a:lnTo>
                <a:lnTo>
                  <a:pt x="526303" y="52225"/>
                </a:lnTo>
                <a:lnTo>
                  <a:pt x="531246" y="58449"/>
                </a:lnTo>
                <a:lnTo>
                  <a:pt x="534856" y="60004"/>
                </a:lnTo>
                <a:lnTo>
                  <a:pt x="542590" y="60004"/>
                </a:lnTo>
                <a:lnTo>
                  <a:pt x="545692" y="59331"/>
                </a:lnTo>
                <a:lnTo>
                  <a:pt x="552133" y="56631"/>
                </a:lnTo>
                <a:lnTo>
                  <a:pt x="555128" y="54699"/>
                </a:lnTo>
                <a:lnTo>
                  <a:pt x="557898" y="52180"/>
                </a:lnTo>
                <a:lnTo>
                  <a:pt x="572791" y="52180"/>
                </a:lnTo>
                <a:lnTo>
                  <a:pt x="573547" y="48402"/>
                </a:lnTo>
                <a:lnTo>
                  <a:pt x="545038" y="48402"/>
                </a:lnTo>
                <a:lnTo>
                  <a:pt x="543445" y="47774"/>
                </a:lnTo>
                <a:lnTo>
                  <a:pt x="541359" y="45300"/>
                </a:lnTo>
                <a:lnTo>
                  <a:pt x="541089" y="44112"/>
                </a:lnTo>
                <a:lnTo>
                  <a:pt x="541173" y="42989"/>
                </a:lnTo>
                <a:lnTo>
                  <a:pt x="560995" y="32646"/>
                </a:lnTo>
                <a:lnTo>
                  <a:pt x="562585" y="32431"/>
                </a:lnTo>
                <a:lnTo>
                  <a:pt x="563872" y="32195"/>
                </a:lnTo>
                <a:lnTo>
                  <a:pt x="564858" y="31944"/>
                </a:lnTo>
                <a:lnTo>
                  <a:pt x="580040" y="31944"/>
                </a:lnTo>
                <a:lnTo>
                  <a:pt x="581753" y="27879"/>
                </a:lnTo>
                <a:lnTo>
                  <a:pt x="583844" y="22772"/>
                </a:lnTo>
                <a:lnTo>
                  <a:pt x="585233" y="18885"/>
                </a:lnTo>
                <a:lnTo>
                  <a:pt x="585742" y="17088"/>
                </a:lnTo>
                <a:lnTo>
                  <a:pt x="586951" y="11061"/>
                </a:lnTo>
                <a:close/>
              </a:path>
              <a:path w="655320" h="81914">
                <a:moveTo>
                  <a:pt x="516963" y="1348"/>
                </a:moveTo>
                <a:lnTo>
                  <a:pt x="502500" y="1348"/>
                </a:lnTo>
                <a:lnTo>
                  <a:pt x="479059" y="58655"/>
                </a:lnTo>
                <a:lnTo>
                  <a:pt x="494547" y="58655"/>
                </a:lnTo>
                <a:lnTo>
                  <a:pt x="504888" y="33383"/>
                </a:lnTo>
                <a:lnTo>
                  <a:pt x="507486" y="28051"/>
                </a:lnTo>
                <a:lnTo>
                  <a:pt x="511925" y="21322"/>
                </a:lnTo>
                <a:lnTo>
                  <a:pt x="514612" y="18633"/>
                </a:lnTo>
                <a:lnTo>
                  <a:pt x="520921" y="14605"/>
                </a:lnTo>
                <a:lnTo>
                  <a:pt x="523829" y="13599"/>
                </a:lnTo>
                <a:lnTo>
                  <a:pt x="531325" y="13599"/>
                </a:lnTo>
                <a:lnTo>
                  <a:pt x="532082" y="12465"/>
                </a:lnTo>
                <a:lnTo>
                  <a:pt x="512418" y="12465"/>
                </a:lnTo>
                <a:lnTo>
                  <a:pt x="516963" y="1348"/>
                </a:lnTo>
                <a:close/>
              </a:path>
              <a:path w="655320" h="81914">
                <a:moveTo>
                  <a:pt x="572791" y="52180"/>
                </a:moveTo>
                <a:lnTo>
                  <a:pt x="557898" y="52180"/>
                </a:lnTo>
                <a:lnTo>
                  <a:pt x="557596" y="54410"/>
                </a:lnTo>
                <a:lnTo>
                  <a:pt x="557635" y="57566"/>
                </a:lnTo>
                <a:lnTo>
                  <a:pt x="557737" y="58655"/>
                </a:lnTo>
                <a:lnTo>
                  <a:pt x="572791" y="58655"/>
                </a:lnTo>
                <a:lnTo>
                  <a:pt x="572605" y="56570"/>
                </a:lnTo>
                <a:lnTo>
                  <a:pt x="572636" y="52954"/>
                </a:lnTo>
                <a:lnTo>
                  <a:pt x="572791" y="52180"/>
                </a:lnTo>
                <a:close/>
              </a:path>
              <a:path w="655320" h="81914">
                <a:moveTo>
                  <a:pt x="622727" y="1348"/>
                </a:moveTo>
                <a:lnTo>
                  <a:pt x="608049" y="1348"/>
                </a:lnTo>
                <a:lnTo>
                  <a:pt x="584607" y="58655"/>
                </a:lnTo>
                <a:lnTo>
                  <a:pt x="600096" y="58655"/>
                </a:lnTo>
                <a:lnTo>
                  <a:pt x="612525" y="28258"/>
                </a:lnTo>
                <a:lnTo>
                  <a:pt x="614757" y="23670"/>
                </a:lnTo>
                <a:lnTo>
                  <a:pt x="618535" y="18347"/>
                </a:lnTo>
                <a:lnTo>
                  <a:pt x="621217" y="15827"/>
                </a:lnTo>
                <a:lnTo>
                  <a:pt x="627520" y="12015"/>
                </a:lnTo>
                <a:lnTo>
                  <a:pt x="630227" y="11061"/>
                </a:lnTo>
                <a:lnTo>
                  <a:pt x="654835" y="11061"/>
                </a:lnTo>
                <a:lnTo>
                  <a:pt x="654982" y="10324"/>
                </a:lnTo>
                <a:lnTo>
                  <a:pt x="654708" y="8795"/>
                </a:lnTo>
                <a:lnTo>
                  <a:pt x="619727" y="8795"/>
                </a:lnTo>
                <a:lnTo>
                  <a:pt x="622727" y="1348"/>
                </a:lnTo>
                <a:close/>
              </a:path>
              <a:path w="655320" h="81914">
                <a:moveTo>
                  <a:pt x="654835" y="11061"/>
                </a:moveTo>
                <a:lnTo>
                  <a:pt x="634581" y="11061"/>
                </a:lnTo>
                <a:lnTo>
                  <a:pt x="636095" y="11627"/>
                </a:lnTo>
                <a:lnTo>
                  <a:pt x="637942" y="13850"/>
                </a:lnTo>
                <a:lnTo>
                  <a:pt x="638061" y="14354"/>
                </a:lnTo>
                <a:lnTo>
                  <a:pt x="638179" y="15827"/>
                </a:lnTo>
                <a:lnTo>
                  <a:pt x="637675" y="18347"/>
                </a:lnTo>
                <a:lnTo>
                  <a:pt x="636563" y="21322"/>
                </a:lnTo>
                <a:lnTo>
                  <a:pt x="621303" y="58655"/>
                </a:lnTo>
                <a:lnTo>
                  <a:pt x="636791" y="58655"/>
                </a:lnTo>
                <a:lnTo>
                  <a:pt x="652330" y="20612"/>
                </a:lnTo>
                <a:lnTo>
                  <a:pt x="653687" y="16799"/>
                </a:lnTo>
                <a:lnTo>
                  <a:pt x="654835" y="11061"/>
                </a:lnTo>
                <a:close/>
              </a:path>
              <a:path w="655320" h="81914">
                <a:moveTo>
                  <a:pt x="462148" y="40957"/>
                </a:moveTo>
                <a:lnTo>
                  <a:pt x="458205" y="46280"/>
                </a:lnTo>
                <a:lnTo>
                  <a:pt x="453662" y="48943"/>
                </a:lnTo>
                <a:lnTo>
                  <a:pt x="471643" y="48943"/>
                </a:lnTo>
                <a:lnTo>
                  <a:pt x="475551" y="43276"/>
                </a:lnTo>
                <a:lnTo>
                  <a:pt x="462148" y="40957"/>
                </a:lnTo>
                <a:close/>
              </a:path>
              <a:path w="655320" h="81914">
                <a:moveTo>
                  <a:pt x="580040" y="31944"/>
                </a:moveTo>
                <a:lnTo>
                  <a:pt x="564858" y="31944"/>
                </a:lnTo>
                <a:lnTo>
                  <a:pt x="562422" y="37862"/>
                </a:lnTo>
                <a:lnTo>
                  <a:pt x="561005" y="40552"/>
                </a:lnTo>
                <a:lnTo>
                  <a:pt x="558242" y="44112"/>
                </a:lnTo>
                <a:lnTo>
                  <a:pt x="556404" y="45570"/>
                </a:lnTo>
                <a:lnTo>
                  <a:pt x="551814" y="47836"/>
                </a:lnTo>
                <a:lnTo>
                  <a:pt x="549498" y="48402"/>
                </a:lnTo>
                <a:lnTo>
                  <a:pt x="573547" y="48402"/>
                </a:lnTo>
                <a:lnTo>
                  <a:pt x="573673" y="47774"/>
                </a:lnTo>
                <a:lnTo>
                  <a:pt x="575384" y="42989"/>
                </a:lnTo>
                <a:lnTo>
                  <a:pt x="580040" y="31944"/>
                </a:lnTo>
                <a:close/>
              </a:path>
              <a:path w="655320" h="81914">
                <a:moveTo>
                  <a:pt x="482863" y="11061"/>
                </a:moveTo>
                <a:lnTo>
                  <a:pt x="463450" y="11061"/>
                </a:lnTo>
                <a:lnTo>
                  <a:pt x="465791" y="12123"/>
                </a:lnTo>
                <a:lnTo>
                  <a:pt x="468757" y="16368"/>
                </a:lnTo>
                <a:lnTo>
                  <a:pt x="468879" y="17592"/>
                </a:lnTo>
                <a:lnTo>
                  <a:pt x="469002" y="19910"/>
                </a:lnTo>
                <a:lnTo>
                  <a:pt x="468123" y="24281"/>
                </a:lnTo>
                <a:lnTo>
                  <a:pt x="467856" y="25362"/>
                </a:lnTo>
                <a:lnTo>
                  <a:pt x="481995" y="25362"/>
                </a:lnTo>
                <a:lnTo>
                  <a:pt x="483658" y="17051"/>
                </a:lnTo>
                <a:lnTo>
                  <a:pt x="483535" y="15827"/>
                </a:lnTo>
                <a:lnTo>
                  <a:pt x="482863" y="11061"/>
                </a:lnTo>
                <a:close/>
              </a:path>
              <a:path w="655320" h="81914">
                <a:moveTo>
                  <a:pt x="574899" y="0"/>
                </a:moveTo>
                <a:lnTo>
                  <a:pt x="560439" y="0"/>
                </a:lnTo>
                <a:lnTo>
                  <a:pt x="554457" y="1438"/>
                </a:lnTo>
                <a:lnTo>
                  <a:pt x="544708" y="7195"/>
                </a:lnTo>
                <a:lnTo>
                  <a:pt x="540896" y="11188"/>
                </a:lnTo>
                <a:lnTo>
                  <a:pt x="538147" y="16296"/>
                </a:lnTo>
                <a:lnTo>
                  <a:pt x="552999" y="17592"/>
                </a:lnTo>
                <a:lnTo>
                  <a:pt x="553992" y="15504"/>
                </a:lnTo>
                <a:lnTo>
                  <a:pt x="555402" y="13895"/>
                </a:lnTo>
                <a:lnTo>
                  <a:pt x="559086" y="11620"/>
                </a:lnTo>
                <a:lnTo>
                  <a:pt x="561355" y="11061"/>
                </a:lnTo>
                <a:lnTo>
                  <a:pt x="586951" y="11061"/>
                </a:lnTo>
                <a:lnTo>
                  <a:pt x="585915" y="7418"/>
                </a:lnTo>
                <a:lnTo>
                  <a:pt x="580053" y="1483"/>
                </a:lnTo>
                <a:lnTo>
                  <a:pt x="574899" y="0"/>
                </a:lnTo>
                <a:close/>
              </a:path>
              <a:path w="655320" h="81914">
                <a:moveTo>
                  <a:pt x="531325" y="13599"/>
                </a:moveTo>
                <a:lnTo>
                  <a:pt x="528074" y="13599"/>
                </a:lnTo>
                <a:lnTo>
                  <a:pt x="529517" y="13850"/>
                </a:lnTo>
                <a:lnTo>
                  <a:pt x="530821" y="14354"/>
                </a:lnTo>
                <a:lnTo>
                  <a:pt x="531325" y="13599"/>
                </a:lnTo>
                <a:close/>
              </a:path>
              <a:path w="655320" h="81914">
                <a:moveTo>
                  <a:pt x="534680" y="0"/>
                </a:moveTo>
                <a:lnTo>
                  <a:pt x="526155" y="0"/>
                </a:lnTo>
                <a:lnTo>
                  <a:pt x="519476" y="4154"/>
                </a:lnTo>
                <a:lnTo>
                  <a:pt x="512418" y="12465"/>
                </a:lnTo>
                <a:lnTo>
                  <a:pt x="532082" y="12465"/>
                </a:lnTo>
                <a:lnTo>
                  <a:pt x="539292" y="1672"/>
                </a:lnTo>
                <a:lnTo>
                  <a:pt x="536960" y="557"/>
                </a:lnTo>
                <a:lnTo>
                  <a:pt x="534680" y="0"/>
                </a:lnTo>
                <a:close/>
              </a:path>
              <a:path w="655320" h="81914">
                <a:moveTo>
                  <a:pt x="646543" y="0"/>
                </a:moveTo>
                <a:lnTo>
                  <a:pt x="638305" y="0"/>
                </a:lnTo>
                <a:lnTo>
                  <a:pt x="634813" y="675"/>
                </a:lnTo>
                <a:lnTo>
                  <a:pt x="627907" y="3372"/>
                </a:lnTo>
                <a:lnTo>
                  <a:pt x="624030" y="5630"/>
                </a:lnTo>
                <a:lnTo>
                  <a:pt x="619727" y="8795"/>
                </a:lnTo>
                <a:lnTo>
                  <a:pt x="654708" y="8795"/>
                </a:lnTo>
                <a:lnTo>
                  <a:pt x="654339" y="6745"/>
                </a:lnTo>
                <a:lnTo>
                  <a:pt x="649987" y="1348"/>
                </a:lnTo>
                <a:lnTo>
                  <a:pt x="646543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724287" y="3573426"/>
            <a:ext cx="706755" cy="100330"/>
          </a:xfrm>
          <a:custGeom>
            <a:avLst/>
            <a:gdLst/>
            <a:ahLst/>
            <a:cxnLst/>
            <a:rect l="l" t="t" r="r" b="b"/>
            <a:pathLst>
              <a:path w="706754" h="100329">
                <a:moveTo>
                  <a:pt x="0" y="0"/>
                </a:moveTo>
                <a:lnTo>
                  <a:pt x="706214" y="0"/>
                </a:lnTo>
                <a:lnTo>
                  <a:pt x="706214" y="100332"/>
                </a:lnTo>
                <a:lnTo>
                  <a:pt x="0" y="100332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839750" y="1919842"/>
            <a:ext cx="955675" cy="100965"/>
          </a:xfrm>
          <a:custGeom>
            <a:avLst/>
            <a:gdLst/>
            <a:ahLst/>
            <a:cxnLst/>
            <a:rect l="l" t="t" r="r" b="b"/>
            <a:pathLst>
              <a:path w="955675" h="100964">
                <a:moveTo>
                  <a:pt x="15475" y="60707"/>
                </a:moveTo>
                <a:lnTo>
                  <a:pt x="0" y="63080"/>
                </a:lnTo>
                <a:lnTo>
                  <a:pt x="518" y="68586"/>
                </a:lnTo>
                <a:lnTo>
                  <a:pt x="2730" y="72857"/>
                </a:lnTo>
                <a:lnTo>
                  <a:pt x="10544" y="78937"/>
                </a:lnTo>
                <a:lnTo>
                  <a:pt x="16635" y="80456"/>
                </a:lnTo>
                <a:lnTo>
                  <a:pt x="33217" y="80456"/>
                </a:lnTo>
                <a:lnTo>
                  <a:pt x="40057" y="78460"/>
                </a:lnTo>
                <a:lnTo>
                  <a:pt x="50792" y="70475"/>
                </a:lnTo>
                <a:lnTo>
                  <a:pt x="51532" y="69394"/>
                </a:lnTo>
                <a:lnTo>
                  <a:pt x="23380" y="69394"/>
                </a:lnTo>
                <a:lnTo>
                  <a:pt x="20811" y="68737"/>
                </a:lnTo>
                <a:lnTo>
                  <a:pt x="17381" y="66112"/>
                </a:lnTo>
                <a:lnTo>
                  <a:pt x="16174" y="63873"/>
                </a:lnTo>
                <a:lnTo>
                  <a:pt x="15475" y="60707"/>
                </a:lnTo>
                <a:close/>
              </a:path>
              <a:path w="955675" h="100964">
                <a:moveTo>
                  <a:pt x="50544" y="20451"/>
                </a:moveTo>
                <a:lnTo>
                  <a:pt x="33886" y="20451"/>
                </a:lnTo>
                <a:lnTo>
                  <a:pt x="26433" y="22735"/>
                </a:lnTo>
                <a:lnTo>
                  <a:pt x="16772" y="30578"/>
                </a:lnTo>
                <a:lnTo>
                  <a:pt x="14300" y="34482"/>
                </a:lnTo>
                <a:lnTo>
                  <a:pt x="12486" y="43546"/>
                </a:lnTo>
                <a:lnTo>
                  <a:pt x="13496" y="47216"/>
                </a:lnTo>
                <a:lnTo>
                  <a:pt x="18296" y="51820"/>
                </a:lnTo>
                <a:lnTo>
                  <a:pt x="23599" y="54268"/>
                </a:lnTo>
                <a:lnTo>
                  <a:pt x="35591" y="58513"/>
                </a:lnTo>
                <a:lnTo>
                  <a:pt x="37538" y="59483"/>
                </a:lnTo>
                <a:lnTo>
                  <a:pt x="38172" y="60275"/>
                </a:lnTo>
                <a:lnTo>
                  <a:pt x="38762" y="61101"/>
                </a:lnTo>
                <a:lnTo>
                  <a:pt x="38952" y="62036"/>
                </a:lnTo>
                <a:lnTo>
                  <a:pt x="38434" y="64628"/>
                </a:lnTo>
                <a:lnTo>
                  <a:pt x="37433" y="65942"/>
                </a:lnTo>
                <a:lnTo>
                  <a:pt x="33305" y="68602"/>
                </a:lnTo>
                <a:lnTo>
                  <a:pt x="30321" y="69394"/>
                </a:lnTo>
                <a:lnTo>
                  <a:pt x="51532" y="69394"/>
                </a:lnTo>
                <a:lnTo>
                  <a:pt x="54019" y="65762"/>
                </a:lnTo>
                <a:lnTo>
                  <a:pt x="55946" y="56120"/>
                </a:lnTo>
                <a:lnTo>
                  <a:pt x="54868" y="52523"/>
                </a:lnTo>
                <a:lnTo>
                  <a:pt x="49737" y="47414"/>
                </a:lnTo>
                <a:lnTo>
                  <a:pt x="45114" y="45255"/>
                </a:lnTo>
                <a:lnTo>
                  <a:pt x="33393" y="41622"/>
                </a:lnTo>
                <a:lnTo>
                  <a:pt x="30700" y="40616"/>
                </a:lnTo>
                <a:lnTo>
                  <a:pt x="28664" y="39103"/>
                </a:lnTo>
                <a:lnTo>
                  <a:pt x="28181" y="37917"/>
                </a:lnTo>
                <a:lnTo>
                  <a:pt x="28749" y="35076"/>
                </a:lnTo>
                <a:lnTo>
                  <a:pt x="29710" y="33833"/>
                </a:lnTo>
                <a:lnTo>
                  <a:pt x="32982" y="31676"/>
                </a:lnTo>
                <a:lnTo>
                  <a:pt x="35419" y="31136"/>
                </a:lnTo>
                <a:lnTo>
                  <a:pt x="63992" y="31136"/>
                </a:lnTo>
                <a:lnTo>
                  <a:pt x="63987" y="30848"/>
                </a:lnTo>
                <a:lnTo>
                  <a:pt x="62325" y="27197"/>
                </a:lnTo>
                <a:lnTo>
                  <a:pt x="55850" y="21800"/>
                </a:lnTo>
                <a:lnTo>
                  <a:pt x="50544" y="20451"/>
                </a:lnTo>
                <a:close/>
              </a:path>
              <a:path w="955675" h="100964">
                <a:moveTo>
                  <a:pt x="63992" y="31136"/>
                </a:moveTo>
                <a:lnTo>
                  <a:pt x="41895" y="31136"/>
                </a:lnTo>
                <a:lnTo>
                  <a:pt x="44525" y="31838"/>
                </a:lnTo>
                <a:lnTo>
                  <a:pt x="48028" y="34283"/>
                </a:lnTo>
                <a:lnTo>
                  <a:pt x="48939" y="35849"/>
                </a:lnTo>
                <a:lnTo>
                  <a:pt x="49277" y="37934"/>
                </a:lnTo>
                <a:lnTo>
                  <a:pt x="64073" y="35452"/>
                </a:lnTo>
                <a:lnTo>
                  <a:pt x="63992" y="31136"/>
                </a:lnTo>
                <a:close/>
              </a:path>
              <a:path w="955675" h="100964">
                <a:moveTo>
                  <a:pt x="112941" y="20451"/>
                </a:moveTo>
                <a:lnTo>
                  <a:pt x="105925" y="20451"/>
                </a:lnTo>
                <a:lnTo>
                  <a:pt x="97990" y="21227"/>
                </a:lnTo>
                <a:lnTo>
                  <a:pt x="68880" y="45957"/>
                </a:lnTo>
                <a:lnTo>
                  <a:pt x="65706" y="61822"/>
                </a:lnTo>
                <a:lnTo>
                  <a:pt x="66828" y="68271"/>
                </a:lnTo>
                <a:lnTo>
                  <a:pt x="74519" y="78020"/>
                </a:lnTo>
                <a:lnTo>
                  <a:pt x="80290" y="80456"/>
                </a:lnTo>
                <a:lnTo>
                  <a:pt x="93601" y="80456"/>
                </a:lnTo>
                <a:lnTo>
                  <a:pt x="98944" y="79062"/>
                </a:lnTo>
                <a:lnTo>
                  <a:pt x="109089" y="73487"/>
                </a:lnTo>
                <a:lnTo>
                  <a:pt x="113434" y="69394"/>
                </a:lnTo>
                <a:lnTo>
                  <a:pt x="87181" y="69394"/>
                </a:lnTo>
                <a:lnTo>
                  <a:pt x="84759" y="68226"/>
                </a:lnTo>
                <a:lnTo>
                  <a:pt x="81342" y="63549"/>
                </a:lnTo>
                <a:lnTo>
                  <a:pt x="80869" y="60473"/>
                </a:lnTo>
                <a:lnTo>
                  <a:pt x="81633" y="56661"/>
                </a:lnTo>
                <a:lnTo>
                  <a:pt x="81967" y="55256"/>
                </a:lnTo>
                <a:lnTo>
                  <a:pt x="120820" y="55256"/>
                </a:lnTo>
                <a:lnTo>
                  <a:pt x="122136" y="52270"/>
                </a:lnTo>
                <a:lnTo>
                  <a:pt x="123170" y="48906"/>
                </a:lnTo>
                <a:lnTo>
                  <a:pt x="123788" y="45814"/>
                </a:lnTo>
                <a:lnTo>
                  <a:pt x="85421" y="45814"/>
                </a:lnTo>
                <a:lnTo>
                  <a:pt x="87263" y="41101"/>
                </a:lnTo>
                <a:lnTo>
                  <a:pt x="89692" y="37540"/>
                </a:lnTo>
                <a:lnTo>
                  <a:pt x="95730" y="32718"/>
                </a:lnTo>
                <a:lnTo>
                  <a:pt x="98840" y="31513"/>
                </a:lnTo>
                <a:lnTo>
                  <a:pt x="124655" y="31513"/>
                </a:lnTo>
                <a:lnTo>
                  <a:pt x="124624" y="31290"/>
                </a:lnTo>
                <a:lnTo>
                  <a:pt x="118084" y="22619"/>
                </a:lnTo>
                <a:lnTo>
                  <a:pt x="112941" y="20451"/>
                </a:lnTo>
                <a:close/>
              </a:path>
              <a:path w="955675" h="100964">
                <a:moveTo>
                  <a:pt x="103940" y="61408"/>
                </a:moveTo>
                <a:lnTo>
                  <a:pt x="99999" y="66731"/>
                </a:lnTo>
                <a:lnTo>
                  <a:pt x="95453" y="69394"/>
                </a:lnTo>
                <a:lnTo>
                  <a:pt x="113434" y="69394"/>
                </a:lnTo>
                <a:lnTo>
                  <a:pt x="117345" y="63729"/>
                </a:lnTo>
                <a:lnTo>
                  <a:pt x="103940" y="61408"/>
                </a:lnTo>
                <a:close/>
              </a:path>
              <a:path w="955675" h="100964">
                <a:moveTo>
                  <a:pt x="124655" y="31513"/>
                </a:moveTo>
                <a:lnTo>
                  <a:pt x="105241" y="31513"/>
                </a:lnTo>
                <a:lnTo>
                  <a:pt x="107585" y="32574"/>
                </a:lnTo>
                <a:lnTo>
                  <a:pt x="110548" y="36819"/>
                </a:lnTo>
                <a:lnTo>
                  <a:pt x="110865" y="40004"/>
                </a:lnTo>
                <a:lnTo>
                  <a:pt x="109945" y="44609"/>
                </a:lnTo>
                <a:lnTo>
                  <a:pt x="109650" y="45814"/>
                </a:lnTo>
                <a:lnTo>
                  <a:pt x="123788" y="45814"/>
                </a:lnTo>
                <a:lnTo>
                  <a:pt x="125441" y="37540"/>
                </a:lnTo>
                <a:lnTo>
                  <a:pt x="125401" y="36819"/>
                </a:lnTo>
                <a:lnTo>
                  <a:pt x="124655" y="31513"/>
                </a:lnTo>
                <a:close/>
              </a:path>
              <a:path w="955675" h="100964">
                <a:moveTo>
                  <a:pt x="205880" y="20451"/>
                </a:moveTo>
                <a:lnTo>
                  <a:pt x="192895" y="20451"/>
                </a:lnTo>
                <a:lnTo>
                  <a:pt x="186856" y="22043"/>
                </a:lnTo>
                <a:lnTo>
                  <a:pt x="160507" y="49735"/>
                </a:lnTo>
                <a:lnTo>
                  <a:pt x="157764" y="63441"/>
                </a:lnTo>
                <a:lnTo>
                  <a:pt x="157772" y="63820"/>
                </a:lnTo>
                <a:lnTo>
                  <a:pt x="158678" y="69574"/>
                </a:lnTo>
                <a:lnTo>
                  <a:pt x="165500" y="78280"/>
                </a:lnTo>
                <a:lnTo>
                  <a:pt x="170856" y="80456"/>
                </a:lnTo>
                <a:lnTo>
                  <a:pt x="184561" y="80456"/>
                </a:lnTo>
                <a:lnTo>
                  <a:pt x="190541" y="78712"/>
                </a:lnTo>
                <a:lnTo>
                  <a:pt x="201650" y="71733"/>
                </a:lnTo>
                <a:lnTo>
                  <a:pt x="204797" y="68316"/>
                </a:lnTo>
                <a:lnTo>
                  <a:pt x="178375" y="68316"/>
                </a:lnTo>
                <a:lnTo>
                  <a:pt x="176490" y="67398"/>
                </a:lnTo>
                <a:lnTo>
                  <a:pt x="173977" y="63820"/>
                </a:lnTo>
                <a:lnTo>
                  <a:pt x="173880" y="63441"/>
                </a:lnTo>
                <a:lnTo>
                  <a:pt x="173611" y="61138"/>
                </a:lnTo>
                <a:lnTo>
                  <a:pt x="175067" y="53837"/>
                </a:lnTo>
                <a:lnTo>
                  <a:pt x="192872" y="31891"/>
                </a:lnTo>
                <a:lnTo>
                  <a:pt x="218330" y="31891"/>
                </a:lnTo>
                <a:lnTo>
                  <a:pt x="217572" y="29266"/>
                </a:lnTo>
                <a:lnTo>
                  <a:pt x="210925" y="22213"/>
                </a:lnTo>
                <a:lnTo>
                  <a:pt x="205880" y="20451"/>
                </a:lnTo>
                <a:close/>
              </a:path>
              <a:path w="955675" h="100964">
                <a:moveTo>
                  <a:pt x="277901" y="31513"/>
                </a:moveTo>
                <a:lnTo>
                  <a:pt x="257703" y="31513"/>
                </a:lnTo>
                <a:lnTo>
                  <a:pt x="259578" y="32079"/>
                </a:lnTo>
                <a:lnTo>
                  <a:pt x="261786" y="34302"/>
                </a:lnTo>
                <a:lnTo>
                  <a:pt x="261998" y="35057"/>
                </a:lnTo>
                <a:lnTo>
                  <a:pt x="262121" y="35955"/>
                </a:lnTo>
                <a:lnTo>
                  <a:pt x="261583" y="38637"/>
                </a:lnTo>
                <a:lnTo>
                  <a:pt x="235729" y="45417"/>
                </a:lnTo>
                <a:lnTo>
                  <a:pt x="229263" y="47396"/>
                </a:lnTo>
                <a:lnTo>
                  <a:pt x="216542" y="68856"/>
                </a:lnTo>
                <a:lnTo>
                  <a:pt x="217256" y="72677"/>
                </a:lnTo>
                <a:lnTo>
                  <a:pt x="222198" y="78901"/>
                </a:lnTo>
                <a:lnTo>
                  <a:pt x="225807" y="80456"/>
                </a:lnTo>
                <a:lnTo>
                  <a:pt x="233542" y="80456"/>
                </a:lnTo>
                <a:lnTo>
                  <a:pt x="236645" y="79782"/>
                </a:lnTo>
                <a:lnTo>
                  <a:pt x="243084" y="77083"/>
                </a:lnTo>
                <a:lnTo>
                  <a:pt x="246079" y="75151"/>
                </a:lnTo>
                <a:lnTo>
                  <a:pt x="248850" y="72632"/>
                </a:lnTo>
                <a:lnTo>
                  <a:pt x="263742" y="72632"/>
                </a:lnTo>
                <a:lnTo>
                  <a:pt x="264499" y="68856"/>
                </a:lnTo>
                <a:lnTo>
                  <a:pt x="235987" y="68856"/>
                </a:lnTo>
                <a:lnTo>
                  <a:pt x="234396" y="68226"/>
                </a:lnTo>
                <a:lnTo>
                  <a:pt x="232310" y="65751"/>
                </a:lnTo>
                <a:lnTo>
                  <a:pt x="232041" y="64564"/>
                </a:lnTo>
                <a:lnTo>
                  <a:pt x="232125" y="63441"/>
                </a:lnTo>
                <a:lnTo>
                  <a:pt x="251946" y="53097"/>
                </a:lnTo>
                <a:lnTo>
                  <a:pt x="253536" y="52883"/>
                </a:lnTo>
                <a:lnTo>
                  <a:pt x="254823" y="52649"/>
                </a:lnTo>
                <a:lnTo>
                  <a:pt x="255811" y="52398"/>
                </a:lnTo>
                <a:lnTo>
                  <a:pt x="270990" y="52398"/>
                </a:lnTo>
                <a:lnTo>
                  <a:pt x="272704" y="48331"/>
                </a:lnTo>
                <a:lnTo>
                  <a:pt x="274796" y="43223"/>
                </a:lnTo>
                <a:lnTo>
                  <a:pt x="276184" y="39339"/>
                </a:lnTo>
                <a:lnTo>
                  <a:pt x="276710" y="37467"/>
                </a:lnTo>
                <a:lnTo>
                  <a:pt x="277901" y="31513"/>
                </a:lnTo>
                <a:close/>
              </a:path>
              <a:path w="955675" h="100964">
                <a:moveTo>
                  <a:pt x="382371" y="31513"/>
                </a:moveTo>
                <a:lnTo>
                  <a:pt x="362171" y="31513"/>
                </a:lnTo>
                <a:lnTo>
                  <a:pt x="364048" y="32079"/>
                </a:lnTo>
                <a:lnTo>
                  <a:pt x="366256" y="34302"/>
                </a:lnTo>
                <a:lnTo>
                  <a:pt x="366467" y="35057"/>
                </a:lnTo>
                <a:lnTo>
                  <a:pt x="366589" y="35955"/>
                </a:lnTo>
                <a:lnTo>
                  <a:pt x="366053" y="38637"/>
                </a:lnTo>
                <a:lnTo>
                  <a:pt x="340200" y="45417"/>
                </a:lnTo>
                <a:lnTo>
                  <a:pt x="333733" y="47396"/>
                </a:lnTo>
                <a:lnTo>
                  <a:pt x="321012" y="68856"/>
                </a:lnTo>
                <a:lnTo>
                  <a:pt x="321724" y="72677"/>
                </a:lnTo>
                <a:lnTo>
                  <a:pt x="326668" y="78901"/>
                </a:lnTo>
                <a:lnTo>
                  <a:pt x="330277" y="80456"/>
                </a:lnTo>
                <a:lnTo>
                  <a:pt x="338011" y="80456"/>
                </a:lnTo>
                <a:lnTo>
                  <a:pt x="341115" y="79782"/>
                </a:lnTo>
                <a:lnTo>
                  <a:pt x="347554" y="77083"/>
                </a:lnTo>
                <a:lnTo>
                  <a:pt x="350549" y="75151"/>
                </a:lnTo>
                <a:lnTo>
                  <a:pt x="353318" y="72632"/>
                </a:lnTo>
                <a:lnTo>
                  <a:pt x="368212" y="72632"/>
                </a:lnTo>
                <a:lnTo>
                  <a:pt x="368967" y="68856"/>
                </a:lnTo>
                <a:lnTo>
                  <a:pt x="340457" y="68856"/>
                </a:lnTo>
                <a:lnTo>
                  <a:pt x="338866" y="68226"/>
                </a:lnTo>
                <a:lnTo>
                  <a:pt x="336780" y="65751"/>
                </a:lnTo>
                <a:lnTo>
                  <a:pt x="336510" y="64564"/>
                </a:lnTo>
                <a:lnTo>
                  <a:pt x="336594" y="63441"/>
                </a:lnTo>
                <a:lnTo>
                  <a:pt x="356416" y="53097"/>
                </a:lnTo>
                <a:lnTo>
                  <a:pt x="358006" y="52883"/>
                </a:lnTo>
                <a:lnTo>
                  <a:pt x="359293" y="52649"/>
                </a:lnTo>
                <a:lnTo>
                  <a:pt x="360281" y="52398"/>
                </a:lnTo>
                <a:lnTo>
                  <a:pt x="375460" y="52398"/>
                </a:lnTo>
                <a:lnTo>
                  <a:pt x="377174" y="48331"/>
                </a:lnTo>
                <a:lnTo>
                  <a:pt x="379266" y="43223"/>
                </a:lnTo>
                <a:lnTo>
                  <a:pt x="380654" y="39339"/>
                </a:lnTo>
                <a:lnTo>
                  <a:pt x="381180" y="37467"/>
                </a:lnTo>
                <a:lnTo>
                  <a:pt x="382371" y="31513"/>
                </a:lnTo>
                <a:close/>
              </a:path>
              <a:path w="955675" h="100964">
                <a:moveTo>
                  <a:pt x="263742" y="72632"/>
                </a:moveTo>
                <a:lnTo>
                  <a:pt x="248850" y="72632"/>
                </a:lnTo>
                <a:lnTo>
                  <a:pt x="248547" y="74862"/>
                </a:lnTo>
                <a:lnTo>
                  <a:pt x="248610" y="78280"/>
                </a:lnTo>
                <a:lnTo>
                  <a:pt x="248686" y="79107"/>
                </a:lnTo>
                <a:lnTo>
                  <a:pt x="263742" y="79107"/>
                </a:lnTo>
                <a:lnTo>
                  <a:pt x="263556" y="77021"/>
                </a:lnTo>
                <a:lnTo>
                  <a:pt x="263587" y="73406"/>
                </a:lnTo>
                <a:lnTo>
                  <a:pt x="263742" y="72632"/>
                </a:lnTo>
                <a:close/>
              </a:path>
              <a:path w="955675" h="100964">
                <a:moveTo>
                  <a:pt x="312383" y="21800"/>
                </a:moveTo>
                <a:lnTo>
                  <a:pt x="297922" y="21800"/>
                </a:lnTo>
                <a:lnTo>
                  <a:pt x="274481" y="79107"/>
                </a:lnTo>
                <a:lnTo>
                  <a:pt x="289967" y="79107"/>
                </a:lnTo>
                <a:lnTo>
                  <a:pt x="300310" y="53837"/>
                </a:lnTo>
                <a:lnTo>
                  <a:pt x="302905" y="48503"/>
                </a:lnTo>
                <a:lnTo>
                  <a:pt x="307346" y="41776"/>
                </a:lnTo>
                <a:lnTo>
                  <a:pt x="310033" y="39087"/>
                </a:lnTo>
                <a:lnTo>
                  <a:pt x="316343" y="35057"/>
                </a:lnTo>
                <a:lnTo>
                  <a:pt x="319251" y="34050"/>
                </a:lnTo>
                <a:lnTo>
                  <a:pt x="326745" y="34050"/>
                </a:lnTo>
                <a:lnTo>
                  <a:pt x="327502" y="32917"/>
                </a:lnTo>
                <a:lnTo>
                  <a:pt x="307839" y="32917"/>
                </a:lnTo>
                <a:lnTo>
                  <a:pt x="312383" y="21800"/>
                </a:lnTo>
                <a:close/>
              </a:path>
              <a:path w="955675" h="100964">
                <a:moveTo>
                  <a:pt x="368212" y="72632"/>
                </a:moveTo>
                <a:lnTo>
                  <a:pt x="353318" y="72632"/>
                </a:lnTo>
                <a:lnTo>
                  <a:pt x="353017" y="74862"/>
                </a:lnTo>
                <a:lnTo>
                  <a:pt x="353079" y="78280"/>
                </a:lnTo>
                <a:lnTo>
                  <a:pt x="353156" y="79107"/>
                </a:lnTo>
                <a:lnTo>
                  <a:pt x="368212" y="79107"/>
                </a:lnTo>
                <a:lnTo>
                  <a:pt x="368027" y="77021"/>
                </a:lnTo>
                <a:lnTo>
                  <a:pt x="368057" y="73406"/>
                </a:lnTo>
                <a:lnTo>
                  <a:pt x="368212" y="72632"/>
                </a:lnTo>
                <a:close/>
              </a:path>
              <a:path w="955675" h="100964">
                <a:moveTo>
                  <a:pt x="270990" y="52398"/>
                </a:moveTo>
                <a:lnTo>
                  <a:pt x="255811" y="52398"/>
                </a:lnTo>
                <a:lnTo>
                  <a:pt x="253375" y="58314"/>
                </a:lnTo>
                <a:lnTo>
                  <a:pt x="251956" y="61003"/>
                </a:lnTo>
                <a:lnTo>
                  <a:pt x="249194" y="64564"/>
                </a:lnTo>
                <a:lnTo>
                  <a:pt x="247355" y="66022"/>
                </a:lnTo>
                <a:lnTo>
                  <a:pt x="242765" y="68289"/>
                </a:lnTo>
                <a:lnTo>
                  <a:pt x="240449" y="68856"/>
                </a:lnTo>
                <a:lnTo>
                  <a:pt x="264499" y="68856"/>
                </a:lnTo>
                <a:lnTo>
                  <a:pt x="264625" y="68226"/>
                </a:lnTo>
                <a:lnTo>
                  <a:pt x="266336" y="63441"/>
                </a:lnTo>
                <a:lnTo>
                  <a:pt x="270990" y="52398"/>
                </a:lnTo>
                <a:close/>
              </a:path>
              <a:path w="955675" h="100964">
                <a:moveTo>
                  <a:pt x="375460" y="52398"/>
                </a:moveTo>
                <a:lnTo>
                  <a:pt x="360281" y="52398"/>
                </a:lnTo>
                <a:lnTo>
                  <a:pt x="357845" y="58314"/>
                </a:lnTo>
                <a:lnTo>
                  <a:pt x="356426" y="61003"/>
                </a:lnTo>
                <a:lnTo>
                  <a:pt x="353664" y="64564"/>
                </a:lnTo>
                <a:lnTo>
                  <a:pt x="351825" y="66022"/>
                </a:lnTo>
                <a:lnTo>
                  <a:pt x="347235" y="68289"/>
                </a:lnTo>
                <a:lnTo>
                  <a:pt x="344919" y="68856"/>
                </a:lnTo>
                <a:lnTo>
                  <a:pt x="368967" y="68856"/>
                </a:lnTo>
                <a:lnTo>
                  <a:pt x="369093" y="68226"/>
                </a:lnTo>
                <a:lnTo>
                  <a:pt x="370806" y="63441"/>
                </a:lnTo>
                <a:lnTo>
                  <a:pt x="375460" y="52398"/>
                </a:lnTo>
                <a:close/>
              </a:path>
              <a:path w="955675" h="100964">
                <a:moveTo>
                  <a:pt x="195588" y="57522"/>
                </a:moveTo>
                <a:lnTo>
                  <a:pt x="193559" y="61138"/>
                </a:lnTo>
                <a:lnTo>
                  <a:pt x="191236" y="63820"/>
                </a:lnTo>
                <a:lnTo>
                  <a:pt x="185912" y="67415"/>
                </a:lnTo>
                <a:lnTo>
                  <a:pt x="183339" y="68316"/>
                </a:lnTo>
                <a:lnTo>
                  <a:pt x="204797" y="68316"/>
                </a:lnTo>
                <a:lnTo>
                  <a:pt x="206339" y="66641"/>
                </a:lnTo>
                <a:lnTo>
                  <a:pt x="210157" y="59952"/>
                </a:lnTo>
                <a:lnTo>
                  <a:pt x="195588" y="57522"/>
                </a:lnTo>
                <a:close/>
              </a:path>
              <a:path w="955675" h="100964">
                <a:moveTo>
                  <a:pt x="218330" y="31891"/>
                </a:moveTo>
                <a:lnTo>
                  <a:pt x="198450" y="31891"/>
                </a:lnTo>
                <a:lnTo>
                  <a:pt x="200393" y="32647"/>
                </a:lnTo>
                <a:lnTo>
                  <a:pt x="202991" y="35669"/>
                </a:lnTo>
                <a:lnTo>
                  <a:pt x="203380" y="37467"/>
                </a:lnTo>
                <a:lnTo>
                  <a:pt x="203407" y="39087"/>
                </a:lnTo>
                <a:lnTo>
                  <a:pt x="203219" y="41228"/>
                </a:lnTo>
                <a:lnTo>
                  <a:pt x="218264" y="39662"/>
                </a:lnTo>
                <a:lnTo>
                  <a:pt x="218911" y="33905"/>
                </a:lnTo>
                <a:lnTo>
                  <a:pt x="218330" y="31891"/>
                </a:lnTo>
                <a:close/>
              </a:path>
              <a:path w="955675" h="100964">
                <a:moveTo>
                  <a:pt x="265850" y="20451"/>
                </a:moveTo>
                <a:lnTo>
                  <a:pt x="251390" y="20451"/>
                </a:lnTo>
                <a:lnTo>
                  <a:pt x="245408" y="21890"/>
                </a:lnTo>
                <a:lnTo>
                  <a:pt x="235659" y="27647"/>
                </a:lnTo>
                <a:lnTo>
                  <a:pt x="231847" y="31639"/>
                </a:lnTo>
                <a:lnTo>
                  <a:pt x="229098" y="36748"/>
                </a:lnTo>
                <a:lnTo>
                  <a:pt x="243948" y="38043"/>
                </a:lnTo>
                <a:lnTo>
                  <a:pt x="244943" y="35955"/>
                </a:lnTo>
                <a:lnTo>
                  <a:pt x="246353" y="34347"/>
                </a:lnTo>
                <a:lnTo>
                  <a:pt x="250043" y="32071"/>
                </a:lnTo>
                <a:lnTo>
                  <a:pt x="252306" y="31513"/>
                </a:lnTo>
                <a:lnTo>
                  <a:pt x="277901" y="31513"/>
                </a:lnTo>
                <a:lnTo>
                  <a:pt x="276868" y="27872"/>
                </a:lnTo>
                <a:lnTo>
                  <a:pt x="271004" y="21935"/>
                </a:lnTo>
                <a:lnTo>
                  <a:pt x="265850" y="20451"/>
                </a:lnTo>
                <a:close/>
              </a:path>
              <a:path w="955675" h="100964">
                <a:moveTo>
                  <a:pt x="370320" y="20451"/>
                </a:moveTo>
                <a:lnTo>
                  <a:pt x="355858" y="20451"/>
                </a:lnTo>
                <a:lnTo>
                  <a:pt x="349878" y="21890"/>
                </a:lnTo>
                <a:lnTo>
                  <a:pt x="340127" y="27647"/>
                </a:lnTo>
                <a:lnTo>
                  <a:pt x="336317" y="31639"/>
                </a:lnTo>
                <a:lnTo>
                  <a:pt x="333568" y="36748"/>
                </a:lnTo>
                <a:lnTo>
                  <a:pt x="348418" y="38043"/>
                </a:lnTo>
                <a:lnTo>
                  <a:pt x="349411" y="35955"/>
                </a:lnTo>
                <a:lnTo>
                  <a:pt x="350823" y="34347"/>
                </a:lnTo>
                <a:lnTo>
                  <a:pt x="354511" y="32071"/>
                </a:lnTo>
                <a:lnTo>
                  <a:pt x="356776" y="31513"/>
                </a:lnTo>
                <a:lnTo>
                  <a:pt x="382371" y="31513"/>
                </a:lnTo>
                <a:lnTo>
                  <a:pt x="381337" y="27872"/>
                </a:lnTo>
                <a:lnTo>
                  <a:pt x="375474" y="21935"/>
                </a:lnTo>
                <a:lnTo>
                  <a:pt x="370320" y="20451"/>
                </a:lnTo>
                <a:close/>
              </a:path>
              <a:path w="955675" h="100964">
                <a:moveTo>
                  <a:pt x="326745" y="34050"/>
                </a:moveTo>
                <a:lnTo>
                  <a:pt x="323495" y="34050"/>
                </a:lnTo>
                <a:lnTo>
                  <a:pt x="324938" y="34302"/>
                </a:lnTo>
                <a:lnTo>
                  <a:pt x="326240" y="34806"/>
                </a:lnTo>
                <a:lnTo>
                  <a:pt x="326745" y="34050"/>
                </a:lnTo>
                <a:close/>
              </a:path>
              <a:path w="955675" h="100964">
                <a:moveTo>
                  <a:pt x="330101" y="20451"/>
                </a:moveTo>
                <a:lnTo>
                  <a:pt x="321576" y="20451"/>
                </a:lnTo>
                <a:lnTo>
                  <a:pt x="314898" y="24605"/>
                </a:lnTo>
                <a:lnTo>
                  <a:pt x="307839" y="32917"/>
                </a:lnTo>
                <a:lnTo>
                  <a:pt x="327502" y="32917"/>
                </a:lnTo>
                <a:lnTo>
                  <a:pt x="334713" y="22126"/>
                </a:lnTo>
                <a:lnTo>
                  <a:pt x="332382" y="21009"/>
                </a:lnTo>
                <a:lnTo>
                  <a:pt x="330101" y="20451"/>
                </a:lnTo>
                <a:close/>
              </a:path>
              <a:path w="955675" h="100964">
                <a:moveTo>
                  <a:pt x="433276" y="20451"/>
                </a:moveTo>
                <a:lnTo>
                  <a:pt x="420289" y="20451"/>
                </a:lnTo>
                <a:lnTo>
                  <a:pt x="414250" y="22043"/>
                </a:lnTo>
                <a:lnTo>
                  <a:pt x="387901" y="49735"/>
                </a:lnTo>
                <a:lnTo>
                  <a:pt x="385131" y="63584"/>
                </a:lnTo>
                <a:lnTo>
                  <a:pt x="386073" y="69574"/>
                </a:lnTo>
                <a:lnTo>
                  <a:pt x="392894" y="78280"/>
                </a:lnTo>
                <a:lnTo>
                  <a:pt x="398252" y="80456"/>
                </a:lnTo>
                <a:lnTo>
                  <a:pt x="411958" y="80456"/>
                </a:lnTo>
                <a:lnTo>
                  <a:pt x="417935" y="78712"/>
                </a:lnTo>
                <a:lnTo>
                  <a:pt x="429044" y="71733"/>
                </a:lnTo>
                <a:lnTo>
                  <a:pt x="432191" y="68316"/>
                </a:lnTo>
                <a:lnTo>
                  <a:pt x="405768" y="68316"/>
                </a:lnTo>
                <a:lnTo>
                  <a:pt x="403884" y="67398"/>
                </a:lnTo>
                <a:lnTo>
                  <a:pt x="401373" y="63820"/>
                </a:lnTo>
                <a:lnTo>
                  <a:pt x="401293" y="63584"/>
                </a:lnTo>
                <a:lnTo>
                  <a:pt x="401002" y="61120"/>
                </a:lnTo>
                <a:lnTo>
                  <a:pt x="402455" y="53852"/>
                </a:lnTo>
                <a:lnTo>
                  <a:pt x="420266" y="31891"/>
                </a:lnTo>
                <a:lnTo>
                  <a:pt x="445723" y="31891"/>
                </a:lnTo>
                <a:lnTo>
                  <a:pt x="444966" y="29266"/>
                </a:lnTo>
                <a:lnTo>
                  <a:pt x="438319" y="22213"/>
                </a:lnTo>
                <a:lnTo>
                  <a:pt x="433276" y="20451"/>
                </a:lnTo>
                <a:close/>
              </a:path>
              <a:path w="955675" h="100964">
                <a:moveTo>
                  <a:pt x="422985" y="57522"/>
                </a:moveTo>
                <a:lnTo>
                  <a:pt x="420969" y="61120"/>
                </a:lnTo>
                <a:lnTo>
                  <a:pt x="418632" y="63820"/>
                </a:lnTo>
                <a:lnTo>
                  <a:pt x="413306" y="67415"/>
                </a:lnTo>
                <a:lnTo>
                  <a:pt x="410734" y="68316"/>
                </a:lnTo>
                <a:lnTo>
                  <a:pt x="432191" y="68316"/>
                </a:lnTo>
                <a:lnTo>
                  <a:pt x="433733" y="66641"/>
                </a:lnTo>
                <a:lnTo>
                  <a:pt x="437554" y="59952"/>
                </a:lnTo>
                <a:lnTo>
                  <a:pt x="422985" y="57522"/>
                </a:lnTo>
                <a:close/>
              </a:path>
              <a:path w="955675" h="100964">
                <a:moveTo>
                  <a:pt x="445723" y="31891"/>
                </a:moveTo>
                <a:lnTo>
                  <a:pt x="425843" y="31891"/>
                </a:lnTo>
                <a:lnTo>
                  <a:pt x="427788" y="32647"/>
                </a:lnTo>
                <a:lnTo>
                  <a:pt x="430384" y="35669"/>
                </a:lnTo>
                <a:lnTo>
                  <a:pt x="430894" y="38025"/>
                </a:lnTo>
                <a:lnTo>
                  <a:pt x="430614" y="41228"/>
                </a:lnTo>
                <a:lnTo>
                  <a:pt x="445658" y="39662"/>
                </a:lnTo>
                <a:lnTo>
                  <a:pt x="446304" y="33905"/>
                </a:lnTo>
                <a:lnTo>
                  <a:pt x="445723" y="31891"/>
                </a:lnTo>
                <a:close/>
              </a:path>
              <a:path w="955675" h="100964">
                <a:moveTo>
                  <a:pt x="477312" y="33295"/>
                </a:moveTo>
                <a:lnTo>
                  <a:pt x="461825" y="33295"/>
                </a:lnTo>
                <a:lnTo>
                  <a:pt x="449811" y="62704"/>
                </a:lnTo>
                <a:lnTo>
                  <a:pt x="448396" y="66588"/>
                </a:lnTo>
                <a:lnTo>
                  <a:pt x="448311" y="66867"/>
                </a:lnTo>
                <a:lnTo>
                  <a:pt x="447230" y="72272"/>
                </a:lnTo>
                <a:lnTo>
                  <a:pt x="447886" y="75196"/>
                </a:lnTo>
                <a:lnTo>
                  <a:pt x="452009" y="79403"/>
                </a:lnTo>
                <a:lnTo>
                  <a:pt x="455774" y="80456"/>
                </a:lnTo>
                <a:lnTo>
                  <a:pt x="464048" y="80456"/>
                </a:lnTo>
                <a:lnTo>
                  <a:pt x="466836" y="80188"/>
                </a:lnTo>
                <a:lnTo>
                  <a:pt x="469607" y="79647"/>
                </a:lnTo>
                <a:lnTo>
                  <a:pt x="474179" y="68530"/>
                </a:lnTo>
                <a:lnTo>
                  <a:pt x="467153" y="68530"/>
                </a:lnTo>
                <a:lnTo>
                  <a:pt x="465851" y="68198"/>
                </a:lnTo>
                <a:lnTo>
                  <a:pt x="464607" y="66867"/>
                </a:lnTo>
                <a:lnTo>
                  <a:pt x="464431" y="66022"/>
                </a:lnTo>
                <a:lnTo>
                  <a:pt x="464453" y="65751"/>
                </a:lnTo>
                <a:lnTo>
                  <a:pt x="464775" y="64143"/>
                </a:lnTo>
                <a:lnTo>
                  <a:pt x="466301" y="60240"/>
                </a:lnTo>
                <a:lnTo>
                  <a:pt x="477312" y="33295"/>
                </a:lnTo>
                <a:close/>
              </a:path>
              <a:path w="955675" h="100964">
                <a:moveTo>
                  <a:pt x="530766" y="20451"/>
                </a:moveTo>
                <a:lnTo>
                  <a:pt x="523752" y="20451"/>
                </a:lnTo>
                <a:lnTo>
                  <a:pt x="515816" y="21227"/>
                </a:lnTo>
                <a:lnTo>
                  <a:pt x="486705" y="45957"/>
                </a:lnTo>
                <a:lnTo>
                  <a:pt x="483531" y="61822"/>
                </a:lnTo>
                <a:lnTo>
                  <a:pt x="484632" y="68153"/>
                </a:lnTo>
                <a:lnTo>
                  <a:pt x="484759" y="68406"/>
                </a:lnTo>
                <a:lnTo>
                  <a:pt x="492344" y="78020"/>
                </a:lnTo>
                <a:lnTo>
                  <a:pt x="498115" y="80456"/>
                </a:lnTo>
                <a:lnTo>
                  <a:pt x="511426" y="80456"/>
                </a:lnTo>
                <a:lnTo>
                  <a:pt x="516769" y="79062"/>
                </a:lnTo>
                <a:lnTo>
                  <a:pt x="526914" y="73487"/>
                </a:lnTo>
                <a:lnTo>
                  <a:pt x="531262" y="69394"/>
                </a:lnTo>
                <a:lnTo>
                  <a:pt x="505006" y="69394"/>
                </a:lnTo>
                <a:lnTo>
                  <a:pt x="502603" y="68234"/>
                </a:lnTo>
                <a:lnTo>
                  <a:pt x="499169" y="63549"/>
                </a:lnTo>
                <a:lnTo>
                  <a:pt x="498776" y="61003"/>
                </a:lnTo>
                <a:lnTo>
                  <a:pt x="498741" y="60240"/>
                </a:lnTo>
                <a:lnTo>
                  <a:pt x="499458" y="56661"/>
                </a:lnTo>
                <a:lnTo>
                  <a:pt x="499794" y="55256"/>
                </a:lnTo>
                <a:lnTo>
                  <a:pt x="538645" y="55256"/>
                </a:lnTo>
                <a:lnTo>
                  <a:pt x="539961" y="52270"/>
                </a:lnTo>
                <a:lnTo>
                  <a:pt x="540995" y="48906"/>
                </a:lnTo>
                <a:lnTo>
                  <a:pt x="541613" y="45814"/>
                </a:lnTo>
                <a:lnTo>
                  <a:pt x="503246" y="45814"/>
                </a:lnTo>
                <a:lnTo>
                  <a:pt x="505088" y="41101"/>
                </a:lnTo>
                <a:lnTo>
                  <a:pt x="507517" y="37540"/>
                </a:lnTo>
                <a:lnTo>
                  <a:pt x="513555" y="32718"/>
                </a:lnTo>
                <a:lnTo>
                  <a:pt x="516665" y="31513"/>
                </a:lnTo>
                <a:lnTo>
                  <a:pt x="542480" y="31513"/>
                </a:lnTo>
                <a:lnTo>
                  <a:pt x="542449" y="31290"/>
                </a:lnTo>
                <a:lnTo>
                  <a:pt x="535909" y="22619"/>
                </a:lnTo>
                <a:lnTo>
                  <a:pt x="530766" y="20451"/>
                </a:lnTo>
                <a:close/>
              </a:path>
              <a:path w="955675" h="100964">
                <a:moveTo>
                  <a:pt x="732529" y="31513"/>
                </a:moveTo>
                <a:lnTo>
                  <a:pt x="712330" y="31513"/>
                </a:lnTo>
                <a:lnTo>
                  <a:pt x="714204" y="32079"/>
                </a:lnTo>
                <a:lnTo>
                  <a:pt x="716412" y="34302"/>
                </a:lnTo>
                <a:lnTo>
                  <a:pt x="716624" y="35057"/>
                </a:lnTo>
                <a:lnTo>
                  <a:pt x="716747" y="35955"/>
                </a:lnTo>
                <a:lnTo>
                  <a:pt x="716211" y="38637"/>
                </a:lnTo>
                <a:lnTo>
                  <a:pt x="690355" y="45417"/>
                </a:lnTo>
                <a:lnTo>
                  <a:pt x="683891" y="47396"/>
                </a:lnTo>
                <a:lnTo>
                  <a:pt x="671168" y="68856"/>
                </a:lnTo>
                <a:lnTo>
                  <a:pt x="671882" y="72677"/>
                </a:lnTo>
                <a:lnTo>
                  <a:pt x="676824" y="78901"/>
                </a:lnTo>
                <a:lnTo>
                  <a:pt x="680433" y="80456"/>
                </a:lnTo>
                <a:lnTo>
                  <a:pt x="688170" y="80456"/>
                </a:lnTo>
                <a:lnTo>
                  <a:pt x="691273" y="79782"/>
                </a:lnTo>
                <a:lnTo>
                  <a:pt x="697710" y="77083"/>
                </a:lnTo>
                <a:lnTo>
                  <a:pt x="700707" y="75151"/>
                </a:lnTo>
                <a:lnTo>
                  <a:pt x="703475" y="72632"/>
                </a:lnTo>
                <a:lnTo>
                  <a:pt x="718370" y="72632"/>
                </a:lnTo>
                <a:lnTo>
                  <a:pt x="719125" y="68856"/>
                </a:lnTo>
                <a:lnTo>
                  <a:pt x="690615" y="68856"/>
                </a:lnTo>
                <a:lnTo>
                  <a:pt x="689124" y="68271"/>
                </a:lnTo>
                <a:lnTo>
                  <a:pt x="686938" y="65751"/>
                </a:lnTo>
                <a:lnTo>
                  <a:pt x="686669" y="64564"/>
                </a:lnTo>
                <a:lnTo>
                  <a:pt x="686753" y="63441"/>
                </a:lnTo>
                <a:lnTo>
                  <a:pt x="706574" y="53097"/>
                </a:lnTo>
                <a:lnTo>
                  <a:pt x="708164" y="52883"/>
                </a:lnTo>
                <a:lnTo>
                  <a:pt x="709451" y="52649"/>
                </a:lnTo>
                <a:lnTo>
                  <a:pt x="710439" y="52398"/>
                </a:lnTo>
                <a:lnTo>
                  <a:pt x="725617" y="52398"/>
                </a:lnTo>
                <a:lnTo>
                  <a:pt x="727330" y="48331"/>
                </a:lnTo>
                <a:lnTo>
                  <a:pt x="729422" y="43223"/>
                </a:lnTo>
                <a:lnTo>
                  <a:pt x="730812" y="39339"/>
                </a:lnTo>
                <a:lnTo>
                  <a:pt x="731360" y="37360"/>
                </a:lnTo>
                <a:lnTo>
                  <a:pt x="732529" y="31513"/>
                </a:lnTo>
                <a:close/>
              </a:path>
              <a:path w="955675" h="100964">
                <a:moveTo>
                  <a:pt x="576580" y="21800"/>
                </a:moveTo>
                <a:lnTo>
                  <a:pt x="562119" y="21800"/>
                </a:lnTo>
                <a:lnTo>
                  <a:pt x="538677" y="79107"/>
                </a:lnTo>
                <a:lnTo>
                  <a:pt x="554164" y="79107"/>
                </a:lnTo>
                <a:lnTo>
                  <a:pt x="564507" y="53837"/>
                </a:lnTo>
                <a:lnTo>
                  <a:pt x="567102" y="48503"/>
                </a:lnTo>
                <a:lnTo>
                  <a:pt x="571541" y="41776"/>
                </a:lnTo>
                <a:lnTo>
                  <a:pt x="574228" y="39087"/>
                </a:lnTo>
                <a:lnTo>
                  <a:pt x="580540" y="35057"/>
                </a:lnTo>
                <a:lnTo>
                  <a:pt x="583448" y="34050"/>
                </a:lnTo>
                <a:lnTo>
                  <a:pt x="590942" y="34050"/>
                </a:lnTo>
                <a:lnTo>
                  <a:pt x="591699" y="32917"/>
                </a:lnTo>
                <a:lnTo>
                  <a:pt x="572037" y="32917"/>
                </a:lnTo>
                <a:lnTo>
                  <a:pt x="576580" y="21800"/>
                </a:lnTo>
                <a:close/>
              </a:path>
              <a:path w="955675" h="100964">
                <a:moveTo>
                  <a:pt x="621477" y="21800"/>
                </a:moveTo>
                <a:lnTo>
                  <a:pt x="605988" y="21800"/>
                </a:lnTo>
                <a:lnTo>
                  <a:pt x="582547" y="79107"/>
                </a:lnTo>
                <a:lnTo>
                  <a:pt x="598036" y="79107"/>
                </a:lnTo>
                <a:lnTo>
                  <a:pt x="621477" y="21800"/>
                </a:lnTo>
                <a:close/>
              </a:path>
              <a:path w="955675" h="100964">
                <a:moveTo>
                  <a:pt x="677596" y="21800"/>
                </a:moveTo>
                <a:lnTo>
                  <a:pt x="632647" y="21800"/>
                </a:lnTo>
                <a:lnTo>
                  <a:pt x="627692" y="33889"/>
                </a:lnTo>
                <a:lnTo>
                  <a:pt x="653323" y="33889"/>
                </a:lnTo>
                <a:lnTo>
                  <a:pt x="614969" y="68639"/>
                </a:lnTo>
                <a:lnTo>
                  <a:pt x="610663" y="79107"/>
                </a:lnTo>
                <a:lnTo>
                  <a:pt x="657500" y="79107"/>
                </a:lnTo>
                <a:lnTo>
                  <a:pt x="662649" y="66588"/>
                </a:lnTo>
                <a:lnTo>
                  <a:pt x="635074" y="66588"/>
                </a:lnTo>
                <a:lnTo>
                  <a:pt x="673863" y="31028"/>
                </a:lnTo>
                <a:lnTo>
                  <a:pt x="677596" y="21800"/>
                </a:lnTo>
                <a:close/>
              </a:path>
              <a:path w="955675" h="100964">
                <a:moveTo>
                  <a:pt x="718370" y="72632"/>
                </a:moveTo>
                <a:lnTo>
                  <a:pt x="703475" y="72632"/>
                </a:lnTo>
                <a:lnTo>
                  <a:pt x="703173" y="74862"/>
                </a:lnTo>
                <a:lnTo>
                  <a:pt x="703213" y="78020"/>
                </a:lnTo>
                <a:lnTo>
                  <a:pt x="703314" y="79107"/>
                </a:lnTo>
                <a:lnTo>
                  <a:pt x="718368" y="79107"/>
                </a:lnTo>
                <a:lnTo>
                  <a:pt x="718182" y="77021"/>
                </a:lnTo>
                <a:lnTo>
                  <a:pt x="718215" y="73406"/>
                </a:lnTo>
                <a:lnTo>
                  <a:pt x="718370" y="72632"/>
                </a:lnTo>
                <a:close/>
              </a:path>
              <a:path w="955675" h="100964">
                <a:moveTo>
                  <a:pt x="521765" y="61408"/>
                </a:moveTo>
                <a:lnTo>
                  <a:pt x="517824" y="66731"/>
                </a:lnTo>
                <a:lnTo>
                  <a:pt x="513280" y="69394"/>
                </a:lnTo>
                <a:lnTo>
                  <a:pt x="531262" y="69394"/>
                </a:lnTo>
                <a:lnTo>
                  <a:pt x="535170" y="63729"/>
                </a:lnTo>
                <a:lnTo>
                  <a:pt x="521765" y="61408"/>
                </a:lnTo>
                <a:close/>
              </a:path>
              <a:path w="955675" h="100964">
                <a:moveTo>
                  <a:pt x="725617" y="52398"/>
                </a:moveTo>
                <a:lnTo>
                  <a:pt x="710439" y="52398"/>
                </a:lnTo>
                <a:lnTo>
                  <a:pt x="708001" y="58314"/>
                </a:lnTo>
                <a:lnTo>
                  <a:pt x="706584" y="61003"/>
                </a:lnTo>
                <a:lnTo>
                  <a:pt x="703822" y="64564"/>
                </a:lnTo>
                <a:lnTo>
                  <a:pt x="701983" y="66022"/>
                </a:lnTo>
                <a:lnTo>
                  <a:pt x="697393" y="68289"/>
                </a:lnTo>
                <a:lnTo>
                  <a:pt x="695077" y="68856"/>
                </a:lnTo>
                <a:lnTo>
                  <a:pt x="719125" y="68856"/>
                </a:lnTo>
                <a:lnTo>
                  <a:pt x="719277" y="68153"/>
                </a:lnTo>
                <a:lnTo>
                  <a:pt x="720964" y="63441"/>
                </a:lnTo>
                <a:lnTo>
                  <a:pt x="725617" y="52398"/>
                </a:lnTo>
                <a:close/>
              </a:path>
              <a:path w="955675" h="100964">
                <a:moveTo>
                  <a:pt x="474334" y="68153"/>
                </a:moveTo>
                <a:lnTo>
                  <a:pt x="471548" y="68406"/>
                </a:lnTo>
                <a:lnTo>
                  <a:pt x="469816" y="68530"/>
                </a:lnTo>
                <a:lnTo>
                  <a:pt x="474179" y="68530"/>
                </a:lnTo>
                <a:lnTo>
                  <a:pt x="474334" y="68153"/>
                </a:lnTo>
                <a:close/>
              </a:path>
              <a:path w="955675" h="100964">
                <a:moveTo>
                  <a:pt x="542480" y="31513"/>
                </a:moveTo>
                <a:lnTo>
                  <a:pt x="523068" y="31513"/>
                </a:lnTo>
                <a:lnTo>
                  <a:pt x="525410" y="32574"/>
                </a:lnTo>
                <a:lnTo>
                  <a:pt x="528373" y="36819"/>
                </a:lnTo>
                <a:lnTo>
                  <a:pt x="528495" y="38043"/>
                </a:lnTo>
                <a:lnTo>
                  <a:pt x="528618" y="40364"/>
                </a:lnTo>
                <a:lnTo>
                  <a:pt x="527739" y="44733"/>
                </a:lnTo>
                <a:lnTo>
                  <a:pt x="527475" y="45814"/>
                </a:lnTo>
                <a:lnTo>
                  <a:pt x="541613" y="45814"/>
                </a:lnTo>
                <a:lnTo>
                  <a:pt x="543274" y="37503"/>
                </a:lnTo>
                <a:lnTo>
                  <a:pt x="543216" y="36748"/>
                </a:lnTo>
                <a:lnTo>
                  <a:pt x="542480" y="31513"/>
                </a:lnTo>
                <a:close/>
              </a:path>
              <a:path w="955675" h="100964">
                <a:moveTo>
                  <a:pt x="720478" y="20451"/>
                </a:moveTo>
                <a:lnTo>
                  <a:pt x="706016" y="20451"/>
                </a:lnTo>
                <a:lnTo>
                  <a:pt x="700036" y="21890"/>
                </a:lnTo>
                <a:lnTo>
                  <a:pt x="690285" y="27647"/>
                </a:lnTo>
                <a:lnTo>
                  <a:pt x="686475" y="31639"/>
                </a:lnTo>
                <a:lnTo>
                  <a:pt x="683726" y="36748"/>
                </a:lnTo>
                <a:lnTo>
                  <a:pt x="698576" y="38043"/>
                </a:lnTo>
                <a:lnTo>
                  <a:pt x="699569" y="35955"/>
                </a:lnTo>
                <a:lnTo>
                  <a:pt x="700979" y="34347"/>
                </a:lnTo>
                <a:lnTo>
                  <a:pt x="704669" y="32071"/>
                </a:lnTo>
                <a:lnTo>
                  <a:pt x="706932" y="31513"/>
                </a:lnTo>
                <a:lnTo>
                  <a:pt x="732529" y="31513"/>
                </a:lnTo>
                <a:lnTo>
                  <a:pt x="731496" y="27872"/>
                </a:lnTo>
                <a:lnTo>
                  <a:pt x="725632" y="21935"/>
                </a:lnTo>
                <a:lnTo>
                  <a:pt x="720478" y="20451"/>
                </a:lnTo>
                <a:close/>
              </a:path>
              <a:path w="955675" h="100964">
                <a:moveTo>
                  <a:pt x="590942" y="34050"/>
                </a:moveTo>
                <a:lnTo>
                  <a:pt x="587693" y="34050"/>
                </a:lnTo>
                <a:lnTo>
                  <a:pt x="589135" y="34302"/>
                </a:lnTo>
                <a:lnTo>
                  <a:pt x="590437" y="34806"/>
                </a:lnTo>
                <a:lnTo>
                  <a:pt x="590942" y="34050"/>
                </a:lnTo>
                <a:close/>
              </a:path>
              <a:path w="955675" h="100964">
                <a:moveTo>
                  <a:pt x="491482" y="21800"/>
                </a:moveTo>
                <a:lnTo>
                  <a:pt x="458997" y="21800"/>
                </a:lnTo>
                <a:lnTo>
                  <a:pt x="454325" y="33295"/>
                </a:lnTo>
                <a:lnTo>
                  <a:pt x="486810" y="33295"/>
                </a:lnTo>
                <a:lnTo>
                  <a:pt x="491482" y="21800"/>
                </a:lnTo>
                <a:close/>
              </a:path>
              <a:path w="955675" h="100964">
                <a:moveTo>
                  <a:pt x="594297" y="20451"/>
                </a:moveTo>
                <a:lnTo>
                  <a:pt x="585771" y="20451"/>
                </a:lnTo>
                <a:lnTo>
                  <a:pt x="579095" y="24605"/>
                </a:lnTo>
                <a:lnTo>
                  <a:pt x="572037" y="32917"/>
                </a:lnTo>
                <a:lnTo>
                  <a:pt x="591699" y="32917"/>
                </a:lnTo>
                <a:lnTo>
                  <a:pt x="598909" y="22126"/>
                </a:lnTo>
                <a:lnTo>
                  <a:pt x="596578" y="21009"/>
                </a:lnTo>
                <a:lnTo>
                  <a:pt x="594297" y="20451"/>
                </a:lnTo>
                <a:close/>
              </a:path>
              <a:path w="955675" h="100964">
                <a:moveTo>
                  <a:pt x="490167" y="1942"/>
                </a:moveTo>
                <a:lnTo>
                  <a:pt x="470276" y="12627"/>
                </a:lnTo>
                <a:lnTo>
                  <a:pt x="466551" y="21800"/>
                </a:lnTo>
                <a:lnTo>
                  <a:pt x="482039" y="21800"/>
                </a:lnTo>
                <a:lnTo>
                  <a:pt x="490167" y="1942"/>
                </a:lnTo>
                <a:close/>
              </a:path>
              <a:path w="955675" h="100964">
                <a:moveTo>
                  <a:pt x="630369" y="0"/>
                </a:moveTo>
                <a:lnTo>
                  <a:pt x="614882" y="0"/>
                </a:lnTo>
                <a:lnTo>
                  <a:pt x="609163" y="14028"/>
                </a:lnTo>
                <a:lnTo>
                  <a:pt x="624649" y="14028"/>
                </a:lnTo>
                <a:lnTo>
                  <a:pt x="630369" y="0"/>
                </a:lnTo>
                <a:close/>
              </a:path>
              <a:path w="955675" h="100964">
                <a:moveTo>
                  <a:pt x="798308" y="21800"/>
                </a:moveTo>
                <a:lnTo>
                  <a:pt x="783631" y="21800"/>
                </a:lnTo>
                <a:lnTo>
                  <a:pt x="751286" y="100962"/>
                </a:lnTo>
                <a:lnTo>
                  <a:pt x="766773" y="100962"/>
                </a:lnTo>
                <a:lnTo>
                  <a:pt x="778926" y="71230"/>
                </a:lnTo>
                <a:lnTo>
                  <a:pt x="815374" y="71230"/>
                </a:lnTo>
                <a:lnTo>
                  <a:pt x="817688" y="68747"/>
                </a:lnTo>
                <a:lnTo>
                  <a:pt x="791582" y="68747"/>
                </a:lnTo>
                <a:lnTo>
                  <a:pt x="789264" y="67516"/>
                </a:lnTo>
                <a:lnTo>
                  <a:pt x="785896" y="62587"/>
                </a:lnTo>
                <a:lnTo>
                  <a:pt x="785501" y="59124"/>
                </a:lnTo>
                <a:lnTo>
                  <a:pt x="787006" y="51605"/>
                </a:lnTo>
                <a:lnTo>
                  <a:pt x="803777" y="31513"/>
                </a:lnTo>
                <a:lnTo>
                  <a:pt x="831069" y="31513"/>
                </a:lnTo>
                <a:lnTo>
                  <a:pt x="831000" y="30794"/>
                </a:lnTo>
                <a:lnTo>
                  <a:pt x="828875" y="27681"/>
                </a:lnTo>
                <a:lnTo>
                  <a:pt x="795891" y="27681"/>
                </a:lnTo>
                <a:lnTo>
                  <a:pt x="798308" y="21800"/>
                </a:lnTo>
                <a:close/>
              </a:path>
              <a:path w="955675" h="100964">
                <a:moveTo>
                  <a:pt x="815374" y="71230"/>
                </a:moveTo>
                <a:lnTo>
                  <a:pt x="778926" y="71230"/>
                </a:lnTo>
                <a:lnTo>
                  <a:pt x="781580" y="77381"/>
                </a:lnTo>
                <a:lnTo>
                  <a:pt x="786702" y="80456"/>
                </a:lnTo>
                <a:lnTo>
                  <a:pt x="801669" y="80456"/>
                </a:lnTo>
                <a:lnTo>
                  <a:pt x="808662" y="77417"/>
                </a:lnTo>
                <a:lnTo>
                  <a:pt x="815374" y="71230"/>
                </a:lnTo>
                <a:close/>
              </a:path>
              <a:path w="955675" h="100964">
                <a:moveTo>
                  <a:pt x="831069" y="31513"/>
                </a:moveTo>
                <a:lnTo>
                  <a:pt x="809892" y="31513"/>
                </a:lnTo>
                <a:lnTo>
                  <a:pt x="812272" y="32656"/>
                </a:lnTo>
                <a:lnTo>
                  <a:pt x="815458" y="37225"/>
                </a:lnTo>
                <a:lnTo>
                  <a:pt x="797085" y="68747"/>
                </a:lnTo>
                <a:lnTo>
                  <a:pt x="817688" y="68747"/>
                </a:lnTo>
                <a:lnTo>
                  <a:pt x="831574" y="36774"/>
                </a:lnTo>
                <a:lnTo>
                  <a:pt x="831069" y="31513"/>
                </a:lnTo>
                <a:close/>
              </a:path>
              <a:path w="955675" h="100964">
                <a:moveTo>
                  <a:pt x="820936" y="20451"/>
                </a:moveTo>
                <a:lnTo>
                  <a:pt x="811800" y="20451"/>
                </a:lnTo>
                <a:lnTo>
                  <a:pt x="808756" y="21009"/>
                </a:lnTo>
                <a:lnTo>
                  <a:pt x="802842" y="23239"/>
                </a:lnTo>
                <a:lnTo>
                  <a:pt x="799539" y="25093"/>
                </a:lnTo>
                <a:lnTo>
                  <a:pt x="795891" y="27681"/>
                </a:lnTo>
                <a:lnTo>
                  <a:pt x="828875" y="27681"/>
                </a:lnTo>
                <a:lnTo>
                  <a:pt x="825351" y="22520"/>
                </a:lnTo>
                <a:lnTo>
                  <a:pt x="820936" y="20451"/>
                </a:lnTo>
                <a:close/>
              </a:path>
              <a:path w="955675" h="100964">
                <a:moveTo>
                  <a:pt x="883226" y="20451"/>
                </a:moveTo>
                <a:lnTo>
                  <a:pt x="874772" y="20451"/>
                </a:lnTo>
                <a:lnTo>
                  <a:pt x="867694" y="21043"/>
                </a:lnTo>
                <a:lnTo>
                  <a:pt x="837280" y="47754"/>
                </a:lnTo>
                <a:lnTo>
                  <a:pt x="834355" y="61138"/>
                </a:lnTo>
                <a:lnTo>
                  <a:pt x="834478" y="64088"/>
                </a:lnTo>
                <a:lnTo>
                  <a:pt x="836995" y="72004"/>
                </a:lnTo>
                <a:lnTo>
                  <a:pt x="839495" y="75061"/>
                </a:lnTo>
                <a:lnTo>
                  <a:pt x="846978" y="79377"/>
                </a:lnTo>
                <a:lnTo>
                  <a:pt x="851547" y="80456"/>
                </a:lnTo>
                <a:lnTo>
                  <a:pt x="856942" y="80456"/>
                </a:lnTo>
                <a:lnTo>
                  <a:pt x="884535" y="68477"/>
                </a:lnTo>
                <a:lnTo>
                  <a:pt x="856496" y="68477"/>
                </a:lnTo>
                <a:lnTo>
                  <a:pt x="853932" y="67272"/>
                </a:lnTo>
                <a:lnTo>
                  <a:pt x="850436" y="62452"/>
                </a:lnTo>
                <a:lnTo>
                  <a:pt x="849972" y="59197"/>
                </a:lnTo>
                <a:lnTo>
                  <a:pt x="851453" y="51785"/>
                </a:lnTo>
                <a:lnTo>
                  <a:pt x="869150" y="32106"/>
                </a:lnTo>
                <a:lnTo>
                  <a:pt x="896997" y="32106"/>
                </a:lnTo>
                <a:lnTo>
                  <a:pt x="889362" y="22780"/>
                </a:lnTo>
                <a:lnTo>
                  <a:pt x="883226" y="20451"/>
                </a:lnTo>
                <a:close/>
              </a:path>
              <a:path w="955675" h="100964">
                <a:moveTo>
                  <a:pt x="932726" y="21800"/>
                </a:moveTo>
                <a:lnTo>
                  <a:pt x="918265" y="21800"/>
                </a:lnTo>
                <a:lnTo>
                  <a:pt x="894824" y="79107"/>
                </a:lnTo>
                <a:lnTo>
                  <a:pt x="910312" y="79107"/>
                </a:lnTo>
                <a:lnTo>
                  <a:pt x="920653" y="53837"/>
                </a:lnTo>
                <a:lnTo>
                  <a:pt x="923250" y="48503"/>
                </a:lnTo>
                <a:lnTo>
                  <a:pt x="927690" y="41776"/>
                </a:lnTo>
                <a:lnTo>
                  <a:pt x="930376" y="39087"/>
                </a:lnTo>
                <a:lnTo>
                  <a:pt x="936686" y="35057"/>
                </a:lnTo>
                <a:lnTo>
                  <a:pt x="939594" y="34050"/>
                </a:lnTo>
                <a:lnTo>
                  <a:pt x="947090" y="34050"/>
                </a:lnTo>
                <a:lnTo>
                  <a:pt x="947847" y="32917"/>
                </a:lnTo>
                <a:lnTo>
                  <a:pt x="928183" y="32917"/>
                </a:lnTo>
                <a:lnTo>
                  <a:pt x="932726" y="21800"/>
                </a:lnTo>
                <a:close/>
              </a:path>
              <a:path w="955675" h="100964">
                <a:moveTo>
                  <a:pt x="896997" y="32106"/>
                </a:moveTo>
                <a:lnTo>
                  <a:pt x="875876" y="32106"/>
                </a:lnTo>
                <a:lnTo>
                  <a:pt x="878417" y="33213"/>
                </a:lnTo>
                <a:lnTo>
                  <a:pt x="881811" y="37638"/>
                </a:lnTo>
                <a:lnTo>
                  <a:pt x="882246" y="40282"/>
                </a:lnTo>
                <a:lnTo>
                  <a:pt x="882210" y="41005"/>
                </a:lnTo>
                <a:lnTo>
                  <a:pt x="880085" y="51624"/>
                </a:lnTo>
                <a:lnTo>
                  <a:pt x="876783" y="57883"/>
                </a:lnTo>
                <a:lnTo>
                  <a:pt x="868048" y="66660"/>
                </a:lnTo>
                <a:lnTo>
                  <a:pt x="864124" y="68477"/>
                </a:lnTo>
                <a:lnTo>
                  <a:pt x="884535" y="68477"/>
                </a:lnTo>
                <a:lnTo>
                  <a:pt x="898117" y="38367"/>
                </a:lnTo>
                <a:lnTo>
                  <a:pt x="896997" y="32106"/>
                </a:lnTo>
                <a:close/>
              </a:path>
              <a:path w="955675" h="100964">
                <a:moveTo>
                  <a:pt x="947090" y="34050"/>
                </a:moveTo>
                <a:lnTo>
                  <a:pt x="943839" y="34050"/>
                </a:lnTo>
                <a:lnTo>
                  <a:pt x="945282" y="34302"/>
                </a:lnTo>
                <a:lnTo>
                  <a:pt x="946585" y="34806"/>
                </a:lnTo>
                <a:lnTo>
                  <a:pt x="947090" y="34050"/>
                </a:lnTo>
                <a:close/>
              </a:path>
              <a:path w="955675" h="100964">
                <a:moveTo>
                  <a:pt x="950445" y="20451"/>
                </a:moveTo>
                <a:lnTo>
                  <a:pt x="941918" y="20451"/>
                </a:lnTo>
                <a:lnTo>
                  <a:pt x="935241" y="24605"/>
                </a:lnTo>
                <a:lnTo>
                  <a:pt x="928183" y="32917"/>
                </a:lnTo>
                <a:lnTo>
                  <a:pt x="947847" y="32917"/>
                </a:lnTo>
                <a:lnTo>
                  <a:pt x="955055" y="22126"/>
                </a:lnTo>
                <a:lnTo>
                  <a:pt x="952724" y="21009"/>
                </a:lnTo>
                <a:lnTo>
                  <a:pt x="950445" y="20451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827705" y="1906199"/>
            <a:ext cx="989330" cy="119380"/>
          </a:xfrm>
          <a:custGeom>
            <a:avLst/>
            <a:gdLst/>
            <a:ahLst/>
            <a:cxnLst/>
            <a:rect l="l" t="t" r="r" b="b"/>
            <a:pathLst>
              <a:path w="989329" h="119380">
                <a:moveTo>
                  <a:pt x="0" y="0"/>
                </a:moveTo>
                <a:lnTo>
                  <a:pt x="989027" y="0"/>
                </a:lnTo>
                <a:lnTo>
                  <a:pt x="989027" y="119381"/>
                </a:lnTo>
                <a:lnTo>
                  <a:pt x="0" y="119381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989746" y="4739151"/>
            <a:ext cx="156877" cy="10808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867590" y="4590586"/>
            <a:ext cx="527050" cy="80645"/>
          </a:xfrm>
          <a:custGeom>
            <a:avLst/>
            <a:gdLst/>
            <a:ahLst/>
            <a:cxnLst/>
            <a:rect l="l" t="t" r="r" b="b"/>
            <a:pathLst>
              <a:path w="527050" h="80645">
                <a:moveTo>
                  <a:pt x="96560" y="20450"/>
                </a:moveTo>
                <a:lnTo>
                  <a:pt x="89543" y="20450"/>
                </a:lnTo>
                <a:lnTo>
                  <a:pt x="81608" y="21226"/>
                </a:lnTo>
                <a:lnTo>
                  <a:pt x="52497" y="45956"/>
                </a:lnTo>
                <a:lnTo>
                  <a:pt x="49362" y="62038"/>
                </a:lnTo>
                <a:lnTo>
                  <a:pt x="50445" y="68270"/>
                </a:lnTo>
                <a:lnTo>
                  <a:pt x="58136" y="78020"/>
                </a:lnTo>
                <a:lnTo>
                  <a:pt x="63909" y="80457"/>
                </a:lnTo>
                <a:lnTo>
                  <a:pt x="77219" y="80457"/>
                </a:lnTo>
                <a:lnTo>
                  <a:pt x="82561" y="79061"/>
                </a:lnTo>
                <a:lnTo>
                  <a:pt x="92706" y="73486"/>
                </a:lnTo>
                <a:lnTo>
                  <a:pt x="97053" y="69393"/>
                </a:lnTo>
                <a:lnTo>
                  <a:pt x="70797" y="69393"/>
                </a:lnTo>
                <a:lnTo>
                  <a:pt x="68379" y="68225"/>
                </a:lnTo>
                <a:lnTo>
                  <a:pt x="64961" y="63548"/>
                </a:lnTo>
                <a:lnTo>
                  <a:pt x="64523" y="60706"/>
                </a:lnTo>
                <a:lnTo>
                  <a:pt x="64527" y="60274"/>
                </a:lnTo>
                <a:lnTo>
                  <a:pt x="65369" y="56119"/>
                </a:lnTo>
                <a:lnTo>
                  <a:pt x="65585" y="55256"/>
                </a:lnTo>
                <a:lnTo>
                  <a:pt x="104436" y="55256"/>
                </a:lnTo>
                <a:lnTo>
                  <a:pt x="105754" y="52270"/>
                </a:lnTo>
                <a:lnTo>
                  <a:pt x="106786" y="48908"/>
                </a:lnTo>
                <a:lnTo>
                  <a:pt x="107405" y="45813"/>
                </a:lnTo>
                <a:lnTo>
                  <a:pt x="69039" y="45813"/>
                </a:lnTo>
                <a:lnTo>
                  <a:pt x="70881" y="41100"/>
                </a:lnTo>
                <a:lnTo>
                  <a:pt x="73310" y="37539"/>
                </a:lnTo>
                <a:lnTo>
                  <a:pt x="79348" y="32718"/>
                </a:lnTo>
                <a:lnTo>
                  <a:pt x="82457" y="31514"/>
                </a:lnTo>
                <a:lnTo>
                  <a:pt x="108273" y="31514"/>
                </a:lnTo>
                <a:lnTo>
                  <a:pt x="108241" y="31289"/>
                </a:lnTo>
                <a:lnTo>
                  <a:pt x="101702" y="22618"/>
                </a:lnTo>
                <a:lnTo>
                  <a:pt x="96560" y="20450"/>
                </a:lnTo>
                <a:close/>
              </a:path>
              <a:path w="527050" h="80645">
                <a:moveTo>
                  <a:pt x="122019" y="60706"/>
                </a:moveTo>
                <a:lnTo>
                  <a:pt x="106543" y="63080"/>
                </a:lnTo>
                <a:lnTo>
                  <a:pt x="107026" y="68225"/>
                </a:lnTo>
                <a:lnTo>
                  <a:pt x="107140" y="68739"/>
                </a:lnTo>
                <a:lnTo>
                  <a:pt x="109273" y="72856"/>
                </a:lnTo>
                <a:lnTo>
                  <a:pt x="117086" y="78936"/>
                </a:lnTo>
                <a:lnTo>
                  <a:pt x="123177" y="80457"/>
                </a:lnTo>
                <a:lnTo>
                  <a:pt x="139760" y="80457"/>
                </a:lnTo>
                <a:lnTo>
                  <a:pt x="146599" y="78460"/>
                </a:lnTo>
                <a:lnTo>
                  <a:pt x="157334" y="70474"/>
                </a:lnTo>
                <a:lnTo>
                  <a:pt x="158074" y="69393"/>
                </a:lnTo>
                <a:lnTo>
                  <a:pt x="129922" y="69393"/>
                </a:lnTo>
                <a:lnTo>
                  <a:pt x="127356" y="68739"/>
                </a:lnTo>
                <a:lnTo>
                  <a:pt x="123923" y="66111"/>
                </a:lnTo>
                <a:lnTo>
                  <a:pt x="122716" y="63872"/>
                </a:lnTo>
                <a:lnTo>
                  <a:pt x="122019" y="60706"/>
                </a:lnTo>
                <a:close/>
              </a:path>
              <a:path w="527050" h="80645">
                <a:moveTo>
                  <a:pt x="37903" y="21799"/>
                </a:moveTo>
                <a:lnTo>
                  <a:pt x="23441" y="21799"/>
                </a:lnTo>
                <a:lnTo>
                  <a:pt x="0" y="79106"/>
                </a:lnTo>
                <a:lnTo>
                  <a:pt x="15488" y="79106"/>
                </a:lnTo>
                <a:lnTo>
                  <a:pt x="25829" y="53836"/>
                </a:lnTo>
                <a:lnTo>
                  <a:pt x="28426" y="48503"/>
                </a:lnTo>
                <a:lnTo>
                  <a:pt x="32864" y="41775"/>
                </a:lnTo>
                <a:lnTo>
                  <a:pt x="35552" y="39086"/>
                </a:lnTo>
                <a:lnTo>
                  <a:pt x="41861" y="35057"/>
                </a:lnTo>
                <a:lnTo>
                  <a:pt x="44770" y="34050"/>
                </a:lnTo>
                <a:lnTo>
                  <a:pt x="52265" y="34050"/>
                </a:lnTo>
                <a:lnTo>
                  <a:pt x="53022" y="32916"/>
                </a:lnTo>
                <a:lnTo>
                  <a:pt x="33360" y="32916"/>
                </a:lnTo>
                <a:lnTo>
                  <a:pt x="37903" y="21799"/>
                </a:lnTo>
                <a:close/>
              </a:path>
              <a:path w="527050" h="80645">
                <a:moveTo>
                  <a:pt x="87559" y="61408"/>
                </a:moveTo>
                <a:lnTo>
                  <a:pt x="83615" y="66733"/>
                </a:lnTo>
                <a:lnTo>
                  <a:pt x="79071" y="69393"/>
                </a:lnTo>
                <a:lnTo>
                  <a:pt x="97053" y="69393"/>
                </a:lnTo>
                <a:lnTo>
                  <a:pt x="100962" y="63728"/>
                </a:lnTo>
                <a:lnTo>
                  <a:pt x="87559" y="61408"/>
                </a:lnTo>
                <a:close/>
              </a:path>
              <a:path w="527050" h="80645">
                <a:moveTo>
                  <a:pt x="157086" y="20450"/>
                </a:moveTo>
                <a:lnTo>
                  <a:pt x="140429" y="20450"/>
                </a:lnTo>
                <a:lnTo>
                  <a:pt x="132976" y="22734"/>
                </a:lnTo>
                <a:lnTo>
                  <a:pt x="123314" y="30579"/>
                </a:lnTo>
                <a:lnTo>
                  <a:pt x="120842" y="34481"/>
                </a:lnTo>
                <a:lnTo>
                  <a:pt x="119028" y="43546"/>
                </a:lnTo>
                <a:lnTo>
                  <a:pt x="120040" y="47215"/>
                </a:lnTo>
                <a:lnTo>
                  <a:pt x="124839" y="51820"/>
                </a:lnTo>
                <a:lnTo>
                  <a:pt x="130141" y="54268"/>
                </a:lnTo>
                <a:lnTo>
                  <a:pt x="142137" y="58512"/>
                </a:lnTo>
                <a:lnTo>
                  <a:pt x="144082" y="59485"/>
                </a:lnTo>
                <a:lnTo>
                  <a:pt x="144714" y="60274"/>
                </a:lnTo>
                <a:lnTo>
                  <a:pt x="145304" y="61103"/>
                </a:lnTo>
                <a:lnTo>
                  <a:pt x="145495" y="62038"/>
                </a:lnTo>
                <a:lnTo>
                  <a:pt x="144976" y="64627"/>
                </a:lnTo>
                <a:lnTo>
                  <a:pt x="143978" y="65941"/>
                </a:lnTo>
                <a:lnTo>
                  <a:pt x="139848" y="68604"/>
                </a:lnTo>
                <a:lnTo>
                  <a:pt x="136864" y="69393"/>
                </a:lnTo>
                <a:lnTo>
                  <a:pt x="158074" y="69393"/>
                </a:lnTo>
                <a:lnTo>
                  <a:pt x="160561" y="65761"/>
                </a:lnTo>
                <a:lnTo>
                  <a:pt x="162489" y="56119"/>
                </a:lnTo>
                <a:lnTo>
                  <a:pt x="161410" y="52521"/>
                </a:lnTo>
                <a:lnTo>
                  <a:pt x="156280" y="47414"/>
                </a:lnTo>
                <a:lnTo>
                  <a:pt x="151657" y="45255"/>
                </a:lnTo>
                <a:lnTo>
                  <a:pt x="139938" y="41622"/>
                </a:lnTo>
                <a:lnTo>
                  <a:pt x="137242" y="40615"/>
                </a:lnTo>
                <a:lnTo>
                  <a:pt x="135207" y="39105"/>
                </a:lnTo>
                <a:lnTo>
                  <a:pt x="134731" y="37934"/>
                </a:lnTo>
                <a:lnTo>
                  <a:pt x="135307" y="35057"/>
                </a:lnTo>
                <a:lnTo>
                  <a:pt x="136252" y="33833"/>
                </a:lnTo>
                <a:lnTo>
                  <a:pt x="139525" y="31676"/>
                </a:lnTo>
                <a:lnTo>
                  <a:pt x="141962" y="31136"/>
                </a:lnTo>
                <a:lnTo>
                  <a:pt x="170535" y="31136"/>
                </a:lnTo>
                <a:lnTo>
                  <a:pt x="170529" y="30847"/>
                </a:lnTo>
                <a:lnTo>
                  <a:pt x="168868" y="27196"/>
                </a:lnTo>
                <a:lnTo>
                  <a:pt x="162392" y="21799"/>
                </a:lnTo>
                <a:lnTo>
                  <a:pt x="157086" y="20450"/>
                </a:lnTo>
                <a:close/>
              </a:path>
              <a:path w="527050" h="80645">
                <a:moveTo>
                  <a:pt x="108273" y="31514"/>
                </a:moveTo>
                <a:lnTo>
                  <a:pt x="88861" y="31514"/>
                </a:lnTo>
                <a:lnTo>
                  <a:pt x="91202" y="32574"/>
                </a:lnTo>
                <a:lnTo>
                  <a:pt x="94167" y="36818"/>
                </a:lnTo>
                <a:lnTo>
                  <a:pt x="94239" y="37539"/>
                </a:lnTo>
                <a:lnTo>
                  <a:pt x="94362" y="40615"/>
                </a:lnTo>
                <a:lnTo>
                  <a:pt x="93635" y="44247"/>
                </a:lnTo>
                <a:lnTo>
                  <a:pt x="93267" y="45813"/>
                </a:lnTo>
                <a:lnTo>
                  <a:pt x="107405" y="45813"/>
                </a:lnTo>
                <a:lnTo>
                  <a:pt x="108981" y="37934"/>
                </a:lnTo>
                <a:lnTo>
                  <a:pt x="109021" y="36818"/>
                </a:lnTo>
                <a:lnTo>
                  <a:pt x="108273" y="31514"/>
                </a:lnTo>
                <a:close/>
              </a:path>
              <a:path w="527050" h="80645">
                <a:moveTo>
                  <a:pt x="170535" y="31136"/>
                </a:moveTo>
                <a:lnTo>
                  <a:pt x="148437" y="31136"/>
                </a:lnTo>
                <a:lnTo>
                  <a:pt x="151067" y="31837"/>
                </a:lnTo>
                <a:lnTo>
                  <a:pt x="154571" y="34283"/>
                </a:lnTo>
                <a:lnTo>
                  <a:pt x="155482" y="35849"/>
                </a:lnTo>
                <a:lnTo>
                  <a:pt x="155819" y="37934"/>
                </a:lnTo>
                <a:lnTo>
                  <a:pt x="170615" y="35452"/>
                </a:lnTo>
                <a:lnTo>
                  <a:pt x="170535" y="31136"/>
                </a:lnTo>
                <a:close/>
              </a:path>
              <a:path w="527050" h="80645">
                <a:moveTo>
                  <a:pt x="52265" y="34050"/>
                </a:moveTo>
                <a:lnTo>
                  <a:pt x="49016" y="34050"/>
                </a:lnTo>
                <a:lnTo>
                  <a:pt x="50457" y="34301"/>
                </a:lnTo>
                <a:lnTo>
                  <a:pt x="51760" y="34805"/>
                </a:lnTo>
                <a:lnTo>
                  <a:pt x="52265" y="34050"/>
                </a:lnTo>
                <a:close/>
              </a:path>
              <a:path w="527050" h="80645">
                <a:moveTo>
                  <a:pt x="55620" y="20450"/>
                </a:moveTo>
                <a:lnTo>
                  <a:pt x="47094" y="20450"/>
                </a:lnTo>
                <a:lnTo>
                  <a:pt x="40416" y="24607"/>
                </a:lnTo>
                <a:lnTo>
                  <a:pt x="33360" y="32916"/>
                </a:lnTo>
                <a:lnTo>
                  <a:pt x="53022" y="32916"/>
                </a:lnTo>
                <a:lnTo>
                  <a:pt x="60231" y="22124"/>
                </a:lnTo>
                <a:lnTo>
                  <a:pt x="57900" y="21009"/>
                </a:lnTo>
                <a:lnTo>
                  <a:pt x="55620" y="20450"/>
                </a:lnTo>
                <a:close/>
              </a:path>
              <a:path w="527050" h="80645">
                <a:moveTo>
                  <a:pt x="205616" y="21799"/>
                </a:moveTo>
                <a:lnTo>
                  <a:pt x="190130" y="21799"/>
                </a:lnTo>
                <a:lnTo>
                  <a:pt x="174588" y="59807"/>
                </a:lnTo>
                <a:lnTo>
                  <a:pt x="173296" y="63441"/>
                </a:lnTo>
                <a:lnTo>
                  <a:pt x="171944" y="70096"/>
                </a:lnTo>
                <a:lnTo>
                  <a:pt x="172570" y="73711"/>
                </a:lnTo>
                <a:lnTo>
                  <a:pt x="176886" y="79106"/>
                </a:lnTo>
                <a:lnTo>
                  <a:pt x="180323" y="80457"/>
                </a:lnTo>
                <a:lnTo>
                  <a:pt x="192481" y="80457"/>
                </a:lnTo>
                <a:lnTo>
                  <a:pt x="199978" y="77416"/>
                </a:lnTo>
                <a:lnTo>
                  <a:pt x="207525" y="71338"/>
                </a:lnTo>
                <a:lnTo>
                  <a:pt x="221991" y="71338"/>
                </a:lnTo>
                <a:lnTo>
                  <a:pt x="222787" y="69393"/>
                </a:lnTo>
                <a:lnTo>
                  <a:pt x="192356" y="69393"/>
                </a:lnTo>
                <a:lnTo>
                  <a:pt x="190909" y="68801"/>
                </a:lnTo>
                <a:lnTo>
                  <a:pt x="188938" y="66426"/>
                </a:lnTo>
                <a:lnTo>
                  <a:pt x="188651" y="65176"/>
                </a:lnTo>
                <a:lnTo>
                  <a:pt x="188766" y="64232"/>
                </a:lnTo>
                <a:lnTo>
                  <a:pt x="189143" y="62343"/>
                </a:lnTo>
                <a:lnTo>
                  <a:pt x="190239" y="59429"/>
                </a:lnTo>
                <a:lnTo>
                  <a:pt x="205616" y="21799"/>
                </a:lnTo>
                <a:close/>
              </a:path>
              <a:path w="527050" h="80645">
                <a:moveTo>
                  <a:pt x="301043" y="33295"/>
                </a:moveTo>
                <a:lnTo>
                  <a:pt x="285554" y="33295"/>
                </a:lnTo>
                <a:lnTo>
                  <a:pt x="273539" y="62703"/>
                </a:lnTo>
                <a:lnTo>
                  <a:pt x="272061" y="66768"/>
                </a:lnTo>
                <a:lnTo>
                  <a:pt x="271147" y="71338"/>
                </a:lnTo>
                <a:lnTo>
                  <a:pt x="271051" y="72676"/>
                </a:lnTo>
                <a:lnTo>
                  <a:pt x="271617" y="75195"/>
                </a:lnTo>
                <a:lnTo>
                  <a:pt x="275739" y="79403"/>
                </a:lnTo>
                <a:lnTo>
                  <a:pt x="279504" y="80457"/>
                </a:lnTo>
                <a:lnTo>
                  <a:pt x="287778" y="80457"/>
                </a:lnTo>
                <a:lnTo>
                  <a:pt x="290566" y="80187"/>
                </a:lnTo>
                <a:lnTo>
                  <a:pt x="293335" y="79646"/>
                </a:lnTo>
                <a:lnTo>
                  <a:pt x="297908" y="68530"/>
                </a:lnTo>
                <a:lnTo>
                  <a:pt x="290883" y="68530"/>
                </a:lnTo>
                <a:lnTo>
                  <a:pt x="289581" y="68198"/>
                </a:lnTo>
                <a:lnTo>
                  <a:pt x="288337" y="66867"/>
                </a:lnTo>
                <a:lnTo>
                  <a:pt x="288246" y="66426"/>
                </a:lnTo>
                <a:lnTo>
                  <a:pt x="288332" y="65006"/>
                </a:lnTo>
                <a:lnTo>
                  <a:pt x="288505" y="64142"/>
                </a:lnTo>
                <a:lnTo>
                  <a:pt x="289719" y="61003"/>
                </a:lnTo>
                <a:lnTo>
                  <a:pt x="301043" y="33295"/>
                </a:lnTo>
                <a:close/>
              </a:path>
              <a:path w="527050" h="80645">
                <a:moveTo>
                  <a:pt x="365828" y="31514"/>
                </a:moveTo>
                <a:lnTo>
                  <a:pt x="345628" y="31514"/>
                </a:lnTo>
                <a:lnTo>
                  <a:pt x="347503" y="32079"/>
                </a:lnTo>
                <a:lnTo>
                  <a:pt x="349711" y="34301"/>
                </a:lnTo>
                <a:lnTo>
                  <a:pt x="323655" y="45418"/>
                </a:lnTo>
                <a:lnTo>
                  <a:pt x="317190" y="47395"/>
                </a:lnTo>
                <a:lnTo>
                  <a:pt x="304457" y="68801"/>
                </a:lnTo>
                <a:lnTo>
                  <a:pt x="305181" y="72676"/>
                </a:lnTo>
                <a:lnTo>
                  <a:pt x="310123" y="78900"/>
                </a:lnTo>
                <a:lnTo>
                  <a:pt x="313732" y="80457"/>
                </a:lnTo>
                <a:lnTo>
                  <a:pt x="321467" y="80457"/>
                </a:lnTo>
                <a:lnTo>
                  <a:pt x="324572" y="79781"/>
                </a:lnTo>
                <a:lnTo>
                  <a:pt x="331009" y="77084"/>
                </a:lnTo>
                <a:lnTo>
                  <a:pt x="334004" y="75150"/>
                </a:lnTo>
                <a:lnTo>
                  <a:pt x="336775" y="72631"/>
                </a:lnTo>
                <a:lnTo>
                  <a:pt x="351669" y="72631"/>
                </a:lnTo>
                <a:lnTo>
                  <a:pt x="352424" y="68855"/>
                </a:lnTo>
                <a:lnTo>
                  <a:pt x="323914" y="68855"/>
                </a:lnTo>
                <a:lnTo>
                  <a:pt x="322328" y="68233"/>
                </a:lnTo>
                <a:lnTo>
                  <a:pt x="320235" y="65752"/>
                </a:lnTo>
                <a:lnTo>
                  <a:pt x="319968" y="64564"/>
                </a:lnTo>
                <a:lnTo>
                  <a:pt x="320052" y="63441"/>
                </a:lnTo>
                <a:lnTo>
                  <a:pt x="339871" y="53097"/>
                </a:lnTo>
                <a:lnTo>
                  <a:pt x="341461" y="52882"/>
                </a:lnTo>
                <a:lnTo>
                  <a:pt x="342750" y="52649"/>
                </a:lnTo>
                <a:lnTo>
                  <a:pt x="343736" y="52397"/>
                </a:lnTo>
                <a:lnTo>
                  <a:pt x="358916" y="52397"/>
                </a:lnTo>
                <a:lnTo>
                  <a:pt x="360629" y="48330"/>
                </a:lnTo>
                <a:lnTo>
                  <a:pt x="362721" y="43222"/>
                </a:lnTo>
                <a:lnTo>
                  <a:pt x="364111" y="39338"/>
                </a:lnTo>
                <a:lnTo>
                  <a:pt x="364630" y="37502"/>
                </a:lnTo>
                <a:lnTo>
                  <a:pt x="365828" y="31514"/>
                </a:lnTo>
                <a:close/>
              </a:path>
              <a:path w="527050" h="80645">
                <a:moveTo>
                  <a:pt x="221991" y="71338"/>
                </a:moveTo>
                <a:lnTo>
                  <a:pt x="207525" y="71338"/>
                </a:lnTo>
                <a:lnTo>
                  <a:pt x="204353" y="79106"/>
                </a:lnTo>
                <a:lnTo>
                  <a:pt x="218814" y="79106"/>
                </a:lnTo>
                <a:lnTo>
                  <a:pt x="221991" y="71338"/>
                </a:lnTo>
                <a:close/>
              </a:path>
              <a:path w="527050" h="80645">
                <a:moveTo>
                  <a:pt x="282015" y="0"/>
                </a:moveTo>
                <a:lnTo>
                  <a:pt x="266582" y="0"/>
                </a:lnTo>
                <a:lnTo>
                  <a:pt x="234193" y="79106"/>
                </a:lnTo>
                <a:lnTo>
                  <a:pt x="249680" y="79106"/>
                </a:lnTo>
                <a:lnTo>
                  <a:pt x="282015" y="0"/>
                </a:lnTo>
                <a:close/>
              </a:path>
              <a:path w="527050" h="80645">
                <a:moveTo>
                  <a:pt x="351669" y="72631"/>
                </a:moveTo>
                <a:lnTo>
                  <a:pt x="336775" y="72631"/>
                </a:lnTo>
                <a:lnTo>
                  <a:pt x="336472" y="74862"/>
                </a:lnTo>
                <a:lnTo>
                  <a:pt x="336455" y="77416"/>
                </a:lnTo>
                <a:lnTo>
                  <a:pt x="336613" y="79106"/>
                </a:lnTo>
                <a:lnTo>
                  <a:pt x="351667" y="79106"/>
                </a:lnTo>
                <a:lnTo>
                  <a:pt x="351517" y="77416"/>
                </a:lnTo>
                <a:lnTo>
                  <a:pt x="351514" y="73405"/>
                </a:lnTo>
                <a:lnTo>
                  <a:pt x="351669" y="72631"/>
                </a:lnTo>
                <a:close/>
              </a:path>
              <a:path w="527050" h="80645">
                <a:moveTo>
                  <a:pt x="242255" y="21799"/>
                </a:moveTo>
                <a:lnTo>
                  <a:pt x="226769" y="21799"/>
                </a:lnTo>
                <a:lnTo>
                  <a:pt x="214047" y="52845"/>
                </a:lnTo>
                <a:lnTo>
                  <a:pt x="212771" y="55544"/>
                </a:lnTo>
                <a:lnTo>
                  <a:pt x="195629" y="69393"/>
                </a:lnTo>
                <a:lnTo>
                  <a:pt x="222787" y="69393"/>
                </a:lnTo>
                <a:lnTo>
                  <a:pt x="242255" y="21799"/>
                </a:lnTo>
                <a:close/>
              </a:path>
              <a:path w="527050" h="80645">
                <a:moveTo>
                  <a:pt x="358916" y="52397"/>
                </a:moveTo>
                <a:lnTo>
                  <a:pt x="343736" y="52397"/>
                </a:lnTo>
                <a:lnTo>
                  <a:pt x="341300" y="58314"/>
                </a:lnTo>
                <a:lnTo>
                  <a:pt x="339883" y="61003"/>
                </a:lnTo>
                <a:lnTo>
                  <a:pt x="337121" y="64564"/>
                </a:lnTo>
                <a:lnTo>
                  <a:pt x="335280" y="66021"/>
                </a:lnTo>
                <a:lnTo>
                  <a:pt x="330692" y="68289"/>
                </a:lnTo>
                <a:lnTo>
                  <a:pt x="328374" y="68855"/>
                </a:lnTo>
                <a:lnTo>
                  <a:pt x="352424" y="68855"/>
                </a:lnTo>
                <a:lnTo>
                  <a:pt x="352550" y="68225"/>
                </a:lnTo>
                <a:lnTo>
                  <a:pt x="354263" y="63441"/>
                </a:lnTo>
                <a:lnTo>
                  <a:pt x="358916" y="52397"/>
                </a:lnTo>
                <a:close/>
              </a:path>
              <a:path w="527050" h="80645">
                <a:moveTo>
                  <a:pt x="298063" y="68153"/>
                </a:moveTo>
                <a:lnTo>
                  <a:pt x="295280" y="68405"/>
                </a:lnTo>
                <a:lnTo>
                  <a:pt x="293543" y="68530"/>
                </a:lnTo>
                <a:lnTo>
                  <a:pt x="297908" y="68530"/>
                </a:lnTo>
                <a:lnTo>
                  <a:pt x="298063" y="68153"/>
                </a:lnTo>
                <a:close/>
              </a:path>
              <a:path w="527050" h="80645">
                <a:moveTo>
                  <a:pt x="353775" y="20450"/>
                </a:moveTo>
                <a:lnTo>
                  <a:pt x="339315" y="20450"/>
                </a:lnTo>
                <a:lnTo>
                  <a:pt x="333335" y="21889"/>
                </a:lnTo>
                <a:lnTo>
                  <a:pt x="323584" y="27646"/>
                </a:lnTo>
                <a:lnTo>
                  <a:pt x="319774" y="31638"/>
                </a:lnTo>
                <a:lnTo>
                  <a:pt x="317025" y="36747"/>
                </a:lnTo>
                <a:lnTo>
                  <a:pt x="331875" y="38042"/>
                </a:lnTo>
                <a:lnTo>
                  <a:pt x="332868" y="35955"/>
                </a:lnTo>
                <a:lnTo>
                  <a:pt x="334278" y="34346"/>
                </a:lnTo>
                <a:lnTo>
                  <a:pt x="337968" y="32071"/>
                </a:lnTo>
                <a:lnTo>
                  <a:pt x="340231" y="31514"/>
                </a:lnTo>
                <a:lnTo>
                  <a:pt x="365828" y="31514"/>
                </a:lnTo>
                <a:lnTo>
                  <a:pt x="364794" y="27871"/>
                </a:lnTo>
                <a:lnTo>
                  <a:pt x="358929" y="21934"/>
                </a:lnTo>
                <a:lnTo>
                  <a:pt x="353775" y="20450"/>
                </a:lnTo>
                <a:close/>
              </a:path>
              <a:path w="527050" h="80645">
                <a:moveTo>
                  <a:pt x="315213" y="21799"/>
                </a:moveTo>
                <a:lnTo>
                  <a:pt x="282728" y="21799"/>
                </a:lnTo>
                <a:lnTo>
                  <a:pt x="278053" y="33295"/>
                </a:lnTo>
                <a:lnTo>
                  <a:pt x="310538" y="33295"/>
                </a:lnTo>
                <a:lnTo>
                  <a:pt x="315213" y="21799"/>
                </a:lnTo>
                <a:close/>
              </a:path>
              <a:path w="527050" h="80645">
                <a:moveTo>
                  <a:pt x="313895" y="1942"/>
                </a:moveTo>
                <a:lnTo>
                  <a:pt x="294004" y="12626"/>
                </a:lnTo>
                <a:lnTo>
                  <a:pt x="290282" y="21799"/>
                </a:lnTo>
                <a:lnTo>
                  <a:pt x="305767" y="21799"/>
                </a:lnTo>
                <a:lnTo>
                  <a:pt x="313895" y="1942"/>
                </a:lnTo>
                <a:close/>
              </a:path>
              <a:path w="527050" h="80645">
                <a:moveTo>
                  <a:pt x="443838" y="20450"/>
                </a:moveTo>
                <a:lnTo>
                  <a:pt x="427613" y="20450"/>
                </a:lnTo>
                <a:lnTo>
                  <a:pt x="420020" y="24157"/>
                </a:lnTo>
                <a:lnTo>
                  <a:pt x="399029" y="64357"/>
                </a:lnTo>
                <a:lnTo>
                  <a:pt x="399675" y="70339"/>
                </a:lnTo>
                <a:lnTo>
                  <a:pt x="405432" y="78433"/>
                </a:lnTo>
                <a:lnTo>
                  <a:pt x="409838" y="80457"/>
                </a:lnTo>
                <a:lnTo>
                  <a:pt x="419191" y="80457"/>
                </a:lnTo>
                <a:lnTo>
                  <a:pt x="422376" y="79871"/>
                </a:lnTo>
                <a:lnTo>
                  <a:pt x="428275" y="77532"/>
                </a:lnTo>
                <a:lnTo>
                  <a:pt x="431424" y="75600"/>
                </a:lnTo>
                <a:lnTo>
                  <a:pt x="434770" y="72901"/>
                </a:lnTo>
                <a:lnTo>
                  <a:pt x="449446" y="72901"/>
                </a:lnTo>
                <a:lnTo>
                  <a:pt x="451100" y="68855"/>
                </a:lnTo>
                <a:lnTo>
                  <a:pt x="420900" y="68855"/>
                </a:lnTo>
                <a:lnTo>
                  <a:pt x="418586" y="67703"/>
                </a:lnTo>
                <a:lnTo>
                  <a:pt x="415370" y="63098"/>
                </a:lnTo>
                <a:lnTo>
                  <a:pt x="414975" y="59897"/>
                </a:lnTo>
                <a:lnTo>
                  <a:pt x="416969" y="49933"/>
                </a:lnTo>
                <a:lnTo>
                  <a:pt x="419517" y="44481"/>
                </a:lnTo>
                <a:lnTo>
                  <a:pt x="427359" y="34410"/>
                </a:lnTo>
                <a:lnTo>
                  <a:pt x="431585" y="31891"/>
                </a:lnTo>
                <a:lnTo>
                  <a:pt x="466210" y="31891"/>
                </a:lnTo>
                <a:lnTo>
                  <a:pt x="467136" y="29625"/>
                </a:lnTo>
                <a:lnTo>
                  <a:pt x="451627" y="29625"/>
                </a:lnTo>
                <a:lnTo>
                  <a:pt x="449002" y="23508"/>
                </a:lnTo>
                <a:lnTo>
                  <a:pt x="443838" y="20450"/>
                </a:lnTo>
                <a:close/>
              </a:path>
              <a:path w="527050" h="80645">
                <a:moveTo>
                  <a:pt x="514167" y="20450"/>
                </a:moveTo>
                <a:lnTo>
                  <a:pt x="507154" y="20450"/>
                </a:lnTo>
                <a:lnTo>
                  <a:pt x="499218" y="21226"/>
                </a:lnTo>
                <a:lnTo>
                  <a:pt x="470108" y="45956"/>
                </a:lnTo>
                <a:lnTo>
                  <a:pt x="466933" y="61822"/>
                </a:lnTo>
                <a:lnTo>
                  <a:pt x="468054" y="68270"/>
                </a:lnTo>
                <a:lnTo>
                  <a:pt x="475745" y="78020"/>
                </a:lnTo>
                <a:lnTo>
                  <a:pt x="481519" y="80457"/>
                </a:lnTo>
                <a:lnTo>
                  <a:pt x="494827" y="80457"/>
                </a:lnTo>
                <a:lnTo>
                  <a:pt x="500171" y="79061"/>
                </a:lnTo>
                <a:lnTo>
                  <a:pt x="510316" y="73486"/>
                </a:lnTo>
                <a:lnTo>
                  <a:pt x="514663" y="69393"/>
                </a:lnTo>
                <a:lnTo>
                  <a:pt x="488408" y="69393"/>
                </a:lnTo>
                <a:lnTo>
                  <a:pt x="485989" y="68225"/>
                </a:lnTo>
                <a:lnTo>
                  <a:pt x="482571" y="63548"/>
                </a:lnTo>
                <a:lnTo>
                  <a:pt x="482195" y="61103"/>
                </a:lnTo>
                <a:lnTo>
                  <a:pt x="482213" y="59897"/>
                </a:lnTo>
                <a:lnTo>
                  <a:pt x="482911" y="56443"/>
                </a:lnTo>
                <a:lnTo>
                  <a:pt x="483195" y="55256"/>
                </a:lnTo>
                <a:lnTo>
                  <a:pt x="522046" y="55256"/>
                </a:lnTo>
                <a:lnTo>
                  <a:pt x="523363" y="52270"/>
                </a:lnTo>
                <a:lnTo>
                  <a:pt x="524396" y="48908"/>
                </a:lnTo>
                <a:lnTo>
                  <a:pt x="525015" y="45813"/>
                </a:lnTo>
                <a:lnTo>
                  <a:pt x="486648" y="45813"/>
                </a:lnTo>
                <a:lnTo>
                  <a:pt x="488489" y="41100"/>
                </a:lnTo>
                <a:lnTo>
                  <a:pt x="490921" y="37539"/>
                </a:lnTo>
                <a:lnTo>
                  <a:pt x="496956" y="32718"/>
                </a:lnTo>
                <a:lnTo>
                  <a:pt x="500067" y="31514"/>
                </a:lnTo>
                <a:lnTo>
                  <a:pt x="525883" y="31514"/>
                </a:lnTo>
                <a:lnTo>
                  <a:pt x="525852" y="31289"/>
                </a:lnTo>
                <a:lnTo>
                  <a:pt x="519310" y="22618"/>
                </a:lnTo>
                <a:lnTo>
                  <a:pt x="514167" y="20450"/>
                </a:lnTo>
                <a:close/>
              </a:path>
              <a:path w="527050" h="80645">
                <a:moveTo>
                  <a:pt x="449446" y="72901"/>
                </a:moveTo>
                <a:lnTo>
                  <a:pt x="434770" y="72901"/>
                </a:lnTo>
                <a:lnTo>
                  <a:pt x="432235" y="79106"/>
                </a:lnTo>
                <a:lnTo>
                  <a:pt x="446909" y="79106"/>
                </a:lnTo>
                <a:lnTo>
                  <a:pt x="449446" y="72901"/>
                </a:lnTo>
                <a:close/>
              </a:path>
              <a:path w="527050" h="80645">
                <a:moveTo>
                  <a:pt x="505166" y="61408"/>
                </a:moveTo>
                <a:lnTo>
                  <a:pt x="501225" y="66733"/>
                </a:lnTo>
                <a:lnTo>
                  <a:pt x="496682" y="69393"/>
                </a:lnTo>
                <a:lnTo>
                  <a:pt x="514663" y="69393"/>
                </a:lnTo>
                <a:lnTo>
                  <a:pt x="518571" y="63728"/>
                </a:lnTo>
                <a:lnTo>
                  <a:pt x="505166" y="61408"/>
                </a:lnTo>
                <a:close/>
              </a:path>
              <a:path w="527050" h="80645">
                <a:moveTo>
                  <a:pt x="466210" y="31891"/>
                </a:moveTo>
                <a:lnTo>
                  <a:pt x="439032" y="31891"/>
                </a:lnTo>
                <a:lnTo>
                  <a:pt x="441349" y="33168"/>
                </a:lnTo>
                <a:lnTo>
                  <a:pt x="444787" y="38276"/>
                </a:lnTo>
                <a:lnTo>
                  <a:pt x="426729" y="68855"/>
                </a:lnTo>
                <a:lnTo>
                  <a:pt x="451100" y="68855"/>
                </a:lnTo>
                <a:lnTo>
                  <a:pt x="466210" y="31891"/>
                </a:lnTo>
                <a:close/>
              </a:path>
              <a:path w="527050" h="80645">
                <a:moveTo>
                  <a:pt x="525883" y="31514"/>
                </a:moveTo>
                <a:lnTo>
                  <a:pt x="506470" y="31514"/>
                </a:lnTo>
                <a:lnTo>
                  <a:pt x="508811" y="32574"/>
                </a:lnTo>
                <a:lnTo>
                  <a:pt x="511778" y="36818"/>
                </a:lnTo>
                <a:lnTo>
                  <a:pt x="512093" y="40004"/>
                </a:lnTo>
                <a:lnTo>
                  <a:pt x="511188" y="44481"/>
                </a:lnTo>
                <a:lnTo>
                  <a:pt x="510877" y="45813"/>
                </a:lnTo>
                <a:lnTo>
                  <a:pt x="525015" y="45813"/>
                </a:lnTo>
                <a:lnTo>
                  <a:pt x="526669" y="37539"/>
                </a:lnTo>
                <a:lnTo>
                  <a:pt x="526629" y="36818"/>
                </a:lnTo>
                <a:lnTo>
                  <a:pt x="525883" y="31514"/>
                </a:lnTo>
                <a:close/>
              </a:path>
              <a:path w="527050" h="80645">
                <a:moveTo>
                  <a:pt x="479246" y="0"/>
                </a:moveTo>
                <a:lnTo>
                  <a:pt x="463757" y="0"/>
                </a:lnTo>
                <a:lnTo>
                  <a:pt x="451627" y="29625"/>
                </a:lnTo>
                <a:lnTo>
                  <a:pt x="467136" y="29625"/>
                </a:lnTo>
                <a:lnTo>
                  <a:pt x="479246" y="0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854713" y="4577986"/>
            <a:ext cx="571500" cy="99060"/>
          </a:xfrm>
          <a:custGeom>
            <a:avLst/>
            <a:gdLst/>
            <a:ahLst/>
            <a:cxnLst/>
            <a:rect l="l" t="t" r="r" b="b"/>
            <a:pathLst>
              <a:path w="571500" h="99060">
                <a:moveTo>
                  <a:pt x="0" y="0"/>
                </a:moveTo>
                <a:lnTo>
                  <a:pt x="571202" y="0"/>
                </a:lnTo>
                <a:lnTo>
                  <a:pt x="571202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0764199" y="1911847"/>
            <a:ext cx="122892" cy="10808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777192" y="5798239"/>
            <a:ext cx="156877" cy="10808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13927" y="6892950"/>
            <a:ext cx="312420" cy="80645"/>
          </a:xfrm>
          <a:custGeom>
            <a:avLst/>
            <a:gdLst/>
            <a:ahLst/>
            <a:cxnLst/>
            <a:rect l="l" t="t" r="r" b="b"/>
            <a:pathLst>
              <a:path w="312419" h="80645">
                <a:moveTo>
                  <a:pt x="44809" y="20451"/>
                </a:moveTo>
                <a:lnTo>
                  <a:pt x="28585" y="20451"/>
                </a:lnTo>
                <a:lnTo>
                  <a:pt x="20991" y="24157"/>
                </a:lnTo>
                <a:lnTo>
                  <a:pt x="0" y="64358"/>
                </a:lnTo>
                <a:lnTo>
                  <a:pt x="647" y="70340"/>
                </a:lnTo>
                <a:lnTo>
                  <a:pt x="6403" y="78434"/>
                </a:lnTo>
                <a:lnTo>
                  <a:pt x="10810" y="80458"/>
                </a:lnTo>
                <a:lnTo>
                  <a:pt x="20163" y="80458"/>
                </a:lnTo>
                <a:lnTo>
                  <a:pt x="23347" y="79872"/>
                </a:lnTo>
                <a:lnTo>
                  <a:pt x="29247" y="77533"/>
                </a:lnTo>
                <a:lnTo>
                  <a:pt x="32395" y="75601"/>
                </a:lnTo>
                <a:lnTo>
                  <a:pt x="35740" y="72902"/>
                </a:lnTo>
                <a:lnTo>
                  <a:pt x="50418" y="72902"/>
                </a:lnTo>
                <a:lnTo>
                  <a:pt x="52071" y="68856"/>
                </a:lnTo>
                <a:lnTo>
                  <a:pt x="21872" y="68856"/>
                </a:lnTo>
                <a:lnTo>
                  <a:pt x="19557" y="67703"/>
                </a:lnTo>
                <a:lnTo>
                  <a:pt x="16341" y="63099"/>
                </a:lnTo>
                <a:lnTo>
                  <a:pt x="15947" y="59898"/>
                </a:lnTo>
                <a:lnTo>
                  <a:pt x="17940" y="49933"/>
                </a:lnTo>
                <a:lnTo>
                  <a:pt x="20487" y="44481"/>
                </a:lnTo>
                <a:lnTo>
                  <a:pt x="28329" y="34410"/>
                </a:lnTo>
                <a:lnTo>
                  <a:pt x="32556" y="31891"/>
                </a:lnTo>
                <a:lnTo>
                  <a:pt x="67180" y="31891"/>
                </a:lnTo>
                <a:lnTo>
                  <a:pt x="68106" y="29626"/>
                </a:lnTo>
                <a:lnTo>
                  <a:pt x="52598" y="29626"/>
                </a:lnTo>
                <a:lnTo>
                  <a:pt x="49972" y="23509"/>
                </a:lnTo>
                <a:lnTo>
                  <a:pt x="44809" y="20451"/>
                </a:lnTo>
                <a:close/>
              </a:path>
              <a:path w="312419" h="80645">
                <a:moveTo>
                  <a:pt x="115139" y="20451"/>
                </a:moveTo>
                <a:lnTo>
                  <a:pt x="108124" y="20451"/>
                </a:lnTo>
                <a:lnTo>
                  <a:pt x="100189" y="21227"/>
                </a:lnTo>
                <a:lnTo>
                  <a:pt x="71078" y="45957"/>
                </a:lnTo>
                <a:lnTo>
                  <a:pt x="67905" y="61822"/>
                </a:lnTo>
                <a:lnTo>
                  <a:pt x="69026" y="68271"/>
                </a:lnTo>
                <a:lnTo>
                  <a:pt x="76717" y="78020"/>
                </a:lnTo>
                <a:lnTo>
                  <a:pt x="82489" y="80458"/>
                </a:lnTo>
                <a:lnTo>
                  <a:pt x="95800" y="80458"/>
                </a:lnTo>
                <a:lnTo>
                  <a:pt x="101142" y="79062"/>
                </a:lnTo>
                <a:lnTo>
                  <a:pt x="111287" y="73487"/>
                </a:lnTo>
                <a:lnTo>
                  <a:pt x="115634" y="69394"/>
                </a:lnTo>
                <a:lnTo>
                  <a:pt x="89378" y="69394"/>
                </a:lnTo>
                <a:lnTo>
                  <a:pt x="86959" y="68226"/>
                </a:lnTo>
                <a:lnTo>
                  <a:pt x="83541" y="63549"/>
                </a:lnTo>
                <a:lnTo>
                  <a:pt x="83165" y="61103"/>
                </a:lnTo>
                <a:lnTo>
                  <a:pt x="83183" y="59898"/>
                </a:lnTo>
                <a:lnTo>
                  <a:pt x="83882" y="56444"/>
                </a:lnTo>
                <a:lnTo>
                  <a:pt x="84165" y="55256"/>
                </a:lnTo>
                <a:lnTo>
                  <a:pt x="123018" y="55256"/>
                </a:lnTo>
                <a:lnTo>
                  <a:pt x="124335" y="52270"/>
                </a:lnTo>
                <a:lnTo>
                  <a:pt x="125367" y="48908"/>
                </a:lnTo>
                <a:lnTo>
                  <a:pt x="125986" y="45814"/>
                </a:lnTo>
                <a:lnTo>
                  <a:pt x="87619" y="45814"/>
                </a:lnTo>
                <a:lnTo>
                  <a:pt x="89461" y="41101"/>
                </a:lnTo>
                <a:lnTo>
                  <a:pt x="91891" y="37540"/>
                </a:lnTo>
                <a:lnTo>
                  <a:pt x="97927" y="32718"/>
                </a:lnTo>
                <a:lnTo>
                  <a:pt x="101038" y="31515"/>
                </a:lnTo>
                <a:lnTo>
                  <a:pt x="126854" y="31515"/>
                </a:lnTo>
                <a:lnTo>
                  <a:pt x="126822" y="31290"/>
                </a:lnTo>
                <a:lnTo>
                  <a:pt x="120282" y="22618"/>
                </a:lnTo>
                <a:lnTo>
                  <a:pt x="115139" y="20451"/>
                </a:lnTo>
                <a:close/>
              </a:path>
              <a:path w="312419" h="80645">
                <a:moveTo>
                  <a:pt x="50418" y="72902"/>
                </a:moveTo>
                <a:lnTo>
                  <a:pt x="35740" y="72902"/>
                </a:lnTo>
                <a:lnTo>
                  <a:pt x="33204" y="79107"/>
                </a:lnTo>
                <a:lnTo>
                  <a:pt x="47881" y="79107"/>
                </a:lnTo>
                <a:lnTo>
                  <a:pt x="50418" y="72902"/>
                </a:lnTo>
                <a:close/>
              </a:path>
              <a:path w="312419" h="80645">
                <a:moveTo>
                  <a:pt x="106139" y="61408"/>
                </a:moveTo>
                <a:lnTo>
                  <a:pt x="102196" y="66734"/>
                </a:lnTo>
                <a:lnTo>
                  <a:pt x="97652" y="69394"/>
                </a:lnTo>
                <a:lnTo>
                  <a:pt x="115634" y="69394"/>
                </a:lnTo>
                <a:lnTo>
                  <a:pt x="119543" y="63729"/>
                </a:lnTo>
                <a:lnTo>
                  <a:pt x="106139" y="61408"/>
                </a:lnTo>
                <a:close/>
              </a:path>
              <a:path w="312419" h="80645">
                <a:moveTo>
                  <a:pt x="67180" y="31891"/>
                </a:moveTo>
                <a:lnTo>
                  <a:pt x="40003" y="31891"/>
                </a:lnTo>
                <a:lnTo>
                  <a:pt x="42320" y="33168"/>
                </a:lnTo>
                <a:lnTo>
                  <a:pt x="45759" y="38276"/>
                </a:lnTo>
                <a:lnTo>
                  <a:pt x="27700" y="68856"/>
                </a:lnTo>
                <a:lnTo>
                  <a:pt x="52071" y="68856"/>
                </a:lnTo>
                <a:lnTo>
                  <a:pt x="67180" y="31891"/>
                </a:lnTo>
                <a:close/>
              </a:path>
              <a:path w="312419" h="80645">
                <a:moveTo>
                  <a:pt x="126854" y="31515"/>
                </a:moveTo>
                <a:lnTo>
                  <a:pt x="107441" y="31515"/>
                </a:lnTo>
                <a:lnTo>
                  <a:pt x="109783" y="32574"/>
                </a:lnTo>
                <a:lnTo>
                  <a:pt x="112747" y="36819"/>
                </a:lnTo>
                <a:lnTo>
                  <a:pt x="113064" y="40004"/>
                </a:lnTo>
                <a:lnTo>
                  <a:pt x="112160" y="44481"/>
                </a:lnTo>
                <a:lnTo>
                  <a:pt x="111848" y="45814"/>
                </a:lnTo>
                <a:lnTo>
                  <a:pt x="125986" y="45814"/>
                </a:lnTo>
                <a:lnTo>
                  <a:pt x="127641" y="37540"/>
                </a:lnTo>
                <a:lnTo>
                  <a:pt x="127601" y="36819"/>
                </a:lnTo>
                <a:lnTo>
                  <a:pt x="126854" y="31515"/>
                </a:lnTo>
                <a:close/>
              </a:path>
              <a:path w="312419" h="80645">
                <a:moveTo>
                  <a:pt x="80215" y="0"/>
                </a:moveTo>
                <a:lnTo>
                  <a:pt x="64729" y="0"/>
                </a:lnTo>
                <a:lnTo>
                  <a:pt x="52598" y="29626"/>
                </a:lnTo>
                <a:lnTo>
                  <a:pt x="68106" y="29626"/>
                </a:lnTo>
                <a:lnTo>
                  <a:pt x="80215" y="0"/>
                </a:lnTo>
                <a:close/>
              </a:path>
              <a:path w="312419" h="80645">
                <a:moveTo>
                  <a:pt x="249342" y="31515"/>
                </a:moveTo>
                <a:lnTo>
                  <a:pt x="229143" y="31515"/>
                </a:lnTo>
                <a:lnTo>
                  <a:pt x="231018" y="32079"/>
                </a:lnTo>
                <a:lnTo>
                  <a:pt x="233207" y="34283"/>
                </a:lnTo>
                <a:lnTo>
                  <a:pt x="233443" y="35076"/>
                </a:lnTo>
                <a:lnTo>
                  <a:pt x="233560" y="35955"/>
                </a:lnTo>
                <a:lnTo>
                  <a:pt x="233024" y="38636"/>
                </a:lnTo>
                <a:lnTo>
                  <a:pt x="207169" y="45419"/>
                </a:lnTo>
                <a:lnTo>
                  <a:pt x="200681" y="47414"/>
                </a:lnTo>
                <a:lnTo>
                  <a:pt x="187960" y="68739"/>
                </a:lnTo>
                <a:lnTo>
                  <a:pt x="188695" y="72677"/>
                </a:lnTo>
                <a:lnTo>
                  <a:pt x="193637" y="78900"/>
                </a:lnTo>
                <a:lnTo>
                  <a:pt x="197248" y="80458"/>
                </a:lnTo>
                <a:lnTo>
                  <a:pt x="204982" y="80458"/>
                </a:lnTo>
                <a:lnTo>
                  <a:pt x="208085" y="79782"/>
                </a:lnTo>
                <a:lnTo>
                  <a:pt x="214524" y="77085"/>
                </a:lnTo>
                <a:lnTo>
                  <a:pt x="217519" y="75151"/>
                </a:lnTo>
                <a:lnTo>
                  <a:pt x="220289" y="72632"/>
                </a:lnTo>
                <a:lnTo>
                  <a:pt x="235183" y="72632"/>
                </a:lnTo>
                <a:lnTo>
                  <a:pt x="235938" y="68856"/>
                </a:lnTo>
                <a:lnTo>
                  <a:pt x="207428" y="68856"/>
                </a:lnTo>
                <a:lnTo>
                  <a:pt x="205837" y="68226"/>
                </a:lnTo>
                <a:lnTo>
                  <a:pt x="203750" y="65754"/>
                </a:lnTo>
                <a:lnTo>
                  <a:pt x="203496" y="64628"/>
                </a:lnTo>
                <a:lnTo>
                  <a:pt x="203565" y="63441"/>
                </a:lnTo>
                <a:lnTo>
                  <a:pt x="223387" y="53097"/>
                </a:lnTo>
                <a:lnTo>
                  <a:pt x="224977" y="52883"/>
                </a:lnTo>
                <a:lnTo>
                  <a:pt x="226264" y="52649"/>
                </a:lnTo>
                <a:lnTo>
                  <a:pt x="227250" y="52397"/>
                </a:lnTo>
                <a:lnTo>
                  <a:pt x="242430" y="52397"/>
                </a:lnTo>
                <a:lnTo>
                  <a:pt x="246236" y="43222"/>
                </a:lnTo>
                <a:lnTo>
                  <a:pt x="247624" y="39339"/>
                </a:lnTo>
                <a:lnTo>
                  <a:pt x="248144" y="37503"/>
                </a:lnTo>
                <a:lnTo>
                  <a:pt x="249342" y="31515"/>
                </a:lnTo>
                <a:close/>
              </a:path>
              <a:path w="312419" h="80645">
                <a:moveTo>
                  <a:pt x="263469" y="60707"/>
                </a:moveTo>
                <a:lnTo>
                  <a:pt x="247993" y="63080"/>
                </a:lnTo>
                <a:lnTo>
                  <a:pt x="248477" y="68226"/>
                </a:lnTo>
                <a:lnTo>
                  <a:pt x="248558" y="68676"/>
                </a:lnTo>
                <a:lnTo>
                  <a:pt x="250724" y="72857"/>
                </a:lnTo>
                <a:lnTo>
                  <a:pt x="258537" y="78937"/>
                </a:lnTo>
                <a:lnTo>
                  <a:pt x="264628" y="80458"/>
                </a:lnTo>
                <a:lnTo>
                  <a:pt x="281212" y="80458"/>
                </a:lnTo>
                <a:lnTo>
                  <a:pt x="288051" y="78460"/>
                </a:lnTo>
                <a:lnTo>
                  <a:pt x="298785" y="70475"/>
                </a:lnTo>
                <a:lnTo>
                  <a:pt x="299525" y="69394"/>
                </a:lnTo>
                <a:lnTo>
                  <a:pt x="271373" y="69394"/>
                </a:lnTo>
                <a:lnTo>
                  <a:pt x="268806" y="68739"/>
                </a:lnTo>
                <a:lnTo>
                  <a:pt x="265374" y="66112"/>
                </a:lnTo>
                <a:lnTo>
                  <a:pt x="264167" y="63872"/>
                </a:lnTo>
                <a:lnTo>
                  <a:pt x="263469" y="60707"/>
                </a:lnTo>
                <a:close/>
              </a:path>
              <a:path w="312419" h="80645">
                <a:moveTo>
                  <a:pt x="202331" y="0"/>
                </a:moveTo>
                <a:lnTo>
                  <a:pt x="186898" y="0"/>
                </a:lnTo>
                <a:lnTo>
                  <a:pt x="154510" y="79107"/>
                </a:lnTo>
                <a:lnTo>
                  <a:pt x="169997" y="79107"/>
                </a:lnTo>
                <a:lnTo>
                  <a:pt x="202331" y="0"/>
                </a:lnTo>
                <a:close/>
              </a:path>
              <a:path w="312419" h="80645">
                <a:moveTo>
                  <a:pt x="235183" y="72632"/>
                </a:moveTo>
                <a:lnTo>
                  <a:pt x="220289" y="72632"/>
                </a:lnTo>
                <a:lnTo>
                  <a:pt x="219987" y="74862"/>
                </a:lnTo>
                <a:lnTo>
                  <a:pt x="219939" y="77085"/>
                </a:lnTo>
                <a:lnTo>
                  <a:pt x="220127" y="79107"/>
                </a:lnTo>
                <a:lnTo>
                  <a:pt x="235182" y="79107"/>
                </a:lnTo>
                <a:lnTo>
                  <a:pt x="235002" y="77085"/>
                </a:lnTo>
                <a:lnTo>
                  <a:pt x="235028" y="73406"/>
                </a:lnTo>
                <a:lnTo>
                  <a:pt x="235183" y="72632"/>
                </a:lnTo>
                <a:close/>
              </a:path>
              <a:path w="312419" h="80645">
                <a:moveTo>
                  <a:pt x="298537" y="20451"/>
                </a:moveTo>
                <a:lnTo>
                  <a:pt x="281881" y="20451"/>
                </a:lnTo>
                <a:lnTo>
                  <a:pt x="274427" y="22735"/>
                </a:lnTo>
                <a:lnTo>
                  <a:pt x="264764" y="30579"/>
                </a:lnTo>
                <a:lnTo>
                  <a:pt x="262293" y="34482"/>
                </a:lnTo>
                <a:lnTo>
                  <a:pt x="260480" y="43546"/>
                </a:lnTo>
                <a:lnTo>
                  <a:pt x="261491" y="47216"/>
                </a:lnTo>
                <a:lnTo>
                  <a:pt x="266290" y="51820"/>
                </a:lnTo>
                <a:lnTo>
                  <a:pt x="271592" y="54268"/>
                </a:lnTo>
                <a:lnTo>
                  <a:pt x="283586" y="58513"/>
                </a:lnTo>
                <a:lnTo>
                  <a:pt x="285532" y="59485"/>
                </a:lnTo>
                <a:lnTo>
                  <a:pt x="286165" y="60274"/>
                </a:lnTo>
                <a:lnTo>
                  <a:pt x="286755" y="61103"/>
                </a:lnTo>
                <a:lnTo>
                  <a:pt x="286946" y="62038"/>
                </a:lnTo>
                <a:lnTo>
                  <a:pt x="286428" y="64628"/>
                </a:lnTo>
                <a:lnTo>
                  <a:pt x="285428" y="65941"/>
                </a:lnTo>
                <a:lnTo>
                  <a:pt x="281298" y="68604"/>
                </a:lnTo>
                <a:lnTo>
                  <a:pt x="278316" y="69394"/>
                </a:lnTo>
                <a:lnTo>
                  <a:pt x="299525" y="69394"/>
                </a:lnTo>
                <a:lnTo>
                  <a:pt x="302014" y="65754"/>
                </a:lnTo>
                <a:lnTo>
                  <a:pt x="303941" y="56120"/>
                </a:lnTo>
                <a:lnTo>
                  <a:pt x="302861" y="52523"/>
                </a:lnTo>
                <a:lnTo>
                  <a:pt x="297731" y="47414"/>
                </a:lnTo>
                <a:lnTo>
                  <a:pt x="293109" y="45255"/>
                </a:lnTo>
                <a:lnTo>
                  <a:pt x="281388" y="41622"/>
                </a:lnTo>
                <a:lnTo>
                  <a:pt x="278694" y="40615"/>
                </a:lnTo>
                <a:lnTo>
                  <a:pt x="276657" y="39105"/>
                </a:lnTo>
                <a:lnTo>
                  <a:pt x="276227" y="38043"/>
                </a:lnTo>
                <a:lnTo>
                  <a:pt x="276258" y="37503"/>
                </a:lnTo>
                <a:lnTo>
                  <a:pt x="276744" y="35076"/>
                </a:lnTo>
                <a:lnTo>
                  <a:pt x="277703" y="33833"/>
                </a:lnTo>
                <a:lnTo>
                  <a:pt x="280976" y="31676"/>
                </a:lnTo>
                <a:lnTo>
                  <a:pt x="283413" y="31136"/>
                </a:lnTo>
                <a:lnTo>
                  <a:pt x="311986" y="31136"/>
                </a:lnTo>
                <a:lnTo>
                  <a:pt x="311981" y="30847"/>
                </a:lnTo>
                <a:lnTo>
                  <a:pt x="310319" y="27197"/>
                </a:lnTo>
                <a:lnTo>
                  <a:pt x="303843" y="21800"/>
                </a:lnTo>
                <a:lnTo>
                  <a:pt x="298537" y="20451"/>
                </a:lnTo>
                <a:close/>
              </a:path>
              <a:path w="312419" h="80645">
                <a:moveTo>
                  <a:pt x="242430" y="52397"/>
                </a:moveTo>
                <a:lnTo>
                  <a:pt x="227250" y="52397"/>
                </a:lnTo>
                <a:lnTo>
                  <a:pt x="224814" y="58314"/>
                </a:lnTo>
                <a:lnTo>
                  <a:pt x="223397" y="61003"/>
                </a:lnTo>
                <a:lnTo>
                  <a:pt x="220634" y="64564"/>
                </a:lnTo>
                <a:lnTo>
                  <a:pt x="218796" y="66022"/>
                </a:lnTo>
                <a:lnTo>
                  <a:pt x="214206" y="68289"/>
                </a:lnTo>
                <a:lnTo>
                  <a:pt x="211889" y="68856"/>
                </a:lnTo>
                <a:lnTo>
                  <a:pt x="235938" y="68856"/>
                </a:lnTo>
                <a:lnTo>
                  <a:pt x="236064" y="68226"/>
                </a:lnTo>
                <a:lnTo>
                  <a:pt x="237776" y="63441"/>
                </a:lnTo>
                <a:lnTo>
                  <a:pt x="242430" y="52397"/>
                </a:lnTo>
                <a:close/>
              </a:path>
              <a:path w="312419" h="80645">
                <a:moveTo>
                  <a:pt x="237291" y="20451"/>
                </a:moveTo>
                <a:lnTo>
                  <a:pt x="222829" y="20451"/>
                </a:lnTo>
                <a:lnTo>
                  <a:pt x="216848" y="21890"/>
                </a:lnTo>
                <a:lnTo>
                  <a:pt x="207099" y="27647"/>
                </a:lnTo>
                <a:lnTo>
                  <a:pt x="203288" y="31639"/>
                </a:lnTo>
                <a:lnTo>
                  <a:pt x="200539" y="36747"/>
                </a:lnTo>
                <a:lnTo>
                  <a:pt x="215389" y="38043"/>
                </a:lnTo>
                <a:lnTo>
                  <a:pt x="216382" y="35955"/>
                </a:lnTo>
                <a:lnTo>
                  <a:pt x="217793" y="34347"/>
                </a:lnTo>
                <a:lnTo>
                  <a:pt x="221482" y="32071"/>
                </a:lnTo>
                <a:lnTo>
                  <a:pt x="223746" y="31515"/>
                </a:lnTo>
                <a:lnTo>
                  <a:pt x="249342" y="31515"/>
                </a:lnTo>
                <a:lnTo>
                  <a:pt x="248308" y="27872"/>
                </a:lnTo>
                <a:lnTo>
                  <a:pt x="242444" y="21935"/>
                </a:lnTo>
                <a:lnTo>
                  <a:pt x="237291" y="20451"/>
                </a:lnTo>
                <a:close/>
              </a:path>
              <a:path w="312419" h="80645">
                <a:moveTo>
                  <a:pt x="311986" y="31136"/>
                </a:moveTo>
                <a:lnTo>
                  <a:pt x="289889" y="31136"/>
                </a:lnTo>
                <a:lnTo>
                  <a:pt x="292519" y="31837"/>
                </a:lnTo>
                <a:lnTo>
                  <a:pt x="296022" y="34283"/>
                </a:lnTo>
                <a:lnTo>
                  <a:pt x="296839" y="35687"/>
                </a:lnTo>
                <a:lnTo>
                  <a:pt x="296950" y="35955"/>
                </a:lnTo>
                <a:lnTo>
                  <a:pt x="297271" y="37934"/>
                </a:lnTo>
                <a:lnTo>
                  <a:pt x="312067" y="35452"/>
                </a:lnTo>
                <a:lnTo>
                  <a:pt x="311986" y="31136"/>
                </a:lnTo>
                <a:close/>
              </a:path>
            </a:pathLst>
          </a:custGeom>
          <a:solidFill>
            <a:srgbClr val="024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98215" y="6880351"/>
            <a:ext cx="362585" cy="99060"/>
          </a:xfrm>
          <a:custGeom>
            <a:avLst/>
            <a:gdLst/>
            <a:ahLst/>
            <a:cxnLst/>
            <a:rect l="l" t="t" r="r" b="b"/>
            <a:pathLst>
              <a:path w="362584" h="99059">
                <a:moveTo>
                  <a:pt x="0" y="0"/>
                </a:moveTo>
                <a:lnTo>
                  <a:pt x="362424" y="0"/>
                </a:lnTo>
                <a:lnTo>
                  <a:pt x="362424" y="98875"/>
                </a:lnTo>
                <a:lnTo>
                  <a:pt x="0" y="98875"/>
                </a:lnTo>
                <a:lnTo>
                  <a:pt x="0" y="0"/>
                </a:lnTo>
                <a:close/>
              </a:path>
            </a:pathLst>
          </a:custGeom>
          <a:ln w="920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2768021" y="3780693"/>
            <a:ext cx="2046312" cy="98368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615949" y="5937065"/>
            <a:ext cx="939761" cy="61323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326104" y="5645816"/>
            <a:ext cx="1183342" cy="33004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453" y="5166743"/>
            <a:ext cx="1362550" cy="45933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675263" y="6111618"/>
            <a:ext cx="989999" cy="65999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480281" y="4071484"/>
            <a:ext cx="1556488" cy="32907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650536" y="6734826"/>
            <a:ext cx="749317" cy="76751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74633" y="4964109"/>
            <a:ext cx="1122473" cy="79093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806354" y="4083481"/>
            <a:ext cx="907437" cy="45243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4055264" y="3155124"/>
            <a:ext cx="1009638" cy="58232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8137909" y="4139862"/>
            <a:ext cx="782895" cy="48702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39289" y="9697618"/>
            <a:ext cx="8233257" cy="57021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400886" y="7608482"/>
            <a:ext cx="777388" cy="32794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50603" y="7284074"/>
            <a:ext cx="787804" cy="3320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0292583" y="2601882"/>
            <a:ext cx="1112169" cy="48702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6432603" y="5209778"/>
            <a:ext cx="1080705" cy="483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2549163" y="7272590"/>
            <a:ext cx="1071858" cy="48399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208791" y="5578157"/>
            <a:ext cx="912997" cy="483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6085" y="5986791"/>
            <a:ext cx="1011152" cy="45852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3976432" y="10132479"/>
            <a:ext cx="964684" cy="45566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760244" y="5067976"/>
            <a:ext cx="1022645" cy="45426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1648823" y="7926173"/>
            <a:ext cx="1033596" cy="61350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1636252" y="3794211"/>
            <a:ext cx="837713" cy="45998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166681" y="3939224"/>
            <a:ext cx="823637" cy="48308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3340500" y="8111514"/>
            <a:ext cx="818294" cy="48227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1712239" y="9172013"/>
            <a:ext cx="814677" cy="3320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55649" y="7301207"/>
            <a:ext cx="627916" cy="29783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4762109" y="6539160"/>
            <a:ext cx="1143134" cy="32999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0531578" y="7863037"/>
            <a:ext cx="1076236" cy="79503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410210" y="9377335"/>
            <a:ext cx="664845" cy="249554"/>
          </a:xfrm>
          <a:custGeom>
            <a:avLst/>
            <a:gdLst/>
            <a:ahLst/>
            <a:cxnLst/>
            <a:rect l="l" t="t" r="r" b="b"/>
            <a:pathLst>
              <a:path w="664844" h="249554">
                <a:moveTo>
                  <a:pt x="0" y="206946"/>
                </a:moveTo>
                <a:lnTo>
                  <a:pt x="10339" y="224017"/>
                </a:lnTo>
                <a:lnTo>
                  <a:pt x="25022" y="237374"/>
                </a:lnTo>
                <a:lnTo>
                  <a:pt x="43110" y="246077"/>
                </a:lnTo>
                <a:lnTo>
                  <a:pt x="63662" y="249187"/>
                </a:lnTo>
                <a:lnTo>
                  <a:pt x="595238" y="249187"/>
                </a:lnTo>
                <a:lnTo>
                  <a:pt x="622124" y="243759"/>
                </a:lnTo>
                <a:lnTo>
                  <a:pt x="644081" y="228956"/>
                </a:lnTo>
                <a:lnTo>
                  <a:pt x="655279" y="212349"/>
                </a:lnTo>
                <a:lnTo>
                  <a:pt x="26826" y="212349"/>
                </a:lnTo>
                <a:lnTo>
                  <a:pt x="19779" y="211994"/>
                </a:lnTo>
                <a:lnTo>
                  <a:pt x="12938" y="210952"/>
                </a:lnTo>
                <a:lnTo>
                  <a:pt x="6334" y="209258"/>
                </a:lnTo>
                <a:lnTo>
                  <a:pt x="0" y="206946"/>
                </a:lnTo>
                <a:close/>
              </a:path>
              <a:path w="664844" h="249554">
                <a:moveTo>
                  <a:pt x="622075" y="0"/>
                </a:moveTo>
                <a:lnTo>
                  <a:pt x="627478" y="143278"/>
                </a:lnTo>
                <a:lnTo>
                  <a:pt x="622049" y="170164"/>
                </a:lnTo>
                <a:lnTo>
                  <a:pt x="607244" y="192119"/>
                </a:lnTo>
                <a:lnTo>
                  <a:pt x="585287" y="206921"/>
                </a:lnTo>
                <a:lnTo>
                  <a:pt x="558401" y="212349"/>
                </a:lnTo>
                <a:lnTo>
                  <a:pt x="655279" y="212349"/>
                </a:lnTo>
                <a:lnTo>
                  <a:pt x="658885" y="207001"/>
                </a:lnTo>
                <a:lnTo>
                  <a:pt x="664314" y="180115"/>
                </a:lnTo>
                <a:lnTo>
                  <a:pt x="664314" y="63668"/>
                </a:lnTo>
                <a:lnTo>
                  <a:pt x="661204" y="43112"/>
                </a:lnTo>
                <a:lnTo>
                  <a:pt x="652501" y="25023"/>
                </a:lnTo>
                <a:lnTo>
                  <a:pt x="639144" y="10339"/>
                </a:lnTo>
                <a:lnTo>
                  <a:pt x="622075" y="0"/>
                </a:lnTo>
                <a:close/>
              </a:path>
            </a:pathLst>
          </a:custGeom>
          <a:solidFill>
            <a:srgbClr val="2729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4367971" y="9335094"/>
            <a:ext cx="669925" cy="254635"/>
          </a:xfrm>
          <a:custGeom>
            <a:avLst/>
            <a:gdLst/>
            <a:ahLst/>
            <a:cxnLst/>
            <a:rect l="l" t="t" r="r" b="b"/>
            <a:pathLst>
              <a:path w="669925" h="254634">
                <a:moveTo>
                  <a:pt x="600641" y="0"/>
                </a:moveTo>
                <a:lnTo>
                  <a:pt x="69065" y="0"/>
                </a:lnTo>
                <a:lnTo>
                  <a:pt x="42181" y="5427"/>
                </a:lnTo>
                <a:lnTo>
                  <a:pt x="20228" y="20229"/>
                </a:lnTo>
                <a:lnTo>
                  <a:pt x="5427" y="42184"/>
                </a:lnTo>
                <a:lnTo>
                  <a:pt x="0" y="69070"/>
                </a:lnTo>
                <a:lnTo>
                  <a:pt x="0" y="185518"/>
                </a:lnTo>
                <a:lnTo>
                  <a:pt x="5427" y="212404"/>
                </a:lnTo>
                <a:lnTo>
                  <a:pt x="20228" y="234359"/>
                </a:lnTo>
                <a:lnTo>
                  <a:pt x="42181" y="249162"/>
                </a:lnTo>
                <a:lnTo>
                  <a:pt x="69065" y="254590"/>
                </a:lnTo>
                <a:lnTo>
                  <a:pt x="600641" y="254590"/>
                </a:lnTo>
                <a:lnTo>
                  <a:pt x="627527" y="249162"/>
                </a:lnTo>
                <a:lnTo>
                  <a:pt x="649484" y="234359"/>
                </a:lnTo>
                <a:lnTo>
                  <a:pt x="664288" y="212404"/>
                </a:lnTo>
                <a:lnTo>
                  <a:pt x="669717" y="185518"/>
                </a:lnTo>
                <a:lnTo>
                  <a:pt x="669717" y="69070"/>
                </a:lnTo>
                <a:lnTo>
                  <a:pt x="664288" y="42184"/>
                </a:lnTo>
                <a:lnTo>
                  <a:pt x="649484" y="20229"/>
                </a:lnTo>
                <a:lnTo>
                  <a:pt x="627527" y="5427"/>
                </a:lnTo>
                <a:lnTo>
                  <a:pt x="600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4465847" y="9416342"/>
            <a:ext cx="432434" cy="88900"/>
          </a:xfrm>
          <a:custGeom>
            <a:avLst/>
            <a:gdLst/>
            <a:ahLst/>
            <a:cxnLst/>
            <a:rect l="l" t="t" r="r" b="b"/>
            <a:pathLst>
              <a:path w="432434" h="88900">
                <a:moveTo>
                  <a:pt x="52810" y="3237"/>
                </a:moveTo>
                <a:lnTo>
                  <a:pt x="18602" y="20180"/>
                </a:lnTo>
                <a:lnTo>
                  <a:pt x="759" y="54122"/>
                </a:lnTo>
                <a:lnTo>
                  <a:pt x="0" y="61435"/>
                </a:lnTo>
                <a:lnTo>
                  <a:pt x="782" y="68046"/>
                </a:lnTo>
                <a:lnTo>
                  <a:pt x="30947" y="88282"/>
                </a:lnTo>
                <a:lnTo>
                  <a:pt x="39963" y="87209"/>
                </a:lnTo>
                <a:lnTo>
                  <a:pt x="48556" y="83991"/>
                </a:lnTo>
                <a:lnTo>
                  <a:pt x="56730" y="78629"/>
                </a:lnTo>
                <a:lnTo>
                  <a:pt x="58186" y="77219"/>
                </a:lnTo>
                <a:lnTo>
                  <a:pt x="25890" y="77219"/>
                </a:lnTo>
                <a:lnTo>
                  <a:pt x="20204" y="75169"/>
                </a:lnTo>
                <a:lnTo>
                  <a:pt x="16089" y="71067"/>
                </a:lnTo>
                <a:lnTo>
                  <a:pt x="11817" y="66715"/>
                </a:lnTo>
                <a:lnTo>
                  <a:pt x="10372" y="61066"/>
                </a:lnTo>
                <a:lnTo>
                  <a:pt x="11764" y="54122"/>
                </a:lnTo>
                <a:lnTo>
                  <a:pt x="37728" y="17590"/>
                </a:lnTo>
                <a:lnTo>
                  <a:pt x="50590" y="14299"/>
                </a:lnTo>
                <a:lnTo>
                  <a:pt x="79530" y="14299"/>
                </a:lnTo>
                <a:lnTo>
                  <a:pt x="77595" y="11222"/>
                </a:lnTo>
                <a:lnTo>
                  <a:pt x="73407" y="7729"/>
                </a:lnTo>
                <a:lnTo>
                  <a:pt x="67880" y="5234"/>
                </a:lnTo>
                <a:lnTo>
                  <a:pt x="61015" y="3736"/>
                </a:lnTo>
                <a:lnTo>
                  <a:pt x="52810" y="3237"/>
                </a:lnTo>
                <a:close/>
              </a:path>
              <a:path w="432434" h="88900">
                <a:moveTo>
                  <a:pt x="79530" y="14299"/>
                </a:moveTo>
                <a:lnTo>
                  <a:pt x="59334" y="14299"/>
                </a:lnTo>
                <a:lnTo>
                  <a:pt x="65213" y="15979"/>
                </a:lnTo>
                <a:lnTo>
                  <a:pt x="71365" y="22808"/>
                </a:lnTo>
                <a:lnTo>
                  <a:pt x="71913" y="27466"/>
                </a:lnTo>
                <a:lnTo>
                  <a:pt x="72029" y="29092"/>
                </a:lnTo>
                <a:lnTo>
                  <a:pt x="70359" y="37449"/>
                </a:lnTo>
                <a:lnTo>
                  <a:pt x="45784" y="73913"/>
                </a:lnTo>
                <a:lnTo>
                  <a:pt x="33156" y="77219"/>
                </a:lnTo>
                <a:lnTo>
                  <a:pt x="58186" y="77219"/>
                </a:lnTo>
                <a:lnTo>
                  <a:pt x="81364" y="37449"/>
                </a:lnTo>
                <a:lnTo>
                  <a:pt x="82472" y="29092"/>
                </a:lnTo>
                <a:lnTo>
                  <a:pt x="82244" y="22808"/>
                </a:lnTo>
                <a:lnTo>
                  <a:pt x="82150" y="21705"/>
                </a:lnTo>
                <a:lnTo>
                  <a:pt x="80583" y="15973"/>
                </a:lnTo>
                <a:lnTo>
                  <a:pt x="79530" y="14299"/>
                </a:lnTo>
                <a:close/>
              </a:path>
              <a:path w="432434" h="88900">
                <a:moveTo>
                  <a:pt x="124258" y="84018"/>
                </a:moveTo>
                <a:lnTo>
                  <a:pt x="94442" y="84018"/>
                </a:lnTo>
                <a:lnTo>
                  <a:pt x="98505" y="86177"/>
                </a:lnTo>
                <a:lnTo>
                  <a:pt x="103290" y="87255"/>
                </a:lnTo>
                <a:lnTo>
                  <a:pt x="116683" y="87255"/>
                </a:lnTo>
                <a:lnTo>
                  <a:pt x="123834" y="84395"/>
                </a:lnTo>
                <a:lnTo>
                  <a:pt x="124258" y="84018"/>
                </a:lnTo>
                <a:close/>
              </a:path>
              <a:path w="432434" h="88900">
                <a:moveTo>
                  <a:pt x="110871" y="0"/>
                </a:moveTo>
                <a:lnTo>
                  <a:pt x="106086" y="0"/>
                </a:lnTo>
                <a:lnTo>
                  <a:pt x="104233" y="1096"/>
                </a:lnTo>
                <a:lnTo>
                  <a:pt x="93238" y="42828"/>
                </a:lnTo>
                <a:lnTo>
                  <a:pt x="89553" y="63756"/>
                </a:lnTo>
                <a:lnTo>
                  <a:pt x="88505" y="69465"/>
                </a:lnTo>
                <a:lnTo>
                  <a:pt x="87238" y="75600"/>
                </a:lnTo>
                <a:lnTo>
                  <a:pt x="86317" y="79270"/>
                </a:lnTo>
                <a:lnTo>
                  <a:pt x="86003" y="80654"/>
                </a:lnTo>
                <a:lnTo>
                  <a:pt x="85521" y="83027"/>
                </a:lnTo>
                <a:lnTo>
                  <a:pt x="85762" y="84225"/>
                </a:lnTo>
                <a:lnTo>
                  <a:pt x="87280" y="86132"/>
                </a:lnTo>
                <a:lnTo>
                  <a:pt x="88348" y="86607"/>
                </a:lnTo>
                <a:lnTo>
                  <a:pt x="91374" y="86607"/>
                </a:lnTo>
                <a:lnTo>
                  <a:pt x="92945" y="85746"/>
                </a:lnTo>
                <a:lnTo>
                  <a:pt x="94442" y="84018"/>
                </a:lnTo>
                <a:lnTo>
                  <a:pt x="124258" y="84018"/>
                </a:lnTo>
                <a:lnTo>
                  <a:pt x="132144" y="77002"/>
                </a:lnTo>
                <a:lnTo>
                  <a:pt x="108076" y="77002"/>
                </a:lnTo>
                <a:lnTo>
                  <a:pt x="105646" y="76661"/>
                </a:lnTo>
                <a:lnTo>
                  <a:pt x="103552" y="75977"/>
                </a:lnTo>
                <a:lnTo>
                  <a:pt x="100673" y="74753"/>
                </a:lnTo>
                <a:lnTo>
                  <a:pt x="98442" y="73747"/>
                </a:lnTo>
                <a:lnTo>
                  <a:pt x="96872" y="72956"/>
                </a:lnTo>
                <a:lnTo>
                  <a:pt x="100222" y="55688"/>
                </a:lnTo>
                <a:lnTo>
                  <a:pt x="117646" y="38527"/>
                </a:lnTo>
                <a:lnTo>
                  <a:pt x="140480" y="38527"/>
                </a:lnTo>
                <a:lnTo>
                  <a:pt x="138135" y="34697"/>
                </a:lnTo>
                <a:lnTo>
                  <a:pt x="104474" y="34697"/>
                </a:lnTo>
                <a:lnTo>
                  <a:pt x="107332" y="20937"/>
                </a:lnTo>
                <a:lnTo>
                  <a:pt x="109960" y="8615"/>
                </a:lnTo>
                <a:lnTo>
                  <a:pt x="110191" y="7879"/>
                </a:lnTo>
                <a:lnTo>
                  <a:pt x="110945" y="5936"/>
                </a:lnTo>
                <a:lnTo>
                  <a:pt x="111185" y="5197"/>
                </a:lnTo>
                <a:lnTo>
                  <a:pt x="111908" y="1565"/>
                </a:lnTo>
                <a:lnTo>
                  <a:pt x="110871" y="0"/>
                </a:lnTo>
                <a:close/>
              </a:path>
              <a:path w="432434" h="88900">
                <a:moveTo>
                  <a:pt x="140480" y="38527"/>
                </a:moveTo>
                <a:lnTo>
                  <a:pt x="125520" y="38527"/>
                </a:lnTo>
                <a:lnTo>
                  <a:pt x="129059" y="40472"/>
                </a:lnTo>
                <a:lnTo>
                  <a:pt x="133174" y="47954"/>
                </a:lnTo>
                <a:lnTo>
                  <a:pt x="116065" y="77002"/>
                </a:lnTo>
                <a:lnTo>
                  <a:pt x="132144" y="77002"/>
                </a:lnTo>
                <a:lnTo>
                  <a:pt x="136692" y="72956"/>
                </a:lnTo>
                <a:lnTo>
                  <a:pt x="140734" y="65994"/>
                </a:lnTo>
                <a:lnTo>
                  <a:pt x="144001" y="49663"/>
                </a:lnTo>
                <a:lnTo>
                  <a:pt x="143101" y="42809"/>
                </a:lnTo>
                <a:lnTo>
                  <a:pt x="140480" y="38527"/>
                </a:lnTo>
                <a:close/>
              </a:path>
              <a:path w="432434" h="88900">
                <a:moveTo>
                  <a:pt x="130368" y="28330"/>
                </a:moveTo>
                <a:lnTo>
                  <a:pt x="120148" y="28330"/>
                </a:lnTo>
                <a:lnTo>
                  <a:pt x="117395" y="28859"/>
                </a:lnTo>
                <a:lnTo>
                  <a:pt x="111322" y="30982"/>
                </a:lnTo>
                <a:lnTo>
                  <a:pt x="108023" y="32574"/>
                </a:lnTo>
                <a:lnTo>
                  <a:pt x="104474" y="34697"/>
                </a:lnTo>
                <a:lnTo>
                  <a:pt x="138135" y="34697"/>
                </a:lnTo>
                <a:lnTo>
                  <a:pt x="136054" y="31297"/>
                </a:lnTo>
                <a:lnTo>
                  <a:pt x="130368" y="28330"/>
                </a:lnTo>
                <a:close/>
              </a:path>
              <a:path w="432434" h="88900">
                <a:moveTo>
                  <a:pt x="162210" y="27950"/>
                </a:moveTo>
                <a:lnTo>
                  <a:pt x="160702" y="27950"/>
                </a:lnTo>
                <a:lnTo>
                  <a:pt x="159351" y="28473"/>
                </a:lnTo>
                <a:lnTo>
                  <a:pt x="156996" y="30560"/>
                </a:lnTo>
                <a:lnTo>
                  <a:pt x="156242" y="31872"/>
                </a:lnTo>
                <a:lnTo>
                  <a:pt x="155299" y="36586"/>
                </a:lnTo>
                <a:lnTo>
                  <a:pt x="156545" y="38366"/>
                </a:lnTo>
                <a:lnTo>
                  <a:pt x="159666" y="38797"/>
                </a:lnTo>
                <a:lnTo>
                  <a:pt x="164922" y="39301"/>
                </a:lnTo>
                <a:lnTo>
                  <a:pt x="168859" y="39608"/>
                </a:lnTo>
                <a:lnTo>
                  <a:pt x="171456" y="39715"/>
                </a:lnTo>
                <a:lnTo>
                  <a:pt x="166248" y="71129"/>
                </a:lnTo>
                <a:lnTo>
                  <a:pt x="165959" y="72596"/>
                </a:lnTo>
                <a:lnTo>
                  <a:pt x="163728" y="82166"/>
                </a:lnTo>
                <a:lnTo>
                  <a:pt x="163260" y="84503"/>
                </a:lnTo>
                <a:lnTo>
                  <a:pt x="163300" y="85439"/>
                </a:lnTo>
                <a:lnTo>
                  <a:pt x="163467" y="86104"/>
                </a:lnTo>
                <a:lnTo>
                  <a:pt x="165215" y="87974"/>
                </a:lnTo>
                <a:lnTo>
                  <a:pt x="166367" y="88443"/>
                </a:lnTo>
                <a:lnTo>
                  <a:pt x="171728" y="88443"/>
                </a:lnTo>
                <a:lnTo>
                  <a:pt x="174409" y="84503"/>
                </a:lnTo>
                <a:lnTo>
                  <a:pt x="177226" y="68694"/>
                </a:lnTo>
                <a:lnTo>
                  <a:pt x="182115" y="39608"/>
                </a:lnTo>
                <a:lnTo>
                  <a:pt x="186283" y="39067"/>
                </a:lnTo>
                <a:lnTo>
                  <a:pt x="188785" y="38797"/>
                </a:lnTo>
                <a:lnTo>
                  <a:pt x="197041" y="38797"/>
                </a:lnTo>
                <a:lnTo>
                  <a:pt x="197832" y="38501"/>
                </a:lnTo>
                <a:lnTo>
                  <a:pt x="200219" y="36451"/>
                </a:lnTo>
                <a:lnTo>
                  <a:pt x="200973" y="35147"/>
                </a:lnTo>
                <a:lnTo>
                  <a:pt x="201821" y="30902"/>
                </a:lnTo>
                <a:lnTo>
                  <a:pt x="201067" y="29211"/>
                </a:lnTo>
                <a:lnTo>
                  <a:pt x="200079" y="28870"/>
                </a:lnTo>
                <a:lnTo>
                  <a:pt x="173362" y="28870"/>
                </a:lnTo>
                <a:lnTo>
                  <a:pt x="162210" y="27950"/>
                </a:lnTo>
                <a:close/>
              </a:path>
              <a:path w="432434" h="88900">
                <a:moveTo>
                  <a:pt x="242679" y="28600"/>
                </a:moveTo>
                <a:lnTo>
                  <a:pt x="228470" y="28600"/>
                </a:lnTo>
                <a:lnTo>
                  <a:pt x="221193" y="32052"/>
                </a:lnTo>
                <a:lnTo>
                  <a:pt x="201769" y="70581"/>
                </a:lnTo>
                <a:lnTo>
                  <a:pt x="203256" y="76878"/>
                </a:lnTo>
                <a:lnTo>
                  <a:pt x="207863" y="81374"/>
                </a:lnTo>
                <a:lnTo>
                  <a:pt x="212083" y="85439"/>
                </a:lnTo>
                <a:lnTo>
                  <a:pt x="218261" y="87471"/>
                </a:lnTo>
                <a:lnTo>
                  <a:pt x="231611" y="87471"/>
                </a:lnTo>
                <a:lnTo>
                  <a:pt x="237213" y="86249"/>
                </a:lnTo>
                <a:lnTo>
                  <a:pt x="250218" y="80924"/>
                </a:lnTo>
                <a:lnTo>
                  <a:pt x="253876" y="77705"/>
                </a:lnTo>
                <a:lnTo>
                  <a:pt x="224355" y="77705"/>
                </a:lnTo>
                <a:lnTo>
                  <a:pt x="221004" y="76949"/>
                </a:lnTo>
                <a:lnTo>
                  <a:pt x="215601" y="73927"/>
                </a:lnTo>
                <a:lnTo>
                  <a:pt x="213538" y="71680"/>
                </a:lnTo>
                <a:lnTo>
                  <a:pt x="212125" y="68694"/>
                </a:lnTo>
                <a:lnTo>
                  <a:pt x="235066" y="58764"/>
                </a:lnTo>
                <a:lnTo>
                  <a:pt x="213193" y="58764"/>
                </a:lnTo>
                <a:lnTo>
                  <a:pt x="215999" y="51929"/>
                </a:lnTo>
                <a:lnTo>
                  <a:pt x="219203" y="46812"/>
                </a:lnTo>
                <a:lnTo>
                  <a:pt x="226386" y="40011"/>
                </a:lnTo>
                <a:lnTo>
                  <a:pt x="230376" y="38312"/>
                </a:lnTo>
                <a:lnTo>
                  <a:pt x="256348" y="38312"/>
                </a:lnTo>
                <a:lnTo>
                  <a:pt x="256427" y="37916"/>
                </a:lnTo>
                <a:lnTo>
                  <a:pt x="254877" y="34103"/>
                </a:lnTo>
                <a:lnTo>
                  <a:pt x="247349" y="29607"/>
                </a:lnTo>
                <a:lnTo>
                  <a:pt x="242679" y="28600"/>
                </a:lnTo>
                <a:close/>
              </a:path>
              <a:path w="432434" h="88900">
                <a:moveTo>
                  <a:pt x="252281" y="68747"/>
                </a:moveTo>
                <a:lnTo>
                  <a:pt x="249621" y="68747"/>
                </a:lnTo>
                <a:lnTo>
                  <a:pt x="248113" y="69708"/>
                </a:lnTo>
                <a:lnTo>
                  <a:pt x="244899" y="73559"/>
                </a:lnTo>
                <a:lnTo>
                  <a:pt x="241852" y="75113"/>
                </a:lnTo>
                <a:lnTo>
                  <a:pt x="233831" y="77236"/>
                </a:lnTo>
                <a:lnTo>
                  <a:pt x="230826" y="77705"/>
                </a:lnTo>
                <a:lnTo>
                  <a:pt x="253876" y="77705"/>
                </a:lnTo>
                <a:lnTo>
                  <a:pt x="254123" y="77487"/>
                </a:lnTo>
                <a:lnTo>
                  <a:pt x="255181" y="72236"/>
                </a:lnTo>
                <a:lnTo>
                  <a:pt x="254909" y="71129"/>
                </a:lnTo>
                <a:lnTo>
                  <a:pt x="253307" y="69224"/>
                </a:lnTo>
                <a:lnTo>
                  <a:pt x="252281" y="68747"/>
                </a:lnTo>
                <a:close/>
              </a:path>
              <a:path w="432434" h="88900">
                <a:moveTo>
                  <a:pt x="256348" y="38312"/>
                </a:moveTo>
                <a:lnTo>
                  <a:pt x="240344" y="38312"/>
                </a:lnTo>
                <a:lnTo>
                  <a:pt x="244386" y="39751"/>
                </a:lnTo>
                <a:lnTo>
                  <a:pt x="246909" y="42629"/>
                </a:lnTo>
                <a:lnTo>
                  <a:pt x="243674" y="44968"/>
                </a:lnTo>
                <a:lnTo>
                  <a:pt x="238480" y="47721"/>
                </a:lnTo>
                <a:lnTo>
                  <a:pt x="213193" y="58764"/>
                </a:lnTo>
                <a:lnTo>
                  <a:pt x="235066" y="58764"/>
                </a:lnTo>
                <a:lnTo>
                  <a:pt x="241066" y="56192"/>
                </a:lnTo>
                <a:lnTo>
                  <a:pt x="245286" y="54178"/>
                </a:lnTo>
                <a:lnTo>
                  <a:pt x="251998" y="49933"/>
                </a:lnTo>
                <a:lnTo>
                  <a:pt x="254678" y="46659"/>
                </a:lnTo>
                <a:lnTo>
                  <a:pt x="256348" y="38312"/>
                </a:lnTo>
                <a:close/>
              </a:path>
              <a:path w="432434" h="88900">
                <a:moveTo>
                  <a:pt x="197041" y="38797"/>
                </a:moveTo>
                <a:lnTo>
                  <a:pt x="190366" y="38797"/>
                </a:lnTo>
                <a:lnTo>
                  <a:pt x="191246" y="38835"/>
                </a:lnTo>
                <a:lnTo>
                  <a:pt x="193267" y="38977"/>
                </a:lnTo>
                <a:lnTo>
                  <a:pt x="194157" y="39015"/>
                </a:lnTo>
                <a:lnTo>
                  <a:pt x="196460" y="39015"/>
                </a:lnTo>
                <a:lnTo>
                  <a:pt x="197041" y="38797"/>
                </a:lnTo>
                <a:close/>
              </a:path>
              <a:path w="432434" h="88900">
                <a:moveTo>
                  <a:pt x="185361" y="9603"/>
                </a:moveTo>
                <a:lnTo>
                  <a:pt x="180607" y="9603"/>
                </a:lnTo>
                <a:lnTo>
                  <a:pt x="179236" y="10099"/>
                </a:lnTo>
                <a:lnTo>
                  <a:pt x="174136" y="24578"/>
                </a:lnTo>
                <a:lnTo>
                  <a:pt x="173728" y="27034"/>
                </a:lnTo>
                <a:lnTo>
                  <a:pt x="173362" y="28870"/>
                </a:lnTo>
                <a:lnTo>
                  <a:pt x="200079" y="28870"/>
                </a:lnTo>
                <a:lnTo>
                  <a:pt x="199918" y="28814"/>
                </a:lnTo>
                <a:lnTo>
                  <a:pt x="183948" y="28814"/>
                </a:lnTo>
                <a:lnTo>
                  <a:pt x="184670" y="25469"/>
                </a:lnTo>
                <a:lnTo>
                  <a:pt x="186635" y="12078"/>
                </a:lnTo>
                <a:lnTo>
                  <a:pt x="185361" y="9603"/>
                </a:lnTo>
                <a:close/>
              </a:path>
              <a:path w="432434" h="88900">
                <a:moveTo>
                  <a:pt x="195518" y="27950"/>
                </a:moveTo>
                <a:lnTo>
                  <a:pt x="191131" y="27950"/>
                </a:lnTo>
                <a:lnTo>
                  <a:pt x="188523" y="28239"/>
                </a:lnTo>
                <a:lnTo>
                  <a:pt x="183948" y="28814"/>
                </a:lnTo>
                <a:lnTo>
                  <a:pt x="199918" y="28814"/>
                </a:lnTo>
                <a:lnTo>
                  <a:pt x="197937" y="28131"/>
                </a:lnTo>
                <a:lnTo>
                  <a:pt x="195518" y="27950"/>
                </a:lnTo>
                <a:close/>
              </a:path>
              <a:path w="432434" h="88900">
                <a:moveTo>
                  <a:pt x="315072" y="38205"/>
                </a:moveTo>
                <a:lnTo>
                  <a:pt x="304415" y="38205"/>
                </a:lnTo>
                <a:lnTo>
                  <a:pt x="305075" y="42090"/>
                </a:lnTo>
                <a:lnTo>
                  <a:pt x="303326" y="50868"/>
                </a:lnTo>
                <a:lnTo>
                  <a:pt x="301295" y="59106"/>
                </a:lnTo>
                <a:lnTo>
                  <a:pt x="300363" y="63782"/>
                </a:lnTo>
                <a:lnTo>
                  <a:pt x="299829" y="67721"/>
                </a:lnTo>
                <a:lnTo>
                  <a:pt x="298352" y="87129"/>
                </a:lnTo>
                <a:lnTo>
                  <a:pt x="299766" y="88822"/>
                </a:lnTo>
                <a:lnTo>
                  <a:pt x="304405" y="88822"/>
                </a:lnTo>
                <a:lnTo>
                  <a:pt x="305787" y="88327"/>
                </a:lnTo>
                <a:lnTo>
                  <a:pt x="310635" y="67227"/>
                </a:lnTo>
                <a:lnTo>
                  <a:pt x="311036" y="63297"/>
                </a:lnTo>
                <a:lnTo>
                  <a:pt x="311619" y="60383"/>
                </a:lnTo>
                <a:lnTo>
                  <a:pt x="312702" y="55238"/>
                </a:lnTo>
                <a:lnTo>
                  <a:pt x="313798" y="49734"/>
                </a:lnTo>
                <a:lnTo>
                  <a:pt x="314949" y="43293"/>
                </a:lnTo>
                <a:lnTo>
                  <a:pt x="315063" y="39391"/>
                </a:lnTo>
                <a:lnTo>
                  <a:pt x="315072" y="38205"/>
                </a:lnTo>
                <a:close/>
              </a:path>
              <a:path w="432434" h="88900">
                <a:moveTo>
                  <a:pt x="283044" y="26062"/>
                </a:moveTo>
                <a:lnTo>
                  <a:pt x="278227" y="26062"/>
                </a:lnTo>
                <a:lnTo>
                  <a:pt x="276856" y="26557"/>
                </a:lnTo>
                <a:lnTo>
                  <a:pt x="272068" y="39391"/>
                </a:lnTo>
                <a:lnTo>
                  <a:pt x="271864" y="40596"/>
                </a:lnTo>
                <a:lnTo>
                  <a:pt x="270919" y="45310"/>
                </a:lnTo>
                <a:lnTo>
                  <a:pt x="269523" y="50868"/>
                </a:lnTo>
                <a:lnTo>
                  <a:pt x="265914" y="63782"/>
                </a:lnTo>
                <a:lnTo>
                  <a:pt x="264678" y="68710"/>
                </a:lnTo>
                <a:lnTo>
                  <a:pt x="263725" y="73495"/>
                </a:lnTo>
                <a:lnTo>
                  <a:pt x="263516" y="75113"/>
                </a:lnTo>
                <a:lnTo>
                  <a:pt x="263118" y="79432"/>
                </a:lnTo>
                <a:lnTo>
                  <a:pt x="262909" y="81050"/>
                </a:lnTo>
                <a:lnTo>
                  <a:pt x="262375" y="83748"/>
                </a:lnTo>
                <a:lnTo>
                  <a:pt x="262594" y="85062"/>
                </a:lnTo>
                <a:lnTo>
                  <a:pt x="264134" y="87075"/>
                </a:lnTo>
                <a:lnTo>
                  <a:pt x="265317" y="87579"/>
                </a:lnTo>
                <a:lnTo>
                  <a:pt x="268448" y="87579"/>
                </a:lnTo>
                <a:lnTo>
                  <a:pt x="274133" y="75113"/>
                </a:lnTo>
                <a:lnTo>
                  <a:pt x="274353" y="73495"/>
                </a:lnTo>
                <a:lnTo>
                  <a:pt x="274908" y="70726"/>
                </a:lnTo>
                <a:lnTo>
                  <a:pt x="275455" y="68710"/>
                </a:lnTo>
                <a:lnTo>
                  <a:pt x="276615" y="65059"/>
                </a:lnTo>
                <a:lnTo>
                  <a:pt x="277128" y="63297"/>
                </a:lnTo>
                <a:lnTo>
                  <a:pt x="295364" y="39391"/>
                </a:lnTo>
                <a:lnTo>
                  <a:pt x="282688" y="39391"/>
                </a:lnTo>
                <a:lnTo>
                  <a:pt x="283787" y="33078"/>
                </a:lnTo>
                <a:lnTo>
                  <a:pt x="284395" y="28401"/>
                </a:lnTo>
                <a:lnTo>
                  <a:pt x="283044" y="26062"/>
                </a:lnTo>
                <a:close/>
              </a:path>
              <a:path w="432434" h="88900">
                <a:moveTo>
                  <a:pt x="309473" y="27304"/>
                </a:moveTo>
                <a:lnTo>
                  <a:pt x="297347" y="27304"/>
                </a:lnTo>
                <a:lnTo>
                  <a:pt x="290342" y="31334"/>
                </a:lnTo>
                <a:lnTo>
                  <a:pt x="282688" y="39391"/>
                </a:lnTo>
                <a:lnTo>
                  <a:pt x="295364" y="39391"/>
                </a:lnTo>
                <a:lnTo>
                  <a:pt x="297515" y="38205"/>
                </a:lnTo>
                <a:lnTo>
                  <a:pt x="315072" y="38205"/>
                </a:lnTo>
                <a:lnTo>
                  <a:pt x="314226" y="34914"/>
                </a:lnTo>
                <a:lnTo>
                  <a:pt x="312980" y="29839"/>
                </a:lnTo>
                <a:lnTo>
                  <a:pt x="309473" y="27304"/>
                </a:lnTo>
                <a:close/>
              </a:path>
              <a:path w="432434" h="88900">
                <a:moveTo>
                  <a:pt x="361073" y="28600"/>
                </a:moveTo>
                <a:lnTo>
                  <a:pt x="346864" y="28600"/>
                </a:lnTo>
                <a:lnTo>
                  <a:pt x="339587" y="32052"/>
                </a:lnTo>
                <a:lnTo>
                  <a:pt x="320153" y="70581"/>
                </a:lnTo>
                <a:lnTo>
                  <a:pt x="321650" y="76878"/>
                </a:lnTo>
                <a:lnTo>
                  <a:pt x="326257" y="81374"/>
                </a:lnTo>
                <a:lnTo>
                  <a:pt x="330477" y="85439"/>
                </a:lnTo>
                <a:lnTo>
                  <a:pt x="336655" y="87471"/>
                </a:lnTo>
                <a:lnTo>
                  <a:pt x="350005" y="87471"/>
                </a:lnTo>
                <a:lnTo>
                  <a:pt x="355607" y="86249"/>
                </a:lnTo>
                <a:lnTo>
                  <a:pt x="368612" y="80924"/>
                </a:lnTo>
                <a:lnTo>
                  <a:pt x="372270" y="77705"/>
                </a:lnTo>
                <a:lnTo>
                  <a:pt x="342739" y="77705"/>
                </a:lnTo>
                <a:lnTo>
                  <a:pt x="339398" y="76949"/>
                </a:lnTo>
                <a:lnTo>
                  <a:pt x="333995" y="73927"/>
                </a:lnTo>
                <a:lnTo>
                  <a:pt x="331933" y="71680"/>
                </a:lnTo>
                <a:lnTo>
                  <a:pt x="330519" y="68694"/>
                </a:lnTo>
                <a:lnTo>
                  <a:pt x="353460" y="58764"/>
                </a:lnTo>
                <a:lnTo>
                  <a:pt x="331587" y="58764"/>
                </a:lnTo>
                <a:lnTo>
                  <a:pt x="334393" y="51929"/>
                </a:lnTo>
                <a:lnTo>
                  <a:pt x="337587" y="46812"/>
                </a:lnTo>
                <a:lnTo>
                  <a:pt x="344780" y="40011"/>
                </a:lnTo>
                <a:lnTo>
                  <a:pt x="348770" y="38312"/>
                </a:lnTo>
                <a:lnTo>
                  <a:pt x="374742" y="38312"/>
                </a:lnTo>
                <a:lnTo>
                  <a:pt x="374821" y="37916"/>
                </a:lnTo>
                <a:lnTo>
                  <a:pt x="373261" y="34103"/>
                </a:lnTo>
                <a:lnTo>
                  <a:pt x="365743" y="29607"/>
                </a:lnTo>
                <a:lnTo>
                  <a:pt x="361073" y="28600"/>
                </a:lnTo>
                <a:close/>
              </a:path>
              <a:path w="432434" h="88900">
                <a:moveTo>
                  <a:pt x="370675" y="68747"/>
                </a:moveTo>
                <a:lnTo>
                  <a:pt x="368005" y="68747"/>
                </a:lnTo>
                <a:lnTo>
                  <a:pt x="366507" y="69708"/>
                </a:lnTo>
                <a:lnTo>
                  <a:pt x="363282" y="73559"/>
                </a:lnTo>
                <a:lnTo>
                  <a:pt x="360246" y="75113"/>
                </a:lnTo>
                <a:lnTo>
                  <a:pt x="352225" y="77236"/>
                </a:lnTo>
                <a:lnTo>
                  <a:pt x="349220" y="77705"/>
                </a:lnTo>
                <a:lnTo>
                  <a:pt x="372270" y="77705"/>
                </a:lnTo>
                <a:lnTo>
                  <a:pt x="372518" y="77487"/>
                </a:lnTo>
                <a:lnTo>
                  <a:pt x="373575" y="72236"/>
                </a:lnTo>
                <a:lnTo>
                  <a:pt x="373303" y="71129"/>
                </a:lnTo>
                <a:lnTo>
                  <a:pt x="371701" y="69224"/>
                </a:lnTo>
                <a:lnTo>
                  <a:pt x="370675" y="68747"/>
                </a:lnTo>
                <a:close/>
              </a:path>
              <a:path w="432434" h="88900">
                <a:moveTo>
                  <a:pt x="374742" y="38312"/>
                </a:moveTo>
                <a:lnTo>
                  <a:pt x="358738" y="38312"/>
                </a:lnTo>
                <a:lnTo>
                  <a:pt x="362780" y="39751"/>
                </a:lnTo>
                <a:lnTo>
                  <a:pt x="365303" y="42629"/>
                </a:lnTo>
                <a:lnTo>
                  <a:pt x="362057" y="44968"/>
                </a:lnTo>
                <a:lnTo>
                  <a:pt x="356874" y="47721"/>
                </a:lnTo>
                <a:lnTo>
                  <a:pt x="331587" y="58764"/>
                </a:lnTo>
                <a:lnTo>
                  <a:pt x="353460" y="58764"/>
                </a:lnTo>
                <a:lnTo>
                  <a:pt x="359461" y="56192"/>
                </a:lnTo>
                <a:lnTo>
                  <a:pt x="363670" y="54178"/>
                </a:lnTo>
                <a:lnTo>
                  <a:pt x="370382" y="49933"/>
                </a:lnTo>
                <a:lnTo>
                  <a:pt x="373073" y="46659"/>
                </a:lnTo>
                <a:lnTo>
                  <a:pt x="374742" y="38312"/>
                </a:lnTo>
                <a:close/>
              </a:path>
              <a:path w="432434" h="88900">
                <a:moveTo>
                  <a:pt x="400339" y="29138"/>
                </a:moveTo>
                <a:lnTo>
                  <a:pt x="393648" y="29138"/>
                </a:lnTo>
                <a:lnTo>
                  <a:pt x="391700" y="30956"/>
                </a:lnTo>
                <a:lnTo>
                  <a:pt x="390737" y="35777"/>
                </a:lnTo>
                <a:lnTo>
                  <a:pt x="388724" y="44464"/>
                </a:lnTo>
                <a:lnTo>
                  <a:pt x="380266" y="86787"/>
                </a:lnTo>
                <a:lnTo>
                  <a:pt x="381481" y="88604"/>
                </a:lnTo>
                <a:lnTo>
                  <a:pt x="388214" y="88604"/>
                </a:lnTo>
                <a:lnTo>
                  <a:pt x="390360" y="86787"/>
                </a:lnTo>
                <a:lnTo>
                  <a:pt x="396884" y="53584"/>
                </a:lnTo>
                <a:lnTo>
                  <a:pt x="399951" y="48870"/>
                </a:lnTo>
                <a:lnTo>
                  <a:pt x="403323" y="45345"/>
                </a:lnTo>
                <a:lnTo>
                  <a:pt x="410915" y="40488"/>
                </a:lnTo>
                <a:lnTo>
                  <a:pt x="415783" y="38887"/>
                </a:lnTo>
                <a:lnTo>
                  <a:pt x="421605" y="38205"/>
                </a:lnTo>
                <a:lnTo>
                  <a:pt x="432016" y="38205"/>
                </a:lnTo>
                <a:lnTo>
                  <a:pt x="400360" y="38096"/>
                </a:lnTo>
                <a:lnTo>
                  <a:pt x="401522" y="32124"/>
                </a:lnTo>
                <a:lnTo>
                  <a:pt x="400339" y="29138"/>
                </a:lnTo>
                <a:close/>
              </a:path>
              <a:path w="432434" h="88900">
                <a:moveTo>
                  <a:pt x="432016" y="38205"/>
                </a:moveTo>
                <a:lnTo>
                  <a:pt x="421605" y="38205"/>
                </a:lnTo>
                <a:lnTo>
                  <a:pt x="420401" y="45832"/>
                </a:lnTo>
                <a:lnTo>
                  <a:pt x="419553" y="50077"/>
                </a:lnTo>
                <a:lnTo>
                  <a:pt x="420747" y="51857"/>
                </a:lnTo>
                <a:lnTo>
                  <a:pt x="427186" y="51857"/>
                </a:lnTo>
                <a:lnTo>
                  <a:pt x="429427" y="49607"/>
                </a:lnTo>
                <a:lnTo>
                  <a:pt x="430746" y="44464"/>
                </a:lnTo>
                <a:lnTo>
                  <a:pt x="431112" y="42737"/>
                </a:lnTo>
                <a:lnTo>
                  <a:pt x="432016" y="38205"/>
                </a:lnTo>
                <a:close/>
              </a:path>
              <a:path w="432434" h="88900">
                <a:moveTo>
                  <a:pt x="428265" y="28113"/>
                </a:moveTo>
                <a:lnTo>
                  <a:pt x="425343" y="28113"/>
                </a:lnTo>
                <a:lnTo>
                  <a:pt x="419051" y="28737"/>
                </a:lnTo>
                <a:lnTo>
                  <a:pt x="412789" y="30609"/>
                </a:lnTo>
                <a:lnTo>
                  <a:pt x="406558" y="33728"/>
                </a:lnTo>
                <a:lnTo>
                  <a:pt x="400360" y="38096"/>
                </a:lnTo>
                <a:lnTo>
                  <a:pt x="432038" y="38096"/>
                </a:lnTo>
                <a:lnTo>
                  <a:pt x="432146" y="37558"/>
                </a:lnTo>
                <a:lnTo>
                  <a:pt x="432223" y="33600"/>
                </a:lnTo>
                <a:lnTo>
                  <a:pt x="430223" y="29211"/>
                </a:lnTo>
                <a:lnTo>
                  <a:pt x="428265" y="28113"/>
                </a:lnTo>
                <a:close/>
              </a:path>
            </a:pathLst>
          </a:custGeom>
          <a:solidFill>
            <a:srgbClr val="414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4367971" y="9335094"/>
            <a:ext cx="669925" cy="254635"/>
          </a:xfrm>
          <a:custGeom>
            <a:avLst/>
            <a:gdLst/>
            <a:ahLst/>
            <a:cxnLst/>
            <a:rect l="l" t="t" r="r" b="b"/>
            <a:pathLst>
              <a:path w="669925" h="254634">
                <a:moveTo>
                  <a:pt x="0" y="69070"/>
                </a:moveTo>
                <a:lnTo>
                  <a:pt x="0" y="185520"/>
                </a:lnTo>
                <a:lnTo>
                  <a:pt x="5428" y="212406"/>
                </a:lnTo>
                <a:lnTo>
                  <a:pt x="20230" y="234361"/>
                </a:lnTo>
                <a:lnTo>
                  <a:pt x="42185" y="249163"/>
                </a:lnTo>
                <a:lnTo>
                  <a:pt x="69070" y="254591"/>
                </a:lnTo>
                <a:lnTo>
                  <a:pt x="600640" y="254591"/>
                </a:lnTo>
                <a:lnTo>
                  <a:pt x="627525" y="249163"/>
                </a:lnTo>
                <a:lnTo>
                  <a:pt x="649481" y="234361"/>
                </a:lnTo>
                <a:lnTo>
                  <a:pt x="664283" y="212406"/>
                </a:lnTo>
                <a:lnTo>
                  <a:pt x="669711" y="185520"/>
                </a:lnTo>
                <a:lnTo>
                  <a:pt x="669711" y="69070"/>
                </a:lnTo>
                <a:lnTo>
                  <a:pt x="664283" y="42185"/>
                </a:lnTo>
                <a:lnTo>
                  <a:pt x="649481" y="20230"/>
                </a:lnTo>
                <a:lnTo>
                  <a:pt x="627525" y="5427"/>
                </a:lnTo>
                <a:lnTo>
                  <a:pt x="600640" y="0"/>
                </a:lnTo>
                <a:lnTo>
                  <a:pt x="69070" y="0"/>
                </a:lnTo>
                <a:lnTo>
                  <a:pt x="42185" y="5427"/>
                </a:lnTo>
                <a:lnTo>
                  <a:pt x="20230" y="20230"/>
                </a:lnTo>
                <a:lnTo>
                  <a:pt x="5428" y="42185"/>
                </a:lnTo>
                <a:lnTo>
                  <a:pt x="0" y="69070"/>
                </a:lnTo>
                <a:close/>
              </a:path>
            </a:pathLst>
          </a:custGeom>
          <a:ln w="18418">
            <a:solidFill>
              <a:srgbClr val="0091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614583" y="6475323"/>
            <a:ext cx="709235" cy="78920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687067" y="4081005"/>
            <a:ext cx="485775" cy="251460"/>
          </a:xfrm>
          <a:custGeom>
            <a:avLst/>
            <a:gdLst/>
            <a:ahLst/>
            <a:cxnLst/>
            <a:rect l="l" t="t" r="r" b="b"/>
            <a:pathLst>
              <a:path w="485775" h="251460">
                <a:moveTo>
                  <a:pt x="0" y="208727"/>
                </a:moveTo>
                <a:lnTo>
                  <a:pt x="10339" y="225798"/>
                </a:lnTo>
                <a:lnTo>
                  <a:pt x="25024" y="239155"/>
                </a:lnTo>
                <a:lnTo>
                  <a:pt x="43115" y="247858"/>
                </a:lnTo>
                <a:lnTo>
                  <a:pt x="63673" y="250968"/>
                </a:lnTo>
                <a:lnTo>
                  <a:pt x="416092" y="250968"/>
                </a:lnTo>
                <a:lnTo>
                  <a:pt x="442977" y="245540"/>
                </a:lnTo>
                <a:lnTo>
                  <a:pt x="464934" y="230738"/>
                </a:lnTo>
                <a:lnTo>
                  <a:pt x="476133" y="214130"/>
                </a:lnTo>
                <a:lnTo>
                  <a:pt x="26826" y="214130"/>
                </a:lnTo>
                <a:lnTo>
                  <a:pt x="19784" y="213775"/>
                </a:lnTo>
                <a:lnTo>
                  <a:pt x="12942" y="212733"/>
                </a:lnTo>
                <a:lnTo>
                  <a:pt x="6335" y="211039"/>
                </a:lnTo>
                <a:lnTo>
                  <a:pt x="0" y="208727"/>
                </a:lnTo>
                <a:close/>
              </a:path>
              <a:path w="485775" h="251460">
                <a:moveTo>
                  <a:pt x="442918" y="0"/>
                </a:moveTo>
                <a:lnTo>
                  <a:pt x="448321" y="145059"/>
                </a:lnTo>
                <a:lnTo>
                  <a:pt x="442894" y="171945"/>
                </a:lnTo>
                <a:lnTo>
                  <a:pt x="428092" y="193900"/>
                </a:lnTo>
                <a:lnTo>
                  <a:pt x="406139" y="208702"/>
                </a:lnTo>
                <a:lnTo>
                  <a:pt x="379255" y="214130"/>
                </a:lnTo>
                <a:lnTo>
                  <a:pt x="476133" y="214130"/>
                </a:lnTo>
                <a:lnTo>
                  <a:pt x="479739" y="208782"/>
                </a:lnTo>
                <a:lnTo>
                  <a:pt x="485168" y="181897"/>
                </a:lnTo>
                <a:lnTo>
                  <a:pt x="485168" y="63668"/>
                </a:lnTo>
                <a:lnTo>
                  <a:pt x="482058" y="43112"/>
                </a:lnTo>
                <a:lnTo>
                  <a:pt x="473353" y="25023"/>
                </a:lnTo>
                <a:lnTo>
                  <a:pt x="459993" y="10339"/>
                </a:lnTo>
                <a:lnTo>
                  <a:pt x="442918" y="0"/>
                </a:lnTo>
                <a:close/>
              </a:path>
            </a:pathLst>
          </a:custGeom>
          <a:solidFill>
            <a:srgbClr val="2729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0644827" y="4038765"/>
            <a:ext cx="490855" cy="256540"/>
          </a:xfrm>
          <a:custGeom>
            <a:avLst/>
            <a:gdLst/>
            <a:ahLst/>
            <a:cxnLst/>
            <a:rect l="l" t="t" r="r" b="b"/>
            <a:pathLst>
              <a:path w="490854" h="256539">
                <a:moveTo>
                  <a:pt x="421495" y="0"/>
                </a:moveTo>
                <a:lnTo>
                  <a:pt x="69065" y="0"/>
                </a:lnTo>
                <a:lnTo>
                  <a:pt x="42181" y="5427"/>
                </a:lnTo>
                <a:lnTo>
                  <a:pt x="20228" y="20230"/>
                </a:lnTo>
                <a:lnTo>
                  <a:pt x="5427" y="42185"/>
                </a:lnTo>
                <a:lnTo>
                  <a:pt x="0" y="69071"/>
                </a:lnTo>
                <a:lnTo>
                  <a:pt x="0" y="187300"/>
                </a:lnTo>
                <a:lnTo>
                  <a:pt x="5427" y="214185"/>
                </a:lnTo>
                <a:lnTo>
                  <a:pt x="20228" y="236140"/>
                </a:lnTo>
                <a:lnTo>
                  <a:pt x="42181" y="250943"/>
                </a:lnTo>
                <a:lnTo>
                  <a:pt x="69065" y="256371"/>
                </a:lnTo>
                <a:lnTo>
                  <a:pt x="421495" y="256371"/>
                </a:lnTo>
                <a:lnTo>
                  <a:pt x="448379" y="250943"/>
                </a:lnTo>
                <a:lnTo>
                  <a:pt x="470332" y="236140"/>
                </a:lnTo>
                <a:lnTo>
                  <a:pt x="485133" y="214185"/>
                </a:lnTo>
                <a:lnTo>
                  <a:pt x="490560" y="187300"/>
                </a:lnTo>
                <a:lnTo>
                  <a:pt x="490560" y="69071"/>
                </a:lnTo>
                <a:lnTo>
                  <a:pt x="485133" y="42185"/>
                </a:lnTo>
                <a:lnTo>
                  <a:pt x="470332" y="20230"/>
                </a:lnTo>
                <a:lnTo>
                  <a:pt x="448379" y="5427"/>
                </a:lnTo>
                <a:lnTo>
                  <a:pt x="4214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0733375" y="4120902"/>
            <a:ext cx="288925" cy="90805"/>
          </a:xfrm>
          <a:custGeom>
            <a:avLst/>
            <a:gdLst/>
            <a:ahLst/>
            <a:cxnLst/>
            <a:rect l="l" t="t" r="r" b="b"/>
            <a:pathLst>
              <a:path w="288925" h="90804">
                <a:moveTo>
                  <a:pt x="24181" y="1348"/>
                </a:moveTo>
                <a:lnTo>
                  <a:pt x="21416" y="1348"/>
                </a:lnTo>
                <a:lnTo>
                  <a:pt x="20024" y="1888"/>
                </a:lnTo>
                <a:lnTo>
                  <a:pt x="17605" y="4048"/>
                </a:lnTo>
                <a:lnTo>
                  <a:pt x="16851" y="5378"/>
                </a:lnTo>
                <a:lnTo>
                  <a:pt x="16212" y="8544"/>
                </a:lnTo>
                <a:lnTo>
                  <a:pt x="14150" y="19677"/>
                </a:lnTo>
                <a:lnTo>
                  <a:pt x="7453" y="51283"/>
                </a:lnTo>
                <a:lnTo>
                  <a:pt x="1474" y="79116"/>
                </a:lnTo>
                <a:lnTo>
                  <a:pt x="68" y="86069"/>
                </a:lnTo>
                <a:lnTo>
                  <a:pt x="0" y="86896"/>
                </a:lnTo>
                <a:lnTo>
                  <a:pt x="222" y="87975"/>
                </a:lnTo>
                <a:lnTo>
                  <a:pt x="1825" y="90070"/>
                </a:lnTo>
                <a:lnTo>
                  <a:pt x="3009" y="90603"/>
                </a:lnTo>
                <a:lnTo>
                  <a:pt x="6097" y="90603"/>
                </a:lnTo>
                <a:lnTo>
                  <a:pt x="7480" y="90070"/>
                </a:lnTo>
                <a:lnTo>
                  <a:pt x="9889" y="87975"/>
                </a:lnTo>
                <a:lnTo>
                  <a:pt x="10684" y="86645"/>
                </a:lnTo>
                <a:lnTo>
                  <a:pt x="18903" y="47971"/>
                </a:lnTo>
                <a:lnTo>
                  <a:pt x="27448" y="45885"/>
                </a:lnTo>
                <a:lnTo>
                  <a:pt x="32945" y="44842"/>
                </a:lnTo>
                <a:lnTo>
                  <a:pt x="55509" y="44842"/>
                </a:lnTo>
                <a:lnTo>
                  <a:pt x="57499" y="43159"/>
                </a:lnTo>
                <a:lnTo>
                  <a:pt x="58284" y="41821"/>
                </a:lnTo>
                <a:lnTo>
                  <a:pt x="59157" y="37450"/>
                </a:lnTo>
                <a:lnTo>
                  <a:pt x="59231" y="36838"/>
                </a:lnTo>
                <a:lnTo>
                  <a:pt x="58972" y="36478"/>
                </a:lnTo>
                <a:lnTo>
                  <a:pt x="21416" y="36478"/>
                </a:lnTo>
                <a:lnTo>
                  <a:pt x="26191" y="13168"/>
                </a:lnTo>
                <a:lnTo>
                  <a:pt x="30285" y="12447"/>
                </a:lnTo>
                <a:lnTo>
                  <a:pt x="33971" y="11916"/>
                </a:lnTo>
                <a:lnTo>
                  <a:pt x="40473" y="11234"/>
                </a:lnTo>
                <a:lnTo>
                  <a:pt x="43280" y="11062"/>
                </a:lnTo>
                <a:lnTo>
                  <a:pt x="70149" y="11062"/>
                </a:lnTo>
                <a:lnTo>
                  <a:pt x="70975" y="9694"/>
                </a:lnTo>
                <a:lnTo>
                  <a:pt x="71792" y="5593"/>
                </a:lnTo>
                <a:lnTo>
                  <a:pt x="68609" y="3436"/>
                </a:lnTo>
                <a:lnTo>
                  <a:pt x="63960" y="2321"/>
                </a:lnTo>
                <a:lnTo>
                  <a:pt x="25982" y="2321"/>
                </a:lnTo>
                <a:lnTo>
                  <a:pt x="25175" y="1672"/>
                </a:lnTo>
                <a:lnTo>
                  <a:pt x="24181" y="1348"/>
                </a:lnTo>
                <a:close/>
              </a:path>
              <a:path w="288925" h="90804">
                <a:moveTo>
                  <a:pt x="112726" y="82130"/>
                </a:moveTo>
                <a:lnTo>
                  <a:pt x="100890" y="82130"/>
                </a:lnTo>
                <a:lnTo>
                  <a:pt x="101456" y="83280"/>
                </a:lnTo>
                <a:lnTo>
                  <a:pt x="102398" y="84594"/>
                </a:lnTo>
                <a:lnTo>
                  <a:pt x="103751" y="86105"/>
                </a:lnTo>
                <a:lnTo>
                  <a:pt x="105204" y="87651"/>
                </a:lnTo>
                <a:lnTo>
                  <a:pt x="106283" y="88444"/>
                </a:lnTo>
                <a:lnTo>
                  <a:pt x="108304" y="88444"/>
                </a:lnTo>
                <a:lnTo>
                  <a:pt x="109594" y="87949"/>
                </a:lnTo>
                <a:lnTo>
                  <a:pt x="111958" y="86105"/>
                </a:lnTo>
                <a:lnTo>
                  <a:pt x="112691" y="84917"/>
                </a:lnTo>
                <a:lnTo>
                  <a:pt x="112878" y="84000"/>
                </a:lnTo>
                <a:lnTo>
                  <a:pt x="112838" y="82561"/>
                </a:lnTo>
                <a:lnTo>
                  <a:pt x="112726" y="82130"/>
                </a:lnTo>
                <a:close/>
              </a:path>
              <a:path w="288925" h="90804">
                <a:moveTo>
                  <a:pt x="126062" y="71932"/>
                </a:moveTo>
                <a:lnTo>
                  <a:pt x="123508" y="71932"/>
                </a:lnTo>
                <a:lnTo>
                  <a:pt x="122115" y="72471"/>
                </a:lnTo>
                <a:lnTo>
                  <a:pt x="119424" y="74630"/>
                </a:lnTo>
                <a:lnTo>
                  <a:pt x="118597" y="75888"/>
                </a:lnTo>
                <a:lnTo>
                  <a:pt x="117591" y="80925"/>
                </a:lnTo>
                <a:lnTo>
                  <a:pt x="119801" y="83730"/>
                </a:lnTo>
                <a:lnTo>
                  <a:pt x="128900" y="87328"/>
                </a:lnTo>
                <a:lnTo>
                  <a:pt x="133245" y="88120"/>
                </a:lnTo>
                <a:lnTo>
                  <a:pt x="144397" y="88120"/>
                </a:lnTo>
                <a:lnTo>
                  <a:pt x="149967" y="86896"/>
                </a:lnTo>
                <a:lnTo>
                  <a:pt x="160334" y="81465"/>
                </a:lnTo>
                <a:lnTo>
                  <a:pt x="163608" y="77220"/>
                </a:lnTo>
                <a:lnTo>
                  <a:pt x="138481" y="77220"/>
                </a:lnTo>
                <a:lnTo>
                  <a:pt x="136491" y="77003"/>
                </a:lnTo>
                <a:lnTo>
                  <a:pt x="131256" y="76031"/>
                </a:lnTo>
                <a:lnTo>
                  <a:pt x="129444" y="75348"/>
                </a:lnTo>
                <a:lnTo>
                  <a:pt x="127329" y="72793"/>
                </a:lnTo>
                <a:lnTo>
                  <a:pt x="126062" y="71932"/>
                </a:lnTo>
                <a:close/>
              </a:path>
              <a:path w="288925" h="90804">
                <a:moveTo>
                  <a:pt x="105623" y="28545"/>
                </a:moveTo>
                <a:lnTo>
                  <a:pt x="94179" y="28545"/>
                </a:lnTo>
                <a:lnTo>
                  <a:pt x="86409" y="31639"/>
                </a:lnTo>
                <a:lnTo>
                  <a:pt x="63886" y="69375"/>
                </a:lnTo>
                <a:lnTo>
                  <a:pt x="64337" y="76211"/>
                </a:lnTo>
                <a:lnTo>
                  <a:pt x="69980" y="85421"/>
                </a:lnTo>
                <a:lnTo>
                  <a:pt x="75635" y="87795"/>
                </a:lnTo>
                <a:lnTo>
                  <a:pt x="85823" y="87795"/>
                </a:lnTo>
                <a:lnTo>
                  <a:pt x="88116" y="87320"/>
                </a:lnTo>
                <a:lnTo>
                  <a:pt x="93739" y="85413"/>
                </a:lnTo>
                <a:lnTo>
                  <a:pt x="97069" y="84000"/>
                </a:lnTo>
                <a:lnTo>
                  <a:pt x="100890" y="82130"/>
                </a:lnTo>
                <a:lnTo>
                  <a:pt x="112726" y="82130"/>
                </a:lnTo>
                <a:lnTo>
                  <a:pt x="112293" y="80349"/>
                </a:lnTo>
                <a:lnTo>
                  <a:pt x="111894" y="78352"/>
                </a:lnTo>
                <a:lnTo>
                  <a:pt x="81069" y="78352"/>
                </a:lnTo>
                <a:lnTo>
                  <a:pt x="78232" y="76860"/>
                </a:lnTo>
                <a:lnTo>
                  <a:pt x="75247" y="70978"/>
                </a:lnTo>
                <a:lnTo>
                  <a:pt x="75128" y="67614"/>
                </a:lnTo>
                <a:lnTo>
                  <a:pt x="75144" y="66283"/>
                </a:lnTo>
                <a:lnTo>
                  <a:pt x="77457" y="54716"/>
                </a:lnTo>
                <a:lnTo>
                  <a:pt x="80525" y="49473"/>
                </a:lnTo>
                <a:lnTo>
                  <a:pt x="90440" y="40372"/>
                </a:lnTo>
                <a:lnTo>
                  <a:pt x="95707" y="38097"/>
                </a:lnTo>
                <a:lnTo>
                  <a:pt x="118447" y="38097"/>
                </a:lnTo>
                <a:lnTo>
                  <a:pt x="118966" y="35507"/>
                </a:lnTo>
                <a:lnTo>
                  <a:pt x="118897" y="35309"/>
                </a:lnTo>
                <a:lnTo>
                  <a:pt x="117016" y="32988"/>
                </a:lnTo>
                <a:lnTo>
                  <a:pt x="108963" y="29356"/>
                </a:lnTo>
                <a:lnTo>
                  <a:pt x="105623" y="28545"/>
                </a:lnTo>
                <a:close/>
              </a:path>
              <a:path w="288925" h="90804">
                <a:moveTo>
                  <a:pt x="118447" y="38097"/>
                </a:moveTo>
                <a:lnTo>
                  <a:pt x="101854" y="38097"/>
                </a:lnTo>
                <a:lnTo>
                  <a:pt x="102587" y="38258"/>
                </a:lnTo>
                <a:lnTo>
                  <a:pt x="104367" y="38907"/>
                </a:lnTo>
                <a:lnTo>
                  <a:pt x="105414" y="39410"/>
                </a:lnTo>
                <a:lnTo>
                  <a:pt x="106607" y="40094"/>
                </a:lnTo>
                <a:lnTo>
                  <a:pt x="105377" y="43331"/>
                </a:lnTo>
                <a:lnTo>
                  <a:pt x="104553" y="45885"/>
                </a:lnTo>
                <a:lnTo>
                  <a:pt x="100691" y="72362"/>
                </a:lnTo>
                <a:lnTo>
                  <a:pt x="97938" y="74412"/>
                </a:lnTo>
                <a:lnTo>
                  <a:pt x="95854" y="75779"/>
                </a:lnTo>
                <a:lnTo>
                  <a:pt x="91760" y="77724"/>
                </a:lnTo>
                <a:lnTo>
                  <a:pt x="88702" y="78352"/>
                </a:lnTo>
                <a:lnTo>
                  <a:pt x="111894" y="78352"/>
                </a:lnTo>
                <a:lnTo>
                  <a:pt x="111215" y="74952"/>
                </a:lnTo>
                <a:lnTo>
                  <a:pt x="110803" y="72362"/>
                </a:lnTo>
                <a:lnTo>
                  <a:pt x="110691" y="70978"/>
                </a:lnTo>
                <a:lnTo>
                  <a:pt x="110630" y="69375"/>
                </a:lnTo>
                <a:lnTo>
                  <a:pt x="110695" y="66283"/>
                </a:lnTo>
                <a:lnTo>
                  <a:pt x="117686" y="40094"/>
                </a:lnTo>
                <a:lnTo>
                  <a:pt x="118220" y="39230"/>
                </a:lnTo>
                <a:lnTo>
                  <a:pt x="118447" y="38097"/>
                </a:lnTo>
                <a:close/>
              </a:path>
              <a:path w="288925" h="90804">
                <a:moveTo>
                  <a:pt x="171035" y="23256"/>
                </a:moveTo>
                <a:lnTo>
                  <a:pt x="167768" y="23256"/>
                </a:lnTo>
                <a:lnTo>
                  <a:pt x="166093" y="23582"/>
                </a:lnTo>
                <a:lnTo>
                  <a:pt x="164491" y="24229"/>
                </a:lnTo>
                <a:lnTo>
                  <a:pt x="162260" y="25164"/>
                </a:lnTo>
                <a:lnTo>
                  <a:pt x="158627" y="26307"/>
                </a:lnTo>
                <a:lnTo>
                  <a:pt x="127895" y="51283"/>
                </a:lnTo>
                <a:lnTo>
                  <a:pt x="128743" y="54321"/>
                </a:lnTo>
                <a:lnTo>
                  <a:pt x="132984" y="57739"/>
                </a:lnTo>
                <a:lnTo>
                  <a:pt x="136146" y="58963"/>
                </a:lnTo>
                <a:lnTo>
                  <a:pt x="146083" y="61247"/>
                </a:lnTo>
                <a:lnTo>
                  <a:pt x="152575" y="62975"/>
                </a:lnTo>
                <a:lnTo>
                  <a:pt x="155329" y="66283"/>
                </a:lnTo>
                <a:lnTo>
                  <a:pt x="153894" y="73442"/>
                </a:lnTo>
                <a:lnTo>
                  <a:pt x="151894" y="75096"/>
                </a:lnTo>
                <a:lnTo>
                  <a:pt x="145894" y="76860"/>
                </a:lnTo>
                <a:lnTo>
                  <a:pt x="143161" y="77220"/>
                </a:lnTo>
                <a:lnTo>
                  <a:pt x="163608" y="77220"/>
                </a:lnTo>
                <a:lnTo>
                  <a:pt x="163747" y="77040"/>
                </a:lnTo>
                <a:lnTo>
                  <a:pt x="166354" y="64015"/>
                </a:lnTo>
                <a:lnTo>
                  <a:pt x="164522" y="58547"/>
                </a:lnTo>
                <a:lnTo>
                  <a:pt x="155894" y="52181"/>
                </a:lnTo>
                <a:lnTo>
                  <a:pt x="150156" y="50149"/>
                </a:lnTo>
                <a:lnTo>
                  <a:pt x="141172" y="48493"/>
                </a:lnTo>
                <a:lnTo>
                  <a:pt x="140167" y="48206"/>
                </a:lnTo>
                <a:lnTo>
                  <a:pt x="139161" y="47810"/>
                </a:lnTo>
                <a:lnTo>
                  <a:pt x="139873" y="44429"/>
                </a:lnTo>
                <a:lnTo>
                  <a:pt x="143360" y="41586"/>
                </a:lnTo>
                <a:lnTo>
                  <a:pt x="149611" y="39283"/>
                </a:lnTo>
                <a:lnTo>
                  <a:pt x="155590" y="37450"/>
                </a:lnTo>
                <a:lnTo>
                  <a:pt x="159999" y="36191"/>
                </a:lnTo>
                <a:lnTo>
                  <a:pt x="162826" y="35507"/>
                </a:lnTo>
                <a:lnTo>
                  <a:pt x="173485" y="35507"/>
                </a:lnTo>
                <a:lnTo>
                  <a:pt x="173554" y="29356"/>
                </a:lnTo>
                <a:lnTo>
                  <a:pt x="174009" y="27088"/>
                </a:lnTo>
                <a:lnTo>
                  <a:pt x="173778" y="25776"/>
                </a:lnTo>
                <a:lnTo>
                  <a:pt x="172208" y="23760"/>
                </a:lnTo>
                <a:lnTo>
                  <a:pt x="171035" y="23256"/>
                </a:lnTo>
                <a:close/>
              </a:path>
              <a:path w="288925" h="90804">
                <a:moveTo>
                  <a:pt x="55509" y="44842"/>
                </a:moveTo>
                <a:lnTo>
                  <a:pt x="37269" y="44842"/>
                </a:lnTo>
                <a:lnTo>
                  <a:pt x="40044" y="45003"/>
                </a:lnTo>
                <a:lnTo>
                  <a:pt x="47395" y="45653"/>
                </a:lnTo>
                <a:lnTo>
                  <a:pt x="50169" y="45814"/>
                </a:lnTo>
                <a:lnTo>
                  <a:pt x="53583" y="45814"/>
                </a:lnTo>
                <a:lnTo>
                  <a:pt x="54986" y="45284"/>
                </a:lnTo>
                <a:lnTo>
                  <a:pt x="55509" y="44842"/>
                </a:lnTo>
                <a:close/>
              </a:path>
              <a:path w="288925" h="90804">
                <a:moveTo>
                  <a:pt x="173485" y="35507"/>
                </a:moveTo>
                <a:lnTo>
                  <a:pt x="162826" y="35507"/>
                </a:lnTo>
                <a:lnTo>
                  <a:pt x="162721" y="40398"/>
                </a:lnTo>
                <a:lnTo>
                  <a:pt x="163590" y="42666"/>
                </a:lnTo>
                <a:lnTo>
                  <a:pt x="164847" y="43331"/>
                </a:lnTo>
                <a:lnTo>
                  <a:pt x="168375" y="43331"/>
                </a:lnTo>
                <a:lnTo>
                  <a:pt x="173485" y="35507"/>
                </a:lnTo>
                <a:close/>
              </a:path>
              <a:path w="288925" h="90804">
                <a:moveTo>
                  <a:pt x="43154" y="33727"/>
                </a:moveTo>
                <a:lnTo>
                  <a:pt x="34128" y="33727"/>
                </a:lnTo>
                <a:lnTo>
                  <a:pt x="28725" y="34643"/>
                </a:lnTo>
                <a:lnTo>
                  <a:pt x="21416" y="36478"/>
                </a:lnTo>
                <a:lnTo>
                  <a:pt x="58972" y="36478"/>
                </a:lnTo>
                <a:lnTo>
                  <a:pt x="57949" y="35057"/>
                </a:lnTo>
                <a:lnTo>
                  <a:pt x="48829" y="34051"/>
                </a:lnTo>
                <a:lnTo>
                  <a:pt x="43154" y="33727"/>
                </a:lnTo>
                <a:close/>
              </a:path>
              <a:path w="288925" h="90804">
                <a:moveTo>
                  <a:pt x="70149" y="11062"/>
                </a:moveTo>
                <a:lnTo>
                  <a:pt x="52997" y="11062"/>
                </a:lnTo>
                <a:lnTo>
                  <a:pt x="58735" y="11890"/>
                </a:lnTo>
                <a:lnTo>
                  <a:pt x="62860" y="13544"/>
                </a:lnTo>
                <a:lnTo>
                  <a:pt x="63520" y="13833"/>
                </a:lnTo>
                <a:lnTo>
                  <a:pt x="64179" y="13976"/>
                </a:lnTo>
                <a:lnTo>
                  <a:pt x="66368" y="13976"/>
                </a:lnTo>
                <a:lnTo>
                  <a:pt x="67792" y="13348"/>
                </a:lnTo>
                <a:lnTo>
                  <a:pt x="70149" y="11062"/>
                </a:lnTo>
                <a:close/>
              </a:path>
              <a:path w="288925" h="90804">
                <a:moveTo>
                  <a:pt x="52012" y="0"/>
                </a:moveTo>
                <a:lnTo>
                  <a:pt x="45175" y="0"/>
                </a:lnTo>
                <a:lnTo>
                  <a:pt x="42002" y="188"/>
                </a:lnTo>
                <a:lnTo>
                  <a:pt x="34735" y="943"/>
                </a:lnTo>
                <a:lnTo>
                  <a:pt x="30599" y="1528"/>
                </a:lnTo>
                <a:lnTo>
                  <a:pt x="25982" y="2321"/>
                </a:lnTo>
                <a:lnTo>
                  <a:pt x="63960" y="2321"/>
                </a:lnTo>
                <a:lnTo>
                  <a:pt x="56619" y="593"/>
                </a:lnTo>
                <a:lnTo>
                  <a:pt x="52012" y="0"/>
                </a:lnTo>
                <a:close/>
              </a:path>
              <a:path w="288925" h="90804">
                <a:moveTo>
                  <a:pt x="216887" y="28492"/>
                </a:moveTo>
                <a:lnTo>
                  <a:pt x="202678" y="28492"/>
                </a:lnTo>
                <a:lnTo>
                  <a:pt x="195401" y="31944"/>
                </a:lnTo>
                <a:lnTo>
                  <a:pt x="175967" y="70475"/>
                </a:lnTo>
                <a:lnTo>
                  <a:pt x="177464" y="76770"/>
                </a:lnTo>
                <a:lnTo>
                  <a:pt x="182061" y="81266"/>
                </a:lnTo>
                <a:lnTo>
                  <a:pt x="186291" y="85331"/>
                </a:lnTo>
                <a:lnTo>
                  <a:pt x="192458" y="87365"/>
                </a:lnTo>
                <a:lnTo>
                  <a:pt x="205809" y="87365"/>
                </a:lnTo>
                <a:lnTo>
                  <a:pt x="211411" y="86141"/>
                </a:lnTo>
                <a:lnTo>
                  <a:pt x="224426" y="80816"/>
                </a:lnTo>
                <a:lnTo>
                  <a:pt x="228086" y="77597"/>
                </a:lnTo>
                <a:lnTo>
                  <a:pt x="198552" y="77597"/>
                </a:lnTo>
                <a:lnTo>
                  <a:pt x="195212" y="76841"/>
                </a:lnTo>
                <a:lnTo>
                  <a:pt x="189799" y="73819"/>
                </a:lnTo>
                <a:lnTo>
                  <a:pt x="187746" y="71572"/>
                </a:lnTo>
                <a:lnTo>
                  <a:pt x="186322" y="68586"/>
                </a:lnTo>
                <a:lnTo>
                  <a:pt x="209263" y="58656"/>
                </a:lnTo>
                <a:lnTo>
                  <a:pt x="187390" y="58656"/>
                </a:lnTo>
                <a:lnTo>
                  <a:pt x="190197" y="51821"/>
                </a:lnTo>
                <a:lnTo>
                  <a:pt x="193401" y="46704"/>
                </a:lnTo>
                <a:lnTo>
                  <a:pt x="200584" y="39905"/>
                </a:lnTo>
                <a:lnTo>
                  <a:pt x="204584" y="38205"/>
                </a:lnTo>
                <a:lnTo>
                  <a:pt x="230556" y="38205"/>
                </a:lnTo>
                <a:lnTo>
                  <a:pt x="230635" y="37810"/>
                </a:lnTo>
                <a:lnTo>
                  <a:pt x="229075" y="33995"/>
                </a:lnTo>
                <a:lnTo>
                  <a:pt x="221557" y="29499"/>
                </a:lnTo>
                <a:lnTo>
                  <a:pt x="216887" y="28492"/>
                </a:lnTo>
                <a:close/>
              </a:path>
              <a:path w="288925" h="90804">
                <a:moveTo>
                  <a:pt x="226478" y="68639"/>
                </a:moveTo>
                <a:lnTo>
                  <a:pt x="223819" y="68639"/>
                </a:lnTo>
                <a:lnTo>
                  <a:pt x="222311" y="69601"/>
                </a:lnTo>
                <a:lnTo>
                  <a:pt x="219096" y="73451"/>
                </a:lnTo>
                <a:lnTo>
                  <a:pt x="216049" y="75006"/>
                </a:lnTo>
                <a:lnTo>
                  <a:pt x="208039" y="77130"/>
                </a:lnTo>
                <a:lnTo>
                  <a:pt x="205023" y="77597"/>
                </a:lnTo>
                <a:lnTo>
                  <a:pt x="228086" y="77597"/>
                </a:lnTo>
                <a:lnTo>
                  <a:pt x="228332" y="77381"/>
                </a:lnTo>
                <a:lnTo>
                  <a:pt x="229379" y="72128"/>
                </a:lnTo>
                <a:lnTo>
                  <a:pt x="229106" y="71024"/>
                </a:lnTo>
                <a:lnTo>
                  <a:pt x="227515" y="69116"/>
                </a:lnTo>
                <a:lnTo>
                  <a:pt x="226478" y="68639"/>
                </a:lnTo>
                <a:close/>
              </a:path>
              <a:path w="288925" h="90804">
                <a:moveTo>
                  <a:pt x="230556" y="38205"/>
                </a:moveTo>
                <a:lnTo>
                  <a:pt x="214541" y="38205"/>
                </a:lnTo>
                <a:lnTo>
                  <a:pt x="218594" y="39643"/>
                </a:lnTo>
                <a:lnTo>
                  <a:pt x="221107" y="42521"/>
                </a:lnTo>
                <a:lnTo>
                  <a:pt x="217871" y="44860"/>
                </a:lnTo>
                <a:lnTo>
                  <a:pt x="212678" y="47613"/>
                </a:lnTo>
                <a:lnTo>
                  <a:pt x="187390" y="58656"/>
                </a:lnTo>
                <a:lnTo>
                  <a:pt x="209263" y="58656"/>
                </a:lnTo>
                <a:lnTo>
                  <a:pt x="215264" y="56084"/>
                </a:lnTo>
                <a:lnTo>
                  <a:pt x="219484" y="54070"/>
                </a:lnTo>
                <a:lnTo>
                  <a:pt x="226195" y="49825"/>
                </a:lnTo>
                <a:lnTo>
                  <a:pt x="228886" y="46551"/>
                </a:lnTo>
                <a:lnTo>
                  <a:pt x="230556" y="38205"/>
                </a:lnTo>
                <a:close/>
              </a:path>
              <a:path w="288925" h="90804">
                <a:moveTo>
                  <a:pt x="240404" y="71932"/>
                </a:moveTo>
                <a:lnTo>
                  <a:pt x="237860" y="71932"/>
                </a:lnTo>
                <a:lnTo>
                  <a:pt x="236457" y="72471"/>
                </a:lnTo>
                <a:lnTo>
                  <a:pt x="233766" y="74630"/>
                </a:lnTo>
                <a:lnTo>
                  <a:pt x="232949" y="75888"/>
                </a:lnTo>
                <a:lnTo>
                  <a:pt x="231934" y="80925"/>
                </a:lnTo>
                <a:lnTo>
                  <a:pt x="234143" y="83730"/>
                </a:lnTo>
                <a:lnTo>
                  <a:pt x="243253" y="87328"/>
                </a:lnTo>
                <a:lnTo>
                  <a:pt x="247587" y="88120"/>
                </a:lnTo>
                <a:lnTo>
                  <a:pt x="258739" y="88120"/>
                </a:lnTo>
                <a:lnTo>
                  <a:pt x="264309" y="86896"/>
                </a:lnTo>
                <a:lnTo>
                  <a:pt x="274676" y="81465"/>
                </a:lnTo>
                <a:lnTo>
                  <a:pt x="277960" y="77220"/>
                </a:lnTo>
                <a:lnTo>
                  <a:pt x="252823" y="77220"/>
                </a:lnTo>
                <a:lnTo>
                  <a:pt x="250833" y="77003"/>
                </a:lnTo>
                <a:lnTo>
                  <a:pt x="245598" y="76031"/>
                </a:lnTo>
                <a:lnTo>
                  <a:pt x="243797" y="75348"/>
                </a:lnTo>
                <a:lnTo>
                  <a:pt x="241671" y="72793"/>
                </a:lnTo>
                <a:lnTo>
                  <a:pt x="240404" y="71932"/>
                </a:lnTo>
                <a:close/>
              </a:path>
              <a:path w="288925" h="90804">
                <a:moveTo>
                  <a:pt x="285377" y="23256"/>
                </a:moveTo>
                <a:lnTo>
                  <a:pt x="282110" y="23256"/>
                </a:lnTo>
                <a:lnTo>
                  <a:pt x="280445" y="23582"/>
                </a:lnTo>
                <a:lnTo>
                  <a:pt x="278833" y="24229"/>
                </a:lnTo>
                <a:lnTo>
                  <a:pt x="276602" y="25164"/>
                </a:lnTo>
                <a:lnTo>
                  <a:pt x="272969" y="26307"/>
                </a:lnTo>
                <a:lnTo>
                  <a:pt x="242237" y="51283"/>
                </a:lnTo>
                <a:lnTo>
                  <a:pt x="243085" y="54321"/>
                </a:lnTo>
                <a:lnTo>
                  <a:pt x="247336" y="57739"/>
                </a:lnTo>
                <a:lnTo>
                  <a:pt x="250488" y="58963"/>
                </a:lnTo>
                <a:lnTo>
                  <a:pt x="260425" y="61247"/>
                </a:lnTo>
                <a:lnTo>
                  <a:pt x="266917" y="62975"/>
                </a:lnTo>
                <a:lnTo>
                  <a:pt x="269671" y="66283"/>
                </a:lnTo>
                <a:lnTo>
                  <a:pt x="268236" y="73442"/>
                </a:lnTo>
                <a:lnTo>
                  <a:pt x="266236" y="75096"/>
                </a:lnTo>
                <a:lnTo>
                  <a:pt x="260236" y="76860"/>
                </a:lnTo>
                <a:lnTo>
                  <a:pt x="257503" y="77220"/>
                </a:lnTo>
                <a:lnTo>
                  <a:pt x="277960" y="77220"/>
                </a:lnTo>
                <a:lnTo>
                  <a:pt x="278100" y="77040"/>
                </a:lnTo>
                <a:lnTo>
                  <a:pt x="280696" y="64015"/>
                </a:lnTo>
                <a:lnTo>
                  <a:pt x="278864" y="58547"/>
                </a:lnTo>
                <a:lnTo>
                  <a:pt x="270246" y="52181"/>
                </a:lnTo>
                <a:lnTo>
                  <a:pt x="264498" y="50149"/>
                </a:lnTo>
                <a:lnTo>
                  <a:pt x="255514" y="48493"/>
                </a:lnTo>
                <a:lnTo>
                  <a:pt x="254509" y="48206"/>
                </a:lnTo>
                <a:lnTo>
                  <a:pt x="253514" y="47810"/>
                </a:lnTo>
                <a:lnTo>
                  <a:pt x="254226" y="44429"/>
                </a:lnTo>
                <a:lnTo>
                  <a:pt x="257702" y="41586"/>
                </a:lnTo>
                <a:lnTo>
                  <a:pt x="263953" y="39283"/>
                </a:lnTo>
                <a:lnTo>
                  <a:pt x="269932" y="37450"/>
                </a:lnTo>
                <a:lnTo>
                  <a:pt x="274341" y="36191"/>
                </a:lnTo>
                <a:lnTo>
                  <a:pt x="277178" y="35507"/>
                </a:lnTo>
                <a:lnTo>
                  <a:pt x="287827" y="35507"/>
                </a:lnTo>
                <a:lnTo>
                  <a:pt x="287827" y="29750"/>
                </a:lnTo>
                <a:lnTo>
                  <a:pt x="288361" y="27088"/>
                </a:lnTo>
                <a:lnTo>
                  <a:pt x="288120" y="25776"/>
                </a:lnTo>
                <a:lnTo>
                  <a:pt x="286550" y="23760"/>
                </a:lnTo>
                <a:lnTo>
                  <a:pt x="285377" y="23256"/>
                </a:lnTo>
                <a:close/>
              </a:path>
              <a:path w="288925" h="90804">
                <a:moveTo>
                  <a:pt x="287827" y="35507"/>
                </a:moveTo>
                <a:lnTo>
                  <a:pt x="277178" y="35507"/>
                </a:lnTo>
                <a:lnTo>
                  <a:pt x="277063" y="40398"/>
                </a:lnTo>
                <a:lnTo>
                  <a:pt x="277509" y="41586"/>
                </a:lnTo>
                <a:lnTo>
                  <a:pt x="277943" y="42666"/>
                </a:lnTo>
                <a:lnTo>
                  <a:pt x="279189" y="43331"/>
                </a:lnTo>
                <a:lnTo>
                  <a:pt x="282717" y="43331"/>
                </a:lnTo>
                <a:lnTo>
                  <a:pt x="287827" y="35507"/>
                </a:lnTo>
                <a:close/>
              </a:path>
            </a:pathLst>
          </a:custGeom>
          <a:solidFill>
            <a:srgbClr val="414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0644826" y="4038765"/>
            <a:ext cx="490855" cy="256540"/>
          </a:xfrm>
          <a:custGeom>
            <a:avLst/>
            <a:gdLst/>
            <a:ahLst/>
            <a:cxnLst/>
            <a:rect l="l" t="t" r="r" b="b"/>
            <a:pathLst>
              <a:path w="490854" h="256539">
                <a:moveTo>
                  <a:pt x="0" y="69070"/>
                </a:moveTo>
                <a:lnTo>
                  <a:pt x="0" y="187300"/>
                </a:lnTo>
                <a:lnTo>
                  <a:pt x="5428" y="214185"/>
                </a:lnTo>
                <a:lnTo>
                  <a:pt x="20230" y="236140"/>
                </a:lnTo>
                <a:lnTo>
                  <a:pt x="42185" y="250943"/>
                </a:lnTo>
                <a:lnTo>
                  <a:pt x="69070" y="256371"/>
                </a:lnTo>
                <a:lnTo>
                  <a:pt x="421498" y="256371"/>
                </a:lnTo>
                <a:lnTo>
                  <a:pt x="448383" y="250943"/>
                </a:lnTo>
                <a:lnTo>
                  <a:pt x="470338" y="236140"/>
                </a:lnTo>
                <a:lnTo>
                  <a:pt x="485141" y="214185"/>
                </a:lnTo>
                <a:lnTo>
                  <a:pt x="490569" y="187300"/>
                </a:lnTo>
                <a:lnTo>
                  <a:pt x="490569" y="69070"/>
                </a:lnTo>
                <a:lnTo>
                  <a:pt x="485141" y="42185"/>
                </a:lnTo>
                <a:lnTo>
                  <a:pt x="470338" y="20230"/>
                </a:lnTo>
                <a:lnTo>
                  <a:pt x="448383" y="5427"/>
                </a:lnTo>
                <a:lnTo>
                  <a:pt x="421498" y="0"/>
                </a:lnTo>
                <a:lnTo>
                  <a:pt x="69070" y="0"/>
                </a:lnTo>
                <a:lnTo>
                  <a:pt x="42185" y="5427"/>
                </a:lnTo>
                <a:lnTo>
                  <a:pt x="20230" y="20230"/>
                </a:lnTo>
                <a:lnTo>
                  <a:pt x="5428" y="42185"/>
                </a:lnTo>
                <a:lnTo>
                  <a:pt x="0" y="69070"/>
                </a:lnTo>
                <a:close/>
              </a:path>
            </a:pathLst>
          </a:custGeom>
          <a:ln w="18418">
            <a:solidFill>
              <a:srgbClr val="0091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2007974" y="7372437"/>
            <a:ext cx="1162567" cy="48691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1575727" y="9993343"/>
            <a:ext cx="958759" cy="31029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03486" y="2799688"/>
            <a:ext cx="1708281" cy="33085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6359066" y="4130652"/>
            <a:ext cx="1190943" cy="48702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4626076" y="5166951"/>
            <a:ext cx="1267848" cy="32999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5668632" y="1725436"/>
            <a:ext cx="1098301" cy="30592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636528" y="8233764"/>
            <a:ext cx="1173415" cy="45879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712299" y="5239115"/>
            <a:ext cx="977372" cy="33301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740161" y="5670144"/>
            <a:ext cx="823365" cy="48399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375659" y="703222"/>
            <a:ext cx="4293692" cy="56371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480443" y="8274791"/>
            <a:ext cx="392430" cy="244475"/>
          </a:xfrm>
          <a:custGeom>
            <a:avLst/>
            <a:gdLst/>
            <a:ahLst/>
            <a:cxnLst/>
            <a:rect l="l" t="t" r="r" b="b"/>
            <a:pathLst>
              <a:path w="392429" h="244475">
                <a:moveTo>
                  <a:pt x="0" y="201764"/>
                </a:moveTo>
                <a:lnTo>
                  <a:pt x="10339" y="218836"/>
                </a:lnTo>
                <a:lnTo>
                  <a:pt x="25023" y="232192"/>
                </a:lnTo>
                <a:lnTo>
                  <a:pt x="43111" y="240895"/>
                </a:lnTo>
                <a:lnTo>
                  <a:pt x="63666" y="244005"/>
                </a:lnTo>
                <a:lnTo>
                  <a:pt x="322898" y="244005"/>
                </a:lnTo>
                <a:lnTo>
                  <a:pt x="349783" y="238577"/>
                </a:lnTo>
                <a:lnTo>
                  <a:pt x="371738" y="223775"/>
                </a:lnTo>
                <a:lnTo>
                  <a:pt x="382935" y="207167"/>
                </a:lnTo>
                <a:lnTo>
                  <a:pt x="26827" y="207167"/>
                </a:lnTo>
                <a:lnTo>
                  <a:pt x="19781" y="206812"/>
                </a:lnTo>
                <a:lnTo>
                  <a:pt x="12938" y="205770"/>
                </a:lnTo>
                <a:lnTo>
                  <a:pt x="6333" y="204076"/>
                </a:lnTo>
                <a:lnTo>
                  <a:pt x="0" y="201764"/>
                </a:lnTo>
                <a:close/>
              </a:path>
              <a:path w="392429" h="244475">
                <a:moveTo>
                  <a:pt x="349725" y="0"/>
                </a:moveTo>
                <a:lnTo>
                  <a:pt x="355130" y="138097"/>
                </a:lnTo>
                <a:lnTo>
                  <a:pt x="349702" y="164983"/>
                </a:lnTo>
                <a:lnTo>
                  <a:pt x="334900" y="186937"/>
                </a:lnTo>
                <a:lnTo>
                  <a:pt x="312945" y="201739"/>
                </a:lnTo>
                <a:lnTo>
                  <a:pt x="286059" y="207167"/>
                </a:lnTo>
                <a:lnTo>
                  <a:pt x="382935" y="207167"/>
                </a:lnTo>
                <a:lnTo>
                  <a:pt x="386540" y="201820"/>
                </a:lnTo>
                <a:lnTo>
                  <a:pt x="391968" y="174934"/>
                </a:lnTo>
                <a:lnTo>
                  <a:pt x="391968" y="63666"/>
                </a:lnTo>
                <a:lnTo>
                  <a:pt x="388858" y="43111"/>
                </a:lnTo>
                <a:lnTo>
                  <a:pt x="380154" y="25023"/>
                </a:lnTo>
                <a:lnTo>
                  <a:pt x="366797" y="10339"/>
                </a:lnTo>
                <a:lnTo>
                  <a:pt x="349725" y="0"/>
                </a:lnTo>
                <a:close/>
              </a:path>
            </a:pathLst>
          </a:custGeom>
          <a:solidFill>
            <a:srgbClr val="2729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438200" y="8232548"/>
            <a:ext cx="397510" cy="249554"/>
          </a:xfrm>
          <a:custGeom>
            <a:avLst/>
            <a:gdLst/>
            <a:ahLst/>
            <a:cxnLst/>
            <a:rect l="l" t="t" r="r" b="b"/>
            <a:pathLst>
              <a:path w="397510" h="249554">
                <a:moveTo>
                  <a:pt x="328302" y="0"/>
                </a:moveTo>
                <a:lnTo>
                  <a:pt x="69070" y="0"/>
                </a:lnTo>
                <a:lnTo>
                  <a:pt x="42184" y="5428"/>
                </a:lnTo>
                <a:lnTo>
                  <a:pt x="20229" y="20231"/>
                </a:lnTo>
                <a:lnTo>
                  <a:pt x="5427" y="42186"/>
                </a:lnTo>
                <a:lnTo>
                  <a:pt x="0" y="69071"/>
                </a:lnTo>
                <a:lnTo>
                  <a:pt x="0" y="180340"/>
                </a:lnTo>
                <a:lnTo>
                  <a:pt x="5427" y="207225"/>
                </a:lnTo>
                <a:lnTo>
                  <a:pt x="20229" y="229180"/>
                </a:lnTo>
                <a:lnTo>
                  <a:pt x="42184" y="243982"/>
                </a:lnTo>
                <a:lnTo>
                  <a:pt x="69070" y="249410"/>
                </a:lnTo>
                <a:lnTo>
                  <a:pt x="328302" y="249410"/>
                </a:lnTo>
                <a:lnTo>
                  <a:pt x="355188" y="243982"/>
                </a:lnTo>
                <a:lnTo>
                  <a:pt x="377143" y="229180"/>
                </a:lnTo>
                <a:lnTo>
                  <a:pt x="391945" y="207225"/>
                </a:lnTo>
                <a:lnTo>
                  <a:pt x="397373" y="180340"/>
                </a:lnTo>
                <a:lnTo>
                  <a:pt x="397373" y="69071"/>
                </a:lnTo>
                <a:lnTo>
                  <a:pt x="391945" y="42186"/>
                </a:lnTo>
                <a:lnTo>
                  <a:pt x="377143" y="20231"/>
                </a:lnTo>
                <a:lnTo>
                  <a:pt x="355188" y="5428"/>
                </a:lnTo>
                <a:lnTo>
                  <a:pt x="328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28021" y="8311207"/>
            <a:ext cx="226547" cy="8364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438201" y="8232550"/>
            <a:ext cx="397510" cy="249554"/>
          </a:xfrm>
          <a:custGeom>
            <a:avLst/>
            <a:gdLst/>
            <a:ahLst/>
            <a:cxnLst/>
            <a:rect l="l" t="t" r="r" b="b"/>
            <a:pathLst>
              <a:path w="397510" h="249554">
                <a:moveTo>
                  <a:pt x="0" y="69070"/>
                </a:moveTo>
                <a:lnTo>
                  <a:pt x="0" y="180339"/>
                </a:lnTo>
                <a:lnTo>
                  <a:pt x="5427" y="207225"/>
                </a:lnTo>
                <a:lnTo>
                  <a:pt x="20230" y="229180"/>
                </a:lnTo>
                <a:lnTo>
                  <a:pt x="42185" y="243982"/>
                </a:lnTo>
                <a:lnTo>
                  <a:pt x="69070" y="249410"/>
                </a:lnTo>
                <a:lnTo>
                  <a:pt x="328302" y="249410"/>
                </a:lnTo>
                <a:lnTo>
                  <a:pt x="355188" y="243982"/>
                </a:lnTo>
                <a:lnTo>
                  <a:pt x="377143" y="229180"/>
                </a:lnTo>
                <a:lnTo>
                  <a:pt x="391945" y="207225"/>
                </a:lnTo>
                <a:lnTo>
                  <a:pt x="397373" y="180339"/>
                </a:lnTo>
                <a:lnTo>
                  <a:pt x="397373" y="69070"/>
                </a:lnTo>
                <a:lnTo>
                  <a:pt x="391945" y="42185"/>
                </a:lnTo>
                <a:lnTo>
                  <a:pt x="377143" y="20230"/>
                </a:lnTo>
                <a:lnTo>
                  <a:pt x="355188" y="5427"/>
                </a:lnTo>
                <a:lnTo>
                  <a:pt x="328302" y="0"/>
                </a:lnTo>
                <a:lnTo>
                  <a:pt x="69070" y="0"/>
                </a:lnTo>
                <a:lnTo>
                  <a:pt x="42185" y="5427"/>
                </a:lnTo>
                <a:lnTo>
                  <a:pt x="20230" y="20230"/>
                </a:lnTo>
                <a:lnTo>
                  <a:pt x="5427" y="42185"/>
                </a:lnTo>
                <a:lnTo>
                  <a:pt x="0" y="69070"/>
                </a:lnTo>
                <a:close/>
              </a:path>
            </a:pathLst>
          </a:custGeom>
          <a:ln w="18418">
            <a:solidFill>
              <a:srgbClr val="0091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302091" y="2560385"/>
            <a:ext cx="1522977" cy="45950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7822274" y="4906621"/>
            <a:ext cx="990534" cy="482272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13451" y="3775549"/>
            <a:ext cx="1249068" cy="792012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3963003" y="2237137"/>
            <a:ext cx="1323085" cy="79287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513140" y="3803051"/>
            <a:ext cx="810742" cy="479141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9051903" y="4925984"/>
            <a:ext cx="925739" cy="48038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892081" y="2706972"/>
            <a:ext cx="966146" cy="332097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662573" y="6210543"/>
            <a:ext cx="808202" cy="453079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595436" y="6278948"/>
            <a:ext cx="939381" cy="61097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5401594" y="7036309"/>
            <a:ext cx="840360" cy="110391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257320" y="8833152"/>
            <a:ext cx="1672347" cy="77037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562757" y="4091593"/>
            <a:ext cx="1147523" cy="30727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712055" y="6373183"/>
            <a:ext cx="873391" cy="459338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2946307" y="10240313"/>
            <a:ext cx="814676" cy="33209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778483" y="4019806"/>
            <a:ext cx="662290" cy="303498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577929" y="7357291"/>
            <a:ext cx="1503821" cy="33301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2109554" y="5439907"/>
            <a:ext cx="1069918" cy="48399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8347453" y="2199993"/>
            <a:ext cx="769022" cy="333013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573635" y="2471969"/>
            <a:ext cx="1148754" cy="1078387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3512155" y="5656815"/>
            <a:ext cx="1082814" cy="786940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5793826" y="3343325"/>
            <a:ext cx="847918" cy="459231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357591" y="4498824"/>
            <a:ext cx="1065112" cy="616366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8256206" y="2790910"/>
            <a:ext cx="841003" cy="32999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469031" y="4889425"/>
            <a:ext cx="1167586" cy="94029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259102" y="3813160"/>
            <a:ext cx="1108552" cy="32999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8325129" y="3155160"/>
            <a:ext cx="1182046" cy="946074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492927" y="6123863"/>
            <a:ext cx="1102994" cy="921141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3408871" y="4815165"/>
            <a:ext cx="792068" cy="794117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9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8269" y="4866732"/>
            <a:ext cx="239712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025" spc="-390" baseline="-6172" dirty="0">
                <a:solidFill>
                  <a:srgbClr val="5C86B9"/>
                </a:solidFill>
                <a:latin typeface="MS UI Gothic"/>
                <a:cs typeface="MS UI Gothic"/>
              </a:rPr>
              <a:t>✤ </a:t>
            </a:r>
            <a:r>
              <a:rPr sz="1950" b="1" spc="10" dirty="0">
                <a:solidFill>
                  <a:srgbClr val="4D76A4"/>
                </a:solidFill>
                <a:latin typeface="Courier New"/>
                <a:cs typeface="Courier New"/>
              </a:rPr>
              <a:t>TERCERA</a:t>
            </a:r>
            <a:r>
              <a:rPr sz="1950" b="1" spc="-90" dirty="0">
                <a:solidFill>
                  <a:srgbClr val="4D76A4"/>
                </a:solidFill>
                <a:latin typeface="Courier New"/>
                <a:cs typeface="Courier New"/>
              </a:rPr>
              <a:t> </a:t>
            </a:r>
            <a:r>
              <a:rPr sz="1950" b="1" spc="10" dirty="0">
                <a:solidFill>
                  <a:srgbClr val="4D76A4"/>
                </a:solidFill>
                <a:latin typeface="Courier New"/>
                <a:cs typeface="Courier New"/>
              </a:rPr>
              <a:t>SESIÓN</a:t>
            </a:r>
            <a:endParaRPr sz="1950">
              <a:latin typeface="Courier New"/>
              <a:cs typeface="Courier New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161930" y="5486948"/>
          <a:ext cx="11128375" cy="1415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2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4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8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052">
                <a:tc>
                  <a:txBody>
                    <a:bodyPr/>
                    <a:lstStyle/>
                    <a:p>
                      <a:pPr marL="31750">
                        <a:lnSpc>
                          <a:spcPts val="2035"/>
                        </a:lnSpc>
                      </a:pPr>
                      <a:r>
                        <a:rPr sz="2025" spc="-390" baseline="-6172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r>
                        <a:rPr sz="2025" spc="-300" baseline="-6172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PRODUCTO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2035"/>
                        </a:lnSpc>
                      </a:pPr>
                      <a:r>
                        <a:rPr sz="1950" b="1" spc="10" dirty="0">
                          <a:latin typeface="Courier New"/>
                          <a:cs typeface="Courier New"/>
                        </a:rPr>
                        <a:t>10.</a:t>
                      </a:r>
                      <a:r>
                        <a:rPr sz="1950" b="1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EVALUACIÓN.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2035"/>
                        </a:lnSpc>
                      </a:pPr>
                      <a:r>
                        <a:rPr sz="1950" b="1" spc="10" dirty="0">
                          <a:latin typeface="Courier New"/>
                          <a:cs typeface="Courier New"/>
                        </a:rPr>
                        <a:t>TIPOS, HERRAMIENTAS </a:t>
                      </a:r>
                      <a:r>
                        <a:rPr sz="1950" b="1" spc="15" dirty="0">
                          <a:latin typeface="Courier New"/>
                          <a:cs typeface="Courier New"/>
                        </a:rPr>
                        <a:t>Y</a:t>
                      </a:r>
                      <a:r>
                        <a:rPr sz="1950" b="1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PRODUCTOS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2035"/>
                        </a:lnSpc>
                      </a:pPr>
                      <a:r>
                        <a:rPr sz="1950" b="1" spc="10" dirty="0">
                          <a:latin typeface="Courier New"/>
                          <a:cs typeface="Courier New"/>
                        </a:rPr>
                        <a:t>DE</a:t>
                      </a:r>
                      <a:r>
                        <a:rPr sz="1950" b="1" spc="-4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APRENDIZAJE.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2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2025" spc="-390" baseline="-6172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r>
                        <a:rPr sz="2025" spc="-300" baseline="-6172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PRODUCTO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950" b="1" spc="10" dirty="0">
                          <a:latin typeface="Courier New"/>
                          <a:cs typeface="Courier New"/>
                        </a:rPr>
                        <a:t>11.</a:t>
                      </a:r>
                      <a:r>
                        <a:rPr sz="1950" b="1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EVALUACIÓN.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950" b="1" spc="10" dirty="0">
                          <a:latin typeface="Courier New"/>
                          <a:cs typeface="Courier New"/>
                        </a:rPr>
                        <a:t>FORMATOS. PRERREQUISITOS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05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2025" spc="-390" baseline="-6172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r>
                        <a:rPr sz="2025" spc="-300" baseline="-6172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PRODUCTO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950" b="1" spc="10" dirty="0">
                          <a:latin typeface="Courier New"/>
                          <a:cs typeface="Courier New"/>
                        </a:rPr>
                        <a:t>12.</a:t>
                      </a:r>
                      <a:r>
                        <a:rPr sz="1950" b="1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EVALUACIÓN.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950" b="1" spc="10" dirty="0">
                          <a:latin typeface="Courier New"/>
                          <a:cs typeface="Courier New"/>
                        </a:rPr>
                        <a:t>FORMATOS. GRUPO</a:t>
                      </a:r>
                      <a:r>
                        <a:rPr sz="1950" b="1" spc="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950" b="1" spc="10" dirty="0">
                          <a:latin typeface="Courier New"/>
                          <a:cs typeface="Courier New"/>
                        </a:rPr>
                        <a:t>HETEROGÉNEO.</a:t>
                      </a:r>
                      <a:endParaRPr sz="1950">
                        <a:latin typeface="Courier New"/>
                        <a:cs typeface="Courier New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22869" y="7128443"/>
            <a:ext cx="4563110" cy="14579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72415" indent="-209550">
              <a:lnSpc>
                <a:spcPct val="100000"/>
              </a:lnSpc>
              <a:spcBef>
                <a:spcPts val="125"/>
              </a:spcBef>
              <a:buClr>
                <a:srgbClr val="5C86B9"/>
              </a:buClr>
              <a:buSzPct val="69230"/>
              <a:buFont typeface="MS UI Gothic"/>
              <a:buChar char="✤"/>
              <a:tabLst>
                <a:tab pos="273050" algn="l"/>
              </a:tabLst>
            </a:pPr>
            <a:r>
              <a:rPr sz="1950" b="1" spc="10" dirty="0">
                <a:solidFill>
                  <a:srgbClr val="005493"/>
                </a:solidFill>
                <a:latin typeface="Courier New"/>
                <a:cs typeface="Courier New"/>
              </a:rPr>
              <a:t>CUARTA </a:t>
            </a:r>
            <a:r>
              <a:rPr sz="1950" b="1" spc="15" dirty="0">
                <a:solidFill>
                  <a:srgbClr val="005493"/>
                </a:solidFill>
                <a:latin typeface="Courier New"/>
                <a:cs typeface="Courier New"/>
              </a:rPr>
              <a:t>SESIÓN</a:t>
            </a:r>
            <a:endParaRPr sz="19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5C86B9"/>
              </a:buClr>
              <a:buFont typeface="MS UI Gothic"/>
              <a:buChar char="✤"/>
            </a:pPr>
            <a:endParaRPr sz="1800">
              <a:latin typeface="Times New Roman"/>
              <a:cs typeface="Times New Roman"/>
            </a:endParaRPr>
          </a:p>
          <a:p>
            <a:pPr marL="880110" lvl="1" indent="-210185">
              <a:lnSpc>
                <a:spcPct val="100000"/>
              </a:lnSpc>
              <a:buClr>
                <a:srgbClr val="5C86B9"/>
              </a:buClr>
              <a:buSzPct val="69230"/>
              <a:buFont typeface="MS UI Gothic"/>
              <a:buChar char="✤"/>
              <a:tabLst>
                <a:tab pos="880744" algn="l"/>
              </a:tabLst>
            </a:pPr>
            <a:r>
              <a:rPr sz="1950" b="1" spc="10" dirty="0">
                <a:latin typeface="Courier New"/>
                <a:cs typeface="Courier New"/>
              </a:rPr>
              <a:t>PRODUCTO 13.</a:t>
            </a:r>
            <a:r>
              <a:rPr sz="1950" b="1" spc="-15" dirty="0">
                <a:latin typeface="Courier New"/>
                <a:cs typeface="Courier New"/>
              </a:rPr>
              <a:t> </a:t>
            </a:r>
            <a:r>
              <a:rPr sz="1950" b="1" spc="10" dirty="0">
                <a:latin typeface="Courier New"/>
                <a:cs typeface="Courier New"/>
              </a:rPr>
              <a:t>INFOGRAFÍA.</a:t>
            </a:r>
            <a:endParaRPr sz="1950">
              <a:latin typeface="Courier New"/>
              <a:cs typeface="Courier New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5C86B9"/>
              </a:buClr>
              <a:buFont typeface="MS UI Gothic"/>
              <a:buChar char="✤"/>
            </a:pPr>
            <a:endParaRPr sz="1800">
              <a:latin typeface="Times New Roman"/>
              <a:cs typeface="Times New Roman"/>
            </a:endParaRPr>
          </a:p>
          <a:p>
            <a:pPr marL="880110" lvl="1" indent="-210185">
              <a:lnSpc>
                <a:spcPct val="100000"/>
              </a:lnSpc>
              <a:buClr>
                <a:srgbClr val="5C86B9"/>
              </a:buClr>
              <a:buSzPct val="69230"/>
              <a:buFont typeface="MS UI Gothic"/>
              <a:buChar char="✤"/>
              <a:tabLst>
                <a:tab pos="880744" algn="l"/>
              </a:tabLst>
            </a:pPr>
            <a:r>
              <a:rPr sz="1950" b="1" spc="10" dirty="0">
                <a:latin typeface="Courier New"/>
                <a:cs typeface="Courier New"/>
              </a:rPr>
              <a:t>PRODUCTO 14.</a:t>
            </a:r>
            <a:r>
              <a:rPr sz="1950" b="1" spc="-5" dirty="0">
                <a:latin typeface="Courier New"/>
                <a:cs typeface="Courier New"/>
              </a:rPr>
              <a:t> </a:t>
            </a:r>
            <a:r>
              <a:rPr sz="1950" b="1" spc="15" dirty="0">
                <a:latin typeface="Courier New"/>
                <a:cs typeface="Courier New"/>
              </a:rPr>
              <a:t>REFLEXIÓN.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1942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48087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14232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80376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6521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12662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78807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44952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11098" y="495440"/>
            <a:ext cx="1766144" cy="1031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977243" y="495440"/>
            <a:ext cx="350927" cy="10319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311938" y="5642264"/>
            <a:ext cx="54927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15" dirty="0">
                <a:solidFill>
                  <a:srgbClr val="477CB2"/>
                </a:solidFill>
                <a:latin typeface="Lucida Sans"/>
                <a:cs typeface="Lucida Sans"/>
              </a:rPr>
              <a:t>R</a:t>
            </a:r>
            <a:r>
              <a:rPr sz="850" spc="20" dirty="0">
                <a:solidFill>
                  <a:srgbClr val="477CB2"/>
                </a:solidFill>
                <a:latin typeface="Lucida Sans"/>
                <a:cs typeface="Lucida Sans"/>
              </a:rPr>
              <a:t>e</a:t>
            </a:r>
            <a:r>
              <a:rPr sz="850" spc="-10" dirty="0">
                <a:solidFill>
                  <a:srgbClr val="477CB2"/>
                </a:solidFill>
                <a:latin typeface="Lucida Sans"/>
                <a:cs typeface="Lucida Sans"/>
              </a:rPr>
              <a:t>q</a:t>
            </a:r>
            <a:r>
              <a:rPr sz="850" spc="-30" dirty="0">
                <a:solidFill>
                  <a:srgbClr val="477CB2"/>
                </a:solidFill>
                <a:latin typeface="Lucida Sans"/>
                <a:cs typeface="Lucida Sans"/>
              </a:rPr>
              <a:t>ui</a:t>
            </a:r>
            <a:r>
              <a:rPr sz="850" spc="20" dirty="0">
                <a:solidFill>
                  <a:srgbClr val="477CB2"/>
                </a:solidFill>
                <a:latin typeface="Lucida Sans"/>
                <a:cs typeface="Lucida Sans"/>
              </a:rPr>
              <a:t>e</a:t>
            </a:r>
            <a:r>
              <a:rPr sz="850" spc="-35" dirty="0">
                <a:solidFill>
                  <a:srgbClr val="477CB2"/>
                </a:solidFill>
                <a:latin typeface="Lucida Sans"/>
                <a:cs typeface="Lucida Sans"/>
              </a:rPr>
              <a:t>r</a:t>
            </a:r>
            <a:r>
              <a:rPr sz="850" spc="20" dirty="0">
                <a:solidFill>
                  <a:srgbClr val="477CB2"/>
                </a:solidFill>
                <a:latin typeface="Lucida Sans"/>
                <a:cs typeface="Lucida Sans"/>
              </a:rPr>
              <a:t>e</a:t>
            </a:r>
            <a:r>
              <a:rPr sz="850" spc="-25" dirty="0">
                <a:solidFill>
                  <a:srgbClr val="477CB2"/>
                </a:solidFill>
                <a:latin typeface="Lucida Sans"/>
                <a:cs typeface="Lucida Sans"/>
              </a:rPr>
              <a:t>n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19098" y="6276972"/>
            <a:ext cx="54927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15" dirty="0">
                <a:solidFill>
                  <a:srgbClr val="477CB2"/>
                </a:solidFill>
                <a:latin typeface="Lucida Sans"/>
                <a:cs typeface="Lucida Sans"/>
              </a:rPr>
              <a:t>R</a:t>
            </a:r>
            <a:r>
              <a:rPr sz="850" spc="20" dirty="0">
                <a:solidFill>
                  <a:srgbClr val="477CB2"/>
                </a:solidFill>
                <a:latin typeface="Lucida Sans"/>
                <a:cs typeface="Lucida Sans"/>
              </a:rPr>
              <a:t>e</a:t>
            </a:r>
            <a:r>
              <a:rPr sz="850" spc="-10" dirty="0">
                <a:solidFill>
                  <a:srgbClr val="477CB2"/>
                </a:solidFill>
                <a:latin typeface="Lucida Sans"/>
                <a:cs typeface="Lucida Sans"/>
              </a:rPr>
              <a:t>q</a:t>
            </a:r>
            <a:r>
              <a:rPr sz="850" spc="-30" dirty="0">
                <a:solidFill>
                  <a:srgbClr val="477CB2"/>
                </a:solidFill>
                <a:latin typeface="Lucida Sans"/>
                <a:cs typeface="Lucida Sans"/>
              </a:rPr>
              <a:t>ui</a:t>
            </a:r>
            <a:r>
              <a:rPr sz="850" spc="20" dirty="0">
                <a:solidFill>
                  <a:srgbClr val="477CB2"/>
                </a:solidFill>
                <a:latin typeface="Lucida Sans"/>
                <a:cs typeface="Lucida Sans"/>
              </a:rPr>
              <a:t>e</a:t>
            </a:r>
            <a:r>
              <a:rPr sz="850" spc="-35" dirty="0">
                <a:solidFill>
                  <a:srgbClr val="477CB2"/>
                </a:solidFill>
                <a:latin typeface="Lucida Sans"/>
                <a:cs typeface="Lucida Sans"/>
              </a:rPr>
              <a:t>r</a:t>
            </a:r>
            <a:r>
              <a:rPr sz="850" spc="20" dirty="0">
                <a:solidFill>
                  <a:srgbClr val="477CB2"/>
                </a:solidFill>
                <a:latin typeface="Lucida Sans"/>
                <a:cs typeface="Lucida Sans"/>
              </a:rPr>
              <a:t>e</a:t>
            </a:r>
            <a:r>
              <a:rPr sz="850" spc="-25" dirty="0">
                <a:solidFill>
                  <a:srgbClr val="477CB2"/>
                </a:solidFill>
                <a:latin typeface="Lucida Sans"/>
                <a:cs typeface="Lucida Sans"/>
              </a:rPr>
              <a:t>n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65612" y="2551510"/>
            <a:ext cx="741680" cy="2959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50"/>
              </a:spcBef>
            </a:pPr>
            <a:r>
              <a:rPr sz="850" spc="55" dirty="0">
                <a:solidFill>
                  <a:srgbClr val="7CB247"/>
                </a:solidFill>
                <a:latin typeface="Lucida Sans"/>
                <a:cs typeface="Lucida Sans"/>
              </a:rPr>
              <a:t>Se</a:t>
            </a:r>
            <a:r>
              <a:rPr sz="850" spc="-90" dirty="0">
                <a:solidFill>
                  <a:srgbClr val="7CB247"/>
                </a:solidFill>
                <a:latin typeface="Lucida Sans"/>
                <a:cs typeface="Lucida Sans"/>
              </a:rPr>
              <a:t> </a:t>
            </a:r>
            <a:r>
              <a:rPr sz="850" dirty="0">
                <a:solidFill>
                  <a:srgbClr val="7CB247"/>
                </a:solidFill>
                <a:latin typeface="Lucida Sans"/>
                <a:cs typeface="Lucida Sans"/>
              </a:rPr>
              <a:t>convierten  </a:t>
            </a:r>
            <a:r>
              <a:rPr sz="850" spc="-5" dirty="0">
                <a:solidFill>
                  <a:srgbClr val="7CB247"/>
                </a:solidFill>
                <a:latin typeface="Lucida Sans"/>
                <a:cs typeface="Lucida Sans"/>
              </a:rPr>
              <a:t>en: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853425" y="5798641"/>
            <a:ext cx="741680" cy="2959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50"/>
              </a:spcBef>
            </a:pPr>
            <a:r>
              <a:rPr sz="850" spc="55" dirty="0">
                <a:solidFill>
                  <a:srgbClr val="7CB247"/>
                </a:solidFill>
                <a:latin typeface="Lucida Sans"/>
                <a:cs typeface="Lucida Sans"/>
              </a:rPr>
              <a:t>Se</a:t>
            </a:r>
            <a:r>
              <a:rPr sz="850" spc="-90" dirty="0">
                <a:solidFill>
                  <a:srgbClr val="7CB247"/>
                </a:solidFill>
                <a:latin typeface="Lucida Sans"/>
                <a:cs typeface="Lucida Sans"/>
              </a:rPr>
              <a:t> </a:t>
            </a:r>
            <a:r>
              <a:rPr sz="850" dirty="0">
                <a:solidFill>
                  <a:srgbClr val="7CB247"/>
                </a:solidFill>
                <a:latin typeface="Lucida Sans"/>
                <a:cs typeface="Lucida Sans"/>
              </a:rPr>
              <a:t>convierten  </a:t>
            </a:r>
            <a:r>
              <a:rPr sz="850" spc="-5" dirty="0">
                <a:solidFill>
                  <a:srgbClr val="7CB247"/>
                </a:solidFill>
                <a:latin typeface="Lucida Sans"/>
                <a:cs typeface="Lucida Sans"/>
              </a:rPr>
              <a:t>en: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067650" y="6267773"/>
            <a:ext cx="741680" cy="2959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50"/>
              </a:spcBef>
            </a:pPr>
            <a:r>
              <a:rPr sz="850" spc="55" dirty="0">
                <a:solidFill>
                  <a:srgbClr val="7CB247"/>
                </a:solidFill>
                <a:latin typeface="Lucida Sans"/>
                <a:cs typeface="Lucida Sans"/>
              </a:rPr>
              <a:t>Se</a:t>
            </a:r>
            <a:r>
              <a:rPr sz="850" spc="-90" dirty="0">
                <a:solidFill>
                  <a:srgbClr val="7CB247"/>
                </a:solidFill>
                <a:latin typeface="Lucida Sans"/>
                <a:cs typeface="Lucida Sans"/>
              </a:rPr>
              <a:t> </a:t>
            </a:r>
            <a:r>
              <a:rPr sz="850" dirty="0">
                <a:solidFill>
                  <a:srgbClr val="7CB247"/>
                </a:solidFill>
                <a:latin typeface="Lucida Sans"/>
                <a:cs typeface="Lucida Sans"/>
              </a:rPr>
              <a:t>convierten  </a:t>
            </a:r>
            <a:r>
              <a:rPr sz="850" spc="-5" dirty="0">
                <a:solidFill>
                  <a:srgbClr val="7CB247"/>
                </a:solidFill>
                <a:latin typeface="Lucida Sans"/>
                <a:cs typeface="Lucida Sans"/>
              </a:rPr>
              <a:t>en: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57403" y="2398634"/>
            <a:ext cx="15895305" cy="65126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24219" y="5200727"/>
            <a:ext cx="1847214" cy="883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105"/>
              </a:spcBef>
            </a:pPr>
            <a:r>
              <a:rPr sz="1850" spc="15" dirty="0">
                <a:latin typeface="Arial"/>
                <a:cs typeface="Arial"/>
              </a:rPr>
              <a:t>Correspondencia  de </a:t>
            </a:r>
            <a:r>
              <a:rPr sz="1850" spc="10" dirty="0">
                <a:latin typeface="Arial"/>
                <a:cs typeface="Arial"/>
              </a:rPr>
              <a:t>trabajo  colaborativo</a:t>
            </a:r>
            <a:endParaRPr sz="1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17343" y="3177020"/>
            <a:ext cx="117094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Interdisciplinariedad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60633" y="3177020"/>
            <a:ext cx="116395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-20" dirty="0">
                <a:latin typeface="Arial"/>
                <a:cs typeface="Arial"/>
              </a:rPr>
              <a:t>Toma </a:t>
            </a:r>
            <a:r>
              <a:rPr sz="1000" spc="5" dirty="0">
                <a:latin typeface="Arial"/>
                <a:cs typeface="Arial"/>
              </a:rPr>
              <a:t>de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conciencia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394725" y="2487120"/>
            <a:ext cx="68453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94725" y="2947054"/>
            <a:ext cx="68453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94725" y="3406986"/>
            <a:ext cx="68453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394725" y="3866920"/>
            <a:ext cx="103505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Objeto de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estudio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400036" y="3866920"/>
            <a:ext cx="1986914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10" dirty="0">
                <a:latin typeface="Arial"/>
                <a:cs typeface="Arial"/>
              </a:rPr>
              <a:t>GENERADOR </a:t>
            </a:r>
            <a:r>
              <a:rPr sz="1000" spc="5" dirty="0">
                <a:latin typeface="Arial"/>
                <a:cs typeface="Arial"/>
              </a:rPr>
              <a:t>DE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APRENDIZAJE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362009" y="3866920"/>
            <a:ext cx="263906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Competencia o aprendizaje de orden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superior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17343" y="5016754"/>
            <a:ext cx="118554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Multidisciplinariedad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79031" y="4326853"/>
            <a:ext cx="1363980" cy="640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 1: Un tema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X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5" dirty="0">
                <a:latin typeface="Arial"/>
                <a:cs typeface="Arial"/>
              </a:rPr>
              <a:t>Disciplina 2: Un tema</a:t>
            </a:r>
            <a:r>
              <a:rPr sz="1000" spc="-9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Y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79031" y="5246721"/>
            <a:ext cx="132143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 3 Un tema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Z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79031" y="5706655"/>
            <a:ext cx="103505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Objeto de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estudio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17343" y="7399209"/>
            <a:ext cx="93726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dirty="0">
                <a:latin typeface="Arial"/>
                <a:cs typeface="Arial"/>
              </a:rPr>
              <a:t>Transversalidad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30667" y="6856488"/>
            <a:ext cx="103505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Objeto de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estudio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35976" y="6166588"/>
            <a:ext cx="136461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 A del grado</a:t>
            </a:r>
            <a:r>
              <a:rPr sz="1000" spc="-19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35976" y="6626521"/>
            <a:ext cx="140017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 A del grado</a:t>
            </a:r>
            <a:r>
              <a:rPr sz="1000" spc="-19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035976" y="7086455"/>
            <a:ext cx="1414780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 B del grado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30667" y="7546388"/>
            <a:ext cx="3390900" cy="126555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017395">
              <a:lnSpc>
                <a:spcPct val="100000"/>
              </a:lnSpc>
              <a:spcBef>
                <a:spcPts val="115"/>
              </a:spcBef>
            </a:pPr>
            <a:r>
              <a:rPr sz="1000" spc="5" dirty="0">
                <a:latin typeface="Arial"/>
                <a:cs typeface="Arial"/>
              </a:rPr>
              <a:t>Disciplina </a:t>
            </a:r>
            <a:r>
              <a:rPr sz="1000" spc="10" dirty="0">
                <a:latin typeface="Arial"/>
                <a:cs typeface="Arial"/>
              </a:rPr>
              <a:t>C </a:t>
            </a:r>
            <a:r>
              <a:rPr sz="1000" spc="5" dirty="0">
                <a:latin typeface="Arial"/>
                <a:cs typeface="Arial"/>
              </a:rPr>
              <a:t>del grado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1014730">
              <a:lnSpc>
                <a:spcPct val="102600"/>
              </a:lnSpc>
            </a:pPr>
            <a:r>
              <a:rPr sz="1000" spc="5" dirty="0">
                <a:latin typeface="Arial"/>
                <a:cs typeface="Arial"/>
              </a:rPr>
              <a:t>Participan materias de diferentes grados  escolares, puede se lamisca pero de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otro  grado educativo. Los temas con que  participan pueden estar no vinculados de  manera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directa.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9999695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10052050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5082" y="10280180"/>
            <a:ext cx="60261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i="1" spc="15" dirty="0">
                <a:solidFill>
                  <a:srgbClr val="5C86B9"/>
                </a:solidFill>
                <a:latin typeface="Palatino Linotype"/>
                <a:cs typeface="Palatino Linotype"/>
              </a:rPr>
              <a:t>F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e</a:t>
            </a:r>
            <a:r>
              <a:rPr sz="19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c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ha</a:t>
            </a:r>
            <a:endParaRPr sz="195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365" y="2416831"/>
            <a:ext cx="6266180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1125" dirty="0" smtClean="0">
                <a:solidFill>
                  <a:srgbClr val="314864"/>
                </a:solidFill>
                <a:latin typeface="Calibri"/>
                <a:cs typeface="Calibri"/>
              </a:rPr>
              <a:t>PRODUCTO</a:t>
            </a:r>
            <a:r>
              <a:rPr sz="7400" spc="5" dirty="0" smtClean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400" spc="105" dirty="0">
                <a:solidFill>
                  <a:srgbClr val="314864"/>
                </a:solidFill>
                <a:latin typeface="Calibri"/>
                <a:cs typeface="Calibri"/>
              </a:rPr>
              <a:t>6</a:t>
            </a:r>
            <a:endParaRPr sz="7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0955" y="6594428"/>
            <a:ext cx="3131695" cy="16177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A.M.E.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 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(ANÁLISIS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DE </a:t>
            </a:r>
            <a:r>
              <a:rPr sz="2600" dirty="0">
                <a:solidFill>
                  <a:srgbClr val="5C86B9"/>
                </a:solidFill>
                <a:latin typeface="Book Antiqua"/>
                <a:cs typeface="Book Antiqua"/>
              </a:rPr>
              <a:t>EXPERTOS</a:t>
            </a:r>
            <a:r>
              <a:rPr sz="2600" spc="-100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GENERAL)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53044" y="422279"/>
            <a:ext cx="90741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i="1" dirty="0">
                <a:solidFill>
                  <a:srgbClr val="4F81BD"/>
                </a:solidFill>
                <a:latin typeface="Century Gothic"/>
                <a:cs typeface="Century Gothic"/>
              </a:rPr>
              <a:t>E.I. </a:t>
            </a:r>
            <a:r>
              <a:rPr sz="1050" i="1" spc="10" dirty="0">
                <a:solidFill>
                  <a:srgbClr val="4F81BD"/>
                </a:solidFill>
                <a:latin typeface="Century Gothic"/>
                <a:cs typeface="Century Gothic"/>
              </a:rPr>
              <a:t>P.</a:t>
            </a:r>
            <a:r>
              <a:rPr sz="1050" i="1" spc="-40" dirty="0">
                <a:solidFill>
                  <a:srgbClr val="4F81BD"/>
                </a:solidFill>
                <a:latin typeface="Century Gothic"/>
                <a:cs typeface="Century Gothic"/>
              </a:rPr>
              <a:t> </a:t>
            </a:r>
            <a:r>
              <a:rPr sz="1050" i="1" spc="10" dirty="0">
                <a:solidFill>
                  <a:srgbClr val="4F81BD"/>
                </a:solidFill>
                <a:latin typeface="Century Gothic"/>
                <a:cs typeface="Century Gothic"/>
              </a:rPr>
              <a:t>Análisis.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50652" y="777209"/>
            <a:ext cx="2522220" cy="51117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300" b="1" spc="-10" dirty="0">
                <a:latin typeface="Century Gothic"/>
                <a:cs typeface="Century Gothic"/>
              </a:rPr>
              <a:t>Estructura </a:t>
            </a:r>
            <a:r>
              <a:rPr sz="1300" b="1" spc="-5" dirty="0">
                <a:latin typeface="Century Gothic"/>
                <a:cs typeface="Century Gothic"/>
              </a:rPr>
              <a:t>Inicial de</a:t>
            </a:r>
            <a:r>
              <a:rPr sz="1300" b="1" spc="-35" dirty="0">
                <a:latin typeface="Century Gothic"/>
                <a:cs typeface="Century Gothic"/>
              </a:rPr>
              <a:t> </a:t>
            </a:r>
            <a:r>
              <a:rPr sz="1300" b="1" spc="-10" dirty="0">
                <a:latin typeface="Century Gothic"/>
                <a:cs typeface="Century Gothic"/>
              </a:rPr>
              <a:t>Planeación</a:t>
            </a:r>
            <a:endParaRPr sz="1300">
              <a:latin typeface="Century Gothic"/>
              <a:cs typeface="Century Gothic"/>
            </a:endParaRPr>
          </a:p>
          <a:p>
            <a:pPr marL="681990">
              <a:lnSpc>
                <a:spcPct val="100000"/>
              </a:lnSpc>
              <a:spcBef>
                <a:spcPts val="254"/>
              </a:spcBef>
            </a:pPr>
            <a:r>
              <a:rPr sz="1500" b="1" dirty="0">
                <a:latin typeface="Century Gothic"/>
                <a:cs typeface="Century Gothic"/>
              </a:rPr>
              <a:t>E.I.P.</a:t>
            </a:r>
            <a:r>
              <a:rPr sz="1500" b="1" spc="10" dirty="0">
                <a:latin typeface="Century Gothic"/>
                <a:cs typeface="Century Gothic"/>
              </a:rPr>
              <a:t> </a:t>
            </a:r>
            <a:r>
              <a:rPr sz="1500" b="1" spc="-5" dirty="0">
                <a:latin typeface="Century Gothic"/>
                <a:cs typeface="Century Gothic"/>
              </a:rPr>
              <a:t>Análisis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82271" y="1351342"/>
            <a:ext cx="9013190" cy="11830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10" dirty="0">
                <a:solidFill>
                  <a:srgbClr val="3D85C6"/>
                </a:solidFill>
                <a:latin typeface="Century Gothic"/>
                <a:cs typeface="Century Gothic"/>
              </a:rPr>
              <a:t>El </a:t>
            </a:r>
            <a:r>
              <a:rPr sz="1150" b="1" spc="15" dirty="0">
                <a:solidFill>
                  <a:srgbClr val="3D85C6"/>
                </a:solidFill>
                <a:latin typeface="Century Gothic"/>
                <a:cs typeface="Century Gothic"/>
              </a:rPr>
              <a:t>equipo</a:t>
            </a:r>
            <a:r>
              <a:rPr sz="1150" b="1" spc="-5" dirty="0">
                <a:solidFill>
                  <a:srgbClr val="3D85C6"/>
                </a:solidFill>
                <a:latin typeface="Century Gothic"/>
                <a:cs typeface="Century Gothic"/>
              </a:rPr>
              <a:t> </a:t>
            </a:r>
            <a:r>
              <a:rPr sz="1150" b="1" spc="15" dirty="0">
                <a:solidFill>
                  <a:srgbClr val="3D85C6"/>
                </a:solidFill>
                <a:latin typeface="Century Gothic"/>
                <a:cs typeface="Century Gothic"/>
              </a:rPr>
              <a:t>heterogéneo:</a:t>
            </a:r>
            <a:endParaRPr sz="11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504190" indent="-246379">
              <a:lnSpc>
                <a:spcPct val="100000"/>
              </a:lnSpc>
              <a:buClr>
                <a:srgbClr val="3D85C6"/>
              </a:buClr>
              <a:buFont typeface="Arial"/>
              <a:buAutoNum type="arabicPeriod"/>
              <a:tabLst>
                <a:tab pos="504825" algn="l"/>
              </a:tabLst>
            </a:pPr>
            <a:r>
              <a:rPr sz="1150" spc="10" dirty="0">
                <a:latin typeface="Century Gothic"/>
                <a:cs typeface="Century Gothic"/>
              </a:rPr>
              <a:t>Elige </a:t>
            </a:r>
            <a:r>
              <a:rPr sz="1150" spc="20" dirty="0">
                <a:latin typeface="Century Gothic"/>
                <a:cs typeface="Century Gothic"/>
              </a:rPr>
              <a:t>un mínimo </a:t>
            </a:r>
            <a:r>
              <a:rPr sz="1150" spc="15" dirty="0">
                <a:latin typeface="Century Gothic"/>
                <a:cs typeface="Century Gothic"/>
              </a:rPr>
              <a:t>de </a:t>
            </a:r>
            <a:r>
              <a:rPr sz="1150" spc="5" dirty="0">
                <a:latin typeface="Century Gothic"/>
                <a:cs typeface="Century Gothic"/>
              </a:rPr>
              <a:t>tres </a:t>
            </a:r>
            <a:r>
              <a:rPr sz="1150" spc="15" dirty="0">
                <a:latin typeface="Century Gothic"/>
                <a:cs typeface="Century Gothic"/>
              </a:rPr>
              <a:t>Experiencias</a:t>
            </a:r>
            <a:r>
              <a:rPr sz="1150" spc="-50" dirty="0">
                <a:latin typeface="Century Gothic"/>
                <a:cs typeface="Century Gothic"/>
              </a:rPr>
              <a:t> </a:t>
            </a:r>
            <a:r>
              <a:rPr sz="1150" spc="10" dirty="0">
                <a:latin typeface="Century Gothic"/>
                <a:cs typeface="Century Gothic"/>
              </a:rPr>
              <a:t>Exitosas.</a:t>
            </a:r>
            <a:endParaRPr sz="1150">
              <a:latin typeface="Century Gothic"/>
              <a:cs typeface="Century Gothic"/>
            </a:endParaRPr>
          </a:p>
          <a:p>
            <a:pPr marL="504190" marR="197485" indent="-246379">
              <a:lnSpc>
                <a:spcPts val="1639"/>
              </a:lnSpc>
              <a:spcBef>
                <a:spcPts val="75"/>
              </a:spcBef>
              <a:buClr>
                <a:srgbClr val="3D85C6"/>
              </a:buClr>
              <a:buFont typeface="Arial"/>
              <a:buAutoNum type="arabicPeriod"/>
              <a:tabLst>
                <a:tab pos="504825" algn="l"/>
              </a:tabLst>
            </a:pPr>
            <a:r>
              <a:rPr sz="1150" spc="15" dirty="0">
                <a:latin typeface="Century Gothic"/>
                <a:cs typeface="Century Gothic"/>
              </a:rPr>
              <a:t>Analiza cada </a:t>
            </a:r>
            <a:r>
              <a:rPr sz="1150" spc="20" dirty="0">
                <a:latin typeface="Century Gothic"/>
                <a:cs typeface="Century Gothic"/>
              </a:rPr>
              <a:t>una </a:t>
            </a:r>
            <a:r>
              <a:rPr sz="1150" spc="15" dirty="0">
                <a:latin typeface="Century Gothic"/>
                <a:cs typeface="Century Gothic"/>
              </a:rPr>
              <a:t>de </a:t>
            </a:r>
            <a:r>
              <a:rPr sz="1150" spc="30" dirty="0">
                <a:latin typeface="Century Gothic"/>
                <a:cs typeface="Century Gothic"/>
              </a:rPr>
              <a:t>las </a:t>
            </a:r>
            <a:r>
              <a:rPr sz="1150" spc="10" dirty="0">
                <a:latin typeface="Century Gothic"/>
                <a:cs typeface="Century Gothic"/>
              </a:rPr>
              <a:t>Experiencias Exitosas elegidas. Para </a:t>
            </a:r>
            <a:r>
              <a:rPr sz="1150" spc="20" dirty="0">
                <a:latin typeface="Century Gothic"/>
                <a:cs typeface="Century Gothic"/>
              </a:rPr>
              <a:t>ello </a:t>
            </a:r>
            <a:r>
              <a:rPr sz="1150" spc="10" dirty="0">
                <a:latin typeface="Century Gothic"/>
                <a:cs typeface="Century Gothic"/>
              </a:rPr>
              <a:t>se </a:t>
            </a:r>
            <a:r>
              <a:rPr sz="1150" spc="15" dirty="0">
                <a:latin typeface="Century Gothic"/>
                <a:cs typeface="Century Gothic"/>
              </a:rPr>
              <a:t>toman </a:t>
            </a:r>
            <a:r>
              <a:rPr sz="1150" spc="20" dirty="0">
                <a:latin typeface="Century Gothic"/>
                <a:cs typeface="Century Gothic"/>
              </a:rPr>
              <a:t>en </a:t>
            </a:r>
            <a:r>
              <a:rPr sz="1150" spc="10" dirty="0">
                <a:latin typeface="Century Gothic"/>
                <a:cs typeface="Century Gothic"/>
              </a:rPr>
              <a:t>cuenta </a:t>
            </a:r>
            <a:r>
              <a:rPr sz="1150" spc="30" dirty="0">
                <a:latin typeface="Century Gothic"/>
                <a:cs typeface="Century Gothic"/>
              </a:rPr>
              <a:t>los </a:t>
            </a:r>
            <a:r>
              <a:rPr sz="1150" spc="5" dirty="0">
                <a:latin typeface="Century Gothic"/>
                <a:cs typeface="Century Gothic"/>
              </a:rPr>
              <a:t>apartados </a:t>
            </a:r>
            <a:r>
              <a:rPr sz="1150" spc="15" dirty="0">
                <a:latin typeface="Century Gothic"/>
                <a:cs typeface="Century Gothic"/>
              </a:rPr>
              <a:t>del </a:t>
            </a:r>
            <a:r>
              <a:rPr sz="1150" spc="10" dirty="0">
                <a:latin typeface="Century Gothic"/>
                <a:cs typeface="Century Gothic"/>
              </a:rPr>
              <a:t>presente  </a:t>
            </a:r>
            <a:r>
              <a:rPr sz="1150" spc="15" dirty="0">
                <a:latin typeface="Century Gothic"/>
                <a:cs typeface="Century Gothic"/>
              </a:rPr>
              <a:t>documento.</a:t>
            </a:r>
            <a:endParaRPr sz="1150">
              <a:latin typeface="Century Gothic"/>
              <a:cs typeface="Century Gothic"/>
            </a:endParaRPr>
          </a:p>
          <a:p>
            <a:pPr marL="504190" indent="-246379">
              <a:lnSpc>
                <a:spcPct val="100000"/>
              </a:lnSpc>
              <a:spcBef>
                <a:spcPts val="135"/>
              </a:spcBef>
              <a:buClr>
                <a:srgbClr val="3D85C6"/>
              </a:buClr>
              <a:buFont typeface="Arial"/>
              <a:buAutoNum type="arabicPeriod"/>
              <a:tabLst>
                <a:tab pos="504825" algn="l"/>
              </a:tabLst>
            </a:pPr>
            <a:r>
              <a:rPr sz="1150" spc="15" dirty="0">
                <a:latin typeface="Century Gothic"/>
                <a:cs typeface="Century Gothic"/>
              </a:rPr>
              <a:t>Lleva </a:t>
            </a:r>
            <a:r>
              <a:rPr sz="1150" spc="20" dirty="0">
                <a:latin typeface="Century Gothic"/>
                <a:cs typeface="Century Gothic"/>
              </a:rPr>
              <a:t>a </a:t>
            </a:r>
            <a:r>
              <a:rPr sz="1150" spc="15" dirty="0">
                <a:latin typeface="Century Gothic"/>
                <a:cs typeface="Century Gothic"/>
              </a:rPr>
              <a:t>cabo </a:t>
            </a:r>
            <a:r>
              <a:rPr sz="1150" dirty="0">
                <a:latin typeface="Century Gothic"/>
                <a:cs typeface="Century Gothic"/>
              </a:rPr>
              <a:t>el </a:t>
            </a:r>
            <a:r>
              <a:rPr sz="1150" spc="5" dirty="0">
                <a:latin typeface="Century Gothic"/>
                <a:cs typeface="Century Gothic"/>
              </a:rPr>
              <a:t>registro </a:t>
            </a:r>
            <a:r>
              <a:rPr sz="1150" spc="15" dirty="0">
                <a:latin typeface="Century Gothic"/>
                <a:cs typeface="Century Gothic"/>
              </a:rPr>
              <a:t>de cada análisis, </a:t>
            </a:r>
            <a:r>
              <a:rPr sz="1150" spc="20" dirty="0">
                <a:latin typeface="Century Gothic"/>
                <a:cs typeface="Century Gothic"/>
              </a:rPr>
              <a:t>en una </a:t>
            </a:r>
            <a:r>
              <a:rPr sz="1150" spc="10" dirty="0">
                <a:latin typeface="Century Gothic"/>
                <a:cs typeface="Century Gothic"/>
              </a:rPr>
              <a:t>copia </a:t>
            </a:r>
            <a:r>
              <a:rPr sz="1150" spc="5" dirty="0">
                <a:latin typeface="Century Gothic"/>
                <a:cs typeface="Century Gothic"/>
              </a:rPr>
              <a:t>del </a:t>
            </a:r>
            <a:r>
              <a:rPr sz="1150" spc="10" dirty="0">
                <a:latin typeface="Century Gothic"/>
                <a:cs typeface="Century Gothic"/>
              </a:rPr>
              <a:t>presente </a:t>
            </a:r>
            <a:r>
              <a:rPr sz="1150" spc="15" dirty="0">
                <a:latin typeface="Century Gothic"/>
                <a:cs typeface="Century Gothic"/>
              </a:rPr>
              <a:t>documento </a:t>
            </a:r>
            <a:r>
              <a:rPr sz="1150" spc="5" dirty="0">
                <a:latin typeface="Century Gothic"/>
                <a:cs typeface="Century Gothic"/>
              </a:rPr>
              <a:t>(</a:t>
            </a:r>
            <a:r>
              <a:rPr sz="1050" spc="5" dirty="0">
                <a:latin typeface="Century Gothic"/>
                <a:cs typeface="Century Gothic"/>
              </a:rPr>
              <a:t>tres </a:t>
            </a:r>
            <a:r>
              <a:rPr sz="1050" spc="10" dirty="0">
                <a:latin typeface="Century Gothic"/>
                <a:cs typeface="Century Gothic"/>
              </a:rPr>
              <a:t>documentos, 1 para </a:t>
            </a:r>
            <a:r>
              <a:rPr sz="1050" spc="15" dirty="0">
                <a:latin typeface="Century Gothic"/>
                <a:cs typeface="Century Gothic"/>
              </a:rPr>
              <a:t>cada</a:t>
            </a:r>
            <a:r>
              <a:rPr sz="1050" spc="60" dirty="0">
                <a:latin typeface="Century Gothic"/>
                <a:cs typeface="Century Gothic"/>
              </a:rPr>
              <a:t> </a:t>
            </a:r>
            <a:r>
              <a:rPr sz="1050" spc="10" dirty="0">
                <a:latin typeface="Century Gothic"/>
                <a:cs typeface="Century Gothic"/>
              </a:rPr>
              <a:t>Ex.Ex</a:t>
            </a:r>
            <a:r>
              <a:rPr sz="1150" spc="10" dirty="0">
                <a:latin typeface="Century Gothic"/>
                <a:cs typeface="Century Gothic"/>
              </a:rPr>
              <a:t>.).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67250" y="2873669"/>
            <a:ext cx="0" cy="184785"/>
          </a:xfrm>
          <a:custGeom>
            <a:avLst/>
            <a:gdLst/>
            <a:ahLst/>
            <a:cxnLst/>
            <a:rect l="l" t="t" r="r" b="b"/>
            <a:pathLst>
              <a:path h="184785">
                <a:moveTo>
                  <a:pt x="0" y="0"/>
                </a:moveTo>
                <a:lnTo>
                  <a:pt x="0" y="184733"/>
                </a:lnTo>
              </a:path>
            </a:pathLst>
          </a:custGeom>
          <a:ln w="4097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243734" y="2861310"/>
            <a:ext cx="159385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15" dirty="0">
                <a:solidFill>
                  <a:srgbClr val="548DD4"/>
                </a:solidFill>
                <a:latin typeface="Century Gothic"/>
                <a:cs typeface="Century Gothic"/>
              </a:rPr>
              <a:t>Nombre </a:t>
            </a:r>
            <a:r>
              <a:rPr sz="1150" b="1" spc="10" dirty="0">
                <a:solidFill>
                  <a:srgbClr val="548DD4"/>
                </a:solidFill>
                <a:latin typeface="Century Gothic"/>
                <a:cs typeface="Century Gothic"/>
              </a:rPr>
              <a:t>del</a:t>
            </a:r>
            <a:r>
              <a:rPr sz="1150" b="1" spc="-75" dirty="0">
                <a:solidFill>
                  <a:srgbClr val="548DD4"/>
                </a:solidFill>
                <a:latin typeface="Century Gothic"/>
                <a:cs typeface="Century Gothic"/>
              </a:rPr>
              <a:t> </a:t>
            </a:r>
            <a:r>
              <a:rPr sz="1150" b="1" spc="15" dirty="0">
                <a:solidFill>
                  <a:srgbClr val="548DD4"/>
                </a:solidFill>
                <a:latin typeface="Century Gothic"/>
                <a:cs typeface="Century Gothic"/>
              </a:rPr>
              <a:t>proyecto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868310" y="3039280"/>
            <a:ext cx="1578610" cy="0"/>
          </a:xfrm>
          <a:custGeom>
            <a:avLst/>
            <a:gdLst/>
            <a:ahLst/>
            <a:cxnLst/>
            <a:rect l="l" t="t" r="r" b="b"/>
            <a:pathLst>
              <a:path w="1578609">
                <a:moveTo>
                  <a:pt x="0" y="0"/>
                </a:moveTo>
                <a:lnTo>
                  <a:pt x="1578178" y="0"/>
                </a:lnTo>
              </a:path>
            </a:pathLst>
          </a:custGeom>
          <a:ln w="7512">
            <a:solidFill>
              <a:srgbClr val="538C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475038" y="2861310"/>
            <a:ext cx="589280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879465" algn="l"/>
              </a:tabLst>
            </a:pPr>
            <a:r>
              <a:rPr sz="1150" spc="20" dirty="0">
                <a:solidFill>
                  <a:srgbClr val="17365D"/>
                </a:solidFill>
                <a:latin typeface="Century Gothic"/>
                <a:cs typeface="Century Gothic"/>
              </a:rPr>
              <a:t>Divulgando</a:t>
            </a:r>
            <a:r>
              <a:rPr sz="1150" spc="-85" dirty="0">
                <a:solidFill>
                  <a:srgbClr val="17365D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7365D"/>
                </a:solidFill>
                <a:latin typeface="Century Gothic"/>
                <a:cs typeface="Century Gothic"/>
              </a:rPr>
              <a:t>ando</a:t>
            </a:r>
            <a:r>
              <a:rPr sz="1150" u="sng" dirty="0">
                <a:solidFill>
                  <a:srgbClr val="17365D"/>
                </a:solidFill>
                <a:uFill>
                  <a:solidFill>
                    <a:srgbClr val="538CD3"/>
                  </a:solidFill>
                </a:uFill>
                <a:latin typeface="Times New Roman"/>
                <a:cs typeface="Times New Roman"/>
              </a:rPr>
              <a:t> 	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82271" y="3329120"/>
            <a:ext cx="916940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dirty="0">
                <a:latin typeface="Century Gothic"/>
                <a:cs typeface="Century Gothic"/>
              </a:rPr>
              <a:t>I. </a:t>
            </a:r>
            <a:r>
              <a:rPr sz="1150" b="1" spc="15" dirty="0">
                <a:latin typeface="Century Gothic"/>
                <a:cs typeface="Century Gothic"/>
              </a:rPr>
              <a:t>Contexto. </a:t>
            </a:r>
            <a:r>
              <a:rPr sz="1150" spc="10" dirty="0">
                <a:latin typeface="Century Gothic"/>
                <a:cs typeface="Century Gothic"/>
              </a:rPr>
              <a:t>Justifica </a:t>
            </a:r>
            <a:r>
              <a:rPr sz="1150" spc="30" dirty="0">
                <a:latin typeface="Century Gothic"/>
                <a:cs typeface="Century Gothic"/>
              </a:rPr>
              <a:t>las </a:t>
            </a:r>
            <a:r>
              <a:rPr sz="1150" spc="5" dirty="0">
                <a:latin typeface="Century Gothic"/>
                <a:cs typeface="Century Gothic"/>
              </a:rPr>
              <a:t>circunstancias </a:t>
            </a:r>
            <a:r>
              <a:rPr sz="1150" spc="20" dirty="0">
                <a:latin typeface="Century Gothic"/>
                <a:cs typeface="Century Gothic"/>
              </a:rPr>
              <a:t>o </a:t>
            </a:r>
            <a:r>
              <a:rPr sz="1150" spc="15" dirty="0">
                <a:latin typeface="Century Gothic"/>
                <a:cs typeface="Century Gothic"/>
              </a:rPr>
              <a:t>elementos de </a:t>
            </a:r>
            <a:r>
              <a:rPr sz="1150" spc="40" dirty="0">
                <a:latin typeface="Century Gothic"/>
                <a:cs typeface="Century Gothic"/>
              </a:rPr>
              <a:t>la </a:t>
            </a:r>
            <a:r>
              <a:rPr sz="1150" spc="10" dirty="0">
                <a:latin typeface="Century Gothic"/>
                <a:cs typeface="Century Gothic"/>
              </a:rPr>
              <a:t>realidad </a:t>
            </a:r>
            <a:r>
              <a:rPr sz="1150" spc="20" dirty="0">
                <a:latin typeface="Century Gothic"/>
                <a:cs typeface="Century Gothic"/>
              </a:rPr>
              <a:t>en </a:t>
            </a:r>
            <a:r>
              <a:rPr sz="1150" spc="25" dirty="0">
                <a:latin typeface="Century Gothic"/>
                <a:cs typeface="Century Gothic"/>
              </a:rPr>
              <a:t>la </a:t>
            </a:r>
            <a:r>
              <a:rPr sz="1150" spc="15" dirty="0">
                <a:latin typeface="Century Gothic"/>
                <a:cs typeface="Century Gothic"/>
              </a:rPr>
              <a:t>que </a:t>
            </a:r>
            <a:r>
              <a:rPr sz="1150" spc="10" dirty="0">
                <a:latin typeface="Century Gothic"/>
                <a:cs typeface="Century Gothic"/>
              </a:rPr>
              <a:t>se </a:t>
            </a:r>
            <a:r>
              <a:rPr sz="1150" spc="20" dirty="0">
                <a:latin typeface="Century Gothic"/>
                <a:cs typeface="Century Gothic"/>
              </a:rPr>
              <a:t>da </a:t>
            </a:r>
            <a:r>
              <a:rPr sz="1150" dirty="0">
                <a:latin typeface="Century Gothic"/>
                <a:cs typeface="Century Gothic"/>
              </a:rPr>
              <a:t>el </a:t>
            </a:r>
            <a:r>
              <a:rPr sz="1150" spc="15" dirty="0">
                <a:latin typeface="Century Gothic"/>
                <a:cs typeface="Century Gothic"/>
              </a:rPr>
              <a:t>problema </a:t>
            </a:r>
            <a:r>
              <a:rPr sz="1150" spc="20" dirty="0">
                <a:latin typeface="Century Gothic"/>
                <a:cs typeface="Century Gothic"/>
              </a:rPr>
              <a:t>o </a:t>
            </a:r>
            <a:r>
              <a:rPr sz="1150" spc="10" dirty="0">
                <a:latin typeface="Century Gothic"/>
                <a:cs typeface="Century Gothic"/>
              </a:rPr>
              <a:t>propuesta. </a:t>
            </a:r>
            <a:r>
              <a:rPr sz="1150" b="1" spc="15" dirty="0">
                <a:solidFill>
                  <a:srgbClr val="3D85C6"/>
                </a:solidFill>
                <a:latin typeface="Century Gothic"/>
                <a:cs typeface="Century Gothic"/>
              </a:rPr>
              <a:t>Introducción</a:t>
            </a:r>
            <a:r>
              <a:rPr sz="1150" b="1" spc="-105" dirty="0">
                <a:solidFill>
                  <a:srgbClr val="3D85C6"/>
                </a:solidFill>
                <a:latin typeface="Century Gothic"/>
                <a:cs typeface="Century Gothic"/>
              </a:rPr>
              <a:t> </a:t>
            </a:r>
            <a:r>
              <a:rPr sz="1150" b="1" spc="15" dirty="0">
                <a:solidFill>
                  <a:srgbClr val="3D85C6"/>
                </a:solidFill>
                <a:latin typeface="Century Gothic"/>
                <a:cs typeface="Century Gothic"/>
              </a:rPr>
              <a:t>y/o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82271" y="3602293"/>
            <a:ext cx="1913889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10" dirty="0">
                <a:solidFill>
                  <a:srgbClr val="3D85C6"/>
                </a:solidFill>
                <a:latin typeface="Century Gothic"/>
                <a:cs typeface="Century Gothic"/>
              </a:rPr>
              <a:t>justificación del</a:t>
            </a:r>
            <a:r>
              <a:rPr sz="1150" b="1" spc="-50" dirty="0">
                <a:solidFill>
                  <a:srgbClr val="3D85C6"/>
                </a:solidFill>
                <a:latin typeface="Century Gothic"/>
                <a:cs typeface="Century Gothic"/>
              </a:rPr>
              <a:t> </a:t>
            </a:r>
            <a:r>
              <a:rPr sz="1150" b="1" spc="15" dirty="0">
                <a:solidFill>
                  <a:srgbClr val="3D85C6"/>
                </a:solidFill>
                <a:latin typeface="Century Gothic"/>
                <a:cs typeface="Century Gothic"/>
              </a:rPr>
              <a:t>proyecto.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22650" y="3875466"/>
            <a:ext cx="16681450" cy="8730210"/>
          </a:xfrm>
          <a:prstGeom prst="rect">
            <a:avLst/>
          </a:prstGeom>
          <a:ln w="13658">
            <a:solidFill>
              <a:srgbClr val="3D85C6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67945" marR="60325" algn="just">
              <a:lnSpc>
                <a:spcPct val="111600"/>
              </a:lnSpc>
              <a:spcBef>
                <a:spcPts val="280"/>
              </a:spcBef>
            </a:pPr>
            <a:r>
              <a:rPr sz="2400" spc="10" dirty="0">
                <a:latin typeface="Courier New"/>
                <a:cs typeface="Courier New"/>
              </a:rPr>
              <a:t>Contextos diversos, situaciones similares, requieren de lenguajes comunes que conduzcan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confluencias de  caminos. Mora, (2006) asegura que la </a:t>
            </a:r>
            <a:r>
              <a:rPr sz="2400" spc="5" dirty="0">
                <a:latin typeface="Courier New"/>
                <a:cs typeface="Courier New"/>
              </a:rPr>
              <a:t>emoción </a:t>
            </a:r>
            <a:r>
              <a:rPr sz="2400" spc="10" dirty="0">
                <a:latin typeface="Courier New"/>
                <a:cs typeface="Courier New"/>
              </a:rPr>
              <a:t>es esencial para aprender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5" dirty="0">
                <a:latin typeface="Courier New"/>
                <a:cs typeface="Courier New"/>
              </a:rPr>
              <a:t>disfrutar </a:t>
            </a:r>
            <a:r>
              <a:rPr sz="2400" spc="10" dirty="0">
                <a:latin typeface="Courier New"/>
                <a:cs typeface="Courier New"/>
              </a:rPr>
              <a:t>aquello que se ama; la  indiferencia, el celo profesional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10" dirty="0">
                <a:latin typeface="Courier New"/>
                <a:cs typeface="Courier New"/>
              </a:rPr>
              <a:t>discriminación entre diversas áreas del conocimiento puede ser </a:t>
            </a:r>
            <a:r>
              <a:rPr sz="2400" dirty="0">
                <a:latin typeface="Courier New"/>
                <a:cs typeface="Courier New"/>
              </a:rPr>
              <a:t>los  </a:t>
            </a:r>
            <a:r>
              <a:rPr sz="2400" spc="10" dirty="0">
                <a:latin typeface="Courier New"/>
                <a:cs typeface="Courier New"/>
              </a:rPr>
              <a:t>principales obstáculos para que adolescentes de sexto grado de preparatoria </a:t>
            </a:r>
            <a:r>
              <a:rPr sz="2400" spc="15" dirty="0">
                <a:latin typeface="Courier New"/>
                <a:cs typeface="Courier New"/>
              </a:rPr>
              <a:t>vean a </a:t>
            </a:r>
            <a:r>
              <a:rPr sz="2400" spc="10" dirty="0">
                <a:latin typeface="Courier New"/>
                <a:cs typeface="Courier New"/>
              </a:rPr>
              <a:t>la Literatura como una  materia encadenada al canon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10" dirty="0">
                <a:latin typeface="Courier New"/>
                <a:cs typeface="Courier New"/>
              </a:rPr>
              <a:t>la desvinculación con la vida</a:t>
            </a:r>
            <a:r>
              <a:rPr sz="2400" spc="45" dirty="0">
                <a:latin typeface="Courier New"/>
                <a:cs typeface="Courier New"/>
              </a:rPr>
              <a:t> </a:t>
            </a:r>
            <a:r>
              <a:rPr sz="2400" spc="10" dirty="0">
                <a:latin typeface="Courier New"/>
                <a:cs typeface="Courier New"/>
              </a:rPr>
              <a:t>real</a:t>
            </a:r>
            <a:r>
              <a:rPr sz="2400" spc="10" dirty="0" smtClean="0">
                <a:latin typeface="Courier New"/>
                <a:cs typeface="Courier New"/>
              </a:rPr>
              <a:t>.</a:t>
            </a:r>
            <a:endParaRPr sz="3200" dirty="0">
              <a:latin typeface="Times New Roman"/>
              <a:cs typeface="Times New Roman"/>
            </a:endParaRPr>
          </a:p>
          <a:p>
            <a:pPr marL="67945" marR="62865" indent="484505" algn="just">
              <a:lnSpc>
                <a:spcPct val="111000"/>
              </a:lnSpc>
            </a:pPr>
            <a:r>
              <a:rPr sz="2400" spc="10" dirty="0">
                <a:latin typeface="Courier New"/>
                <a:cs typeface="Courier New"/>
              </a:rPr>
              <a:t>La Transversalidad responde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las necesidades del estudiante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10" dirty="0">
                <a:latin typeface="Courier New"/>
                <a:cs typeface="Courier New"/>
              </a:rPr>
              <a:t>el docente cuando </a:t>
            </a:r>
            <a:r>
              <a:rPr sz="2400" spc="25" dirty="0">
                <a:latin typeface="Courier New"/>
                <a:cs typeface="Courier New"/>
              </a:rPr>
              <a:t>se </a:t>
            </a:r>
            <a:r>
              <a:rPr sz="2400" spc="10" dirty="0">
                <a:latin typeface="Courier New"/>
                <a:cs typeface="Courier New"/>
              </a:rPr>
              <a:t>considera diseñar un </a:t>
            </a:r>
            <a:r>
              <a:rPr sz="2400" spc="650" dirty="0">
                <a:latin typeface="Courier New"/>
                <a:cs typeface="Courier New"/>
              </a:rPr>
              <a:t> </a:t>
            </a:r>
            <a:r>
              <a:rPr sz="2400" spc="10" dirty="0">
                <a:latin typeface="Courier New"/>
                <a:cs typeface="Courier New"/>
              </a:rPr>
              <a:t>currículum que responda de forma natural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10" dirty="0">
                <a:latin typeface="Courier New"/>
                <a:cs typeface="Courier New"/>
              </a:rPr>
              <a:t>coherente,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las distintas necesidades </a:t>
            </a:r>
            <a:r>
              <a:rPr sz="2400" dirty="0">
                <a:latin typeface="Courier New"/>
                <a:cs typeface="Courier New"/>
              </a:rPr>
              <a:t>que </a:t>
            </a:r>
            <a:r>
              <a:rPr sz="2400" spc="10" dirty="0">
                <a:latin typeface="Courier New"/>
                <a:cs typeface="Courier New"/>
              </a:rPr>
              <a:t>presentan los estudiantes  y, al mismo tiempo, proporcionar </a:t>
            </a:r>
            <a:r>
              <a:rPr sz="2400" spc="5" dirty="0">
                <a:latin typeface="Courier New"/>
                <a:cs typeface="Courier New"/>
              </a:rPr>
              <a:t>interesantes </a:t>
            </a:r>
            <a:r>
              <a:rPr sz="2400" spc="10" dirty="0">
                <a:latin typeface="Courier New"/>
                <a:cs typeface="Courier New"/>
              </a:rPr>
              <a:t>desafíos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todos para que se </a:t>
            </a:r>
            <a:r>
              <a:rPr sz="2400" spc="5" dirty="0">
                <a:latin typeface="Courier New"/>
                <a:cs typeface="Courier New"/>
              </a:rPr>
              <a:t>produzca </a:t>
            </a:r>
            <a:r>
              <a:rPr sz="2400" spc="10" dirty="0">
                <a:latin typeface="Courier New"/>
                <a:cs typeface="Courier New"/>
              </a:rPr>
              <a:t>un aprendizaje óptimo. Van </a:t>
            </a:r>
            <a:r>
              <a:rPr sz="2400" spc="650" dirty="0">
                <a:latin typeface="Courier New"/>
                <a:cs typeface="Courier New"/>
              </a:rPr>
              <a:t> </a:t>
            </a:r>
            <a:r>
              <a:rPr sz="2400" spc="10" dirty="0">
                <a:latin typeface="Courier New"/>
                <a:cs typeface="Courier New"/>
              </a:rPr>
              <a:t>Tassel- Baska (2015</a:t>
            </a:r>
            <a:r>
              <a:rPr sz="2400" spc="10" dirty="0" smtClean="0">
                <a:latin typeface="Courier New"/>
                <a:cs typeface="Courier New"/>
              </a:rPr>
              <a:t>).</a:t>
            </a:r>
            <a:endParaRPr sz="3200" dirty="0">
              <a:latin typeface="Times New Roman"/>
              <a:cs typeface="Times New Roman"/>
            </a:endParaRPr>
          </a:p>
          <a:p>
            <a:pPr marL="67945" marR="62865" indent="484505" algn="just">
              <a:lnSpc>
                <a:spcPct val="111400"/>
              </a:lnSpc>
            </a:pPr>
            <a:r>
              <a:rPr sz="2400" spc="10" dirty="0">
                <a:latin typeface="Courier New"/>
                <a:cs typeface="Courier New"/>
              </a:rPr>
              <a:t>Movilizar saberes implicando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 err="1">
                <a:latin typeface="Courier New"/>
                <a:cs typeface="Courier New"/>
              </a:rPr>
              <a:t>estudiantes</a:t>
            </a:r>
            <a:r>
              <a:rPr sz="2400" spc="10" dirty="0">
                <a:latin typeface="Courier New"/>
                <a:cs typeface="Courier New"/>
              </a:rPr>
              <a:t> </a:t>
            </a:r>
            <a:r>
              <a:rPr sz="2400" spc="10" dirty="0" err="1" smtClean="0">
                <a:latin typeface="Courier New"/>
                <a:cs typeface="Courier New"/>
              </a:rPr>
              <a:t>apáticos</a:t>
            </a:r>
            <a:r>
              <a:rPr sz="2400" spc="10" dirty="0">
                <a:latin typeface="Courier New"/>
                <a:cs typeface="Courier New"/>
              </a:rPr>
              <a:t>, docentes individualistas, </a:t>
            </a:r>
            <a:r>
              <a:rPr sz="2400" spc="5" dirty="0">
                <a:latin typeface="Courier New"/>
                <a:cs typeface="Courier New"/>
              </a:rPr>
              <a:t>ambientes </a:t>
            </a:r>
            <a:r>
              <a:rPr sz="2400" spc="10" dirty="0">
                <a:latin typeface="Courier New"/>
                <a:cs typeface="Courier New"/>
              </a:rPr>
              <a:t>cerrados conlleva  transformar la enseñanza de la Literatura de una simple reproducción del canon en un trayecto que bifurque en  aprendizaje de vida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través del </a:t>
            </a:r>
            <a:r>
              <a:rPr sz="2400" spc="15" dirty="0">
                <a:latin typeface="Courier New"/>
                <a:cs typeface="Courier New"/>
              </a:rPr>
              <a:t>Teatro, </a:t>
            </a:r>
            <a:r>
              <a:rPr sz="2400" spc="10" dirty="0">
                <a:latin typeface="Courier New"/>
                <a:cs typeface="Courier New"/>
              </a:rPr>
              <a:t>donde el alumno aplica las competencias del aprender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aprender, </a:t>
            </a:r>
            <a:r>
              <a:rPr sz="2400" spc="650" dirty="0">
                <a:latin typeface="Courier New"/>
                <a:cs typeface="Courier New"/>
              </a:rPr>
              <a:t> </a:t>
            </a:r>
            <a:r>
              <a:rPr sz="2400" spc="10" dirty="0">
                <a:latin typeface="Courier New"/>
                <a:cs typeface="Courier New"/>
              </a:rPr>
              <a:t>aprender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ser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10" dirty="0">
                <a:latin typeface="Courier New"/>
                <a:cs typeface="Courier New"/>
              </a:rPr>
              <a:t>aprender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convivir de la mano de un proceso de </a:t>
            </a:r>
            <a:r>
              <a:rPr sz="2400" spc="5" dirty="0">
                <a:latin typeface="Courier New"/>
                <a:cs typeface="Courier New"/>
              </a:rPr>
              <a:t>crecimiento </a:t>
            </a:r>
            <a:r>
              <a:rPr sz="2400" spc="10" dirty="0">
                <a:latin typeface="Courier New"/>
                <a:cs typeface="Courier New"/>
              </a:rPr>
              <a:t>mutuo cobijado en la  responsabilidad social. Esto es, volviendo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la Literatura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10" dirty="0">
                <a:latin typeface="Courier New"/>
                <a:cs typeface="Courier New"/>
              </a:rPr>
              <a:t>al Teatro ejes medulares de la conformación </a:t>
            </a:r>
            <a:r>
              <a:rPr sz="2400" spc="25" dirty="0">
                <a:latin typeface="Courier New"/>
                <a:cs typeface="Courier New"/>
              </a:rPr>
              <a:t>de  </a:t>
            </a:r>
            <a:r>
              <a:rPr sz="2400" spc="10" dirty="0">
                <a:latin typeface="Courier New"/>
                <a:cs typeface="Courier New"/>
              </a:rPr>
              <a:t>ambientes propicios para el aprendizaje, Perkins</a:t>
            </a:r>
            <a:r>
              <a:rPr sz="2400" spc="40" dirty="0">
                <a:latin typeface="Courier New"/>
                <a:cs typeface="Courier New"/>
              </a:rPr>
              <a:t> </a:t>
            </a:r>
            <a:r>
              <a:rPr sz="2400" spc="10" dirty="0">
                <a:latin typeface="Courier New"/>
                <a:cs typeface="Courier New"/>
              </a:rPr>
              <a:t>(1995).</a:t>
            </a:r>
            <a:endParaRPr sz="2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67945" algn="just">
              <a:lnSpc>
                <a:spcPct val="100000"/>
              </a:lnSpc>
              <a:spcBef>
                <a:spcPts val="5"/>
              </a:spcBef>
            </a:pPr>
            <a:r>
              <a:rPr sz="2400" spc="10" dirty="0">
                <a:latin typeface="Courier New"/>
                <a:cs typeface="Courier New"/>
              </a:rPr>
              <a:t>Causas </a:t>
            </a:r>
            <a:r>
              <a:rPr sz="2400" spc="15" dirty="0">
                <a:latin typeface="Courier New"/>
                <a:cs typeface="Courier New"/>
              </a:rPr>
              <a:t>y </a:t>
            </a:r>
            <a:r>
              <a:rPr sz="2400" spc="10" dirty="0">
                <a:latin typeface="Courier New"/>
                <a:cs typeface="Courier New"/>
              </a:rPr>
              <a:t>efectos, estudios del </a:t>
            </a:r>
            <a:r>
              <a:rPr sz="2400" i="1" spc="10" dirty="0">
                <a:latin typeface="Courier New"/>
                <a:cs typeface="Courier New"/>
              </a:rPr>
              <a:t>Center for Gifete Education </a:t>
            </a:r>
            <a:r>
              <a:rPr sz="2400" spc="10" dirty="0">
                <a:latin typeface="Courier New"/>
                <a:cs typeface="Courier New"/>
              </a:rPr>
              <a:t>referente </a:t>
            </a:r>
            <a:r>
              <a:rPr sz="2400" spc="15" dirty="0">
                <a:latin typeface="Courier New"/>
                <a:cs typeface="Courier New"/>
              </a:rPr>
              <a:t>a </a:t>
            </a:r>
            <a:r>
              <a:rPr sz="2400" spc="10" dirty="0">
                <a:latin typeface="Courier New"/>
                <a:cs typeface="Courier New"/>
              </a:rPr>
              <a:t>la eficacia del Currículum de Ciencias</a:t>
            </a:r>
            <a:r>
              <a:rPr sz="2400" spc="95" dirty="0">
                <a:latin typeface="Courier New"/>
                <a:cs typeface="Courier New"/>
              </a:rPr>
              <a:t> </a:t>
            </a:r>
            <a:r>
              <a:rPr sz="2400" spc="15" dirty="0">
                <a:latin typeface="Courier New"/>
                <a:cs typeface="Courier New"/>
              </a:rPr>
              <a:t>y</a:t>
            </a:r>
            <a:endParaRPr sz="24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37758" y="5791637"/>
            <a:ext cx="559435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i="1" dirty="0">
                <a:solidFill>
                  <a:srgbClr val="17365D"/>
                </a:solidFill>
                <a:latin typeface="Century Gothic"/>
                <a:cs typeface="Century Gothic"/>
              </a:rPr>
              <a:t>E.I.P.Resumen.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96152" y="9920632"/>
            <a:ext cx="5302250" cy="127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405890" algn="l"/>
                <a:tab pos="5241290" algn="l"/>
              </a:tabLst>
            </a:pPr>
            <a:r>
              <a:rPr sz="650" dirty="0">
                <a:latin typeface="Arial"/>
                <a:cs typeface="Arial"/>
              </a:rPr>
              <a:t>E</a:t>
            </a:r>
            <a:r>
              <a:rPr sz="650" spc="10" dirty="0">
                <a:latin typeface="Arial"/>
                <a:cs typeface="Arial"/>
              </a:rPr>
              <a:t>q</a:t>
            </a:r>
            <a:r>
              <a:rPr sz="650" spc="-5" dirty="0">
                <a:latin typeface="Arial"/>
                <a:cs typeface="Arial"/>
              </a:rPr>
              <a:t>u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10" dirty="0">
                <a:latin typeface="Arial"/>
                <a:cs typeface="Arial"/>
              </a:rPr>
              <a:t>p</a:t>
            </a:r>
            <a:r>
              <a:rPr sz="650" spc="5" dirty="0">
                <a:latin typeface="Arial"/>
                <a:cs typeface="Arial"/>
              </a:rPr>
              <a:t>o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5" dirty="0">
                <a:latin typeface="Arial"/>
                <a:cs typeface="Arial"/>
              </a:rPr>
              <a:t>3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5" dirty="0">
                <a:latin typeface="Arial"/>
                <a:cs typeface="Arial"/>
              </a:rPr>
              <a:t>_ r</a:t>
            </a:r>
            <a:r>
              <a:rPr sz="650" spc="-5" dirty="0">
                <a:latin typeface="Arial"/>
                <a:cs typeface="Arial"/>
              </a:rPr>
              <a:t>e</a:t>
            </a:r>
            <a:r>
              <a:rPr sz="650" spc="5" dirty="0">
                <a:latin typeface="Arial"/>
                <a:cs typeface="Arial"/>
              </a:rPr>
              <a:t>s</a:t>
            </a:r>
            <a:r>
              <a:rPr sz="650" spc="-5" dirty="0">
                <a:latin typeface="Arial"/>
                <a:cs typeface="Arial"/>
              </a:rPr>
              <a:t>u</a:t>
            </a:r>
            <a:r>
              <a:rPr sz="650" spc="30" dirty="0">
                <a:latin typeface="Arial"/>
                <a:cs typeface="Arial"/>
              </a:rPr>
              <a:t>m</a:t>
            </a:r>
            <a:r>
              <a:rPr sz="650" spc="-5" dirty="0">
                <a:latin typeface="Arial"/>
                <a:cs typeface="Arial"/>
              </a:rPr>
              <a:t>e</a:t>
            </a:r>
            <a:r>
              <a:rPr sz="650" spc="5" dirty="0">
                <a:latin typeface="Arial"/>
                <a:cs typeface="Arial"/>
              </a:rPr>
              <a:t>n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5" dirty="0">
                <a:latin typeface="Arial"/>
                <a:cs typeface="Arial"/>
              </a:rPr>
              <a:t>g</a:t>
            </a:r>
            <a:r>
              <a:rPr sz="650" dirty="0">
                <a:latin typeface="Arial"/>
                <a:cs typeface="Arial"/>
              </a:rPr>
              <a:t>	Se</a:t>
            </a:r>
            <a:r>
              <a:rPr sz="650" spc="10" dirty="0">
                <a:latin typeface="Arial"/>
                <a:cs typeface="Arial"/>
              </a:rPr>
              <a:t>g</a:t>
            </a:r>
            <a:r>
              <a:rPr sz="650" spc="-5" dirty="0">
                <a:latin typeface="Arial"/>
                <a:cs typeface="Arial"/>
              </a:rPr>
              <a:t>u</a:t>
            </a:r>
            <a:r>
              <a:rPr sz="650" spc="10" dirty="0">
                <a:latin typeface="Arial"/>
                <a:cs typeface="Arial"/>
              </a:rPr>
              <a:t>n</a:t>
            </a:r>
            <a:r>
              <a:rPr sz="650" spc="-5" dirty="0">
                <a:latin typeface="Arial"/>
                <a:cs typeface="Arial"/>
              </a:rPr>
              <a:t>d</a:t>
            </a:r>
            <a:r>
              <a:rPr sz="650" spc="5" dirty="0">
                <a:latin typeface="Arial"/>
                <a:cs typeface="Arial"/>
              </a:rPr>
              <a:t>a </a:t>
            </a:r>
            <a:r>
              <a:rPr sz="650" dirty="0">
                <a:latin typeface="Arial"/>
                <a:cs typeface="Arial"/>
              </a:rPr>
              <a:t>Se</a:t>
            </a:r>
            <a:r>
              <a:rPr sz="650" spc="5" dirty="0">
                <a:latin typeface="Arial"/>
                <a:cs typeface="Arial"/>
              </a:rPr>
              <a:t>si</a:t>
            </a:r>
            <a:r>
              <a:rPr sz="650" spc="10" dirty="0">
                <a:latin typeface="Arial"/>
                <a:cs typeface="Arial"/>
              </a:rPr>
              <a:t>ó</a:t>
            </a:r>
            <a:r>
              <a:rPr sz="650" spc="5" dirty="0">
                <a:latin typeface="Arial"/>
                <a:cs typeface="Arial"/>
              </a:rPr>
              <a:t>n</a:t>
            </a:r>
            <a:r>
              <a:rPr sz="650" dirty="0">
                <a:latin typeface="Arial"/>
                <a:cs typeface="Arial"/>
              </a:rPr>
              <a:t>	</a:t>
            </a:r>
            <a:r>
              <a:rPr sz="650" spc="5" dirty="0">
                <a:latin typeface="Arial"/>
                <a:cs typeface="Arial"/>
              </a:rPr>
              <a:t>1</a:t>
            </a:r>
            <a:endParaRPr sz="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82997" y="6003490"/>
            <a:ext cx="2005964" cy="29972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97815">
              <a:lnSpc>
                <a:spcPct val="100000"/>
              </a:lnSpc>
              <a:spcBef>
                <a:spcPts val="250"/>
              </a:spcBef>
            </a:pPr>
            <a:r>
              <a:rPr sz="700" b="1" spc="10" dirty="0">
                <a:solidFill>
                  <a:srgbClr val="0070C0"/>
                </a:solidFill>
                <a:latin typeface="Century Gothic"/>
                <a:cs typeface="Century Gothic"/>
              </a:rPr>
              <a:t>Estructura Inicial </a:t>
            </a:r>
            <a:r>
              <a:rPr sz="700" b="1" spc="15" dirty="0">
                <a:solidFill>
                  <a:srgbClr val="0070C0"/>
                </a:solidFill>
                <a:latin typeface="Century Gothic"/>
                <a:cs typeface="Century Gothic"/>
              </a:rPr>
              <a:t>de</a:t>
            </a:r>
            <a:r>
              <a:rPr sz="700" b="1" spc="-15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sz="700" b="1" spc="10" dirty="0">
                <a:solidFill>
                  <a:srgbClr val="0070C0"/>
                </a:solidFill>
                <a:latin typeface="Century Gothic"/>
                <a:cs typeface="Century Gothic"/>
              </a:rPr>
              <a:t>Planeación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850" b="1" spc="-5" dirty="0">
                <a:solidFill>
                  <a:srgbClr val="0070C0"/>
                </a:solidFill>
                <a:latin typeface="Century Gothic"/>
                <a:cs typeface="Century Gothic"/>
              </a:rPr>
              <a:t>E.I.P. Resumen (Señalado.</a:t>
            </a:r>
            <a:r>
              <a:rPr sz="850" b="1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sz="850" b="1" spc="-5" dirty="0">
                <a:solidFill>
                  <a:srgbClr val="C00000"/>
                </a:solidFill>
                <a:latin typeface="Century Gothic"/>
                <a:cs typeface="Century Gothic"/>
              </a:rPr>
              <a:t>Producto7.</a:t>
            </a:r>
            <a:r>
              <a:rPr sz="850" b="1" spc="-5" dirty="0">
                <a:solidFill>
                  <a:srgbClr val="0070C0"/>
                </a:solidFill>
                <a:latin typeface="Century Gothic"/>
                <a:cs typeface="Century Gothic"/>
              </a:rPr>
              <a:t>)</a:t>
            </a:r>
            <a:endParaRPr sz="8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96152" y="6327479"/>
            <a:ext cx="5272405" cy="16948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b="1" spc="5" dirty="0">
                <a:solidFill>
                  <a:srgbClr val="CC4125"/>
                </a:solidFill>
                <a:latin typeface="Century Gothic"/>
                <a:cs typeface="Century Gothic"/>
              </a:rPr>
              <a:t>El equipo</a:t>
            </a:r>
            <a:r>
              <a:rPr sz="650" b="1" spc="-10" dirty="0">
                <a:solidFill>
                  <a:srgbClr val="CC4125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CC4125"/>
                </a:solidFill>
                <a:latin typeface="Century Gothic"/>
                <a:cs typeface="Century Gothic"/>
              </a:rPr>
              <a:t>heterogéneo:</a:t>
            </a:r>
            <a:endParaRPr sz="6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Times New Roman"/>
              <a:cs typeface="Times New Roman"/>
            </a:endParaRPr>
          </a:p>
          <a:p>
            <a:pPr marL="289560" indent="-139065">
              <a:lnSpc>
                <a:spcPct val="100000"/>
              </a:lnSpc>
              <a:buClr>
                <a:srgbClr val="1F497D"/>
              </a:buClr>
              <a:buFont typeface="Arial"/>
              <a:buAutoNum type="arabicPeriod"/>
              <a:tabLst>
                <a:tab pos="290195" algn="l"/>
              </a:tabLst>
            </a:pPr>
            <a:r>
              <a:rPr sz="650" spc="5" dirty="0">
                <a:latin typeface="Century Gothic"/>
                <a:cs typeface="Century Gothic"/>
              </a:rPr>
              <a:t>Revisa </a:t>
            </a:r>
            <a:r>
              <a:rPr sz="650" dirty="0">
                <a:latin typeface="Century Gothic"/>
                <a:cs typeface="Century Gothic"/>
              </a:rPr>
              <a:t>el análisis </a:t>
            </a:r>
            <a:r>
              <a:rPr sz="650" spc="5" dirty="0">
                <a:latin typeface="Century Gothic"/>
                <a:cs typeface="Century Gothic"/>
              </a:rPr>
              <a:t>de cada Experiencia Exitosa</a:t>
            </a:r>
            <a:r>
              <a:rPr sz="650" spc="15" dirty="0">
                <a:latin typeface="Century Gothic"/>
                <a:cs typeface="Century Gothic"/>
              </a:rPr>
              <a:t> </a:t>
            </a:r>
            <a:r>
              <a:rPr sz="650" spc="5" dirty="0">
                <a:latin typeface="Century Gothic"/>
                <a:cs typeface="Century Gothic"/>
              </a:rPr>
              <a:t>elegida.</a:t>
            </a:r>
            <a:endParaRPr sz="650">
              <a:latin typeface="Century Gothic"/>
              <a:cs typeface="Century Gothic"/>
            </a:endParaRPr>
          </a:p>
          <a:p>
            <a:pPr marL="289560" marR="157480" indent="-139065">
              <a:lnSpc>
                <a:spcPts val="1220"/>
              </a:lnSpc>
              <a:spcBef>
                <a:spcPts val="105"/>
              </a:spcBef>
              <a:buClr>
                <a:srgbClr val="1F497D"/>
              </a:buClr>
              <a:buFont typeface="Arial"/>
              <a:buAutoNum type="arabicPeriod"/>
              <a:tabLst>
                <a:tab pos="290195" algn="l"/>
              </a:tabLst>
            </a:pPr>
            <a:r>
              <a:rPr sz="650" spc="5" dirty="0">
                <a:latin typeface="Century Gothic"/>
                <a:cs typeface="Century Gothic"/>
              </a:rPr>
              <a:t>Reflexiona, acuerda y </a:t>
            </a:r>
            <a:r>
              <a:rPr sz="650" spc="10" dirty="0">
                <a:latin typeface="Century Gothic"/>
                <a:cs typeface="Century Gothic"/>
              </a:rPr>
              <a:t>lleva a </a:t>
            </a:r>
            <a:r>
              <a:rPr sz="650" spc="5" dirty="0">
                <a:latin typeface="Century Gothic"/>
                <a:cs typeface="Century Gothic"/>
              </a:rPr>
              <a:t>cabo, </a:t>
            </a:r>
            <a:r>
              <a:rPr sz="650" b="1" spc="10" dirty="0">
                <a:solidFill>
                  <a:srgbClr val="1155CC"/>
                </a:solidFill>
                <a:latin typeface="Century Gothic"/>
                <a:cs typeface="Century Gothic"/>
              </a:rPr>
              <a:t>a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manera de resumen</a:t>
            </a:r>
            <a:r>
              <a:rPr sz="650" spc="5" dirty="0">
                <a:latin typeface="Century Gothic"/>
                <a:cs typeface="Century Gothic"/>
              </a:rPr>
              <a:t>, </a:t>
            </a:r>
            <a:r>
              <a:rPr sz="650" dirty="0">
                <a:latin typeface="Century Gothic"/>
                <a:cs typeface="Century Gothic"/>
              </a:rPr>
              <a:t>el </a:t>
            </a:r>
            <a:r>
              <a:rPr sz="650" spc="5" dirty="0">
                <a:latin typeface="Century Gothic"/>
                <a:cs typeface="Century Gothic"/>
              </a:rPr>
              <a:t>registro de </a:t>
            </a:r>
            <a:r>
              <a:rPr sz="650" spc="10" dirty="0">
                <a:latin typeface="Century Gothic"/>
                <a:cs typeface="Century Gothic"/>
              </a:rPr>
              <a:t>los </a:t>
            </a:r>
            <a:r>
              <a:rPr sz="650" spc="5" dirty="0">
                <a:latin typeface="Century Gothic"/>
                <a:cs typeface="Century Gothic"/>
              </a:rPr>
              <a:t>puntos de </a:t>
            </a:r>
            <a:r>
              <a:rPr sz="650" dirty="0">
                <a:latin typeface="Century Gothic"/>
                <a:cs typeface="Century Gothic"/>
              </a:rPr>
              <a:t>todas </a:t>
            </a:r>
            <a:r>
              <a:rPr sz="650" spc="10" dirty="0">
                <a:latin typeface="Century Gothic"/>
                <a:cs typeface="Century Gothic"/>
              </a:rPr>
              <a:t>las </a:t>
            </a:r>
            <a:r>
              <a:rPr sz="650" spc="5" dirty="0">
                <a:latin typeface="Century Gothic"/>
                <a:cs typeface="Century Gothic"/>
              </a:rPr>
              <a:t>Experiencias </a:t>
            </a:r>
            <a:r>
              <a:rPr sz="650" dirty="0">
                <a:latin typeface="Century Gothic"/>
                <a:cs typeface="Century Gothic"/>
              </a:rPr>
              <a:t>Exitosas  </a:t>
            </a:r>
            <a:r>
              <a:rPr sz="650" spc="5" dirty="0">
                <a:latin typeface="Century Gothic"/>
                <a:cs typeface="Century Gothic"/>
              </a:rPr>
              <a:t>analizadas, que se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podrían tomar </a:t>
            </a:r>
            <a:r>
              <a:rPr sz="650" b="1" spc="15" dirty="0">
                <a:solidFill>
                  <a:srgbClr val="1155CC"/>
                </a:solidFill>
                <a:latin typeface="Century Gothic"/>
                <a:cs typeface="Century Gothic"/>
              </a:rPr>
              <a:t>en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cuenta </a:t>
            </a:r>
            <a:r>
              <a:rPr sz="650" b="1" spc="10" dirty="0">
                <a:solidFill>
                  <a:srgbClr val="1155CC"/>
                </a:solidFill>
                <a:latin typeface="Century Gothic"/>
                <a:cs typeface="Century Gothic"/>
              </a:rPr>
              <a:t>para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el propio</a:t>
            </a:r>
            <a:r>
              <a:rPr sz="650" b="1" spc="-85" dirty="0">
                <a:solidFill>
                  <a:srgbClr val="1155CC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proyecto</a:t>
            </a:r>
            <a:r>
              <a:rPr sz="650" spc="5" dirty="0">
                <a:solidFill>
                  <a:srgbClr val="1155CC"/>
                </a:solidFill>
                <a:latin typeface="Century Gothic"/>
                <a:cs typeface="Century Gothic"/>
              </a:rPr>
              <a:t>.</a:t>
            </a:r>
            <a:endParaRPr sz="650">
              <a:latin typeface="Century Gothic"/>
              <a:cs typeface="Century Gothic"/>
            </a:endParaRPr>
          </a:p>
          <a:p>
            <a:pPr marL="289560" marR="5080" indent="-139065">
              <a:lnSpc>
                <a:spcPct val="155800"/>
              </a:lnSpc>
              <a:spcBef>
                <a:spcPts val="110"/>
              </a:spcBef>
              <a:buClr>
                <a:srgbClr val="1F497D"/>
              </a:buClr>
              <a:buFont typeface="Arial"/>
              <a:buAutoNum type="arabicPeriod"/>
              <a:tabLst>
                <a:tab pos="290195" algn="l"/>
              </a:tabLst>
            </a:pPr>
            <a:r>
              <a:rPr sz="650" spc="-5" dirty="0">
                <a:latin typeface="Century Gothic"/>
                <a:cs typeface="Century Gothic"/>
              </a:rPr>
              <a:t>Al </a:t>
            </a:r>
            <a:r>
              <a:rPr sz="650" spc="5" dirty="0">
                <a:latin typeface="Century Gothic"/>
                <a:cs typeface="Century Gothic"/>
              </a:rPr>
              <a:t>terminar </a:t>
            </a:r>
            <a:r>
              <a:rPr sz="650" dirty="0">
                <a:latin typeface="Century Gothic"/>
                <a:cs typeface="Century Gothic"/>
              </a:rPr>
              <a:t>el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Resumen</a:t>
            </a:r>
            <a:r>
              <a:rPr sz="650" spc="5" dirty="0">
                <a:latin typeface="Century Gothic"/>
                <a:cs typeface="Century Gothic"/>
              </a:rPr>
              <a:t>, </a:t>
            </a:r>
            <a:r>
              <a:rPr sz="650" spc="10" dirty="0">
                <a:latin typeface="Century Gothic"/>
                <a:cs typeface="Century Gothic"/>
              </a:rPr>
              <a:t>revisa </a:t>
            </a:r>
            <a:r>
              <a:rPr sz="650" spc="5" dirty="0">
                <a:latin typeface="Century Gothic"/>
                <a:cs typeface="Century Gothic"/>
              </a:rPr>
              <a:t>y reflexiona </a:t>
            </a:r>
            <a:r>
              <a:rPr sz="650" dirty="0">
                <a:latin typeface="Century Gothic"/>
                <a:cs typeface="Century Gothic"/>
              </a:rPr>
              <a:t>sobre </a:t>
            </a:r>
            <a:r>
              <a:rPr sz="650" spc="20" dirty="0">
                <a:latin typeface="Century Gothic"/>
                <a:cs typeface="Century Gothic"/>
              </a:rPr>
              <a:t>lo </a:t>
            </a:r>
            <a:r>
              <a:rPr sz="650" spc="5" dirty="0">
                <a:latin typeface="Century Gothic"/>
                <a:cs typeface="Century Gothic"/>
              </a:rPr>
              <a:t>anotado</a:t>
            </a:r>
            <a:r>
              <a:rPr sz="650" b="1" spc="5" dirty="0">
                <a:solidFill>
                  <a:srgbClr val="0EB1A9"/>
                </a:solidFill>
                <a:latin typeface="Century Gothic"/>
                <a:cs typeface="Century Gothic"/>
              </a:rPr>
              <a:t>, </a:t>
            </a:r>
            <a:r>
              <a:rPr sz="650" spc="10" dirty="0">
                <a:latin typeface="Century Gothic"/>
                <a:cs typeface="Century Gothic"/>
              </a:rPr>
              <a:t>acuerda aquello </a:t>
            </a:r>
            <a:r>
              <a:rPr sz="650" dirty="0">
                <a:latin typeface="Century Gothic"/>
                <a:cs typeface="Century Gothic"/>
              </a:rPr>
              <a:t>que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será tomado </a:t>
            </a:r>
            <a:r>
              <a:rPr sz="650" b="1" spc="15" dirty="0">
                <a:solidFill>
                  <a:srgbClr val="1155CC"/>
                </a:solidFill>
                <a:latin typeface="Century Gothic"/>
                <a:cs typeface="Century Gothic"/>
              </a:rPr>
              <a:t>en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cuenta </a:t>
            </a:r>
            <a:r>
              <a:rPr sz="650" spc="10" dirty="0">
                <a:latin typeface="Century Gothic"/>
                <a:cs typeface="Century Gothic"/>
              </a:rPr>
              <a:t>en </a:t>
            </a:r>
            <a:r>
              <a:rPr sz="650" spc="20" dirty="0">
                <a:latin typeface="Century Gothic"/>
                <a:cs typeface="Century Gothic"/>
              </a:rPr>
              <a:t>la  </a:t>
            </a:r>
            <a:r>
              <a:rPr sz="650" spc="5" dirty="0">
                <a:latin typeface="Century Gothic"/>
                <a:cs typeface="Century Gothic"/>
              </a:rPr>
              <a:t>construcción </a:t>
            </a:r>
            <a:r>
              <a:rPr sz="650" dirty="0">
                <a:latin typeface="Century Gothic"/>
                <a:cs typeface="Century Gothic"/>
              </a:rPr>
              <a:t>del </a:t>
            </a:r>
            <a:r>
              <a:rPr sz="650" spc="5" dirty="0">
                <a:latin typeface="Century Gothic"/>
                <a:cs typeface="Century Gothic"/>
              </a:rPr>
              <a:t>propio </a:t>
            </a:r>
            <a:r>
              <a:rPr sz="650" dirty="0">
                <a:latin typeface="Century Gothic"/>
                <a:cs typeface="Century Gothic"/>
              </a:rPr>
              <a:t>proyecto </a:t>
            </a:r>
            <a:r>
              <a:rPr sz="650" spc="5" dirty="0">
                <a:latin typeface="Century Gothic"/>
                <a:cs typeface="Century Gothic"/>
              </a:rPr>
              <a:t>y </a:t>
            </a:r>
            <a:r>
              <a:rPr sz="650" spc="20" dirty="0">
                <a:latin typeface="Century Gothic"/>
                <a:cs typeface="Century Gothic"/>
              </a:rPr>
              <a:t>lo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señala </a:t>
            </a:r>
            <a:r>
              <a:rPr sz="650" spc="5" dirty="0">
                <a:latin typeface="Century Gothic"/>
                <a:cs typeface="Century Gothic"/>
              </a:rPr>
              <a:t>de </a:t>
            </a:r>
            <a:r>
              <a:rPr sz="650" spc="10" dirty="0">
                <a:latin typeface="Century Gothic"/>
                <a:cs typeface="Century Gothic"/>
              </a:rPr>
              <a:t>alguna</a:t>
            </a:r>
            <a:r>
              <a:rPr sz="650" dirty="0">
                <a:latin typeface="Century Gothic"/>
                <a:cs typeface="Century Gothic"/>
              </a:rPr>
              <a:t> </a:t>
            </a:r>
            <a:r>
              <a:rPr sz="650" spc="5" dirty="0">
                <a:latin typeface="Century Gothic"/>
                <a:cs typeface="Century Gothic"/>
              </a:rPr>
              <a:t>manera.</a:t>
            </a:r>
            <a:endParaRPr sz="650">
              <a:latin typeface="Century Gothic"/>
              <a:cs typeface="Century Gothic"/>
            </a:endParaRPr>
          </a:p>
          <a:p>
            <a:pPr marL="289560" indent="-139065">
              <a:lnSpc>
                <a:spcPct val="100000"/>
              </a:lnSpc>
              <a:spcBef>
                <a:spcPts val="434"/>
              </a:spcBef>
              <a:buClr>
                <a:srgbClr val="1F497D"/>
              </a:buClr>
              <a:buFont typeface="Arial"/>
              <a:buAutoNum type="arabicPeriod"/>
              <a:tabLst>
                <a:tab pos="290195" algn="l"/>
              </a:tabLst>
            </a:pP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Nombre de los proyectos</a:t>
            </a:r>
            <a:r>
              <a:rPr sz="650" b="1" spc="-30" dirty="0">
                <a:solidFill>
                  <a:srgbClr val="1155CC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revisados:</a:t>
            </a:r>
            <a:endParaRPr sz="650">
              <a:latin typeface="Century Gothic"/>
              <a:cs typeface="Century Gothic"/>
            </a:endParaRPr>
          </a:p>
          <a:p>
            <a:pPr marL="289560" lvl="1" indent="-139065">
              <a:lnSpc>
                <a:spcPct val="100000"/>
              </a:lnSpc>
              <a:spcBef>
                <a:spcPts val="434"/>
              </a:spcBef>
              <a:buFont typeface="Century Gothic"/>
              <a:buAutoNum type="alphaLcPeriod"/>
              <a:tabLst>
                <a:tab pos="290195" algn="l"/>
                <a:tab pos="459105" algn="l"/>
                <a:tab pos="3781425" algn="l"/>
              </a:tabLst>
            </a:pPr>
            <a:r>
              <a:rPr sz="650" u="sng" dirty="0">
                <a:solidFill>
                  <a:srgbClr val="349484"/>
                </a:solidFill>
                <a:uFill>
                  <a:solidFill>
                    <a:srgbClr val="1054CB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Teatrando </a:t>
            </a:r>
            <a:r>
              <a:rPr sz="650" u="sng" spc="5" dirty="0">
                <a:solidFill>
                  <a:srgbClr val="1155CC"/>
                </a:solidFill>
                <a:uFill>
                  <a:solidFill>
                    <a:srgbClr val="1054CB"/>
                  </a:solidFill>
                </a:uFill>
                <a:latin typeface="Times New Roman"/>
                <a:cs typeface="Times New Roman"/>
              </a:rPr>
              <a:t> 	</a:t>
            </a:r>
            <a:endParaRPr sz="65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349484"/>
              </a:buClr>
              <a:buFont typeface="Century Gothic"/>
              <a:buAutoNum type="alphaLcPeriod"/>
            </a:pPr>
            <a:endParaRPr sz="700">
              <a:latin typeface="Times New Roman"/>
              <a:cs typeface="Times New Roman"/>
            </a:endParaRPr>
          </a:p>
          <a:p>
            <a:pPr marL="289560" lvl="1" indent="-139065">
              <a:lnSpc>
                <a:spcPct val="100000"/>
              </a:lnSpc>
              <a:buFont typeface="Century Gothic"/>
              <a:buAutoNum type="alphaLcPeriod"/>
              <a:tabLst>
                <a:tab pos="290195" algn="l"/>
                <a:tab pos="544195" algn="l"/>
                <a:tab pos="3716020" algn="l"/>
              </a:tabLst>
            </a:pPr>
            <a:r>
              <a:rPr sz="650" u="sng" dirty="0">
                <a:solidFill>
                  <a:srgbClr val="349484"/>
                </a:solidFill>
                <a:uFill>
                  <a:solidFill>
                    <a:srgbClr val="1054CB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Museum</a:t>
            </a:r>
            <a:r>
              <a:rPr sz="650" b="1" spc="10" dirty="0">
                <a:solidFill>
                  <a:srgbClr val="1155CC"/>
                </a:solidFill>
                <a:latin typeface="Century Gothic"/>
                <a:cs typeface="Century Gothic"/>
              </a:rPr>
              <a:t> </a:t>
            </a:r>
            <a:r>
              <a:rPr sz="650" u="sng" dirty="0">
                <a:solidFill>
                  <a:srgbClr val="1155CC"/>
                </a:solidFill>
                <a:uFill>
                  <a:solidFill>
                    <a:srgbClr val="1054CB"/>
                  </a:solidFill>
                </a:uFill>
                <a:latin typeface="Times New Roman"/>
                <a:cs typeface="Times New Roman"/>
              </a:rPr>
              <a:t> 	</a:t>
            </a:r>
            <a:endParaRPr sz="65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349484"/>
              </a:buClr>
              <a:buFont typeface="Century Gothic"/>
              <a:buAutoNum type="alphaLcPeriod"/>
            </a:pPr>
            <a:endParaRPr sz="700">
              <a:latin typeface="Times New Roman"/>
              <a:cs typeface="Times New Roman"/>
            </a:endParaRPr>
          </a:p>
          <a:p>
            <a:pPr marL="289560" lvl="1" indent="-139065">
              <a:lnSpc>
                <a:spcPct val="100000"/>
              </a:lnSpc>
              <a:buFont typeface="Century Gothic"/>
              <a:buAutoNum type="alphaLcPeriod"/>
              <a:tabLst>
                <a:tab pos="290195" algn="l"/>
                <a:tab pos="544195" algn="l"/>
                <a:tab pos="4061460" algn="l"/>
              </a:tabLst>
            </a:pPr>
            <a:r>
              <a:rPr sz="650" u="sng" dirty="0">
                <a:solidFill>
                  <a:srgbClr val="349484"/>
                </a:solidFill>
                <a:uFill>
                  <a:solidFill>
                    <a:srgbClr val="1054CB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Divulgando</a:t>
            </a:r>
            <a:r>
              <a:rPr sz="650" b="1" spc="-70" dirty="0">
                <a:solidFill>
                  <a:srgbClr val="1155CC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Ando</a:t>
            </a:r>
            <a:r>
              <a:rPr sz="650" u="sng" spc="5" dirty="0">
                <a:solidFill>
                  <a:srgbClr val="1155CC"/>
                </a:solidFill>
                <a:uFill>
                  <a:solidFill>
                    <a:srgbClr val="1054CB"/>
                  </a:solidFill>
                </a:uFill>
                <a:latin typeface="Times New Roman"/>
                <a:cs typeface="Times New Roman"/>
              </a:rPr>
              <a:t> 	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42800" y="8264030"/>
            <a:ext cx="3955415" cy="104139"/>
          </a:xfrm>
          <a:custGeom>
            <a:avLst/>
            <a:gdLst/>
            <a:ahLst/>
            <a:cxnLst/>
            <a:rect l="l" t="t" r="r" b="b"/>
            <a:pathLst>
              <a:path w="3955415" h="104140">
                <a:moveTo>
                  <a:pt x="0" y="104054"/>
                </a:moveTo>
                <a:lnTo>
                  <a:pt x="3955224" y="104054"/>
                </a:lnTo>
                <a:lnTo>
                  <a:pt x="3955224" y="0"/>
                </a:lnTo>
                <a:lnTo>
                  <a:pt x="0" y="0"/>
                </a:lnTo>
                <a:lnTo>
                  <a:pt x="0" y="1040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392298" y="8235529"/>
            <a:ext cx="4516120" cy="26098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650" b="1" dirty="0">
                <a:latin typeface="Century Gothic"/>
                <a:cs typeface="Century Gothic"/>
              </a:rPr>
              <a:t>I. </a:t>
            </a:r>
            <a:r>
              <a:rPr sz="650" b="1" spc="5" dirty="0">
                <a:latin typeface="Century Gothic"/>
                <a:cs typeface="Century Gothic"/>
              </a:rPr>
              <a:t>Contexto. </a:t>
            </a:r>
            <a:r>
              <a:rPr sz="650" spc="5" dirty="0">
                <a:latin typeface="Century Gothic"/>
                <a:cs typeface="Century Gothic"/>
              </a:rPr>
              <a:t>Justifica </a:t>
            </a:r>
            <a:r>
              <a:rPr sz="650" spc="15" dirty="0">
                <a:latin typeface="Century Gothic"/>
                <a:cs typeface="Century Gothic"/>
              </a:rPr>
              <a:t>las </a:t>
            </a:r>
            <a:r>
              <a:rPr sz="650" dirty="0">
                <a:latin typeface="Century Gothic"/>
                <a:cs typeface="Century Gothic"/>
              </a:rPr>
              <a:t>circunstancias </a:t>
            </a:r>
            <a:r>
              <a:rPr sz="650" spc="10" dirty="0">
                <a:latin typeface="Century Gothic"/>
                <a:cs typeface="Century Gothic"/>
              </a:rPr>
              <a:t>o elementos </a:t>
            </a:r>
            <a:r>
              <a:rPr sz="650" spc="5" dirty="0">
                <a:latin typeface="Century Gothic"/>
                <a:cs typeface="Century Gothic"/>
              </a:rPr>
              <a:t>de </a:t>
            </a:r>
            <a:r>
              <a:rPr sz="650" spc="20" dirty="0">
                <a:latin typeface="Century Gothic"/>
                <a:cs typeface="Century Gothic"/>
              </a:rPr>
              <a:t>la </a:t>
            </a:r>
            <a:r>
              <a:rPr sz="650" spc="5" dirty="0">
                <a:latin typeface="Century Gothic"/>
                <a:cs typeface="Century Gothic"/>
              </a:rPr>
              <a:t>realidad en </a:t>
            </a:r>
            <a:r>
              <a:rPr sz="650" spc="20" dirty="0">
                <a:latin typeface="Century Gothic"/>
                <a:cs typeface="Century Gothic"/>
              </a:rPr>
              <a:t>la </a:t>
            </a:r>
            <a:r>
              <a:rPr sz="650" dirty="0">
                <a:latin typeface="Century Gothic"/>
                <a:cs typeface="Century Gothic"/>
              </a:rPr>
              <a:t>que </a:t>
            </a:r>
            <a:r>
              <a:rPr sz="650" spc="5" dirty="0">
                <a:latin typeface="Century Gothic"/>
                <a:cs typeface="Century Gothic"/>
              </a:rPr>
              <a:t>se da </a:t>
            </a:r>
            <a:r>
              <a:rPr sz="650" dirty="0">
                <a:latin typeface="Century Gothic"/>
                <a:cs typeface="Century Gothic"/>
              </a:rPr>
              <a:t>el </a:t>
            </a:r>
            <a:r>
              <a:rPr sz="650" spc="5" dirty="0">
                <a:latin typeface="Century Gothic"/>
                <a:cs typeface="Century Gothic"/>
              </a:rPr>
              <a:t>problema </a:t>
            </a:r>
            <a:r>
              <a:rPr sz="650" spc="10" dirty="0">
                <a:latin typeface="Century Gothic"/>
                <a:cs typeface="Century Gothic"/>
              </a:rPr>
              <a:t>o</a:t>
            </a:r>
            <a:r>
              <a:rPr sz="650" spc="-60" dirty="0">
                <a:latin typeface="Century Gothic"/>
                <a:cs typeface="Century Gothic"/>
              </a:rPr>
              <a:t> </a:t>
            </a:r>
            <a:r>
              <a:rPr sz="650" spc="5" dirty="0">
                <a:latin typeface="Century Gothic"/>
                <a:cs typeface="Century Gothic"/>
              </a:rPr>
              <a:t>propuesta.</a:t>
            </a:r>
            <a:endParaRPr sz="650">
              <a:latin typeface="Century Gothic"/>
              <a:cs typeface="Century Gothic"/>
            </a:endParaRPr>
          </a:p>
          <a:p>
            <a:pPr marL="130175">
              <a:lnSpc>
                <a:spcPct val="100000"/>
              </a:lnSpc>
              <a:spcBef>
                <a:spcPts val="145"/>
              </a:spcBef>
            </a:pP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Introducción y/o justificación del</a:t>
            </a:r>
            <a:r>
              <a:rPr sz="650" b="1" spc="-25" dirty="0">
                <a:solidFill>
                  <a:srgbClr val="1155CC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1155CC"/>
                </a:solidFill>
                <a:latin typeface="Century Gothic"/>
                <a:cs typeface="Century Gothic"/>
              </a:rPr>
              <a:t>proyecto.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70315" y="8622439"/>
            <a:ext cx="5285740" cy="1197610"/>
          </a:xfrm>
          <a:prstGeom prst="rect">
            <a:avLst/>
          </a:prstGeom>
          <a:ln w="7707">
            <a:solidFill>
              <a:srgbClr val="A4C2F4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38100" marR="33020" algn="just">
              <a:lnSpc>
                <a:spcPct val="110100"/>
              </a:lnSpc>
              <a:spcBef>
                <a:spcPts val="160"/>
              </a:spcBef>
            </a:pPr>
            <a:r>
              <a:rPr sz="600" spc="-5" dirty="0">
                <a:latin typeface="Courier New"/>
                <a:cs typeface="Courier New"/>
              </a:rPr>
              <a:t>Reconocer </a:t>
            </a:r>
            <a:r>
              <a:rPr sz="600" dirty="0">
                <a:latin typeface="Courier New"/>
                <a:cs typeface="Courier New"/>
              </a:rPr>
              <a:t>al otro desde la mirada de nosotros mismos es una tarea que en </a:t>
            </a:r>
            <a:r>
              <a:rPr sz="600" spc="-5" dirty="0">
                <a:latin typeface="Courier New"/>
                <a:cs typeface="Courier New"/>
              </a:rPr>
              <a:t>educación </a:t>
            </a:r>
            <a:r>
              <a:rPr sz="600" dirty="0">
                <a:latin typeface="Courier New"/>
                <a:cs typeface="Courier New"/>
              </a:rPr>
              <a:t>se vuelve </a:t>
            </a:r>
            <a:r>
              <a:rPr sz="600" spc="-5" dirty="0">
                <a:latin typeface="Courier New"/>
                <a:cs typeface="Courier New"/>
              </a:rPr>
              <a:t>titánica, aprender  </a:t>
            </a:r>
            <a:r>
              <a:rPr sz="600" dirty="0">
                <a:latin typeface="Courier New"/>
                <a:cs typeface="Courier New"/>
              </a:rPr>
              <a:t>a </a:t>
            </a:r>
            <a:r>
              <a:rPr sz="600" spc="-5" dirty="0">
                <a:latin typeface="Courier New"/>
                <a:cs typeface="Courier New"/>
              </a:rPr>
              <a:t>reconocer </a:t>
            </a:r>
            <a:r>
              <a:rPr sz="600" dirty="0">
                <a:latin typeface="Courier New"/>
                <a:cs typeface="Courier New"/>
              </a:rPr>
              <a:t>la forma en que los </a:t>
            </a:r>
            <a:r>
              <a:rPr sz="600" spc="-5" dirty="0">
                <a:latin typeface="Courier New"/>
                <a:cs typeface="Courier New"/>
              </a:rPr>
              <a:t>jóvenes </a:t>
            </a:r>
            <a:r>
              <a:rPr sz="600" dirty="0">
                <a:latin typeface="Courier New"/>
                <a:cs typeface="Courier New"/>
              </a:rPr>
              <a:t>conciben el mundo, lo </a:t>
            </a:r>
            <a:r>
              <a:rPr sz="600" spc="-5" dirty="0">
                <a:latin typeface="Courier New"/>
                <a:cs typeface="Courier New"/>
              </a:rPr>
              <a:t>asimilan, </a:t>
            </a:r>
            <a:r>
              <a:rPr sz="600" dirty="0">
                <a:latin typeface="Courier New"/>
                <a:cs typeface="Courier New"/>
              </a:rPr>
              <a:t>lo comprenden es un reto que debe </a:t>
            </a:r>
            <a:r>
              <a:rPr sz="600" spc="-5" dirty="0">
                <a:latin typeface="Courier New"/>
                <a:cs typeface="Courier New"/>
              </a:rPr>
              <a:t>ser  caminado conjuntamente, jóvenes </a:t>
            </a:r>
            <a:r>
              <a:rPr sz="600" dirty="0">
                <a:latin typeface="Courier New"/>
                <a:cs typeface="Courier New"/>
              </a:rPr>
              <a:t>y </a:t>
            </a:r>
            <a:r>
              <a:rPr sz="600" spc="-5" dirty="0">
                <a:latin typeface="Courier New"/>
                <a:cs typeface="Courier New"/>
              </a:rPr>
              <a:t>adultos empoderados </a:t>
            </a:r>
            <a:r>
              <a:rPr sz="600" dirty="0">
                <a:latin typeface="Courier New"/>
                <a:cs typeface="Courier New"/>
              </a:rPr>
              <a:t>en un </a:t>
            </a:r>
            <a:r>
              <a:rPr sz="600" spc="-5" dirty="0">
                <a:latin typeface="Courier New"/>
                <a:cs typeface="Courier New"/>
              </a:rPr>
              <a:t>lenguaje </a:t>
            </a:r>
            <a:r>
              <a:rPr sz="600" dirty="0">
                <a:latin typeface="Courier New"/>
                <a:cs typeface="Courier New"/>
              </a:rPr>
              <a:t>común pueden </a:t>
            </a:r>
            <a:r>
              <a:rPr sz="600" spc="-5" dirty="0">
                <a:latin typeface="Courier New"/>
                <a:cs typeface="Courier New"/>
              </a:rPr>
              <a:t>establecer vínculos </a:t>
            </a:r>
            <a:r>
              <a:rPr sz="600" dirty="0">
                <a:latin typeface="Courier New"/>
                <a:cs typeface="Courier New"/>
              </a:rPr>
              <a:t>con </a:t>
            </a:r>
            <a:r>
              <a:rPr sz="600" spc="-5" dirty="0">
                <a:latin typeface="Courier New"/>
                <a:cs typeface="Courier New"/>
              </a:rPr>
              <a:t>la  realidad social, </a:t>
            </a:r>
            <a:r>
              <a:rPr sz="600" dirty="0">
                <a:latin typeface="Courier New"/>
                <a:cs typeface="Courier New"/>
              </a:rPr>
              <a:t>crear </a:t>
            </a:r>
            <a:r>
              <a:rPr sz="600" spc="-5" dirty="0">
                <a:latin typeface="Courier New"/>
                <a:cs typeface="Courier New"/>
              </a:rPr>
              <a:t>compromisos </a:t>
            </a:r>
            <a:r>
              <a:rPr sz="600" dirty="0">
                <a:latin typeface="Courier New"/>
                <a:cs typeface="Courier New"/>
              </a:rPr>
              <a:t>y </a:t>
            </a:r>
            <a:r>
              <a:rPr sz="600" spc="-5" dirty="0">
                <a:latin typeface="Courier New"/>
                <a:cs typeface="Courier New"/>
              </a:rPr>
              <a:t>aprender </a:t>
            </a:r>
            <a:r>
              <a:rPr sz="600" dirty="0">
                <a:latin typeface="Courier New"/>
                <a:cs typeface="Courier New"/>
              </a:rPr>
              <a:t>cuando la </a:t>
            </a:r>
            <a:r>
              <a:rPr sz="600" spc="-5" dirty="0">
                <a:latin typeface="Courier New"/>
                <a:cs typeface="Courier New"/>
              </a:rPr>
              <a:t>palabra </a:t>
            </a:r>
            <a:r>
              <a:rPr sz="600" dirty="0">
                <a:latin typeface="Courier New"/>
                <a:cs typeface="Courier New"/>
              </a:rPr>
              <a:t>cobra </a:t>
            </a:r>
            <a:r>
              <a:rPr sz="600" spc="-5" dirty="0">
                <a:latin typeface="Courier New"/>
                <a:cs typeface="Courier New"/>
              </a:rPr>
              <a:t>significado </a:t>
            </a:r>
            <a:r>
              <a:rPr sz="600" dirty="0">
                <a:latin typeface="Courier New"/>
                <a:cs typeface="Courier New"/>
              </a:rPr>
              <a:t>para todos, </a:t>
            </a:r>
            <a:r>
              <a:rPr sz="600" spc="-5" dirty="0">
                <a:latin typeface="Courier New"/>
                <a:cs typeface="Courier New"/>
              </a:rPr>
              <a:t>divulgar es  devolver </a:t>
            </a:r>
            <a:r>
              <a:rPr sz="600" dirty="0">
                <a:latin typeface="Courier New"/>
                <a:cs typeface="Courier New"/>
              </a:rPr>
              <a:t>los </a:t>
            </a:r>
            <a:r>
              <a:rPr sz="600" spc="-5" dirty="0">
                <a:latin typeface="Courier New"/>
                <a:cs typeface="Courier New"/>
              </a:rPr>
              <a:t>términos </a:t>
            </a:r>
            <a:r>
              <a:rPr sz="600" dirty="0">
                <a:latin typeface="Courier New"/>
                <a:cs typeface="Courier New"/>
              </a:rPr>
              <a:t>en su </a:t>
            </a:r>
            <a:r>
              <a:rPr sz="600" spc="-5" dirty="0">
                <a:latin typeface="Courier New"/>
                <a:cs typeface="Courier New"/>
              </a:rPr>
              <a:t>sentido </a:t>
            </a:r>
            <a:r>
              <a:rPr sz="600" dirty="0">
                <a:latin typeface="Courier New"/>
                <a:cs typeface="Courier New"/>
              </a:rPr>
              <a:t>real, </a:t>
            </a:r>
            <a:r>
              <a:rPr sz="600" spc="-5" dirty="0">
                <a:latin typeface="Courier New"/>
                <a:cs typeface="Courier New"/>
              </a:rPr>
              <a:t>etimológico </a:t>
            </a:r>
            <a:r>
              <a:rPr sz="600" dirty="0">
                <a:latin typeface="Courier New"/>
                <a:cs typeface="Courier New"/>
              </a:rPr>
              <a:t>y </a:t>
            </a:r>
            <a:r>
              <a:rPr sz="600" spc="-5" dirty="0">
                <a:latin typeface="Courier New"/>
                <a:cs typeface="Courier New"/>
              </a:rPr>
              <a:t>vinculado </a:t>
            </a:r>
            <a:r>
              <a:rPr sz="600" dirty="0">
                <a:latin typeface="Courier New"/>
                <a:cs typeface="Courier New"/>
              </a:rPr>
              <a:t>al entorno que le</a:t>
            </a:r>
            <a:r>
              <a:rPr sz="600" spc="85" dirty="0">
                <a:latin typeface="Courier New"/>
                <a:cs typeface="Courier New"/>
              </a:rPr>
              <a:t> </a:t>
            </a:r>
            <a:r>
              <a:rPr sz="600" spc="-5" dirty="0">
                <a:latin typeface="Courier New"/>
                <a:cs typeface="Courier New"/>
              </a:rPr>
              <a:t>rodea.</a:t>
            </a:r>
            <a:endParaRPr sz="6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Times New Roman"/>
              <a:cs typeface="Times New Roman"/>
            </a:endParaRPr>
          </a:p>
          <a:p>
            <a:pPr marL="38100" marR="31115" indent="276860" algn="just">
              <a:lnSpc>
                <a:spcPct val="109600"/>
              </a:lnSpc>
              <a:spcBef>
                <a:spcPts val="5"/>
              </a:spcBef>
            </a:pPr>
            <a:r>
              <a:rPr sz="600" spc="-5" dirty="0">
                <a:latin typeface="Courier New"/>
                <a:cs typeface="Courier New"/>
              </a:rPr>
              <a:t>Contextos diversos, situaciones similares, requieren </a:t>
            </a:r>
            <a:r>
              <a:rPr sz="600" dirty="0">
                <a:latin typeface="Courier New"/>
                <a:cs typeface="Courier New"/>
              </a:rPr>
              <a:t>de </a:t>
            </a:r>
            <a:r>
              <a:rPr sz="600" spc="-5" dirty="0">
                <a:latin typeface="Courier New"/>
                <a:cs typeface="Courier New"/>
              </a:rPr>
              <a:t>lenguajes comunes </a:t>
            </a:r>
            <a:r>
              <a:rPr sz="600" dirty="0">
                <a:latin typeface="Courier New"/>
                <a:cs typeface="Courier New"/>
              </a:rPr>
              <a:t>que conduzcan a </a:t>
            </a:r>
            <a:r>
              <a:rPr sz="600" spc="-5" dirty="0">
                <a:latin typeface="Courier New"/>
                <a:cs typeface="Courier New"/>
              </a:rPr>
              <a:t>confluencias de  caminos. </a:t>
            </a:r>
            <a:r>
              <a:rPr sz="600" dirty="0">
                <a:latin typeface="Courier New"/>
                <a:cs typeface="Courier New"/>
              </a:rPr>
              <a:t>Mora, (2006) </a:t>
            </a:r>
            <a:r>
              <a:rPr sz="600" spc="-5" dirty="0">
                <a:latin typeface="Courier New"/>
                <a:cs typeface="Courier New"/>
              </a:rPr>
              <a:t>asegura </a:t>
            </a:r>
            <a:r>
              <a:rPr sz="600" dirty="0">
                <a:latin typeface="Courier New"/>
                <a:cs typeface="Courier New"/>
              </a:rPr>
              <a:t>que la </a:t>
            </a:r>
            <a:r>
              <a:rPr sz="600" spc="-5" dirty="0">
                <a:latin typeface="Courier New"/>
                <a:cs typeface="Courier New"/>
              </a:rPr>
              <a:t>emoción </a:t>
            </a:r>
            <a:r>
              <a:rPr sz="600" dirty="0">
                <a:latin typeface="Courier New"/>
                <a:cs typeface="Courier New"/>
              </a:rPr>
              <a:t>es </a:t>
            </a:r>
            <a:r>
              <a:rPr sz="600" spc="-5" dirty="0">
                <a:latin typeface="Courier New"/>
                <a:cs typeface="Courier New"/>
              </a:rPr>
              <a:t>esencial </a:t>
            </a:r>
            <a:r>
              <a:rPr sz="600" dirty="0">
                <a:latin typeface="Courier New"/>
                <a:cs typeface="Courier New"/>
              </a:rPr>
              <a:t>para </a:t>
            </a:r>
            <a:r>
              <a:rPr sz="600" spc="-5" dirty="0">
                <a:latin typeface="Courier New"/>
                <a:cs typeface="Courier New"/>
              </a:rPr>
              <a:t>aprender </a:t>
            </a:r>
            <a:r>
              <a:rPr sz="600" dirty="0">
                <a:latin typeface="Courier New"/>
                <a:cs typeface="Courier New"/>
              </a:rPr>
              <a:t>y </a:t>
            </a:r>
            <a:r>
              <a:rPr sz="600" spc="-5" dirty="0">
                <a:latin typeface="Courier New"/>
                <a:cs typeface="Courier New"/>
              </a:rPr>
              <a:t>disfrutar aquello </a:t>
            </a:r>
            <a:r>
              <a:rPr sz="600" dirty="0">
                <a:latin typeface="Courier New"/>
                <a:cs typeface="Courier New"/>
              </a:rPr>
              <a:t>que se ama; </a:t>
            </a:r>
            <a:r>
              <a:rPr sz="600" spc="-5" dirty="0">
                <a:latin typeface="Courier New"/>
                <a:cs typeface="Courier New"/>
              </a:rPr>
              <a:t>la  indiferencia, </a:t>
            </a:r>
            <a:r>
              <a:rPr sz="600" dirty="0">
                <a:latin typeface="Courier New"/>
                <a:cs typeface="Courier New"/>
              </a:rPr>
              <a:t>el celo profesional y </a:t>
            </a:r>
            <a:r>
              <a:rPr sz="600" spc="-5" dirty="0">
                <a:latin typeface="Courier New"/>
                <a:cs typeface="Courier New"/>
              </a:rPr>
              <a:t>discriminación </a:t>
            </a:r>
            <a:r>
              <a:rPr sz="600" dirty="0">
                <a:latin typeface="Courier New"/>
                <a:cs typeface="Courier New"/>
              </a:rPr>
              <a:t>entre </a:t>
            </a:r>
            <a:r>
              <a:rPr sz="600" spc="-5" dirty="0">
                <a:latin typeface="Courier New"/>
                <a:cs typeface="Courier New"/>
              </a:rPr>
              <a:t>diversas </a:t>
            </a:r>
            <a:r>
              <a:rPr sz="600" dirty="0">
                <a:latin typeface="Courier New"/>
                <a:cs typeface="Courier New"/>
              </a:rPr>
              <a:t>áreas del </a:t>
            </a:r>
            <a:r>
              <a:rPr sz="600" spc="-5" dirty="0">
                <a:latin typeface="Courier New"/>
                <a:cs typeface="Courier New"/>
              </a:rPr>
              <a:t>conocimiento </a:t>
            </a:r>
            <a:r>
              <a:rPr sz="600" dirty="0">
                <a:latin typeface="Courier New"/>
                <a:cs typeface="Courier New"/>
              </a:rPr>
              <a:t>puede ser </a:t>
            </a:r>
            <a:r>
              <a:rPr sz="600" spc="-5" dirty="0">
                <a:latin typeface="Courier New"/>
                <a:cs typeface="Courier New"/>
              </a:rPr>
              <a:t>los  principales obstáculos </a:t>
            </a:r>
            <a:r>
              <a:rPr sz="600" dirty="0">
                <a:latin typeface="Courier New"/>
                <a:cs typeface="Courier New"/>
              </a:rPr>
              <a:t>para que </a:t>
            </a:r>
            <a:r>
              <a:rPr sz="600" spc="-5" dirty="0">
                <a:latin typeface="Courier New"/>
                <a:cs typeface="Courier New"/>
              </a:rPr>
              <a:t>adolescentes </a:t>
            </a:r>
            <a:r>
              <a:rPr sz="600" dirty="0">
                <a:latin typeface="Courier New"/>
                <a:cs typeface="Courier New"/>
              </a:rPr>
              <a:t>de quinto grado de </a:t>
            </a:r>
            <a:r>
              <a:rPr sz="600" spc="-5" dirty="0">
                <a:latin typeface="Courier New"/>
                <a:cs typeface="Courier New"/>
              </a:rPr>
              <a:t>preparatoria </a:t>
            </a:r>
            <a:r>
              <a:rPr sz="600" dirty="0">
                <a:latin typeface="Courier New"/>
                <a:cs typeface="Courier New"/>
              </a:rPr>
              <a:t>vean a las </a:t>
            </a:r>
            <a:r>
              <a:rPr sz="600" spc="-5" dirty="0">
                <a:latin typeface="Courier New"/>
                <a:cs typeface="Courier New"/>
              </a:rPr>
              <a:t>diversas asignaturas  </a:t>
            </a:r>
            <a:r>
              <a:rPr sz="600" dirty="0">
                <a:latin typeface="Courier New"/>
                <a:cs typeface="Courier New"/>
              </a:rPr>
              <a:t>como un </a:t>
            </a:r>
            <a:r>
              <a:rPr sz="600" spc="-5" dirty="0">
                <a:latin typeface="Courier New"/>
                <a:cs typeface="Courier New"/>
              </a:rPr>
              <a:t>conjunto </a:t>
            </a:r>
            <a:r>
              <a:rPr sz="600" dirty="0">
                <a:latin typeface="Courier New"/>
                <a:cs typeface="Courier New"/>
              </a:rPr>
              <a:t>de materias </a:t>
            </a:r>
            <a:r>
              <a:rPr sz="600" spc="-5" dirty="0">
                <a:latin typeface="Courier New"/>
                <a:cs typeface="Courier New"/>
              </a:rPr>
              <a:t>encadenada </a:t>
            </a:r>
            <a:r>
              <a:rPr sz="600" spc="-10" dirty="0">
                <a:latin typeface="Courier New"/>
                <a:cs typeface="Courier New"/>
              </a:rPr>
              <a:t>al </a:t>
            </a:r>
            <a:r>
              <a:rPr sz="600" dirty="0">
                <a:latin typeface="Courier New"/>
                <a:cs typeface="Courier New"/>
              </a:rPr>
              <a:t>canon y </a:t>
            </a:r>
            <a:r>
              <a:rPr sz="600" spc="-5" dirty="0">
                <a:latin typeface="Courier New"/>
                <a:cs typeface="Courier New"/>
              </a:rPr>
              <a:t>desvinculadas</a:t>
            </a:r>
            <a:r>
              <a:rPr sz="600" spc="60" dirty="0">
                <a:latin typeface="Courier New"/>
                <a:cs typeface="Courier New"/>
              </a:rPr>
              <a:t> </a:t>
            </a:r>
            <a:r>
              <a:rPr sz="600" dirty="0">
                <a:latin typeface="Courier New"/>
                <a:cs typeface="Courier New"/>
              </a:rPr>
              <a:t>con la vida real. </a:t>
            </a:r>
            <a:r>
              <a:rPr sz="600" spc="-5" dirty="0">
                <a:latin typeface="Courier New"/>
                <a:cs typeface="Courier New"/>
              </a:rPr>
              <a:t>Situación </a:t>
            </a:r>
            <a:r>
              <a:rPr sz="600" dirty="0">
                <a:latin typeface="Courier New"/>
                <a:cs typeface="Courier New"/>
              </a:rPr>
              <a:t>que genera </a:t>
            </a:r>
            <a:r>
              <a:rPr sz="600" spc="-5" dirty="0">
                <a:latin typeface="Courier New"/>
                <a:cs typeface="Courier New"/>
              </a:rPr>
              <a:t>apatía,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76296" y="923766"/>
            <a:ext cx="523240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i="1" spc="-5" dirty="0">
                <a:solidFill>
                  <a:srgbClr val="4F81BD"/>
                </a:solidFill>
                <a:latin typeface="Century Gothic"/>
                <a:cs typeface="Century Gothic"/>
              </a:rPr>
              <a:t>E.I. </a:t>
            </a:r>
            <a:r>
              <a:rPr sz="600" i="1" dirty="0">
                <a:solidFill>
                  <a:srgbClr val="4F81BD"/>
                </a:solidFill>
                <a:latin typeface="Century Gothic"/>
                <a:cs typeface="Century Gothic"/>
              </a:rPr>
              <a:t>P.</a:t>
            </a:r>
            <a:r>
              <a:rPr sz="600" i="1" spc="-40" dirty="0">
                <a:solidFill>
                  <a:srgbClr val="4F81BD"/>
                </a:solidFill>
                <a:latin typeface="Century Gothic"/>
                <a:cs typeface="Century Gothic"/>
              </a:rPr>
              <a:t> </a:t>
            </a:r>
            <a:r>
              <a:rPr sz="600" i="1" dirty="0">
                <a:solidFill>
                  <a:srgbClr val="4F81BD"/>
                </a:solidFill>
                <a:latin typeface="Century Gothic"/>
                <a:cs typeface="Century Gothic"/>
              </a:rPr>
              <a:t>Análisis.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466257" y="1124057"/>
            <a:ext cx="1434465" cy="29972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00" b="1" spc="10" dirty="0">
                <a:latin typeface="Century Gothic"/>
                <a:cs typeface="Century Gothic"/>
              </a:rPr>
              <a:t>Estructura Inicial </a:t>
            </a:r>
            <a:r>
              <a:rPr sz="700" b="1" spc="15" dirty="0">
                <a:latin typeface="Century Gothic"/>
                <a:cs typeface="Century Gothic"/>
              </a:rPr>
              <a:t>de</a:t>
            </a:r>
            <a:r>
              <a:rPr sz="700" b="1" spc="-40" dirty="0">
                <a:latin typeface="Century Gothic"/>
                <a:cs typeface="Century Gothic"/>
              </a:rPr>
              <a:t> </a:t>
            </a:r>
            <a:r>
              <a:rPr sz="700" b="1" spc="10" dirty="0">
                <a:latin typeface="Century Gothic"/>
                <a:cs typeface="Century Gothic"/>
              </a:rPr>
              <a:t>Planeación</a:t>
            </a:r>
            <a:endParaRPr sz="700">
              <a:latin typeface="Century Gothic"/>
              <a:cs typeface="Century Gothic"/>
            </a:endParaRPr>
          </a:p>
          <a:p>
            <a:pPr marL="390525">
              <a:lnSpc>
                <a:spcPct val="100000"/>
              </a:lnSpc>
              <a:spcBef>
                <a:spcPts val="145"/>
              </a:spcBef>
            </a:pPr>
            <a:r>
              <a:rPr sz="850" b="1" spc="-5" dirty="0">
                <a:latin typeface="Century Gothic"/>
                <a:cs typeface="Century Gothic"/>
              </a:rPr>
              <a:t>E.I.P.</a:t>
            </a:r>
            <a:r>
              <a:rPr sz="850" b="1" dirty="0">
                <a:latin typeface="Century Gothic"/>
                <a:cs typeface="Century Gothic"/>
              </a:rPr>
              <a:t> </a:t>
            </a:r>
            <a:r>
              <a:rPr sz="850" b="1" spc="-5" dirty="0">
                <a:latin typeface="Century Gothic"/>
                <a:cs typeface="Century Gothic"/>
              </a:rPr>
              <a:t>Análisis</a:t>
            </a:r>
            <a:endParaRPr sz="8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96152" y="1448046"/>
            <a:ext cx="987425" cy="127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b="1" spc="5" dirty="0">
                <a:solidFill>
                  <a:srgbClr val="3D85C6"/>
                </a:solidFill>
                <a:latin typeface="Century Gothic"/>
                <a:cs typeface="Century Gothic"/>
              </a:rPr>
              <a:t>El equipo</a:t>
            </a:r>
            <a:r>
              <a:rPr sz="650" b="1" spc="-55" dirty="0">
                <a:solidFill>
                  <a:srgbClr val="3D85C6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3D85C6"/>
                </a:solidFill>
                <a:latin typeface="Century Gothic"/>
                <a:cs typeface="Century Gothic"/>
              </a:rPr>
              <a:t>heterogéneo: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34891" y="1636500"/>
            <a:ext cx="4958715" cy="4902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51130" indent="-139065">
              <a:lnSpc>
                <a:spcPct val="100000"/>
              </a:lnSpc>
              <a:spcBef>
                <a:spcPts val="225"/>
              </a:spcBef>
              <a:buClr>
                <a:srgbClr val="3D85C6"/>
              </a:buClr>
              <a:buFont typeface="Arial"/>
              <a:buAutoNum type="arabicPeriod"/>
              <a:tabLst>
                <a:tab pos="151765" algn="l"/>
              </a:tabLst>
            </a:pPr>
            <a:r>
              <a:rPr sz="650" spc="5" dirty="0">
                <a:latin typeface="Century Gothic"/>
                <a:cs typeface="Century Gothic"/>
              </a:rPr>
              <a:t>Elige </a:t>
            </a:r>
            <a:r>
              <a:rPr sz="650" spc="10" dirty="0">
                <a:latin typeface="Century Gothic"/>
                <a:cs typeface="Century Gothic"/>
              </a:rPr>
              <a:t>un mínimo </a:t>
            </a:r>
            <a:r>
              <a:rPr sz="650" spc="5" dirty="0">
                <a:latin typeface="Century Gothic"/>
                <a:cs typeface="Century Gothic"/>
              </a:rPr>
              <a:t>de </a:t>
            </a:r>
            <a:r>
              <a:rPr sz="650" dirty="0">
                <a:latin typeface="Century Gothic"/>
                <a:cs typeface="Century Gothic"/>
              </a:rPr>
              <a:t>tres </a:t>
            </a:r>
            <a:r>
              <a:rPr sz="650" spc="5" dirty="0">
                <a:latin typeface="Century Gothic"/>
                <a:cs typeface="Century Gothic"/>
              </a:rPr>
              <a:t>Experiencias</a:t>
            </a:r>
            <a:r>
              <a:rPr sz="650" spc="-25" dirty="0">
                <a:latin typeface="Century Gothic"/>
                <a:cs typeface="Century Gothic"/>
              </a:rPr>
              <a:t> </a:t>
            </a:r>
            <a:r>
              <a:rPr sz="650" dirty="0">
                <a:latin typeface="Century Gothic"/>
                <a:cs typeface="Century Gothic"/>
              </a:rPr>
              <a:t>Exitosas.</a:t>
            </a:r>
            <a:endParaRPr sz="650">
              <a:latin typeface="Century Gothic"/>
              <a:cs typeface="Century Gothic"/>
            </a:endParaRPr>
          </a:p>
          <a:p>
            <a:pPr marL="151130" marR="113664" indent="-139065">
              <a:lnSpc>
                <a:spcPts val="930"/>
              </a:lnSpc>
              <a:spcBef>
                <a:spcPts val="35"/>
              </a:spcBef>
              <a:buClr>
                <a:srgbClr val="3D85C6"/>
              </a:buClr>
              <a:buFont typeface="Arial"/>
              <a:buAutoNum type="arabicPeriod"/>
              <a:tabLst>
                <a:tab pos="151765" algn="l"/>
              </a:tabLst>
            </a:pPr>
            <a:r>
              <a:rPr sz="650" spc="5" dirty="0">
                <a:latin typeface="Century Gothic"/>
                <a:cs typeface="Century Gothic"/>
              </a:rPr>
              <a:t>Analiza cada </a:t>
            </a:r>
            <a:r>
              <a:rPr sz="650" spc="10" dirty="0">
                <a:latin typeface="Century Gothic"/>
                <a:cs typeface="Century Gothic"/>
              </a:rPr>
              <a:t>una </a:t>
            </a:r>
            <a:r>
              <a:rPr sz="650" spc="5" dirty="0">
                <a:latin typeface="Century Gothic"/>
                <a:cs typeface="Century Gothic"/>
              </a:rPr>
              <a:t>de </a:t>
            </a:r>
            <a:r>
              <a:rPr sz="650" spc="15" dirty="0">
                <a:latin typeface="Century Gothic"/>
                <a:cs typeface="Century Gothic"/>
              </a:rPr>
              <a:t>las </a:t>
            </a:r>
            <a:r>
              <a:rPr sz="650" spc="5" dirty="0">
                <a:latin typeface="Century Gothic"/>
                <a:cs typeface="Century Gothic"/>
              </a:rPr>
              <a:t>Experiencias Exitosas elegidas. Para </a:t>
            </a:r>
            <a:r>
              <a:rPr sz="650" spc="10" dirty="0">
                <a:latin typeface="Century Gothic"/>
                <a:cs typeface="Century Gothic"/>
              </a:rPr>
              <a:t>ello </a:t>
            </a:r>
            <a:r>
              <a:rPr sz="650" spc="5" dirty="0">
                <a:latin typeface="Century Gothic"/>
                <a:cs typeface="Century Gothic"/>
              </a:rPr>
              <a:t>se toman </a:t>
            </a:r>
            <a:r>
              <a:rPr sz="650" spc="10" dirty="0">
                <a:latin typeface="Century Gothic"/>
                <a:cs typeface="Century Gothic"/>
              </a:rPr>
              <a:t>en </a:t>
            </a:r>
            <a:r>
              <a:rPr sz="650" spc="5" dirty="0">
                <a:latin typeface="Century Gothic"/>
                <a:cs typeface="Century Gothic"/>
              </a:rPr>
              <a:t>cuenta </a:t>
            </a:r>
            <a:r>
              <a:rPr sz="650" spc="15" dirty="0">
                <a:latin typeface="Century Gothic"/>
                <a:cs typeface="Century Gothic"/>
              </a:rPr>
              <a:t>los </a:t>
            </a:r>
            <a:r>
              <a:rPr sz="650" dirty="0">
                <a:latin typeface="Century Gothic"/>
                <a:cs typeface="Century Gothic"/>
              </a:rPr>
              <a:t>apartados </a:t>
            </a:r>
            <a:r>
              <a:rPr sz="650" spc="5" dirty="0">
                <a:latin typeface="Century Gothic"/>
                <a:cs typeface="Century Gothic"/>
              </a:rPr>
              <a:t>del presente  documento.</a:t>
            </a:r>
            <a:endParaRPr sz="650">
              <a:latin typeface="Century Gothic"/>
              <a:cs typeface="Century Gothic"/>
            </a:endParaRPr>
          </a:p>
          <a:p>
            <a:pPr marL="151130" indent="-139065">
              <a:lnSpc>
                <a:spcPct val="100000"/>
              </a:lnSpc>
              <a:spcBef>
                <a:spcPts val="75"/>
              </a:spcBef>
              <a:buClr>
                <a:srgbClr val="3D85C6"/>
              </a:buClr>
              <a:buFont typeface="Arial"/>
              <a:buAutoNum type="arabicPeriod"/>
              <a:tabLst>
                <a:tab pos="151765" algn="l"/>
              </a:tabLst>
            </a:pPr>
            <a:r>
              <a:rPr sz="650" spc="10" dirty="0">
                <a:latin typeface="Century Gothic"/>
                <a:cs typeface="Century Gothic"/>
              </a:rPr>
              <a:t>Lleva a </a:t>
            </a:r>
            <a:r>
              <a:rPr sz="650" spc="5" dirty="0">
                <a:latin typeface="Century Gothic"/>
                <a:cs typeface="Century Gothic"/>
              </a:rPr>
              <a:t>cabo </a:t>
            </a:r>
            <a:r>
              <a:rPr sz="650" dirty="0">
                <a:latin typeface="Century Gothic"/>
                <a:cs typeface="Century Gothic"/>
              </a:rPr>
              <a:t>el registro </a:t>
            </a:r>
            <a:r>
              <a:rPr sz="650" spc="5" dirty="0">
                <a:latin typeface="Century Gothic"/>
                <a:cs typeface="Century Gothic"/>
              </a:rPr>
              <a:t>de cada análisis, </a:t>
            </a:r>
            <a:r>
              <a:rPr sz="650" spc="10" dirty="0">
                <a:latin typeface="Century Gothic"/>
                <a:cs typeface="Century Gothic"/>
              </a:rPr>
              <a:t>en una </a:t>
            </a:r>
            <a:r>
              <a:rPr sz="650" spc="5" dirty="0">
                <a:latin typeface="Century Gothic"/>
                <a:cs typeface="Century Gothic"/>
              </a:rPr>
              <a:t>copia </a:t>
            </a:r>
            <a:r>
              <a:rPr sz="650" dirty="0">
                <a:latin typeface="Century Gothic"/>
                <a:cs typeface="Century Gothic"/>
              </a:rPr>
              <a:t>del </a:t>
            </a:r>
            <a:r>
              <a:rPr sz="650" spc="5" dirty="0">
                <a:latin typeface="Century Gothic"/>
                <a:cs typeface="Century Gothic"/>
              </a:rPr>
              <a:t>presente documento </a:t>
            </a:r>
            <a:r>
              <a:rPr sz="650" dirty="0">
                <a:latin typeface="Century Gothic"/>
                <a:cs typeface="Century Gothic"/>
              </a:rPr>
              <a:t>(</a:t>
            </a:r>
            <a:r>
              <a:rPr sz="600" dirty="0">
                <a:latin typeface="Century Gothic"/>
                <a:cs typeface="Century Gothic"/>
              </a:rPr>
              <a:t>tres documentos, 1 para cada</a:t>
            </a:r>
            <a:r>
              <a:rPr sz="600" spc="95" dirty="0">
                <a:latin typeface="Century Gothic"/>
                <a:cs typeface="Century Gothic"/>
              </a:rPr>
              <a:t> </a:t>
            </a:r>
            <a:r>
              <a:rPr sz="600" dirty="0">
                <a:latin typeface="Century Gothic"/>
                <a:cs typeface="Century Gothic"/>
              </a:rPr>
              <a:t>Ex.Ex</a:t>
            </a:r>
            <a:r>
              <a:rPr sz="650" dirty="0">
                <a:latin typeface="Century Gothic"/>
                <a:cs typeface="Century Gothic"/>
              </a:rPr>
              <a:t>.).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255433" y="2312643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247"/>
                </a:lnTo>
              </a:path>
            </a:pathLst>
          </a:custGeom>
          <a:ln w="23123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353134" y="2406100"/>
            <a:ext cx="890905" cy="0"/>
          </a:xfrm>
          <a:custGeom>
            <a:avLst/>
            <a:gdLst/>
            <a:ahLst/>
            <a:cxnLst/>
            <a:rect l="l" t="t" r="r" b="b"/>
            <a:pathLst>
              <a:path w="890905">
                <a:moveTo>
                  <a:pt x="0" y="0"/>
                </a:moveTo>
                <a:lnTo>
                  <a:pt x="890582" y="0"/>
                </a:lnTo>
              </a:path>
            </a:pathLst>
          </a:custGeom>
          <a:ln w="4239">
            <a:solidFill>
              <a:srgbClr val="538C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04038" y="2576826"/>
            <a:ext cx="3953510" cy="104139"/>
          </a:xfrm>
          <a:custGeom>
            <a:avLst/>
            <a:gdLst/>
            <a:ahLst/>
            <a:cxnLst/>
            <a:rect l="l" t="t" r="r" b="b"/>
            <a:pathLst>
              <a:path w="3953509" h="104139">
                <a:moveTo>
                  <a:pt x="0" y="104054"/>
                </a:moveTo>
                <a:lnTo>
                  <a:pt x="3953451" y="104054"/>
                </a:lnTo>
                <a:lnTo>
                  <a:pt x="3953451" y="0"/>
                </a:lnTo>
                <a:lnTo>
                  <a:pt x="0" y="0"/>
                </a:lnTo>
                <a:lnTo>
                  <a:pt x="0" y="1040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396152" y="2300136"/>
            <a:ext cx="5194935" cy="391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114"/>
              </a:spcBef>
              <a:tabLst>
                <a:tab pos="1870710" algn="l"/>
                <a:tab pos="5181600" algn="l"/>
              </a:tabLst>
            </a:pPr>
            <a:r>
              <a:rPr sz="650" b="1" spc="5" dirty="0">
                <a:solidFill>
                  <a:srgbClr val="548DD4"/>
                </a:solidFill>
                <a:latin typeface="Century Gothic"/>
                <a:cs typeface="Century Gothic"/>
              </a:rPr>
              <a:t>Nombre</a:t>
            </a:r>
            <a:r>
              <a:rPr sz="650" b="1" dirty="0">
                <a:solidFill>
                  <a:srgbClr val="548DD4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548DD4"/>
                </a:solidFill>
                <a:latin typeface="Century Gothic"/>
                <a:cs typeface="Century Gothic"/>
              </a:rPr>
              <a:t>del</a:t>
            </a:r>
            <a:r>
              <a:rPr sz="650" b="1" spc="15" dirty="0">
                <a:solidFill>
                  <a:srgbClr val="548DD4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548DD4"/>
                </a:solidFill>
                <a:latin typeface="Century Gothic"/>
                <a:cs typeface="Century Gothic"/>
              </a:rPr>
              <a:t>proyecto	</a:t>
            </a:r>
            <a:r>
              <a:rPr sz="650" spc="5" dirty="0">
                <a:solidFill>
                  <a:srgbClr val="17365D"/>
                </a:solidFill>
                <a:latin typeface="Century Gothic"/>
                <a:cs typeface="Century Gothic"/>
              </a:rPr>
              <a:t>Divulgando</a:t>
            </a:r>
            <a:r>
              <a:rPr sz="650" spc="-40" dirty="0">
                <a:solidFill>
                  <a:srgbClr val="17365D"/>
                </a:solidFill>
                <a:latin typeface="Century Gothic"/>
                <a:cs typeface="Century Gothic"/>
              </a:rPr>
              <a:t> </a:t>
            </a:r>
            <a:r>
              <a:rPr sz="650" spc="5" dirty="0">
                <a:solidFill>
                  <a:srgbClr val="17365D"/>
                </a:solidFill>
                <a:latin typeface="Century Gothic"/>
                <a:cs typeface="Century Gothic"/>
              </a:rPr>
              <a:t>ando</a:t>
            </a:r>
            <a:r>
              <a:rPr sz="650" u="sng" dirty="0">
                <a:solidFill>
                  <a:srgbClr val="17365D"/>
                </a:solidFill>
                <a:uFill>
                  <a:solidFill>
                    <a:srgbClr val="538CD3"/>
                  </a:solidFill>
                </a:uFill>
                <a:latin typeface="Times New Roman"/>
                <a:cs typeface="Times New Roman"/>
              </a:rPr>
              <a:t> 	</a:t>
            </a:r>
            <a:endParaRPr sz="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650" b="1" dirty="0">
                <a:latin typeface="Century Gothic"/>
                <a:cs typeface="Century Gothic"/>
              </a:rPr>
              <a:t>I. </a:t>
            </a:r>
            <a:r>
              <a:rPr sz="650" b="1" spc="5" dirty="0">
                <a:latin typeface="Century Gothic"/>
                <a:cs typeface="Century Gothic"/>
              </a:rPr>
              <a:t>Contexto. </a:t>
            </a:r>
            <a:r>
              <a:rPr sz="650" spc="5" dirty="0">
                <a:latin typeface="Century Gothic"/>
                <a:cs typeface="Century Gothic"/>
              </a:rPr>
              <a:t>Justifica </a:t>
            </a:r>
            <a:r>
              <a:rPr sz="650" spc="15" dirty="0">
                <a:latin typeface="Century Gothic"/>
                <a:cs typeface="Century Gothic"/>
              </a:rPr>
              <a:t>las </a:t>
            </a:r>
            <a:r>
              <a:rPr sz="650" dirty="0">
                <a:latin typeface="Century Gothic"/>
                <a:cs typeface="Century Gothic"/>
              </a:rPr>
              <a:t>circunstancias </a:t>
            </a:r>
            <a:r>
              <a:rPr sz="650" spc="10" dirty="0">
                <a:latin typeface="Century Gothic"/>
                <a:cs typeface="Century Gothic"/>
              </a:rPr>
              <a:t>o </a:t>
            </a:r>
            <a:r>
              <a:rPr sz="650" spc="5" dirty="0">
                <a:latin typeface="Century Gothic"/>
                <a:cs typeface="Century Gothic"/>
              </a:rPr>
              <a:t>elementos de </a:t>
            </a:r>
            <a:r>
              <a:rPr sz="650" spc="20" dirty="0">
                <a:latin typeface="Century Gothic"/>
                <a:cs typeface="Century Gothic"/>
              </a:rPr>
              <a:t>la </a:t>
            </a:r>
            <a:r>
              <a:rPr sz="650" spc="5" dirty="0">
                <a:latin typeface="Century Gothic"/>
                <a:cs typeface="Century Gothic"/>
              </a:rPr>
              <a:t>realidad </a:t>
            </a:r>
            <a:r>
              <a:rPr sz="650" spc="10" dirty="0">
                <a:latin typeface="Century Gothic"/>
                <a:cs typeface="Century Gothic"/>
              </a:rPr>
              <a:t>en </a:t>
            </a:r>
            <a:r>
              <a:rPr sz="650" spc="15" dirty="0">
                <a:latin typeface="Century Gothic"/>
                <a:cs typeface="Century Gothic"/>
              </a:rPr>
              <a:t>la </a:t>
            </a:r>
            <a:r>
              <a:rPr sz="650" spc="5" dirty="0">
                <a:latin typeface="Century Gothic"/>
                <a:cs typeface="Century Gothic"/>
              </a:rPr>
              <a:t>que se da </a:t>
            </a:r>
            <a:r>
              <a:rPr sz="650" dirty="0">
                <a:latin typeface="Century Gothic"/>
                <a:cs typeface="Century Gothic"/>
              </a:rPr>
              <a:t>el </a:t>
            </a:r>
            <a:r>
              <a:rPr sz="650" spc="5" dirty="0">
                <a:latin typeface="Century Gothic"/>
                <a:cs typeface="Century Gothic"/>
              </a:rPr>
              <a:t>problema </a:t>
            </a:r>
            <a:r>
              <a:rPr sz="650" spc="10" dirty="0">
                <a:latin typeface="Century Gothic"/>
                <a:cs typeface="Century Gothic"/>
              </a:rPr>
              <a:t>o </a:t>
            </a:r>
            <a:r>
              <a:rPr sz="650" spc="5" dirty="0">
                <a:latin typeface="Century Gothic"/>
                <a:cs typeface="Century Gothic"/>
              </a:rPr>
              <a:t>propuesta. </a:t>
            </a:r>
            <a:r>
              <a:rPr sz="650" b="1" spc="5" dirty="0">
                <a:solidFill>
                  <a:srgbClr val="3D85C6"/>
                </a:solidFill>
                <a:latin typeface="Century Gothic"/>
                <a:cs typeface="Century Gothic"/>
              </a:rPr>
              <a:t>Introducción</a:t>
            </a:r>
            <a:r>
              <a:rPr sz="650" b="1" spc="20" dirty="0">
                <a:solidFill>
                  <a:srgbClr val="3D85C6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3D85C6"/>
                </a:solidFill>
                <a:latin typeface="Century Gothic"/>
                <a:cs typeface="Century Gothic"/>
              </a:rPr>
              <a:t>y/o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396152" y="2718281"/>
            <a:ext cx="1090930" cy="127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b="1" dirty="0">
                <a:solidFill>
                  <a:srgbClr val="3D85C6"/>
                </a:solidFill>
                <a:latin typeface="Century Gothic"/>
                <a:cs typeface="Century Gothic"/>
              </a:rPr>
              <a:t>justificación </a:t>
            </a:r>
            <a:r>
              <a:rPr sz="650" b="1" spc="5" dirty="0">
                <a:solidFill>
                  <a:srgbClr val="3D85C6"/>
                </a:solidFill>
                <a:latin typeface="Century Gothic"/>
                <a:cs typeface="Century Gothic"/>
              </a:rPr>
              <a:t>del</a:t>
            </a:r>
            <a:r>
              <a:rPr sz="650" b="1" spc="-5" dirty="0">
                <a:solidFill>
                  <a:srgbClr val="3D85C6"/>
                </a:solidFill>
                <a:latin typeface="Century Gothic"/>
                <a:cs typeface="Century Gothic"/>
              </a:rPr>
              <a:t> </a:t>
            </a:r>
            <a:r>
              <a:rPr sz="650" b="1" spc="5" dirty="0">
                <a:solidFill>
                  <a:srgbClr val="3D85C6"/>
                </a:solidFill>
                <a:latin typeface="Century Gothic"/>
                <a:cs typeface="Century Gothic"/>
              </a:rPr>
              <a:t>proyecto.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370315" y="2889143"/>
            <a:ext cx="5285740" cy="2016760"/>
          </a:xfrm>
          <a:prstGeom prst="rect">
            <a:avLst/>
          </a:prstGeom>
          <a:ln w="7707">
            <a:solidFill>
              <a:srgbClr val="3D85C6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110200"/>
              </a:lnSpc>
              <a:spcBef>
                <a:spcPts val="160"/>
              </a:spcBef>
            </a:pPr>
            <a:r>
              <a:rPr sz="600" spc="-5" dirty="0">
                <a:latin typeface="Courier New"/>
                <a:cs typeface="Courier New"/>
              </a:rPr>
              <a:t>Contextos diversos, situaciones similares, requieren </a:t>
            </a:r>
            <a:r>
              <a:rPr sz="600" dirty="0">
                <a:latin typeface="Courier New"/>
                <a:cs typeface="Courier New"/>
              </a:rPr>
              <a:t>de </a:t>
            </a:r>
            <a:r>
              <a:rPr sz="600" spc="-5" dirty="0">
                <a:latin typeface="Courier New"/>
                <a:cs typeface="Courier New"/>
              </a:rPr>
              <a:t>lenguajes comunes </a:t>
            </a:r>
            <a:r>
              <a:rPr sz="600" dirty="0">
                <a:latin typeface="Courier New"/>
                <a:cs typeface="Courier New"/>
              </a:rPr>
              <a:t>que </a:t>
            </a:r>
            <a:r>
              <a:rPr sz="600" spc="-5" dirty="0">
                <a:latin typeface="Courier New"/>
                <a:cs typeface="Courier New"/>
              </a:rPr>
              <a:t>conduzcan </a:t>
            </a:r>
            <a:r>
              <a:rPr sz="600" dirty="0">
                <a:latin typeface="Courier New"/>
                <a:cs typeface="Courier New"/>
              </a:rPr>
              <a:t>a </a:t>
            </a:r>
            <a:r>
              <a:rPr sz="600" spc="-5" dirty="0">
                <a:latin typeface="Courier New"/>
                <a:cs typeface="Courier New"/>
              </a:rPr>
              <a:t>confluencias de  caminos. </a:t>
            </a:r>
            <a:r>
              <a:rPr sz="600" dirty="0">
                <a:latin typeface="Courier New"/>
                <a:cs typeface="Courier New"/>
              </a:rPr>
              <a:t>Mora, (2006) </a:t>
            </a:r>
            <a:r>
              <a:rPr sz="600" spc="-5" dirty="0">
                <a:latin typeface="Courier New"/>
                <a:cs typeface="Courier New"/>
              </a:rPr>
              <a:t>asegura </a:t>
            </a:r>
            <a:r>
              <a:rPr sz="600" dirty="0">
                <a:latin typeface="Courier New"/>
                <a:cs typeface="Courier New"/>
              </a:rPr>
              <a:t>que la </a:t>
            </a:r>
            <a:r>
              <a:rPr sz="600" spc="-5" dirty="0">
                <a:latin typeface="Courier New"/>
                <a:cs typeface="Courier New"/>
              </a:rPr>
              <a:t>emoción </a:t>
            </a:r>
            <a:r>
              <a:rPr sz="600" dirty="0">
                <a:latin typeface="Courier New"/>
                <a:cs typeface="Courier New"/>
              </a:rPr>
              <a:t>es </a:t>
            </a:r>
            <a:r>
              <a:rPr sz="600" spc="-5" dirty="0">
                <a:latin typeface="Courier New"/>
                <a:cs typeface="Courier New"/>
              </a:rPr>
              <a:t>esencial </a:t>
            </a:r>
            <a:r>
              <a:rPr sz="600" dirty="0">
                <a:latin typeface="Courier New"/>
                <a:cs typeface="Courier New"/>
              </a:rPr>
              <a:t>para </a:t>
            </a:r>
            <a:r>
              <a:rPr sz="600" spc="-5" dirty="0">
                <a:latin typeface="Courier New"/>
                <a:cs typeface="Courier New"/>
              </a:rPr>
              <a:t>aprender </a:t>
            </a:r>
            <a:r>
              <a:rPr sz="600" dirty="0">
                <a:latin typeface="Courier New"/>
                <a:cs typeface="Courier New"/>
              </a:rPr>
              <a:t>y </a:t>
            </a:r>
            <a:r>
              <a:rPr sz="600" spc="-5" dirty="0">
                <a:latin typeface="Courier New"/>
                <a:cs typeface="Courier New"/>
              </a:rPr>
              <a:t>disfrutar aquello </a:t>
            </a:r>
            <a:r>
              <a:rPr sz="600" dirty="0">
                <a:latin typeface="Courier New"/>
                <a:cs typeface="Courier New"/>
              </a:rPr>
              <a:t>que se ama; </a:t>
            </a:r>
            <a:r>
              <a:rPr sz="600" spc="-5" dirty="0">
                <a:latin typeface="Courier New"/>
                <a:cs typeface="Courier New"/>
              </a:rPr>
              <a:t>la  indiferencia, </a:t>
            </a:r>
            <a:r>
              <a:rPr sz="600" dirty="0">
                <a:latin typeface="Courier New"/>
                <a:cs typeface="Courier New"/>
              </a:rPr>
              <a:t>el celo </a:t>
            </a:r>
            <a:r>
              <a:rPr sz="600" spc="-5" dirty="0">
                <a:latin typeface="Courier New"/>
                <a:cs typeface="Courier New"/>
              </a:rPr>
              <a:t>profesional </a:t>
            </a:r>
            <a:r>
              <a:rPr sz="600" dirty="0">
                <a:latin typeface="Courier New"/>
                <a:cs typeface="Courier New"/>
              </a:rPr>
              <a:t>y </a:t>
            </a:r>
            <a:r>
              <a:rPr sz="600" spc="-5" dirty="0">
                <a:latin typeface="Courier New"/>
                <a:cs typeface="Courier New"/>
              </a:rPr>
              <a:t>discriminación </a:t>
            </a:r>
            <a:r>
              <a:rPr sz="600" dirty="0">
                <a:latin typeface="Courier New"/>
                <a:cs typeface="Courier New"/>
              </a:rPr>
              <a:t>entre </a:t>
            </a:r>
            <a:r>
              <a:rPr sz="600" spc="-5" dirty="0">
                <a:latin typeface="Courier New"/>
                <a:cs typeface="Courier New"/>
              </a:rPr>
              <a:t>diversas </a:t>
            </a:r>
            <a:r>
              <a:rPr sz="600" dirty="0">
                <a:latin typeface="Courier New"/>
                <a:cs typeface="Courier New"/>
              </a:rPr>
              <a:t>áreas del </a:t>
            </a:r>
            <a:r>
              <a:rPr sz="600" spc="-5" dirty="0">
                <a:latin typeface="Courier New"/>
                <a:cs typeface="Courier New"/>
              </a:rPr>
              <a:t>conocimiento </a:t>
            </a:r>
            <a:r>
              <a:rPr sz="600" dirty="0">
                <a:latin typeface="Courier New"/>
                <a:cs typeface="Courier New"/>
              </a:rPr>
              <a:t>puede ser </a:t>
            </a:r>
            <a:r>
              <a:rPr sz="600" spc="-5" dirty="0">
                <a:latin typeface="Courier New"/>
                <a:cs typeface="Courier New"/>
              </a:rPr>
              <a:t>los  principales obstáculos </a:t>
            </a:r>
            <a:r>
              <a:rPr sz="600" dirty="0">
                <a:latin typeface="Courier New"/>
                <a:cs typeface="Courier New"/>
              </a:rPr>
              <a:t>para que </a:t>
            </a:r>
            <a:r>
              <a:rPr sz="600" spc="-5" dirty="0">
                <a:latin typeface="Courier New"/>
                <a:cs typeface="Courier New"/>
              </a:rPr>
              <a:t>adolescentes </a:t>
            </a:r>
            <a:r>
              <a:rPr sz="600" dirty="0">
                <a:latin typeface="Courier New"/>
                <a:cs typeface="Courier New"/>
              </a:rPr>
              <a:t>de sexto grado de </a:t>
            </a:r>
            <a:r>
              <a:rPr sz="600" spc="-5" dirty="0">
                <a:latin typeface="Courier New"/>
                <a:cs typeface="Courier New"/>
              </a:rPr>
              <a:t>preparatoria </a:t>
            </a:r>
            <a:r>
              <a:rPr sz="600" dirty="0">
                <a:latin typeface="Courier New"/>
                <a:cs typeface="Courier New"/>
              </a:rPr>
              <a:t>vean a la </a:t>
            </a:r>
            <a:r>
              <a:rPr sz="600" spc="-5" dirty="0">
                <a:latin typeface="Courier New"/>
                <a:cs typeface="Courier New"/>
              </a:rPr>
              <a:t>Literatura </a:t>
            </a:r>
            <a:r>
              <a:rPr sz="600" dirty="0">
                <a:latin typeface="Courier New"/>
                <a:cs typeface="Courier New"/>
              </a:rPr>
              <a:t>como </a:t>
            </a:r>
            <a:r>
              <a:rPr sz="600" spc="-5" dirty="0">
                <a:latin typeface="Courier New"/>
                <a:cs typeface="Courier New"/>
              </a:rPr>
              <a:t>una  materia encadenada </a:t>
            </a:r>
            <a:r>
              <a:rPr sz="600" dirty="0">
                <a:latin typeface="Courier New"/>
                <a:cs typeface="Courier New"/>
              </a:rPr>
              <a:t>al canon y la </a:t>
            </a:r>
            <a:r>
              <a:rPr sz="600" spc="-5" dirty="0">
                <a:latin typeface="Courier New"/>
                <a:cs typeface="Courier New"/>
              </a:rPr>
              <a:t>desvinculación </a:t>
            </a:r>
            <a:r>
              <a:rPr sz="600" dirty="0">
                <a:latin typeface="Courier New"/>
                <a:cs typeface="Courier New"/>
              </a:rPr>
              <a:t>con la vida</a:t>
            </a:r>
            <a:r>
              <a:rPr sz="600" spc="25" dirty="0">
                <a:latin typeface="Courier New"/>
                <a:cs typeface="Courier New"/>
              </a:rPr>
              <a:t> </a:t>
            </a:r>
            <a:r>
              <a:rPr sz="600" spc="-5" dirty="0">
                <a:latin typeface="Courier New"/>
                <a:cs typeface="Courier New"/>
              </a:rPr>
              <a:t>real.</a:t>
            </a:r>
            <a:endParaRPr sz="6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Times New Roman"/>
              <a:cs typeface="Times New Roman"/>
            </a:endParaRPr>
          </a:p>
          <a:p>
            <a:pPr marL="38100" marR="31750" indent="273050" algn="just">
              <a:lnSpc>
                <a:spcPct val="109600"/>
              </a:lnSpc>
            </a:pPr>
            <a:r>
              <a:rPr sz="600" dirty="0">
                <a:latin typeface="Courier New"/>
                <a:cs typeface="Courier New"/>
              </a:rPr>
              <a:t>La </a:t>
            </a:r>
            <a:r>
              <a:rPr sz="600" spc="-5" dirty="0">
                <a:latin typeface="Courier New"/>
                <a:cs typeface="Courier New"/>
              </a:rPr>
              <a:t>Transversalidad </a:t>
            </a:r>
            <a:r>
              <a:rPr sz="600" dirty="0">
                <a:latin typeface="Courier New"/>
                <a:cs typeface="Courier New"/>
              </a:rPr>
              <a:t>responde a las necesidades del </a:t>
            </a:r>
            <a:r>
              <a:rPr sz="600" spc="-5" dirty="0">
                <a:latin typeface="Courier New"/>
                <a:cs typeface="Courier New"/>
              </a:rPr>
              <a:t>estudiante </a:t>
            </a:r>
            <a:r>
              <a:rPr sz="600" dirty="0">
                <a:latin typeface="Courier New"/>
                <a:cs typeface="Courier New"/>
              </a:rPr>
              <a:t>y el </a:t>
            </a:r>
            <a:r>
              <a:rPr sz="600" spc="-5" dirty="0">
                <a:latin typeface="Courier New"/>
                <a:cs typeface="Courier New"/>
              </a:rPr>
              <a:t>docente </a:t>
            </a:r>
            <a:r>
              <a:rPr sz="600" dirty="0">
                <a:latin typeface="Courier New"/>
                <a:cs typeface="Courier New"/>
              </a:rPr>
              <a:t>cuando </a:t>
            </a:r>
            <a:r>
              <a:rPr sz="600" spc="5" dirty="0">
                <a:latin typeface="Courier New"/>
                <a:cs typeface="Courier New"/>
              </a:rPr>
              <a:t>se </a:t>
            </a:r>
            <a:r>
              <a:rPr sz="600" spc="-5" dirty="0">
                <a:latin typeface="Courier New"/>
                <a:cs typeface="Courier New"/>
              </a:rPr>
              <a:t>considera diseñar un  currículum </a:t>
            </a:r>
            <a:r>
              <a:rPr sz="600" dirty="0">
                <a:latin typeface="Courier New"/>
                <a:cs typeface="Courier New"/>
              </a:rPr>
              <a:t>que </a:t>
            </a:r>
            <a:r>
              <a:rPr sz="600" spc="-5" dirty="0">
                <a:latin typeface="Courier New"/>
                <a:cs typeface="Courier New"/>
              </a:rPr>
              <a:t>responda </a:t>
            </a:r>
            <a:r>
              <a:rPr sz="600" dirty="0">
                <a:latin typeface="Courier New"/>
                <a:cs typeface="Courier New"/>
              </a:rPr>
              <a:t>de forma </a:t>
            </a:r>
            <a:r>
              <a:rPr sz="600" spc="-5" dirty="0">
                <a:latin typeface="Courier New"/>
                <a:cs typeface="Courier New"/>
              </a:rPr>
              <a:t>natural </a:t>
            </a:r>
            <a:r>
              <a:rPr sz="600" dirty="0">
                <a:latin typeface="Courier New"/>
                <a:cs typeface="Courier New"/>
              </a:rPr>
              <a:t>y </a:t>
            </a:r>
            <a:r>
              <a:rPr sz="600" spc="-5" dirty="0">
                <a:latin typeface="Courier New"/>
                <a:cs typeface="Courier New"/>
              </a:rPr>
              <a:t>coherente, </a:t>
            </a:r>
            <a:r>
              <a:rPr sz="600" dirty="0">
                <a:latin typeface="Courier New"/>
                <a:cs typeface="Courier New"/>
              </a:rPr>
              <a:t>a las </a:t>
            </a:r>
            <a:r>
              <a:rPr sz="600" spc="-5" dirty="0">
                <a:latin typeface="Courier New"/>
                <a:cs typeface="Courier New"/>
              </a:rPr>
              <a:t>distintas necesidades que presentan </a:t>
            </a:r>
            <a:r>
              <a:rPr sz="600" dirty="0">
                <a:latin typeface="Courier New"/>
                <a:cs typeface="Courier New"/>
              </a:rPr>
              <a:t>los </a:t>
            </a:r>
            <a:r>
              <a:rPr sz="600" spc="-5" dirty="0">
                <a:latin typeface="Courier New"/>
                <a:cs typeface="Courier New"/>
              </a:rPr>
              <a:t>estudiantes  </a:t>
            </a:r>
            <a:r>
              <a:rPr sz="600" dirty="0">
                <a:latin typeface="Courier New"/>
                <a:cs typeface="Courier New"/>
              </a:rPr>
              <a:t>y, al mismo </a:t>
            </a:r>
            <a:r>
              <a:rPr sz="600" spc="-5" dirty="0">
                <a:latin typeface="Courier New"/>
                <a:cs typeface="Courier New"/>
              </a:rPr>
              <a:t>tiempo, proporcionar interesantes desafíos </a:t>
            </a:r>
            <a:r>
              <a:rPr sz="600" dirty="0">
                <a:latin typeface="Courier New"/>
                <a:cs typeface="Courier New"/>
              </a:rPr>
              <a:t>a todos para que se </a:t>
            </a:r>
            <a:r>
              <a:rPr sz="600" spc="-5" dirty="0">
                <a:latin typeface="Courier New"/>
                <a:cs typeface="Courier New"/>
              </a:rPr>
              <a:t>produzca </a:t>
            </a:r>
            <a:r>
              <a:rPr sz="600" dirty="0">
                <a:latin typeface="Courier New"/>
                <a:cs typeface="Courier New"/>
              </a:rPr>
              <a:t>un </a:t>
            </a:r>
            <a:r>
              <a:rPr sz="600" spc="-5" dirty="0">
                <a:latin typeface="Courier New"/>
                <a:cs typeface="Courier New"/>
              </a:rPr>
              <a:t>aprendizaje óptimo. Van  Tassel- </a:t>
            </a:r>
            <a:r>
              <a:rPr sz="600" dirty="0">
                <a:latin typeface="Courier New"/>
                <a:cs typeface="Courier New"/>
              </a:rPr>
              <a:t>Baska </a:t>
            </a:r>
            <a:r>
              <a:rPr sz="600" spc="-5" dirty="0">
                <a:latin typeface="Courier New"/>
                <a:cs typeface="Courier New"/>
              </a:rPr>
              <a:t>(2015).</a:t>
            </a:r>
            <a:endParaRPr sz="6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00">
              <a:latin typeface="Times New Roman"/>
              <a:cs typeface="Times New Roman"/>
            </a:endParaRPr>
          </a:p>
          <a:p>
            <a:pPr marL="38100" marR="33020" indent="273050" algn="just">
              <a:lnSpc>
                <a:spcPct val="110100"/>
              </a:lnSpc>
            </a:pPr>
            <a:r>
              <a:rPr sz="600" spc="-5" dirty="0">
                <a:latin typeface="Courier New"/>
                <a:cs typeface="Courier New"/>
              </a:rPr>
              <a:t>Movilizar saberes implicando </a:t>
            </a:r>
            <a:r>
              <a:rPr sz="600" dirty="0">
                <a:latin typeface="Courier New"/>
                <a:cs typeface="Courier New"/>
              </a:rPr>
              <a:t>a </a:t>
            </a:r>
            <a:r>
              <a:rPr sz="600" spc="-5" dirty="0">
                <a:latin typeface="Courier New"/>
                <a:cs typeface="Courier New"/>
              </a:rPr>
              <a:t>estudiantes apáticos, docentes individualistas, ambientes cerrados conlleva  transformar </a:t>
            </a:r>
            <a:r>
              <a:rPr sz="600" dirty="0">
                <a:latin typeface="Courier New"/>
                <a:cs typeface="Courier New"/>
              </a:rPr>
              <a:t>la </a:t>
            </a:r>
            <a:r>
              <a:rPr sz="600" spc="-5" dirty="0">
                <a:latin typeface="Courier New"/>
                <a:cs typeface="Courier New"/>
              </a:rPr>
              <a:t>enseñanza </a:t>
            </a:r>
            <a:r>
              <a:rPr sz="600" dirty="0">
                <a:latin typeface="Courier New"/>
                <a:cs typeface="Courier New"/>
              </a:rPr>
              <a:t>de la </a:t>
            </a:r>
            <a:r>
              <a:rPr sz="600" spc="-5" dirty="0">
                <a:latin typeface="Courier New"/>
                <a:cs typeface="Courier New"/>
              </a:rPr>
              <a:t>Literatura </a:t>
            </a:r>
            <a:r>
              <a:rPr sz="600" dirty="0">
                <a:latin typeface="Courier New"/>
                <a:cs typeface="Courier New"/>
              </a:rPr>
              <a:t>de una simple </a:t>
            </a:r>
            <a:r>
              <a:rPr sz="600" spc="-5" dirty="0">
                <a:latin typeface="Courier New"/>
                <a:cs typeface="Courier New"/>
              </a:rPr>
              <a:t>reproducción </a:t>
            </a:r>
            <a:r>
              <a:rPr sz="600" dirty="0">
                <a:latin typeface="Courier New"/>
                <a:cs typeface="Courier New"/>
              </a:rPr>
              <a:t>del canon en un </a:t>
            </a:r>
            <a:r>
              <a:rPr sz="600" spc="-5" dirty="0">
                <a:latin typeface="Courier New"/>
                <a:cs typeface="Courier New"/>
              </a:rPr>
              <a:t>trayecto </a:t>
            </a:r>
            <a:r>
              <a:rPr sz="600" dirty="0">
                <a:latin typeface="Courier New"/>
                <a:cs typeface="Courier New"/>
              </a:rPr>
              <a:t>que </a:t>
            </a:r>
            <a:r>
              <a:rPr sz="600" spc="-5" dirty="0">
                <a:latin typeface="Courier New"/>
                <a:cs typeface="Courier New"/>
              </a:rPr>
              <a:t>bifurque en  aprendizaje </a:t>
            </a:r>
            <a:r>
              <a:rPr sz="600" dirty="0">
                <a:latin typeface="Courier New"/>
                <a:cs typeface="Courier New"/>
              </a:rPr>
              <a:t>de vida a través del Teatro, donde el alumno aplica las competencias del </a:t>
            </a:r>
            <a:r>
              <a:rPr sz="600" spc="-5" dirty="0">
                <a:latin typeface="Courier New"/>
                <a:cs typeface="Courier New"/>
              </a:rPr>
              <a:t>aprender </a:t>
            </a:r>
            <a:r>
              <a:rPr sz="600" dirty="0">
                <a:latin typeface="Courier New"/>
                <a:cs typeface="Courier New"/>
              </a:rPr>
              <a:t>a aprender,  </a:t>
            </a:r>
            <a:r>
              <a:rPr sz="600" spc="-5" dirty="0">
                <a:latin typeface="Courier New"/>
                <a:cs typeface="Courier New"/>
              </a:rPr>
              <a:t>aprender </a:t>
            </a:r>
            <a:r>
              <a:rPr sz="600" dirty="0">
                <a:latin typeface="Courier New"/>
                <a:cs typeface="Courier New"/>
              </a:rPr>
              <a:t>a ser y </a:t>
            </a:r>
            <a:r>
              <a:rPr sz="600" spc="-5" dirty="0">
                <a:latin typeface="Courier New"/>
                <a:cs typeface="Courier New"/>
              </a:rPr>
              <a:t>aprender </a:t>
            </a:r>
            <a:r>
              <a:rPr sz="600" dirty="0">
                <a:latin typeface="Courier New"/>
                <a:cs typeface="Courier New"/>
              </a:rPr>
              <a:t>a </a:t>
            </a:r>
            <a:r>
              <a:rPr sz="600" spc="-5" dirty="0">
                <a:latin typeface="Courier New"/>
                <a:cs typeface="Courier New"/>
              </a:rPr>
              <a:t>convivir </a:t>
            </a:r>
            <a:r>
              <a:rPr sz="600" dirty="0">
                <a:latin typeface="Courier New"/>
                <a:cs typeface="Courier New"/>
              </a:rPr>
              <a:t>de la mano de un </a:t>
            </a:r>
            <a:r>
              <a:rPr sz="600" spc="-5" dirty="0">
                <a:latin typeface="Courier New"/>
                <a:cs typeface="Courier New"/>
              </a:rPr>
              <a:t>proceso </a:t>
            </a:r>
            <a:r>
              <a:rPr sz="600" dirty="0">
                <a:latin typeface="Courier New"/>
                <a:cs typeface="Courier New"/>
              </a:rPr>
              <a:t>de </a:t>
            </a:r>
            <a:r>
              <a:rPr sz="600" spc="-5" dirty="0">
                <a:latin typeface="Courier New"/>
                <a:cs typeface="Courier New"/>
              </a:rPr>
              <a:t>crecimiento </a:t>
            </a:r>
            <a:r>
              <a:rPr sz="600" dirty="0">
                <a:latin typeface="Courier New"/>
                <a:cs typeface="Courier New"/>
              </a:rPr>
              <a:t>mutuo </a:t>
            </a:r>
            <a:r>
              <a:rPr sz="600" spc="-5" dirty="0">
                <a:latin typeface="Courier New"/>
                <a:cs typeface="Courier New"/>
              </a:rPr>
              <a:t>cobijado </a:t>
            </a:r>
            <a:r>
              <a:rPr sz="600" dirty="0">
                <a:latin typeface="Courier New"/>
                <a:cs typeface="Courier New"/>
              </a:rPr>
              <a:t>en </a:t>
            </a:r>
            <a:r>
              <a:rPr sz="600" spc="-5" dirty="0">
                <a:latin typeface="Courier New"/>
                <a:cs typeface="Courier New"/>
              </a:rPr>
              <a:t>la  responsabilidad </a:t>
            </a:r>
            <a:r>
              <a:rPr sz="600" dirty="0">
                <a:latin typeface="Courier New"/>
                <a:cs typeface="Courier New"/>
              </a:rPr>
              <a:t>social. Esto es, volviendo a la </a:t>
            </a:r>
            <a:r>
              <a:rPr sz="600" spc="-5" dirty="0">
                <a:latin typeface="Courier New"/>
                <a:cs typeface="Courier New"/>
              </a:rPr>
              <a:t>Literatura </a:t>
            </a:r>
            <a:r>
              <a:rPr sz="600" dirty="0">
                <a:latin typeface="Courier New"/>
                <a:cs typeface="Courier New"/>
              </a:rPr>
              <a:t>y al Teatro ejes medulares de la </a:t>
            </a:r>
            <a:r>
              <a:rPr sz="600" spc="-5" dirty="0">
                <a:latin typeface="Courier New"/>
                <a:cs typeface="Courier New"/>
              </a:rPr>
              <a:t>conformación </a:t>
            </a:r>
            <a:r>
              <a:rPr sz="600" spc="5" dirty="0">
                <a:latin typeface="Courier New"/>
                <a:cs typeface="Courier New"/>
              </a:rPr>
              <a:t>de  </a:t>
            </a:r>
            <a:r>
              <a:rPr sz="600" spc="-5" dirty="0">
                <a:latin typeface="Courier New"/>
                <a:cs typeface="Courier New"/>
              </a:rPr>
              <a:t>ambientes propicios </a:t>
            </a:r>
            <a:r>
              <a:rPr sz="600" dirty="0">
                <a:latin typeface="Courier New"/>
                <a:cs typeface="Courier New"/>
              </a:rPr>
              <a:t>para el aprendizaje, </a:t>
            </a:r>
            <a:r>
              <a:rPr sz="600" spc="-5" dirty="0">
                <a:latin typeface="Courier New"/>
                <a:cs typeface="Courier New"/>
              </a:rPr>
              <a:t>Perkins</a:t>
            </a:r>
            <a:r>
              <a:rPr sz="600" spc="25" dirty="0">
                <a:latin typeface="Courier New"/>
                <a:cs typeface="Courier New"/>
              </a:rPr>
              <a:t> </a:t>
            </a:r>
            <a:r>
              <a:rPr sz="600" spc="-5" dirty="0">
                <a:latin typeface="Courier New"/>
                <a:cs typeface="Courier New"/>
              </a:rPr>
              <a:t>(1995).</a:t>
            </a:r>
            <a:endParaRPr sz="6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38100" algn="just">
              <a:lnSpc>
                <a:spcPct val="100000"/>
              </a:lnSpc>
            </a:pPr>
            <a:r>
              <a:rPr sz="600" dirty="0">
                <a:latin typeface="Courier New"/>
                <a:cs typeface="Courier New"/>
              </a:rPr>
              <a:t>Causas y </a:t>
            </a:r>
            <a:r>
              <a:rPr sz="600" spc="-5" dirty="0">
                <a:latin typeface="Courier New"/>
                <a:cs typeface="Courier New"/>
              </a:rPr>
              <a:t>efectos, estudios </a:t>
            </a:r>
            <a:r>
              <a:rPr sz="600" dirty="0">
                <a:latin typeface="Courier New"/>
                <a:cs typeface="Courier New"/>
              </a:rPr>
              <a:t>del </a:t>
            </a:r>
            <a:r>
              <a:rPr sz="600" i="1" dirty="0">
                <a:latin typeface="Courier New"/>
                <a:cs typeface="Courier New"/>
              </a:rPr>
              <a:t>Center for Gifete </a:t>
            </a:r>
            <a:r>
              <a:rPr sz="600" i="1" spc="-5" dirty="0">
                <a:latin typeface="Courier New"/>
                <a:cs typeface="Courier New"/>
              </a:rPr>
              <a:t>Education </a:t>
            </a:r>
            <a:r>
              <a:rPr sz="600" spc="-5" dirty="0">
                <a:latin typeface="Courier New"/>
                <a:cs typeface="Courier New"/>
              </a:rPr>
              <a:t>referente </a:t>
            </a:r>
            <a:r>
              <a:rPr sz="600" dirty="0">
                <a:latin typeface="Courier New"/>
                <a:cs typeface="Courier New"/>
              </a:rPr>
              <a:t>a la </a:t>
            </a:r>
            <a:r>
              <a:rPr sz="600" spc="-5" dirty="0">
                <a:latin typeface="Courier New"/>
                <a:cs typeface="Courier New"/>
              </a:rPr>
              <a:t>eficacia </a:t>
            </a:r>
            <a:r>
              <a:rPr sz="600" dirty="0">
                <a:latin typeface="Courier New"/>
                <a:cs typeface="Courier New"/>
              </a:rPr>
              <a:t>del </a:t>
            </a:r>
            <a:r>
              <a:rPr sz="600" spc="-5" dirty="0">
                <a:latin typeface="Courier New"/>
                <a:cs typeface="Courier New"/>
              </a:rPr>
              <a:t>Currículum </a:t>
            </a:r>
            <a:r>
              <a:rPr sz="600" dirty="0">
                <a:latin typeface="Courier New"/>
                <a:cs typeface="Courier New"/>
              </a:rPr>
              <a:t>de </a:t>
            </a:r>
            <a:r>
              <a:rPr sz="600" spc="-5" dirty="0">
                <a:latin typeface="Courier New"/>
                <a:cs typeface="Courier New"/>
              </a:rPr>
              <a:t>Ciencias</a:t>
            </a:r>
            <a:r>
              <a:rPr sz="600" spc="210" dirty="0">
                <a:latin typeface="Courier New"/>
                <a:cs typeface="Courier New"/>
              </a:rPr>
              <a:t> </a:t>
            </a:r>
            <a:r>
              <a:rPr sz="600" dirty="0">
                <a:latin typeface="Courier New"/>
                <a:cs typeface="Courier New"/>
              </a:rPr>
              <a:t>y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48250" y="1159322"/>
            <a:ext cx="218249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i="1" spc="5" dirty="0">
                <a:solidFill>
                  <a:srgbClr val="0070C0"/>
                </a:solidFill>
                <a:latin typeface="Century Gothic"/>
                <a:cs typeface="Century Gothic"/>
              </a:rPr>
              <a:t>A.M.E. </a:t>
            </a:r>
            <a:r>
              <a:rPr sz="1200" i="1" dirty="0">
                <a:solidFill>
                  <a:srgbClr val="0070C0"/>
                </a:solidFill>
                <a:latin typeface="Century Gothic"/>
                <a:cs typeface="Century Gothic"/>
              </a:rPr>
              <a:t>Grupos</a:t>
            </a:r>
            <a:r>
              <a:rPr sz="1200" i="1" spc="-30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sz="1200" i="1" spc="5" dirty="0">
                <a:solidFill>
                  <a:srgbClr val="0070C0"/>
                </a:solidFill>
                <a:latin typeface="Century Gothic"/>
                <a:cs typeface="Century Gothic"/>
              </a:rPr>
              <a:t>Heterogéneos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09838" y="9470404"/>
            <a:ext cx="69532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latin typeface="Arial"/>
                <a:cs typeface="Arial"/>
              </a:rPr>
              <a:t>Equipo</a:t>
            </a:r>
            <a:r>
              <a:rPr sz="1300" spc="-75" dirty="0">
                <a:latin typeface="Arial"/>
                <a:cs typeface="Arial"/>
              </a:rPr>
              <a:t> </a:t>
            </a:r>
            <a:r>
              <a:rPr sz="1300" spc="20" dirty="0">
                <a:latin typeface="Arial"/>
                <a:cs typeface="Arial"/>
              </a:rPr>
              <a:t>3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96995" y="9470404"/>
            <a:ext cx="68389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latin typeface="Arial"/>
                <a:cs typeface="Arial"/>
              </a:rPr>
              <a:t>Sesión</a:t>
            </a:r>
            <a:r>
              <a:rPr sz="1300" spc="-80" dirty="0">
                <a:latin typeface="Arial"/>
                <a:cs typeface="Arial"/>
              </a:rPr>
              <a:t> </a:t>
            </a:r>
            <a:r>
              <a:rPr sz="1300" spc="20" dirty="0"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019281" y="9470404"/>
            <a:ext cx="120014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20" dirty="0"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63743" y="1624966"/>
            <a:ext cx="2345055" cy="54546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1300" b="1" spc="15" dirty="0">
                <a:solidFill>
                  <a:srgbClr val="C00000"/>
                </a:solidFill>
                <a:latin typeface="Century Gothic"/>
                <a:cs typeface="Century Gothic"/>
              </a:rPr>
              <a:t>ANALISIS </a:t>
            </a:r>
            <a:r>
              <a:rPr sz="1300" b="1" spc="25" dirty="0">
                <a:solidFill>
                  <a:srgbClr val="C00000"/>
                </a:solidFill>
                <a:latin typeface="Century Gothic"/>
                <a:cs typeface="Century Gothic"/>
              </a:rPr>
              <a:t>MESA DE</a:t>
            </a:r>
            <a:r>
              <a:rPr sz="1300" b="1" spc="-4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1300" b="1" spc="15" dirty="0">
                <a:solidFill>
                  <a:srgbClr val="C00000"/>
                </a:solidFill>
                <a:latin typeface="Century Gothic"/>
                <a:cs typeface="Century Gothic"/>
              </a:rPr>
              <a:t>EXPERTOS</a:t>
            </a:r>
            <a:endParaRPr sz="1300">
              <a:latin typeface="Century Gothic"/>
              <a:cs typeface="Century Gothic"/>
            </a:endParaRPr>
          </a:p>
          <a:p>
            <a:pPr marL="24130">
              <a:lnSpc>
                <a:spcPct val="100000"/>
              </a:lnSpc>
              <a:spcBef>
                <a:spcPts val="259"/>
              </a:spcBef>
            </a:pPr>
            <a:r>
              <a:rPr sz="1700" b="1" dirty="0">
                <a:solidFill>
                  <a:srgbClr val="C00000"/>
                </a:solidFill>
                <a:latin typeface="Century Gothic"/>
                <a:cs typeface="Century Gothic"/>
              </a:rPr>
              <a:t>Grupos</a:t>
            </a:r>
            <a:r>
              <a:rPr sz="1700" b="1" spc="-5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17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Heterogéneos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16973" y="2488305"/>
            <a:ext cx="861822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spc="10" dirty="0">
                <a:solidFill>
                  <a:srgbClr val="1C4587"/>
                </a:solidFill>
                <a:latin typeface="Century Gothic"/>
                <a:cs typeface="Century Gothic"/>
              </a:rPr>
              <a:t>Trabajo </a:t>
            </a:r>
            <a:r>
              <a:rPr sz="13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en </a:t>
            </a:r>
            <a:r>
              <a:rPr sz="1300" b="1" u="heavy" spc="15" dirty="0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latin typeface="Century Gothic"/>
                <a:cs typeface="Century Gothic"/>
              </a:rPr>
              <a:t>grupos heterogéneos</a:t>
            </a:r>
            <a:r>
              <a:rPr sz="13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1300" b="1" spc="25" dirty="0">
                <a:solidFill>
                  <a:srgbClr val="1C4587"/>
                </a:solidFill>
                <a:latin typeface="Century Gothic"/>
                <a:cs typeface="Century Gothic"/>
              </a:rPr>
              <a:t>ya </a:t>
            </a:r>
            <a:r>
              <a:rPr sz="13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conformados para </a:t>
            </a:r>
            <a:r>
              <a:rPr sz="1300" b="1" spc="20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13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construcción </a:t>
            </a:r>
            <a:r>
              <a:rPr sz="1300" b="1" spc="20" dirty="0">
                <a:solidFill>
                  <a:srgbClr val="1C4587"/>
                </a:solidFill>
                <a:latin typeface="Century Gothic"/>
                <a:cs typeface="Century Gothic"/>
              </a:rPr>
              <a:t>de </a:t>
            </a:r>
            <a:r>
              <a:rPr sz="13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un Proyecto Interdisciplinario: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16973" y="2931247"/>
            <a:ext cx="9735820" cy="73723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300" b="1" spc="20" dirty="0">
                <a:solidFill>
                  <a:srgbClr val="F15927"/>
                </a:solidFill>
                <a:latin typeface="Century Gothic"/>
                <a:cs typeface="Century Gothic"/>
              </a:rPr>
              <a:t>A. </a:t>
            </a:r>
            <a:r>
              <a:rPr sz="1300" b="1" spc="15" dirty="0">
                <a:solidFill>
                  <a:srgbClr val="CC0000"/>
                </a:solidFill>
                <a:latin typeface="Century Gothic"/>
                <a:cs typeface="Century Gothic"/>
              </a:rPr>
              <a:t>Durante </a:t>
            </a:r>
            <a:r>
              <a:rPr sz="1300" b="1" spc="20" dirty="0">
                <a:solidFill>
                  <a:srgbClr val="CC0000"/>
                </a:solidFill>
                <a:latin typeface="Century Gothic"/>
                <a:cs typeface="Century Gothic"/>
              </a:rPr>
              <a:t>la </a:t>
            </a:r>
            <a:r>
              <a:rPr sz="1300" b="1" spc="15" dirty="0">
                <a:solidFill>
                  <a:srgbClr val="CC0000"/>
                </a:solidFill>
                <a:latin typeface="Century Gothic"/>
                <a:cs typeface="Century Gothic"/>
              </a:rPr>
              <a:t>revisión </a:t>
            </a:r>
            <a:r>
              <a:rPr sz="1300" b="1" spc="20" dirty="0">
                <a:solidFill>
                  <a:srgbClr val="CC0000"/>
                </a:solidFill>
                <a:latin typeface="Century Gothic"/>
                <a:cs typeface="Century Gothic"/>
              </a:rPr>
              <a:t>de </a:t>
            </a:r>
            <a:r>
              <a:rPr sz="1300" b="1" spc="15" dirty="0">
                <a:solidFill>
                  <a:srgbClr val="CC0000"/>
                </a:solidFill>
                <a:latin typeface="Century Gothic"/>
                <a:cs typeface="Century Gothic"/>
              </a:rPr>
              <a:t>los </a:t>
            </a:r>
            <a:r>
              <a:rPr sz="1300" b="1" spc="20" dirty="0">
                <a:solidFill>
                  <a:srgbClr val="CC0000"/>
                </a:solidFill>
                <a:latin typeface="Century Gothic"/>
                <a:cs typeface="Century Gothic"/>
              </a:rPr>
              <a:t>documentos </a:t>
            </a:r>
            <a:r>
              <a:rPr sz="1300" b="1" spc="10" dirty="0">
                <a:solidFill>
                  <a:srgbClr val="CC0000"/>
                </a:solidFill>
                <a:latin typeface="Century Gothic"/>
                <a:cs typeface="Century Gothic"/>
              </a:rPr>
              <a:t>c.1) </a:t>
            </a:r>
            <a:r>
              <a:rPr sz="1300" b="1" spc="15" dirty="0">
                <a:solidFill>
                  <a:srgbClr val="CC0000"/>
                </a:solidFill>
                <a:latin typeface="Century Gothic"/>
                <a:cs typeface="Century Gothic"/>
              </a:rPr>
              <a:t>A.M.E. Personal., </a:t>
            </a:r>
            <a:r>
              <a:rPr sz="1300" b="1" spc="20" dirty="0">
                <a:solidFill>
                  <a:srgbClr val="CC0000"/>
                </a:solidFill>
                <a:latin typeface="Century Gothic"/>
                <a:cs typeface="Century Gothic"/>
              </a:rPr>
              <a:t>de </a:t>
            </a:r>
            <a:r>
              <a:rPr sz="1300" b="1" spc="15" dirty="0">
                <a:solidFill>
                  <a:srgbClr val="CC0000"/>
                </a:solidFill>
                <a:latin typeface="Century Gothic"/>
                <a:cs typeface="Century Gothic"/>
              </a:rPr>
              <a:t>todos los integrantes </a:t>
            </a:r>
            <a:r>
              <a:rPr sz="1300" b="1" spc="10" dirty="0">
                <a:solidFill>
                  <a:srgbClr val="CC0000"/>
                </a:solidFill>
                <a:latin typeface="Century Gothic"/>
                <a:cs typeface="Century Gothic"/>
              </a:rPr>
              <a:t>del </a:t>
            </a:r>
            <a:r>
              <a:rPr sz="1300" b="1" spc="20" dirty="0">
                <a:solidFill>
                  <a:srgbClr val="CC0000"/>
                </a:solidFill>
                <a:latin typeface="Century Gothic"/>
                <a:cs typeface="Century Gothic"/>
              </a:rPr>
              <a:t>grupo</a:t>
            </a:r>
            <a:r>
              <a:rPr sz="1300" b="1" spc="-130" dirty="0">
                <a:solidFill>
                  <a:srgbClr val="CC0000"/>
                </a:solidFill>
                <a:latin typeface="Century Gothic"/>
                <a:cs typeface="Century Gothic"/>
              </a:rPr>
              <a:t> </a:t>
            </a:r>
            <a:r>
              <a:rPr sz="1300" b="1" spc="10" dirty="0">
                <a:solidFill>
                  <a:srgbClr val="CC0000"/>
                </a:solidFill>
                <a:latin typeface="Century Gothic"/>
                <a:cs typeface="Century Gothic"/>
              </a:rPr>
              <a:t>heterogéneo:</a:t>
            </a:r>
            <a:endParaRPr sz="1300">
              <a:latin typeface="Century Gothic"/>
              <a:cs typeface="Century Gothic"/>
            </a:endParaRPr>
          </a:p>
          <a:p>
            <a:pPr marL="233045" indent="-220979">
              <a:lnSpc>
                <a:spcPct val="100000"/>
              </a:lnSpc>
              <a:spcBef>
                <a:spcPts val="300"/>
              </a:spcBef>
              <a:buClr>
                <a:srgbClr val="0EB1A9"/>
              </a:buClr>
              <a:buFont typeface="Century Gothic"/>
              <a:buAutoNum type="arabicPeriod"/>
              <a:tabLst>
                <a:tab pos="233679" algn="l"/>
              </a:tabLst>
            </a:pP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Centrar </a:t>
            </a:r>
            <a:r>
              <a:rPr sz="1300" spc="45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atención </a:t>
            </a:r>
            <a:r>
              <a:rPr sz="1300" spc="25" dirty="0">
                <a:solidFill>
                  <a:srgbClr val="1C4587"/>
                </a:solidFill>
                <a:latin typeface="Century Gothic"/>
                <a:cs typeface="Century Gothic"/>
              </a:rPr>
              <a:t>en </a:t>
            </a:r>
            <a:r>
              <a:rPr sz="1300" spc="20" dirty="0">
                <a:solidFill>
                  <a:srgbClr val="1C4587"/>
                </a:solidFill>
                <a:latin typeface="Century Gothic"/>
                <a:cs typeface="Century Gothic"/>
              </a:rPr>
              <a:t>las </a:t>
            </a:r>
            <a:r>
              <a:rPr sz="1300" spc="10" dirty="0">
                <a:solidFill>
                  <a:srgbClr val="1C4587"/>
                </a:solidFill>
                <a:latin typeface="Century Gothic"/>
                <a:cs typeface="Century Gothic"/>
              </a:rPr>
              <a:t>preguntas </a:t>
            </a:r>
            <a:r>
              <a:rPr sz="1300" spc="20" dirty="0">
                <a:solidFill>
                  <a:srgbClr val="1C4587"/>
                </a:solidFill>
                <a:latin typeface="Century Gothic"/>
                <a:cs typeface="Century Gothic"/>
              </a:rPr>
              <a:t>que </a:t>
            </a:r>
            <a:r>
              <a:rPr sz="1300" spc="25" dirty="0">
                <a:solidFill>
                  <a:srgbClr val="1C4587"/>
                </a:solidFill>
                <a:latin typeface="Century Gothic"/>
                <a:cs typeface="Century Gothic"/>
              </a:rPr>
              <a:t>a </a:t>
            </a: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continuación se </a:t>
            </a:r>
            <a:r>
              <a:rPr sz="1300" spc="25" dirty="0">
                <a:solidFill>
                  <a:srgbClr val="1C4587"/>
                </a:solidFill>
                <a:latin typeface="Century Gothic"/>
                <a:cs typeface="Century Gothic"/>
              </a:rPr>
              <a:t>exponen </a:t>
            </a:r>
            <a:r>
              <a:rPr sz="1300" spc="20" dirty="0">
                <a:solidFill>
                  <a:srgbClr val="1C4587"/>
                </a:solidFill>
                <a:latin typeface="Century Gothic"/>
                <a:cs typeface="Century Gothic"/>
              </a:rPr>
              <a:t>y </a:t>
            </a:r>
            <a:r>
              <a:rPr sz="1300" b="1" spc="10" dirty="0">
                <a:solidFill>
                  <a:srgbClr val="0EB1A9"/>
                </a:solidFill>
                <a:latin typeface="Century Gothic"/>
                <a:cs typeface="Century Gothic"/>
              </a:rPr>
              <a:t>reflexionar </a:t>
            </a: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sobre </a:t>
            </a:r>
            <a:r>
              <a:rPr sz="1300" spc="35" dirty="0">
                <a:solidFill>
                  <a:srgbClr val="1C4587"/>
                </a:solidFill>
                <a:latin typeface="Century Gothic"/>
                <a:cs typeface="Century Gothic"/>
              </a:rPr>
              <a:t>las</a:t>
            </a:r>
            <a:r>
              <a:rPr sz="1300" spc="-229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1300" spc="20" dirty="0">
                <a:solidFill>
                  <a:srgbClr val="1C4587"/>
                </a:solidFill>
                <a:latin typeface="Century Gothic"/>
                <a:cs typeface="Century Gothic"/>
              </a:rPr>
              <a:t>mismas.</a:t>
            </a:r>
            <a:endParaRPr sz="1300">
              <a:latin typeface="Century Gothic"/>
              <a:cs typeface="Century Gothic"/>
            </a:endParaRPr>
          </a:p>
          <a:p>
            <a:pPr marL="233045" indent="-220979">
              <a:lnSpc>
                <a:spcPct val="100000"/>
              </a:lnSpc>
              <a:spcBef>
                <a:spcPts val="325"/>
              </a:spcBef>
              <a:buClr>
                <a:srgbClr val="0EB1A9"/>
              </a:buClr>
              <a:buFont typeface="Century Gothic"/>
              <a:buAutoNum type="arabicPeriod"/>
              <a:tabLst>
                <a:tab pos="233679" algn="l"/>
              </a:tabLst>
            </a:pP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Redactar </a:t>
            </a:r>
            <a:r>
              <a:rPr sz="1300" spc="45" dirty="0">
                <a:solidFill>
                  <a:srgbClr val="1C4587"/>
                </a:solidFill>
                <a:latin typeface="Century Gothic"/>
                <a:cs typeface="Century Gothic"/>
              </a:rPr>
              <a:t>la </a:t>
            </a: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respuesta </a:t>
            </a:r>
            <a:r>
              <a:rPr sz="1300" b="1" spc="20" dirty="0">
                <a:solidFill>
                  <a:srgbClr val="1C4587"/>
                </a:solidFill>
                <a:latin typeface="Century Gothic"/>
                <a:cs typeface="Century Gothic"/>
              </a:rPr>
              <a:t>(de </a:t>
            </a:r>
            <a:r>
              <a:rPr sz="1300" b="1" spc="15" dirty="0">
                <a:solidFill>
                  <a:srgbClr val="1C4587"/>
                </a:solidFill>
                <a:latin typeface="Century Gothic"/>
                <a:cs typeface="Century Gothic"/>
              </a:rPr>
              <a:t>manera </a:t>
            </a:r>
            <a:r>
              <a:rPr sz="1300" b="1" spc="20" dirty="0">
                <a:solidFill>
                  <a:srgbClr val="1C4587"/>
                </a:solidFill>
                <a:latin typeface="Century Gothic"/>
                <a:cs typeface="Century Gothic"/>
              </a:rPr>
              <a:t>consensuada) </a:t>
            </a:r>
            <a:r>
              <a:rPr sz="1300" spc="25" dirty="0">
                <a:solidFill>
                  <a:srgbClr val="1C4587"/>
                </a:solidFill>
                <a:latin typeface="Century Gothic"/>
                <a:cs typeface="Century Gothic"/>
              </a:rPr>
              <a:t>a </a:t>
            </a: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cada </a:t>
            </a:r>
            <a:r>
              <a:rPr sz="1300" spc="25" dirty="0">
                <a:solidFill>
                  <a:srgbClr val="1C4587"/>
                </a:solidFill>
                <a:latin typeface="Century Gothic"/>
                <a:cs typeface="Century Gothic"/>
              </a:rPr>
              <a:t>una </a:t>
            </a:r>
            <a:r>
              <a:rPr sz="1300" spc="20" dirty="0">
                <a:solidFill>
                  <a:srgbClr val="1C4587"/>
                </a:solidFill>
                <a:latin typeface="Century Gothic"/>
                <a:cs typeface="Century Gothic"/>
              </a:rPr>
              <a:t>de </a:t>
            </a:r>
            <a:r>
              <a:rPr sz="1300" spc="35" dirty="0">
                <a:solidFill>
                  <a:srgbClr val="1C4587"/>
                </a:solidFill>
                <a:latin typeface="Century Gothic"/>
                <a:cs typeface="Century Gothic"/>
              </a:rPr>
              <a:t>las </a:t>
            </a:r>
            <a:r>
              <a:rPr sz="1300" spc="10" dirty="0">
                <a:solidFill>
                  <a:srgbClr val="1C4587"/>
                </a:solidFill>
                <a:latin typeface="Century Gothic"/>
                <a:cs typeface="Century Gothic"/>
              </a:rPr>
              <a:t>preguntas </a:t>
            </a:r>
            <a:r>
              <a:rPr sz="1300" spc="15" dirty="0">
                <a:solidFill>
                  <a:srgbClr val="1C4587"/>
                </a:solidFill>
                <a:latin typeface="Century Gothic"/>
                <a:cs typeface="Century Gothic"/>
              </a:rPr>
              <a:t>propuestas </a:t>
            </a:r>
            <a:r>
              <a:rPr sz="1300" spc="25" dirty="0">
                <a:solidFill>
                  <a:srgbClr val="1C4587"/>
                </a:solidFill>
                <a:latin typeface="Century Gothic"/>
                <a:cs typeface="Century Gothic"/>
              </a:rPr>
              <a:t>en </a:t>
            </a:r>
            <a:r>
              <a:rPr sz="1300" spc="5" dirty="0">
                <a:solidFill>
                  <a:srgbClr val="1C4587"/>
                </a:solidFill>
                <a:latin typeface="Century Gothic"/>
                <a:cs typeface="Century Gothic"/>
              </a:rPr>
              <a:t>el </a:t>
            </a:r>
            <a:r>
              <a:rPr sz="1300" spc="10" dirty="0">
                <a:solidFill>
                  <a:srgbClr val="1C4587"/>
                </a:solidFill>
                <a:latin typeface="Century Gothic"/>
                <a:cs typeface="Century Gothic"/>
              </a:rPr>
              <a:t>presente</a:t>
            </a:r>
            <a:r>
              <a:rPr sz="1300" spc="-80" dirty="0">
                <a:solidFill>
                  <a:srgbClr val="1C4587"/>
                </a:solidFill>
                <a:latin typeface="Century Gothic"/>
                <a:cs typeface="Century Gothic"/>
              </a:rPr>
              <a:t> </a:t>
            </a:r>
            <a:r>
              <a:rPr sz="1300" spc="20" dirty="0">
                <a:solidFill>
                  <a:srgbClr val="1C4587"/>
                </a:solidFill>
                <a:latin typeface="Century Gothic"/>
                <a:cs typeface="Century Gothic"/>
              </a:rPr>
              <a:t>formato.</a:t>
            </a:r>
            <a:endParaRPr sz="1300">
              <a:latin typeface="Century Gothic"/>
              <a:cs typeface="Century Gothic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1407308" y="3922838"/>
          <a:ext cx="10953115" cy="5328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6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82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300" b="1" i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Planeación </a:t>
                      </a:r>
                      <a:r>
                        <a:rPr sz="1300" b="1" i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1300" b="1" i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Proyectos</a:t>
                      </a:r>
                      <a:r>
                        <a:rPr sz="1300" b="1" i="1" spc="-3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i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Interdisciplinarios</a:t>
                      </a:r>
                      <a:endParaRPr sz="1300"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9050">
                      <a:solidFill>
                        <a:srgbClr val="9FC5E8"/>
                      </a:solidFill>
                      <a:prstDash val="solid"/>
                    </a:lnL>
                    <a:lnR w="19050">
                      <a:solidFill>
                        <a:srgbClr val="6FA8DC"/>
                      </a:solidFill>
                      <a:prstDash val="solid"/>
                    </a:lnR>
                    <a:lnT w="19050">
                      <a:solidFill>
                        <a:srgbClr val="9FC5E8"/>
                      </a:solidFill>
                      <a:prstDash val="solid"/>
                    </a:lnT>
                    <a:lnB w="19050">
                      <a:solidFill>
                        <a:srgbClr val="9FC5E8"/>
                      </a:solidFill>
                      <a:prstDash val="soli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6FA8DC"/>
                      </a:solidFill>
                      <a:prstDash val="solid"/>
                    </a:lnL>
                    <a:lnR w="19050">
                      <a:solidFill>
                        <a:srgbClr val="9FC5E8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300" b="1" i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Documentación </a:t>
                      </a:r>
                      <a:r>
                        <a:rPr sz="1300" b="1" i="1" spc="1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del </a:t>
                      </a:r>
                      <a:r>
                        <a:rPr sz="1300" b="1" i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proceso </a:t>
                      </a:r>
                      <a:r>
                        <a:rPr sz="1300" b="1" i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y </a:t>
                      </a:r>
                      <a:r>
                        <a:rPr sz="1300" b="1" i="1" spc="15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portafolios </a:t>
                      </a:r>
                      <a:r>
                        <a:rPr sz="1300" b="1" i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sz="1300" b="1" i="1" spc="-7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i="1" spc="20" dirty="0">
                          <a:solidFill>
                            <a:srgbClr val="1C4587"/>
                          </a:solidFill>
                          <a:latin typeface="Century Gothic"/>
                          <a:cs typeface="Century Gothic"/>
                        </a:rPr>
                        <a:t>evidencias</a:t>
                      </a:r>
                      <a:endParaRPr sz="1300"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9050">
                      <a:solidFill>
                        <a:srgbClr val="9FC5E8"/>
                      </a:solidFill>
                      <a:prstDash val="solid"/>
                    </a:lnL>
                    <a:lnR w="19050">
                      <a:solidFill>
                        <a:srgbClr val="9FC5E8"/>
                      </a:solidFill>
                      <a:prstDash val="solid"/>
                    </a:lnR>
                    <a:lnT w="19050">
                      <a:solidFill>
                        <a:srgbClr val="9FC5E8"/>
                      </a:solidFill>
                      <a:prstDash val="solid"/>
                    </a:lnT>
                    <a:lnB w="19050">
                      <a:solidFill>
                        <a:srgbClr val="9FC5E8"/>
                      </a:solidFill>
                      <a:prstDash val="solid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9693">
                <a:tc>
                  <a:txBody>
                    <a:bodyPr/>
                    <a:lstStyle/>
                    <a:p>
                      <a:pPr marL="80645" marR="71755">
                        <a:lnSpc>
                          <a:spcPts val="1430"/>
                        </a:lnSpc>
                        <a:spcBef>
                          <a:spcPts val="680"/>
                        </a:spcBef>
                      </a:pP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¿A </a:t>
                      </a:r>
                      <a:r>
                        <a:rPr sz="1200" b="1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qué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responde la necesidad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 crear </a:t>
                      </a:r>
                      <a:r>
                        <a:rPr sz="1200" b="1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proyectos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interdisciplinarios  </a:t>
                      </a:r>
                      <a:r>
                        <a:rPr sz="1200" b="1" spc="1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como </a:t>
                      </a:r>
                      <a:r>
                        <a:rPr sz="1200" b="1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medio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aprendizaje </a:t>
                      </a:r>
                      <a:r>
                        <a:rPr sz="1200" b="1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hoy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en</a:t>
                      </a:r>
                      <a:r>
                        <a:rPr sz="1200" b="1" spc="-7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día?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8775" marR="60960" indent="-278130" algn="just">
                        <a:lnSpc>
                          <a:spcPct val="98700"/>
                        </a:lnSpc>
                        <a:buFont typeface="Symbol"/>
                        <a:buChar char=""/>
                        <a:tabLst>
                          <a:tab pos="359410" algn="l"/>
                        </a:tabLst>
                      </a:pP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Obedece</a:t>
                      </a:r>
                      <a:r>
                        <a:rPr sz="1200" spc="-4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1200" spc="-4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1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la</a:t>
                      </a:r>
                      <a:r>
                        <a:rPr sz="1200" spc="-4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búsqueda</a:t>
                      </a:r>
                      <a:r>
                        <a:rPr sz="1200" spc="-4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de</a:t>
                      </a:r>
                      <a:r>
                        <a:rPr sz="1200" spc="-7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alternativas</a:t>
                      </a:r>
                      <a:r>
                        <a:rPr sz="1200" spc="-6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1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para</a:t>
                      </a:r>
                      <a:r>
                        <a:rPr sz="1200" spc="-4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solucionar</a:t>
                      </a:r>
                      <a:r>
                        <a:rPr sz="1200" spc="-4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problemas</a:t>
                      </a:r>
                      <a:r>
                        <a:rPr sz="1200" spc="-6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del</a:t>
                      </a:r>
                      <a:r>
                        <a:rPr sz="1200" spc="-5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siglo 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XXI con base</a:t>
                      </a:r>
                      <a:r>
                        <a:rPr sz="1200" spc="27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1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en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procesos </a:t>
                      </a:r>
                      <a:r>
                        <a:rPr sz="1200" spc="1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en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sus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contextos que involucren trabajo  autónomo del estudiante,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bajo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la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visión socioconstructivista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y cognitiva,  generando respuestas como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resultado de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aprendizaje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esperado. Permite 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la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formular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estrategias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que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solucionan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problemas</a:t>
                      </a:r>
                      <a:r>
                        <a:rPr sz="1200" spc="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reales.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0645" marR="71120">
                        <a:lnSpc>
                          <a:spcPts val="1430"/>
                        </a:lnSpc>
                      </a:pP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¿Cuáles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podrían </a:t>
                      </a:r>
                      <a:r>
                        <a:rPr sz="1200" b="1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ser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los elementos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fundamentales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para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la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estructuración  y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planeación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 los proyectos</a:t>
                      </a:r>
                      <a:r>
                        <a:rPr sz="1200" b="1" spc="-3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interdisciplinarios?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0645" marR="63500" indent="555625" algn="just">
                        <a:lnSpc>
                          <a:spcPct val="99100"/>
                        </a:lnSpc>
                      </a:pP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El compromiso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docente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respecto </a:t>
                      </a:r>
                      <a:r>
                        <a:rPr sz="1200" spc="1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al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manejo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absoluto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de contenidos 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permite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generar proyectos interdisciplinarios.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Como resultado </a:t>
                      </a:r>
                      <a:r>
                        <a:rPr sz="1200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Conocer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perfectamente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los contenidos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del programa, </a:t>
                      </a:r>
                      <a:r>
                        <a:rPr sz="1200" spc="5" dirty="0">
                          <a:solidFill>
                            <a:srgbClr val="E36C0A"/>
                          </a:solidFill>
                          <a:latin typeface="Cambria"/>
                          <a:cs typeface="Cambria"/>
                        </a:rPr>
                        <a:t>así como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para </a:t>
                      </a:r>
                      <a:r>
                        <a:rPr sz="1200" spc="-10" dirty="0">
                          <a:latin typeface="Cambria"/>
                          <a:cs typeface="Cambria"/>
                        </a:rPr>
                        <a:t>la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estructuración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y  planeación </a:t>
                      </a:r>
                      <a:r>
                        <a:rPr sz="1200" spc="-15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proyectos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interdisciplinarios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para generar conexiones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entre  currícula y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proyectos.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Requiere que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el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docente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lleve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a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cabo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un proceso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de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preparación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diferentes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ejes: evaluación,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trabajo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operativo de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indagación y  generar</a:t>
                      </a:r>
                      <a:r>
                        <a:rPr sz="1200" spc="-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10" dirty="0">
                          <a:latin typeface="Cambria"/>
                          <a:cs typeface="Cambria"/>
                        </a:rPr>
                        <a:t>en</a:t>
                      </a:r>
                      <a:r>
                        <a:rPr sz="1200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sus</a:t>
                      </a:r>
                      <a:r>
                        <a:rPr sz="1200" spc="-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alumnos</a:t>
                      </a:r>
                      <a:r>
                        <a:rPr sz="1200" spc="-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herramientas</a:t>
                      </a:r>
                      <a:r>
                        <a:rPr sz="1200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que</a:t>
                      </a:r>
                      <a:r>
                        <a:rPr sz="1200" spc="-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permitan</a:t>
                      </a:r>
                      <a:r>
                        <a:rPr sz="1200" spc="-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que</a:t>
                      </a:r>
                      <a:r>
                        <a:rPr sz="1200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sus</a:t>
                      </a:r>
                      <a:r>
                        <a:rPr sz="1200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alumnos</a:t>
                      </a:r>
                      <a:r>
                        <a:rPr sz="1200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10" dirty="0">
                          <a:latin typeface="Cambria"/>
                          <a:cs typeface="Cambria"/>
                        </a:rPr>
                        <a:t>conecten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y transfieran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aprendizajes </a:t>
                      </a:r>
                      <a:r>
                        <a:rPr sz="1200" spc="10" dirty="0">
                          <a:latin typeface="Cambria"/>
                          <a:cs typeface="Cambria"/>
                        </a:rPr>
                        <a:t>en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diferentes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asignaturas (andamiaje </a:t>
                      </a:r>
                      <a:r>
                        <a:rPr sz="1200" spc="-15" dirty="0">
                          <a:latin typeface="Cambria"/>
                          <a:cs typeface="Cambria"/>
                        </a:rPr>
                        <a:t>de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transversalidad).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80645" marR="63500" indent="555625" algn="just">
                        <a:lnSpc>
                          <a:spcPct val="98800"/>
                        </a:lnSpc>
                        <a:spcBef>
                          <a:spcPts val="10"/>
                        </a:spcBef>
                      </a:pPr>
                      <a:r>
                        <a:rPr sz="1200" spc="5" dirty="0">
                          <a:latin typeface="Cambria"/>
                          <a:cs typeface="Cambria"/>
                        </a:rPr>
                        <a:t>Para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planearlo debe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ser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capaz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jerarquizarlo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de acuerdo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con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su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trascendencia y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significado </a:t>
                      </a:r>
                      <a:r>
                        <a:rPr sz="1200" spc="10" dirty="0">
                          <a:latin typeface="Cambria"/>
                          <a:cs typeface="Cambria"/>
                        </a:rPr>
                        <a:t>en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el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contexto actual, </a:t>
                      </a:r>
                      <a:r>
                        <a:rPr sz="1200" spc="-15" dirty="0">
                          <a:latin typeface="Cambria"/>
                          <a:cs typeface="Cambria"/>
                        </a:rPr>
                        <a:t>se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deben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recomendar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los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elementos esenciales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de cada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asignatura,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de tal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manera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que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sean utilizados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como conceptos y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características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fundamentales y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esa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forma </a:t>
                      </a:r>
                      <a:r>
                        <a:rPr sz="1200" spc="-10" dirty="0">
                          <a:latin typeface="Cambria"/>
                          <a:cs typeface="Cambria"/>
                        </a:rPr>
                        <a:t>le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permitan  </a:t>
                      </a:r>
                      <a:r>
                        <a:rPr sz="1200" spc="5" dirty="0">
                          <a:latin typeface="Cambria"/>
                          <a:cs typeface="Cambria"/>
                        </a:rPr>
                        <a:t>conectar con la realidad y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ser</a:t>
                      </a:r>
                      <a:r>
                        <a:rPr sz="1200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aplicados.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86360" marB="0">
                    <a:lnL w="19050">
                      <a:solidFill>
                        <a:srgbClr val="9FC5E8"/>
                      </a:solidFill>
                      <a:prstDash val="solid"/>
                    </a:lnL>
                    <a:lnR w="19050">
                      <a:solidFill>
                        <a:srgbClr val="9FC5E8"/>
                      </a:solidFill>
                      <a:prstDash val="solid"/>
                    </a:lnR>
                    <a:lnT w="19050">
                      <a:solidFill>
                        <a:srgbClr val="9FC5E8"/>
                      </a:solidFill>
                      <a:prstDash val="solid"/>
                    </a:lnT>
                    <a:lnB w="19050">
                      <a:solidFill>
                        <a:srgbClr val="9FC5E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9FC5E8"/>
                      </a:solidFill>
                      <a:prstDash val="solid"/>
                    </a:lnL>
                    <a:lnR w="19050">
                      <a:solidFill>
                        <a:srgbClr val="9FC5E8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algn="just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¿Qué entendemos </a:t>
                      </a:r>
                      <a:r>
                        <a:rPr sz="1200" b="1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por</a:t>
                      </a:r>
                      <a:r>
                        <a:rPr sz="1200" b="1" spc="-2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“documentación”?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8775" marR="65405" indent="-27813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58775" algn="l"/>
                          <a:tab pos="35941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Evaluación y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documentación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convergen,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pero son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procesos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netamente  diferentes.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358775" marR="68580" indent="-278130">
                        <a:lnSpc>
                          <a:spcPts val="1430"/>
                        </a:lnSpc>
                        <a:spcBef>
                          <a:spcPts val="100"/>
                        </a:spcBef>
                        <a:buFont typeface="Symbol"/>
                        <a:buChar char=""/>
                        <a:tabLst>
                          <a:tab pos="358775" algn="l"/>
                          <a:tab pos="35941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Documentación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postura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del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docente donde inicia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siendo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observador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del 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proceso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aprendizaje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 sus estudiantes.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358775" indent="-278765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58775" algn="l"/>
                          <a:tab pos="35941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Todo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indicio de comprensión </a:t>
                      </a:r>
                      <a:r>
                        <a:rPr sz="1200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es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digno de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ser</a:t>
                      </a:r>
                      <a:r>
                        <a:rPr sz="1200" spc="4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documentado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358775" marR="65405" indent="-278130">
                        <a:lnSpc>
                          <a:spcPts val="1430"/>
                        </a:lnSpc>
                        <a:spcBef>
                          <a:spcPts val="110"/>
                        </a:spcBef>
                        <a:buFont typeface="Symbol"/>
                        <a:buChar char=""/>
                        <a:tabLst>
                          <a:tab pos="358775" algn="l"/>
                          <a:tab pos="35941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Surge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del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docente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como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observador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al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reconocer que </a:t>
                      </a:r>
                      <a:r>
                        <a:rPr sz="1200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el otro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está </a:t>
                      </a:r>
                      <a:r>
                        <a:rPr sz="1200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en el 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proceso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aprendizaje y que produce evidencias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que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lo</a:t>
                      </a:r>
                      <a:r>
                        <a:rPr sz="1200" spc="-3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representan.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358775" indent="-278765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358775" algn="l"/>
                          <a:tab pos="35941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Surge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desde el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momento </a:t>
                      </a:r>
                      <a:r>
                        <a:rPr sz="1200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en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que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se genera </a:t>
                      </a:r>
                      <a:r>
                        <a:rPr sz="1200" spc="-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la</a:t>
                      </a:r>
                      <a:r>
                        <a:rPr sz="1200" spc="13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pregunta.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358775" indent="-278765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Symbol"/>
                        <a:buChar char=""/>
                        <a:tabLst>
                          <a:tab pos="358775" algn="l"/>
                          <a:tab pos="35941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Su finalidad permite 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tener </a:t>
                      </a:r>
                      <a:r>
                        <a:rPr sz="1200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el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proceso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</a:t>
                      </a:r>
                      <a:r>
                        <a:rPr sz="1200" spc="-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indagación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374650" indent="-26289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Symbol"/>
                        <a:buChar char=""/>
                        <a:tabLst>
                          <a:tab pos="374015" algn="l"/>
                          <a:tab pos="37465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Pensamiento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visible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332105" indent="-252095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Symbol"/>
                        <a:buChar char=""/>
                        <a:tabLst>
                          <a:tab pos="332105" algn="l"/>
                          <a:tab pos="332740" algn="l"/>
                        </a:tabLst>
                      </a:pP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La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palabra </a:t>
                      </a:r>
                      <a:r>
                        <a:rPr sz="1200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es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sumamente rica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como</a:t>
                      </a:r>
                      <a:r>
                        <a:rPr sz="1200" spc="3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documento.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1C4587"/>
                        </a:buClr>
                        <a:buFont typeface="Symbol"/>
                        <a:buChar char="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0645" marR="62865" algn="just">
                        <a:lnSpc>
                          <a:spcPct val="98700"/>
                        </a:lnSpc>
                      </a:pP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Es un proceso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observación </a:t>
                      </a:r>
                      <a:r>
                        <a:rPr sz="1200" spc="1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en el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proceso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descubrimiento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indagación y  aprendizaje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durante </a:t>
                      </a:r>
                      <a:r>
                        <a:rPr sz="1200" spc="-1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la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investigación.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/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Surge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del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docente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como observador 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donde se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pueden reconocer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los hechos de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un proceso </a:t>
                      </a:r>
                      <a:r>
                        <a:rPr sz="1200" spc="-1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aprendizaje que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puede 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presentar: /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Preguntas iniciales.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/ Conocimientos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previos de </a:t>
                      </a:r>
                      <a:r>
                        <a:rPr sz="1200" spc="-1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la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materia.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/  Indagación del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proceso.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0645" marR="423545">
                        <a:lnSpc>
                          <a:spcPts val="1430"/>
                        </a:lnSpc>
                      </a:pP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¿Qué evidencias concretas de </a:t>
                      </a:r>
                      <a:r>
                        <a:rPr sz="1200" b="1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documentación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estaríamos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esperando,  cuando trabajamos de </a:t>
                      </a:r>
                      <a:r>
                        <a:rPr sz="1200" b="1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manera</a:t>
                      </a:r>
                      <a:r>
                        <a:rPr sz="1200" b="1" spc="-2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b="1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interdisciplinaria?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87705" lvl="1" indent="-279400">
                        <a:lnSpc>
                          <a:spcPts val="1435"/>
                        </a:lnSpc>
                        <a:buFont typeface="Wingdings"/>
                        <a:buChar char=""/>
                        <a:tabLst>
                          <a:tab pos="687705" algn="l"/>
                          <a:tab pos="688340" algn="l"/>
                        </a:tabLst>
                      </a:pPr>
                      <a:r>
                        <a:rPr sz="1200" spc="1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Un</a:t>
                      </a:r>
                      <a:r>
                        <a:rPr sz="1200" spc="-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producto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687705" lvl="1" indent="-279400">
                        <a:lnSpc>
                          <a:spcPts val="1430"/>
                        </a:lnSpc>
                        <a:buFont typeface="Wingdings"/>
                        <a:buChar char=""/>
                        <a:tabLst>
                          <a:tab pos="687705" algn="l"/>
                          <a:tab pos="68834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Grabaciones </a:t>
                      </a:r>
                      <a:r>
                        <a:rPr sz="1200" spc="-1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audio o </a:t>
                      </a:r>
                      <a:r>
                        <a:rPr sz="1200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de</a:t>
                      </a:r>
                      <a:r>
                        <a:rPr sz="1200" spc="3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video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687705" lvl="1" indent="-279400">
                        <a:lnSpc>
                          <a:spcPts val="1435"/>
                        </a:lnSpc>
                        <a:buFont typeface="Wingdings"/>
                        <a:buChar char=""/>
                        <a:tabLst>
                          <a:tab pos="687705" algn="l"/>
                          <a:tab pos="688340" algn="l"/>
                        </a:tabLst>
                      </a:pPr>
                      <a:r>
                        <a:rPr sz="1200" spc="5" dirty="0">
                          <a:solidFill>
                            <a:srgbClr val="1C4587"/>
                          </a:solidFill>
                          <a:latin typeface="Cambria"/>
                          <a:cs typeface="Cambria"/>
                        </a:rPr>
                        <a:t>Videos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79375" marB="0">
                    <a:lnL w="19050">
                      <a:solidFill>
                        <a:srgbClr val="9FC5E8"/>
                      </a:solidFill>
                      <a:prstDash val="solid"/>
                    </a:lnL>
                    <a:lnR w="19050">
                      <a:solidFill>
                        <a:srgbClr val="9FC5E8"/>
                      </a:solidFill>
                      <a:prstDash val="solid"/>
                    </a:lnR>
                    <a:lnT w="19050">
                      <a:solidFill>
                        <a:srgbClr val="9FC5E8"/>
                      </a:solidFill>
                      <a:prstDash val="solid"/>
                    </a:lnT>
                    <a:lnB w="19050">
                      <a:solidFill>
                        <a:srgbClr val="9FC5E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9999695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10052050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955" y="4112828"/>
            <a:ext cx="626618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1125" dirty="0">
                <a:solidFill>
                  <a:srgbClr val="314864"/>
                </a:solidFill>
                <a:latin typeface="Calibri"/>
                <a:cs typeface="Calibri"/>
              </a:rPr>
              <a:t>PRODUCTO</a:t>
            </a:r>
            <a:r>
              <a:rPr sz="7400" spc="5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400" spc="105" dirty="0">
                <a:solidFill>
                  <a:srgbClr val="314864"/>
                </a:solidFill>
                <a:latin typeface="Calibri"/>
                <a:cs typeface="Calibri"/>
              </a:rPr>
              <a:t>7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130" y="9212150"/>
            <a:ext cx="11459210" cy="1395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91869" algn="l"/>
                <a:tab pos="2823845" algn="l"/>
              </a:tabLst>
            </a:pP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E.I.</a:t>
            </a:r>
            <a:r>
              <a:rPr sz="2600" spc="5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2600" spc="-160" dirty="0">
                <a:solidFill>
                  <a:srgbClr val="5C86B9"/>
                </a:solidFill>
                <a:latin typeface="Book Antiqua"/>
                <a:cs typeface="Book Antiqua"/>
              </a:rPr>
              <a:t>P.	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RESUMEN	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(ESTRUCTURA INICIAL DE PLANEACIÓN.</a:t>
            </a:r>
            <a:r>
              <a:rPr sz="2600" spc="-285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RESUMEN)</a:t>
            </a:r>
            <a:endParaRPr sz="2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 marL="389255">
              <a:lnSpc>
                <a:spcPct val="100000"/>
              </a:lnSpc>
              <a:spcBef>
                <a:spcPts val="1945"/>
              </a:spcBef>
            </a:pP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Fecha</a:t>
            </a:r>
            <a:endParaRPr sz="195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66605" y="911657"/>
            <a:ext cx="10736521" cy="8030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9999695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10052050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5082" y="10280180"/>
            <a:ext cx="60261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i="1" spc="15" dirty="0">
                <a:solidFill>
                  <a:srgbClr val="5C86B9"/>
                </a:solidFill>
                <a:latin typeface="Palatino Linotype"/>
                <a:cs typeface="Palatino Linotype"/>
              </a:rPr>
              <a:t>F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e</a:t>
            </a:r>
            <a:r>
              <a:rPr sz="19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c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ha</a:t>
            </a:r>
            <a:endParaRPr sz="195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955" y="4112828"/>
            <a:ext cx="626618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1125" dirty="0">
                <a:solidFill>
                  <a:srgbClr val="314864"/>
                </a:solidFill>
                <a:latin typeface="Calibri"/>
                <a:cs typeface="Calibri"/>
              </a:rPr>
              <a:t>PRODUCTO</a:t>
            </a:r>
            <a:r>
              <a:rPr sz="7400" spc="5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400" spc="105" dirty="0">
                <a:solidFill>
                  <a:srgbClr val="314864"/>
                </a:solidFill>
                <a:latin typeface="Calibri"/>
                <a:cs typeface="Calibri"/>
              </a:rPr>
              <a:t>8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0955" y="6594428"/>
            <a:ext cx="551053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PROYECTO</a:t>
            </a:r>
            <a:r>
              <a:rPr sz="2600" spc="-35" dirty="0">
                <a:solidFill>
                  <a:srgbClr val="5C86B9"/>
                </a:solidFill>
                <a:latin typeface="Book Antiqua"/>
                <a:cs typeface="Book Antiqua"/>
              </a:rPr>
              <a:t>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INTERDISCIPLINARIO</a:t>
            </a:r>
            <a:endParaRPr sz="2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95"/>
              </a:spcBef>
            </a:pPr>
            <a:r>
              <a:rPr sz="7200" spc="965" dirty="0">
                <a:solidFill>
                  <a:srgbClr val="314864"/>
                </a:solidFill>
                <a:latin typeface="Calibri"/>
                <a:cs typeface="Calibri"/>
              </a:rPr>
              <a:t>INTRODUCCIÓN</a:t>
            </a:r>
            <a:r>
              <a:rPr sz="7200" spc="55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200" spc="1220" dirty="0">
                <a:solidFill>
                  <a:srgbClr val="314864"/>
                </a:solidFill>
                <a:latin typeface="Calibri"/>
                <a:cs typeface="Calibri"/>
              </a:rPr>
              <a:t>O</a:t>
            </a:r>
            <a:r>
              <a:rPr sz="7200" spc="55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200" spc="985" dirty="0">
                <a:solidFill>
                  <a:srgbClr val="314864"/>
                </a:solidFill>
                <a:latin typeface="Calibri"/>
                <a:cs typeface="Calibri"/>
              </a:rPr>
              <a:t>JUSTIFICACIÓN</a:t>
            </a:r>
            <a:r>
              <a:rPr sz="7200" spc="-650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200" spc="1555" dirty="0">
                <a:solidFill>
                  <a:srgbClr val="314864"/>
                </a:solidFill>
                <a:latin typeface="Calibri"/>
                <a:cs typeface="Calibri"/>
              </a:rPr>
              <a:t>Y  </a:t>
            </a:r>
            <a:r>
              <a:rPr sz="7200" spc="1060" dirty="0">
                <a:solidFill>
                  <a:srgbClr val="314864"/>
                </a:solidFill>
                <a:latin typeface="Calibri"/>
                <a:cs typeface="Calibri"/>
              </a:rPr>
              <a:t>DESCRIPCIÓN </a:t>
            </a:r>
            <a:r>
              <a:rPr sz="7200" spc="1530" dirty="0">
                <a:solidFill>
                  <a:srgbClr val="314864"/>
                </a:solidFill>
                <a:latin typeface="Calibri"/>
                <a:cs typeface="Calibri"/>
              </a:rPr>
              <a:t>DEL</a:t>
            </a:r>
            <a:r>
              <a:rPr sz="7200" spc="-894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200" spc="1155" dirty="0">
                <a:solidFill>
                  <a:srgbClr val="314864"/>
                </a:solidFill>
                <a:latin typeface="Calibri"/>
                <a:cs typeface="Calibri"/>
              </a:rPr>
              <a:t>PROYECTO</a:t>
            </a:r>
            <a:endParaRPr sz="72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32624" y="3721327"/>
          <a:ext cx="9674858" cy="900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1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0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25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200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</a:t>
                      </a:r>
                      <a:endParaRPr sz="2200">
                        <a:latin typeface="MS UI Gothic"/>
                        <a:cs typeface="MS UI Gothic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3225"/>
                        </a:lnSpc>
                      </a:pPr>
                      <a:r>
                        <a:rPr sz="3100" spc="10" dirty="0">
                          <a:latin typeface="Courier New"/>
                          <a:cs typeface="Courier New"/>
                        </a:rPr>
                        <a:t>Reconocer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7335">
                        <a:lnSpc>
                          <a:spcPts val="3225"/>
                        </a:lnSpc>
                      </a:pPr>
                      <a:r>
                        <a:rPr sz="3100" spc="15" dirty="0">
                          <a:latin typeface="Courier New"/>
                          <a:cs typeface="Courier New"/>
                        </a:rPr>
                        <a:t>al</a:t>
                      </a:r>
                      <a:r>
                        <a:rPr sz="3100" spc="74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3100" spc="10" dirty="0">
                          <a:latin typeface="Courier New"/>
                          <a:cs typeface="Courier New"/>
                        </a:rPr>
                        <a:t>otro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3225"/>
                        </a:lnSpc>
                      </a:pPr>
                      <a:r>
                        <a:rPr sz="3100" spc="10" dirty="0">
                          <a:latin typeface="Courier New"/>
                          <a:cs typeface="Courier New"/>
                        </a:rPr>
                        <a:t>desde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ts val="3225"/>
                        </a:lnSpc>
                      </a:pPr>
                      <a:r>
                        <a:rPr sz="3100" spc="15" dirty="0">
                          <a:latin typeface="Courier New"/>
                          <a:cs typeface="Courier New"/>
                        </a:rPr>
                        <a:t>la</a:t>
                      </a:r>
                      <a:r>
                        <a:rPr sz="3100" spc="7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3100" spc="10" dirty="0">
                          <a:latin typeface="Courier New"/>
                          <a:cs typeface="Courier New"/>
                        </a:rPr>
                        <a:t>mirada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225"/>
                        </a:lnSpc>
                      </a:pPr>
                      <a:r>
                        <a:rPr sz="3100" spc="-5" dirty="0">
                          <a:latin typeface="Courier New"/>
                          <a:cs typeface="Courier New"/>
                        </a:rPr>
                        <a:t>de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3225"/>
                        </a:lnSpc>
                      </a:pPr>
                      <a:r>
                        <a:rPr sz="3100" spc="10" dirty="0">
                          <a:latin typeface="Courier New"/>
                          <a:cs typeface="Courier New"/>
                        </a:rPr>
                        <a:t>nosotros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3225"/>
                        </a:lnSpc>
                        <a:tabLst>
                          <a:tab pos="1875155" algn="l"/>
                        </a:tabLst>
                      </a:pPr>
                      <a:r>
                        <a:rPr sz="3100" spc="-5" dirty="0">
                          <a:latin typeface="Courier New"/>
                          <a:cs typeface="Courier New"/>
                        </a:rPr>
                        <a:t>mismo</a:t>
                      </a:r>
                      <a:r>
                        <a:rPr sz="3100" dirty="0">
                          <a:latin typeface="Courier New"/>
                          <a:cs typeface="Courier New"/>
                        </a:rPr>
                        <a:t>s	</a:t>
                      </a:r>
                      <a:r>
                        <a:rPr sz="3100" spc="-5" dirty="0">
                          <a:latin typeface="Courier New"/>
                          <a:cs typeface="Courier New"/>
                        </a:rPr>
                        <a:t>es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ts val="3225"/>
                        </a:lnSpc>
                      </a:pPr>
                      <a:r>
                        <a:rPr sz="3100" spc="10" dirty="0">
                          <a:latin typeface="Courier New"/>
                          <a:cs typeface="Courier New"/>
                        </a:rPr>
                        <a:t>una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ts val="3225"/>
                        </a:lnSpc>
                        <a:tabLst>
                          <a:tab pos="1696720" algn="l"/>
                        </a:tabLst>
                      </a:pPr>
                      <a:r>
                        <a:rPr sz="3100" spc="10" dirty="0">
                          <a:latin typeface="Courier New"/>
                          <a:cs typeface="Courier New"/>
                        </a:rPr>
                        <a:t>tarea	que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225"/>
                        </a:lnSpc>
                      </a:pPr>
                      <a:r>
                        <a:rPr sz="3100" spc="-5" dirty="0">
                          <a:latin typeface="Courier New"/>
                          <a:cs typeface="Courier New"/>
                        </a:rPr>
                        <a:t>en</a:t>
                      </a:r>
                      <a:endParaRPr sz="3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191451" y="4542553"/>
            <a:ext cx="91979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latin typeface="Courier New"/>
                <a:cs typeface="Courier New"/>
              </a:rPr>
              <a:t>educación </a:t>
            </a:r>
            <a:r>
              <a:rPr sz="3100" spc="15" dirty="0">
                <a:latin typeface="Courier New"/>
                <a:cs typeface="Courier New"/>
              </a:rPr>
              <a:t>se </a:t>
            </a:r>
            <a:r>
              <a:rPr sz="3100" spc="10" dirty="0">
                <a:latin typeface="Courier New"/>
                <a:cs typeface="Courier New"/>
              </a:rPr>
              <a:t>vuelve titánica,</a:t>
            </a:r>
            <a:r>
              <a:rPr sz="3100" spc="890" dirty="0">
                <a:latin typeface="Courier New"/>
                <a:cs typeface="Courier New"/>
              </a:rPr>
              <a:t> </a:t>
            </a:r>
            <a:r>
              <a:rPr sz="3100" spc="10" dirty="0">
                <a:latin typeface="Courier New"/>
                <a:cs typeface="Courier New"/>
              </a:rPr>
              <a:t>aprender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1451" y="5443049"/>
            <a:ext cx="8185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550795" algn="l"/>
                <a:tab pos="5394325" algn="l"/>
                <a:tab pos="6409055" algn="l"/>
              </a:tabLst>
            </a:pPr>
            <a:r>
              <a:rPr sz="3100" spc="15" dirty="0">
                <a:latin typeface="Courier New"/>
                <a:cs typeface="Courier New"/>
              </a:rPr>
              <a:t>j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ó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v</a:t>
            </a:r>
            <a:r>
              <a:rPr sz="3100" spc="-133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e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n</a:t>
            </a:r>
            <a:r>
              <a:rPr sz="3100" spc="-133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e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s	c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o</a:t>
            </a:r>
            <a:r>
              <a:rPr sz="3100" spc="-133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n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c</a:t>
            </a:r>
            <a:r>
              <a:rPr sz="3100" spc="-133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i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b</a:t>
            </a:r>
            <a:r>
              <a:rPr sz="3100" spc="-133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e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n	e</a:t>
            </a:r>
            <a:r>
              <a:rPr sz="3100" spc="-134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l	m</a:t>
            </a:r>
            <a:r>
              <a:rPr sz="3100" spc="-135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u</a:t>
            </a:r>
            <a:r>
              <a:rPr sz="3100" spc="-135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n</a:t>
            </a:r>
            <a:r>
              <a:rPr sz="3100" spc="-135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d</a:t>
            </a:r>
            <a:r>
              <a:rPr sz="3100" spc="-135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o</a:t>
            </a:r>
            <a:r>
              <a:rPr sz="3100" spc="-1360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,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1451" y="4992801"/>
            <a:ext cx="9199245" cy="9531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7620" algn="r">
              <a:lnSpc>
                <a:spcPts val="3635"/>
              </a:lnSpc>
              <a:spcBef>
                <a:spcPts val="130"/>
              </a:spcBef>
              <a:tabLst>
                <a:tab pos="688975" algn="l"/>
                <a:tab pos="3509645" algn="l"/>
                <a:tab pos="4465955" algn="l"/>
                <a:tab pos="6221095" algn="l"/>
                <a:tab pos="7176770" algn="l"/>
                <a:tab pos="8399145" algn="l"/>
              </a:tabLst>
            </a:pPr>
            <a:r>
              <a:rPr sz="3100" spc="15" dirty="0">
                <a:latin typeface="Courier New"/>
                <a:cs typeface="Courier New"/>
              </a:rPr>
              <a:t>a	</a:t>
            </a:r>
            <a:r>
              <a:rPr sz="3100" spc="229" dirty="0">
                <a:latin typeface="Courier New"/>
                <a:cs typeface="Courier New"/>
              </a:rPr>
              <a:t>reconoce</a:t>
            </a:r>
            <a:r>
              <a:rPr sz="3100" spc="15" dirty="0">
                <a:latin typeface="Courier New"/>
                <a:cs typeface="Courier New"/>
              </a:rPr>
              <a:t>r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229" dirty="0">
                <a:latin typeface="Courier New"/>
                <a:cs typeface="Courier New"/>
              </a:rPr>
              <a:t>l</a:t>
            </a:r>
            <a:r>
              <a:rPr sz="3100" spc="15" dirty="0">
                <a:latin typeface="Courier New"/>
                <a:cs typeface="Courier New"/>
              </a:rPr>
              <a:t>a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229" dirty="0">
                <a:latin typeface="Courier New"/>
                <a:cs typeface="Courier New"/>
              </a:rPr>
              <a:t>form</a:t>
            </a:r>
            <a:r>
              <a:rPr sz="3100" spc="15" dirty="0">
                <a:latin typeface="Courier New"/>
                <a:cs typeface="Courier New"/>
              </a:rPr>
              <a:t>a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229" dirty="0">
                <a:latin typeface="Courier New"/>
                <a:cs typeface="Courier New"/>
              </a:rPr>
              <a:t>e</a:t>
            </a:r>
            <a:r>
              <a:rPr sz="3100" spc="15" dirty="0">
                <a:latin typeface="Courier New"/>
                <a:cs typeface="Courier New"/>
              </a:rPr>
              <a:t>n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229" dirty="0">
                <a:latin typeface="Courier New"/>
                <a:cs typeface="Courier New"/>
              </a:rPr>
              <a:t>qu</a:t>
            </a:r>
            <a:r>
              <a:rPr sz="3100" spc="15" dirty="0">
                <a:latin typeface="Courier New"/>
                <a:cs typeface="Courier New"/>
              </a:rPr>
              <a:t>e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229" dirty="0">
                <a:latin typeface="Courier New"/>
                <a:cs typeface="Courier New"/>
              </a:rPr>
              <a:t>lo</a:t>
            </a:r>
            <a:r>
              <a:rPr sz="3100" spc="15" dirty="0">
                <a:latin typeface="Courier New"/>
                <a:cs typeface="Courier New"/>
              </a:rPr>
              <a:t>s</a:t>
            </a:r>
            <a:endParaRPr sz="3100">
              <a:latin typeface="Courier New"/>
              <a:cs typeface="Courier New"/>
            </a:endParaRPr>
          </a:p>
          <a:p>
            <a:pPr marR="5080" algn="r">
              <a:lnSpc>
                <a:spcPts val="3635"/>
              </a:lnSpc>
            </a:pPr>
            <a:r>
              <a:rPr sz="3100" spc="15" dirty="0">
                <a:latin typeface="Courier New"/>
                <a:cs typeface="Courier New"/>
              </a:rPr>
              <a:t>l</a:t>
            </a:r>
            <a:r>
              <a:rPr sz="3100" spc="-1435" dirty="0">
                <a:latin typeface="Courier New"/>
                <a:cs typeface="Courier New"/>
              </a:rPr>
              <a:t> </a:t>
            </a:r>
            <a:r>
              <a:rPr sz="3100" spc="15" dirty="0">
                <a:latin typeface="Courier New"/>
                <a:cs typeface="Courier New"/>
              </a:rPr>
              <a:t>o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1451" y="5893298"/>
            <a:ext cx="9234805" cy="95313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390"/>
              </a:spcBef>
              <a:tabLst>
                <a:tab pos="1528445" algn="l"/>
                <a:tab pos="2769870" algn="l"/>
                <a:tab pos="5382895" algn="l"/>
              </a:tabLst>
            </a:pPr>
            <a:r>
              <a:rPr sz="3100" spc="10" dirty="0">
                <a:latin typeface="Courier New"/>
                <a:cs typeface="Courier New"/>
              </a:rPr>
              <a:t>asimilan, </a:t>
            </a:r>
            <a:r>
              <a:rPr sz="3100" spc="15" dirty="0">
                <a:latin typeface="Courier New"/>
                <a:cs typeface="Courier New"/>
              </a:rPr>
              <a:t>lo </a:t>
            </a:r>
            <a:r>
              <a:rPr sz="3100" spc="10" dirty="0">
                <a:latin typeface="Courier New"/>
                <a:cs typeface="Courier New"/>
              </a:rPr>
              <a:t>comprenden </a:t>
            </a:r>
            <a:r>
              <a:rPr sz="3100" spc="15" dirty="0">
                <a:latin typeface="Courier New"/>
                <a:cs typeface="Courier New"/>
              </a:rPr>
              <a:t>es un </a:t>
            </a:r>
            <a:r>
              <a:rPr sz="3100" spc="10" dirty="0">
                <a:latin typeface="Courier New"/>
                <a:cs typeface="Courier New"/>
              </a:rPr>
              <a:t>reto que  </a:t>
            </a:r>
            <a:r>
              <a:rPr sz="3100" spc="225" dirty="0">
                <a:latin typeface="Courier New"/>
                <a:cs typeface="Courier New"/>
              </a:rPr>
              <a:t>debe	</a:t>
            </a:r>
            <a:r>
              <a:rPr sz="3100" spc="200" dirty="0">
                <a:latin typeface="Courier New"/>
                <a:cs typeface="Courier New"/>
              </a:rPr>
              <a:t>ser	</a:t>
            </a:r>
            <a:r>
              <a:rPr sz="3100" spc="260" dirty="0">
                <a:latin typeface="Courier New"/>
                <a:cs typeface="Courier New"/>
              </a:rPr>
              <a:t>caminado	</a:t>
            </a:r>
            <a:r>
              <a:rPr sz="3100" spc="275" dirty="0">
                <a:latin typeface="Courier New"/>
                <a:cs typeface="Courier New"/>
              </a:rPr>
              <a:t>conjuntamente,</a:t>
            </a:r>
            <a:r>
              <a:rPr sz="3100" spc="-1580" dirty="0">
                <a:latin typeface="Courier New"/>
                <a:cs typeface="Courier New"/>
              </a:rPr>
              <a:t> 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1451" y="6793794"/>
            <a:ext cx="233680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85339" algn="l"/>
              </a:tabLst>
            </a:pPr>
            <a:r>
              <a:rPr sz="3100" spc="10" dirty="0">
                <a:latin typeface="Courier New"/>
                <a:cs typeface="Courier New"/>
              </a:rPr>
              <a:t>jóvene</a:t>
            </a:r>
            <a:r>
              <a:rPr sz="3100" spc="15" dirty="0">
                <a:latin typeface="Courier New"/>
                <a:cs typeface="Courier New"/>
              </a:rPr>
              <a:t>s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15" dirty="0">
                <a:latin typeface="Courier New"/>
                <a:cs typeface="Courier New"/>
              </a:rPr>
              <a:t>y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1451" y="6793794"/>
            <a:ext cx="9234805" cy="95313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indent="2714625">
              <a:lnSpc>
                <a:spcPts val="3550"/>
              </a:lnSpc>
              <a:spcBef>
                <a:spcPts val="390"/>
              </a:spcBef>
              <a:tabLst>
                <a:tab pos="2625090" algn="l"/>
                <a:tab pos="4415155" algn="l"/>
                <a:tab pos="4799965" algn="l"/>
                <a:tab pos="6479540" algn="l"/>
                <a:tab pos="7827009" algn="l"/>
                <a:tab pos="8707120" algn="l"/>
              </a:tabLst>
            </a:pPr>
            <a:r>
              <a:rPr sz="3100" spc="10" dirty="0">
                <a:latin typeface="Courier New"/>
                <a:cs typeface="Courier New"/>
              </a:rPr>
              <a:t>adultos		empoderados	</a:t>
            </a:r>
            <a:r>
              <a:rPr sz="3100" spc="15" dirty="0">
                <a:latin typeface="Courier New"/>
                <a:cs typeface="Courier New"/>
              </a:rPr>
              <a:t>en	</a:t>
            </a:r>
            <a:r>
              <a:rPr sz="3100" spc="10" dirty="0">
                <a:latin typeface="Courier New"/>
                <a:cs typeface="Courier New"/>
              </a:rPr>
              <a:t>un  </a:t>
            </a:r>
            <a:r>
              <a:rPr sz="3100" spc="260" dirty="0">
                <a:latin typeface="Courier New"/>
                <a:cs typeface="Courier New"/>
              </a:rPr>
              <a:t>lenguaje	</a:t>
            </a:r>
            <a:r>
              <a:rPr sz="3100" spc="240" dirty="0">
                <a:latin typeface="Courier New"/>
                <a:cs typeface="Courier New"/>
              </a:rPr>
              <a:t>común	</a:t>
            </a:r>
            <a:r>
              <a:rPr sz="3100" spc="250" dirty="0">
                <a:latin typeface="Courier New"/>
                <a:cs typeface="Courier New"/>
              </a:rPr>
              <a:t>pueden	</a:t>
            </a:r>
            <a:r>
              <a:rPr sz="3100" spc="265" dirty="0">
                <a:latin typeface="Courier New"/>
                <a:cs typeface="Courier New"/>
              </a:rPr>
              <a:t>establecer</a:t>
            </a:r>
            <a:r>
              <a:rPr sz="3100" spc="-1580" dirty="0">
                <a:latin typeface="Courier New"/>
                <a:cs typeface="Courier New"/>
              </a:rPr>
              <a:t> 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1451" y="7694290"/>
            <a:ext cx="9229090" cy="14033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just">
              <a:lnSpc>
                <a:spcPts val="3550"/>
              </a:lnSpc>
              <a:spcBef>
                <a:spcPts val="390"/>
              </a:spcBef>
            </a:pPr>
            <a:r>
              <a:rPr sz="3100" spc="10" dirty="0">
                <a:latin typeface="Courier New"/>
                <a:cs typeface="Courier New"/>
              </a:rPr>
              <a:t>vínculos con </a:t>
            </a:r>
            <a:r>
              <a:rPr sz="3100" spc="15" dirty="0">
                <a:latin typeface="Courier New"/>
                <a:cs typeface="Courier New"/>
              </a:rPr>
              <a:t>la </a:t>
            </a:r>
            <a:r>
              <a:rPr sz="3100" spc="10" dirty="0">
                <a:latin typeface="Courier New"/>
                <a:cs typeface="Courier New"/>
              </a:rPr>
              <a:t>realidad social, crear  </a:t>
            </a:r>
            <a:r>
              <a:rPr sz="3100" spc="225" dirty="0">
                <a:latin typeface="Courier New"/>
                <a:cs typeface="Courier New"/>
              </a:rPr>
              <a:t>compromisos </a:t>
            </a:r>
            <a:r>
              <a:rPr sz="3100" spc="15" dirty="0">
                <a:latin typeface="Courier New"/>
                <a:cs typeface="Courier New"/>
              </a:rPr>
              <a:t>y </a:t>
            </a:r>
            <a:r>
              <a:rPr sz="3100" spc="215" dirty="0">
                <a:latin typeface="Courier New"/>
                <a:cs typeface="Courier New"/>
              </a:rPr>
              <a:t>aprender </a:t>
            </a:r>
            <a:r>
              <a:rPr sz="3100" spc="204" dirty="0">
                <a:latin typeface="Courier New"/>
                <a:cs typeface="Courier New"/>
              </a:rPr>
              <a:t>cuando </a:t>
            </a:r>
            <a:r>
              <a:rPr sz="3100" spc="245" dirty="0">
                <a:latin typeface="Courier New"/>
                <a:cs typeface="Courier New"/>
              </a:rPr>
              <a:t>la  </a:t>
            </a:r>
            <a:r>
              <a:rPr sz="3100" spc="10" dirty="0">
                <a:latin typeface="Courier New"/>
                <a:cs typeface="Courier New"/>
              </a:rPr>
              <a:t>palabra cobra significado para</a:t>
            </a:r>
            <a:r>
              <a:rPr sz="3100" spc="910" dirty="0">
                <a:latin typeface="Courier New"/>
                <a:cs typeface="Courier New"/>
              </a:rPr>
              <a:t> </a:t>
            </a:r>
            <a:r>
              <a:rPr sz="3100" spc="10" dirty="0">
                <a:latin typeface="Courier New"/>
                <a:cs typeface="Courier New"/>
              </a:rPr>
              <a:t>todos,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1451" y="9045034"/>
            <a:ext cx="276606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275840" algn="l"/>
              </a:tabLst>
            </a:pPr>
            <a:r>
              <a:rPr sz="3100" spc="10" dirty="0">
                <a:latin typeface="Courier New"/>
                <a:cs typeface="Courier New"/>
              </a:rPr>
              <a:t>divulga</a:t>
            </a:r>
            <a:r>
              <a:rPr sz="3100" spc="15" dirty="0">
                <a:latin typeface="Courier New"/>
                <a:cs typeface="Courier New"/>
              </a:rPr>
              <a:t>r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10" dirty="0">
                <a:latin typeface="Courier New"/>
                <a:cs typeface="Courier New"/>
              </a:rPr>
              <a:t>es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1451" y="9495282"/>
            <a:ext cx="306133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006475" algn="l"/>
              </a:tabLst>
            </a:pPr>
            <a:r>
              <a:rPr sz="3100" spc="225" dirty="0">
                <a:latin typeface="Courier New"/>
                <a:cs typeface="Courier New"/>
              </a:rPr>
              <a:t>su	</a:t>
            </a:r>
            <a:r>
              <a:rPr sz="3100" spc="370" dirty="0">
                <a:latin typeface="Courier New"/>
                <a:cs typeface="Courier New"/>
              </a:rPr>
              <a:t>sentido</a:t>
            </a:r>
            <a:r>
              <a:rPr sz="3100" spc="-1445" dirty="0">
                <a:latin typeface="Courier New"/>
                <a:cs typeface="Courier New"/>
              </a:rPr>
              <a:t> 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87869" y="9045034"/>
            <a:ext cx="6102985" cy="95313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62585" marR="5080" indent="-350520">
              <a:lnSpc>
                <a:spcPts val="3550"/>
              </a:lnSpc>
              <a:spcBef>
                <a:spcPts val="390"/>
              </a:spcBef>
              <a:tabLst>
                <a:tab pos="2231390" algn="l"/>
                <a:tab pos="2275840" algn="l"/>
                <a:tab pos="3347085" algn="l"/>
                <a:tab pos="5610860" algn="l"/>
                <a:tab pos="5850890" algn="l"/>
              </a:tabLst>
            </a:pPr>
            <a:r>
              <a:rPr sz="3100" spc="10" dirty="0">
                <a:latin typeface="Courier New"/>
                <a:cs typeface="Courier New"/>
              </a:rPr>
              <a:t>devolve</a:t>
            </a:r>
            <a:r>
              <a:rPr sz="3100" spc="15" dirty="0">
                <a:latin typeface="Courier New"/>
                <a:cs typeface="Courier New"/>
              </a:rPr>
              <a:t>r</a:t>
            </a:r>
            <a:r>
              <a:rPr sz="3100" dirty="0">
                <a:latin typeface="Courier New"/>
                <a:cs typeface="Courier New"/>
              </a:rPr>
              <a:t>		</a:t>
            </a:r>
            <a:r>
              <a:rPr sz="3100" spc="10" dirty="0">
                <a:latin typeface="Courier New"/>
                <a:cs typeface="Courier New"/>
              </a:rPr>
              <a:t>lo</a:t>
            </a:r>
            <a:r>
              <a:rPr sz="3100" spc="15" dirty="0">
                <a:latin typeface="Courier New"/>
                <a:cs typeface="Courier New"/>
              </a:rPr>
              <a:t>s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10" dirty="0">
                <a:latin typeface="Courier New"/>
                <a:cs typeface="Courier New"/>
              </a:rPr>
              <a:t>término</a:t>
            </a:r>
            <a:r>
              <a:rPr sz="3100" spc="15" dirty="0">
                <a:latin typeface="Courier New"/>
                <a:cs typeface="Courier New"/>
              </a:rPr>
              <a:t>s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10" dirty="0">
                <a:latin typeface="Courier New"/>
                <a:cs typeface="Courier New"/>
              </a:rPr>
              <a:t>en  </a:t>
            </a:r>
            <a:r>
              <a:rPr sz="3100" spc="430" dirty="0">
                <a:latin typeface="Courier New"/>
                <a:cs typeface="Courier New"/>
              </a:rPr>
              <a:t>real</a:t>
            </a:r>
            <a:r>
              <a:rPr sz="3100" spc="15" dirty="0">
                <a:latin typeface="Courier New"/>
                <a:cs typeface="Courier New"/>
              </a:rPr>
              <a:t>,</a:t>
            </a:r>
            <a:r>
              <a:rPr sz="3100" dirty="0">
                <a:latin typeface="Courier New"/>
                <a:cs typeface="Courier New"/>
              </a:rPr>
              <a:t>	</a:t>
            </a:r>
            <a:r>
              <a:rPr sz="3100" spc="430" dirty="0">
                <a:latin typeface="Courier New"/>
                <a:cs typeface="Courier New"/>
              </a:rPr>
              <a:t>etimológic</a:t>
            </a:r>
            <a:r>
              <a:rPr sz="3100" spc="15" dirty="0">
                <a:latin typeface="Courier New"/>
                <a:cs typeface="Courier New"/>
              </a:rPr>
              <a:t>o</a:t>
            </a:r>
            <a:r>
              <a:rPr sz="3100" dirty="0">
                <a:latin typeface="Courier New"/>
                <a:cs typeface="Courier New"/>
              </a:rPr>
              <a:t>		</a:t>
            </a:r>
            <a:r>
              <a:rPr sz="3100" spc="15" dirty="0">
                <a:latin typeface="Courier New"/>
                <a:cs typeface="Courier New"/>
              </a:rPr>
              <a:t>y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1451" y="10018827"/>
            <a:ext cx="81343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latin typeface="Courier New"/>
                <a:cs typeface="Courier New"/>
              </a:rPr>
              <a:t>vinculado </a:t>
            </a:r>
            <a:r>
              <a:rPr sz="3100" spc="15" dirty="0">
                <a:latin typeface="Courier New"/>
                <a:cs typeface="Courier New"/>
              </a:rPr>
              <a:t>al </a:t>
            </a:r>
            <a:r>
              <a:rPr sz="3100" spc="10" dirty="0">
                <a:latin typeface="Courier New"/>
                <a:cs typeface="Courier New"/>
              </a:rPr>
              <a:t>entorno que </a:t>
            </a:r>
            <a:r>
              <a:rPr sz="3100" spc="15" dirty="0">
                <a:latin typeface="Courier New"/>
                <a:cs typeface="Courier New"/>
              </a:rPr>
              <a:t>le rodea.</a:t>
            </a:r>
            <a:endParaRPr sz="3100">
              <a:latin typeface="Courier New"/>
              <a:cs typeface="Courier Ne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077463" y="4107414"/>
            <a:ext cx="8043124" cy="5344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19018" y="750067"/>
            <a:ext cx="9037473" cy="436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91142" y="637174"/>
            <a:ext cx="9270063" cy="4720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9345" y="2195191"/>
            <a:ext cx="6929755" cy="3711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indent="15240" algn="ctr">
              <a:lnSpc>
                <a:spcPct val="106100"/>
              </a:lnSpc>
              <a:spcBef>
                <a:spcPts val="95"/>
              </a:spcBef>
            </a:pPr>
            <a:r>
              <a:rPr sz="5700" spc="775" dirty="0">
                <a:solidFill>
                  <a:srgbClr val="314864"/>
                </a:solidFill>
                <a:latin typeface="Calibri"/>
                <a:cs typeface="Calibri"/>
              </a:rPr>
              <a:t>INTRODUCCIÓN </a:t>
            </a:r>
            <a:r>
              <a:rPr sz="5700" spc="975" dirty="0">
                <a:solidFill>
                  <a:srgbClr val="314864"/>
                </a:solidFill>
                <a:latin typeface="Calibri"/>
                <a:cs typeface="Calibri"/>
              </a:rPr>
              <a:t>O  </a:t>
            </a:r>
            <a:r>
              <a:rPr sz="5700" spc="785" dirty="0">
                <a:solidFill>
                  <a:srgbClr val="314864"/>
                </a:solidFill>
                <a:latin typeface="Calibri"/>
                <a:cs typeface="Calibri"/>
              </a:rPr>
              <a:t>JUSTIFICACIÓN </a:t>
            </a:r>
            <a:r>
              <a:rPr sz="5700" spc="1240" dirty="0">
                <a:solidFill>
                  <a:srgbClr val="314864"/>
                </a:solidFill>
                <a:latin typeface="Calibri"/>
                <a:cs typeface="Calibri"/>
              </a:rPr>
              <a:t>Y  </a:t>
            </a:r>
            <a:r>
              <a:rPr sz="5700" spc="850" dirty="0">
                <a:solidFill>
                  <a:srgbClr val="314864"/>
                </a:solidFill>
                <a:latin typeface="Calibri"/>
                <a:cs typeface="Calibri"/>
              </a:rPr>
              <a:t>DESCRIPCIÓN</a:t>
            </a:r>
            <a:r>
              <a:rPr sz="5700" spc="5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5700" spc="1185" dirty="0">
                <a:solidFill>
                  <a:srgbClr val="314864"/>
                </a:solidFill>
                <a:latin typeface="Calibri"/>
                <a:cs typeface="Calibri"/>
              </a:rPr>
              <a:t>DEL  </a:t>
            </a:r>
            <a:r>
              <a:rPr sz="5700" spc="925" dirty="0">
                <a:solidFill>
                  <a:srgbClr val="314864"/>
                </a:solidFill>
                <a:latin typeface="Calibri"/>
                <a:cs typeface="Calibri"/>
              </a:rPr>
              <a:t>PROYECTO</a:t>
            </a:r>
            <a:endParaRPr sz="57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6051" y="6259359"/>
            <a:ext cx="9677400" cy="446981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r">
              <a:spcBef>
                <a:spcPts val="295"/>
              </a:spcBef>
            </a:pPr>
            <a:r>
              <a:rPr lang="es-ES" sz="3600" spc="10" dirty="0" smtClean="0">
                <a:solidFill>
                  <a:srgbClr val="011993"/>
                </a:solidFill>
                <a:latin typeface="Courier New"/>
                <a:cs typeface="Courier New"/>
              </a:rPr>
              <a:t>    </a:t>
            </a:r>
            <a:r>
              <a:rPr sz="3600" spc="10" dirty="0" err="1" smtClean="0">
                <a:solidFill>
                  <a:srgbClr val="011993"/>
                </a:solidFill>
                <a:latin typeface="Courier New"/>
                <a:cs typeface="Courier New"/>
              </a:rPr>
              <a:t>Diseñar</a:t>
            </a:r>
            <a:r>
              <a:rPr lang="es-ES" sz="3600" spc="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600" spc="10" dirty="0" err="1" smtClean="0">
                <a:solidFill>
                  <a:srgbClr val="011993"/>
                </a:solidFill>
                <a:latin typeface="Courier New"/>
                <a:cs typeface="Courier New"/>
              </a:rPr>
              <a:t>pequeñas</a:t>
            </a:r>
            <a:r>
              <a:rPr sz="3600" spc="10" dirty="0" smtClean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600" spc="10" dirty="0">
                <a:solidFill>
                  <a:srgbClr val="011993"/>
                </a:solidFill>
                <a:latin typeface="Courier New"/>
                <a:cs typeface="Courier New"/>
              </a:rPr>
              <a:t>cápsulas de divulgación que encierran  aprendizajes vinculados </a:t>
            </a:r>
            <a:r>
              <a:rPr sz="3600" spc="15" dirty="0">
                <a:solidFill>
                  <a:srgbClr val="011993"/>
                </a:solidFill>
                <a:latin typeface="Courier New"/>
                <a:cs typeface="Courier New"/>
              </a:rPr>
              <a:t>a </a:t>
            </a:r>
            <a:r>
              <a:rPr sz="3600" spc="10" dirty="0">
                <a:solidFill>
                  <a:srgbClr val="011993"/>
                </a:solidFill>
                <a:latin typeface="Courier New"/>
                <a:cs typeface="Courier New"/>
              </a:rPr>
              <a:t>la realidad, transformados de  saberes académicos </a:t>
            </a:r>
            <a:r>
              <a:rPr sz="3600" spc="15" dirty="0">
                <a:solidFill>
                  <a:srgbClr val="011993"/>
                </a:solidFill>
                <a:latin typeface="Courier New"/>
                <a:cs typeface="Courier New"/>
              </a:rPr>
              <a:t>a </a:t>
            </a:r>
            <a:r>
              <a:rPr sz="3600" spc="10" dirty="0">
                <a:solidFill>
                  <a:srgbClr val="011993"/>
                </a:solidFill>
                <a:latin typeface="Courier New"/>
                <a:cs typeface="Courier New"/>
              </a:rPr>
              <a:t>situaciones reales planteadas por  los jóvenes tiende puentes de saberes con valor  significativo.</a:t>
            </a:r>
            <a:endParaRPr sz="36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28929" y="5696055"/>
            <a:ext cx="8994485" cy="5057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24220" y="5622759"/>
            <a:ext cx="9203907" cy="5329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9999695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10052050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5082" y="10280180"/>
            <a:ext cx="60261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i="1" spc="15" dirty="0">
                <a:solidFill>
                  <a:srgbClr val="5C86B9"/>
                </a:solidFill>
                <a:latin typeface="Palatino Linotype"/>
                <a:cs typeface="Palatino Linotype"/>
              </a:rPr>
              <a:t>F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e</a:t>
            </a:r>
            <a:r>
              <a:rPr sz="19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c</a:t>
            </a:r>
            <a:r>
              <a:rPr sz="1950" i="1" spc="10" dirty="0">
                <a:solidFill>
                  <a:srgbClr val="5C86B9"/>
                </a:solidFill>
                <a:latin typeface="Palatino Linotype"/>
                <a:cs typeface="Palatino Linotype"/>
              </a:rPr>
              <a:t>ha</a:t>
            </a:r>
            <a:endParaRPr sz="195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1810" y="357968"/>
            <a:ext cx="5613376" cy="10341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11833" y="1286516"/>
            <a:ext cx="9525635" cy="26475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700" spc="10" dirty="0" smtClean="0">
                <a:solidFill>
                  <a:srgbClr val="0119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 GENERAL DEL PROYECTO </a:t>
            </a:r>
            <a:r>
              <a:rPr sz="5700" spc="15" dirty="0" smtClean="0">
                <a:solidFill>
                  <a:srgbClr val="0119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sz="5700" spc="10" dirty="0" smtClean="0">
                <a:solidFill>
                  <a:srgbClr val="0119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CADA ASIGNATURA</a:t>
            </a:r>
            <a:r>
              <a:rPr sz="5700" spc="100" dirty="0" smtClean="0">
                <a:solidFill>
                  <a:srgbClr val="0119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5700" spc="15" dirty="0" smtClean="0">
                <a:solidFill>
                  <a:srgbClr val="0119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INVOLUCRADA.</a:t>
            </a:r>
            <a:endParaRPr sz="5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23250" y="4968875"/>
            <a:ext cx="11125200" cy="2511906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065" marR="5080" indent="-6350">
              <a:lnSpc>
                <a:spcPts val="3790"/>
              </a:lnSpc>
              <a:spcBef>
                <a:spcPts val="445"/>
              </a:spcBef>
              <a:tabLst>
                <a:tab pos="8249284" algn="l"/>
              </a:tabLst>
            </a:pPr>
            <a:r>
              <a:rPr lang="es-ES" sz="4800" spc="10" dirty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Conjuntar una visión inclusiva</a:t>
            </a:r>
            <a:r>
              <a:rPr lang="es-ES" sz="4800" spc="40" dirty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800" spc="10" dirty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5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4800" spc="85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4800" spc="35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humanidades</a:t>
            </a:r>
            <a:r>
              <a:rPr lang="es-ES" sz="4800" spc="10" dirty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4800" spc="15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5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respeto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5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interés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tienda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puentes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5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divulgación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con </a:t>
            </a:r>
            <a:r>
              <a:rPr sz="4800" spc="10" dirty="0" err="1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</a:t>
            </a:r>
            <a:r>
              <a:rPr sz="4800" spc="2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</a:t>
            </a:r>
            <a:r>
              <a:rPr sz="4000" spc="10" dirty="0" smtClean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140" y="431894"/>
            <a:ext cx="18935819" cy="615553"/>
          </a:xfrm>
        </p:spPr>
        <p:txBody>
          <a:bodyPr/>
          <a:lstStyle/>
          <a:p>
            <a:r>
              <a:rPr lang="es-ES" b="1" dirty="0" smtClean="0"/>
              <a:t>OBJETIVOS ESPECÍFICOS DE CADA MATERIA</a:t>
            </a:r>
            <a:endParaRPr lang="es-MX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84139" y="1920875"/>
            <a:ext cx="18915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/>
              <a:t>ETIMOLOGÍAS GRECOLATINAS</a:t>
            </a:r>
            <a:r>
              <a:rPr lang="es-ES" sz="2800" dirty="0" smtClean="0"/>
              <a:t>:    Este proyecto tiene a la etimología registrada como formadora de palabras y como herramienta para la comprensión lectora</a:t>
            </a:r>
            <a:r>
              <a:rPr lang="es-ES" sz="2000" dirty="0" smtClean="0"/>
              <a:t>.                                                                                                   </a:t>
            </a:r>
            <a:endParaRPr lang="es-MX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84139" y="3521075"/>
            <a:ext cx="1906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/>
              <a:t>EDUCACIÓN PARA LA SALUD:</a:t>
            </a:r>
            <a:r>
              <a:rPr lang="es-ES" sz="2800" dirty="0" smtClean="0"/>
              <a:t> Aportar de manera ordenada e intencionada textos científicos que funcionan como enlace entre las etimologías y la ciencia.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584139" y="4871556"/>
            <a:ext cx="1790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/>
              <a:t>BIOLOGÍA:</a:t>
            </a:r>
            <a:r>
              <a:rPr lang="es-ES" sz="2800" dirty="0" smtClean="0"/>
              <a:t> Que el alumno identifique al importancia de las ciencias biológicas para la resolución de problemas y desarrollo de la sociedad.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584139" y="6645275"/>
            <a:ext cx="1868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/>
              <a:t>QUÍMICA: </a:t>
            </a:r>
            <a:r>
              <a:rPr lang="es-ES" sz="2800" dirty="0" smtClean="0"/>
              <a:t>Relacionar la etimología con la nomenclatura química utilizada en proyectos de investigación.</a:t>
            </a:r>
            <a:endParaRPr lang="es-MX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55650" y="7864475"/>
            <a:ext cx="1851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/>
              <a:t>LITERATURA UNIVERSAL:</a:t>
            </a:r>
            <a:r>
              <a:rPr lang="es-ES" sz="2800" dirty="0" smtClean="0"/>
              <a:t> Utilizar la redacción de textos como una forma de relacionar la Literatura con los textos de divulgación científica y los especializados.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755650" y="9617075"/>
            <a:ext cx="18744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/>
              <a:t>MATEMÁTICAS:</a:t>
            </a:r>
            <a:r>
              <a:rPr lang="es-ES" sz="2800" dirty="0" smtClean="0"/>
              <a:t>  Resuelve problemas de datación de edades de fósiles por carbono 14 usando las leyes de las funciones exponenciales y logarítmicas para analizar la importancia de las matemáticas en la aplicación con otras ciencias.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1567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97286" y="2833846"/>
            <a:ext cx="8074034" cy="6881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06703" y="2938555"/>
            <a:ext cx="7655138" cy="6268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4140" y="4080368"/>
            <a:ext cx="274320" cy="403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50" spc="-49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50">
              <a:latin typeface="MS UI Gothic"/>
              <a:cs typeface="MS UI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5330" y="3941105"/>
            <a:ext cx="8355965" cy="237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400"/>
              </a:lnSpc>
              <a:spcBef>
                <a:spcPts val="100"/>
              </a:spcBef>
            </a:pPr>
            <a:r>
              <a:rPr sz="3550" spc="-55" dirty="0">
                <a:latin typeface="Book Antiqua"/>
                <a:cs typeface="Book Antiqua"/>
              </a:rPr>
              <a:t>¿Tender </a:t>
            </a:r>
            <a:r>
              <a:rPr sz="3550" spc="-5" dirty="0">
                <a:latin typeface="Book Antiqua"/>
                <a:cs typeface="Book Antiqua"/>
              </a:rPr>
              <a:t>puentes </a:t>
            </a:r>
            <a:r>
              <a:rPr sz="3550" spc="-10" dirty="0">
                <a:latin typeface="Book Antiqua"/>
                <a:cs typeface="Book Antiqua"/>
              </a:rPr>
              <a:t>de comunicación </a:t>
            </a:r>
            <a:r>
              <a:rPr sz="3550" spc="-20" dirty="0">
                <a:latin typeface="Book Antiqua"/>
                <a:cs typeface="Book Antiqua"/>
              </a:rPr>
              <a:t>entre  </a:t>
            </a:r>
            <a:r>
              <a:rPr sz="3550" spc="-10" dirty="0">
                <a:latin typeface="Book Antiqua"/>
                <a:cs typeface="Book Antiqua"/>
              </a:rPr>
              <a:t>lenguajes </a:t>
            </a:r>
            <a:r>
              <a:rPr sz="3550" spc="-5" dirty="0">
                <a:latin typeface="Book Antiqua"/>
                <a:cs typeface="Book Antiqua"/>
              </a:rPr>
              <a:t>compartidos integra </a:t>
            </a:r>
            <a:r>
              <a:rPr sz="3550" spc="-10" dirty="0">
                <a:latin typeface="Book Antiqua"/>
                <a:cs typeface="Book Antiqua"/>
              </a:rPr>
              <a:t>realidades  </a:t>
            </a:r>
            <a:r>
              <a:rPr sz="3550" spc="-15" dirty="0">
                <a:latin typeface="Book Antiqua"/>
                <a:cs typeface="Book Antiqua"/>
              </a:rPr>
              <a:t>científicas </a:t>
            </a:r>
            <a:r>
              <a:rPr sz="3550" spc="-5" dirty="0">
                <a:latin typeface="Book Antiqua"/>
                <a:cs typeface="Book Antiqua"/>
              </a:rPr>
              <a:t>y humanísticas que permiten </a:t>
            </a:r>
            <a:r>
              <a:rPr sz="3550" spc="-10" dirty="0">
                <a:latin typeface="Book Antiqua"/>
                <a:cs typeface="Book Antiqua"/>
              </a:rPr>
              <a:t>la  responsabilidad social?</a:t>
            </a:r>
            <a:endParaRPr sz="355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4140" y="8118989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5330" y="7980774"/>
            <a:ext cx="8032115" cy="1784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500"/>
              </a:lnSpc>
              <a:spcBef>
                <a:spcPts val="95"/>
              </a:spcBef>
            </a:pPr>
            <a:r>
              <a:rPr sz="3450" dirty="0">
                <a:latin typeface="Book Antiqua"/>
                <a:cs typeface="Book Antiqua"/>
              </a:rPr>
              <a:t>¿Divulgar </a:t>
            </a:r>
            <a:r>
              <a:rPr sz="3450" spc="-5" dirty="0">
                <a:latin typeface="Book Antiqua"/>
                <a:cs typeface="Book Antiqua"/>
              </a:rPr>
              <a:t>creativamente </a:t>
            </a:r>
            <a:r>
              <a:rPr sz="3450" dirty="0">
                <a:latin typeface="Book Antiqua"/>
                <a:cs typeface="Book Antiqua"/>
              </a:rPr>
              <a:t>facilitaría la  integración de los </a:t>
            </a:r>
            <a:r>
              <a:rPr sz="3450" spc="5" dirty="0">
                <a:latin typeface="Book Antiqua"/>
                <a:cs typeface="Book Antiqua"/>
              </a:rPr>
              <a:t>jóvenes con </a:t>
            </a:r>
            <a:r>
              <a:rPr sz="3450" dirty="0">
                <a:latin typeface="Book Antiqua"/>
                <a:cs typeface="Book Antiqua"/>
              </a:rPr>
              <a:t>su entorno  social?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4140" y="10154529"/>
            <a:ext cx="83185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550">
              <a:latin typeface="MS UI Gothic"/>
              <a:cs typeface="MS UI Gothic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13882" y="1044859"/>
            <a:ext cx="1102550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30" dirty="0">
                <a:latin typeface="Times New Roman"/>
                <a:cs typeface="Times New Roman"/>
              </a:rPr>
              <a:t>PREGUNTA </a:t>
            </a:r>
            <a:r>
              <a:rPr sz="4100" spc="10" dirty="0">
                <a:latin typeface="Times New Roman"/>
                <a:cs typeface="Times New Roman"/>
              </a:rPr>
              <a:t>GENERADORA </a:t>
            </a:r>
            <a:r>
              <a:rPr sz="4100" spc="5" dirty="0">
                <a:latin typeface="Times New Roman"/>
                <a:cs typeface="Times New Roman"/>
              </a:rPr>
              <a:t>/ </a:t>
            </a:r>
            <a:r>
              <a:rPr sz="4100" spc="-30" dirty="0">
                <a:latin typeface="Times New Roman"/>
                <a:cs typeface="Times New Roman"/>
              </a:rPr>
              <a:t>PREGUNTA</a:t>
            </a:r>
            <a:r>
              <a:rPr sz="4100" spc="-635" dirty="0">
                <a:latin typeface="Times New Roman"/>
                <a:cs typeface="Times New Roman"/>
              </a:rPr>
              <a:t> </a:t>
            </a:r>
            <a:r>
              <a:rPr sz="4100" spc="10" dirty="0">
                <a:latin typeface="Times New Roman"/>
                <a:cs typeface="Times New Roman"/>
              </a:rPr>
              <a:t>GUÍA</a:t>
            </a:r>
            <a:endParaRPr sz="4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4140" y="5316980"/>
            <a:ext cx="3342640" cy="18624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39446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</a:t>
            </a:r>
            <a:r>
              <a:rPr sz="1950" spc="-5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</a:t>
            </a: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</a:t>
            </a:r>
            <a:r>
              <a:rPr sz="1950" spc="-3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CONCLUSIONES</a:t>
            </a:r>
            <a:endParaRPr sz="19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628650">
              <a:lnSpc>
                <a:spcPct val="111000"/>
              </a:lnSpc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670261"/>
              </p:ext>
            </p:extLst>
          </p:nvPr>
        </p:nvGraphicFramePr>
        <p:xfrm>
          <a:off x="3955964" y="2210805"/>
          <a:ext cx="16148136" cy="9098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3814">
                  <a:extLst>
                    <a:ext uri="{9D8B030D-6E8A-4147-A177-3AD203B41FA5}">
                      <a16:colId xmlns:a16="http://schemas.microsoft.com/office/drawing/2014/main" val="3972177522"/>
                    </a:ext>
                  </a:extLst>
                </a:gridCol>
                <a:gridCol w="11574322">
                  <a:extLst>
                    <a:ext uri="{9D8B030D-6E8A-4147-A177-3AD203B41FA5}">
                      <a16:colId xmlns:a16="http://schemas.microsoft.com/office/drawing/2014/main" val="2045653927"/>
                    </a:ext>
                  </a:extLst>
                </a:gridCol>
              </a:tblGrid>
              <a:tr h="3040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¿Qué es?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04850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Integración de todo tipo de saberes para      solución de problemas complejos, como retos donde convergen saberes. Integración y aplicación sistemática de saberes con la final dad de alcanzar un conocimiento en común. Trabajo de lo heterogéneo a través de los alumnos y las diferentes disciplinas para plasmarlo en la realidad. Compenetración de saberes para dar respuestas a la vida</a:t>
                      </a:r>
                      <a:endParaRPr lang="es-MX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 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506250"/>
                  </a:ext>
                </a:extLst>
              </a:tr>
              <a:tr h="2019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¿Qué características tiene?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04850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Búsqueda de convergencias de distintos saberes para la solución de problemas como para la toma de decisiones.  </a:t>
                      </a:r>
                      <a:r>
                        <a:rPr lang="es-MX" sz="2400" dirty="0" err="1">
                          <a:effectLst/>
                        </a:rPr>
                        <a:t>lnterdisciplinariedad</a:t>
                      </a:r>
                      <a:r>
                        <a:rPr lang="es-MX" sz="2400" dirty="0">
                          <a:effectLst/>
                        </a:rPr>
                        <a:t>  convergencia integradora, contextualizada y significativa.  Identificación de contenidos curriculares en la realidad para el diseño de procesos que integren todos.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88622"/>
                  </a:ext>
                </a:extLst>
              </a:tr>
              <a:tr h="2019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¿Por qué es importante en la educación?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04850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Porque es formativa de la persona en el proceso de enseñanza aprendizaje, de manera Integral y vinculadora. Formación de sujetos que crece con propio proceso. Responde a necesidades reales, objetivo educativo y motiva a los alumnos. La realidad está compuesta de saberes heterogéneos y así se </a:t>
                      </a:r>
                      <a:r>
                        <a:rPr lang="es-MX" sz="2400" dirty="0" err="1">
                          <a:effectLst/>
                        </a:rPr>
                        <a:t>require</a:t>
                      </a:r>
                      <a:r>
                        <a:rPr lang="es-MX" sz="2400" dirty="0">
                          <a:effectLst/>
                        </a:rPr>
                        <a:t> la </a:t>
                      </a:r>
                      <a:r>
                        <a:rPr lang="es-MX" sz="2400" dirty="0" err="1">
                          <a:effectLst/>
                        </a:rPr>
                        <a:t>lnterdisciplinariedad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1376708"/>
                  </a:ext>
                </a:extLst>
              </a:tr>
              <a:tr h="2019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¿Cómo motivar a los alumnos para el trabajo interdisciplinario?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04850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Partir del trabajo organizativo docente con la generación de diálogos y sentido de empoderamiento, protagonistas de su propio proceso de aprendizaje. Preguntas detonantes, sensibilización y concientización de </a:t>
                      </a:r>
                      <a:r>
                        <a:rPr lang="es-MX" sz="2400" dirty="0" err="1">
                          <a:effectLst/>
                        </a:rPr>
                        <a:t>Ia</a:t>
                      </a:r>
                      <a:r>
                        <a:rPr lang="es-MX" sz="2400" dirty="0">
                          <a:effectLst/>
                        </a:rPr>
                        <a:t> convergencia de su educación con su realidad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5660249"/>
                  </a:ext>
                </a:extLst>
              </a:tr>
            </a:tbl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3926780" y="1738988"/>
            <a:ext cx="612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LA INTERDISCIPLINARIEDAD</a:t>
            </a:r>
            <a:endParaRPr lang="es-MX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4140" y="1296160"/>
            <a:ext cx="15406369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5" dirty="0"/>
              <a:t>PROBLEMA </a:t>
            </a:r>
            <a:r>
              <a:rPr sz="4200" dirty="0"/>
              <a:t>A </a:t>
            </a:r>
            <a:r>
              <a:rPr sz="4200" spc="-5" dirty="0"/>
              <a:t>ABORDAR, ASUNTO </a:t>
            </a:r>
            <a:r>
              <a:rPr sz="4200" dirty="0"/>
              <a:t>A </a:t>
            </a:r>
            <a:r>
              <a:rPr sz="4200" spc="-5" dirty="0"/>
              <a:t>RESOLVER </a:t>
            </a:r>
            <a:r>
              <a:rPr sz="4200" dirty="0"/>
              <a:t>O A</a:t>
            </a:r>
            <a:r>
              <a:rPr sz="4200" spc="55" dirty="0"/>
              <a:t> </a:t>
            </a:r>
            <a:r>
              <a:rPr sz="4200" dirty="0"/>
              <a:t>PROBAR</a:t>
            </a:r>
            <a:endParaRPr sz="42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5090" y="4443571"/>
          <a:ext cx="17529174" cy="11899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18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2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4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958">
                <a:tc>
                  <a:txBody>
                    <a:bodyPr/>
                    <a:lstStyle/>
                    <a:p>
                      <a:pPr marL="187960" marR="149225" indent="-187960" algn="r">
                        <a:lnSpc>
                          <a:spcPts val="4250"/>
                        </a:lnSpc>
                        <a:buSzPts val="800"/>
                        <a:buFont typeface="Symbol"/>
                        <a:buChar char=""/>
                        <a:tabLst>
                          <a:tab pos="187960" algn="l"/>
                          <a:tab pos="188595" algn="l"/>
                        </a:tabLst>
                      </a:pPr>
                      <a:r>
                        <a:rPr sz="4100" spc="-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Apropiarse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50"/>
                        </a:lnSpc>
                      </a:pPr>
                      <a:r>
                        <a:rPr sz="4100" spc="10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del</a:t>
                      </a:r>
                      <a:r>
                        <a:rPr sz="4100" spc="-40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contexto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50"/>
                        </a:lnSpc>
                      </a:pP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requiere aprender</a:t>
                      </a:r>
                      <a:r>
                        <a:rPr sz="4100" spc="-1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100" spc="10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4250"/>
                        </a:lnSpc>
                      </a:pP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leerlo</a:t>
                      </a:r>
                      <a:r>
                        <a:rPr sz="4100" spc="-5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bajo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958">
                <a:tc>
                  <a:txBody>
                    <a:bodyPr/>
                    <a:lstStyle/>
                    <a:p>
                      <a:pPr marR="149225" algn="r">
                        <a:lnSpc>
                          <a:spcPts val="4265"/>
                        </a:lnSpc>
                      </a:pPr>
                      <a:r>
                        <a:rPr sz="4100" spc="-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diferentes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65"/>
                        </a:lnSpc>
                      </a:pP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miradas,</a:t>
                      </a:r>
                      <a:r>
                        <a:rPr sz="4100" spc="-30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con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65"/>
                        </a:lnSpc>
                      </a:pP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distintos</a:t>
                      </a:r>
                      <a:r>
                        <a:rPr sz="4100" spc="-1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lenguajes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4265"/>
                        </a:lnSpc>
                      </a:pP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pero </a:t>
                      </a:r>
                      <a:r>
                        <a:rPr sz="4100" spc="10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con</a:t>
                      </a:r>
                      <a:r>
                        <a:rPr sz="4100" spc="-60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100" spc="5" dirty="0">
                          <a:solidFill>
                            <a:srgbClr val="011993"/>
                          </a:solidFill>
                          <a:latin typeface="Courier New"/>
                          <a:cs typeface="Courier New"/>
                        </a:rPr>
                        <a:t>un</a:t>
                      </a:r>
                      <a:endParaRPr sz="41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72616" y="5536869"/>
            <a:ext cx="18245455" cy="36379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459"/>
              </a:spcBef>
            </a:pP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significado común, presentar textos diversos para ser  interpretados como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un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reto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a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solucionar puede parecer nada  atractivo pero cuando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se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involucra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la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posibilidad de  descubrir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lo que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tienen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en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común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en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pequeñas cápsulas  establece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una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fina línea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que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vinculan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interés </a:t>
            </a:r>
            <a:r>
              <a:rPr sz="4100" spc="10" dirty="0">
                <a:solidFill>
                  <a:srgbClr val="011993"/>
                </a:solidFill>
                <a:latin typeface="Courier New"/>
                <a:cs typeface="Courier New"/>
              </a:rPr>
              <a:t>con </a:t>
            </a:r>
            <a:r>
              <a:rPr sz="4100" spc="5" dirty="0">
                <a:solidFill>
                  <a:srgbClr val="011993"/>
                </a:solidFill>
                <a:latin typeface="Courier New"/>
                <a:cs typeface="Courier New"/>
              </a:rPr>
              <a:t>la  apatía.</a:t>
            </a:r>
            <a:endParaRPr sz="41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4140" y="1044859"/>
            <a:ext cx="599122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1230" dirty="0">
                <a:solidFill>
                  <a:srgbClr val="5C86B9"/>
                </a:solidFill>
                <a:latin typeface="Calibri"/>
                <a:cs typeface="Calibri"/>
              </a:rPr>
              <a:t>PROPUES</a:t>
            </a:r>
            <a:r>
              <a:rPr sz="7400" spc="905" dirty="0">
                <a:solidFill>
                  <a:srgbClr val="5C86B9"/>
                </a:solidFill>
                <a:latin typeface="Calibri"/>
                <a:cs typeface="Calibri"/>
              </a:rPr>
              <a:t>T</a:t>
            </a:r>
            <a:r>
              <a:rPr sz="7400" spc="1215" dirty="0">
                <a:solidFill>
                  <a:srgbClr val="5C86B9"/>
                </a:solidFill>
                <a:latin typeface="Calibri"/>
                <a:cs typeface="Calibri"/>
              </a:rPr>
              <a:t>A</a:t>
            </a:r>
            <a:endParaRPr sz="74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5090" y="4338914"/>
          <a:ext cx="18626453" cy="13343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9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2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4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8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7191">
                <a:tc>
                  <a:txBody>
                    <a:bodyPr/>
                    <a:lstStyle/>
                    <a:p>
                      <a:pPr marL="31750">
                        <a:lnSpc>
                          <a:spcPts val="4765"/>
                        </a:lnSpc>
                        <a:tabLst>
                          <a:tab pos="638810" algn="l"/>
                        </a:tabLst>
                      </a:pPr>
                      <a:r>
                        <a:rPr sz="3200" spc="-655" dirty="0">
                          <a:solidFill>
                            <a:srgbClr val="5C86B9"/>
                          </a:solidFill>
                          <a:latin typeface="MS UI Gothic"/>
                          <a:cs typeface="MS UI Gothic"/>
                        </a:rPr>
                        <a:t>✤	</a:t>
                      </a:r>
                      <a:r>
                        <a:rPr sz="4600" spc="5" dirty="0">
                          <a:latin typeface="Courier New"/>
                          <a:cs typeface="Courier New"/>
                        </a:rPr>
                        <a:t>Creación</a:t>
                      </a:r>
                      <a:r>
                        <a:rPr sz="4600" spc="-9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600" spc="5" dirty="0">
                          <a:latin typeface="Courier New"/>
                          <a:cs typeface="Courier New"/>
                        </a:rPr>
                        <a:t>de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4765"/>
                        </a:lnSpc>
                      </a:pPr>
                      <a:r>
                        <a:rPr sz="4600" spc="5" dirty="0">
                          <a:latin typeface="Courier New"/>
                          <a:cs typeface="Courier New"/>
                        </a:rPr>
                        <a:t>cápsulas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4765"/>
                        </a:lnSpc>
                      </a:pPr>
                      <a:r>
                        <a:rPr sz="4600" spc="5" dirty="0">
                          <a:latin typeface="Courier New"/>
                          <a:cs typeface="Courier New"/>
                        </a:rPr>
                        <a:t>de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ts val="4765"/>
                        </a:lnSpc>
                      </a:pPr>
                      <a:r>
                        <a:rPr sz="4600" spc="5" dirty="0">
                          <a:latin typeface="Courier New"/>
                          <a:cs typeface="Courier New"/>
                        </a:rPr>
                        <a:t>divulgación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ts val="4765"/>
                        </a:lnSpc>
                      </a:pPr>
                      <a:r>
                        <a:rPr sz="4600" spc="5" dirty="0">
                          <a:latin typeface="Courier New"/>
                          <a:cs typeface="Courier New"/>
                        </a:rPr>
                        <a:t>informativas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ts val="4765"/>
                        </a:lnSpc>
                      </a:pPr>
                      <a:r>
                        <a:rPr sz="4600" spc="5" dirty="0">
                          <a:latin typeface="Courier New"/>
                          <a:cs typeface="Courier New"/>
                        </a:rPr>
                        <a:t>de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191">
                <a:tc>
                  <a:txBody>
                    <a:bodyPr/>
                    <a:lstStyle/>
                    <a:p>
                      <a:pPr marL="287020" algn="ctr">
                        <a:lnSpc>
                          <a:spcPts val="4785"/>
                        </a:lnSpc>
                      </a:pPr>
                      <a:r>
                        <a:rPr sz="4600" spc="5" dirty="0">
                          <a:latin typeface="Courier New"/>
                          <a:cs typeface="Courier New"/>
                        </a:rPr>
                        <a:t>los</a:t>
                      </a:r>
                      <a:r>
                        <a:rPr sz="4600" spc="-4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4600" spc="5" dirty="0">
                          <a:latin typeface="Courier New"/>
                          <a:cs typeface="Courier New"/>
                        </a:rPr>
                        <a:t>textos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85"/>
                        </a:lnSpc>
                      </a:pPr>
                      <a:r>
                        <a:rPr sz="4600" dirty="0">
                          <a:latin typeface="Courier New"/>
                          <a:cs typeface="Courier New"/>
                        </a:rPr>
                        <a:t>abordados.</a:t>
                      </a:r>
                      <a:endParaRPr sz="4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1575594" y="543579"/>
            <a:ext cx="7037446" cy="3518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70106" y="648283"/>
            <a:ext cx="6433510" cy="3099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91417" y="5459708"/>
            <a:ext cx="10680669" cy="5361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9548" y="923870"/>
            <a:ext cx="2919536" cy="2464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5258" y="850574"/>
            <a:ext cx="3138534" cy="2787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4140" y="431894"/>
            <a:ext cx="6744334" cy="2329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160">
              <a:lnSpc>
                <a:spcPct val="105000"/>
              </a:lnSpc>
              <a:spcBef>
                <a:spcPts val="95"/>
              </a:spcBef>
            </a:pPr>
            <a:r>
              <a:rPr sz="7200" spc="1090" dirty="0">
                <a:solidFill>
                  <a:srgbClr val="314864"/>
                </a:solidFill>
                <a:latin typeface="Calibri"/>
                <a:cs typeface="Calibri"/>
              </a:rPr>
              <a:t>PRODUCTOS  </a:t>
            </a:r>
            <a:r>
              <a:rPr sz="7200" spc="1145" dirty="0">
                <a:solidFill>
                  <a:srgbClr val="314864"/>
                </a:solidFill>
                <a:latin typeface="Calibri"/>
                <a:cs typeface="Calibri"/>
              </a:rPr>
              <a:t>RESU</a:t>
            </a:r>
            <a:r>
              <a:rPr sz="7200" spc="1035" dirty="0">
                <a:solidFill>
                  <a:srgbClr val="314864"/>
                </a:solidFill>
                <a:latin typeface="Calibri"/>
                <a:cs typeface="Calibri"/>
              </a:rPr>
              <a:t>L</a:t>
            </a:r>
            <a:r>
              <a:rPr sz="7200" spc="725" dirty="0">
                <a:solidFill>
                  <a:srgbClr val="314864"/>
                </a:solidFill>
                <a:latin typeface="Calibri"/>
                <a:cs typeface="Calibri"/>
              </a:rPr>
              <a:t>T</a:t>
            </a:r>
            <a:r>
              <a:rPr sz="7200" spc="1090" dirty="0">
                <a:solidFill>
                  <a:srgbClr val="314864"/>
                </a:solidFill>
                <a:latin typeface="Calibri"/>
                <a:cs typeface="Calibri"/>
              </a:rPr>
              <a:t>ANTES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7350" y="6010153"/>
            <a:ext cx="16446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-26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350">
              <a:latin typeface="MS UI Gothic"/>
              <a:cs typeface="MS UI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7350" y="6439459"/>
            <a:ext cx="16446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-26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350">
              <a:latin typeface="MS UI Gothic"/>
              <a:cs typeface="MS UI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7350" y="6858295"/>
            <a:ext cx="16446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-26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350">
              <a:latin typeface="MS UI Gothic"/>
              <a:cs typeface="MS UI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7350" y="7287601"/>
            <a:ext cx="16446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-26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350">
              <a:latin typeface="MS UI Gothic"/>
              <a:cs typeface="MS UI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064" y="5807017"/>
            <a:ext cx="3493770" cy="1711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64689">
              <a:lnSpc>
                <a:spcPct val="140900"/>
              </a:lnSpc>
              <a:spcBef>
                <a:spcPts val="95"/>
              </a:spcBef>
            </a:pPr>
            <a:r>
              <a:rPr sz="1950" i="1" spc="10" dirty="0">
                <a:solidFill>
                  <a:srgbClr val="011993"/>
                </a:solidFill>
                <a:latin typeface="Courier New"/>
                <a:cs typeface="Courier New"/>
              </a:rPr>
              <a:t>GLOSARIO  PARÁFRASIS</a:t>
            </a:r>
            <a:endParaRPr sz="1950">
              <a:latin typeface="Courier New"/>
              <a:cs typeface="Courier New"/>
            </a:endParaRPr>
          </a:p>
          <a:p>
            <a:pPr marL="12700" marR="5080">
              <a:lnSpc>
                <a:spcPct val="140900"/>
              </a:lnSpc>
              <a:spcBef>
                <a:spcPts val="80"/>
              </a:spcBef>
            </a:pPr>
            <a:r>
              <a:rPr sz="1950" i="1" spc="10" dirty="0">
                <a:solidFill>
                  <a:srgbClr val="011993"/>
                </a:solidFill>
                <a:latin typeface="Courier New"/>
                <a:cs typeface="Courier New"/>
              </a:rPr>
              <a:t>TEXTOS DE DIVULGACIÓN  CÁPSULAS DE</a:t>
            </a:r>
            <a:r>
              <a:rPr sz="1950" i="1" spc="-2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1950" i="1" spc="10" dirty="0">
                <a:solidFill>
                  <a:srgbClr val="011993"/>
                </a:solidFill>
                <a:latin typeface="Courier New"/>
                <a:cs typeface="Courier New"/>
              </a:rPr>
              <a:t>DIVULGACIÓN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11470" y="9798519"/>
            <a:ext cx="5491480" cy="7353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556895" marR="5080" indent="-544830">
              <a:lnSpc>
                <a:spcPts val="2720"/>
              </a:lnSpc>
              <a:spcBef>
                <a:spcPts val="315"/>
              </a:spcBef>
            </a:pPr>
            <a:r>
              <a:rPr sz="2400" i="1" spc="-10" dirty="0">
                <a:solidFill>
                  <a:srgbClr val="324863"/>
                </a:solidFill>
                <a:latin typeface="Courier New"/>
                <a:cs typeface="Courier New"/>
              </a:rPr>
              <a:t>Se inicia conjuntando </a:t>
            </a:r>
            <a:r>
              <a:rPr sz="2400" i="1" spc="-15" dirty="0">
                <a:solidFill>
                  <a:srgbClr val="324863"/>
                </a:solidFill>
                <a:latin typeface="Courier New"/>
                <a:cs typeface="Courier New"/>
              </a:rPr>
              <a:t>saberes,  </a:t>
            </a:r>
            <a:r>
              <a:rPr sz="2400" i="1" spc="-10" dirty="0">
                <a:solidFill>
                  <a:srgbClr val="324863"/>
                </a:solidFill>
                <a:latin typeface="Courier New"/>
                <a:cs typeface="Courier New"/>
              </a:rPr>
              <a:t>se construyen</a:t>
            </a:r>
            <a:r>
              <a:rPr sz="2400" i="1" spc="-30" dirty="0">
                <a:solidFill>
                  <a:srgbClr val="324863"/>
                </a:solidFill>
                <a:latin typeface="Courier New"/>
                <a:cs typeface="Courier New"/>
              </a:rPr>
              <a:t> </a:t>
            </a:r>
            <a:r>
              <a:rPr sz="2400" i="1" spc="-15" dirty="0">
                <a:solidFill>
                  <a:srgbClr val="324863"/>
                </a:solidFill>
                <a:latin typeface="Courier New"/>
                <a:cs typeface="Courier New"/>
              </a:rPr>
              <a:t>realidades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11063" y="5539611"/>
            <a:ext cx="7527906" cy="4222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06355" y="5466315"/>
            <a:ext cx="7737324" cy="4494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99149" y="1132077"/>
            <a:ext cx="6295399" cy="5057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394439" y="1058780"/>
            <a:ext cx="6504818" cy="53296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0175" y="441736"/>
            <a:ext cx="15625444" cy="176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1500"/>
              </a:lnSpc>
              <a:spcBef>
                <a:spcPts val="95"/>
              </a:spcBef>
            </a:pPr>
            <a:r>
              <a:rPr sz="3450" spc="5" dirty="0">
                <a:solidFill>
                  <a:srgbClr val="000000"/>
                </a:solidFill>
                <a:latin typeface="Book Antiqua"/>
                <a:cs typeface="Book Antiqua"/>
              </a:rPr>
              <a:t>“Los jóvenes son </a:t>
            </a:r>
            <a:r>
              <a:rPr sz="3450" dirty="0">
                <a:solidFill>
                  <a:srgbClr val="000000"/>
                </a:solidFill>
                <a:latin typeface="Book Antiqua"/>
                <a:cs typeface="Book Antiqua"/>
              </a:rPr>
              <a:t>capaces de </a:t>
            </a:r>
            <a:r>
              <a:rPr sz="3450" spc="-5" dirty="0">
                <a:solidFill>
                  <a:srgbClr val="000000"/>
                </a:solidFill>
                <a:latin typeface="Book Antiqua"/>
                <a:cs typeface="Book Antiqua"/>
              </a:rPr>
              <a:t>construir </a:t>
            </a:r>
            <a:r>
              <a:rPr sz="3450" dirty="0">
                <a:solidFill>
                  <a:srgbClr val="000000"/>
                </a:solidFill>
                <a:latin typeface="Book Antiqua"/>
                <a:cs typeface="Book Antiqua"/>
              </a:rPr>
              <a:t>el </a:t>
            </a:r>
            <a:r>
              <a:rPr sz="3450" spc="5" dirty="0">
                <a:solidFill>
                  <a:srgbClr val="000000"/>
                </a:solidFill>
                <a:latin typeface="Book Antiqua"/>
                <a:cs typeface="Book Antiqua"/>
              </a:rPr>
              <a:t>mundo </a:t>
            </a:r>
            <a:r>
              <a:rPr sz="3450" dirty="0">
                <a:solidFill>
                  <a:srgbClr val="000000"/>
                </a:solidFill>
                <a:latin typeface="Book Antiqua"/>
                <a:cs typeface="Book Antiqua"/>
              </a:rPr>
              <a:t>dándoles </a:t>
            </a:r>
            <a:r>
              <a:rPr sz="3450" spc="5" dirty="0">
                <a:solidFill>
                  <a:srgbClr val="000000"/>
                </a:solidFill>
                <a:latin typeface="Book Antiqua"/>
                <a:cs typeface="Book Antiqua"/>
              </a:rPr>
              <a:t>tan </a:t>
            </a:r>
            <a:r>
              <a:rPr sz="3450" dirty="0">
                <a:solidFill>
                  <a:srgbClr val="000000"/>
                </a:solidFill>
                <a:latin typeface="Book Antiqua"/>
                <a:cs typeface="Book Antiqua"/>
              </a:rPr>
              <a:t>solo la posibilidad  de </a:t>
            </a:r>
            <a:r>
              <a:rPr sz="3450" spc="-10" dirty="0">
                <a:solidFill>
                  <a:srgbClr val="000000"/>
                </a:solidFill>
                <a:latin typeface="Book Antiqua"/>
                <a:cs typeface="Book Antiqua"/>
              </a:rPr>
              <a:t>creer </a:t>
            </a:r>
            <a:r>
              <a:rPr sz="3450" spc="5" dirty="0">
                <a:solidFill>
                  <a:srgbClr val="000000"/>
                </a:solidFill>
                <a:latin typeface="Book Antiqua"/>
                <a:cs typeface="Book Antiqua"/>
              </a:rPr>
              <a:t>en </a:t>
            </a:r>
            <a:r>
              <a:rPr sz="3450" dirty="0">
                <a:solidFill>
                  <a:srgbClr val="000000"/>
                </a:solidFill>
                <a:latin typeface="Book Antiqua"/>
                <a:cs typeface="Book Antiqua"/>
              </a:rPr>
              <a:t>ellos”</a:t>
            </a:r>
            <a:endParaRPr sz="3450">
              <a:latin typeface="Book Antiqua"/>
              <a:cs typeface="Book Antiqua"/>
            </a:endParaRPr>
          </a:p>
          <a:p>
            <a:pPr marL="9525" algn="ctr">
              <a:lnSpc>
                <a:spcPct val="100000"/>
              </a:lnSpc>
              <a:spcBef>
                <a:spcPts val="315"/>
              </a:spcBef>
            </a:pPr>
            <a:r>
              <a:rPr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– </a:t>
            </a:r>
            <a:r>
              <a:rPr sz="3450" i="1" dirty="0">
                <a:solidFill>
                  <a:srgbClr val="5C86B9"/>
                </a:solidFill>
                <a:latin typeface="Palatino Linotype"/>
                <a:cs typeface="Palatino Linotype"/>
              </a:rPr>
              <a:t>Docentes implicados </a:t>
            </a:r>
            <a:r>
              <a:rPr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en </a:t>
            </a:r>
            <a:r>
              <a:rPr sz="3450" i="1" dirty="0">
                <a:solidFill>
                  <a:srgbClr val="5C86B9"/>
                </a:solidFill>
                <a:latin typeface="Palatino Linotype"/>
                <a:cs typeface="Palatino Linotype"/>
              </a:rPr>
              <a:t>el</a:t>
            </a:r>
            <a:r>
              <a:rPr sz="3450" i="1" spc="-15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3450" i="1" spc="-5" dirty="0">
                <a:solidFill>
                  <a:srgbClr val="5C86B9"/>
                </a:solidFill>
                <a:latin typeface="Palatino Linotype"/>
                <a:cs typeface="Palatino Linotype"/>
              </a:rPr>
              <a:t>proyecto</a:t>
            </a:r>
            <a:endParaRPr sz="345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07103" y="2299271"/>
            <a:ext cx="16489895" cy="8290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2394" y="2225975"/>
            <a:ext cx="16699313" cy="8562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5664749"/>
            <a:ext cx="6104526" cy="457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538756"/>
            <a:ext cx="12373801" cy="7213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48746" y="1526544"/>
            <a:ext cx="6195773" cy="3485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5664749"/>
            <a:ext cx="6104526" cy="457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89659" y="5591452"/>
            <a:ext cx="6313943" cy="4848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94368" y="785316"/>
            <a:ext cx="6104526" cy="4575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4734" y="2552035"/>
            <a:ext cx="11685507" cy="5921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5664749"/>
            <a:ext cx="6104526" cy="457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4368" y="785316"/>
            <a:ext cx="6104526" cy="457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4734" y="785316"/>
            <a:ext cx="11685508" cy="9455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24727" y="1369456"/>
            <a:ext cx="274002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005493"/>
                </a:solidFill>
                <a:latin typeface="Courier New"/>
                <a:cs typeface="Courier New"/>
              </a:rPr>
              <a:t>III</a:t>
            </a:r>
            <a:r>
              <a:rPr sz="3950" b="1" spc="-75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3950" b="1" dirty="0">
                <a:solidFill>
                  <a:srgbClr val="005493"/>
                </a:solidFill>
                <a:latin typeface="Courier New"/>
                <a:cs typeface="Courier New"/>
              </a:rPr>
              <a:t>ETAPA</a:t>
            </a:r>
            <a:endParaRPr sz="395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25842" y="2531725"/>
            <a:ext cx="424815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005493"/>
                </a:solidFill>
                <a:latin typeface="Courier New"/>
                <a:cs typeface="Courier New"/>
              </a:rPr>
              <a:t>EVALUANDO</a:t>
            </a:r>
            <a:r>
              <a:rPr sz="3950" b="1" spc="-80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3950" b="1" dirty="0">
                <a:solidFill>
                  <a:srgbClr val="005493"/>
                </a:solidFill>
                <a:latin typeface="Courier New"/>
                <a:cs typeface="Courier New"/>
              </a:rPr>
              <a:t>ANDO</a:t>
            </a:r>
            <a:endParaRPr sz="395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50791" y="4877203"/>
            <a:ext cx="172212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941751"/>
                </a:solidFill>
                <a:latin typeface="Courier New"/>
                <a:cs typeface="Courier New"/>
              </a:rPr>
              <a:t>auténtica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50791" y="5819583"/>
            <a:ext cx="266509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87960">
              <a:lnSpc>
                <a:spcPct val="151400"/>
              </a:lnSpc>
              <a:spcBef>
                <a:spcPts val="95"/>
              </a:spcBef>
            </a:pPr>
            <a:r>
              <a:rPr sz="2450" spc="10" dirty="0">
                <a:solidFill>
                  <a:srgbClr val="941751"/>
                </a:solidFill>
                <a:latin typeface="Courier New"/>
                <a:cs typeface="Courier New"/>
              </a:rPr>
              <a:t>significativo  de</a:t>
            </a:r>
            <a:r>
              <a:rPr sz="2450" spc="-20" dirty="0">
                <a:solidFill>
                  <a:srgbClr val="941751"/>
                </a:solidFill>
                <a:latin typeface="Courier New"/>
                <a:cs typeface="Courier New"/>
              </a:rPr>
              <a:t> </a:t>
            </a:r>
            <a:r>
              <a:rPr sz="2450" spc="10" dirty="0">
                <a:solidFill>
                  <a:srgbClr val="941751"/>
                </a:solidFill>
                <a:latin typeface="Courier New"/>
                <a:cs typeface="Courier New"/>
              </a:rPr>
              <a:t>contenidos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77516" y="4688727"/>
            <a:ext cx="2098675" cy="3418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1400"/>
              </a:lnSpc>
              <a:spcBef>
                <a:spcPts val="95"/>
              </a:spcBef>
            </a:pPr>
            <a:r>
              <a:rPr sz="2450" spc="5" dirty="0">
                <a:solidFill>
                  <a:srgbClr val="941751"/>
                </a:solidFill>
                <a:latin typeface="Courier New"/>
                <a:cs typeface="Courier New"/>
              </a:rPr>
              <a:t>Evaluación  </a:t>
            </a:r>
            <a:r>
              <a:rPr sz="2450" spc="10" dirty="0">
                <a:solidFill>
                  <a:srgbClr val="941751"/>
                </a:solidFill>
                <a:latin typeface="Courier New"/>
                <a:cs typeface="Courier New"/>
              </a:rPr>
              <a:t>Calificar  </a:t>
            </a:r>
            <a:r>
              <a:rPr sz="2450" spc="5" dirty="0">
                <a:solidFill>
                  <a:srgbClr val="941751"/>
                </a:solidFill>
                <a:latin typeface="Courier New"/>
                <a:cs typeface="Courier New"/>
              </a:rPr>
              <a:t>Aprendizaje  Alineación  Taxonomías  Resultados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50791" y="7704342"/>
            <a:ext cx="26644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941751"/>
                </a:solidFill>
                <a:latin typeface="Courier New"/>
                <a:cs typeface="Courier New"/>
              </a:rPr>
              <a:t>de</a:t>
            </a:r>
            <a:r>
              <a:rPr sz="2450" spc="-40" dirty="0">
                <a:solidFill>
                  <a:srgbClr val="941751"/>
                </a:solidFill>
                <a:latin typeface="Courier New"/>
                <a:cs typeface="Courier New"/>
              </a:rPr>
              <a:t> </a:t>
            </a:r>
            <a:r>
              <a:rPr sz="2450" spc="10" dirty="0">
                <a:solidFill>
                  <a:srgbClr val="941751"/>
                </a:solidFill>
                <a:latin typeface="Courier New"/>
                <a:cs typeface="Courier New"/>
              </a:rPr>
              <a:t>aprendizaje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87121" y="4230953"/>
            <a:ext cx="6093833" cy="454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5643807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569616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01304" y="3128565"/>
            <a:ext cx="11510645" cy="228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73325" marR="10795" indent="-2461260">
              <a:lnSpc>
                <a:spcPct val="100299"/>
              </a:lnSpc>
              <a:spcBef>
                <a:spcPts val="90"/>
              </a:spcBef>
            </a:pPr>
            <a:r>
              <a:rPr sz="7400" spc="-65" dirty="0">
                <a:solidFill>
                  <a:srgbClr val="314864"/>
                </a:solidFill>
                <a:latin typeface="Courier New"/>
                <a:cs typeface="Courier New"/>
              </a:rPr>
              <a:t>Un </a:t>
            </a:r>
            <a:r>
              <a:rPr sz="7400" spc="-105" dirty="0">
                <a:solidFill>
                  <a:srgbClr val="314864"/>
                </a:solidFill>
                <a:latin typeface="Courier New"/>
                <a:cs typeface="Courier New"/>
              </a:rPr>
              <a:t>poco </a:t>
            </a:r>
            <a:r>
              <a:rPr sz="7400" spc="-65" dirty="0">
                <a:solidFill>
                  <a:srgbClr val="314864"/>
                </a:solidFill>
                <a:latin typeface="Courier New"/>
                <a:cs typeface="Courier New"/>
              </a:rPr>
              <a:t>de</a:t>
            </a:r>
            <a:r>
              <a:rPr sz="7400" spc="-750" dirty="0">
                <a:solidFill>
                  <a:srgbClr val="314864"/>
                </a:solidFill>
                <a:latin typeface="Courier New"/>
                <a:cs typeface="Courier New"/>
              </a:rPr>
              <a:t> </a:t>
            </a:r>
            <a:r>
              <a:rPr sz="7400" spc="-140" dirty="0">
                <a:solidFill>
                  <a:srgbClr val="314864"/>
                </a:solidFill>
                <a:latin typeface="Courier New"/>
                <a:cs typeface="Courier New"/>
              </a:rPr>
              <a:t>evaluación  </a:t>
            </a:r>
            <a:r>
              <a:rPr sz="7400" spc="-65" dirty="0">
                <a:solidFill>
                  <a:srgbClr val="314864"/>
                </a:solidFill>
                <a:latin typeface="Courier New"/>
                <a:cs typeface="Courier New"/>
              </a:rPr>
              <a:t>no </a:t>
            </a:r>
            <a:r>
              <a:rPr sz="7400" spc="-105" dirty="0">
                <a:solidFill>
                  <a:srgbClr val="314864"/>
                </a:solidFill>
                <a:latin typeface="Courier New"/>
                <a:cs typeface="Courier New"/>
              </a:rPr>
              <a:t>hace</a:t>
            </a:r>
            <a:r>
              <a:rPr sz="7400" spc="-540" dirty="0">
                <a:solidFill>
                  <a:srgbClr val="314864"/>
                </a:solidFill>
                <a:latin typeface="Courier New"/>
                <a:cs typeface="Courier New"/>
              </a:rPr>
              <a:t> </a:t>
            </a:r>
            <a:r>
              <a:rPr sz="7400" spc="-140" dirty="0">
                <a:solidFill>
                  <a:srgbClr val="314864"/>
                </a:solidFill>
                <a:latin typeface="Courier New"/>
                <a:cs typeface="Courier New"/>
              </a:rPr>
              <a:t>daño</a:t>
            </a:r>
            <a:endParaRPr sz="7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0550" y="6374540"/>
            <a:ext cx="609473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941751"/>
                </a:solidFill>
                <a:latin typeface="Courier New"/>
                <a:cs typeface="Courier New"/>
              </a:rPr>
              <a:t>Conceptos</a:t>
            </a:r>
            <a:r>
              <a:rPr sz="3450" spc="-30" dirty="0">
                <a:solidFill>
                  <a:srgbClr val="941751"/>
                </a:solidFill>
                <a:latin typeface="Courier New"/>
                <a:cs typeface="Courier New"/>
              </a:rPr>
              <a:t> </a:t>
            </a:r>
            <a:r>
              <a:rPr sz="3450" dirty="0">
                <a:solidFill>
                  <a:srgbClr val="941751"/>
                </a:solidFill>
                <a:latin typeface="Courier New"/>
                <a:cs typeface="Courier New"/>
              </a:rPr>
              <a:t>fundamentales</a:t>
            </a:r>
            <a:endParaRPr sz="34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320" y="171408"/>
            <a:ext cx="19165458" cy="1113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5" name="object 8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584140" y="4720140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463049"/>
              </p:ext>
            </p:extLst>
          </p:nvPr>
        </p:nvGraphicFramePr>
        <p:xfrm>
          <a:off x="3435670" y="2210804"/>
          <a:ext cx="16668429" cy="9098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1182">
                  <a:extLst>
                    <a:ext uri="{9D8B030D-6E8A-4147-A177-3AD203B41FA5}">
                      <a16:colId xmlns:a16="http://schemas.microsoft.com/office/drawing/2014/main" val="3818698857"/>
                    </a:ext>
                  </a:extLst>
                </a:gridCol>
                <a:gridCol w="11947247">
                  <a:extLst>
                    <a:ext uri="{9D8B030D-6E8A-4147-A177-3AD203B41FA5}">
                      <a16:colId xmlns:a16="http://schemas.microsoft.com/office/drawing/2014/main" val="2794912038"/>
                    </a:ext>
                  </a:extLst>
                </a:gridCol>
              </a:tblGrid>
              <a:tr h="638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¿Cuáles son los prerrequisitos materiales, organizacionales y personales para la planeación del trabajo interdisciplinario?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04850">
                        <a:spcBef>
                          <a:spcPts val="95"/>
                        </a:spcBef>
                        <a:spcAft>
                          <a:spcPts val="0"/>
                        </a:spcAft>
                        <a:tabLst>
                          <a:tab pos="5564505" algn="l"/>
                        </a:tabLst>
                      </a:pPr>
                      <a:r>
                        <a:rPr lang="es-MX" sz="2400" dirty="0">
                          <a:effectLst/>
                        </a:rPr>
                        <a:t>A partir de evitar la segmentación que converja en lo comunitario, la unidad en la diversidad y la diversidad en la unidad. Para la planeación es necesario conocer el plan de estudios de la materia que imparte el docente y que imparten los demás profesores. Es necesario establecer criterios para trabajar así como comunidades de aprendizaje, también la formación y seguimiento de los profesores. Disposición al trabajo colaborativo y cooperativo. Dentro de lo organizacional es importante aprender . Apoyo al diseño y desarrollo de proyectos propuestos . Crear ambientes de aprendizaje óptimos. Mediación. El docente vivencialmente aprenda la metodología colaborativa e </a:t>
                      </a:r>
                      <a:r>
                        <a:rPr lang="es-MX" sz="2400" dirty="0" err="1">
                          <a:effectLst/>
                        </a:rPr>
                        <a:t>lnterdisclplinariedad</a:t>
                      </a:r>
                      <a:r>
                        <a:rPr lang="es-MX" sz="2400" dirty="0">
                          <a:effectLst/>
                        </a:rPr>
                        <a:t>. Búsqueda de soluciones, actitud propositiva, apertura de acciones y tiempo, tolerancia, otorgar libertar acompañada. El profesor es agente activador de la reflexión para el empoderamiento del aprendizaje en los alumnos. Empatía y mediar saberes dando valor a cada uno de ellos. Recurrir para buscar soluciones. Respeto, valoración y aprendizaje de los resultados. Comunicación. Reconocer a los jóvenes como generadores de su propio conocimiento basado en proyectos y vinculados </a:t>
                      </a:r>
                      <a:r>
                        <a:rPr lang="es-MX" sz="2400" dirty="0" smtClean="0">
                          <a:effectLst/>
                        </a:rPr>
                        <a:t>con la </a:t>
                      </a:r>
                      <a:r>
                        <a:rPr lang="es-MX" sz="2400" dirty="0">
                          <a:effectLst/>
                        </a:rPr>
                        <a:t>realidad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599771"/>
                  </a:ext>
                </a:extLst>
              </a:tr>
              <a:tr h="27130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¿Qué papel juega la planeación en el trabajo interdisciplinario y qué características debe tener?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Establecer prioridades y organizar el tiempo, con sentido de planeación y no de requisito. Alcanzar los objetivos. Determina los alcances de los objetivos, debe ser incluyente, congruente, significativo e interdisciplinario. Basada y fundamentada en algún modelo educativo y también es necesario conocer las características y condiciones de las personas a quienes va dirigida. La planeación debe ser pertinente y adecuada. Vinculación de la planeación de las materias participantes a partir de la interconexión de los contenidos  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6102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351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6879" y="1076272"/>
            <a:ext cx="6591934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140" dirty="0">
                <a:solidFill>
                  <a:srgbClr val="0433FF"/>
                </a:solidFill>
              </a:rPr>
              <a:t>INSTRUMENTOS</a:t>
            </a:r>
            <a:endParaRPr sz="7400"/>
          </a:p>
        </p:txBody>
      </p:sp>
      <p:sp>
        <p:nvSpPr>
          <p:cNvPr id="5" name="object 5"/>
          <p:cNvSpPr txBox="1"/>
          <p:nvPr/>
        </p:nvSpPr>
        <p:spPr>
          <a:xfrm>
            <a:off x="2029122" y="5783982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00312" y="5704403"/>
            <a:ext cx="399986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40" dirty="0">
                <a:solidFill>
                  <a:srgbClr val="005493"/>
                </a:solidFill>
                <a:latin typeface="Book Antiqua"/>
                <a:cs typeface="Book Antiqua"/>
              </a:rPr>
              <a:t>LISTAS </a:t>
            </a:r>
            <a:r>
              <a:rPr sz="3450" spc="5" dirty="0">
                <a:solidFill>
                  <a:srgbClr val="005493"/>
                </a:solidFill>
                <a:latin typeface="Book Antiqua"/>
                <a:cs typeface="Book Antiqua"/>
              </a:rPr>
              <a:t>DE</a:t>
            </a:r>
            <a:r>
              <a:rPr sz="3450" spc="-25" dirty="0">
                <a:solidFill>
                  <a:srgbClr val="005493"/>
                </a:solidFill>
                <a:latin typeface="Book Antiqua"/>
                <a:cs typeface="Book Antiqua"/>
              </a:rPr>
              <a:t> </a:t>
            </a:r>
            <a:r>
              <a:rPr sz="3450" spc="5" dirty="0">
                <a:solidFill>
                  <a:srgbClr val="005493"/>
                </a:solidFill>
                <a:latin typeface="Book Antiqua"/>
                <a:cs typeface="Book Antiqua"/>
              </a:rPr>
              <a:t>COTEJO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29122" y="6925308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00312" y="6845730"/>
            <a:ext cx="225679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005493"/>
                </a:solidFill>
                <a:latin typeface="Book Antiqua"/>
                <a:cs typeface="Book Antiqua"/>
              </a:rPr>
              <a:t>R</a:t>
            </a:r>
            <a:r>
              <a:rPr sz="3450" dirty="0">
                <a:solidFill>
                  <a:srgbClr val="005493"/>
                </a:solidFill>
                <a:latin typeface="Book Antiqua"/>
                <a:cs typeface="Book Antiqua"/>
              </a:rPr>
              <a:t>ÚB</a:t>
            </a:r>
            <a:r>
              <a:rPr sz="3450" spc="5" dirty="0">
                <a:solidFill>
                  <a:srgbClr val="005493"/>
                </a:solidFill>
                <a:latin typeface="Book Antiqua"/>
                <a:cs typeface="Book Antiqua"/>
              </a:rPr>
              <a:t>R</a:t>
            </a:r>
            <a:r>
              <a:rPr sz="3450" spc="-5" dirty="0">
                <a:solidFill>
                  <a:srgbClr val="005493"/>
                </a:solidFill>
                <a:latin typeface="Book Antiqua"/>
                <a:cs typeface="Book Antiqua"/>
              </a:rPr>
              <a:t>I</a:t>
            </a:r>
            <a:r>
              <a:rPr sz="3450" spc="5" dirty="0">
                <a:solidFill>
                  <a:srgbClr val="005493"/>
                </a:solidFill>
                <a:latin typeface="Book Antiqua"/>
                <a:cs typeface="Book Antiqua"/>
              </a:rPr>
              <a:t>CAS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29122" y="8066634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00312" y="7987056"/>
            <a:ext cx="299847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20" dirty="0">
                <a:solidFill>
                  <a:srgbClr val="005493"/>
                </a:solidFill>
                <a:latin typeface="Book Antiqua"/>
                <a:cs typeface="Book Antiqua"/>
              </a:rPr>
              <a:t>ENTREVISTAS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844794" y="5731119"/>
            <a:ext cx="4636717" cy="4862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07442" y="527695"/>
            <a:ext cx="4853023" cy="6662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9103" y="4559288"/>
            <a:ext cx="5071072" cy="380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3329" y="4413846"/>
            <a:ext cx="5574958" cy="4219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93001" y="1055330"/>
            <a:ext cx="631952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1" spc="25" dirty="0">
                <a:solidFill>
                  <a:srgbClr val="0433FF"/>
                </a:solidFill>
                <a:latin typeface="Gill Sans MT"/>
                <a:cs typeface="Gill Sans MT"/>
              </a:rPr>
              <a:t>IMPLICADOS</a:t>
            </a:r>
            <a:endParaRPr sz="74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47097" y="6600711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18286" y="6521132"/>
            <a:ext cx="327469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dirty="0">
                <a:solidFill>
                  <a:srgbClr val="7A81FF"/>
                </a:solidFill>
                <a:latin typeface="Book Antiqua"/>
                <a:cs typeface="Book Antiqua"/>
              </a:rPr>
              <a:t>ES</a:t>
            </a:r>
            <a:r>
              <a:rPr sz="3450" b="1" spc="5" dirty="0">
                <a:solidFill>
                  <a:srgbClr val="7A81FF"/>
                </a:solidFill>
                <a:latin typeface="Book Antiqua"/>
                <a:cs typeface="Book Antiqua"/>
              </a:rPr>
              <a:t>TUDIANT</a:t>
            </a:r>
            <a:r>
              <a:rPr sz="3450" b="1" dirty="0">
                <a:solidFill>
                  <a:srgbClr val="7A81FF"/>
                </a:solidFill>
                <a:latin typeface="Book Antiqua"/>
                <a:cs typeface="Book Antiqua"/>
              </a:rPr>
              <a:t>E</a:t>
            </a:r>
            <a:r>
              <a:rPr sz="3450" b="1" spc="5" dirty="0">
                <a:solidFill>
                  <a:srgbClr val="7A81FF"/>
                </a:solidFill>
                <a:latin typeface="Book Antiqua"/>
                <a:cs typeface="Book Antiqua"/>
              </a:rPr>
              <a:t>S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47097" y="7742037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018286" y="7662459"/>
            <a:ext cx="254127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10" dirty="0">
                <a:solidFill>
                  <a:srgbClr val="7A81FF"/>
                </a:solidFill>
                <a:latin typeface="Book Antiqua"/>
                <a:cs typeface="Book Antiqua"/>
              </a:rPr>
              <a:t>DOC</a:t>
            </a:r>
            <a:r>
              <a:rPr sz="3450" b="1" dirty="0">
                <a:solidFill>
                  <a:srgbClr val="7A81FF"/>
                </a:solidFill>
                <a:latin typeface="Book Antiqua"/>
                <a:cs typeface="Book Antiqua"/>
              </a:rPr>
              <a:t>E</a:t>
            </a:r>
            <a:r>
              <a:rPr sz="3450" b="1" spc="5" dirty="0">
                <a:solidFill>
                  <a:srgbClr val="7A81FF"/>
                </a:solidFill>
                <a:latin typeface="Book Antiqua"/>
                <a:cs typeface="Book Antiqua"/>
              </a:rPr>
              <a:t>NT</a:t>
            </a:r>
            <a:r>
              <a:rPr sz="3450" b="1" dirty="0">
                <a:solidFill>
                  <a:srgbClr val="7A81FF"/>
                </a:solidFill>
                <a:latin typeface="Book Antiqua"/>
                <a:cs typeface="Book Antiqua"/>
              </a:rPr>
              <a:t>E</a:t>
            </a:r>
            <a:r>
              <a:rPr sz="3450" b="1" spc="5" dirty="0">
                <a:solidFill>
                  <a:srgbClr val="7A81FF"/>
                </a:solidFill>
                <a:latin typeface="Book Antiqua"/>
                <a:cs typeface="Book Antiqua"/>
              </a:rPr>
              <a:t>S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547097" y="8883363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18286" y="8803785"/>
            <a:ext cx="290893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5" dirty="0">
                <a:solidFill>
                  <a:srgbClr val="7A81FF"/>
                </a:solidFill>
                <a:latin typeface="Book Antiqua"/>
                <a:cs typeface="Book Antiqua"/>
              </a:rPr>
              <a:t>DIRECTIVOS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547097" y="10024690"/>
            <a:ext cx="26860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2400">
              <a:latin typeface="MS UI Gothic"/>
              <a:cs typeface="MS UI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018286" y="9945112"/>
            <a:ext cx="310388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5" dirty="0">
                <a:solidFill>
                  <a:srgbClr val="7A81FF"/>
                </a:solidFill>
                <a:latin typeface="Book Antiqua"/>
                <a:cs typeface="Book Antiqua"/>
              </a:rPr>
              <a:t>COMUNIDAD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03846" y="3159978"/>
            <a:ext cx="4053840" cy="27273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011993"/>
                </a:solidFill>
                <a:latin typeface="Courier New"/>
                <a:cs typeface="Courier New"/>
              </a:rPr>
              <a:t>Se involucraron en</a:t>
            </a:r>
            <a:endParaRPr sz="2850">
              <a:latin typeface="Courier New"/>
              <a:cs typeface="Courier New"/>
            </a:endParaRPr>
          </a:p>
          <a:p>
            <a:pPr marL="12700" marR="5080" algn="just">
              <a:lnSpc>
                <a:spcPct val="103699"/>
              </a:lnSpc>
              <a:spcBef>
                <a:spcPts val="80"/>
              </a:spcBef>
            </a:pPr>
            <a:r>
              <a:rPr sz="2850" b="1" spc="125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2850" b="1" spc="204" dirty="0">
                <a:solidFill>
                  <a:srgbClr val="011993"/>
                </a:solidFill>
                <a:latin typeface="Courier New"/>
                <a:cs typeface="Courier New"/>
              </a:rPr>
              <a:t>proyecto </a:t>
            </a:r>
            <a:r>
              <a:rPr sz="2850" b="1" spc="235" dirty="0">
                <a:solidFill>
                  <a:srgbClr val="011993"/>
                </a:solidFill>
                <a:latin typeface="Courier New"/>
                <a:cs typeface="Courier New"/>
              </a:rPr>
              <a:t>las  </a:t>
            </a:r>
            <a:r>
              <a:rPr sz="2850" b="1" spc="455" dirty="0">
                <a:solidFill>
                  <a:srgbClr val="011993"/>
                </a:solidFill>
                <a:latin typeface="Courier New"/>
                <a:cs typeface="Courier New"/>
              </a:rPr>
              <a:t>asignaturas </a:t>
            </a:r>
            <a:r>
              <a:rPr sz="2850" b="1" spc="260" dirty="0">
                <a:solidFill>
                  <a:srgbClr val="011993"/>
                </a:solidFill>
                <a:latin typeface="Courier New"/>
                <a:cs typeface="Courier New"/>
              </a:rPr>
              <a:t>de 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E</a:t>
            </a:r>
            <a:r>
              <a:rPr sz="2850" b="1" spc="-7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t</a:t>
            </a:r>
            <a:r>
              <a:rPr sz="2850" b="1" spc="-7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i</a:t>
            </a:r>
            <a:r>
              <a:rPr sz="2850" b="1" spc="-7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m</a:t>
            </a:r>
            <a:r>
              <a:rPr sz="2850" b="1" spc="-7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o</a:t>
            </a:r>
            <a:r>
              <a:rPr sz="2850" b="1" spc="-7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l</a:t>
            </a:r>
            <a:r>
              <a:rPr sz="2850" b="1" spc="-7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o</a:t>
            </a:r>
            <a:r>
              <a:rPr sz="2850" b="1" spc="-7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g</a:t>
            </a:r>
            <a:r>
              <a:rPr sz="2850" b="1" spc="-7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í</a:t>
            </a:r>
            <a:r>
              <a:rPr sz="2850" b="1" spc="-7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r>
              <a:rPr sz="2850" b="1" spc="-7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s</a:t>
            </a:r>
            <a:r>
              <a:rPr sz="2850" b="1" spc="-7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,  </a:t>
            </a:r>
            <a:r>
              <a:rPr sz="2850" b="1" spc="15" dirty="0">
                <a:solidFill>
                  <a:srgbClr val="011993"/>
                </a:solidFill>
                <a:latin typeface="Courier New"/>
                <a:cs typeface="Courier New"/>
              </a:rPr>
              <a:t>Educación para la  </a:t>
            </a:r>
            <a:r>
              <a:rPr sz="2850" b="1" spc="420" dirty="0">
                <a:solidFill>
                  <a:srgbClr val="011993"/>
                </a:solidFill>
                <a:latin typeface="Courier New"/>
                <a:cs typeface="Courier New"/>
              </a:rPr>
              <a:t>Salud,</a:t>
            </a:r>
            <a:r>
              <a:rPr sz="2850" b="1" spc="163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430" dirty="0">
                <a:solidFill>
                  <a:srgbClr val="011993"/>
                </a:solidFill>
                <a:latin typeface="Courier New"/>
                <a:cs typeface="Courier New"/>
              </a:rPr>
              <a:t>Química</a:t>
            </a:r>
            <a:r>
              <a:rPr sz="2850" b="1" spc="-123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endParaRPr sz="28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03846" y="5871937"/>
            <a:ext cx="3992245" cy="9264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80"/>
              </a:spcBef>
              <a:tabLst>
                <a:tab pos="826769" algn="l"/>
              </a:tabLst>
            </a:pPr>
            <a:r>
              <a:rPr sz="2850" b="1" spc="15" dirty="0">
                <a:solidFill>
                  <a:srgbClr val="011993"/>
                </a:solidFill>
                <a:latin typeface="Courier New"/>
                <a:cs typeface="Courier New"/>
              </a:rPr>
              <a:t>III, Matemáticas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V  </a:t>
            </a:r>
            <a:r>
              <a:rPr sz="2850" b="1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 smtClean="0">
                <a:solidFill>
                  <a:srgbClr val="011993"/>
                </a:solidFill>
                <a:latin typeface="Courier New"/>
                <a:cs typeface="Courier New"/>
              </a:rPr>
              <a:t>L</a:t>
            </a:r>
            <a:r>
              <a:rPr sz="2850" b="1" spc="-890" dirty="0" smtClean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i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t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e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r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t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u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r</a:t>
            </a:r>
            <a:r>
              <a:rPr sz="2850" b="1" spc="-89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endParaRPr sz="285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3845" y="6782904"/>
            <a:ext cx="3992245" cy="182588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3699"/>
              </a:lnSpc>
              <a:spcBef>
                <a:spcPts val="10"/>
              </a:spcBef>
              <a:tabLst>
                <a:tab pos="1092200" algn="l"/>
              </a:tabLst>
            </a:pPr>
            <a:r>
              <a:rPr sz="2850" b="1" spc="170" dirty="0" smtClean="0">
                <a:solidFill>
                  <a:srgbClr val="011993"/>
                </a:solidFill>
                <a:latin typeface="Courier New"/>
                <a:cs typeface="Courier New"/>
              </a:rPr>
              <a:t>Universal</a:t>
            </a:r>
            <a:r>
              <a:rPr lang="es-ES" sz="2850" b="1" spc="170" dirty="0" smtClean="0">
                <a:solidFill>
                  <a:srgbClr val="011993"/>
                </a:solidFill>
                <a:latin typeface="Courier New"/>
                <a:cs typeface="Courier New"/>
              </a:rPr>
              <a:t> y Biología, todas </a:t>
            </a:r>
            <a:r>
              <a:rPr sz="2850" b="1" spc="170" dirty="0" smtClean="0">
                <a:solidFill>
                  <a:srgbClr val="011993"/>
                </a:solidFill>
                <a:latin typeface="Courier New"/>
                <a:cs typeface="Courier New"/>
              </a:rPr>
              <a:t>  </a:t>
            </a:r>
            <a:r>
              <a:rPr sz="2850" b="1" spc="70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r>
              <a:rPr sz="2850" b="1" spc="20" dirty="0">
                <a:solidFill>
                  <a:srgbClr val="011993"/>
                </a:solidFill>
                <a:latin typeface="Courier New"/>
                <a:cs typeface="Courier New"/>
              </a:rPr>
              <a:t>l</a:t>
            </a:r>
            <a:r>
              <a:rPr sz="2850" b="1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2850" b="1" spc="70" dirty="0" smtClean="0">
                <a:solidFill>
                  <a:srgbClr val="011993"/>
                </a:solidFill>
                <a:latin typeface="Courier New"/>
                <a:cs typeface="Courier New"/>
              </a:rPr>
              <a:t>Quinto</a:t>
            </a:r>
            <a:r>
              <a:rPr lang="es-ES" sz="2850" b="1" spc="70" dirty="0" smtClean="0">
                <a:solidFill>
                  <a:srgbClr val="011993"/>
                </a:solidFill>
                <a:latin typeface="Courier New"/>
                <a:cs typeface="Courier New"/>
              </a:rPr>
              <a:t> año de Preparatoria.</a:t>
            </a:r>
            <a:endParaRPr sz="2850" dirty="0">
              <a:latin typeface="Courier New"/>
              <a:cs typeface="Courier Ne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00933" y="6667568"/>
            <a:ext cx="1616075" cy="1920875"/>
          </a:xfrm>
          <a:custGeom>
            <a:avLst/>
            <a:gdLst/>
            <a:ahLst/>
            <a:cxnLst/>
            <a:rect l="l" t="t" r="r" b="b"/>
            <a:pathLst>
              <a:path w="1616075" h="1920875">
                <a:moveTo>
                  <a:pt x="0" y="0"/>
                </a:moveTo>
                <a:lnTo>
                  <a:pt x="1578835" y="1876558"/>
                </a:lnTo>
                <a:lnTo>
                  <a:pt x="1615911" y="1920626"/>
                </a:lnTo>
              </a:path>
            </a:pathLst>
          </a:custGeom>
          <a:ln w="115179">
            <a:solidFill>
              <a:srgbClr val="FF7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711508" y="8402563"/>
            <a:ext cx="451484" cy="478155"/>
          </a:xfrm>
          <a:custGeom>
            <a:avLst/>
            <a:gdLst/>
            <a:ahLst/>
            <a:cxnLst/>
            <a:rect l="l" t="t" r="r" b="b"/>
            <a:pathLst>
              <a:path w="451484" h="478154">
                <a:moveTo>
                  <a:pt x="336523" y="0"/>
                </a:moveTo>
                <a:lnTo>
                  <a:pt x="0" y="283126"/>
                </a:lnTo>
                <a:lnTo>
                  <a:pt x="451389" y="478079"/>
                </a:lnTo>
                <a:lnTo>
                  <a:pt x="336523" y="0"/>
                </a:lnTo>
                <a:close/>
              </a:path>
            </a:pathLst>
          </a:custGeom>
          <a:solidFill>
            <a:srgbClr val="FF7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32852" y="1277823"/>
            <a:ext cx="5827538" cy="4370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991048" y="1128101"/>
            <a:ext cx="6174058" cy="4719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5664749"/>
            <a:ext cx="6104526" cy="457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4368" y="785316"/>
            <a:ext cx="6104526" cy="457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4734" y="1181897"/>
            <a:ext cx="11685507" cy="8662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9184" y="753767"/>
            <a:ext cx="15254750" cy="5190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0732" y="1493851"/>
            <a:ext cx="355155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95"/>
              </a:spcBef>
            </a:pP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Profesor de Matemáticas  </a:t>
            </a:r>
            <a:r>
              <a:rPr sz="2000" spc="5" dirty="0">
                <a:solidFill>
                  <a:srgbClr val="011993"/>
                </a:solidFill>
                <a:latin typeface="Courier New"/>
                <a:cs typeface="Courier New"/>
              </a:rPr>
              <a:t>V y </a:t>
            </a: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Temas selectos</a:t>
            </a:r>
            <a:r>
              <a:rPr sz="2000" spc="-3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732" y="2163986"/>
            <a:ext cx="2632075" cy="6750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50"/>
              </a:spcBef>
            </a:pP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matemáticas en</a:t>
            </a:r>
            <a:r>
              <a:rPr sz="2000" spc="-5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el</a:t>
            </a:r>
            <a:endParaRPr sz="20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160"/>
              </a:spcBef>
            </a:pP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732" y="2478114"/>
            <a:ext cx="21717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95"/>
              </a:spcBef>
            </a:pP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Colegio</a:t>
            </a:r>
            <a:r>
              <a:rPr sz="2000" spc="-6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dirty="0">
                <a:solidFill>
                  <a:srgbClr val="011993"/>
                </a:solidFill>
                <a:latin typeface="Courier New"/>
                <a:cs typeface="Courier New"/>
              </a:rPr>
              <a:t>México  Orizaba,</a:t>
            </a:r>
            <a:r>
              <a:rPr sz="2000" spc="-3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spc="5" dirty="0">
                <a:solidFill>
                  <a:srgbClr val="011993"/>
                </a:solidFill>
                <a:latin typeface="Courier New"/>
                <a:cs typeface="Courier New"/>
              </a:rPr>
              <a:t>A.C.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0150" y="3595566"/>
            <a:ext cx="3582035" cy="939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5080" algn="ctr">
              <a:lnSpc>
                <a:spcPct val="100000"/>
              </a:lnSpc>
              <a:spcBef>
                <a:spcPts val="110"/>
              </a:spcBef>
            </a:pPr>
            <a:r>
              <a:rPr sz="2000" spc="-25" dirty="0">
                <a:solidFill>
                  <a:srgbClr val="314864"/>
                </a:solidFill>
                <a:latin typeface="Courier New"/>
                <a:cs typeface="Courier New"/>
              </a:rPr>
              <a:t>Las </a:t>
            </a:r>
            <a:r>
              <a:rPr sz="2000" spc="-35" dirty="0">
                <a:solidFill>
                  <a:srgbClr val="314864"/>
                </a:solidFill>
                <a:latin typeface="Courier New"/>
                <a:cs typeface="Courier New"/>
              </a:rPr>
              <a:t>matemáticas </a:t>
            </a:r>
            <a:r>
              <a:rPr sz="2000" spc="-20" dirty="0">
                <a:solidFill>
                  <a:srgbClr val="314864"/>
                </a:solidFill>
                <a:latin typeface="Courier New"/>
                <a:cs typeface="Courier New"/>
              </a:rPr>
              <a:t>no </a:t>
            </a:r>
            <a:r>
              <a:rPr sz="2000" spc="-40" dirty="0">
                <a:solidFill>
                  <a:srgbClr val="314864"/>
                </a:solidFill>
                <a:latin typeface="Courier New"/>
                <a:cs typeface="Courier New"/>
              </a:rPr>
              <a:t>se  </a:t>
            </a:r>
            <a:r>
              <a:rPr sz="2000" spc="-35" dirty="0">
                <a:solidFill>
                  <a:srgbClr val="314864"/>
                </a:solidFill>
                <a:latin typeface="Courier New"/>
                <a:cs typeface="Courier New"/>
              </a:rPr>
              <a:t>aíslan, </a:t>
            </a:r>
            <a:r>
              <a:rPr sz="2000" spc="-25" dirty="0">
                <a:solidFill>
                  <a:srgbClr val="314864"/>
                </a:solidFill>
                <a:latin typeface="Courier New"/>
                <a:cs typeface="Courier New"/>
              </a:rPr>
              <a:t>son</a:t>
            </a:r>
            <a:r>
              <a:rPr sz="2000" spc="-160" dirty="0">
                <a:solidFill>
                  <a:srgbClr val="314864"/>
                </a:solidFill>
                <a:latin typeface="Courier New"/>
                <a:cs typeface="Courier New"/>
              </a:rPr>
              <a:t> </a:t>
            </a:r>
            <a:r>
              <a:rPr sz="2000" spc="-40" dirty="0">
                <a:solidFill>
                  <a:srgbClr val="314864"/>
                </a:solidFill>
                <a:latin typeface="Courier New"/>
                <a:cs typeface="Courier New"/>
              </a:rPr>
              <a:t>integradoras  </a:t>
            </a:r>
            <a:r>
              <a:rPr sz="2000" spc="-30" dirty="0">
                <a:solidFill>
                  <a:srgbClr val="314864"/>
                </a:solidFill>
                <a:latin typeface="Courier New"/>
                <a:cs typeface="Courier New"/>
              </a:rPr>
              <a:t>como</a:t>
            </a:r>
            <a:r>
              <a:rPr sz="2000" spc="-90" dirty="0">
                <a:solidFill>
                  <a:srgbClr val="314864"/>
                </a:solidFill>
                <a:latin typeface="Courier New"/>
                <a:cs typeface="Courier New"/>
              </a:rPr>
              <a:t> </a:t>
            </a:r>
            <a:r>
              <a:rPr sz="2000" spc="-40" dirty="0">
                <a:solidFill>
                  <a:srgbClr val="314864"/>
                </a:solidFill>
                <a:latin typeface="Courier New"/>
                <a:cs typeface="Courier New"/>
              </a:rPr>
              <a:t>lenguaje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7656" y="6309620"/>
            <a:ext cx="1017714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curso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por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medio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las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herramientas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y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metodología</a:t>
            </a:r>
            <a:r>
              <a:rPr sz="2400" spc="6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123169" y="6309620"/>
            <a:ext cx="3373754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ha sido más</a:t>
            </a:r>
            <a:r>
              <a:rPr sz="2400" spc="30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fácil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494" y="6309620"/>
            <a:ext cx="2814955" cy="76962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15"/>
              </a:spcBef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En el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presente  incorporarme</a:t>
            </a:r>
            <a:r>
              <a:rPr sz="2400" spc="2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al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46979" y="6309620"/>
            <a:ext cx="15849600" cy="769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394315">
              <a:lnSpc>
                <a:spcPct val="100000"/>
              </a:lnSpc>
              <a:spcBef>
                <a:spcPts val="105"/>
              </a:spcBef>
            </a:pP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conexiones</a:t>
            </a:r>
            <a:endParaRPr sz="2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trabajo</a:t>
            </a:r>
            <a:r>
              <a:rPr sz="2400" spc="30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interdisciplinario</a:t>
            </a:r>
            <a:r>
              <a:rPr sz="2400" spc="3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al</a:t>
            </a:r>
            <a:r>
              <a:rPr sz="2400" spc="30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buscar</a:t>
            </a:r>
            <a:r>
              <a:rPr sz="2400" spc="3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lecturas</a:t>
            </a:r>
            <a:r>
              <a:rPr sz="2400" spc="3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r>
              <a:rPr sz="2400" spc="30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temas</a:t>
            </a:r>
            <a:r>
              <a:rPr sz="2400" spc="3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en</a:t>
            </a:r>
            <a:r>
              <a:rPr sz="2400" spc="3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las</a:t>
            </a:r>
            <a:r>
              <a:rPr sz="2400" spc="30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que</a:t>
            </a:r>
            <a:r>
              <a:rPr sz="2400" spc="3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intervengan</a:t>
            </a:r>
            <a:r>
              <a:rPr sz="2400" spc="3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varias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6494" y="7063524"/>
            <a:ext cx="18862040" cy="11360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60"/>
              </a:spcBef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materias del grado académico de nuestro interés, he aprendido a buscar objetivos de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aprendizaje de 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temas afines y me he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enriquecido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al utilizar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herramientas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de carácter teórico que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normalmente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no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solía 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utilizar en la práctica de las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 matemáticas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6494" y="8676040"/>
            <a:ext cx="428942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26820" algn="l"/>
                <a:tab pos="2074545" algn="l"/>
              </a:tabLst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Sobre	las	</a:t>
            </a:r>
            <a:r>
              <a:rPr sz="2400" b="1" dirty="0">
                <a:solidFill>
                  <a:srgbClr val="011993"/>
                </a:solidFill>
                <a:latin typeface="Courier New"/>
                <a:cs typeface="Courier New"/>
              </a:rPr>
              <a:t>dificultades</a:t>
            </a:r>
            <a:endParaRPr sz="2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anteriores los</a:t>
            </a:r>
            <a:r>
              <a:rPr sz="2400" spc="50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alumnos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60515" y="8676040"/>
            <a:ext cx="14535150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36220">
              <a:lnSpc>
                <a:spcPct val="100000"/>
              </a:lnSpc>
              <a:spcBef>
                <a:spcPts val="105"/>
              </a:spcBef>
              <a:tabLst>
                <a:tab pos="2562860" algn="l"/>
                <a:tab pos="3592829" algn="l"/>
                <a:tab pos="5540375" algn="l"/>
                <a:tab pos="6387465" algn="l"/>
                <a:tab pos="7051040" algn="l"/>
                <a:tab pos="8264525" algn="l"/>
                <a:tab pos="9661525" algn="l"/>
                <a:tab pos="10142220" algn="l"/>
                <a:tab pos="10805795" algn="l"/>
                <a:tab pos="12752705" algn="l"/>
                <a:tab pos="13416280" algn="l"/>
              </a:tabLst>
            </a:pP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encontrada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s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deb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o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menciona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r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qu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e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e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n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part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e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debid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o	a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l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a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formació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n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e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n	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curso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s  ponen</a:t>
            </a:r>
            <a:r>
              <a:rPr sz="2400" spc="28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cierta</a:t>
            </a:r>
            <a:r>
              <a:rPr sz="2400" spc="28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resistencia</a:t>
            </a:r>
            <a:r>
              <a:rPr sz="2400" spc="28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r>
              <a:rPr sz="2400" spc="28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las</a:t>
            </a:r>
            <a:r>
              <a:rPr sz="2400" spc="28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lecturas</a:t>
            </a:r>
            <a:r>
              <a:rPr sz="2400" spc="28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en</a:t>
            </a:r>
            <a:r>
              <a:rPr sz="2400" spc="28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el</a:t>
            </a:r>
            <a:r>
              <a:rPr sz="2400" spc="28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aprendizaje</a:t>
            </a:r>
            <a:r>
              <a:rPr sz="2400" spc="28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r>
              <a:rPr sz="2400" spc="28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las</a:t>
            </a:r>
            <a:r>
              <a:rPr sz="2400" spc="28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matemáticas,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6494" y="9419473"/>
            <a:ext cx="18862040" cy="11360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60"/>
              </a:spcBef>
            </a:pP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suponen que sólo se trata de ejercitar y mecanizar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algoritmos,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sin embargo al efectuar la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recuperación 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de las lecturas han notado la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importancia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de las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matemáticas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en diversos campos del 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conocimiento que </a:t>
            </a:r>
            <a:r>
              <a:rPr sz="2400" spc="143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no</a:t>
            </a:r>
            <a:r>
              <a:rPr sz="2400" spc="-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solidFill>
                  <a:srgbClr val="011993"/>
                </a:solidFill>
                <a:latin typeface="Courier New"/>
                <a:cs typeface="Courier New"/>
              </a:rPr>
              <a:t>sospechaban.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9658" y="704176"/>
            <a:ext cx="3976704" cy="688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6764" y="4670346"/>
            <a:ext cx="5184235" cy="165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6764" y="4670346"/>
            <a:ext cx="5184775" cy="1654810"/>
          </a:xfrm>
          <a:custGeom>
            <a:avLst/>
            <a:gdLst/>
            <a:ahLst/>
            <a:cxnLst/>
            <a:rect l="l" t="t" r="r" b="b"/>
            <a:pathLst>
              <a:path w="5184775" h="1654810">
                <a:moveTo>
                  <a:pt x="0" y="1654399"/>
                </a:moveTo>
                <a:lnTo>
                  <a:pt x="5184235" y="1654399"/>
                </a:lnTo>
                <a:lnTo>
                  <a:pt x="5184235" y="0"/>
                </a:lnTo>
                <a:lnTo>
                  <a:pt x="0" y="0"/>
                </a:lnTo>
                <a:lnTo>
                  <a:pt x="0" y="1654399"/>
                </a:lnTo>
                <a:close/>
              </a:path>
            </a:pathLst>
          </a:custGeom>
          <a:solidFill>
            <a:srgbClr val="CEA841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8566" y="4678256"/>
            <a:ext cx="4762500" cy="16008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ctr">
              <a:lnSpc>
                <a:spcPts val="4130"/>
              </a:lnSpc>
              <a:spcBef>
                <a:spcPts val="110"/>
              </a:spcBef>
            </a:pPr>
            <a:r>
              <a:rPr sz="3450" dirty="0">
                <a:solidFill>
                  <a:srgbClr val="FFFFFF"/>
                </a:solidFill>
                <a:latin typeface="Courier New"/>
                <a:cs typeface="Courier New"/>
              </a:rPr>
              <a:t>“REFLEXIONES”</a:t>
            </a:r>
            <a:endParaRPr sz="3450">
              <a:latin typeface="Courier New"/>
              <a:cs typeface="Courier New"/>
            </a:endParaRPr>
          </a:p>
          <a:p>
            <a:pPr marR="5080" algn="ctr">
              <a:lnSpc>
                <a:spcPts val="4120"/>
              </a:lnSpc>
              <a:spcBef>
                <a:spcPts val="145"/>
              </a:spcBef>
            </a:pPr>
            <a:r>
              <a:rPr sz="3450" spc="5" dirty="0">
                <a:solidFill>
                  <a:srgbClr val="FFFFFF"/>
                </a:solidFill>
                <a:latin typeface="Courier New"/>
                <a:cs typeface="Courier New"/>
              </a:rPr>
              <a:t>Mi </a:t>
            </a:r>
            <a:r>
              <a:rPr sz="3450" dirty="0">
                <a:solidFill>
                  <a:srgbClr val="FFFFFF"/>
                </a:solidFill>
                <a:latin typeface="Courier New"/>
                <a:cs typeface="Courier New"/>
              </a:rPr>
              <a:t>asignatura </a:t>
            </a:r>
            <a:r>
              <a:rPr sz="3450" spc="5" dirty="0">
                <a:solidFill>
                  <a:srgbClr val="FFFFFF"/>
                </a:solidFill>
                <a:latin typeface="Courier New"/>
                <a:cs typeface="Courier New"/>
              </a:rPr>
              <a:t>y</a:t>
            </a:r>
            <a:r>
              <a:rPr sz="345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450" dirty="0">
                <a:solidFill>
                  <a:srgbClr val="FFFFFF"/>
                </a:solidFill>
                <a:latin typeface="Courier New"/>
                <a:cs typeface="Courier New"/>
              </a:rPr>
              <a:t>mi  </a:t>
            </a:r>
            <a:r>
              <a:rPr sz="3450" spc="5" dirty="0">
                <a:solidFill>
                  <a:srgbClr val="FFFFFF"/>
                </a:solidFill>
                <a:latin typeface="Courier New"/>
                <a:cs typeface="Courier New"/>
              </a:rPr>
              <a:t>visión</a:t>
            </a:r>
            <a:endParaRPr sz="345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0585" y="1818446"/>
            <a:ext cx="5387185" cy="933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95003" y="1527805"/>
            <a:ext cx="4180673" cy="1092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1264" y="7963344"/>
            <a:ext cx="4180673" cy="898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59374" y="7947985"/>
            <a:ext cx="4180673" cy="990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735478" y="5067743"/>
            <a:ext cx="4010643" cy="10419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925" y="5022433"/>
            <a:ext cx="3957749" cy="6701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925" y="5022433"/>
            <a:ext cx="3957954" cy="670560"/>
          </a:xfrm>
          <a:custGeom>
            <a:avLst/>
            <a:gdLst/>
            <a:ahLst/>
            <a:cxnLst/>
            <a:rect l="l" t="t" r="r" b="b"/>
            <a:pathLst>
              <a:path w="3957954" h="670560">
                <a:moveTo>
                  <a:pt x="0" y="670136"/>
                </a:moveTo>
                <a:lnTo>
                  <a:pt x="3957749" y="670136"/>
                </a:lnTo>
                <a:lnTo>
                  <a:pt x="3957749" y="0"/>
                </a:lnTo>
                <a:lnTo>
                  <a:pt x="0" y="0"/>
                </a:lnTo>
                <a:lnTo>
                  <a:pt x="0" y="670136"/>
                </a:lnTo>
                <a:close/>
              </a:path>
            </a:pathLst>
          </a:custGeom>
          <a:solidFill>
            <a:srgbClr val="57417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4925" y="5076150"/>
            <a:ext cx="3957954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FFFFFF"/>
                </a:solidFill>
                <a:latin typeface="Book Antiqua"/>
                <a:cs typeface="Book Antiqua"/>
              </a:rPr>
              <a:t>Rubén</a:t>
            </a:r>
            <a:r>
              <a:rPr sz="345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450" spc="-5" dirty="0">
                <a:solidFill>
                  <a:srgbClr val="FFFFFF"/>
                </a:solidFill>
                <a:latin typeface="Book Antiqua"/>
                <a:cs typeface="Book Antiqua"/>
              </a:rPr>
              <a:t>FerrerPetrilli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840342" y="2720201"/>
            <a:ext cx="609473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941751"/>
                </a:solidFill>
              </a:rPr>
              <a:t>Educación para </a:t>
            </a:r>
            <a:r>
              <a:rPr sz="3450" spc="5" dirty="0">
                <a:solidFill>
                  <a:srgbClr val="941751"/>
                </a:solidFill>
              </a:rPr>
              <a:t>la</a:t>
            </a:r>
            <a:r>
              <a:rPr sz="3450" spc="-30" dirty="0">
                <a:solidFill>
                  <a:srgbClr val="941751"/>
                </a:solidFill>
              </a:rPr>
              <a:t> </a:t>
            </a:r>
            <a:r>
              <a:rPr sz="3450" spc="5" dirty="0">
                <a:solidFill>
                  <a:srgbClr val="941751"/>
                </a:solidFill>
              </a:rPr>
              <a:t>salud</a:t>
            </a:r>
            <a:endParaRPr sz="3450"/>
          </a:p>
        </p:txBody>
      </p:sp>
      <p:sp>
        <p:nvSpPr>
          <p:cNvPr id="14" name="object 14"/>
          <p:cNvSpPr txBox="1"/>
          <p:nvPr/>
        </p:nvSpPr>
        <p:spPr>
          <a:xfrm>
            <a:off x="3610226" y="8992261"/>
            <a:ext cx="187325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941751"/>
                </a:solidFill>
                <a:latin typeface="Courier New"/>
                <a:cs typeface="Courier New"/>
              </a:rPr>
              <a:t>Química</a:t>
            </a:r>
            <a:endParaRPr sz="345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89345" y="5756757"/>
            <a:ext cx="213677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941751"/>
                </a:solidFill>
                <a:latin typeface="Courier New"/>
                <a:cs typeface="Courier New"/>
              </a:rPr>
              <a:t>Biología</a:t>
            </a:r>
            <a:endParaRPr sz="34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76211" y="2720201"/>
            <a:ext cx="292862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941751"/>
                </a:solidFill>
                <a:latin typeface="Courier New"/>
                <a:cs typeface="Courier New"/>
              </a:rPr>
              <a:t>Matemáticas</a:t>
            </a:r>
            <a:endParaRPr sz="345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091583" y="6133709"/>
            <a:ext cx="530352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941751"/>
                </a:solidFill>
                <a:latin typeface="Courier New"/>
                <a:cs typeface="Courier New"/>
              </a:rPr>
              <a:t>Literatura</a:t>
            </a:r>
            <a:r>
              <a:rPr sz="3450" spc="-40" dirty="0">
                <a:solidFill>
                  <a:srgbClr val="941751"/>
                </a:solidFill>
                <a:latin typeface="Courier New"/>
                <a:cs typeface="Courier New"/>
              </a:rPr>
              <a:t> </a:t>
            </a:r>
            <a:r>
              <a:rPr sz="3450" spc="5" dirty="0">
                <a:solidFill>
                  <a:srgbClr val="941751"/>
                </a:solidFill>
                <a:latin typeface="Courier New"/>
                <a:cs typeface="Courier New"/>
              </a:rPr>
              <a:t>Universal</a:t>
            </a:r>
            <a:endParaRPr sz="34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83896" y="8992261"/>
            <a:ext cx="952563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941751"/>
                </a:solidFill>
                <a:latin typeface="Courier New"/>
                <a:cs typeface="Courier New"/>
              </a:rPr>
              <a:t>Etimologías Grecolatinas del</a:t>
            </a:r>
            <a:r>
              <a:rPr sz="3450" spc="15" dirty="0">
                <a:solidFill>
                  <a:srgbClr val="941751"/>
                </a:solidFill>
                <a:latin typeface="Courier New"/>
                <a:cs typeface="Courier New"/>
              </a:rPr>
              <a:t> </a:t>
            </a:r>
            <a:r>
              <a:rPr sz="3450" spc="5" dirty="0">
                <a:solidFill>
                  <a:srgbClr val="941751"/>
                </a:solidFill>
                <a:latin typeface="Courier New"/>
                <a:cs typeface="Courier New"/>
              </a:rPr>
              <a:t>Español</a:t>
            </a:r>
            <a:endParaRPr sz="34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0436" y="57422"/>
            <a:ext cx="16940637" cy="11193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4140" y="1076272"/>
            <a:ext cx="440436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140" dirty="0"/>
              <a:t>Biología</a:t>
            </a:r>
            <a:endParaRPr sz="7400"/>
          </a:p>
        </p:txBody>
      </p:sp>
      <p:sp>
        <p:nvSpPr>
          <p:cNvPr id="5" name="object 5"/>
          <p:cNvSpPr/>
          <p:nvPr/>
        </p:nvSpPr>
        <p:spPr>
          <a:xfrm>
            <a:off x="1040177" y="5743407"/>
            <a:ext cx="18477865" cy="0"/>
          </a:xfrm>
          <a:custGeom>
            <a:avLst/>
            <a:gdLst/>
            <a:ahLst/>
            <a:cxnLst/>
            <a:rect l="l" t="t" r="r" b="b"/>
            <a:pathLst>
              <a:path w="18477865">
                <a:moveTo>
                  <a:pt x="0" y="0"/>
                </a:moveTo>
                <a:lnTo>
                  <a:pt x="18477552" y="0"/>
                </a:lnTo>
              </a:path>
            </a:pathLst>
          </a:custGeom>
          <a:ln w="39786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177" y="7994647"/>
            <a:ext cx="18477865" cy="0"/>
          </a:xfrm>
          <a:custGeom>
            <a:avLst/>
            <a:gdLst/>
            <a:ahLst/>
            <a:cxnLst/>
            <a:rect l="l" t="t" r="r" b="b"/>
            <a:pathLst>
              <a:path w="18477865">
                <a:moveTo>
                  <a:pt x="0" y="0"/>
                </a:moveTo>
                <a:lnTo>
                  <a:pt x="18477552" y="0"/>
                </a:lnTo>
              </a:path>
            </a:pathLst>
          </a:custGeom>
          <a:ln w="39786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0278" y="9345391"/>
            <a:ext cx="14878050" cy="0"/>
          </a:xfrm>
          <a:custGeom>
            <a:avLst/>
            <a:gdLst/>
            <a:ahLst/>
            <a:cxnLst/>
            <a:rect l="l" t="t" r="r" b="b"/>
            <a:pathLst>
              <a:path w="14878050">
                <a:moveTo>
                  <a:pt x="0" y="0"/>
                </a:moveTo>
                <a:lnTo>
                  <a:pt x="14877451" y="0"/>
                </a:lnTo>
              </a:path>
            </a:pathLst>
          </a:custGeom>
          <a:ln w="39786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0177" y="9795640"/>
            <a:ext cx="18477865" cy="0"/>
          </a:xfrm>
          <a:custGeom>
            <a:avLst/>
            <a:gdLst/>
            <a:ahLst/>
            <a:cxnLst/>
            <a:rect l="l" t="t" r="r" b="b"/>
            <a:pathLst>
              <a:path w="18477865">
                <a:moveTo>
                  <a:pt x="0" y="0"/>
                </a:moveTo>
                <a:lnTo>
                  <a:pt x="18477552" y="0"/>
                </a:lnTo>
              </a:path>
            </a:pathLst>
          </a:custGeom>
          <a:ln w="39786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0177" y="10245887"/>
            <a:ext cx="18477865" cy="0"/>
          </a:xfrm>
          <a:custGeom>
            <a:avLst/>
            <a:gdLst/>
            <a:ahLst/>
            <a:cxnLst/>
            <a:rect l="l" t="t" r="r" b="b"/>
            <a:pathLst>
              <a:path w="18477865">
                <a:moveTo>
                  <a:pt x="0" y="0"/>
                </a:moveTo>
                <a:lnTo>
                  <a:pt x="18477552" y="0"/>
                </a:lnTo>
              </a:path>
            </a:pathLst>
          </a:custGeom>
          <a:ln w="39786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4140" y="3438931"/>
            <a:ext cx="18957925" cy="72605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7145" algn="r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Rubén Ferrer</a:t>
            </a:r>
            <a:r>
              <a:rPr sz="3100" spc="-2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Petrilli</a:t>
            </a:r>
            <a:endParaRPr sz="31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50">
              <a:latin typeface="Times New Roman"/>
              <a:cs typeface="Times New Roman"/>
            </a:endParaRPr>
          </a:p>
          <a:p>
            <a:pPr marL="452120" marR="5080" indent="-440055" algn="just">
              <a:lnSpc>
                <a:spcPts val="3550"/>
              </a:lnSpc>
            </a:pPr>
            <a:r>
              <a:rPr sz="2200" spc="-475" dirty="0">
                <a:solidFill>
                  <a:srgbClr val="5C86B9"/>
                </a:solidFill>
                <a:latin typeface="MS UI Gothic"/>
                <a:cs typeface="MS UI Gothic"/>
              </a:rPr>
              <a:t>✤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Gracias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a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las aportaciones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y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sugerencias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de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mis compañeros pude notar que fue  </a:t>
            </a:r>
            <a:r>
              <a:rPr sz="3100" spc="90" dirty="0">
                <a:solidFill>
                  <a:srgbClr val="011993"/>
                </a:solidFill>
                <a:latin typeface="Courier New"/>
                <a:cs typeface="Courier New"/>
              </a:rPr>
              <a:t>más </a:t>
            </a:r>
            <a:r>
              <a:rPr sz="3100" spc="120" dirty="0">
                <a:solidFill>
                  <a:srgbClr val="011993"/>
                </a:solidFill>
                <a:latin typeface="Courier New"/>
                <a:cs typeface="Courier New"/>
              </a:rPr>
              <a:t>provechoso </a:t>
            </a:r>
            <a:r>
              <a:rPr sz="3100" spc="75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3100" spc="114" dirty="0">
                <a:solidFill>
                  <a:srgbClr val="011993"/>
                </a:solidFill>
                <a:latin typeface="Courier New"/>
                <a:cs typeface="Courier New"/>
              </a:rPr>
              <a:t>abordar </a:t>
            </a:r>
            <a:r>
              <a:rPr sz="3100" spc="90" dirty="0">
                <a:solidFill>
                  <a:srgbClr val="011993"/>
                </a:solidFill>
                <a:latin typeface="Courier New"/>
                <a:cs typeface="Courier New"/>
              </a:rPr>
              <a:t>los </a:t>
            </a:r>
            <a:r>
              <a:rPr sz="3100" spc="120" dirty="0">
                <a:solidFill>
                  <a:srgbClr val="011993"/>
                </a:solidFill>
                <a:latin typeface="Courier New"/>
                <a:cs typeface="Courier New"/>
              </a:rPr>
              <a:t>contenidos </a:t>
            </a:r>
            <a:r>
              <a:rPr sz="3100" spc="75" dirty="0">
                <a:solidFill>
                  <a:srgbClr val="011993"/>
                </a:solidFill>
                <a:latin typeface="Courier New"/>
                <a:cs typeface="Courier New"/>
              </a:rPr>
              <a:t>de mi </a:t>
            </a:r>
            <a:r>
              <a:rPr sz="3100" spc="114" dirty="0">
                <a:solidFill>
                  <a:srgbClr val="011993"/>
                </a:solidFill>
                <a:latin typeface="Courier New"/>
                <a:cs typeface="Courier New"/>
              </a:rPr>
              <a:t>materia </a:t>
            </a:r>
            <a:r>
              <a:rPr sz="3100" spc="100" dirty="0">
                <a:solidFill>
                  <a:srgbClr val="011993"/>
                </a:solidFill>
                <a:latin typeface="Courier New"/>
                <a:cs typeface="Courier New"/>
              </a:rPr>
              <a:t>para </a:t>
            </a:r>
            <a:r>
              <a:rPr sz="3100" b="1" u="heavy" spc="13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lograr </a:t>
            </a:r>
            <a:r>
              <a:rPr sz="3100" b="1" spc="13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desarrollar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un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aprendizaje situado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y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verdadero gracias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a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las acotaciones de </a:t>
            </a:r>
            <a:r>
              <a:rPr sz="3100" b="1" u="heavy" spc="1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 dichos </a:t>
            </a:r>
            <a:r>
              <a:rPr sz="3100" b="1" u="heavy" spc="1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colegas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,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por otra parte, durante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seguimiento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de la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intervención de 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la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materia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y en la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preparación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de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los diversos productos referentes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a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la  actividad general (protocolo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de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investigación, reporte final, indicadores  taxonómicos, vocabularios técnicos, etc.) </a:t>
            </a:r>
            <a:r>
              <a:rPr sz="3100" b="1" u="heavy" spc="1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noté que los alumnos percibían la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 importancia del involucramiento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de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materias como etimologías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y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química dentro </a:t>
            </a:r>
            <a:r>
              <a:rPr sz="3100" b="1" u="heavy" spc="1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 </a:t>
            </a:r>
            <a:r>
              <a:rPr sz="3100" b="1" u="heavy" spc="1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de la biología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,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logros que considero fueron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resultado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de la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madurez del  proyecto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en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las materias mencionadas,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es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decir,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haber participado </a:t>
            </a:r>
            <a:r>
              <a:rPr sz="3100" spc="15" dirty="0">
                <a:solidFill>
                  <a:srgbClr val="011993"/>
                </a:solidFill>
                <a:latin typeface="Courier New"/>
                <a:cs typeface="Courier New"/>
              </a:rPr>
              <a:t>en </a:t>
            </a:r>
            <a:r>
              <a:rPr sz="3100" spc="10" dirty="0">
                <a:solidFill>
                  <a:srgbClr val="011993"/>
                </a:solidFill>
                <a:latin typeface="Courier New"/>
                <a:cs typeface="Courier New"/>
              </a:rPr>
              <a:t>un  momento donde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avance del proyecto general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ya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llevaba camino recorrido  permitió que los alumnos enfocaran mejor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su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participación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y se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percatarán de  manera metacognitiva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de la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innegable interacción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de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diversas materias </a:t>
            </a:r>
            <a:r>
              <a:rPr sz="3100" b="1" spc="15" dirty="0">
                <a:solidFill>
                  <a:srgbClr val="011993"/>
                </a:solidFill>
                <a:latin typeface="Courier New"/>
                <a:cs typeface="Courier New"/>
              </a:rPr>
              <a:t>en </a:t>
            </a:r>
            <a:r>
              <a:rPr sz="3100" b="1" spc="10" dirty="0">
                <a:solidFill>
                  <a:srgbClr val="011993"/>
                </a:solidFill>
                <a:latin typeface="Courier New"/>
                <a:cs typeface="Courier New"/>
              </a:rPr>
              <a:t>las </a:t>
            </a:r>
            <a:r>
              <a:rPr sz="3100" b="1" u="heavy" spc="1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 investigaciones biológicas para desarrollar </a:t>
            </a:r>
            <a:r>
              <a:rPr sz="3100" b="1" u="heavy" spc="1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el</a:t>
            </a:r>
            <a:r>
              <a:rPr sz="3100" b="1" u="heavy" spc="5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 </a:t>
            </a:r>
            <a:r>
              <a:rPr sz="3100" b="1" u="heavy" spc="1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conocimiento.</a:t>
            </a:r>
            <a:endParaRPr sz="31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4734" y="785316"/>
            <a:ext cx="11685508" cy="9455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274853" y="5735816"/>
            <a:ext cx="25723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spc="10" dirty="0">
                <a:solidFill>
                  <a:srgbClr val="011993"/>
                </a:solidFill>
                <a:latin typeface="Comic Sans MS"/>
                <a:cs typeface="Comic Sans MS"/>
              </a:rPr>
              <a:t>LITERATURA</a:t>
            </a:r>
            <a:r>
              <a:rPr sz="1550" spc="-35" dirty="0">
                <a:solidFill>
                  <a:srgbClr val="011993"/>
                </a:solidFill>
                <a:latin typeface="Comic Sans MS"/>
                <a:cs typeface="Comic Sans MS"/>
              </a:rPr>
              <a:t> </a:t>
            </a:r>
            <a:r>
              <a:rPr sz="1550" spc="5" dirty="0">
                <a:solidFill>
                  <a:srgbClr val="011993"/>
                </a:solidFill>
                <a:latin typeface="Comic Sans MS"/>
                <a:cs typeface="Comic Sans MS"/>
              </a:rPr>
              <a:t>UNIVERSAL</a:t>
            </a:r>
            <a:endParaRPr sz="155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74853" y="6709608"/>
            <a:ext cx="5794375" cy="22205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¿Si hay que corregir algo?, por supuesto que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sí: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nos faltó</a:t>
            </a:r>
            <a:r>
              <a:rPr sz="1450" spc="325" dirty="0">
                <a:solidFill>
                  <a:srgbClr val="011993"/>
                </a:solidFill>
                <a:latin typeface="Comic Sans MS"/>
                <a:cs typeface="Comic Sans MS"/>
              </a:rPr>
              <a:t>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explicar</a:t>
            </a:r>
            <a:endParaRPr sz="1450">
              <a:latin typeface="Comic Sans MS"/>
              <a:cs typeface="Comic Sans MS"/>
            </a:endParaRPr>
          </a:p>
          <a:p>
            <a:pPr marL="12700" marR="5080" algn="just">
              <a:lnSpc>
                <a:spcPct val="177700"/>
              </a:lnSpc>
              <a:spcBef>
                <a:spcPts val="40"/>
              </a:spcBef>
            </a:pP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con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detalle la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forma de trabajar en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la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plataforma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Classroom, 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dejar </a:t>
            </a:r>
            <a:r>
              <a:rPr sz="1450" spc="20" dirty="0">
                <a:solidFill>
                  <a:srgbClr val="011993"/>
                </a:solidFill>
                <a:latin typeface="Comic Sans MS"/>
                <a:cs typeface="Comic Sans MS"/>
              </a:rPr>
              <a:t>más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tiempo para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las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tareas y </a:t>
            </a:r>
            <a:r>
              <a:rPr sz="1450" spc="20" dirty="0">
                <a:solidFill>
                  <a:srgbClr val="011993"/>
                </a:solidFill>
                <a:latin typeface="Comic Sans MS"/>
                <a:cs typeface="Comic Sans MS"/>
              </a:rPr>
              <a:t>más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tiempo entre cada una;  también debemos mejorar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la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organización de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los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profesores que 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intervienen,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por ejemplo cuáles tareas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calificas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tú y cuáles yo o  </a:t>
            </a:r>
            <a:r>
              <a:rPr sz="1450" spc="10" dirty="0">
                <a:solidFill>
                  <a:srgbClr val="011993"/>
                </a:solidFill>
                <a:latin typeface="Comic Sans MS"/>
                <a:cs typeface="Comic Sans MS"/>
              </a:rPr>
              <a:t>los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demás o</a:t>
            </a:r>
            <a:r>
              <a:rPr sz="1450" dirty="0">
                <a:solidFill>
                  <a:srgbClr val="011993"/>
                </a:solidFill>
                <a:latin typeface="Comic Sans MS"/>
                <a:cs typeface="Comic Sans MS"/>
              </a:rPr>
              <a:t> </a:t>
            </a:r>
            <a:r>
              <a:rPr sz="1450" spc="15" dirty="0">
                <a:solidFill>
                  <a:srgbClr val="011993"/>
                </a:solidFill>
                <a:latin typeface="Comic Sans MS"/>
                <a:cs typeface="Comic Sans MS"/>
              </a:rPr>
              <a:t>todos.</a:t>
            </a:r>
            <a:endParaRPr sz="145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533939" y="1140803"/>
            <a:ext cx="2026920" cy="4470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750" b="1" spc="-50" dirty="0">
                <a:solidFill>
                  <a:srgbClr val="000099"/>
                </a:solidFill>
                <a:latin typeface="Calibri"/>
                <a:cs typeface="Calibri"/>
              </a:rPr>
              <a:t>Lista </a:t>
            </a:r>
            <a:r>
              <a:rPr sz="2750" b="1" spc="-20" dirty="0">
                <a:solidFill>
                  <a:srgbClr val="000099"/>
                </a:solidFill>
                <a:latin typeface="Calibri"/>
                <a:cs typeface="Calibri"/>
              </a:rPr>
              <a:t>de</a:t>
            </a:r>
            <a:r>
              <a:rPr sz="2750" b="1" spc="-229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750" b="1" spc="-50" dirty="0">
                <a:solidFill>
                  <a:srgbClr val="000099"/>
                </a:solidFill>
                <a:latin typeface="Calibri"/>
                <a:cs typeface="Calibri"/>
              </a:rPr>
              <a:t>cotejo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33939" y="1787673"/>
            <a:ext cx="5547360" cy="541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95"/>
              </a:spcBef>
            </a:pPr>
            <a:r>
              <a:rPr sz="1350" spc="10" dirty="0">
                <a:latin typeface="Calibri"/>
                <a:cs typeface="Calibri"/>
              </a:rPr>
              <a:t>Producto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5" dirty="0">
                <a:latin typeface="Calibri"/>
                <a:cs typeface="Calibri"/>
              </a:rPr>
              <a:t>a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5" dirty="0">
                <a:latin typeface="Calibri"/>
                <a:cs typeface="Calibri"/>
              </a:rPr>
              <a:t>evaluar:</a:t>
            </a:r>
            <a:r>
              <a:rPr sz="1350" spc="-10" dirty="0">
                <a:latin typeface="Calibri"/>
                <a:cs typeface="Calibri"/>
              </a:rPr>
              <a:t> tarea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spc="10" dirty="0">
                <a:latin typeface="Calibri"/>
                <a:cs typeface="Calibri"/>
              </a:rPr>
              <a:t>1</a:t>
            </a:r>
            <a:r>
              <a:rPr sz="1350" spc="-5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¿Para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los goliardos</a:t>
            </a:r>
            <a:r>
              <a:rPr sz="1350" spc="-6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el</a:t>
            </a:r>
            <a:r>
              <a:rPr sz="1350" spc="-5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destino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puede</a:t>
            </a:r>
            <a:r>
              <a:rPr sz="1350" spc="-6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ser</a:t>
            </a:r>
            <a:r>
              <a:rPr sz="1350" spc="-5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considerado  </a:t>
            </a:r>
            <a:r>
              <a:rPr sz="1350" spc="-15" dirty="0">
                <a:latin typeface="Calibri"/>
                <a:cs typeface="Calibri"/>
              </a:rPr>
              <a:t>parte </a:t>
            </a:r>
            <a:r>
              <a:rPr sz="1350" dirty="0">
                <a:latin typeface="Calibri"/>
                <a:cs typeface="Calibri"/>
              </a:rPr>
              <a:t>de </a:t>
            </a:r>
            <a:r>
              <a:rPr sz="1350" spc="-15" dirty="0">
                <a:latin typeface="Calibri"/>
                <a:cs typeface="Calibri"/>
              </a:rPr>
              <a:t>la</a:t>
            </a:r>
            <a:r>
              <a:rPr sz="1350" spc="-7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fortuna?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3540635" y="2686668"/>
          <a:ext cx="6077583" cy="24252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1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0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05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3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15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02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No.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Indicador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Cumplimiento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Ejecución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Observaciones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Sí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No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Ponderación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Calif.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  <a:lnB w="6350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1.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145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Muestra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conocimiento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goliardos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poesía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profana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en la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Edad</a:t>
                      </a:r>
                      <a:r>
                        <a:rPr sz="1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Media.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2.0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2.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17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Sabe diferenciar conceptos: fortuna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destino.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3.0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3.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17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Redacción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correcta.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3.0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9A9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5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9A9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4.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17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Buen manejo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lenguaje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ortografía.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2.0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10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190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190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190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190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190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19050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9A9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</a:tcPr>
                </a:tc>
                <a:tc rowSpan="3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Calificación de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esta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evaluación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9525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lnB w="28575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7876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10.0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lnB w="28575">
                      <a:solidFill>
                        <a:srgbClr val="009A98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00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9A9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0645" marB="0">
                    <a:lnL w="9525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lnB w="28575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064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lnB w="28575">
                      <a:solidFill>
                        <a:srgbClr val="009A98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4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9A98"/>
                      </a:solidFill>
                      <a:prstDash val="solid"/>
                    </a:lnR>
                    <a:lnB w="28575">
                      <a:solidFill>
                        <a:srgbClr val="009A9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0645" marB="0">
                    <a:lnL w="9525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lnB w="28575">
                      <a:solidFill>
                        <a:srgbClr val="009A98"/>
                      </a:solidFill>
                      <a:prstDash val="soli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28575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28575">
                      <a:solidFill>
                        <a:srgbClr val="009A9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0645" marB="0">
                    <a:lnL w="6350">
                      <a:solidFill>
                        <a:srgbClr val="009A98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9A98"/>
                      </a:solidFill>
                      <a:prstDash val="solid"/>
                    </a:lnT>
                    <a:lnB w="28575">
                      <a:solidFill>
                        <a:srgbClr val="009A98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6350">
                      <a:solidFill>
                        <a:srgbClr val="009A98"/>
                      </a:solidFill>
                      <a:prstDash val="solid"/>
                    </a:lnR>
                    <a:lnB w="28575">
                      <a:solidFill>
                        <a:srgbClr val="009A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9A98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9A9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3363" y="2029122"/>
            <a:ext cx="2893060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3525" spc="-44" baseline="8274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r>
              <a:rPr sz="3350" spc="-30" dirty="0"/>
              <a:t>LITERATURA</a:t>
            </a:r>
            <a:endParaRPr sz="3350">
              <a:latin typeface="MS UI Gothic"/>
              <a:cs typeface="MS UI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3068" y="2029122"/>
            <a:ext cx="2344420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spc="15" dirty="0">
                <a:solidFill>
                  <a:srgbClr val="011993"/>
                </a:solidFill>
                <a:latin typeface="Courier New"/>
                <a:cs typeface="Courier New"/>
              </a:rPr>
              <a:t>UNIVERSAL</a:t>
            </a:r>
            <a:endParaRPr sz="335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98763" y="4625902"/>
            <a:ext cx="366014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36395" algn="l"/>
              </a:tabLst>
            </a:pPr>
            <a:r>
              <a:rPr sz="2300" spc="-10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r>
              <a:rPr sz="3300" spc="-105" dirty="0">
                <a:solidFill>
                  <a:srgbClr val="011993"/>
                </a:solidFill>
                <a:latin typeface="Courier New"/>
                <a:cs typeface="Courier New"/>
              </a:rPr>
              <a:t>Este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proyecto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21353" y="4625902"/>
            <a:ext cx="546290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08175" algn="l"/>
                <a:tab pos="2548255" algn="l"/>
                <a:tab pos="3689985" algn="l"/>
              </a:tabLst>
            </a:pP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acercó	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a	los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alumnos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4413" y="4625902"/>
            <a:ext cx="16057244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66870" algn="ctr">
              <a:lnSpc>
                <a:spcPts val="3960"/>
              </a:lnSpc>
              <a:spcBef>
                <a:spcPts val="95"/>
              </a:spcBef>
            </a:pP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con</a:t>
            </a:r>
            <a:endParaRPr sz="3300">
              <a:latin typeface="Courier New"/>
              <a:cs typeface="Courier New"/>
            </a:endParaRPr>
          </a:p>
          <a:p>
            <a:pPr algn="ctr">
              <a:lnSpc>
                <a:spcPts val="3960"/>
              </a:lnSpc>
              <a:tabLst>
                <a:tab pos="2371725" algn="l"/>
                <a:tab pos="3369945" algn="l"/>
                <a:tab pos="5192395" algn="l"/>
                <a:tab pos="6465570" algn="l"/>
                <a:tab pos="9661525" algn="l"/>
                <a:tab pos="10660380" algn="l"/>
                <a:tab pos="12757150" algn="l"/>
              </a:tabLst>
            </a:pPr>
            <a:r>
              <a:rPr sz="3300" spc="150" dirty="0">
                <a:solidFill>
                  <a:srgbClr val="011993"/>
                </a:solidFill>
                <a:latin typeface="Courier New"/>
                <a:cs typeface="Courier New"/>
              </a:rPr>
              <a:t>ángulo,	</a:t>
            </a:r>
            <a:r>
              <a:rPr sz="3300" b="1" i="1" spc="85" dirty="0">
                <a:solidFill>
                  <a:srgbClr val="011993"/>
                </a:solidFill>
                <a:latin typeface="Courier New"/>
                <a:cs typeface="Courier New"/>
              </a:rPr>
              <a:t>se	</a:t>
            </a:r>
            <a:r>
              <a:rPr sz="3300" b="1" i="1" spc="140" dirty="0">
                <a:solidFill>
                  <a:srgbClr val="011993"/>
                </a:solidFill>
                <a:latin typeface="Courier New"/>
                <a:cs typeface="Courier New"/>
              </a:rPr>
              <a:t>logró	</a:t>
            </a:r>
            <a:r>
              <a:rPr sz="3300" b="1" i="1" spc="114" dirty="0">
                <a:solidFill>
                  <a:srgbClr val="011993"/>
                </a:solidFill>
                <a:latin typeface="Courier New"/>
                <a:cs typeface="Courier New"/>
              </a:rPr>
              <a:t>que	</a:t>
            </a:r>
            <a:r>
              <a:rPr sz="3300" b="1" i="1" spc="160" dirty="0">
                <a:solidFill>
                  <a:srgbClr val="011993"/>
                </a:solidFill>
                <a:latin typeface="Courier New"/>
                <a:cs typeface="Courier New"/>
              </a:rPr>
              <a:t>trabajaran	</a:t>
            </a:r>
            <a:r>
              <a:rPr sz="3300" b="1" i="1" spc="85" dirty="0">
                <a:solidFill>
                  <a:srgbClr val="011993"/>
                </a:solidFill>
                <a:latin typeface="Courier New"/>
                <a:cs typeface="Courier New"/>
              </a:rPr>
              <a:t>de	</a:t>
            </a:r>
            <a:r>
              <a:rPr sz="3300" b="1" i="1" spc="145" dirty="0">
                <a:solidFill>
                  <a:srgbClr val="011993"/>
                </a:solidFill>
                <a:latin typeface="Courier New"/>
                <a:cs typeface="Courier New"/>
              </a:rPr>
              <a:t>manera	</a:t>
            </a:r>
            <a:r>
              <a:rPr sz="3300" b="1" i="1" spc="160" dirty="0">
                <a:solidFill>
                  <a:srgbClr val="011993"/>
                </a:solidFill>
                <a:latin typeface="Courier New"/>
                <a:cs typeface="Courier New"/>
              </a:rPr>
              <a:t>interactiva</a:t>
            </a:r>
            <a:r>
              <a:rPr sz="3300" spc="160" dirty="0">
                <a:solidFill>
                  <a:srgbClr val="011993"/>
                </a:solidFill>
                <a:latin typeface="Courier New"/>
                <a:cs typeface="Courier New"/>
              </a:rPr>
              <a:t>,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88910" y="4625902"/>
            <a:ext cx="646811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3960"/>
              </a:lnSpc>
              <a:spcBef>
                <a:spcPts val="95"/>
              </a:spcBef>
              <a:tabLst>
                <a:tab pos="890269" algn="l"/>
                <a:tab pos="3791585" algn="l"/>
                <a:tab pos="5436870" algn="l"/>
              </a:tabLst>
            </a:pP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l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tecnologí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desd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e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otro</a:t>
            </a:r>
            <a:endParaRPr sz="3300">
              <a:latin typeface="Courier New"/>
              <a:cs typeface="Courier New"/>
            </a:endParaRPr>
          </a:p>
          <a:p>
            <a:pPr marR="6985" algn="r">
              <a:lnSpc>
                <a:spcPts val="3960"/>
              </a:lnSpc>
            </a:pPr>
            <a:r>
              <a:rPr sz="3300" spc="175" dirty="0">
                <a:solidFill>
                  <a:srgbClr val="011993"/>
                </a:solidFill>
                <a:latin typeface="Courier New"/>
                <a:cs typeface="Courier New"/>
              </a:rPr>
              <a:t>qu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e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1945" y="5659126"/>
            <a:ext cx="13408025" cy="0"/>
          </a:xfrm>
          <a:custGeom>
            <a:avLst/>
            <a:gdLst/>
            <a:ahLst/>
            <a:cxnLst/>
            <a:rect l="l" t="t" r="r" b="b"/>
            <a:pathLst>
              <a:path w="13408025">
                <a:moveTo>
                  <a:pt x="0" y="0"/>
                </a:moveTo>
                <a:lnTo>
                  <a:pt x="13407955" y="0"/>
                </a:lnTo>
              </a:path>
            </a:pathLst>
          </a:custGeom>
          <a:ln w="41924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24413" y="5641578"/>
            <a:ext cx="6801484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recibieran 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su</a:t>
            </a:r>
            <a:r>
              <a:rPr sz="3300" spc="-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calificación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72826" y="5641578"/>
            <a:ext cx="5283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en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47818" y="5641578"/>
            <a:ext cx="36652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la</a:t>
            </a:r>
            <a:r>
              <a:rPr sz="3300" spc="894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plataforma,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60256" y="5641578"/>
            <a:ext cx="52939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i="1" u="heavy" spc="-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s</a:t>
            </a:r>
            <a:r>
              <a:rPr sz="3300" b="1" u="heavy" spc="-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e </a:t>
            </a:r>
            <a:r>
              <a:rPr sz="3300" b="1" u="heavy" spc="-1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pudieron</a:t>
            </a:r>
            <a:r>
              <a:rPr sz="3300" b="1" u="heavy" spc="-10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 </a:t>
            </a:r>
            <a:r>
              <a:rPr sz="3300" b="1" u="heavy" spc="-1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conectar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24413" y="6144180"/>
            <a:ext cx="173285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u="heavy" spc="-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con</a:t>
            </a:r>
            <a:r>
              <a:rPr sz="3300" b="1" u="heavy" spc="36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 </a:t>
            </a:r>
            <a:r>
              <a:rPr sz="3300" b="1" u="heavy" spc="-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sus</a:t>
            </a:r>
            <a:r>
              <a:rPr sz="3300" b="1" u="heavy" spc="370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 </a:t>
            </a:r>
            <a:r>
              <a:rPr sz="3300" b="1" u="heavy" spc="-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profesores</a:t>
            </a:r>
            <a:r>
              <a:rPr sz="3300" b="1" spc="37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para</a:t>
            </a:r>
            <a:r>
              <a:rPr sz="3300" spc="3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emitir</a:t>
            </a:r>
            <a:r>
              <a:rPr sz="3300" spc="3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comentarios</a:t>
            </a:r>
            <a:r>
              <a:rPr sz="3300" spc="3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sobre</a:t>
            </a:r>
            <a:r>
              <a:rPr sz="3300" spc="3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su</a:t>
            </a:r>
            <a:r>
              <a:rPr sz="3300" spc="3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trabajo</a:t>
            </a:r>
            <a:r>
              <a:rPr sz="3300" spc="3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y</a:t>
            </a:r>
            <a:r>
              <a:rPr sz="3300" spc="37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sobre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80929" y="6657254"/>
            <a:ext cx="76003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hizo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apreciar 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y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reconocer</a:t>
            </a:r>
            <a:r>
              <a:rPr sz="3300" b="1" spc="27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que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78305" y="6657254"/>
            <a:ext cx="12820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todas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057780" y="6657254"/>
            <a:ext cx="12820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estas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637256" y="6657254"/>
            <a:ext cx="361569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asignaturas,</a:t>
            </a:r>
            <a:r>
              <a:rPr sz="3300" b="1" spc="51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19578" y="7184603"/>
            <a:ext cx="15725140" cy="0"/>
          </a:xfrm>
          <a:custGeom>
            <a:avLst/>
            <a:gdLst/>
            <a:ahLst/>
            <a:cxnLst/>
            <a:rect l="l" t="t" r="r" b="b"/>
            <a:pathLst>
              <a:path w="15725140">
                <a:moveTo>
                  <a:pt x="0" y="0"/>
                </a:moveTo>
                <a:lnTo>
                  <a:pt x="15724861" y="0"/>
                </a:lnTo>
              </a:path>
            </a:pathLst>
          </a:custGeom>
          <a:ln w="41924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429978" y="7159856"/>
            <a:ext cx="1482280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tener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contenidos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diferentes,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tienen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algo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en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común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y</a:t>
            </a:r>
            <a:r>
              <a:rPr sz="3300" b="1" spc="96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con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39932" y="7693095"/>
            <a:ext cx="17305020" cy="0"/>
          </a:xfrm>
          <a:custGeom>
            <a:avLst/>
            <a:gdLst/>
            <a:ahLst/>
            <a:cxnLst/>
            <a:rect l="l" t="t" r="r" b="b"/>
            <a:pathLst>
              <a:path w="17305020">
                <a:moveTo>
                  <a:pt x="0" y="0"/>
                </a:moveTo>
                <a:lnTo>
                  <a:pt x="17304507" y="0"/>
                </a:lnTo>
              </a:path>
            </a:pathLst>
          </a:custGeom>
          <a:ln w="41924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924413" y="6657254"/>
            <a:ext cx="2359025" cy="15436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55"/>
              </a:spcBef>
              <a:tabLst>
                <a:tab pos="1431925" algn="l"/>
              </a:tabLst>
            </a:pP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todo, 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los  pesar de  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esto	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se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61604" y="7672930"/>
            <a:ext cx="111461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83385" algn="l"/>
                <a:tab pos="4108450" algn="l"/>
                <a:tab pos="5026025" algn="l"/>
                <a:tab pos="7451090" algn="l"/>
                <a:tab pos="9122410" algn="l"/>
              </a:tabLst>
            </a:pP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logró	entender	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la	</a:t>
            </a: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relación	entre	materias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39932" y="8201587"/>
            <a:ext cx="17305020" cy="0"/>
          </a:xfrm>
          <a:custGeom>
            <a:avLst/>
            <a:gdLst/>
            <a:ahLst/>
            <a:cxnLst/>
            <a:rect l="l" t="t" r="r" b="b"/>
            <a:pathLst>
              <a:path w="17305020">
                <a:moveTo>
                  <a:pt x="0" y="0"/>
                </a:moveTo>
                <a:lnTo>
                  <a:pt x="17304507" y="0"/>
                </a:lnTo>
              </a:path>
            </a:pathLst>
          </a:custGeom>
          <a:ln w="41924">
            <a:solidFill>
              <a:srgbClr val="0119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574038" y="7672930"/>
            <a:ext cx="3678554" cy="1041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  <a:tabLst>
                <a:tab pos="3178810" algn="l"/>
              </a:tabLst>
            </a:pPr>
            <a:r>
              <a:rPr sz="3300" b="1" spc="-10" dirty="0">
                <a:solidFill>
                  <a:srgbClr val="011993"/>
                </a:solidFill>
                <a:latin typeface="Courier New"/>
                <a:cs typeface="Courier New"/>
              </a:rPr>
              <a:t>científica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s</a:t>
            </a:r>
            <a:r>
              <a:rPr sz="3300" b="1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y</a:t>
            </a:r>
            <a:endParaRPr sz="3300">
              <a:latin typeface="Courier New"/>
              <a:cs typeface="Courier New"/>
            </a:endParaRPr>
          </a:p>
          <a:p>
            <a:pPr marR="9525" algn="r">
              <a:lnSpc>
                <a:spcPct val="100000"/>
              </a:lnSpc>
              <a:spcBef>
                <a:spcPts val="80"/>
              </a:spcBef>
              <a:tabLst>
                <a:tab pos="944244" algn="l"/>
                <a:tab pos="2642870" algn="l"/>
              </a:tabLst>
            </a:pP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u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n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mism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o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hil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o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24413" y="8186003"/>
            <a:ext cx="1323276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722370" algn="l"/>
                <a:tab pos="4918710" algn="l"/>
                <a:tab pos="7370445" algn="l"/>
                <a:tab pos="8064500" algn="l"/>
                <a:tab pos="9260205" algn="l"/>
                <a:tab pos="12465685" algn="l"/>
              </a:tabLst>
            </a:pPr>
            <a:r>
              <a:rPr sz="3300" b="1" u="heavy" spc="-5" dirty="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ourier New"/>
                <a:cs typeface="Courier New"/>
              </a:rPr>
              <a:t>humanísticas.</a:t>
            </a:r>
            <a:r>
              <a:rPr sz="3300" b="1" spc="-5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La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s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Ciencia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s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y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la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s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Humanidade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s</a:t>
            </a:r>
            <a:r>
              <a:rPr sz="3300" dirty="0">
                <a:solidFill>
                  <a:srgbClr val="011993"/>
                </a:solidFill>
                <a:latin typeface="Courier New"/>
                <a:cs typeface="Courier New"/>
              </a:rPr>
              <a:t>	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co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n 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conductor: 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el </a:t>
            </a:r>
            <a:r>
              <a:rPr sz="3300" spc="-10" dirty="0">
                <a:solidFill>
                  <a:srgbClr val="011993"/>
                </a:solidFill>
                <a:latin typeface="Courier New"/>
                <a:cs typeface="Courier New"/>
              </a:rPr>
              <a:t>aprendizaje creativo 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del</a:t>
            </a:r>
            <a:r>
              <a:rPr sz="3300" spc="3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3300" spc="-5" dirty="0">
                <a:solidFill>
                  <a:srgbClr val="011993"/>
                </a:solidFill>
                <a:latin typeface="Courier New"/>
                <a:cs typeface="Courier New"/>
              </a:rPr>
              <a:t>alumno.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833284" y="1696384"/>
            <a:ext cx="4854051" cy="1261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60843" y="2376578"/>
            <a:ext cx="3582670" cy="0"/>
          </a:xfrm>
          <a:custGeom>
            <a:avLst/>
            <a:gdLst/>
            <a:ahLst/>
            <a:cxnLst/>
            <a:rect l="l" t="t" r="r" b="b"/>
            <a:pathLst>
              <a:path w="3582670">
                <a:moveTo>
                  <a:pt x="0" y="0"/>
                </a:moveTo>
                <a:lnTo>
                  <a:pt x="36648" y="0"/>
                </a:lnTo>
                <a:lnTo>
                  <a:pt x="3545765" y="0"/>
                </a:lnTo>
                <a:lnTo>
                  <a:pt x="3582413" y="0"/>
                </a:lnTo>
              </a:path>
            </a:pathLst>
          </a:custGeom>
          <a:ln w="73296">
            <a:solidFill>
              <a:srgbClr val="9417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806604" y="223208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0"/>
                </a:moveTo>
                <a:lnTo>
                  <a:pt x="0" y="288996"/>
                </a:lnTo>
                <a:lnTo>
                  <a:pt x="288996" y="144498"/>
                </a:lnTo>
                <a:lnTo>
                  <a:pt x="0" y="0"/>
                </a:lnTo>
                <a:close/>
              </a:path>
            </a:pathLst>
          </a:custGeom>
          <a:solidFill>
            <a:srgbClr val="941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08494" y="223208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288996" y="0"/>
                </a:moveTo>
                <a:lnTo>
                  <a:pt x="0" y="144498"/>
                </a:lnTo>
                <a:lnTo>
                  <a:pt x="288996" y="288996"/>
                </a:lnTo>
                <a:lnTo>
                  <a:pt x="288996" y="0"/>
                </a:lnTo>
                <a:close/>
              </a:path>
            </a:pathLst>
          </a:custGeom>
          <a:solidFill>
            <a:srgbClr val="94175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490" rIns="0" bIns="0" rtlCol="0">
            <a:spAutoFit/>
          </a:bodyPr>
          <a:lstStyle/>
          <a:p>
            <a:pPr marL="10451465" marR="5080" indent="-3267075">
              <a:lnSpc>
                <a:spcPct val="101299"/>
              </a:lnSpc>
              <a:spcBef>
                <a:spcPts val="75"/>
              </a:spcBef>
            </a:pPr>
            <a:r>
              <a:rPr spc="-55" dirty="0"/>
              <a:t>ETIMOLOGÍAS </a:t>
            </a:r>
            <a:r>
              <a:rPr spc="-35" dirty="0"/>
              <a:t>QUE </a:t>
            </a:r>
            <a:r>
              <a:rPr spc="-50" dirty="0"/>
              <a:t>TIENDEN PUENTES</a:t>
            </a:r>
            <a:r>
              <a:rPr spc="-470" dirty="0"/>
              <a:t> </a:t>
            </a:r>
            <a:r>
              <a:rPr spc="-65" dirty="0"/>
              <a:t>DE  CONOCIMIENTO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47775" y="2620728"/>
            <a:ext cx="10809605" cy="6419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DIARIO DEL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PROFESOR</a:t>
            </a:r>
            <a:endParaRPr sz="20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Abril de</a:t>
            </a:r>
            <a:r>
              <a:rPr sz="2000" b="1" spc="-5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2018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140" y="3531694"/>
            <a:ext cx="15878810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5275" algn="l"/>
                <a:tab pos="1172845" algn="l"/>
                <a:tab pos="2359025" algn="l"/>
                <a:tab pos="3082925" algn="l"/>
                <a:tab pos="3653154" algn="l"/>
                <a:tab pos="5300980" algn="l"/>
                <a:tab pos="5871210" algn="l"/>
                <a:tab pos="6903084" algn="l"/>
                <a:tab pos="7626984" algn="l"/>
                <a:tab pos="9428480" algn="l"/>
                <a:tab pos="10460355" algn="l"/>
                <a:tab pos="11338560" algn="l"/>
                <a:tab pos="12062460" algn="l"/>
                <a:tab pos="14018260" algn="l"/>
              </a:tabLst>
            </a:pPr>
            <a:r>
              <a:rPr sz="2100" spc="-434" baseline="3968" dirty="0">
                <a:solidFill>
                  <a:srgbClr val="5C86B9"/>
                </a:solidFill>
                <a:latin typeface="MS UI Gothic"/>
                <a:cs typeface="MS UI Gothic"/>
              </a:rPr>
              <a:t>✤	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Todo	inicia	con	la	necesidad	de	hacer	una	asignatura	árida	como	las	Etimologías	Grecolatinas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854" y="3835350"/>
            <a:ext cx="1718945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experiencia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6791" y="3835350"/>
            <a:ext cx="2183765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de</a:t>
            </a:r>
            <a:r>
              <a:rPr sz="2000" b="1" spc="-4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aprendizaje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31137" y="3835350"/>
            <a:ext cx="11440795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real, significativo, creativo y divertido, trabajo que implicaba salir</a:t>
            </a:r>
            <a:r>
              <a:rPr sz="2000" b="1" spc="21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del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602867" y="3531694"/>
            <a:ext cx="2650490" cy="6369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96520">
              <a:lnSpc>
                <a:spcPct val="100000"/>
              </a:lnSpc>
              <a:spcBef>
                <a:spcPts val="120"/>
              </a:spcBef>
              <a:tabLst>
                <a:tab pos="833119" algn="l"/>
                <a:tab pos="2172970" algn="l"/>
              </a:tabLst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del	Español	</a:t>
            </a: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una 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área de confort</a:t>
            </a:r>
            <a:r>
              <a:rPr sz="2000" b="1" spc="-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y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6854" y="4139005"/>
            <a:ext cx="2950210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aprender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a</a:t>
            </a:r>
            <a:r>
              <a:rPr sz="2000" b="1" spc="-45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aprender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5382" y="4139005"/>
            <a:ext cx="10492740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de la mano de los estudiantes para construir puentes de</a:t>
            </a:r>
            <a:r>
              <a:rPr sz="2000" b="1" spc="114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aprendizaje.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4140" y="4509151"/>
            <a:ext cx="167005" cy="241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spc="-290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400">
              <a:latin typeface="MS UI Gothic"/>
              <a:cs typeface="MS UI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13628" y="4442661"/>
            <a:ext cx="12372340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construir puentes significativos de conocimiento? ¿Acaso la divulgación</a:t>
            </a:r>
            <a:r>
              <a:rPr sz="2000" b="1" spc="280" dirty="0">
                <a:solidFill>
                  <a:srgbClr val="011993"/>
                </a:solidFill>
                <a:latin typeface="Courier New"/>
                <a:cs typeface="Courier New"/>
              </a:rPr>
              <a:t>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permite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6854" y="4442661"/>
            <a:ext cx="949325" cy="6369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¿Cómo  visión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43511" y="4442661"/>
            <a:ext cx="17207230" cy="6369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12293600">
              <a:lnSpc>
                <a:spcPct val="100000"/>
              </a:lnSpc>
              <a:spcBef>
                <a:spcPts val="120"/>
              </a:spcBef>
              <a:tabLst>
                <a:tab pos="1651000" algn="l"/>
                <a:tab pos="2365375" algn="l"/>
                <a:tab pos="3388360" algn="l"/>
                <a:tab pos="3949065" algn="l"/>
                <a:tab pos="4664075" algn="l"/>
                <a:tab pos="6148705" algn="l"/>
                <a:tab pos="6555740" algn="l"/>
                <a:tab pos="7270115" algn="l"/>
                <a:tab pos="9370695" algn="l"/>
                <a:tab pos="10393680" algn="l"/>
                <a:tab pos="11877675" algn="l"/>
                <a:tab pos="12284710" algn="l"/>
              </a:tabLst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acercar a las Etimologías a </a:t>
            </a:r>
            <a:r>
              <a:rPr sz="2000" b="1" spc="5" dirty="0">
                <a:solidFill>
                  <a:srgbClr val="011993"/>
                </a:solidFill>
                <a:latin typeface="Courier New"/>
                <a:cs typeface="Courier New"/>
              </a:rPr>
              <a:t>una  </a:t>
            </a: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inclusiva	del	mundo	de	las	ciencias	y	las	humanidades?	Tarea	titánica	a	resolver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800573" y="4746317"/>
            <a:ext cx="3456940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804670" algn="l"/>
                <a:tab pos="3289300" algn="l"/>
              </a:tabLst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integrando	docentes	y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6854" y="5049973"/>
            <a:ext cx="1873250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10" dirty="0">
                <a:solidFill>
                  <a:srgbClr val="011993"/>
                </a:solidFill>
                <a:latin typeface="Courier New"/>
                <a:cs typeface="Courier New"/>
              </a:rPr>
              <a:t>estudiantes.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4140" y="5875078"/>
            <a:ext cx="14732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24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200">
              <a:latin typeface="MS UI Gothic"/>
              <a:cs typeface="MS UI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4970" y="5788170"/>
            <a:ext cx="7677784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011993"/>
                </a:solidFill>
                <a:latin typeface="Courier New"/>
                <a:cs typeface="Courier New"/>
              </a:rPr>
              <a:t>1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Proyecto Etimología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como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ciencia auxiliar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con la</a:t>
            </a:r>
            <a:r>
              <a:rPr sz="1700" b="1" spc="110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Química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4140" y="6356739"/>
            <a:ext cx="14732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24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200">
              <a:latin typeface="MS UI Gothic"/>
              <a:cs typeface="MS UI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4970" y="6269831"/>
            <a:ext cx="437959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Construcción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un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marco</a:t>
            </a:r>
            <a:r>
              <a:rPr sz="1700" b="1" spc="30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teórico.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4140" y="6838400"/>
            <a:ext cx="14732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24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200">
              <a:latin typeface="MS UI Gothic"/>
              <a:cs typeface="MS UI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4970" y="6751491"/>
            <a:ext cx="18426430" cy="7715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just">
              <a:lnSpc>
                <a:spcPts val="1900"/>
              </a:lnSpc>
              <a:spcBef>
                <a:spcPts val="310"/>
              </a:spcBef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Durante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los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meses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diciembre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y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enero, correspondientes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al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tercer periodo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se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trabajará conjuntamente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con la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asignatura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Química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en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apoyo 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para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construcción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glosario, bibliografía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y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paráfrasis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así como 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abstract,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con 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propósito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reforzar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la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construcción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textos  científicos.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4140" y="7801721"/>
            <a:ext cx="14732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24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200">
              <a:latin typeface="MS UI Gothic"/>
              <a:cs typeface="MS UI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4970" y="7714813"/>
            <a:ext cx="899731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En 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transcurso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periodo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se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llevará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a cabo 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siguiente</a:t>
            </a:r>
            <a:r>
              <a:rPr sz="1700" b="1" spc="120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proceso: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2616" y="8196474"/>
            <a:ext cx="5998210" cy="12528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32740" indent="-320675">
              <a:lnSpc>
                <a:spcPts val="1970"/>
              </a:lnSpc>
              <a:spcBef>
                <a:spcPts val="130"/>
              </a:spcBef>
              <a:buFont typeface="Arial"/>
              <a:buAutoNum type="alphaLcPeriod"/>
              <a:tabLst>
                <a:tab pos="332740" algn="l"/>
                <a:tab pos="333375" algn="l"/>
              </a:tabLst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Identificación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términos</a:t>
            </a:r>
            <a:endParaRPr sz="1700">
              <a:latin typeface="Courier New"/>
              <a:cs typeface="Courier New"/>
            </a:endParaRPr>
          </a:p>
          <a:p>
            <a:pPr marL="332740" indent="-320675">
              <a:lnSpc>
                <a:spcPts val="1895"/>
              </a:lnSpc>
              <a:buFont typeface="Arial"/>
              <a:buAutoNum type="alphaLcPeriod"/>
              <a:tabLst>
                <a:tab pos="332740" algn="l"/>
                <a:tab pos="333375" algn="l"/>
              </a:tabLst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Registro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términos</a:t>
            </a:r>
            <a:endParaRPr sz="1700">
              <a:latin typeface="Courier New"/>
              <a:cs typeface="Courier New"/>
            </a:endParaRPr>
          </a:p>
          <a:p>
            <a:pPr marL="311785" indent="-299720">
              <a:lnSpc>
                <a:spcPts val="1895"/>
              </a:lnSpc>
              <a:buFont typeface="Arial"/>
              <a:buAutoNum type="alphaLcPeriod"/>
              <a:tabLst>
                <a:tab pos="311785" algn="l"/>
                <a:tab pos="312420" algn="l"/>
              </a:tabLst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Construcción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glosario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marco</a:t>
            </a:r>
            <a:r>
              <a:rPr sz="1700" b="1" spc="60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teórico</a:t>
            </a:r>
            <a:endParaRPr sz="1700">
              <a:latin typeface="Courier New"/>
              <a:cs typeface="Courier New"/>
            </a:endParaRPr>
          </a:p>
          <a:p>
            <a:pPr marL="332740" indent="-320675">
              <a:lnSpc>
                <a:spcPts val="1895"/>
              </a:lnSpc>
              <a:buFont typeface="Arial"/>
              <a:buAutoNum type="alphaLcPeriod"/>
              <a:tabLst>
                <a:tab pos="332740" algn="l"/>
                <a:tab pos="333375" algn="l"/>
              </a:tabLst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Elaboración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paráfrasis</a:t>
            </a:r>
            <a:endParaRPr sz="1700">
              <a:latin typeface="Courier New"/>
              <a:cs typeface="Courier New"/>
            </a:endParaRPr>
          </a:p>
          <a:p>
            <a:pPr marL="332740" indent="-320675">
              <a:lnSpc>
                <a:spcPts val="1970"/>
              </a:lnSpc>
              <a:buFont typeface="Arial"/>
              <a:buAutoNum type="alphaLcPeriod"/>
              <a:tabLst>
                <a:tab pos="332740" algn="l"/>
                <a:tab pos="333375" algn="l"/>
              </a:tabLst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Elaboración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del 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abstrac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4140" y="9728364"/>
            <a:ext cx="14732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245" dirty="0">
                <a:solidFill>
                  <a:srgbClr val="5C86B9"/>
                </a:solidFill>
                <a:latin typeface="MS UI Gothic"/>
                <a:cs typeface="MS UI Gothic"/>
              </a:rPr>
              <a:t>✤</a:t>
            </a:r>
            <a:endParaRPr sz="1200">
              <a:latin typeface="MS UI Gothic"/>
              <a:cs typeface="MS UI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4970" y="9641456"/>
            <a:ext cx="3456304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Instrumentos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</a:t>
            </a: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 evaluación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2616" y="10123116"/>
            <a:ext cx="2335530" cy="5302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32740" indent="-320675">
              <a:lnSpc>
                <a:spcPts val="1970"/>
              </a:lnSpc>
              <a:spcBef>
                <a:spcPts val="130"/>
              </a:spcBef>
              <a:buFont typeface="Arial"/>
              <a:buAutoNum type="alphaLcPeriod"/>
              <a:tabLst>
                <a:tab pos="332740" algn="l"/>
                <a:tab pos="333375" algn="l"/>
              </a:tabLst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Rúbrica</a:t>
            </a:r>
            <a:endParaRPr sz="1700">
              <a:latin typeface="Courier New"/>
              <a:cs typeface="Courier New"/>
            </a:endParaRPr>
          </a:p>
          <a:p>
            <a:pPr marL="343535" indent="-331470">
              <a:lnSpc>
                <a:spcPts val="1970"/>
              </a:lnSpc>
              <a:buFont typeface="Arial"/>
              <a:buAutoNum type="alphaLcPeriod"/>
              <a:tabLst>
                <a:tab pos="343535" algn="l"/>
                <a:tab pos="344170" algn="l"/>
              </a:tabLst>
            </a:pPr>
            <a:r>
              <a:rPr sz="1700" b="1" spc="10" dirty="0">
                <a:solidFill>
                  <a:srgbClr val="005493"/>
                </a:solidFill>
                <a:latin typeface="Courier New"/>
                <a:cs typeface="Courier New"/>
              </a:rPr>
              <a:t>Lista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de</a:t>
            </a:r>
            <a:r>
              <a:rPr sz="1700" b="1" spc="-30" dirty="0">
                <a:solidFill>
                  <a:srgbClr val="005493"/>
                </a:solidFill>
                <a:latin typeface="Courier New"/>
                <a:cs typeface="Courier New"/>
              </a:rPr>
              <a:t> </a:t>
            </a:r>
            <a:r>
              <a:rPr sz="1700" b="1" spc="15" dirty="0">
                <a:solidFill>
                  <a:srgbClr val="005493"/>
                </a:solidFill>
                <a:latin typeface="Courier New"/>
                <a:cs typeface="Courier New"/>
              </a:rPr>
              <a:t>cotejo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43592" y="607554"/>
            <a:ext cx="5174825" cy="1225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824563" y="7286311"/>
            <a:ext cx="5806122" cy="37765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879701" y="592886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/>
          <p:cNvSpPr txBox="1"/>
          <p:nvPr/>
        </p:nvSpPr>
        <p:spPr>
          <a:xfrm>
            <a:off x="7264565" y="772616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5" name="object 8"/>
          <p:cNvSpPr/>
          <p:nvPr/>
        </p:nvSpPr>
        <p:spPr>
          <a:xfrm>
            <a:off x="14625973" y="344875"/>
            <a:ext cx="1423167" cy="18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584140" y="4720140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114207"/>
              </p:ext>
            </p:extLst>
          </p:nvPr>
        </p:nvGraphicFramePr>
        <p:xfrm>
          <a:off x="3435670" y="2210804"/>
          <a:ext cx="16668429" cy="9271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1182">
                  <a:extLst>
                    <a:ext uri="{9D8B030D-6E8A-4147-A177-3AD203B41FA5}">
                      <a16:colId xmlns:a16="http://schemas.microsoft.com/office/drawing/2014/main" val="3584583520"/>
                    </a:ext>
                  </a:extLst>
                </a:gridCol>
                <a:gridCol w="11947247">
                  <a:extLst>
                    <a:ext uri="{9D8B030D-6E8A-4147-A177-3AD203B41FA5}">
                      <a16:colId xmlns:a16="http://schemas.microsoft.com/office/drawing/2014/main" val="1398044135"/>
                    </a:ext>
                  </a:extLst>
                </a:gridCol>
              </a:tblGrid>
              <a:tr h="2536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¿Qué es?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Identificar las características de liderazgo de los alumnos o valorar las habilidades de cada uno para trabajar colaborativamente. Compartirlos saberes desde una perspectiva abierta del ser y el saber. Conocer temas que se vinculan a través del diálogo y </a:t>
                      </a:r>
                      <a:r>
                        <a:rPr lang="es-MX" sz="2400" dirty="0" err="1">
                          <a:effectLst/>
                        </a:rPr>
                        <a:t>co</a:t>
                      </a:r>
                      <a:r>
                        <a:rPr lang="es-MX" sz="2400" dirty="0">
                          <a:effectLst/>
                        </a:rPr>
                        <a:t>-acompañamiento entre iguales que llevan a un </a:t>
                      </a:r>
                      <a:r>
                        <a:rPr lang="es-MX" sz="2400" dirty="0" err="1">
                          <a:effectLst/>
                        </a:rPr>
                        <a:t>co</a:t>
                      </a:r>
                      <a:r>
                        <a:rPr lang="es-MX" sz="2400" dirty="0">
                          <a:effectLst/>
                        </a:rPr>
                        <a:t>-aprendizaje. Crea oportunidades de aprendizajes en la diversidad de conocimientos y que fortalece el conocimiento de cada participante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1113255"/>
                  </a:ext>
                </a:extLst>
              </a:tr>
              <a:tr h="1000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¿Cuáles son sus características?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Búsqueda de un fin común, formación en la solidaridad, cooperación, tolerancia, inclusión, respeto, socialización del aprendizaje, autoevaluación, </a:t>
                      </a:r>
                      <a:r>
                        <a:rPr lang="es-MX" sz="2400" dirty="0" err="1">
                          <a:effectLst/>
                        </a:rPr>
                        <a:t>heteroevaluación</a:t>
                      </a:r>
                      <a:r>
                        <a:rPr lang="es-MX" sz="2400" dirty="0">
                          <a:effectLst/>
                        </a:rPr>
                        <a:t> y coevaluación continua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5149920"/>
                  </a:ext>
                </a:extLst>
              </a:tr>
              <a:tr h="2024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¿Cuáles son sus objetivos?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Lograrla interacción entre los alumnos para realizarla tarea asignada grupalmente. Aumenta la motivación hacia el aprendizaje objetivo y subjetivo. Facilita y motiva a que cada uno adquiera sentido de pertenencia. Potencia talentos, descubre liderazgo, formación de valores y habilidades. Claridad de los objetivos a lograr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081875"/>
                  </a:ext>
                </a:extLst>
              </a:tr>
              <a:tr h="2024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¿Cuáles son las acciones de planeación y acompañamiento más importantes del profesor en este tipo de trabajo?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El profesor es quien acompaña, facilitador. Respeta la libertad durante el desarrollo integrador de los alumnos. Lúdico, fortalece identidades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5719101"/>
                  </a:ext>
                </a:extLst>
              </a:tr>
              <a:tr h="1512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¿De qué manera se vinculan el trabajo interdisciplinario y el aprendizaje cooperativo?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Cuando hay una meta en común. Cuando los objetivos se van cumpliendo. Cuando se establecen los objetivos dentro de la planeación. Durante el desarrollo de proyectos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9650348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435669" y="1749774"/>
            <a:ext cx="684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EL APRENDIZAJE COOPERATIVO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5221875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52050" y="208002"/>
            <a:ext cx="10052049" cy="10892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61149" y="741203"/>
            <a:ext cx="8358505" cy="18764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1805" marR="1033144">
              <a:lnSpc>
                <a:spcPct val="101299"/>
              </a:lnSpc>
              <a:spcBef>
                <a:spcPts val="75"/>
              </a:spcBef>
            </a:pPr>
            <a:r>
              <a:rPr spc="-55" dirty="0"/>
              <a:t>ETIMOLOGÍAS </a:t>
            </a:r>
            <a:r>
              <a:rPr spc="-35" dirty="0"/>
              <a:t>QUE</a:t>
            </a:r>
            <a:r>
              <a:rPr spc="-275" dirty="0"/>
              <a:t> </a:t>
            </a:r>
            <a:r>
              <a:rPr spc="-65" dirty="0"/>
              <a:t>TIENDEN  </a:t>
            </a:r>
            <a:r>
              <a:rPr spc="-50" dirty="0"/>
              <a:t>PUENTES </a:t>
            </a:r>
            <a:r>
              <a:rPr spc="-20" dirty="0"/>
              <a:t>DE</a:t>
            </a:r>
            <a:r>
              <a:rPr spc="-275" dirty="0"/>
              <a:t> </a:t>
            </a:r>
            <a:r>
              <a:rPr spc="-65" dirty="0"/>
              <a:t>CONOCIMIENTO</a:t>
            </a: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5071745" algn="l"/>
              </a:tabLst>
            </a:pPr>
            <a:r>
              <a:rPr spc="-45" dirty="0"/>
              <a:t>¿Cómo</a:t>
            </a:r>
            <a:r>
              <a:rPr spc="-135" dirty="0"/>
              <a:t> </a:t>
            </a:r>
            <a:r>
              <a:rPr spc="-50" dirty="0"/>
              <a:t>llegar</a:t>
            </a:r>
            <a:r>
              <a:rPr spc="-130" dirty="0"/>
              <a:t> </a:t>
            </a:r>
            <a:r>
              <a:rPr spc="-20" dirty="0"/>
              <a:t>de	</a:t>
            </a:r>
            <a:r>
              <a:rPr spc="-40" dirty="0"/>
              <a:t>aquí </a:t>
            </a:r>
            <a:r>
              <a:rPr spc="20" dirty="0"/>
              <a:t>a</a:t>
            </a:r>
            <a:r>
              <a:rPr spc="-315" dirty="0"/>
              <a:t> </a:t>
            </a:r>
            <a:r>
              <a:rPr spc="-65" dirty="0"/>
              <a:t>acá?</a:t>
            </a:r>
          </a:p>
        </p:txBody>
      </p:sp>
      <p:sp>
        <p:nvSpPr>
          <p:cNvPr id="6" name="object 6"/>
          <p:cNvSpPr/>
          <p:nvPr/>
        </p:nvSpPr>
        <p:spPr>
          <a:xfrm>
            <a:off x="434051" y="3485178"/>
            <a:ext cx="9236301" cy="6927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339661" y="2791906"/>
            <a:ext cx="118046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dirty="0">
                <a:latin typeface="Calibri"/>
                <a:cs typeface="Calibri"/>
              </a:rPr>
              <a:t>FECHA </a:t>
            </a:r>
            <a:r>
              <a:rPr sz="1050" spc="-10" dirty="0">
                <a:latin typeface="Calibri"/>
                <a:cs typeface="Calibri"/>
              </a:rPr>
              <a:t>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20" dirty="0">
                <a:latin typeface="Calibri"/>
                <a:cs typeface="Calibri"/>
              </a:rPr>
              <a:t>ENTREGA: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673478" y="2974121"/>
          <a:ext cx="9810750" cy="6155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2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6020"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Columna1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614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614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614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614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614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63">
                <a:tc>
                  <a:txBody>
                    <a:bodyPr/>
                    <a:lstStyle/>
                    <a:p>
                      <a:pPr marL="27940">
                        <a:lnSpc>
                          <a:spcPts val="119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Criterio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190"/>
                        </a:lnSpc>
                      </a:pPr>
                      <a:r>
                        <a:rPr sz="1050" b="1" spc="-15" dirty="0">
                          <a:latin typeface="Calibri"/>
                          <a:cs typeface="Calibri"/>
                        </a:rPr>
                        <a:t>indicador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9BBB59"/>
                      </a:solidFill>
                      <a:prstDash val="solid"/>
                    </a:lnR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574">
                <a:tc gridSpan="3">
                  <a:txBody>
                    <a:bodyPr/>
                    <a:lstStyle/>
                    <a:p>
                      <a:pPr marL="1926589">
                        <a:lnSpc>
                          <a:spcPts val="1235"/>
                        </a:lnSpc>
                        <a:tabLst>
                          <a:tab pos="3508375" algn="l"/>
                        </a:tabLst>
                      </a:pPr>
                      <a:r>
                        <a:rPr sz="1050" b="1" spc="5" dirty="0">
                          <a:latin typeface="Cambria"/>
                          <a:cs typeface="Cambria"/>
                        </a:rPr>
                        <a:t>Aparece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símbolo,</a:t>
                      </a:r>
                      <a:r>
                        <a:rPr sz="1050" b="1" spc="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No.	</a:t>
                      </a:r>
                      <a:r>
                        <a:rPr sz="1575" b="1" baseline="-31746" dirty="0">
                          <a:latin typeface="Cambria"/>
                          <a:cs typeface="Cambria"/>
                        </a:rPr>
                        <a:t>Están </a:t>
                      </a:r>
                      <a:r>
                        <a:rPr sz="1575" b="1" spc="7" baseline="-31746" dirty="0">
                          <a:latin typeface="Cambria"/>
                          <a:cs typeface="Cambria"/>
                        </a:rPr>
                        <a:t>mencionados</a:t>
                      </a:r>
                      <a:r>
                        <a:rPr sz="1575" b="1" spc="112" baseline="-31746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575" b="1" spc="-22" baseline="-31746" dirty="0">
                          <a:latin typeface="Cambria"/>
                          <a:cs typeface="Cambria"/>
                        </a:rPr>
                        <a:t>al</a:t>
                      </a:r>
                      <a:endParaRPr sz="1575" baseline="-31746">
                        <a:latin typeface="Cambria"/>
                        <a:cs typeface="Cambria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3508375" algn="l"/>
                        </a:tabLst>
                      </a:pPr>
                      <a:r>
                        <a:rPr sz="1050" b="1" spc="-5" dirty="0">
                          <a:latin typeface="Calibri"/>
                          <a:cs typeface="Calibri"/>
                        </a:rPr>
                        <a:t>Reconocen </a:t>
                      </a:r>
                      <a:r>
                        <a:rPr sz="1050" b="1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información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básica   </a:t>
                      </a:r>
                      <a:r>
                        <a:rPr sz="1575" b="1" spc="22" baseline="31746" dirty="0">
                          <a:latin typeface="Cambria"/>
                          <a:cs typeface="Cambria"/>
                        </a:rPr>
                        <a:t>Atómico,</a:t>
                      </a:r>
                      <a:r>
                        <a:rPr sz="1575" b="1" spc="97" baseline="31746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575" b="1" spc="22" baseline="31746" dirty="0">
                          <a:latin typeface="Cambria"/>
                          <a:cs typeface="Cambria"/>
                        </a:rPr>
                        <a:t>nombre</a:t>
                      </a:r>
                      <a:r>
                        <a:rPr sz="1575" b="1" spc="15" baseline="31746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575" b="1" spc="-15" baseline="31746" dirty="0">
                          <a:latin typeface="Cambria"/>
                          <a:cs typeface="Cambria"/>
                        </a:rPr>
                        <a:t>del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menos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5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</a:t>
                      </a:r>
                      <a:r>
                        <a:rPr sz="1050" b="1" spc="-1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las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>
                        <a:lnSpc>
                          <a:spcPts val="985"/>
                        </a:lnSpc>
                        <a:spcBef>
                          <a:spcPts val="75"/>
                        </a:spcBef>
                        <a:tabLst>
                          <a:tab pos="1926589" algn="l"/>
                          <a:tab pos="3508375" algn="l"/>
                        </a:tabLst>
                      </a:pPr>
                      <a:r>
                        <a:rPr sz="1050" b="1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050" b="1" spc="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0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tabla</a:t>
                      </a:r>
                      <a:r>
                        <a:rPr sz="10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5" dirty="0">
                          <a:latin typeface="Calibri"/>
                          <a:cs typeface="Calibri"/>
                        </a:rPr>
                        <a:t>periódica	</a:t>
                      </a:r>
                      <a:r>
                        <a:rPr sz="1575" b="1" spc="-7" baseline="31746" dirty="0">
                          <a:latin typeface="Cambria"/>
                          <a:cs typeface="Cambria"/>
                        </a:rPr>
                        <a:t>elemento,</a:t>
                      </a:r>
                      <a:r>
                        <a:rPr sz="1575" b="1" spc="89" baseline="31746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575" b="1" spc="22" baseline="31746" dirty="0">
                          <a:latin typeface="Cambria"/>
                          <a:cs typeface="Cambria"/>
                        </a:rPr>
                        <a:t>masa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especificaciones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</a:t>
                      </a:r>
                      <a:r>
                        <a:rPr sz="1050" b="1" spc="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1926589">
                        <a:lnSpc>
                          <a:spcPts val="985"/>
                        </a:lnSpc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atómica,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electrones de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575" b="1" spc="22" baseline="-31746" dirty="0">
                          <a:latin typeface="Cambria"/>
                          <a:cs typeface="Cambria"/>
                        </a:rPr>
                        <a:t>clasificación</a:t>
                      </a:r>
                      <a:endParaRPr sz="1575" baseline="-31746">
                        <a:latin typeface="Cambria"/>
                        <a:cs typeface="Cambria"/>
                      </a:endParaRPr>
                    </a:p>
                    <a:p>
                      <a:pPr marL="1926589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valencia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940" marR="172720">
                        <a:lnSpc>
                          <a:spcPct val="105900"/>
                        </a:lnSpc>
                        <a:spcBef>
                          <a:spcPts val="520"/>
                        </a:spcBef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Están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mencionados </a:t>
                      </a:r>
                      <a:r>
                        <a:rPr sz="1050" b="1" spc="-15" dirty="0">
                          <a:latin typeface="Cambria"/>
                          <a:cs typeface="Cambria"/>
                        </a:rPr>
                        <a:t>al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menos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4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las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especificaciones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 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clasificación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6604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 marR="185420">
                        <a:lnSpc>
                          <a:spcPct val="105900"/>
                        </a:lnSpc>
                        <a:spcBef>
                          <a:spcPts val="520"/>
                        </a:spcBef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Están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mencionados </a:t>
                      </a:r>
                      <a:r>
                        <a:rPr sz="1050" b="1" spc="-15" dirty="0">
                          <a:latin typeface="Cambria"/>
                          <a:cs typeface="Cambria"/>
                        </a:rPr>
                        <a:t>al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menos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3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las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especificaciones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 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clasificación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6604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 marR="185420">
                        <a:lnSpc>
                          <a:spcPct val="105900"/>
                        </a:lnSpc>
                        <a:spcBef>
                          <a:spcPts val="520"/>
                        </a:spcBef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Están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mencionados </a:t>
                      </a:r>
                      <a:r>
                        <a:rPr sz="1050" b="1" spc="-15" dirty="0">
                          <a:latin typeface="Cambria"/>
                          <a:cs typeface="Cambria"/>
                        </a:rPr>
                        <a:t>al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menos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2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las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especificaciones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 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clasificación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66040" marB="0"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604">
                <a:tc gridSpan="6">
                  <a:txBody>
                    <a:bodyPr/>
                    <a:lstStyle/>
                    <a:p>
                      <a:pPr marL="1926589">
                        <a:lnSpc>
                          <a:spcPct val="100000"/>
                        </a:lnSpc>
                        <a:spcBef>
                          <a:spcPts val="595"/>
                        </a:spcBef>
                        <a:tabLst>
                          <a:tab pos="3508375" algn="l"/>
                          <a:tab pos="5090795" algn="l"/>
                          <a:tab pos="6672580" algn="l"/>
                          <a:tab pos="8255000" algn="l"/>
                        </a:tabLst>
                      </a:pPr>
                      <a:r>
                        <a:rPr sz="1050" b="1" spc="5" dirty="0">
                          <a:latin typeface="Cambria"/>
                          <a:cs typeface="Cambria"/>
                        </a:rPr>
                        <a:t>Aparece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escrito</a:t>
                      </a:r>
                      <a:r>
                        <a:rPr sz="1050" b="1" spc="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Aparece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mencionado	Aparece mencionado	Aparece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mencionado	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No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aparecen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enunciados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  <a:spcBef>
                          <a:spcPts val="75"/>
                        </a:spcBef>
                        <a:tabLst>
                          <a:tab pos="5090795" algn="l"/>
                          <a:tab pos="6672580" algn="l"/>
                          <a:tab pos="8255000" algn="l"/>
                        </a:tabLst>
                      </a:pPr>
                      <a:r>
                        <a:rPr sz="1575" b="1" spc="-7" baseline="-37037" dirty="0">
                          <a:latin typeface="Calibri"/>
                          <a:cs typeface="Calibri"/>
                        </a:rPr>
                        <a:t>Reconocen </a:t>
                      </a:r>
                      <a:r>
                        <a:rPr sz="1575" b="1" spc="7" baseline="-37037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575" b="1" spc="-7" baseline="-37037" dirty="0">
                          <a:latin typeface="Calibri"/>
                          <a:cs typeface="Calibri"/>
                        </a:rPr>
                        <a:t>información </a:t>
                      </a:r>
                      <a:r>
                        <a:rPr sz="1575" b="1" baseline="-37037" dirty="0">
                          <a:latin typeface="Calibri"/>
                          <a:cs typeface="Calibri"/>
                        </a:rPr>
                        <a:t>básica  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nombre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del 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elemento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en</a:t>
                      </a:r>
                      <a:r>
                        <a:rPr sz="1050" b="1" spc="19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correctamente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correctamente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correctamente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los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datos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</a:t>
                      </a:r>
                      <a:r>
                        <a:rPr sz="1050" b="1" spc="-9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idioma,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  <a:spcBef>
                          <a:spcPts val="75"/>
                        </a:spcBef>
                        <a:tabLst>
                          <a:tab pos="1926589" algn="l"/>
                          <a:tab pos="3508375" algn="l"/>
                          <a:tab pos="5090795" algn="l"/>
                          <a:tab pos="6672580" algn="l"/>
                          <a:tab pos="8255000" algn="l"/>
                        </a:tabLst>
                      </a:pPr>
                      <a:r>
                        <a:rPr sz="1575" b="1" spc="-15" baseline="-37037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575" b="1" spc="-7" baseline="-37037" dirty="0">
                          <a:latin typeface="Calibri"/>
                          <a:cs typeface="Calibri"/>
                        </a:rPr>
                        <a:t>origen </a:t>
                      </a:r>
                      <a:r>
                        <a:rPr sz="1575" b="1" baseline="-37037" dirty="0">
                          <a:latin typeface="Calibri"/>
                          <a:cs typeface="Calibri"/>
                        </a:rPr>
                        <a:t>etimológico</a:t>
                      </a:r>
                      <a:r>
                        <a:rPr sz="1575" b="1" spc="60" baseline="-37037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75" b="1" spc="-22" baseline="-37037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75" b="1" spc="52" baseline="-37037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75" b="1" spc="7" baseline="-37037" dirty="0">
                          <a:latin typeface="Calibri"/>
                          <a:cs typeface="Calibri"/>
                        </a:rPr>
                        <a:t>la	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idioma</a:t>
                      </a:r>
                      <a:r>
                        <a:rPr sz="1050" b="1" spc="-1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origen,	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idioma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origen,</a:t>
                      </a:r>
                      <a:r>
                        <a:rPr sz="1050" b="1" spc="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	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idioma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origen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pero	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idioma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origen,</a:t>
                      </a:r>
                      <a:r>
                        <a:rPr sz="1050" b="1" spc="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procedencia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1926589" marR="117475" indent="-1898650">
                        <a:lnSpc>
                          <a:spcPct val="105900"/>
                        </a:lnSpc>
                        <a:tabLst>
                          <a:tab pos="1926589" algn="l"/>
                          <a:tab pos="3508375" algn="l"/>
                          <a:tab pos="5090795" algn="l"/>
                          <a:tab pos="6672580" algn="l"/>
                          <a:tab pos="8255000" algn="l"/>
                        </a:tabLst>
                      </a:pPr>
                      <a:r>
                        <a:rPr sz="1575" b="1" spc="-7" baseline="-37037" dirty="0">
                          <a:latin typeface="Calibri"/>
                          <a:cs typeface="Calibri"/>
                        </a:rPr>
                        <a:t>tabla</a:t>
                      </a:r>
                      <a:r>
                        <a:rPr sz="1575" b="1" spc="60" baseline="-37037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75" b="1" spc="-15" baseline="-37037" dirty="0">
                          <a:latin typeface="Calibri"/>
                          <a:cs typeface="Calibri"/>
                        </a:rPr>
                        <a:t>periódica	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menciona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procedencia pero	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erróneamente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la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procedencia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pero	significado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o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idioma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procedencia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erróneamente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procedencia y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erróneamente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	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origen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aparece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significado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del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elemento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significado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del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elemento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significado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del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elemento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significado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del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elemento</a:t>
                      </a:r>
                      <a:r>
                        <a:rPr sz="1050" b="1" spc="-9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incorrectamente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5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940" marR="204470">
                        <a:lnSpc>
                          <a:spcPct val="105900"/>
                        </a:lnSpc>
                        <a:spcBef>
                          <a:spcPts val="910"/>
                        </a:spcBef>
                      </a:pPr>
                      <a:r>
                        <a:rPr sz="1050" b="1" spc="20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identifica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claramente </a:t>
                      </a:r>
                      <a:r>
                        <a:rPr sz="1050" b="1" spc="5" dirty="0">
                          <a:latin typeface="Calibri"/>
                          <a:cs typeface="Calibri"/>
                        </a:rPr>
                        <a:t>la  clasificación </a:t>
                      </a:r>
                      <a:r>
                        <a:rPr sz="1050" b="1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0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elementos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Se identifica un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código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 marR="45720">
                        <a:lnSpc>
                          <a:spcPct val="105900"/>
                        </a:lnSpc>
                      </a:pPr>
                      <a:r>
                        <a:rPr sz="1050" b="1" spc="20" dirty="0">
                          <a:latin typeface="Cambria"/>
                          <a:cs typeface="Cambria"/>
                        </a:rPr>
                        <a:t>con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10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colores, la 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agrupación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2  familias, 7 periodos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símbolo</a:t>
                      </a:r>
                      <a:r>
                        <a:rPr sz="1050" b="1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legible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Se identifica un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código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 marR="45720">
                        <a:lnSpc>
                          <a:spcPct val="105900"/>
                        </a:lnSpc>
                      </a:pPr>
                      <a:r>
                        <a:rPr sz="1050" b="1" spc="20" dirty="0">
                          <a:latin typeface="Cambria"/>
                          <a:cs typeface="Cambria"/>
                        </a:rPr>
                        <a:t>con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8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colores, la 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agrupación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2  familias, 5 periodos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símbolo</a:t>
                      </a:r>
                      <a:r>
                        <a:rPr sz="1050" b="1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legible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Se identifica un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código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 marR="33020">
                        <a:lnSpc>
                          <a:spcPct val="105900"/>
                        </a:lnSpc>
                      </a:pPr>
                      <a:r>
                        <a:rPr sz="1050" b="1" spc="20" dirty="0">
                          <a:latin typeface="Cambria"/>
                          <a:cs typeface="Cambria"/>
                        </a:rPr>
                        <a:t>con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7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colores, la 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agrupación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2  familias, 3 periodos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símbolo</a:t>
                      </a:r>
                      <a:r>
                        <a:rPr sz="1050" b="1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legible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235"/>
                        </a:lnSpc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Se identifica un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código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40640" marR="50800">
                        <a:lnSpc>
                          <a:spcPct val="105900"/>
                        </a:lnSpc>
                      </a:pPr>
                      <a:r>
                        <a:rPr sz="1050" b="1" spc="20" dirty="0">
                          <a:latin typeface="Cambria"/>
                          <a:cs typeface="Cambria"/>
                        </a:rPr>
                        <a:t>con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6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colores, la 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agrupación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1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familia, 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2 periodos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símbolo 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legible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b="1" dirty="0">
                          <a:latin typeface="Cambria"/>
                          <a:cs typeface="Cambria"/>
                        </a:rPr>
                        <a:t>Se identifica un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código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 marR="102235">
                        <a:lnSpc>
                          <a:spcPct val="105900"/>
                        </a:lnSpc>
                      </a:pPr>
                      <a:r>
                        <a:rPr sz="1050" b="1" spc="20" dirty="0">
                          <a:latin typeface="Cambria"/>
                          <a:cs typeface="Cambria"/>
                        </a:rPr>
                        <a:t>con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5 o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menos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colores,  la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agrupación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en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1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familia,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1 periodo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el 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símbolo</a:t>
                      </a:r>
                      <a:r>
                        <a:rPr sz="1050" b="1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legible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7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940" marR="144780">
                        <a:lnSpc>
                          <a:spcPct val="105900"/>
                        </a:lnSpc>
                        <a:spcBef>
                          <a:spcPts val="1070"/>
                        </a:spcBef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Desarrolla el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procedimiento </a:t>
                      </a:r>
                      <a:r>
                        <a:rPr sz="1050" b="1" spc="-15" dirty="0">
                          <a:latin typeface="Calibri"/>
                          <a:cs typeface="Calibri"/>
                        </a:rPr>
                        <a:t>de 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conformación del</a:t>
                      </a:r>
                      <a:r>
                        <a:rPr sz="10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neologismo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b="1" spc="10" dirty="0">
                          <a:latin typeface="Cambria"/>
                          <a:cs typeface="Cambria"/>
                        </a:rPr>
                        <a:t>Es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capaz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</a:t>
                      </a:r>
                      <a:r>
                        <a:rPr sz="1050" b="1" spc="9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diferenciar</a:t>
                      </a:r>
                      <a:endParaRPr sz="1050">
                        <a:latin typeface="Cambria"/>
                        <a:cs typeface="Cambria"/>
                      </a:endParaRPr>
                    </a:p>
                    <a:p>
                      <a:pPr marL="27940" marR="141605">
                        <a:lnSpc>
                          <a:spcPct val="105900"/>
                        </a:lnSpc>
                      </a:pPr>
                      <a:r>
                        <a:rPr sz="1050" b="1" spc="10" dirty="0">
                          <a:latin typeface="Cambria"/>
                          <a:cs typeface="Cambria"/>
                        </a:rPr>
                        <a:t>neologismo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por  procedimiento largo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o 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simple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lo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desarrolla 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completamente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sin 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omitir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pasos y</a:t>
                      </a:r>
                      <a:r>
                        <a:rPr sz="1050" b="1" spc="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definen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 marR="104139">
                        <a:lnSpc>
                          <a:spcPct val="105900"/>
                        </a:lnSpc>
                        <a:spcBef>
                          <a:spcPts val="520"/>
                        </a:spcBef>
                      </a:pPr>
                      <a:r>
                        <a:rPr sz="1050" b="1" spc="10" dirty="0">
                          <a:latin typeface="Cambria"/>
                          <a:cs typeface="Cambria"/>
                        </a:rPr>
                        <a:t>Es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capaz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diferenciar 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neologismo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por  procedimiento largo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o 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simple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20" dirty="0">
                          <a:latin typeface="Cambria"/>
                          <a:cs typeface="Cambria"/>
                        </a:rPr>
                        <a:t>lo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desarrolla 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sin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llegar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a</a:t>
                      </a:r>
                      <a:r>
                        <a:rPr sz="1050" b="1" spc="4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definir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66040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7940" marR="35560">
                        <a:lnSpc>
                          <a:spcPct val="105900"/>
                        </a:lnSpc>
                      </a:pPr>
                      <a:r>
                        <a:rPr sz="1050" b="1" spc="15" dirty="0">
                          <a:latin typeface="Cambria"/>
                          <a:cs typeface="Cambria"/>
                        </a:rPr>
                        <a:t>Desarrolla</a:t>
                      </a:r>
                      <a:r>
                        <a:rPr sz="1050" b="1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neologismos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por pasos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sin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diferenciar 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si son 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largos o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cortos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</a:t>
                      </a:r>
                      <a:r>
                        <a:rPr sz="1050" b="1" spc="1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define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640" marR="104139">
                        <a:lnSpc>
                          <a:spcPct val="105900"/>
                        </a:lnSpc>
                      </a:pPr>
                      <a:r>
                        <a:rPr sz="1050" b="1" spc="10" dirty="0">
                          <a:latin typeface="Cambria"/>
                          <a:cs typeface="Cambria"/>
                        </a:rPr>
                        <a:t>Es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capaz </a:t>
                      </a:r>
                      <a:r>
                        <a:rPr sz="1050" b="1" dirty="0">
                          <a:latin typeface="Cambria"/>
                          <a:cs typeface="Cambria"/>
                        </a:rPr>
                        <a:t>de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diferenciar 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neologismos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y </a:t>
                      </a:r>
                      <a:r>
                        <a:rPr sz="1050" b="1" spc="-5" dirty="0">
                          <a:latin typeface="Cambria"/>
                          <a:cs typeface="Cambria"/>
                        </a:rPr>
                        <a:t>define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pero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desarrolla  </a:t>
                      </a:r>
                      <a:r>
                        <a:rPr sz="1050" b="1" spc="5" dirty="0">
                          <a:latin typeface="Cambria"/>
                          <a:cs typeface="Cambria"/>
                        </a:rPr>
                        <a:t>omitiendo</a:t>
                      </a:r>
                      <a:r>
                        <a:rPr sz="1050" b="1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0" dirty="0">
                          <a:latin typeface="Cambria"/>
                          <a:cs typeface="Cambria"/>
                        </a:rPr>
                        <a:t>pasos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7940" marR="593725">
                        <a:lnSpc>
                          <a:spcPct val="105900"/>
                        </a:lnSpc>
                      </a:pPr>
                      <a:r>
                        <a:rPr sz="1050" b="1" spc="5" dirty="0">
                          <a:latin typeface="Cambria"/>
                          <a:cs typeface="Cambria"/>
                        </a:rPr>
                        <a:t>Omite pasos </a:t>
                      </a:r>
                      <a:r>
                        <a:rPr sz="1050" b="1" spc="-10" dirty="0">
                          <a:latin typeface="Cambria"/>
                          <a:cs typeface="Cambria"/>
                        </a:rPr>
                        <a:t>en 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desarrollo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514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515">
                <a:tc gridSpan="6">
                  <a:txBody>
                    <a:bodyPr/>
                    <a:lstStyle/>
                    <a:p>
                      <a:pPr marL="1169035">
                        <a:lnSpc>
                          <a:spcPts val="1235"/>
                        </a:lnSpc>
                      </a:pPr>
                      <a:r>
                        <a:rPr sz="1050" b="1" spc="5" dirty="0">
                          <a:latin typeface="Calibri"/>
                          <a:cs typeface="Calibri"/>
                        </a:rPr>
                        <a:t>LISTA </a:t>
                      </a:r>
                      <a:r>
                        <a:rPr sz="1050" b="1" spc="2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COTEJO </a:t>
                      </a:r>
                      <a:r>
                        <a:rPr sz="1050" b="1" spc="2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050" b="1" spc="5" dirty="0">
                          <a:latin typeface="Calibri"/>
                          <a:cs typeface="Calibri"/>
                        </a:rPr>
                        <a:t>TABLA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PERIÓDICA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ETIMOLÓGICA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5"/>
                        </a:lnSpc>
                      </a:pPr>
                      <a:r>
                        <a:rPr sz="1050" b="1" spc="20" dirty="0">
                          <a:latin typeface="Calibri"/>
                          <a:cs typeface="Calibri"/>
                        </a:rPr>
                        <a:t>si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235"/>
                        </a:lnSpc>
                      </a:pPr>
                      <a:r>
                        <a:rPr sz="1050" b="1" spc="-35" dirty="0">
                          <a:latin typeface="Calibri"/>
                          <a:cs typeface="Calibri"/>
                        </a:rPr>
                        <a:t>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610360">
                        <a:lnSpc>
                          <a:spcPts val="1235"/>
                        </a:lnSpc>
                      </a:pPr>
                      <a:r>
                        <a:rPr sz="1050" b="1" spc="5" dirty="0">
                          <a:latin typeface="Cambria"/>
                          <a:cs typeface="Cambria"/>
                        </a:rPr>
                        <a:t>PUNTAJE</a:t>
                      </a:r>
                      <a:r>
                        <a:rPr sz="1050" b="1" spc="2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050" b="1" spc="15" dirty="0">
                          <a:latin typeface="Cambria"/>
                          <a:cs typeface="Cambria"/>
                        </a:rPr>
                        <a:t>ALCANZADO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030"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spc="5" dirty="0">
                          <a:latin typeface="Calibri"/>
                          <a:cs typeface="Calibri"/>
                        </a:rPr>
                        <a:t>Entregó a 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tiempo 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tabla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50" spc="-5" dirty="0">
                          <a:latin typeface="Calibri"/>
                          <a:cs typeface="Calibri"/>
                        </a:rPr>
                        <a:t>periódica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029"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spc="5" dirty="0">
                          <a:latin typeface="Calibri"/>
                          <a:cs typeface="Calibri"/>
                        </a:rPr>
                        <a:t>Entregó tabla y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archivo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o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50" spc="-5" dirty="0">
                          <a:latin typeface="Calibri"/>
                          <a:cs typeface="Calibri"/>
                        </a:rPr>
                        <a:t>documento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neologismos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428625" algn="ctr">
                        <a:lnSpc>
                          <a:spcPct val="100000"/>
                        </a:lnSpc>
                      </a:pPr>
                      <a:r>
                        <a:rPr sz="1050" b="1" spc="5" dirty="0">
                          <a:latin typeface="Cambria"/>
                          <a:cs typeface="Cambria"/>
                        </a:rPr>
                        <a:t>OBSERVACIONES:</a:t>
                      </a:r>
                      <a:endParaRPr sz="1050">
                        <a:latin typeface="Cambria"/>
                        <a:cs typeface="Cambri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78058">
                <a:tc>
                  <a:txBody>
                    <a:bodyPr/>
                    <a:lstStyle/>
                    <a:p>
                      <a:pPr marL="27940">
                        <a:lnSpc>
                          <a:spcPts val="123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Aparecen los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nombres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5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todos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7940" marR="175260">
                        <a:lnSpc>
                          <a:spcPct val="1059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integrantes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del equipo 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en 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orden 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alfabético 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número 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5" dirty="0">
                          <a:latin typeface="Calibri"/>
                          <a:cs typeface="Calibri"/>
                        </a:rPr>
                        <a:t>lista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2757246" y="2622391"/>
            <a:ext cx="240220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 spc="10" dirty="0">
                <a:latin typeface="Calibri"/>
                <a:cs typeface="Calibri"/>
              </a:rPr>
              <a:t>RÚBRICA </a:t>
            </a:r>
            <a:r>
              <a:rPr sz="1050" b="1" spc="5" dirty="0">
                <a:latin typeface="Calibri"/>
                <a:cs typeface="Calibri"/>
              </a:rPr>
              <a:t>TABLA </a:t>
            </a:r>
            <a:r>
              <a:rPr sz="1050" b="1" dirty="0">
                <a:latin typeface="Calibri"/>
                <a:cs typeface="Calibri"/>
              </a:rPr>
              <a:t>PERIÓDICA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ETIMOLÓGICA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4140" y="1044859"/>
            <a:ext cx="806577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525" dirty="0">
                <a:solidFill>
                  <a:srgbClr val="314864"/>
                </a:solidFill>
                <a:latin typeface="Calibri"/>
                <a:cs typeface="Calibri"/>
              </a:rPr>
              <a:t>¿Y </a:t>
            </a:r>
            <a:r>
              <a:rPr sz="7400" spc="335" dirty="0">
                <a:solidFill>
                  <a:srgbClr val="314864"/>
                </a:solidFill>
                <a:latin typeface="Calibri"/>
                <a:cs typeface="Calibri"/>
              </a:rPr>
              <a:t>con </a:t>
            </a:r>
            <a:r>
              <a:rPr sz="7400" spc="250" dirty="0">
                <a:solidFill>
                  <a:srgbClr val="314864"/>
                </a:solidFill>
                <a:latin typeface="Calibri"/>
                <a:cs typeface="Calibri"/>
              </a:rPr>
              <a:t>qué</a:t>
            </a:r>
            <a:r>
              <a:rPr sz="7400" spc="-640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400" spc="-5" dirty="0">
                <a:solidFill>
                  <a:srgbClr val="314864"/>
                </a:solidFill>
                <a:latin typeface="Calibri"/>
                <a:cs typeface="Calibri"/>
              </a:rPr>
              <a:t>evaluar?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99609" y="3088165"/>
            <a:ext cx="2508250" cy="4654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950" spc="15" dirty="0">
                <a:latin typeface="Times New Roman"/>
                <a:cs typeface="Times New Roman"/>
              </a:rPr>
              <a:t>RUBRICA </a:t>
            </a:r>
            <a:r>
              <a:rPr sz="950" spc="20" dirty="0">
                <a:latin typeface="Times New Roman"/>
                <a:cs typeface="Times New Roman"/>
              </a:rPr>
              <a:t>PARA EVALUAR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20" dirty="0">
                <a:latin typeface="Times New Roman"/>
                <a:cs typeface="Times New Roman"/>
              </a:rPr>
              <a:t>EXPOSICIONES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950" spc="15" dirty="0">
                <a:latin typeface="Times New Roman"/>
                <a:cs typeface="Times New Roman"/>
              </a:rPr>
              <a:t>Para</a:t>
            </a:r>
            <a:r>
              <a:rPr sz="950" spc="10" dirty="0">
                <a:latin typeface="Times New Roman"/>
                <a:cs typeface="Times New Roman"/>
              </a:rPr>
              <a:t> expociencia</a:t>
            </a:r>
            <a:endParaRPr sz="95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793929" y="3688910"/>
          <a:ext cx="5432422" cy="65614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9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6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780">
                <a:tc>
                  <a:txBody>
                    <a:bodyPr/>
                    <a:lstStyle/>
                    <a:p>
                      <a:pPr algn="ctr">
                        <a:lnSpc>
                          <a:spcPts val="1085"/>
                        </a:lnSpc>
                      </a:pPr>
                      <a:r>
                        <a:rPr sz="950" b="1" spc="15" dirty="0">
                          <a:latin typeface="Times New Roman"/>
                          <a:cs typeface="Times New Roman"/>
                        </a:rPr>
                        <a:t>Criterio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85"/>
                        </a:lnSpc>
                      </a:pPr>
                      <a:r>
                        <a:rPr sz="950" b="1" spc="20" dirty="0">
                          <a:latin typeface="Times New Roman"/>
                          <a:cs typeface="Times New Roman"/>
                        </a:rPr>
                        <a:t>Muy </a:t>
                      </a:r>
                      <a:r>
                        <a:rPr sz="950" b="1" spc="15" dirty="0">
                          <a:latin typeface="Times New Roman"/>
                          <a:cs typeface="Times New Roman"/>
                        </a:rPr>
                        <a:t>Satisfactorio</a:t>
                      </a:r>
                      <a:r>
                        <a:rPr sz="95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b="1" spc="25" dirty="0">
                          <a:latin typeface="Times New Roman"/>
                          <a:cs typeface="Times New Roman"/>
                        </a:rPr>
                        <a:t>5%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ts val="1085"/>
                        </a:lnSpc>
                      </a:pPr>
                      <a:r>
                        <a:rPr sz="950" b="1" spc="15" dirty="0">
                          <a:latin typeface="Times New Roman"/>
                          <a:cs typeface="Times New Roman"/>
                        </a:rPr>
                        <a:t>Aceptable</a:t>
                      </a:r>
                      <a:r>
                        <a:rPr sz="95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b="1" spc="25" dirty="0">
                          <a:latin typeface="Times New Roman"/>
                          <a:cs typeface="Times New Roman"/>
                        </a:rPr>
                        <a:t>3%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1085"/>
                        </a:lnSpc>
                      </a:pPr>
                      <a:r>
                        <a:rPr sz="950" b="1" spc="20" dirty="0">
                          <a:latin typeface="Times New Roman"/>
                          <a:cs typeface="Times New Roman"/>
                        </a:rPr>
                        <a:t>No </a:t>
                      </a:r>
                      <a:r>
                        <a:rPr sz="950" b="1" spc="15" dirty="0">
                          <a:latin typeface="Times New Roman"/>
                          <a:cs typeface="Times New Roman"/>
                        </a:rPr>
                        <a:t>Aceptable</a:t>
                      </a:r>
                      <a:r>
                        <a:rPr sz="95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b="1" spc="25" dirty="0">
                          <a:latin typeface="Times New Roman"/>
                          <a:cs typeface="Times New Roman"/>
                        </a:rPr>
                        <a:t>1%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ts val="1085"/>
                        </a:lnSpc>
                      </a:pPr>
                      <a:r>
                        <a:rPr sz="950" b="1" spc="15" dirty="0">
                          <a:latin typeface="Times New Roman"/>
                          <a:cs typeface="Times New Roman"/>
                        </a:rPr>
                        <a:t>Puntuación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43204" marR="145415" indent="-90805">
                        <a:lnSpc>
                          <a:spcPct val="10000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Trabajo</a:t>
                      </a:r>
                      <a:r>
                        <a:rPr sz="95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en  Equipo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354330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Es muy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notorio</a:t>
                      </a:r>
                      <a:r>
                        <a:rPr sz="95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  trabajo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en</a:t>
                      </a:r>
                      <a:r>
                        <a:rPr sz="9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equipo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09220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realizado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por todos</a:t>
                      </a:r>
                      <a:r>
                        <a:rPr sz="9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los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integrantes.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97790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Algunos de los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integrantes del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grupo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26364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no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 les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mira  conectividad con</a:t>
                      </a:r>
                      <a:r>
                        <a:rPr sz="95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los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ts val="1055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demás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del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grupo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64769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Los integrantes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grupo  ha trabajado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por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 marR="82550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separado cada tema</a:t>
                      </a:r>
                      <a:r>
                        <a:rPr sz="9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o  subtema.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554">
                <a:tc>
                  <a:txBody>
                    <a:bodyPr/>
                    <a:lstStyle/>
                    <a:p>
                      <a:pPr marL="258445" marR="182880" indent="-67945">
                        <a:lnSpc>
                          <a:spcPts val="1150"/>
                        </a:lnSpc>
                        <a:spcBef>
                          <a:spcPts val="10"/>
                        </a:spcBef>
                      </a:pPr>
                      <a:r>
                        <a:rPr sz="950" spc="-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olum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n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9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voz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El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volumen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lo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06045">
                        <a:lnSpc>
                          <a:spcPct val="998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suficientemente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alto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para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ser escuchado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por  todos los</a:t>
                      </a:r>
                      <a:r>
                        <a:rPr sz="9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miembros.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El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volumen</a:t>
                      </a:r>
                      <a:r>
                        <a:rPr sz="9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54940">
                        <a:lnSpc>
                          <a:spcPct val="998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cambiante a</a:t>
                      </a:r>
                      <a:r>
                        <a:rPr sz="9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medida  que avanza en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 presentación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120"/>
                        </a:lnSpc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El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volumen no</a:t>
                      </a:r>
                      <a:r>
                        <a:rPr sz="9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 marR="133985">
                        <a:lnSpc>
                          <a:spcPct val="99800"/>
                        </a:lnSpc>
                        <a:spcBef>
                          <a:spcPts val="10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aceptable, es </a:t>
                      </a:r>
                      <a:r>
                        <a:rPr sz="950" spc="20" dirty="0">
                          <a:latin typeface="Times New Roman"/>
                          <a:cs typeface="Times New Roman"/>
                        </a:rPr>
                        <a:t>muy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débil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para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ser  escuchado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por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todos  los miembros de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 audiencia.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7770">
                <a:tc>
                  <a:txBody>
                    <a:bodyPr/>
                    <a:lstStyle/>
                    <a:p>
                      <a:pPr marL="57785" algn="just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Postura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del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346710" algn="just">
                        <a:lnSpc>
                          <a:spcPct val="998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cuerpo</a:t>
                      </a:r>
                      <a:r>
                        <a:rPr sz="9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y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contacto  visual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Siempre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tiene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buena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63195">
                        <a:lnSpc>
                          <a:spcPct val="996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postura y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proyecta  seguro de 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sí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mismo.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Establece contacto  visual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con todos en</a:t>
                      </a:r>
                      <a:r>
                        <a:rPr sz="95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  salón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durante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 presentación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Casi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siempre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 tiene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70485">
                        <a:lnSpc>
                          <a:spcPct val="998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buena postura y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establece contacto  visual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con todos en</a:t>
                      </a:r>
                      <a:r>
                        <a:rPr sz="95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  salón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durante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 presentación.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Tiene mala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postura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 marR="189865">
                        <a:lnSpc>
                          <a:spcPct val="998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y/o no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mira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las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personas durante</a:t>
                      </a:r>
                      <a:r>
                        <a:rPr sz="9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 presentación.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264">
                <a:tc>
                  <a:txBody>
                    <a:bodyPr/>
                    <a:lstStyle/>
                    <a:p>
                      <a:pPr marL="57785" marR="233045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Habla  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nte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139700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Habla claramente y</a:t>
                      </a:r>
                      <a:r>
                        <a:rPr sz="95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  entendible.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92075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Habla claramente  pero mientras</a:t>
                      </a:r>
                      <a:r>
                        <a:rPr sz="95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avanza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ts val="1055"/>
                        </a:lnSpc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pierde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claridad.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134620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2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950" spc="20" dirty="0">
                          <a:latin typeface="Times New Roman"/>
                          <a:cs typeface="Times New Roman"/>
                        </a:rPr>
                        <a:t>menudo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habla  entre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dientes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o no</a:t>
                      </a:r>
                      <a:r>
                        <a:rPr sz="95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>
                        <a:lnSpc>
                          <a:spcPts val="1055"/>
                        </a:lnSpc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le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puede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entender.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777">
                <a:tc>
                  <a:txBody>
                    <a:bodyPr/>
                    <a:lstStyle/>
                    <a:p>
                      <a:pPr marL="208279" marR="62230" indent="-140970">
                        <a:lnSpc>
                          <a:spcPct val="102400"/>
                        </a:lnSpc>
                        <a:spcBef>
                          <a:spcPts val="365"/>
                        </a:spcBef>
                      </a:pPr>
                      <a:r>
                        <a:rPr sz="950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ono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imi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nto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del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tema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Demuestra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un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69850">
                        <a:lnSpc>
                          <a:spcPts val="1130"/>
                        </a:lnSpc>
                        <a:spcBef>
                          <a:spcPts val="5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conocimiento</a:t>
                      </a:r>
                      <a:r>
                        <a:rPr sz="95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completo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del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 tema.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Demuestra un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buen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291465">
                        <a:lnSpc>
                          <a:spcPts val="1130"/>
                        </a:lnSpc>
                        <a:spcBef>
                          <a:spcPts val="5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conocimiento</a:t>
                      </a:r>
                      <a:r>
                        <a:rPr sz="95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del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tema.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219075">
                        <a:lnSpc>
                          <a:spcPts val="1150"/>
                        </a:lnSpc>
                        <a:spcBef>
                          <a:spcPts val="10"/>
                        </a:spcBef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No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parece</a:t>
                      </a:r>
                      <a:r>
                        <a:rPr sz="95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conocer  </a:t>
                      </a:r>
                      <a:r>
                        <a:rPr sz="950" spc="20" dirty="0">
                          <a:latin typeface="Times New Roman"/>
                          <a:cs typeface="Times New Roman"/>
                        </a:rPr>
                        <a:t>muy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bien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</a:t>
                      </a:r>
                      <a:r>
                        <a:rPr sz="9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tema.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2015">
                <a:tc>
                  <a:txBody>
                    <a:bodyPr/>
                    <a:lstStyle/>
                    <a:p>
                      <a:pPr marL="57785" marR="295275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ont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r  p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gunt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55244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El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estudiante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puede</a:t>
                      </a:r>
                      <a:r>
                        <a:rPr sz="9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con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precisión contestar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297815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todas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las</a:t>
                      </a:r>
                      <a:r>
                        <a:rPr sz="95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preguntas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planteadas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sobre</a:t>
                      </a:r>
                      <a:r>
                        <a:rPr sz="9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el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ts val="111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tema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175260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El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estudiante</a:t>
                      </a:r>
                      <a:r>
                        <a:rPr sz="9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puede  con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 precisión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39700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contestar la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mayoría  de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las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preguntas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206375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planteadas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sobre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el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tema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204470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20" dirty="0">
                          <a:latin typeface="Times New Roman"/>
                          <a:cs typeface="Times New Roman"/>
                        </a:rPr>
                        <a:t>El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estudiante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no  puede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contestar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 marR="99060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preguntas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planteadas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sobre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tema por</a:t>
                      </a:r>
                      <a:r>
                        <a:rPr sz="9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sus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>
                        <a:lnSpc>
                          <a:spcPts val="111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compañeros de</a:t>
                      </a:r>
                      <a:r>
                        <a:rPr sz="95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clase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5257">
                <a:tc>
                  <a:txBody>
                    <a:bodyPr/>
                    <a:lstStyle/>
                    <a:p>
                      <a:pPr marL="57785" marR="396875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Uso</a:t>
                      </a:r>
                      <a:r>
                        <a:rPr sz="9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del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tiempo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94615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Utiliza el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tiempo  adecuadamente y</a:t>
                      </a:r>
                      <a:r>
                        <a:rPr sz="9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logra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23825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discutir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todos los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aspectos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su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trabajo.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132715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Utiliza el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tiempo  adecuadamente</a:t>
                      </a:r>
                      <a:r>
                        <a:rPr sz="9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pero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318135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al final tiene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que  cubrir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algunos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ts val="111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tópicos con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prisa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70485">
                        <a:lnSpc>
                          <a:spcPts val="1130"/>
                        </a:lnSpc>
                        <a:spcBef>
                          <a:spcPts val="2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Confronta problemas  mayores en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 uso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del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 marR="97790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tiempo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(termina</a:t>
                      </a:r>
                      <a:r>
                        <a:rPr sz="9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20" dirty="0">
                          <a:latin typeface="Times New Roman"/>
                          <a:cs typeface="Times New Roman"/>
                        </a:rPr>
                        <a:t>muy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pronto o no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logra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 marR="404495">
                        <a:lnSpc>
                          <a:spcPts val="1130"/>
                        </a:lnSpc>
                        <a:spcBef>
                          <a:spcPts val="15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terminar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su  presentación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el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>
                        <a:lnSpc>
                          <a:spcPts val="1055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tiempo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asignado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2015">
                <a:tc>
                  <a:txBody>
                    <a:bodyPr/>
                    <a:lstStyle/>
                    <a:p>
                      <a:pPr marR="50165" algn="ctr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Organización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Se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presenta la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69850">
                        <a:lnSpc>
                          <a:spcPct val="995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información de </a:t>
                      </a:r>
                      <a:r>
                        <a:rPr sz="950" spc="20" dirty="0">
                          <a:latin typeface="Times New Roman"/>
                          <a:cs typeface="Times New Roman"/>
                        </a:rPr>
                        <a:t>forma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lógica 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interesante</a:t>
                      </a:r>
                      <a:r>
                        <a:rPr sz="9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que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audiencia puede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seguir.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Se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presenta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7785" marR="122555">
                        <a:lnSpc>
                          <a:spcPct val="998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información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utilizando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una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secuencia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lógica</a:t>
                      </a:r>
                      <a:r>
                        <a:rPr sz="9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que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audiencia puede 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seguir.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120"/>
                        </a:lnSpc>
                      </a:pP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audiencia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no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244" marR="50165">
                        <a:lnSpc>
                          <a:spcPct val="99500"/>
                        </a:lnSpc>
                        <a:spcBef>
                          <a:spcPts val="10"/>
                        </a:spcBef>
                      </a:pPr>
                      <a:r>
                        <a:rPr sz="950" spc="15" dirty="0">
                          <a:latin typeface="Times New Roman"/>
                          <a:cs typeface="Times New Roman"/>
                        </a:rPr>
                        <a:t>puede entender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la  presentación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debido a  que no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sigue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un </a:t>
                      </a:r>
                      <a:r>
                        <a:rPr sz="950" spc="10" dirty="0">
                          <a:latin typeface="Times New Roman"/>
                          <a:cs typeface="Times New Roman"/>
                        </a:rPr>
                        <a:t>orden  </a:t>
                      </a:r>
                      <a:r>
                        <a:rPr sz="950" spc="15" dirty="0">
                          <a:latin typeface="Times New Roman"/>
                          <a:cs typeface="Times New Roman"/>
                        </a:rPr>
                        <a:t>adecuado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780">
                <a:tc gridSpan="4">
                  <a:txBody>
                    <a:bodyPr/>
                    <a:lstStyle/>
                    <a:p>
                      <a:pPr marR="50165" algn="r">
                        <a:lnSpc>
                          <a:spcPts val="1085"/>
                        </a:lnSpc>
                      </a:pPr>
                      <a:r>
                        <a:rPr sz="950" b="1" spc="20" dirty="0">
                          <a:latin typeface="Times New Roman"/>
                          <a:cs typeface="Times New Roman"/>
                        </a:rPr>
                        <a:t>TOTAL DE</a:t>
                      </a:r>
                      <a:r>
                        <a:rPr sz="95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b="1" spc="20" dirty="0">
                          <a:latin typeface="Times New Roman"/>
                          <a:cs typeface="Times New Roman"/>
                        </a:rPr>
                        <a:t>PUNTOS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38296" y="9002732"/>
            <a:ext cx="932434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125" dirty="0">
                <a:solidFill>
                  <a:srgbClr val="314864"/>
                </a:solidFill>
                <a:latin typeface="Courier New"/>
                <a:cs typeface="Courier New"/>
              </a:rPr>
              <a:t>AJUSTAMOS</a:t>
            </a:r>
            <a:r>
              <a:rPr sz="7400" spc="-340" dirty="0">
                <a:solidFill>
                  <a:srgbClr val="314864"/>
                </a:solidFill>
                <a:latin typeface="Courier New"/>
                <a:cs typeface="Courier New"/>
              </a:rPr>
              <a:t> </a:t>
            </a:r>
            <a:r>
              <a:rPr sz="7400" spc="-140" dirty="0">
                <a:solidFill>
                  <a:srgbClr val="314864"/>
                </a:solidFill>
                <a:latin typeface="Courier New"/>
                <a:cs typeface="Courier New"/>
              </a:rPr>
              <a:t>TRABAJO</a:t>
            </a:r>
            <a:endParaRPr sz="7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2980" y="793210"/>
            <a:ext cx="2957195" cy="548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709420">
              <a:lnSpc>
                <a:spcPct val="100000"/>
              </a:lnSpc>
              <a:spcBef>
                <a:spcPts val="140"/>
              </a:spcBef>
            </a:pPr>
            <a:r>
              <a:rPr sz="950" spc="15" dirty="0">
                <a:latin typeface="Calibri"/>
                <a:cs typeface="Calibri"/>
              </a:rPr>
              <a:t>QUÍMICA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spc="15" dirty="0">
                <a:latin typeface="Calibri"/>
                <a:cs typeface="Calibri"/>
              </a:rPr>
              <a:t>ETIMOLÓGICA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10" dirty="0">
                <a:latin typeface="Calibri"/>
                <a:cs typeface="Calibri"/>
              </a:rPr>
              <a:t>Indicaciones </a:t>
            </a:r>
            <a:r>
              <a:rPr sz="950" spc="15" dirty="0">
                <a:latin typeface="Calibri"/>
                <a:cs typeface="Calibri"/>
              </a:rPr>
              <a:t>generales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4418" y="1471514"/>
            <a:ext cx="3288029" cy="8680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7960" indent="-18859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188595" algn="l"/>
              </a:tabLst>
            </a:pPr>
            <a:r>
              <a:rPr sz="900" dirty="0">
                <a:latin typeface="Calibri"/>
                <a:cs typeface="Calibri"/>
              </a:rPr>
              <a:t>Los ejercicios y </a:t>
            </a:r>
            <a:r>
              <a:rPr sz="900" spc="-5" dirty="0">
                <a:latin typeface="Calibri"/>
                <a:cs typeface="Calibri"/>
              </a:rPr>
              <a:t>lecturas deben </a:t>
            </a:r>
            <a:r>
              <a:rPr sz="900" dirty="0">
                <a:latin typeface="Calibri"/>
                <a:cs typeface="Calibri"/>
              </a:rPr>
              <a:t>ser entregados en tiempo y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forma.</a:t>
            </a:r>
            <a:endParaRPr sz="900">
              <a:latin typeface="Calibri"/>
              <a:cs typeface="Calibri"/>
            </a:endParaRPr>
          </a:p>
          <a:p>
            <a:pPr marL="187960" indent="-188595">
              <a:lnSpc>
                <a:spcPct val="100000"/>
              </a:lnSpc>
              <a:spcBef>
                <a:spcPts val="35"/>
              </a:spcBef>
              <a:buFont typeface="Wingdings"/>
              <a:buChar char=""/>
              <a:tabLst>
                <a:tab pos="188595" algn="l"/>
              </a:tabLst>
            </a:pPr>
            <a:r>
              <a:rPr sz="900" dirty="0">
                <a:latin typeface="Calibri"/>
                <a:cs typeface="Calibri"/>
              </a:rPr>
              <a:t>Ejercicios tardíos no se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evalúan.</a:t>
            </a:r>
            <a:endParaRPr sz="900">
              <a:latin typeface="Calibri"/>
              <a:cs typeface="Calibri"/>
            </a:endParaRPr>
          </a:p>
          <a:p>
            <a:pPr marL="187960" indent="-188595">
              <a:lnSpc>
                <a:spcPct val="100000"/>
              </a:lnSpc>
              <a:spcBef>
                <a:spcPts val="30"/>
              </a:spcBef>
              <a:buFont typeface="Wingdings"/>
              <a:buChar char=""/>
              <a:tabLst>
                <a:tab pos="188595" algn="l"/>
              </a:tabLst>
            </a:pPr>
            <a:r>
              <a:rPr sz="900" spc="-5" dirty="0">
                <a:latin typeface="Calibri"/>
                <a:cs typeface="Calibri"/>
              </a:rPr>
              <a:t>Debes revisar </a:t>
            </a:r>
            <a:r>
              <a:rPr sz="900" spc="5" dirty="0">
                <a:latin typeface="Calibri"/>
                <a:cs typeface="Calibri"/>
              </a:rPr>
              <a:t>tu </a:t>
            </a:r>
            <a:r>
              <a:rPr sz="900" dirty="0">
                <a:latin typeface="Calibri"/>
                <a:cs typeface="Calibri"/>
              </a:rPr>
              <a:t>clave de ingreso </a:t>
            </a:r>
            <a:r>
              <a:rPr sz="900" spc="-5" dirty="0">
                <a:latin typeface="Calibri"/>
                <a:cs typeface="Calibri"/>
              </a:rPr>
              <a:t>desde </a:t>
            </a:r>
            <a:r>
              <a:rPr sz="900" dirty="0">
                <a:latin typeface="Calibri"/>
                <a:cs typeface="Calibri"/>
              </a:rPr>
              <a:t>el primer ejercicio.</a:t>
            </a:r>
            <a:endParaRPr sz="900">
              <a:latin typeface="Calibri"/>
              <a:cs typeface="Calibri"/>
            </a:endParaRPr>
          </a:p>
          <a:p>
            <a:pPr marL="187960" indent="-188595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188595" algn="l"/>
              </a:tabLst>
            </a:pPr>
            <a:r>
              <a:rPr sz="900" spc="-5" dirty="0">
                <a:latin typeface="Calibri"/>
                <a:cs typeface="Calibri"/>
              </a:rPr>
              <a:t>Cuida </a:t>
            </a:r>
            <a:r>
              <a:rPr sz="900" spc="5" dirty="0">
                <a:latin typeface="Calibri"/>
                <a:cs typeface="Calibri"/>
              </a:rPr>
              <a:t>tu </a:t>
            </a:r>
            <a:r>
              <a:rPr sz="900" dirty="0">
                <a:latin typeface="Calibri"/>
                <a:cs typeface="Calibri"/>
              </a:rPr>
              <a:t>ortografía, acentos faltantes y errores serán </a:t>
            </a:r>
            <a:r>
              <a:rPr sz="900" spc="-5" dirty="0">
                <a:latin typeface="Calibri"/>
                <a:cs typeface="Calibri"/>
              </a:rPr>
              <a:t>penalizados.</a:t>
            </a:r>
            <a:endParaRPr sz="900">
              <a:latin typeface="Calibri"/>
              <a:cs typeface="Calibri"/>
            </a:endParaRPr>
          </a:p>
          <a:p>
            <a:pPr marL="187960" indent="-188595">
              <a:lnSpc>
                <a:spcPct val="100000"/>
              </a:lnSpc>
              <a:spcBef>
                <a:spcPts val="35"/>
              </a:spcBef>
              <a:buFont typeface="Wingdings"/>
              <a:buChar char=""/>
              <a:tabLst>
                <a:tab pos="188595" algn="l"/>
              </a:tabLst>
            </a:pPr>
            <a:r>
              <a:rPr sz="900" spc="-5" dirty="0">
                <a:latin typeface="Calibri"/>
                <a:cs typeface="Calibri"/>
              </a:rPr>
              <a:t>Todos </a:t>
            </a:r>
            <a:r>
              <a:rPr sz="900" spc="5" dirty="0">
                <a:latin typeface="Calibri"/>
                <a:cs typeface="Calibri"/>
              </a:rPr>
              <a:t>los </a:t>
            </a:r>
            <a:r>
              <a:rPr sz="900" dirty="0">
                <a:latin typeface="Calibri"/>
                <a:cs typeface="Calibri"/>
              </a:rPr>
              <a:t>ejercicios </a:t>
            </a:r>
            <a:r>
              <a:rPr sz="900" spc="-5" dirty="0">
                <a:latin typeface="Calibri"/>
                <a:cs typeface="Calibri"/>
              </a:rPr>
              <a:t>deben registrar </a:t>
            </a:r>
            <a:r>
              <a:rPr sz="900" dirty="0">
                <a:latin typeface="Calibri"/>
                <a:cs typeface="Calibri"/>
              </a:rPr>
              <a:t>bibliografía con formato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APA</a:t>
            </a:r>
            <a:endParaRPr sz="900">
              <a:latin typeface="Calibri"/>
              <a:cs typeface="Calibri"/>
            </a:endParaRPr>
          </a:p>
          <a:p>
            <a:pPr marL="187960" indent="-188595">
              <a:lnSpc>
                <a:spcPct val="100000"/>
              </a:lnSpc>
              <a:spcBef>
                <a:spcPts val="30"/>
              </a:spcBef>
              <a:buFont typeface="Wingdings"/>
              <a:buChar char=""/>
              <a:tabLst>
                <a:tab pos="188595" algn="l"/>
              </a:tabLst>
            </a:pPr>
            <a:r>
              <a:rPr sz="900" dirty="0">
                <a:latin typeface="Calibri"/>
                <a:cs typeface="Calibri"/>
              </a:rPr>
              <a:t>Letra </a:t>
            </a:r>
            <a:r>
              <a:rPr sz="900" spc="-5" dirty="0">
                <a:latin typeface="Calibri"/>
                <a:cs typeface="Calibri"/>
              </a:rPr>
              <a:t>Arial 11, </a:t>
            </a:r>
            <a:r>
              <a:rPr sz="900" dirty="0">
                <a:latin typeface="Calibri"/>
                <a:cs typeface="Calibri"/>
              </a:rPr>
              <a:t>espacio de interlineado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1.5.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4418" y="2317247"/>
            <a:ext cx="9080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Wingdings"/>
                <a:cs typeface="Wingdings"/>
              </a:rPr>
              <a:t></a:t>
            </a:r>
            <a:endParaRPr sz="9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1718" y="2597343"/>
            <a:ext cx="12446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spc="30" dirty="0">
                <a:latin typeface="Wingdings"/>
                <a:cs typeface="Wingdings"/>
              </a:rPr>
              <a:t></a:t>
            </a:r>
            <a:endParaRPr sz="95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62894" y="2615279"/>
            <a:ext cx="476884" cy="1549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950" i="1" spc="15" dirty="0">
                <a:latin typeface="Calibri"/>
                <a:cs typeface="Calibri"/>
              </a:rPr>
              <a:t>Acti</a:t>
            </a:r>
            <a:r>
              <a:rPr sz="950" i="1" spc="5" dirty="0">
                <a:latin typeface="Calibri"/>
                <a:cs typeface="Calibri"/>
              </a:rPr>
              <a:t>v</a:t>
            </a:r>
            <a:r>
              <a:rPr sz="950" i="1" spc="10" dirty="0">
                <a:latin typeface="Calibri"/>
                <a:cs typeface="Calibri"/>
              </a:rPr>
              <a:t>id</a:t>
            </a:r>
            <a:r>
              <a:rPr sz="950" i="1" spc="25" dirty="0">
                <a:latin typeface="Calibri"/>
                <a:cs typeface="Calibri"/>
              </a:rPr>
              <a:t>a</a:t>
            </a:r>
            <a:r>
              <a:rPr sz="950" i="1" spc="20" dirty="0">
                <a:latin typeface="Calibri"/>
                <a:cs typeface="Calibri"/>
              </a:rPr>
              <a:t>d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2980" y="3058376"/>
            <a:ext cx="93726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10" dirty="0">
                <a:latin typeface="Calibri"/>
                <a:cs typeface="Calibri"/>
              </a:rPr>
              <a:t>Lectura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spc="10" dirty="0">
                <a:latin typeface="Calibri"/>
                <a:cs typeface="Calibri"/>
              </a:rPr>
              <a:t>colegiada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8242" y="3068847"/>
            <a:ext cx="1954530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b="1" i="1" spc="-5" dirty="0">
                <a:latin typeface="Calibri"/>
                <a:cs typeface="Calibri"/>
              </a:rPr>
              <a:t>Asignaturas: Etimologías </a:t>
            </a:r>
            <a:r>
              <a:rPr sz="900" b="1" i="1" dirty="0">
                <a:latin typeface="Calibri"/>
                <a:cs typeface="Calibri"/>
              </a:rPr>
              <a:t>y</a:t>
            </a:r>
            <a:r>
              <a:rPr sz="900" b="1" i="1" spc="65" dirty="0">
                <a:latin typeface="Calibri"/>
                <a:cs typeface="Calibri"/>
              </a:rPr>
              <a:t> </a:t>
            </a:r>
            <a:r>
              <a:rPr sz="900" b="1" i="1" spc="-5" dirty="0">
                <a:latin typeface="Calibri"/>
                <a:cs typeface="Calibri"/>
              </a:rPr>
              <a:t>Matemáticas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85680" y="3510854"/>
            <a:ext cx="919480" cy="141605"/>
          </a:xfrm>
          <a:custGeom>
            <a:avLst/>
            <a:gdLst/>
            <a:ahLst/>
            <a:cxnLst/>
            <a:rect l="l" t="t" r="r" b="b"/>
            <a:pathLst>
              <a:path w="919480" h="141604">
                <a:moveTo>
                  <a:pt x="0" y="141356"/>
                </a:moveTo>
                <a:lnTo>
                  <a:pt x="919343" y="141356"/>
                </a:lnTo>
                <a:lnTo>
                  <a:pt x="919343" y="0"/>
                </a:lnTo>
                <a:lnTo>
                  <a:pt x="0" y="0"/>
                </a:lnTo>
                <a:lnTo>
                  <a:pt x="0" y="14135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72980" y="3351562"/>
            <a:ext cx="1226185" cy="305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b="1" dirty="0">
                <a:latin typeface="Calibri"/>
                <a:cs typeface="Calibri"/>
              </a:rPr>
              <a:t>Lectura </a:t>
            </a:r>
            <a:r>
              <a:rPr sz="900" b="1" spc="5" dirty="0">
                <a:latin typeface="Calibri"/>
                <a:cs typeface="Calibri"/>
              </a:rPr>
              <a:t>de </a:t>
            </a:r>
            <a:r>
              <a:rPr sz="900" b="1" spc="-5" dirty="0">
                <a:latin typeface="Calibri"/>
                <a:cs typeface="Calibri"/>
              </a:rPr>
              <a:t>Lucy </a:t>
            </a:r>
            <a:r>
              <a:rPr sz="900" spc="-5" dirty="0">
                <a:latin typeface="Calibri"/>
                <a:cs typeface="Calibri"/>
              </a:rPr>
              <a:t>(1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punto)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900" i="1" dirty="0">
                <a:latin typeface="Calibri"/>
                <a:cs typeface="Calibri"/>
              </a:rPr>
              <a:t>Actividad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Individual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2980" y="3631658"/>
            <a:ext cx="311848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i="1" dirty="0">
                <a:latin typeface="Calibri"/>
                <a:cs typeface="Calibri"/>
              </a:rPr>
              <a:t>Entregas: </a:t>
            </a:r>
            <a:r>
              <a:rPr sz="900" i="1" spc="-5" dirty="0">
                <a:latin typeface="Calibri"/>
                <a:cs typeface="Calibri"/>
              </a:rPr>
              <a:t>5º </a:t>
            </a:r>
            <a:r>
              <a:rPr sz="900" i="1" dirty="0">
                <a:latin typeface="Calibri"/>
                <a:cs typeface="Calibri"/>
              </a:rPr>
              <a:t>C </a:t>
            </a:r>
            <a:r>
              <a:rPr sz="900" i="1" spc="-5" dirty="0">
                <a:latin typeface="Calibri"/>
                <a:cs typeface="Calibri"/>
              </a:rPr>
              <a:t>16 </a:t>
            </a:r>
            <a:r>
              <a:rPr sz="900" i="1" spc="5" dirty="0">
                <a:latin typeface="Calibri"/>
                <a:cs typeface="Calibri"/>
              </a:rPr>
              <a:t>de </a:t>
            </a:r>
            <a:r>
              <a:rPr sz="900" i="1" spc="-5" dirty="0">
                <a:latin typeface="Calibri"/>
                <a:cs typeface="Calibri"/>
              </a:rPr>
              <a:t>marzo </a:t>
            </a:r>
            <a:r>
              <a:rPr sz="900" i="1" dirty="0">
                <a:latin typeface="Calibri"/>
                <a:cs typeface="Calibri"/>
              </a:rPr>
              <a:t>/ </a:t>
            </a:r>
            <a:r>
              <a:rPr sz="900" i="1" spc="-5" dirty="0">
                <a:latin typeface="Calibri"/>
                <a:cs typeface="Calibri"/>
              </a:rPr>
              <a:t>5º </a:t>
            </a:r>
            <a:r>
              <a:rPr sz="900" i="1" dirty="0">
                <a:latin typeface="Calibri"/>
                <a:cs typeface="Calibri"/>
              </a:rPr>
              <a:t>B </a:t>
            </a:r>
            <a:r>
              <a:rPr sz="900" i="1" spc="-5" dirty="0">
                <a:latin typeface="Calibri"/>
                <a:cs typeface="Calibri"/>
              </a:rPr>
              <a:t>17 </a:t>
            </a:r>
            <a:r>
              <a:rPr sz="900" i="1" spc="5" dirty="0">
                <a:latin typeface="Calibri"/>
                <a:cs typeface="Calibri"/>
              </a:rPr>
              <a:t>de </a:t>
            </a:r>
            <a:r>
              <a:rPr sz="900" i="1" dirty="0">
                <a:latin typeface="Calibri"/>
                <a:cs typeface="Calibri"/>
              </a:rPr>
              <a:t>marzo / </a:t>
            </a:r>
            <a:r>
              <a:rPr sz="900" i="1" spc="-5" dirty="0">
                <a:latin typeface="Calibri"/>
                <a:cs typeface="Calibri"/>
              </a:rPr>
              <a:t>5º </a:t>
            </a:r>
            <a:r>
              <a:rPr sz="900" i="1" dirty="0">
                <a:latin typeface="Calibri"/>
                <a:cs typeface="Calibri"/>
              </a:rPr>
              <a:t>A </a:t>
            </a:r>
            <a:r>
              <a:rPr sz="900" i="1" spc="-5" dirty="0">
                <a:latin typeface="Calibri"/>
                <a:cs typeface="Calibri"/>
              </a:rPr>
              <a:t>18 </a:t>
            </a:r>
            <a:r>
              <a:rPr sz="900" i="1" spc="5" dirty="0">
                <a:latin typeface="Calibri"/>
                <a:cs typeface="Calibri"/>
              </a:rPr>
              <a:t>de</a:t>
            </a:r>
            <a:r>
              <a:rPr sz="900" i="1" spc="5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marzo.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61718" y="3914371"/>
            <a:ext cx="4236720" cy="3054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00660" marR="5080" indent="-188595">
              <a:lnSpc>
                <a:spcPct val="103200"/>
              </a:lnSpc>
              <a:spcBef>
                <a:spcPts val="70"/>
              </a:spcBef>
            </a:pPr>
            <a:r>
              <a:rPr sz="900" spc="-5" dirty="0">
                <a:latin typeface="Calibri"/>
                <a:cs typeface="Calibri"/>
              </a:rPr>
              <a:t>1. </a:t>
            </a:r>
            <a:r>
              <a:rPr sz="900" dirty="0">
                <a:latin typeface="Calibri"/>
                <a:cs typeface="Calibri"/>
              </a:rPr>
              <a:t>Revisa las ligas que se te dan a continuación, extrae 20 tecnicismos presentes en </a:t>
            </a:r>
            <a:r>
              <a:rPr sz="900" spc="-5" dirty="0">
                <a:latin typeface="Calibri"/>
                <a:cs typeface="Calibri"/>
              </a:rPr>
              <a:t>ellas.  (entre </a:t>
            </a:r>
            <a:r>
              <a:rPr sz="900" dirty="0">
                <a:latin typeface="Calibri"/>
                <a:cs typeface="Calibri"/>
              </a:rPr>
              <a:t>todas las </a:t>
            </a:r>
            <a:r>
              <a:rPr sz="900" spc="-5" dirty="0">
                <a:latin typeface="Calibri"/>
                <a:cs typeface="Calibri"/>
              </a:rPr>
              <a:t>lecturas). (0.5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puntos)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50194" y="4336034"/>
            <a:ext cx="1744980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b="1" dirty="0">
                <a:latin typeface="Calibri"/>
                <a:cs typeface="Calibri"/>
              </a:rPr>
              <a:t>Producto: Cuadro </a:t>
            </a:r>
            <a:r>
              <a:rPr sz="900" b="1" spc="5" dirty="0">
                <a:latin typeface="Calibri"/>
                <a:cs typeface="Calibri"/>
              </a:rPr>
              <a:t>de </a:t>
            </a:r>
            <a:r>
              <a:rPr sz="900" b="1" dirty="0">
                <a:latin typeface="Calibri"/>
                <a:cs typeface="Calibri"/>
              </a:rPr>
              <a:t>doble</a:t>
            </a:r>
            <a:r>
              <a:rPr sz="900" b="1" spc="-7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entrada:</a:t>
            </a:r>
            <a:endParaRPr sz="900">
              <a:latin typeface="Calibri"/>
              <a:cs typeface="Calibri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2062894" y="4636684"/>
          <a:ext cx="4245607" cy="989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39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035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035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035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035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92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Matemáticas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592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Literatura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981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Educación para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la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57150">
                        <a:lnSpc>
                          <a:spcPts val="944"/>
                        </a:lnSpc>
                        <a:spcBef>
                          <a:spcPts val="55"/>
                        </a:spcBef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salud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974">
                <a:tc>
                  <a:txBody>
                    <a:bodyPr/>
                    <a:lstStyle/>
                    <a:p>
                      <a:pPr marL="57150">
                        <a:lnSpc>
                          <a:spcPts val="944"/>
                        </a:lnSpc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Química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592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Etimologías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1861718" y="5893787"/>
            <a:ext cx="4424045" cy="3054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00660" marR="5080" indent="-188595">
              <a:lnSpc>
                <a:spcPct val="103099"/>
              </a:lnSpc>
              <a:spcBef>
                <a:spcPts val="70"/>
              </a:spcBef>
            </a:pPr>
            <a:r>
              <a:rPr sz="900" spc="-5" dirty="0">
                <a:latin typeface="Calibri"/>
                <a:cs typeface="Calibri"/>
              </a:rPr>
              <a:t>2. Elabora </a:t>
            </a:r>
            <a:r>
              <a:rPr sz="900" b="1" i="1" dirty="0">
                <a:latin typeface="Calibri"/>
                <a:cs typeface="Calibri"/>
              </a:rPr>
              <a:t>un organizador (mapa mental) y una cuartilla </a:t>
            </a:r>
            <a:r>
              <a:rPr sz="900" b="1" i="1" spc="10" dirty="0">
                <a:latin typeface="Calibri"/>
                <a:cs typeface="Calibri"/>
              </a:rPr>
              <a:t>de </a:t>
            </a:r>
            <a:r>
              <a:rPr sz="900" b="1" i="1" spc="-5" dirty="0">
                <a:latin typeface="Calibri"/>
                <a:cs typeface="Calibri"/>
              </a:rPr>
              <a:t>análisis </a:t>
            </a:r>
            <a:r>
              <a:rPr sz="900" dirty="0">
                <a:latin typeface="Calibri"/>
                <a:cs typeface="Calibri"/>
              </a:rPr>
              <a:t>que integre la siguiente  </a:t>
            </a:r>
            <a:r>
              <a:rPr sz="900" spc="-5" dirty="0">
                <a:latin typeface="Calibri"/>
                <a:cs typeface="Calibri"/>
              </a:rPr>
              <a:t>información </a:t>
            </a:r>
            <a:r>
              <a:rPr sz="900" dirty="0">
                <a:latin typeface="Calibri"/>
                <a:cs typeface="Calibri"/>
              </a:rPr>
              <a:t>relevante de las lecturas, (0.5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puntos)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38670" y="6315555"/>
            <a:ext cx="2947035" cy="58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105"/>
              </a:spcBef>
              <a:buAutoNum type="alphaLcPeriod"/>
              <a:tabLst>
                <a:tab pos="201930" algn="l"/>
              </a:tabLst>
            </a:pPr>
            <a:r>
              <a:rPr sz="900" dirty="0">
                <a:latin typeface="Calibri"/>
                <a:cs typeface="Calibri"/>
              </a:rPr>
              <a:t>Debe tener un título significativo y representativo al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tema.</a:t>
            </a:r>
            <a:endParaRPr sz="9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35"/>
              </a:spcBef>
              <a:buAutoNum type="alphaLcPeriod"/>
              <a:tabLst>
                <a:tab pos="201930" algn="l"/>
              </a:tabLst>
            </a:pPr>
            <a:r>
              <a:rPr sz="900" dirty="0">
                <a:latin typeface="Calibri"/>
                <a:cs typeface="Calibri"/>
              </a:rPr>
              <a:t>¿Qué tema </a:t>
            </a:r>
            <a:r>
              <a:rPr sz="900" spc="-5" dirty="0">
                <a:latin typeface="Calibri"/>
                <a:cs typeface="Calibri"/>
              </a:rPr>
              <a:t>aborda </a:t>
            </a:r>
            <a:r>
              <a:rPr sz="900" dirty="0">
                <a:latin typeface="Calibri"/>
                <a:cs typeface="Calibri"/>
              </a:rPr>
              <a:t>cada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una?</a:t>
            </a:r>
            <a:endParaRPr sz="9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201930" algn="l"/>
              </a:tabLst>
            </a:pPr>
            <a:r>
              <a:rPr sz="900" dirty="0">
                <a:latin typeface="Calibri"/>
                <a:cs typeface="Calibri"/>
              </a:rPr>
              <a:t>¿Qué vincula a todas las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lecturas?</a:t>
            </a:r>
            <a:endParaRPr sz="9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15"/>
              </a:spcBef>
              <a:buAutoNum type="alphaLcPeriod"/>
              <a:tabLst>
                <a:tab pos="201930" algn="l"/>
              </a:tabLst>
            </a:pPr>
            <a:r>
              <a:rPr sz="900" dirty="0">
                <a:latin typeface="Calibri"/>
                <a:cs typeface="Calibri"/>
              </a:rPr>
              <a:t>¿Qué </a:t>
            </a:r>
            <a:r>
              <a:rPr sz="900" spc="-5" dirty="0">
                <a:latin typeface="Calibri"/>
                <a:cs typeface="Calibri"/>
              </a:rPr>
              <a:t>papel </a:t>
            </a:r>
            <a:r>
              <a:rPr sz="900" dirty="0">
                <a:latin typeface="Calibri"/>
                <a:cs typeface="Calibri"/>
              </a:rPr>
              <a:t>juegan </a:t>
            </a:r>
            <a:r>
              <a:rPr sz="900" spc="5" dirty="0">
                <a:latin typeface="Calibri"/>
                <a:cs typeface="Calibri"/>
              </a:rPr>
              <a:t>Lucy </a:t>
            </a:r>
            <a:r>
              <a:rPr sz="900" dirty="0">
                <a:latin typeface="Calibri"/>
                <a:cs typeface="Calibri"/>
              </a:rPr>
              <a:t>y el </a:t>
            </a:r>
            <a:r>
              <a:rPr sz="900" spc="-5" dirty="0">
                <a:latin typeface="Calibri"/>
                <a:cs typeface="Calibri"/>
              </a:rPr>
              <a:t>carbono </a:t>
            </a:r>
            <a:r>
              <a:rPr sz="900" dirty="0">
                <a:latin typeface="Calibri"/>
                <a:cs typeface="Calibri"/>
              </a:rPr>
              <a:t>en la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historia?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50194" y="7019722"/>
            <a:ext cx="4130040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b="1" dirty="0">
                <a:latin typeface="Calibri"/>
                <a:cs typeface="Calibri"/>
              </a:rPr>
              <a:t>Producto a entregar: Análisis escrito </a:t>
            </a:r>
            <a:r>
              <a:rPr sz="900" dirty="0">
                <a:latin typeface="Calibri"/>
                <a:cs typeface="Calibri"/>
              </a:rPr>
              <a:t>(</a:t>
            </a:r>
            <a:r>
              <a:rPr sz="900" i="1" dirty="0">
                <a:latin typeface="Calibri"/>
                <a:cs typeface="Calibri"/>
              </a:rPr>
              <a:t>incluye </a:t>
            </a:r>
            <a:r>
              <a:rPr sz="900" i="1" spc="-10" dirty="0">
                <a:latin typeface="Calibri"/>
                <a:cs typeface="Calibri"/>
              </a:rPr>
              <a:t>la </a:t>
            </a:r>
            <a:r>
              <a:rPr sz="900" i="1" dirty="0">
                <a:latin typeface="Calibri"/>
                <a:cs typeface="Calibri"/>
              </a:rPr>
              <a:t>cuartilla </a:t>
            </a:r>
            <a:r>
              <a:rPr sz="900" i="1" spc="-5" dirty="0">
                <a:latin typeface="Calibri"/>
                <a:cs typeface="Calibri"/>
              </a:rPr>
              <a:t>redactada </a:t>
            </a:r>
            <a:r>
              <a:rPr sz="900" i="1" dirty="0">
                <a:latin typeface="Calibri"/>
                <a:cs typeface="Calibri"/>
              </a:rPr>
              <a:t>y el mapa</a:t>
            </a:r>
            <a:r>
              <a:rPr sz="900" i="1" spc="-5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mental</a:t>
            </a:r>
            <a:r>
              <a:rPr sz="900" dirty="0"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61718" y="7300028"/>
            <a:ext cx="295338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6695" algn="l"/>
              </a:tabLst>
            </a:pPr>
            <a:r>
              <a:rPr sz="900" spc="-5" dirty="0">
                <a:latin typeface="Calibri"/>
                <a:cs typeface="Calibri"/>
              </a:rPr>
              <a:t>3.	</a:t>
            </a:r>
            <a:r>
              <a:rPr sz="900" dirty="0">
                <a:latin typeface="Calibri"/>
                <a:cs typeface="Calibri"/>
              </a:rPr>
              <a:t>Lenguaje culto (Ejercicio de redacción) Trabajo en el </a:t>
            </a:r>
            <a:r>
              <a:rPr sz="900" spc="5" dirty="0">
                <a:latin typeface="Calibri"/>
                <a:cs typeface="Calibri"/>
              </a:rPr>
              <a:t>aula</a:t>
            </a:r>
            <a:r>
              <a:rPr sz="900" spc="-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72980" y="7582741"/>
            <a:ext cx="4446270" cy="443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785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a. Lectura y ejercicio: </a:t>
            </a:r>
            <a:r>
              <a:rPr sz="900" spc="-5" dirty="0">
                <a:latin typeface="Calibri"/>
                <a:cs typeface="Calibri"/>
              </a:rPr>
              <a:t>Sobre </a:t>
            </a:r>
            <a:r>
              <a:rPr sz="900" dirty="0">
                <a:latin typeface="Calibri"/>
                <a:cs typeface="Calibri"/>
              </a:rPr>
              <a:t>advertencia ni hay engaño pág. </a:t>
            </a:r>
            <a:r>
              <a:rPr sz="900" spc="-5" dirty="0">
                <a:latin typeface="Calibri"/>
                <a:cs typeface="Calibri"/>
              </a:rPr>
              <a:t>174-176. </a:t>
            </a:r>
            <a:r>
              <a:rPr sz="900" spc="5" dirty="0">
                <a:latin typeface="Calibri"/>
                <a:cs typeface="Calibri"/>
              </a:rPr>
              <a:t>(1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punto).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156970" algn="l"/>
                <a:tab pos="2238375" algn="l"/>
              </a:tabLst>
            </a:pPr>
            <a:r>
              <a:rPr sz="900" b="1" dirty="0">
                <a:latin typeface="Calibri"/>
                <a:cs typeface="Calibri"/>
              </a:rPr>
              <a:t>Química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etimológica.	</a:t>
            </a:r>
            <a:r>
              <a:rPr sz="900" b="1" spc="5" dirty="0">
                <a:latin typeface="Calibri"/>
                <a:cs typeface="Calibri"/>
              </a:rPr>
              <a:t>(4</a:t>
            </a:r>
            <a:r>
              <a:rPr sz="900" b="1" dirty="0">
                <a:latin typeface="Calibri"/>
                <a:cs typeface="Calibri"/>
              </a:rPr>
              <a:t> entregas)	Etimologías y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Quiímica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85680" y="8163487"/>
            <a:ext cx="976630" cy="1390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900" i="1" dirty="0">
                <a:latin typeface="Calibri"/>
                <a:cs typeface="Calibri"/>
              </a:rPr>
              <a:t>Actividad </a:t>
            </a:r>
            <a:r>
              <a:rPr sz="900" i="1" spc="-5" dirty="0">
                <a:latin typeface="Calibri"/>
                <a:cs typeface="Calibri"/>
              </a:rPr>
              <a:t>por</a:t>
            </a:r>
            <a:r>
              <a:rPr sz="900" i="1" spc="-5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equipo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72980" y="8425962"/>
            <a:ext cx="4658995" cy="1007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53745" algn="l"/>
                <a:tab pos="2607310" algn="l"/>
              </a:tabLst>
            </a:pPr>
            <a:r>
              <a:rPr sz="900" i="1" dirty="0">
                <a:latin typeface="Calibri"/>
                <a:cs typeface="Calibri"/>
              </a:rPr>
              <a:t>Etapa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1	Entrega </a:t>
            </a:r>
            <a:r>
              <a:rPr sz="900" i="1" spc="-5" dirty="0">
                <a:latin typeface="Calibri"/>
                <a:cs typeface="Calibri"/>
              </a:rPr>
              <a:t>20 /21 </a:t>
            </a:r>
            <a:r>
              <a:rPr sz="900" i="1" dirty="0">
                <a:latin typeface="Calibri"/>
                <a:cs typeface="Calibri"/>
              </a:rPr>
              <a:t>/ </a:t>
            </a:r>
            <a:r>
              <a:rPr sz="900" i="1" spc="-5" dirty="0">
                <a:latin typeface="Calibri"/>
                <a:cs typeface="Calibri"/>
              </a:rPr>
              <a:t>22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spc="5" dirty="0">
                <a:latin typeface="Calibri"/>
                <a:cs typeface="Calibri"/>
              </a:rPr>
              <a:t>de </a:t>
            </a:r>
            <a:r>
              <a:rPr sz="900" i="1" dirty="0">
                <a:latin typeface="Calibri"/>
                <a:cs typeface="Calibri"/>
              </a:rPr>
              <a:t>marzo	(Valor </a:t>
            </a:r>
            <a:r>
              <a:rPr sz="900" i="1" spc="-5" dirty="0">
                <a:latin typeface="Calibri"/>
                <a:cs typeface="Calibri"/>
              </a:rPr>
              <a:t>0.5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puntos)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389890" indent="-189230">
              <a:lnSpc>
                <a:spcPct val="100000"/>
              </a:lnSpc>
              <a:buAutoNum type="arabicPeriod" startAt="4"/>
              <a:tabLst>
                <a:tab pos="390525" algn="l"/>
              </a:tabLst>
            </a:pPr>
            <a:r>
              <a:rPr sz="900" spc="-5" dirty="0">
                <a:latin typeface="Calibri"/>
                <a:cs typeface="Calibri"/>
              </a:rPr>
              <a:t>¿Cuántos </a:t>
            </a:r>
            <a:r>
              <a:rPr sz="900" dirty="0">
                <a:latin typeface="Calibri"/>
                <a:cs typeface="Calibri"/>
              </a:rPr>
              <a:t>elementos de la tabla etimológica son de origen griego y cuántos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latinos?</a:t>
            </a:r>
            <a:endParaRPr sz="900">
              <a:latin typeface="Calibri"/>
              <a:cs typeface="Calibri"/>
            </a:endParaRPr>
          </a:p>
          <a:p>
            <a:pPr marL="767080" marR="5080" lvl="1" indent="-189230">
              <a:lnSpc>
                <a:spcPct val="103099"/>
              </a:lnSpc>
              <a:buAutoNum type="alphaLcPeriod"/>
              <a:tabLst>
                <a:tab pos="767715" algn="l"/>
              </a:tabLst>
            </a:pPr>
            <a:r>
              <a:rPr sz="900" dirty="0">
                <a:latin typeface="Calibri"/>
                <a:cs typeface="Calibri"/>
              </a:rPr>
              <a:t>Identifícalos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tabla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periódica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etimológica,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archivo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que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anexa.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(texto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anexo  con tabla de los elementos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desglosada)</a:t>
            </a:r>
            <a:endParaRPr sz="900">
              <a:latin typeface="Calibri"/>
              <a:cs typeface="Calibri"/>
            </a:endParaRPr>
          </a:p>
          <a:p>
            <a:pPr marL="767715" marR="1655445" lvl="1" indent="-767715">
              <a:lnSpc>
                <a:spcPts val="1110"/>
              </a:lnSpc>
              <a:spcBef>
                <a:spcPts val="25"/>
              </a:spcBef>
              <a:buAutoNum type="alphaLcPeriod"/>
              <a:tabLst>
                <a:tab pos="767715" algn="l"/>
              </a:tabLst>
            </a:pPr>
            <a:r>
              <a:rPr sz="900" spc="-5" dirty="0">
                <a:latin typeface="Calibri"/>
                <a:cs typeface="Calibri"/>
              </a:rPr>
              <a:t>Elabora </a:t>
            </a:r>
            <a:r>
              <a:rPr sz="900" spc="5" dirty="0">
                <a:latin typeface="Calibri"/>
                <a:cs typeface="Calibri"/>
              </a:rPr>
              <a:t>una </a:t>
            </a:r>
            <a:r>
              <a:rPr sz="900" dirty="0">
                <a:latin typeface="Calibri"/>
                <a:cs typeface="Calibri"/>
              </a:rPr>
              <a:t>lista de cada uno </a:t>
            </a:r>
            <a:r>
              <a:rPr sz="900" spc="-5" dirty="0">
                <a:latin typeface="Calibri"/>
                <a:cs typeface="Calibri"/>
              </a:rPr>
              <a:t>(griegos </a:t>
            </a:r>
            <a:r>
              <a:rPr sz="900" dirty="0">
                <a:latin typeface="Calibri"/>
                <a:cs typeface="Calibri"/>
              </a:rPr>
              <a:t>o latinos)  Elementos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02847" y="9410539"/>
            <a:ext cx="549910" cy="305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ati</a:t>
            </a:r>
            <a:r>
              <a:rPr sz="900" spc="-5" dirty="0">
                <a:latin typeface="Calibri"/>
                <a:cs typeface="Calibri"/>
              </a:rPr>
              <a:t>no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900" spc="-5" dirty="0">
                <a:latin typeface="Calibri"/>
                <a:cs typeface="Calibri"/>
              </a:rPr>
              <a:t>1.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Helio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27112" y="9410539"/>
            <a:ext cx="631190" cy="305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Griegos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900" spc="-5" dirty="0">
                <a:latin typeface="Calibri"/>
                <a:cs typeface="Calibri"/>
              </a:rPr>
              <a:t>1.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Hidrógeno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38670" y="9831940"/>
            <a:ext cx="4080510" cy="3054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01295" marR="5080" indent="-189230">
              <a:lnSpc>
                <a:spcPct val="103099"/>
              </a:lnSpc>
              <a:spcBef>
                <a:spcPts val="70"/>
              </a:spcBef>
            </a:pPr>
            <a:r>
              <a:rPr sz="900" dirty="0">
                <a:latin typeface="Calibri"/>
                <a:cs typeface="Calibri"/>
              </a:rPr>
              <a:t>c. Márcalos en la tabla que se encuentra vacía, asigna un color distintivo a </a:t>
            </a:r>
            <a:r>
              <a:rPr sz="900" spc="-5" dirty="0">
                <a:latin typeface="Calibri"/>
                <a:cs typeface="Calibri"/>
              </a:rPr>
              <a:t>los </a:t>
            </a:r>
            <a:r>
              <a:rPr sz="900" dirty="0">
                <a:latin typeface="Calibri"/>
                <a:cs typeface="Calibri"/>
              </a:rPr>
              <a:t>griegos  y </a:t>
            </a:r>
            <a:r>
              <a:rPr sz="900" spc="-5" dirty="0">
                <a:latin typeface="Calibri"/>
                <a:cs typeface="Calibri"/>
              </a:rPr>
              <a:t>otro </a:t>
            </a:r>
            <a:r>
              <a:rPr sz="900" dirty="0">
                <a:latin typeface="Calibri"/>
                <a:cs typeface="Calibri"/>
              </a:rPr>
              <a:t>a </a:t>
            </a:r>
            <a:r>
              <a:rPr sz="900" spc="-5" dirty="0">
                <a:latin typeface="Calibri"/>
                <a:cs typeface="Calibri"/>
              </a:rPr>
              <a:t>los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latinos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4974927" y="600652"/>
            <a:ext cx="180403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10" dirty="0">
                <a:solidFill>
                  <a:srgbClr val="000000"/>
                </a:solidFill>
                <a:latin typeface="Calibri"/>
                <a:cs typeface="Calibri"/>
              </a:rPr>
              <a:t>QUÍMICA</a:t>
            </a:r>
            <a:r>
              <a:rPr sz="1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000000"/>
                </a:solidFill>
                <a:latin typeface="Calibri"/>
                <a:cs typeface="Calibri"/>
              </a:rPr>
              <a:t>ETIMOLÓGICA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073096" y="1340412"/>
            <a:ext cx="4429125" cy="428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72515" algn="l"/>
                <a:tab pos="3208655" algn="l"/>
              </a:tabLst>
            </a:pPr>
            <a:r>
              <a:rPr sz="1300" i="1" spc="5" dirty="0">
                <a:latin typeface="Calibri"/>
                <a:cs typeface="Calibri"/>
              </a:rPr>
              <a:t>Etapa</a:t>
            </a:r>
            <a:r>
              <a:rPr sz="1300" i="1" spc="10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2	Entrega </a:t>
            </a:r>
            <a:r>
              <a:rPr sz="1300" i="1" spc="-5" dirty="0">
                <a:latin typeface="Calibri"/>
                <a:cs typeface="Calibri"/>
              </a:rPr>
              <a:t>10 </a:t>
            </a:r>
            <a:r>
              <a:rPr sz="1300" i="1" spc="40" dirty="0">
                <a:latin typeface="Calibri"/>
                <a:cs typeface="Calibri"/>
              </a:rPr>
              <a:t> </a:t>
            </a:r>
            <a:r>
              <a:rPr sz="1300" i="1" spc="5" dirty="0">
                <a:latin typeface="Calibri"/>
                <a:cs typeface="Calibri"/>
              </a:rPr>
              <a:t>de</a:t>
            </a:r>
            <a:r>
              <a:rPr sz="1300" i="1" spc="1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abril	</a:t>
            </a:r>
            <a:r>
              <a:rPr sz="1300" i="1" dirty="0">
                <a:latin typeface="Calibri"/>
                <a:cs typeface="Calibri"/>
              </a:rPr>
              <a:t>(Valor </a:t>
            </a:r>
            <a:r>
              <a:rPr sz="1300" i="1" spc="-5" dirty="0">
                <a:latin typeface="Calibri"/>
                <a:cs typeface="Calibri"/>
              </a:rPr>
              <a:t>0.5</a:t>
            </a:r>
            <a:r>
              <a:rPr sz="1300" i="1" spc="-60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puntos)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300" b="1" dirty="0">
                <a:latin typeface="Calibri"/>
                <a:cs typeface="Calibri"/>
              </a:rPr>
              <a:t>Producto a entregar: Tabla </a:t>
            </a:r>
            <a:r>
              <a:rPr sz="1300" b="1" spc="-10" dirty="0">
                <a:latin typeface="Calibri"/>
                <a:cs typeface="Calibri"/>
              </a:rPr>
              <a:t>con </a:t>
            </a:r>
            <a:r>
              <a:rPr sz="1300" b="1" spc="-5" dirty="0">
                <a:latin typeface="Calibri"/>
                <a:cs typeface="Calibri"/>
              </a:rPr>
              <a:t>elementos, </a:t>
            </a:r>
            <a:r>
              <a:rPr sz="1300" b="1" dirty="0">
                <a:latin typeface="Calibri"/>
                <a:cs typeface="Calibri"/>
              </a:rPr>
              <a:t>datos</a:t>
            </a:r>
            <a:r>
              <a:rPr sz="1300" b="1" spc="4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química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801514" y="1947700"/>
            <a:ext cx="6421755" cy="4286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83845" marR="5080" indent="-271780">
              <a:lnSpc>
                <a:spcPct val="102800"/>
              </a:lnSpc>
              <a:spcBef>
                <a:spcPts val="60"/>
              </a:spcBef>
              <a:tabLst>
                <a:tab pos="283845" algn="l"/>
              </a:tabLst>
            </a:pPr>
            <a:r>
              <a:rPr sz="1300" spc="-5" dirty="0">
                <a:latin typeface="Calibri"/>
                <a:cs typeface="Calibri"/>
              </a:rPr>
              <a:t>5.	Elige dos </a:t>
            </a:r>
            <a:r>
              <a:rPr sz="1300" dirty="0">
                <a:latin typeface="Calibri"/>
                <a:cs typeface="Calibri"/>
              </a:rPr>
              <a:t>símbolos griegos y </a:t>
            </a:r>
            <a:r>
              <a:rPr sz="1300" spc="-5" dirty="0">
                <a:latin typeface="Calibri"/>
                <a:cs typeface="Calibri"/>
              </a:rPr>
              <a:t>dos </a:t>
            </a:r>
            <a:r>
              <a:rPr sz="1300" dirty="0">
                <a:latin typeface="Calibri"/>
                <a:cs typeface="Calibri"/>
              </a:rPr>
              <a:t>latinos, investiga el </a:t>
            </a:r>
            <a:r>
              <a:rPr sz="1300" spc="5" dirty="0">
                <a:latin typeface="Calibri"/>
                <a:cs typeface="Calibri"/>
              </a:rPr>
              <a:t>mito </a:t>
            </a:r>
            <a:r>
              <a:rPr sz="1300" spc="-5" dirty="0">
                <a:latin typeface="Calibri"/>
                <a:cs typeface="Calibri"/>
              </a:rPr>
              <a:t>que </a:t>
            </a:r>
            <a:r>
              <a:rPr sz="1300" dirty="0">
                <a:latin typeface="Calibri"/>
                <a:cs typeface="Calibri"/>
              </a:rPr>
              <a:t>les corresponde, anota la  </a:t>
            </a:r>
            <a:r>
              <a:rPr sz="1300" spc="-5" dirty="0">
                <a:latin typeface="Calibri"/>
                <a:cs typeface="Calibri"/>
              </a:rPr>
              <a:t>información </a:t>
            </a:r>
            <a:r>
              <a:rPr sz="1300" dirty="0">
                <a:latin typeface="Calibri"/>
                <a:cs typeface="Calibri"/>
              </a:rPr>
              <a:t>dentro de las </a:t>
            </a:r>
            <a:r>
              <a:rPr sz="1300" spc="-5" dirty="0">
                <a:latin typeface="Calibri"/>
                <a:cs typeface="Calibri"/>
              </a:rPr>
              <a:t>casillas </a:t>
            </a:r>
            <a:r>
              <a:rPr sz="1300" dirty="0">
                <a:latin typeface="Calibri"/>
                <a:cs typeface="Calibri"/>
              </a:rPr>
              <a:t>de la tabla que les corresponde. V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gr.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065552" y="2555290"/>
            <a:ext cx="6158230" cy="424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sz="1300" spc="-5" dirty="0">
                <a:latin typeface="Calibri"/>
                <a:cs typeface="Calibri"/>
              </a:rPr>
              <a:t>Helio del latín: </a:t>
            </a:r>
            <a:r>
              <a:rPr sz="1300" i="1" dirty="0">
                <a:latin typeface="Times New Roman"/>
                <a:cs typeface="Times New Roman"/>
              </a:rPr>
              <a:t>Helios </a:t>
            </a:r>
            <a:r>
              <a:rPr sz="1300" spc="-10" dirty="0">
                <a:latin typeface="Times New Roman"/>
                <a:cs typeface="Times New Roman"/>
              </a:rPr>
              <a:t>(Sol </a:t>
            </a:r>
            <a:r>
              <a:rPr sz="1300" dirty="0">
                <a:latin typeface="Times New Roman"/>
                <a:cs typeface="Times New Roman"/>
              </a:rPr>
              <a:t>romanos). </a:t>
            </a:r>
            <a:r>
              <a:rPr sz="1300" i="1" dirty="0">
                <a:latin typeface="Times New Roman"/>
                <a:cs typeface="Times New Roman"/>
              </a:rPr>
              <a:t>Helios </a:t>
            </a:r>
            <a:r>
              <a:rPr sz="1300" spc="-5" dirty="0">
                <a:latin typeface="Times New Roman"/>
                <a:cs typeface="Times New Roman"/>
              </a:rPr>
              <a:t>era </a:t>
            </a:r>
            <a:r>
              <a:rPr sz="1300" spc="-10" dirty="0">
                <a:latin typeface="Times New Roman"/>
                <a:cs typeface="Times New Roman"/>
              </a:rPr>
              <a:t>el </a:t>
            </a:r>
            <a:r>
              <a:rPr sz="1300" spc="5" dirty="0">
                <a:latin typeface="Times New Roman"/>
                <a:cs typeface="Times New Roman"/>
              </a:rPr>
              <a:t>dios </a:t>
            </a:r>
            <a:r>
              <a:rPr sz="1300" spc="-5" dirty="0">
                <a:latin typeface="Times New Roman"/>
                <a:cs typeface="Times New Roman"/>
              </a:rPr>
              <a:t>del </a:t>
            </a:r>
            <a:r>
              <a:rPr sz="1300" spc="-10" dirty="0">
                <a:latin typeface="Times New Roman"/>
                <a:cs typeface="Times New Roman"/>
              </a:rPr>
              <a:t>Sol </a:t>
            </a:r>
            <a:r>
              <a:rPr sz="1300" dirty="0">
                <a:latin typeface="Times New Roman"/>
                <a:cs typeface="Times New Roman"/>
              </a:rPr>
              <a:t>hijo </a:t>
            </a:r>
            <a:r>
              <a:rPr sz="1300" spc="-10" dirty="0">
                <a:latin typeface="Times New Roman"/>
                <a:cs typeface="Times New Roman"/>
              </a:rPr>
              <a:t>del </a:t>
            </a:r>
            <a:r>
              <a:rPr sz="1300" dirty="0">
                <a:latin typeface="Times New Roman"/>
                <a:cs typeface="Times New Roman"/>
              </a:rPr>
              <a:t>titán </a:t>
            </a:r>
            <a:r>
              <a:rPr sz="1300" spc="-5" dirty="0">
                <a:latin typeface="Times New Roman"/>
                <a:cs typeface="Times New Roman"/>
              </a:rPr>
              <a:t>Hi-perión,  </a:t>
            </a:r>
            <a:r>
              <a:rPr sz="1300" dirty="0">
                <a:latin typeface="Times New Roman"/>
                <a:cs typeface="Times New Roman"/>
              </a:rPr>
              <a:t>siendo </a:t>
            </a:r>
            <a:r>
              <a:rPr sz="1300" spc="5" dirty="0">
                <a:latin typeface="Times New Roman"/>
                <a:cs typeface="Times New Roman"/>
              </a:rPr>
              <a:t>él </a:t>
            </a:r>
            <a:r>
              <a:rPr sz="1300" spc="-5" dirty="0">
                <a:latin typeface="Times New Roman"/>
                <a:cs typeface="Times New Roman"/>
              </a:rPr>
              <a:t>mismo </a:t>
            </a:r>
            <a:r>
              <a:rPr sz="1300" dirty="0">
                <a:latin typeface="Times New Roman"/>
                <a:cs typeface="Times New Roman"/>
              </a:rPr>
              <a:t>uno de </a:t>
            </a:r>
            <a:r>
              <a:rPr sz="1300" spc="-5" dirty="0">
                <a:latin typeface="Times New Roman"/>
                <a:cs typeface="Times New Roman"/>
              </a:rPr>
              <a:t>ellos. </a:t>
            </a:r>
            <a:r>
              <a:rPr sz="1300" spc="15" dirty="0">
                <a:latin typeface="Times New Roman"/>
                <a:cs typeface="Times New Roman"/>
              </a:rPr>
              <a:t>En </a:t>
            </a:r>
            <a:r>
              <a:rPr sz="1300" spc="-10" dirty="0">
                <a:latin typeface="Times New Roman"/>
                <a:cs typeface="Times New Roman"/>
              </a:rPr>
              <a:t>una </a:t>
            </a:r>
            <a:r>
              <a:rPr sz="1300" spc="-5" dirty="0">
                <a:latin typeface="Times New Roman"/>
                <a:cs typeface="Times New Roman"/>
              </a:rPr>
              <a:t>cuadriga fabulosa fabricada </a:t>
            </a:r>
            <a:r>
              <a:rPr sz="1300" spc="-10" dirty="0">
                <a:latin typeface="Times New Roman"/>
                <a:cs typeface="Times New Roman"/>
              </a:rPr>
              <a:t>por </a:t>
            </a:r>
            <a:r>
              <a:rPr sz="1300" spc="5" dirty="0">
                <a:latin typeface="Times New Roman"/>
                <a:cs typeface="Times New Roman"/>
              </a:rPr>
              <a:t>He-festo con </a:t>
            </a:r>
            <a:r>
              <a:rPr sz="1300" spc="-15" dirty="0">
                <a:latin typeface="Times New Roman"/>
                <a:cs typeface="Times New Roman"/>
              </a:rPr>
              <a:t>oro,</a:t>
            </a:r>
            <a:r>
              <a:rPr sz="1300" spc="-17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plata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065552" y="2943804"/>
            <a:ext cx="615759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imes New Roman"/>
                <a:cs typeface="Times New Roman"/>
              </a:rPr>
              <a:t>y </a:t>
            </a:r>
            <a:r>
              <a:rPr sz="1300" spc="-5" dirty="0">
                <a:latin typeface="Times New Roman"/>
                <a:cs typeface="Times New Roman"/>
              </a:rPr>
              <a:t>piedras preciosas, </a:t>
            </a:r>
            <a:r>
              <a:rPr sz="1300" dirty="0">
                <a:latin typeface="Times New Roman"/>
                <a:cs typeface="Times New Roman"/>
              </a:rPr>
              <a:t>y </a:t>
            </a:r>
            <a:r>
              <a:rPr sz="1300" spc="-5" dirty="0">
                <a:latin typeface="Times New Roman"/>
                <a:cs typeface="Times New Roman"/>
              </a:rPr>
              <a:t>tirada </a:t>
            </a:r>
            <a:r>
              <a:rPr sz="1300" spc="-10" dirty="0">
                <a:latin typeface="Times New Roman"/>
                <a:cs typeface="Times New Roman"/>
              </a:rPr>
              <a:t>por </a:t>
            </a:r>
            <a:r>
              <a:rPr sz="1300" spc="-5" dirty="0">
                <a:latin typeface="Times New Roman"/>
                <a:cs typeface="Times New Roman"/>
              </a:rPr>
              <a:t>cuatro caballos </a:t>
            </a:r>
            <a:r>
              <a:rPr sz="1300" dirty="0">
                <a:latin typeface="Times New Roman"/>
                <a:cs typeface="Times New Roman"/>
              </a:rPr>
              <a:t>que escupían </a:t>
            </a:r>
            <a:r>
              <a:rPr sz="1300" spc="-5" dirty="0">
                <a:latin typeface="Times New Roman"/>
                <a:cs typeface="Times New Roman"/>
              </a:rPr>
              <a:t>fuego, </a:t>
            </a:r>
            <a:r>
              <a:rPr sz="1300" i="1" dirty="0">
                <a:latin typeface="Times New Roman"/>
                <a:cs typeface="Times New Roman"/>
              </a:rPr>
              <a:t>Helios </a:t>
            </a:r>
            <a:r>
              <a:rPr sz="1300" spc="-5" dirty="0">
                <a:latin typeface="Times New Roman"/>
                <a:cs typeface="Times New Roman"/>
              </a:rPr>
              <a:t>viajaba </a:t>
            </a:r>
            <a:r>
              <a:rPr sz="1300" spc="-10" dirty="0">
                <a:latin typeface="Times New Roman"/>
                <a:cs typeface="Times New Roman"/>
              </a:rPr>
              <a:t>por</a:t>
            </a:r>
            <a:r>
              <a:rPr sz="1300" spc="2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el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065552" y="3136174"/>
            <a:ext cx="471424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imes New Roman"/>
                <a:cs typeface="Times New Roman"/>
              </a:rPr>
              <a:t>cielo </a:t>
            </a:r>
            <a:r>
              <a:rPr sz="1300" spc="-15" dirty="0">
                <a:latin typeface="Times New Roman"/>
                <a:cs typeface="Times New Roman"/>
              </a:rPr>
              <a:t>de </a:t>
            </a:r>
            <a:r>
              <a:rPr sz="1300" spc="-10" dirty="0">
                <a:latin typeface="Times New Roman"/>
                <a:cs typeface="Times New Roman"/>
              </a:rPr>
              <a:t>este </a:t>
            </a:r>
            <a:r>
              <a:rPr sz="1300" dirty="0">
                <a:latin typeface="Times New Roman"/>
                <a:cs typeface="Times New Roman"/>
              </a:rPr>
              <a:t>a </a:t>
            </a:r>
            <a:r>
              <a:rPr sz="1300" spc="-10" dirty="0">
                <a:latin typeface="Times New Roman"/>
                <a:cs typeface="Times New Roman"/>
              </a:rPr>
              <a:t>oeste </a:t>
            </a:r>
            <a:r>
              <a:rPr sz="1300" dirty="0">
                <a:latin typeface="Times New Roman"/>
                <a:cs typeface="Times New Roman"/>
              </a:rPr>
              <a:t>a </a:t>
            </a:r>
            <a:r>
              <a:rPr sz="1300" spc="-5" dirty="0">
                <a:latin typeface="Times New Roman"/>
                <a:cs typeface="Times New Roman"/>
              </a:rPr>
              <a:t>diario. </a:t>
            </a:r>
            <a:r>
              <a:rPr sz="1300" spc="5" dirty="0">
                <a:latin typeface="Times New Roman"/>
                <a:cs typeface="Times New Roman"/>
              </a:rPr>
              <a:t>Al </a:t>
            </a:r>
            <a:r>
              <a:rPr sz="1300" spc="-5" dirty="0">
                <a:latin typeface="Times New Roman"/>
                <a:cs typeface="Times New Roman"/>
              </a:rPr>
              <a:t>atardecer, descendía </a:t>
            </a:r>
            <a:r>
              <a:rPr sz="1300" spc="5" dirty="0">
                <a:latin typeface="Times New Roman"/>
                <a:cs typeface="Times New Roman"/>
              </a:rPr>
              <a:t>al </a:t>
            </a:r>
            <a:r>
              <a:rPr sz="1300" dirty="0">
                <a:latin typeface="Times New Roman"/>
                <a:cs typeface="Times New Roman"/>
              </a:rPr>
              <a:t>Océano </a:t>
            </a:r>
            <a:r>
              <a:rPr sz="1300" spc="5" dirty="0">
                <a:latin typeface="Times New Roman"/>
                <a:cs typeface="Times New Roman"/>
              </a:rPr>
              <a:t>…</a:t>
            </a:r>
            <a:r>
              <a:rPr sz="1300" spc="2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etc.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29555" y="3709515"/>
            <a:ext cx="163195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spc="-5" dirty="0">
                <a:latin typeface="Times New Roman"/>
                <a:cs typeface="Times New Roman"/>
              </a:rPr>
              <a:t>Terminología</a:t>
            </a:r>
            <a:r>
              <a:rPr sz="1300" b="1" spc="-25" dirty="0">
                <a:latin typeface="Times New Roman"/>
                <a:cs typeface="Times New Roman"/>
              </a:rPr>
              <a:t> </a:t>
            </a:r>
            <a:r>
              <a:rPr sz="1300" b="1" dirty="0">
                <a:latin typeface="Times New Roman"/>
                <a:cs typeface="Times New Roman"/>
              </a:rPr>
              <a:t>Química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542256" y="4126270"/>
            <a:ext cx="1325245" cy="20383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5"/>
              </a:lnSpc>
            </a:pPr>
            <a:r>
              <a:rPr sz="1300" i="1" dirty="0">
                <a:latin typeface="Calibri"/>
                <a:cs typeface="Calibri"/>
              </a:rPr>
              <a:t>Actividad</a:t>
            </a:r>
            <a:r>
              <a:rPr sz="1300" i="1" spc="-45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Individual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529555" y="4498160"/>
            <a:ext cx="6695440" cy="14173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80770" algn="l"/>
                <a:tab pos="3220085" algn="l"/>
              </a:tabLst>
            </a:pPr>
            <a:r>
              <a:rPr sz="1300" i="1" spc="5" dirty="0">
                <a:latin typeface="Calibri"/>
                <a:cs typeface="Calibri"/>
              </a:rPr>
              <a:t>Etapa</a:t>
            </a:r>
            <a:r>
              <a:rPr sz="1300" i="1" spc="10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3	Entrega </a:t>
            </a:r>
            <a:r>
              <a:rPr sz="1300" i="1" spc="-5" dirty="0">
                <a:latin typeface="Calibri"/>
                <a:cs typeface="Calibri"/>
              </a:rPr>
              <a:t>10</a:t>
            </a:r>
            <a:r>
              <a:rPr sz="1300" i="1" spc="15" dirty="0">
                <a:latin typeface="Calibri"/>
                <a:cs typeface="Calibri"/>
              </a:rPr>
              <a:t> </a:t>
            </a:r>
            <a:r>
              <a:rPr sz="1300" i="1" spc="5" dirty="0">
                <a:latin typeface="Calibri"/>
                <a:cs typeface="Calibri"/>
              </a:rPr>
              <a:t>de abril	</a:t>
            </a:r>
            <a:r>
              <a:rPr sz="1300" i="1" dirty="0">
                <a:latin typeface="Calibri"/>
                <a:cs typeface="Calibri"/>
              </a:rPr>
              <a:t>(Valor </a:t>
            </a:r>
            <a:r>
              <a:rPr sz="1300" i="1" spc="-5" dirty="0">
                <a:latin typeface="Calibri"/>
                <a:cs typeface="Calibri"/>
              </a:rPr>
              <a:t>0.5</a:t>
            </a:r>
            <a:r>
              <a:rPr sz="1300" i="1" spc="-15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puntos)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12700">
              <a:lnSpc>
                <a:spcPct val="100800"/>
              </a:lnSpc>
              <a:spcBef>
                <a:spcPts val="5"/>
              </a:spcBef>
            </a:pPr>
            <a:r>
              <a:rPr sz="1300" b="1" dirty="0">
                <a:latin typeface="Calibri"/>
                <a:cs typeface="Calibri"/>
              </a:rPr>
              <a:t>Producto a entregar: Tabla </a:t>
            </a:r>
            <a:r>
              <a:rPr sz="1300" b="1" spc="-10" dirty="0">
                <a:latin typeface="Calibri"/>
                <a:cs typeface="Calibri"/>
              </a:rPr>
              <a:t>con </a:t>
            </a:r>
            <a:r>
              <a:rPr sz="1300" b="1" spc="-5" dirty="0">
                <a:latin typeface="Calibri"/>
                <a:cs typeface="Calibri"/>
              </a:rPr>
              <a:t>elementos, </a:t>
            </a:r>
            <a:r>
              <a:rPr sz="1300" b="1" dirty="0">
                <a:latin typeface="Calibri"/>
                <a:cs typeface="Calibri"/>
              </a:rPr>
              <a:t>datos </a:t>
            </a:r>
            <a:r>
              <a:rPr sz="1300" b="1" spc="-5" dirty="0">
                <a:latin typeface="Calibri"/>
                <a:cs typeface="Calibri"/>
              </a:rPr>
              <a:t>química </a:t>
            </a:r>
            <a:r>
              <a:rPr sz="1300" b="1" dirty="0">
                <a:latin typeface="Calibri"/>
                <a:cs typeface="Calibri"/>
              </a:rPr>
              <a:t>(Evalúa </a:t>
            </a:r>
            <a:r>
              <a:rPr sz="1300" b="1" spc="-5" dirty="0">
                <a:latin typeface="Calibri"/>
                <a:cs typeface="Calibri"/>
              </a:rPr>
              <a:t>Química) </a:t>
            </a:r>
            <a:r>
              <a:rPr sz="1300" b="1" dirty="0">
                <a:latin typeface="Calibri"/>
                <a:cs typeface="Calibri"/>
              </a:rPr>
              <a:t>y </a:t>
            </a:r>
            <a:r>
              <a:rPr sz="1300" b="1" spc="-5" dirty="0">
                <a:latin typeface="Calibri"/>
                <a:cs typeface="Calibri"/>
              </a:rPr>
              <a:t>ejercicio </a:t>
            </a:r>
            <a:r>
              <a:rPr sz="1300" b="1" dirty="0">
                <a:latin typeface="Calibri"/>
                <a:cs typeface="Calibri"/>
              </a:rPr>
              <a:t>del Argón.  (Evalúa </a:t>
            </a:r>
            <a:r>
              <a:rPr sz="1300" b="1" spc="-5" dirty="0">
                <a:latin typeface="Calibri"/>
                <a:cs typeface="Calibri"/>
              </a:rPr>
              <a:t>etimologías)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555625" marR="5080" indent="-271780">
              <a:lnSpc>
                <a:spcPct val="100899"/>
              </a:lnSpc>
              <a:tabLst>
                <a:tab pos="555625" algn="l"/>
              </a:tabLst>
            </a:pPr>
            <a:r>
              <a:rPr sz="1300" spc="-5" dirty="0">
                <a:latin typeface="Calibri"/>
                <a:cs typeface="Calibri"/>
              </a:rPr>
              <a:t>6.	</a:t>
            </a:r>
            <a:r>
              <a:rPr sz="1300" dirty="0">
                <a:latin typeface="Calibri"/>
                <a:cs typeface="Calibri"/>
              </a:rPr>
              <a:t>Resuelve el ejercicio referente al </a:t>
            </a:r>
            <a:r>
              <a:rPr sz="1300" spc="-5" dirty="0">
                <a:latin typeface="Calibri"/>
                <a:cs typeface="Calibri"/>
              </a:rPr>
              <a:t>“Argón”. </a:t>
            </a:r>
            <a:r>
              <a:rPr sz="1300" dirty="0">
                <a:latin typeface="Calibri"/>
                <a:cs typeface="Calibri"/>
              </a:rPr>
              <a:t>Narrado </a:t>
            </a:r>
            <a:r>
              <a:rPr sz="1300" spc="-10" dirty="0">
                <a:latin typeface="Calibri"/>
                <a:cs typeface="Calibri"/>
              </a:rPr>
              <a:t>El </a:t>
            </a:r>
            <a:r>
              <a:rPr sz="1300" dirty="0">
                <a:latin typeface="Calibri"/>
                <a:cs typeface="Calibri"/>
              </a:rPr>
              <a:t>sistema </a:t>
            </a:r>
            <a:r>
              <a:rPr sz="1300" spc="-5" dirty="0">
                <a:latin typeface="Calibri"/>
                <a:cs typeface="Calibri"/>
              </a:rPr>
              <a:t>periódico </a:t>
            </a:r>
            <a:r>
              <a:rPr sz="1300" dirty="0">
                <a:latin typeface="Calibri"/>
                <a:cs typeface="Calibri"/>
              </a:rPr>
              <a:t>(pp.281, </a:t>
            </a:r>
            <a:r>
              <a:rPr sz="1300" spc="-5" dirty="0">
                <a:latin typeface="Calibri"/>
                <a:cs typeface="Calibri"/>
              </a:rPr>
              <a:t>282). </a:t>
            </a:r>
            <a:r>
              <a:rPr sz="1300" spc="20" dirty="0">
                <a:latin typeface="Calibri"/>
                <a:cs typeface="Calibri"/>
              </a:rPr>
              <a:t>Se  </a:t>
            </a:r>
            <a:r>
              <a:rPr sz="1300" dirty="0">
                <a:latin typeface="Calibri"/>
                <a:cs typeface="Calibri"/>
              </a:rPr>
              <a:t>anexa ejercicio </a:t>
            </a:r>
            <a:r>
              <a:rPr sz="1300" spc="-5" dirty="0">
                <a:latin typeface="Calibri"/>
                <a:cs typeface="Calibri"/>
              </a:rPr>
              <a:t>para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resolver.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801514" y="6097931"/>
            <a:ext cx="515302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845" algn="l"/>
              </a:tabLst>
            </a:pPr>
            <a:r>
              <a:rPr sz="1300" spc="-5" dirty="0">
                <a:latin typeface="Calibri"/>
                <a:cs typeface="Calibri"/>
              </a:rPr>
              <a:t>7.	Anexa </a:t>
            </a:r>
            <a:r>
              <a:rPr sz="1300" dirty="0">
                <a:latin typeface="Calibri"/>
                <a:cs typeface="Calibri"/>
              </a:rPr>
              <a:t>a la tabla </a:t>
            </a:r>
            <a:r>
              <a:rPr sz="1300" spc="-5" dirty="0">
                <a:latin typeface="Calibri"/>
                <a:cs typeface="Calibri"/>
              </a:rPr>
              <a:t>los </a:t>
            </a:r>
            <a:r>
              <a:rPr sz="1300" spc="5" dirty="0">
                <a:latin typeface="Calibri"/>
                <a:cs typeface="Calibri"/>
              </a:rPr>
              <a:t>datos </a:t>
            </a:r>
            <a:r>
              <a:rPr sz="1300" dirty="0">
                <a:latin typeface="Calibri"/>
                <a:cs typeface="Calibri"/>
              </a:rPr>
              <a:t>de </a:t>
            </a:r>
            <a:r>
              <a:rPr sz="1300" spc="-5" dirty="0">
                <a:latin typeface="Calibri"/>
                <a:cs typeface="Calibri"/>
              </a:rPr>
              <a:t>los </a:t>
            </a:r>
            <a:r>
              <a:rPr sz="1300" b="1" dirty="0">
                <a:latin typeface="Calibri"/>
                <a:cs typeface="Calibri"/>
              </a:rPr>
              <a:t>4 mítos </a:t>
            </a:r>
            <a:r>
              <a:rPr sz="1300" dirty="0">
                <a:latin typeface="Calibri"/>
                <a:cs typeface="Calibri"/>
              </a:rPr>
              <a:t>de </a:t>
            </a:r>
            <a:r>
              <a:rPr sz="1300" spc="-5" dirty="0">
                <a:latin typeface="Calibri"/>
                <a:cs typeface="Calibri"/>
              </a:rPr>
              <a:t>los </a:t>
            </a:r>
            <a:r>
              <a:rPr sz="1300" spc="5" dirty="0">
                <a:latin typeface="Calibri"/>
                <a:cs typeface="Calibri"/>
              </a:rPr>
              <a:t>elementos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seleccionados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529555" y="6909207"/>
            <a:ext cx="6182995" cy="831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80770" algn="l"/>
                <a:tab pos="3220085" algn="l"/>
              </a:tabLst>
            </a:pPr>
            <a:r>
              <a:rPr sz="1300" i="1" spc="5" dirty="0">
                <a:latin typeface="Calibri"/>
                <a:cs typeface="Calibri"/>
              </a:rPr>
              <a:t>Etapa</a:t>
            </a:r>
            <a:r>
              <a:rPr sz="1300" i="1" spc="10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4	Entrega </a:t>
            </a:r>
            <a:r>
              <a:rPr sz="1300" i="1" spc="-5" dirty="0">
                <a:latin typeface="Calibri"/>
                <a:cs typeface="Calibri"/>
              </a:rPr>
              <a:t>30</a:t>
            </a:r>
            <a:r>
              <a:rPr sz="1300" i="1" spc="15" dirty="0">
                <a:latin typeface="Calibri"/>
                <a:cs typeface="Calibri"/>
              </a:rPr>
              <a:t> </a:t>
            </a:r>
            <a:r>
              <a:rPr sz="1300" i="1" spc="5" dirty="0">
                <a:latin typeface="Calibri"/>
                <a:cs typeface="Calibri"/>
              </a:rPr>
              <a:t>de abril	</a:t>
            </a:r>
            <a:r>
              <a:rPr sz="1300" i="1" dirty="0">
                <a:latin typeface="Calibri"/>
                <a:cs typeface="Calibri"/>
              </a:rPr>
              <a:t>(Valor </a:t>
            </a:r>
            <a:r>
              <a:rPr sz="1300" i="1" spc="-5" dirty="0">
                <a:latin typeface="Calibri"/>
                <a:cs typeface="Calibri"/>
              </a:rPr>
              <a:t>0.5</a:t>
            </a:r>
            <a:r>
              <a:rPr sz="1300" i="1" spc="-15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puntos)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102800"/>
              </a:lnSpc>
            </a:pPr>
            <a:r>
              <a:rPr sz="1300" b="1" dirty="0">
                <a:latin typeface="Calibri"/>
                <a:cs typeface="Calibri"/>
              </a:rPr>
              <a:t>Producto a entregar: Tabla </a:t>
            </a:r>
            <a:r>
              <a:rPr sz="1300" b="1" spc="-10" dirty="0">
                <a:latin typeface="Calibri"/>
                <a:cs typeface="Calibri"/>
              </a:rPr>
              <a:t>con </a:t>
            </a:r>
            <a:r>
              <a:rPr sz="1300" b="1" spc="-5" dirty="0">
                <a:latin typeface="Calibri"/>
                <a:cs typeface="Calibri"/>
              </a:rPr>
              <a:t>elementos, </a:t>
            </a:r>
            <a:r>
              <a:rPr sz="1300" b="1" dirty="0">
                <a:latin typeface="Calibri"/>
                <a:cs typeface="Calibri"/>
              </a:rPr>
              <a:t>datos </a:t>
            </a:r>
            <a:r>
              <a:rPr sz="1300" b="1" spc="-5" dirty="0">
                <a:latin typeface="Calibri"/>
                <a:cs typeface="Calibri"/>
              </a:rPr>
              <a:t>química </a:t>
            </a:r>
            <a:r>
              <a:rPr sz="1300" b="1" dirty="0">
                <a:latin typeface="Calibri"/>
                <a:cs typeface="Calibri"/>
              </a:rPr>
              <a:t>(Evalúa </a:t>
            </a:r>
            <a:r>
              <a:rPr sz="1300" b="1" spc="-5" dirty="0">
                <a:latin typeface="Calibri"/>
                <a:cs typeface="Calibri"/>
              </a:rPr>
              <a:t>Química) </a:t>
            </a:r>
            <a:r>
              <a:rPr sz="1300" b="1" dirty="0">
                <a:latin typeface="Calibri"/>
                <a:cs typeface="Calibri"/>
              </a:rPr>
              <a:t>y </a:t>
            </a:r>
            <a:r>
              <a:rPr sz="1300" b="1" spc="-5" dirty="0">
                <a:latin typeface="Calibri"/>
                <a:cs typeface="Calibri"/>
              </a:rPr>
              <a:t>ejercicio </a:t>
            </a:r>
            <a:r>
              <a:rPr sz="1300" b="1" dirty="0">
                <a:latin typeface="Calibri"/>
                <a:cs typeface="Calibri"/>
              </a:rPr>
              <a:t>del  Química mitológica. (Evalúa</a:t>
            </a:r>
            <a:r>
              <a:rPr sz="1300" b="1" spc="254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etimologías)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01514" y="7920097"/>
            <a:ext cx="478726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845" algn="l"/>
              </a:tabLst>
            </a:pPr>
            <a:r>
              <a:rPr sz="1300" spc="-5" dirty="0">
                <a:latin typeface="Calibri"/>
                <a:cs typeface="Calibri"/>
              </a:rPr>
              <a:t>8.	</a:t>
            </a:r>
            <a:r>
              <a:rPr sz="1300" dirty="0">
                <a:latin typeface="Calibri"/>
                <a:cs typeface="Calibri"/>
              </a:rPr>
              <a:t>Química mitológica </a:t>
            </a:r>
            <a:r>
              <a:rPr sz="1300" spc="-5" dirty="0">
                <a:latin typeface="Calibri"/>
                <a:cs typeface="Calibri"/>
              </a:rPr>
              <a:t>(pp 281 </a:t>
            </a:r>
            <a:r>
              <a:rPr sz="1300" dirty="0">
                <a:latin typeface="Calibri"/>
                <a:cs typeface="Calibri"/>
              </a:rPr>
              <a:t>-290). </a:t>
            </a:r>
            <a:r>
              <a:rPr sz="1300" spc="-5" dirty="0">
                <a:latin typeface="Calibri"/>
                <a:cs typeface="Calibri"/>
              </a:rPr>
              <a:t>Se </a:t>
            </a:r>
            <a:r>
              <a:rPr sz="1300" dirty="0">
                <a:latin typeface="Calibri"/>
                <a:cs typeface="Calibri"/>
              </a:rPr>
              <a:t>anexa ejercicio para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resolver.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801514" y="8327471"/>
            <a:ext cx="5930265" cy="425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3845" marR="5080" indent="-271780">
              <a:lnSpc>
                <a:spcPct val="101099"/>
              </a:lnSpc>
              <a:spcBef>
                <a:spcPts val="90"/>
              </a:spcBef>
              <a:tabLst>
                <a:tab pos="283845" algn="l"/>
              </a:tabLst>
            </a:pPr>
            <a:r>
              <a:rPr sz="1300" spc="-5" dirty="0">
                <a:latin typeface="Calibri"/>
                <a:cs typeface="Calibri"/>
              </a:rPr>
              <a:t>9.	Anexa </a:t>
            </a:r>
            <a:r>
              <a:rPr sz="1300" dirty="0">
                <a:latin typeface="Calibri"/>
                <a:cs typeface="Calibri"/>
              </a:rPr>
              <a:t>a la tabla </a:t>
            </a:r>
            <a:r>
              <a:rPr sz="1300" spc="-5" dirty="0">
                <a:latin typeface="Calibri"/>
                <a:cs typeface="Calibri"/>
              </a:rPr>
              <a:t>los </a:t>
            </a:r>
            <a:r>
              <a:rPr sz="1300" spc="5" dirty="0">
                <a:latin typeface="Calibri"/>
                <a:cs typeface="Calibri"/>
              </a:rPr>
              <a:t>datos </a:t>
            </a:r>
            <a:r>
              <a:rPr sz="1300" dirty="0">
                <a:latin typeface="Calibri"/>
                <a:cs typeface="Calibri"/>
              </a:rPr>
              <a:t>de </a:t>
            </a:r>
            <a:r>
              <a:rPr sz="1300" b="1" dirty="0">
                <a:latin typeface="Calibri"/>
                <a:cs typeface="Calibri"/>
              </a:rPr>
              <a:t>6 mítos </a:t>
            </a:r>
            <a:r>
              <a:rPr sz="1300" dirty="0">
                <a:latin typeface="Calibri"/>
                <a:cs typeface="Calibri"/>
              </a:rPr>
              <a:t>más , </a:t>
            </a:r>
            <a:r>
              <a:rPr sz="1300" spc="-5" dirty="0">
                <a:latin typeface="Calibri"/>
                <a:cs typeface="Calibri"/>
              </a:rPr>
              <a:t>los </a:t>
            </a:r>
            <a:r>
              <a:rPr sz="1300" dirty="0">
                <a:latin typeface="Calibri"/>
                <a:cs typeface="Calibri"/>
              </a:rPr>
              <a:t>cuales selecciones libremente </a:t>
            </a:r>
            <a:r>
              <a:rPr sz="1300" spc="-5" dirty="0">
                <a:latin typeface="Calibri"/>
                <a:cs typeface="Calibri"/>
              </a:rPr>
              <a:t>por </a:t>
            </a:r>
            <a:r>
              <a:rPr sz="1300" dirty="0">
                <a:latin typeface="Calibri"/>
                <a:cs typeface="Calibri"/>
              </a:rPr>
              <a:t>la  importancia que tienen en </a:t>
            </a:r>
            <a:r>
              <a:rPr sz="1300" spc="-5" dirty="0">
                <a:latin typeface="Calibri"/>
                <a:cs typeface="Calibri"/>
              </a:rPr>
              <a:t>la </a:t>
            </a:r>
            <a:r>
              <a:rPr sz="1300" dirty="0">
                <a:latin typeface="Calibri"/>
                <a:cs typeface="Calibri"/>
              </a:rPr>
              <a:t>vida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diaria.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1" y="2612485"/>
            <a:ext cx="13695468" cy="6465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2393" y="835441"/>
            <a:ext cx="527875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1" spc="10" dirty="0">
                <a:latin typeface="Courier New"/>
                <a:cs typeface="Courier New"/>
              </a:rPr>
              <a:t>QUÍMICA</a:t>
            </a:r>
            <a:r>
              <a:rPr sz="3600" b="1" spc="-50" dirty="0">
                <a:latin typeface="Courier New"/>
                <a:cs typeface="Courier New"/>
              </a:rPr>
              <a:t> </a:t>
            </a:r>
            <a:r>
              <a:rPr sz="3600" b="1" spc="15" dirty="0">
                <a:latin typeface="Courier New"/>
                <a:cs typeface="Courier New"/>
              </a:rPr>
              <a:t>ETIMOLÓGICA</a:t>
            </a:r>
            <a:endParaRPr sz="3600">
              <a:latin typeface="Courier New"/>
              <a:cs typeface="Courier Ne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97686" y="558223"/>
            <a:ext cx="5434052" cy="1167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944990" y="1872059"/>
            <a:ext cx="16865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918844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En	esta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44990" y="2249011"/>
            <a:ext cx="9683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forma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31931" y="2249011"/>
            <a:ext cx="40259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de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35331" y="1872059"/>
            <a:ext cx="2352040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actividad,</a:t>
            </a:r>
            <a:endParaRPr sz="2450">
              <a:latin typeface="Courier New"/>
              <a:cs typeface="Courier New"/>
            </a:endParaRPr>
          </a:p>
          <a:p>
            <a:pPr marL="830580">
              <a:lnSpc>
                <a:spcPct val="100000"/>
              </a:lnSpc>
              <a:spcBef>
                <a:spcPts val="3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trabajo,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50053" y="1872059"/>
            <a:ext cx="1158240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tarea,</a:t>
            </a:r>
            <a:endParaRPr sz="245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el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44990" y="2625962"/>
            <a:ext cx="209931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aprendizaje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369168" y="2625962"/>
            <a:ext cx="223520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39775" algn="l"/>
                <a:tab pos="1467485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no	es	solo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929016" y="2625962"/>
            <a:ext cx="7797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para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531288" y="3002915"/>
            <a:ext cx="31775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 marR="5080" indent="-44450">
              <a:lnSpc>
                <a:spcPct val="101000"/>
              </a:lnSpc>
              <a:spcBef>
                <a:spcPts val="95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considero que 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he  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esta</a:t>
            </a:r>
            <a:r>
              <a:rPr sz="2450" spc="680" dirty="0">
                <a:solidFill>
                  <a:srgbClr val="0433FF"/>
                </a:solidFill>
                <a:latin typeface="Courier New"/>
                <a:cs typeface="Courier New"/>
              </a:rPr>
              <a:t> 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experiencia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44990" y="3002915"/>
            <a:ext cx="251714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los alumnos,  aprendido de  a</a:t>
            </a:r>
            <a:r>
              <a:rPr sz="2450" spc="280" dirty="0">
                <a:solidFill>
                  <a:srgbClr val="0433FF"/>
                </a:solidFill>
                <a:latin typeface="Courier New"/>
                <a:cs typeface="Courier New"/>
              </a:rPr>
              <a:t> 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compartir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042970" y="3756818"/>
            <a:ext cx="266509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conocimientos,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4990" y="4133770"/>
            <a:ext cx="42138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315210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entrelazar	conceptos,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550776" y="4133770"/>
            <a:ext cx="115633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formas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44990" y="4510722"/>
            <a:ext cx="193167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  <a:tabLst>
                <a:tab pos="556260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de pensar,  </a:t>
            </a:r>
            <a:r>
              <a:rPr sz="2450" dirty="0">
                <a:solidFill>
                  <a:srgbClr val="0433FF"/>
                </a:solidFill>
                <a:latin typeface="Courier New"/>
                <a:cs typeface="Courier New"/>
              </a:rPr>
              <a:t> 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y	por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252432" y="4887674"/>
            <a:ext cx="9683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hasta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44990" y="5264626"/>
            <a:ext cx="134556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estilos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410203" y="4510722"/>
            <a:ext cx="429831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49605">
              <a:lnSpc>
                <a:spcPct val="101000"/>
              </a:lnSpc>
              <a:spcBef>
                <a:spcPts val="95"/>
              </a:spcBef>
              <a:tabLst>
                <a:tab pos="933450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formas de 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trabajar;  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que	no,</a:t>
            </a:r>
            <a:endParaRPr sz="2450">
              <a:latin typeface="Courier New"/>
              <a:cs typeface="Courier New"/>
            </a:endParaRPr>
          </a:p>
          <a:p>
            <a:pPr marL="123189">
              <a:lnSpc>
                <a:spcPct val="100000"/>
              </a:lnSpc>
              <a:spcBef>
                <a:spcPts val="25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de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550560" y="4887674"/>
            <a:ext cx="1158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 marR="5080" indent="-1905">
              <a:lnSpc>
                <a:spcPct val="101000"/>
              </a:lnSpc>
              <a:spcBef>
                <a:spcPts val="95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copiar  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clase,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44990" y="5641578"/>
            <a:ext cx="207263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928369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de	mandar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154274" y="5264626"/>
            <a:ext cx="3554095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exponer</a:t>
            </a:r>
            <a:r>
              <a:rPr sz="2450" spc="535" dirty="0">
                <a:solidFill>
                  <a:srgbClr val="0433FF"/>
                </a:solidFill>
                <a:latin typeface="Courier New"/>
                <a:cs typeface="Courier New"/>
              </a:rPr>
              <a:t> 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una</a:t>
            </a:r>
            <a:endParaRPr sz="2450">
              <a:latin typeface="Courier New"/>
              <a:cs typeface="Courier New"/>
            </a:endParaRPr>
          </a:p>
          <a:p>
            <a:pPr marL="389255">
              <a:lnSpc>
                <a:spcPct val="100000"/>
              </a:lnSpc>
              <a:spcBef>
                <a:spcPts val="30"/>
              </a:spcBef>
              <a:tabLst>
                <a:tab pos="1494155" algn="l"/>
                <a:tab pos="3164205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una	tarea,	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de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44990" y="6018529"/>
            <a:ext cx="379539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titular</a:t>
            </a:r>
            <a:r>
              <a:rPr sz="2450" spc="-10" dirty="0">
                <a:solidFill>
                  <a:srgbClr val="0433FF"/>
                </a:solidFill>
                <a:latin typeface="Courier New"/>
                <a:cs typeface="Courier New"/>
              </a:rPr>
              <a:t> 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actividades.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44990" y="6772433"/>
            <a:ext cx="364871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17550" algn="l"/>
                <a:tab pos="1422400" algn="l"/>
                <a:tab pos="2504440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No	ha	sido	fácil,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44990" y="7149385"/>
            <a:ext cx="222885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  <a:tabLst>
                <a:tab pos="1084580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buen	tiempo  menos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669105" y="7526337"/>
            <a:ext cx="11569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tiempo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465918" y="6772433"/>
            <a:ext cx="324294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30020">
              <a:lnSpc>
                <a:spcPct val="101000"/>
              </a:lnSpc>
              <a:spcBef>
                <a:spcPts val="95"/>
              </a:spcBef>
              <a:tabLst>
                <a:tab pos="707390" algn="l"/>
                <a:tab pos="1779270" algn="l"/>
                <a:tab pos="2147570" algn="l"/>
                <a:tab pos="2852420" algn="l"/>
                <a:tab pos="3039745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ya	es	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un  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en</a:t>
            </a:r>
            <a:r>
              <a:rPr sz="2450" dirty="0">
                <a:solidFill>
                  <a:srgbClr val="0433FF"/>
                </a:solidFill>
                <a:latin typeface="Courier New"/>
                <a:cs typeface="Courier New"/>
              </a:rPr>
              <a:t>	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esta</a:t>
            </a:r>
            <a:r>
              <a:rPr sz="2450" dirty="0">
                <a:solidFill>
                  <a:srgbClr val="0433FF"/>
                </a:solidFill>
                <a:latin typeface="Courier New"/>
                <a:cs typeface="Courier New"/>
              </a:rPr>
              <a:t>	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labor</a:t>
            </a:r>
            <a:r>
              <a:rPr sz="2450" dirty="0">
                <a:solidFill>
                  <a:srgbClr val="0433FF"/>
                </a:solidFill>
                <a:latin typeface="Courier New"/>
                <a:cs typeface="Courier New"/>
              </a:rPr>
              <a:t>		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y</a:t>
            </a:r>
            <a:endParaRPr sz="2450">
              <a:latin typeface="Courier New"/>
              <a:cs typeface="Courier New"/>
            </a:endParaRPr>
          </a:p>
          <a:p>
            <a:pPr marL="1128395">
              <a:lnSpc>
                <a:spcPct val="100000"/>
              </a:lnSpc>
              <a:spcBef>
                <a:spcPts val="25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en</a:t>
            </a:r>
            <a:endParaRPr sz="2450">
              <a:latin typeface="Courier New"/>
              <a:cs typeface="Courier New"/>
            </a:endParaRPr>
          </a:p>
          <a:p>
            <a:pPr marL="548005">
              <a:lnSpc>
                <a:spcPct val="100000"/>
              </a:lnSpc>
              <a:spcBef>
                <a:spcPts val="3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con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944990" y="7903289"/>
            <a:ext cx="30689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  <a:tabLst>
                <a:tab pos="2489835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conexiones  asignaturas</a:t>
            </a:r>
            <a:r>
              <a:rPr sz="2450" dirty="0">
                <a:solidFill>
                  <a:srgbClr val="0433FF"/>
                </a:solidFill>
                <a:latin typeface="Courier New"/>
                <a:cs typeface="Courier New"/>
              </a:rPr>
              <a:t>	</a:t>
            </a: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que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392090" y="8280241"/>
            <a:ext cx="9683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nunca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436987" y="8657193"/>
            <a:ext cx="23082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918335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trabajar	de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8738625" y="7526337"/>
            <a:ext cx="97028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just">
              <a:lnSpc>
                <a:spcPct val="101000"/>
              </a:lnSpc>
              <a:spcBef>
                <a:spcPts val="95"/>
              </a:spcBef>
            </a:pP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hacer  otras  pensé</a:t>
            </a:r>
            <a:endParaRPr sz="2450">
              <a:latin typeface="Courier New"/>
              <a:cs typeface="Courier New"/>
            </a:endParaRPr>
          </a:p>
          <a:p>
            <a:pPr marL="391160">
              <a:lnSpc>
                <a:spcPct val="100000"/>
              </a:lnSpc>
              <a:spcBef>
                <a:spcPts val="25"/>
              </a:spcBef>
            </a:pP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una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944990" y="8657193"/>
            <a:ext cx="96837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que  forma  solo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908228" y="8657193"/>
            <a:ext cx="115697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podría</a:t>
            </a:r>
            <a:endParaRPr sz="2450">
              <a:latin typeface="Courier New"/>
              <a:cs typeface="Courier New"/>
            </a:endParaRPr>
          </a:p>
          <a:p>
            <a:pPr marL="158750" marR="124460" indent="299085">
              <a:lnSpc>
                <a:spcPts val="2970"/>
              </a:lnSpc>
              <a:spcBef>
                <a:spcPts val="105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tan  para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164293" y="9411096"/>
            <a:ext cx="207772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44855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el	alumno,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386695" y="9034144"/>
            <a:ext cx="3320415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0"/>
              </a:spcBef>
              <a:tabLst>
                <a:tab pos="2917190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significativa	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no</a:t>
            </a:r>
            <a:endParaRPr sz="245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  <a:tabLst>
                <a:tab pos="732155" algn="l"/>
              </a:tabLst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si	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no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944990" y="9788049"/>
            <a:ext cx="30416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0433FF"/>
                </a:solidFill>
                <a:latin typeface="Courier New"/>
                <a:cs typeface="Courier New"/>
              </a:rPr>
              <a:t>para mi</a:t>
            </a:r>
            <a:r>
              <a:rPr sz="2450" spc="-50" dirty="0">
                <a:solidFill>
                  <a:srgbClr val="0433FF"/>
                </a:solidFill>
                <a:latin typeface="Courier New"/>
                <a:cs typeface="Courier New"/>
              </a:rPr>
              <a:t> </a:t>
            </a:r>
            <a:r>
              <a:rPr sz="2450" spc="5" dirty="0">
                <a:solidFill>
                  <a:srgbClr val="0433FF"/>
                </a:solidFill>
                <a:latin typeface="Courier New"/>
                <a:cs typeface="Courier New"/>
              </a:rPr>
              <a:t>también.</a:t>
            </a:r>
            <a:endParaRPr sz="24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10669" y="4707935"/>
            <a:ext cx="7754620" cy="1258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119600"/>
              </a:lnSpc>
              <a:spcBef>
                <a:spcPts val="120"/>
              </a:spcBef>
            </a:pPr>
            <a:r>
              <a:rPr sz="1350" b="0" spc="10" dirty="0">
                <a:latin typeface="Calibri Light"/>
                <a:cs typeface="Calibri Light"/>
              </a:rPr>
              <a:t>Debo mencionar </a:t>
            </a:r>
            <a:r>
              <a:rPr sz="1350" b="0" spc="5" dirty="0">
                <a:latin typeface="Calibri Light"/>
                <a:cs typeface="Calibri Light"/>
              </a:rPr>
              <a:t>que </a:t>
            </a:r>
            <a:r>
              <a:rPr sz="1350" b="0" spc="10" dirty="0">
                <a:latin typeface="Calibri Light"/>
                <a:cs typeface="Calibri Light"/>
              </a:rPr>
              <a:t>el </a:t>
            </a:r>
            <a:r>
              <a:rPr sz="1350" b="0" spc="15" dirty="0">
                <a:latin typeface="Calibri Light"/>
                <a:cs typeface="Calibri Light"/>
              </a:rPr>
              <a:t>tema de </a:t>
            </a:r>
            <a:r>
              <a:rPr sz="1350" b="0" spc="5" dirty="0">
                <a:latin typeface="Calibri Light"/>
                <a:cs typeface="Calibri Light"/>
              </a:rPr>
              <a:t>la tecnología </a:t>
            </a:r>
            <a:r>
              <a:rPr sz="1350" b="0" spc="10" dirty="0">
                <a:latin typeface="Calibri Light"/>
                <a:cs typeface="Calibri Light"/>
              </a:rPr>
              <a:t>es </a:t>
            </a:r>
            <a:r>
              <a:rPr sz="1350" b="0" dirty="0">
                <a:latin typeface="Calibri Light"/>
                <a:cs typeface="Calibri Light"/>
              </a:rPr>
              <a:t>difícil </a:t>
            </a:r>
            <a:r>
              <a:rPr sz="1350" b="0" spc="5" dirty="0">
                <a:latin typeface="Calibri Light"/>
                <a:cs typeface="Calibri Light"/>
              </a:rPr>
              <a:t>para </a:t>
            </a:r>
            <a:r>
              <a:rPr sz="1350" b="0" dirty="0">
                <a:latin typeface="Calibri Light"/>
                <a:cs typeface="Calibri Light"/>
              </a:rPr>
              <a:t>mi; sin </a:t>
            </a:r>
            <a:r>
              <a:rPr sz="1350" b="0" spc="10" dirty="0">
                <a:latin typeface="Calibri Light"/>
                <a:cs typeface="Calibri Light"/>
              </a:rPr>
              <a:t>embargo lo </a:t>
            </a:r>
            <a:r>
              <a:rPr sz="1350" b="0" spc="15" dirty="0">
                <a:latin typeface="Calibri Light"/>
                <a:cs typeface="Calibri Light"/>
              </a:rPr>
              <a:t>he hecho </a:t>
            </a:r>
            <a:r>
              <a:rPr sz="1350" b="0" spc="10" dirty="0">
                <a:latin typeface="Calibri Light"/>
                <a:cs typeface="Calibri Light"/>
              </a:rPr>
              <a:t>y </a:t>
            </a:r>
            <a:r>
              <a:rPr sz="1350" b="0" spc="15" dirty="0">
                <a:latin typeface="Calibri Light"/>
                <a:cs typeface="Calibri Light"/>
              </a:rPr>
              <a:t>he </a:t>
            </a:r>
            <a:r>
              <a:rPr sz="1350" b="0" spc="5" dirty="0">
                <a:latin typeface="Calibri Light"/>
                <a:cs typeface="Calibri Light"/>
              </a:rPr>
              <a:t>visto </a:t>
            </a:r>
            <a:r>
              <a:rPr sz="1350" b="0" spc="10" dirty="0">
                <a:latin typeface="Calibri Light"/>
                <a:cs typeface="Calibri Light"/>
              </a:rPr>
              <a:t>con </a:t>
            </a:r>
            <a:r>
              <a:rPr sz="1350" b="0" spc="15" dirty="0">
                <a:latin typeface="Calibri Light"/>
                <a:cs typeface="Calibri Light"/>
              </a:rPr>
              <a:t>mis  alumno </a:t>
            </a:r>
            <a:r>
              <a:rPr sz="1350" b="0" spc="5" dirty="0">
                <a:latin typeface="Calibri Light"/>
                <a:cs typeface="Calibri Light"/>
              </a:rPr>
              <a:t>que </a:t>
            </a:r>
            <a:r>
              <a:rPr sz="1350" b="0" spc="10" dirty="0">
                <a:latin typeface="Calibri Light"/>
                <a:cs typeface="Calibri Light"/>
              </a:rPr>
              <a:t>el aprendizaje o </a:t>
            </a:r>
            <a:r>
              <a:rPr sz="1350" b="0" spc="5" dirty="0">
                <a:latin typeface="Calibri Light"/>
                <a:cs typeface="Calibri Light"/>
              </a:rPr>
              <a:t>las </a:t>
            </a:r>
            <a:r>
              <a:rPr sz="1350" b="0" spc="15" dirty="0">
                <a:latin typeface="Calibri Light"/>
                <a:cs typeface="Calibri Light"/>
              </a:rPr>
              <a:t>formas de </a:t>
            </a:r>
            <a:r>
              <a:rPr sz="1350" b="0" spc="10" dirty="0">
                <a:latin typeface="Calibri Light"/>
                <a:cs typeface="Calibri Light"/>
              </a:rPr>
              <a:t>aprendizaje también </a:t>
            </a:r>
            <a:r>
              <a:rPr sz="1350" b="0" spc="5" dirty="0">
                <a:latin typeface="Calibri Light"/>
                <a:cs typeface="Calibri Light"/>
              </a:rPr>
              <a:t>son digeribles, </a:t>
            </a:r>
            <a:r>
              <a:rPr sz="1350" b="0" spc="10" dirty="0">
                <a:latin typeface="Calibri Light"/>
                <a:cs typeface="Calibri Light"/>
              </a:rPr>
              <a:t>y </a:t>
            </a:r>
            <a:r>
              <a:rPr sz="1350" b="0" spc="5" dirty="0">
                <a:latin typeface="Calibri Light"/>
                <a:cs typeface="Calibri Light"/>
              </a:rPr>
              <a:t>son </a:t>
            </a:r>
            <a:r>
              <a:rPr sz="1350" b="0" spc="10" dirty="0">
                <a:latin typeface="Calibri Light"/>
                <a:cs typeface="Calibri Light"/>
              </a:rPr>
              <a:t>capaces </a:t>
            </a:r>
            <a:r>
              <a:rPr sz="1350" b="0" spc="15" dirty="0">
                <a:latin typeface="Calibri Light"/>
                <a:cs typeface="Calibri Light"/>
              </a:rPr>
              <a:t>de </a:t>
            </a:r>
            <a:r>
              <a:rPr sz="1350" b="0" spc="10" dirty="0">
                <a:latin typeface="Calibri Light"/>
                <a:cs typeface="Calibri Light"/>
              </a:rPr>
              <a:t>realizar  </a:t>
            </a:r>
            <a:r>
              <a:rPr sz="1350" b="0" spc="5" dirty="0">
                <a:latin typeface="Calibri Light"/>
                <a:cs typeface="Calibri Light"/>
              </a:rPr>
              <a:t>tareas, trabajos, investigaciones, indagaciones </a:t>
            </a:r>
            <a:r>
              <a:rPr sz="1350" b="0" spc="10" dirty="0">
                <a:latin typeface="Calibri Light"/>
                <a:cs typeface="Calibri Light"/>
              </a:rPr>
              <a:t>por </a:t>
            </a:r>
            <a:r>
              <a:rPr sz="1350" b="0" spc="5" dirty="0">
                <a:latin typeface="Calibri Light"/>
                <a:cs typeface="Calibri Light"/>
              </a:rPr>
              <a:t>este </a:t>
            </a:r>
            <a:r>
              <a:rPr sz="1350" b="0" dirty="0">
                <a:latin typeface="Calibri Light"/>
                <a:cs typeface="Calibri Light"/>
              </a:rPr>
              <a:t>medio </a:t>
            </a:r>
            <a:r>
              <a:rPr sz="1350" b="0" spc="10" dirty="0">
                <a:latin typeface="Calibri Light"/>
                <a:cs typeface="Calibri Light"/>
              </a:rPr>
              <a:t>rompiendo el miedo a </a:t>
            </a:r>
            <a:r>
              <a:rPr sz="1350" b="0" spc="5" dirty="0">
                <a:latin typeface="Calibri Light"/>
                <a:cs typeface="Calibri Light"/>
              </a:rPr>
              <a:t>las </a:t>
            </a:r>
            <a:r>
              <a:rPr sz="1350" b="0" spc="10" dirty="0">
                <a:latin typeface="Calibri Light"/>
                <a:cs typeface="Calibri Light"/>
              </a:rPr>
              <a:t>preguntas con el  profesor, por ejemplo </a:t>
            </a:r>
            <a:r>
              <a:rPr sz="1350" b="0" spc="15" dirty="0">
                <a:latin typeface="Calibri Light"/>
                <a:cs typeface="Calibri Light"/>
              </a:rPr>
              <a:t>en </a:t>
            </a:r>
            <a:r>
              <a:rPr sz="1350" b="0" spc="10" dirty="0">
                <a:latin typeface="Calibri Light"/>
                <a:cs typeface="Calibri Light"/>
              </a:rPr>
              <a:t>el </a:t>
            </a:r>
            <a:r>
              <a:rPr sz="1350" b="0" spc="5" dirty="0">
                <a:latin typeface="Calibri Light"/>
                <a:cs typeface="Calibri Light"/>
              </a:rPr>
              <a:t>“classroom”</a:t>
            </a:r>
            <a:r>
              <a:rPr sz="1350" b="0" spc="315" dirty="0">
                <a:latin typeface="Calibri Light"/>
                <a:cs typeface="Calibri Light"/>
              </a:rPr>
              <a:t> </a:t>
            </a:r>
            <a:r>
              <a:rPr sz="1350" b="0" spc="10" dirty="0">
                <a:latin typeface="Calibri Light"/>
                <a:cs typeface="Calibri Light"/>
              </a:rPr>
              <a:t>los alumnos </a:t>
            </a:r>
            <a:r>
              <a:rPr sz="1350" b="0" spc="5" dirty="0">
                <a:latin typeface="Calibri Light"/>
                <a:cs typeface="Calibri Light"/>
              </a:rPr>
              <a:t>comentan </a:t>
            </a:r>
            <a:r>
              <a:rPr sz="1350" b="0" spc="15" dirty="0">
                <a:latin typeface="Calibri Light"/>
                <a:cs typeface="Calibri Light"/>
              </a:rPr>
              <a:t>en </a:t>
            </a:r>
            <a:r>
              <a:rPr sz="1350" b="0" spc="10" dirty="0">
                <a:latin typeface="Calibri Light"/>
                <a:cs typeface="Calibri Light"/>
              </a:rPr>
              <a:t>dicho </a:t>
            </a:r>
            <a:r>
              <a:rPr sz="1350" b="0" spc="5" dirty="0">
                <a:latin typeface="Calibri Light"/>
                <a:cs typeface="Calibri Light"/>
              </a:rPr>
              <a:t>programa </a:t>
            </a:r>
            <a:r>
              <a:rPr sz="1350" b="0" spc="10" dirty="0">
                <a:latin typeface="Calibri Light"/>
                <a:cs typeface="Calibri Light"/>
              </a:rPr>
              <a:t>y </a:t>
            </a:r>
            <a:r>
              <a:rPr sz="1350" b="0" spc="5" dirty="0">
                <a:latin typeface="Calibri Light"/>
                <a:cs typeface="Calibri Light"/>
              </a:rPr>
              <a:t>al </a:t>
            </a:r>
            <a:r>
              <a:rPr sz="1350" b="0" spc="10" dirty="0">
                <a:latin typeface="Calibri Light"/>
                <a:cs typeface="Calibri Light"/>
              </a:rPr>
              <a:t>otro </a:t>
            </a:r>
            <a:r>
              <a:rPr sz="1350" b="0" dirty="0">
                <a:latin typeface="Calibri Light"/>
                <a:cs typeface="Calibri Light"/>
              </a:rPr>
              <a:t>día </a:t>
            </a:r>
            <a:r>
              <a:rPr sz="1350" b="0" spc="-5" dirty="0">
                <a:latin typeface="Calibri Light"/>
                <a:cs typeface="Calibri Light"/>
              </a:rPr>
              <a:t>en </a:t>
            </a:r>
            <a:r>
              <a:rPr sz="1350" b="0" spc="5" dirty="0">
                <a:latin typeface="Calibri Light"/>
                <a:cs typeface="Calibri Light"/>
              </a:rPr>
              <a:t>clase </a:t>
            </a:r>
            <a:r>
              <a:rPr sz="1350" b="0" spc="-10" dirty="0">
                <a:latin typeface="Calibri Light"/>
                <a:cs typeface="Calibri Light"/>
              </a:rPr>
              <a:t>se  </a:t>
            </a:r>
            <a:r>
              <a:rPr sz="1350" b="0" spc="15" dirty="0">
                <a:latin typeface="Calibri Light"/>
                <a:cs typeface="Calibri Light"/>
              </a:rPr>
              <a:t>da una </a:t>
            </a:r>
            <a:r>
              <a:rPr sz="1350" b="0" spc="5" dirty="0">
                <a:latin typeface="Calibri Light"/>
                <a:cs typeface="Calibri Light"/>
              </a:rPr>
              <a:t>relación </a:t>
            </a:r>
            <a:r>
              <a:rPr sz="1350" b="0" spc="15" dirty="0">
                <a:latin typeface="Calibri Light"/>
                <a:cs typeface="Calibri Light"/>
              </a:rPr>
              <a:t>menos </a:t>
            </a:r>
            <a:r>
              <a:rPr sz="1350" b="0" dirty="0">
                <a:latin typeface="Calibri Light"/>
                <a:cs typeface="Calibri Light"/>
              </a:rPr>
              <a:t>difícil </a:t>
            </a:r>
            <a:r>
              <a:rPr sz="1350" b="0" spc="10" dirty="0">
                <a:latin typeface="Calibri Light"/>
                <a:cs typeface="Calibri Light"/>
              </a:rPr>
              <a:t>y de </a:t>
            </a:r>
            <a:r>
              <a:rPr sz="1350" b="0" spc="5" dirty="0">
                <a:latin typeface="Calibri Light"/>
                <a:cs typeface="Calibri Light"/>
              </a:rPr>
              <a:t>confianza </a:t>
            </a:r>
            <a:r>
              <a:rPr sz="1350" b="0" spc="10" dirty="0">
                <a:latin typeface="Calibri Light"/>
                <a:cs typeface="Calibri Light"/>
              </a:rPr>
              <a:t>entre alumno-profesor y</a:t>
            </a:r>
            <a:r>
              <a:rPr sz="1350" b="0" spc="-35" dirty="0">
                <a:latin typeface="Calibri Light"/>
                <a:cs typeface="Calibri Light"/>
              </a:rPr>
              <a:t> </a:t>
            </a:r>
            <a:r>
              <a:rPr sz="1350" b="0" spc="10" dirty="0">
                <a:latin typeface="Calibri Light"/>
                <a:cs typeface="Calibri Light"/>
              </a:rPr>
              <a:t>profesor-alumno.</a:t>
            </a:r>
            <a:endParaRPr sz="13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10669" y="6220859"/>
            <a:ext cx="650430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0" spc="10" dirty="0">
                <a:latin typeface="Calibri Light"/>
                <a:cs typeface="Calibri Light"/>
              </a:rPr>
              <a:t>Definitivamente ha </a:t>
            </a:r>
            <a:r>
              <a:rPr sz="1350" b="0" spc="5" dirty="0">
                <a:latin typeface="Calibri Light"/>
                <a:cs typeface="Calibri Light"/>
              </a:rPr>
              <a:t>sido </a:t>
            </a:r>
            <a:r>
              <a:rPr sz="1350" b="0" spc="15" dirty="0">
                <a:latin typeface="Calibri Light"/>
                <a:cs typeface="Calibri Light"/>
              </a:rPr>
              <a:t>una </a:t>
            </a:r>
            <a:r>
              <a:rPr sz="1350" b="0" spc="5" dirty="0">
                <a:latin typeface="Calibri Light"/>
                <a:cs typeface="Calibri Light"/>
              </a:rPr>
              <a:t>experiencia </a:t>
            </a:r>
            <a:r>
              <a:rPr sz="1350" b="0" spc="10" dirty="0">
                <a:latin typeface="Calibri Light"/>
                <a:cs typeface="Calibri Light"/>
              </a:rPr>
              <a:t>donde he </a:t>
            </a:r>
            <a:r>
              <a:rPr sz="1350" b="0" spc="5" dirty="0">
                <a:latin typeface="Calibri Light"/>
                <a:cs typeface="Calibri Light"/>
              </a:rPr>
              <a:t>visto </a:t>
            </a:r>
            <a:r>
              <a:rPr sz="1350" b="0" spc="10" dirty="0">
                <a:latin typeface="Calibri Light"/>
                <a:cs typeface="Calibri Light"/>
              </a:rPr>
              <a:t>las </a:t>
            </a:r>
            <a:r>
              <a:rPr sz="1350" b="0" spc="5" dirty="0">
                <a:latin typeface="Calibri Light"/>
                <a:cs typeface="Calibri Light"/>
              </a:rPr>
              <a:t>mejoras </a:t>
            </a:r>
            <a:r>
              <a:rPr sz="1350" b="0" spc="15" dirty="0">
                <a:latin typeface="Calibri Light"/>
                <a:cs typeface="Calibri Light"/>
              </a:rPr>
              <a:t>mas </a:t>
            </a:r>
            <a:r>
              <a:rPr sz="1350" b="0" spc="10" dirty="0">
                <a:latin typeface="Calibri Light"/>
                <a:cs typeface="Calibri Light"/>
              </a:rPr>
              <a:t>de lo </a:t>
            </a:r>
            <a:r>
              <a:rPr sz="1350" b="0" spc="15" dirty="0">
                <a:latin typeface="Calibri Light"/>
                <a:cs typeface="Calibri Light"/>
              </a:rPr>
              <a:t>que</a:t>
            </a:r>
            <a:r>
              <a:rPr sz="1350" b="0" spc="-60" dirty="0">
                <a:latin typeface="Calibri Light"/>
                <a:cs typeface="Calibri Light"/>
              </a:rPr>
              <a:t> </a:t>
            </a:r>
            <a:r>
              <a:rPr sz="1350" b="0" spc="5" dirty="0">
                <a:latin typeface="Calibri Light"/>
                <a:cs typeface="Calibri Light"/>
              </a:rPr>
              <a:t>esperaba.</a:t>
            </a:r>
            <a:endParaRPr sz="135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89152" y="1958987"/>
            <a:ext cx="1446530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0" dirty="0">
                <a:latin typeface="Calibri Light"/>
                <a:cs typeface="Calibri Light"/>
              </a:rPr>
              <a:t>Vencer </a:t>
            </a:r>
            <a:r>
              <a:rPr sz="1350" b="0" spc="-10" dirty="0">
                <a:latin typeface="Calibri Light"/>
                <a:cs typeface="Calibri Light"/>
              </a:rPr>
              <a:t>la</a:t>
            </a:r>
            <a:r>
              <a:rPr sz="1350" b="0" spc="-35" dirty="0">
                <a:latin typeface="Calibri Light"/>
                <a:cs typeface="Calibri Light"/>
              </a:rPr>
              <a:t> </a:t>
            </a:r>
            <a:r>
              <a:rPr sz="1350" b="0" spc="-5" dirty="0">
                <a:latin typeface="Calibri Light"/>
                <a:cs typeface="Calibri Light"/>
              </a:rPr>
              <a:t>resistencia</a:t>
            </a:r>
            <a:endParaRPr sz="135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89152" y="2413014"/>
            <a:ext cx="7750175" cy="1252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9400"/>
              </a:lnSpc>
              <a:spcBef>
                <a:spcPts val="85"/>
              </a:spcBef>
            </a:pPr>
            <a:r>
              <a:rPr sz="1350" b="0" spc="10" dirty="0">
                <a:latin typeface="Calibri Light"/>
                <a:cs typeface="Calibri Light"/>
              </a:rPr>
              <a:t>Después </a:t>
            </a:r>
            <a:r>
              <a:rPr sz="1350" b="0" spc="15" dirty="0">
                <a:latin typeface="Calibri Light"/>
                <a:cs typeface="Calibri Light"/>
              </a:rPr>
              <a:t>de un </a:t>
            </a:r>
            <a:r>
              <a:rPr sz="1350" b="0" spc="10" dirty="0">
                <a:latin typeface="Calibri Light"/>
                <a:cs typeface="Calibri Light"/>
              </a:rPr>
              <a:t>largo </a:t>
            </a:r>
            <a:r>
              <a:rPr sz="1350" b="0" spc="5" dirty="0">
                <a:latin typeface="Calibri Light"/>
                <a:cs typeface="Calibri Light"/>
              </a:rPr>
              <a:t>proceso </a:t>
            </a:r>
            <a:r>
              <a:rPr sz="1350" b="0" spc="15" dirty="0">
                <a:latin typeface="Calibri Light"/>
                <a:cs typeface="Calibri Light"/>
              </a:rPr>
              <a:t>de </a:t>
            </a:r>
            <a:r>
              <a:rPr sz="1350" b="0" spc="5" dirty="0">
                <a:latin typeface="Calibri Light"/>
                <a:cs typeface="Calibri Light"/>
              </a:rPr>
              <a:t>aceptación </a:t>
            </a:r>
            <a:r>
              <a:rPr sz="1350" b="0" spc="20" dirty="0">
                <a:latin typeface="Calibri Light"/>
                <a:cs typeface="Calibri Light"/>
              </a:rPr>
              <a:t>me </a:t>
            </a:r>
            <a:r>
              <a:rPr sz="1350" b="0" spc="5" dirty="0">
                <a:latin typeface="Calibri Light"/>
                <a:cs typeface="Calibri Light"/>
              </a:rPr>
              <a:t>animé </a:t>
            </a:r>
            <a:r>
              <a:rPr sz="1350" b="0" spc="10" dirty="0">
                <a:latin typeface="Calibri Light"/>
                <a:cs typeface="Calibri Light"/>
              </a:rPr>
              <a:t>a </a:t>
            </a:r>
            <a:r>
              <a:rPr sz="1350" b="0" dirty="0">
                <a:latin typeface="Calibri Light"/>
                <a:cs typeface="Calibri Light"/>
              </a:rPr>
              <a:t>dar </a:t>
            </a:r>
            <a:r>
              <a:rPr sz="1350" b="0" spc="10" dirty="0">
                <a:latin typeface="Calibri Light"/>
                <a:cs typeface="Calibri Light"/>
              </a:rPr>
              <a:t>el </a:t>
            </a:r>
            <a:r>
              <a:rPr sz="1350" b="0" dirty="0">
                <a:latin typeface="Calibri Light"/>
                <a:cs typeface="Calibri Light"/>
              </a:rPr>
              <a:t>sí, </a:t>
            </a:r>
            <a:r>
              <a:rPr sz="1350" b="0" spc="10" dirty="0">
                <a:latin typeface="Calibri Light"/>
                <a:cs typeface="Calibri Light"/>
              </a:rPr>
              <a:t>era también </a:t>
            </a:r>
            <a:r>
              <a:rPr sz="1350" b="0" spc="-5" dirty="0">
                <a:latin typeface="Calibri Light"/>
                <a:cs typeface="Calibri Light"/>
              </a:rPr>
              <a:t>un </a:t>
            </a:r>
            <a:r>
              <a:rPr sz="1350" b="0" spc="10" dirty="0">
                <a:latin typeface="Calibri Light"/>
                <a:cs typeface="Calibri Light"/>
              </a:rPr>
              <a:t>reto </a:t>
            </a:r>
            <a:r>
              <a:rPr sz="1350" b="0" spc="15" dirty="0">
                <a:latin typeface="Calibri Light"/>
                <a:cs typeface="Calibri Light"/>
              </a:rPr>
              <a:t>pues no </a:t>
            </a:r>
            <a:r>
              <a:rPr sz="1350" b="0" spc="5" dirty="0">
                <a:latin typeface="Calibri Light"/>
                <a:cs typeface="Calibri Light"/>
              </a:rPr>
              <a:t>entendía </a:t>
            </a:r>
            <a:r>
              <a:rPr sz="1350" b="0" spc="10" dirty="0">
                <a:latin typeface="Calibri Light"/>
                <a:cs typeface="Calibri Light"/>
              </a:rPr>
              <a:t>a </a:t>
            </a:r>
            <a:r>
              <a:rPr sz="1350" b="0" spc="-10" dirty="0">
                <a:latin typeface="Calibri Light"/>
                <a:cs typeface="Calibri Light"/>
              </a:rPr>
              <a:t>la  </a:t>
            </a:r>
            <a:r>
              <a:rPr sz="1350" b="0" spc="10" dirty="0">
                <a:latin typeface="Calibri Light"/>
                <a:cs typeface="Calibri Light"/>
              </a:rPr>
              <a:t>maestra </a:t>
            </a:r>
            <a:r>
              <a:rPr sz="1350" b="0" spc="15" dirty="0">
                <a:latin typeface="Calibri Light"/>
                <a:cs typeface="Calibri Light"/>
              </a:rPr>
              <a:t>de </a:t>
            </a:r>
            <a:r>
              <a:rPr sz="1350" b="0" spc="5" dirty="0">
                <a:latin typeface="Calibri Light"/>
                <a:cs typeface="Calibri Light"/>
              </a:rPr>
              <a:t>etimologías</a:t>
            </a:r>
            <a:r>
              <a:rPr sz="1350" b="0" spc="315" dirty="0">
                <a:latin typeface="Calibri Light"/>
                <a:cs typeface="Calibri Light"/>
              </a:rPr>
              <a:t> </a:t>
            </a:r>
            <a:r>
              <a:rPr sz="1350" b="0" dirty="0">
                <a:latin typeface="Calibri Light"/>
                <a:cs typeface="Calibri Light"/>
              </a:rPr>
              <a:t>su </a:t>
            </a:r>
            <a:r>
              <a:rPr sz="1350" b="0" spc="5" dirty="0">
                <a:latin typeface="Calibri Light"/>
                <a:cs typeface="Calibri Light"/>
              </a:rPr>
              <a:t>forma </a:t>
            </a:r>
            <a:r>
              <a:rPr sz="1350" b="0" spc="15" dirty="0">
                <a:latin typeface="Calibri Light"/>
                <a:cs typeface="Calibri Light"/>
              </a:rPr>
              <a:t>de </a:t>
            </a:r>
            <a:r>
              <a:rPr sz="1350" b="0" dirty="0">
                <a:latin typeface="Calibri Light"/>
                <a:cs typeface="Calibri Light"/>
              </a:rPr>
              <a:t>evaluar, calificar </a:t>
            </a:r>
            <a:r>
              <a:rPr sz="1350" b="0" spc="10" dirty="0">
                <a:latin typeface="Calibri Light"/>
                <a:cs typeface="Calibri Light"/>
              </a:rPr>
              <a:t>o </a:t>
            </a:r>
            <a:r>
              <a:rPr sz="1350" b="0" dirty="0">
                <a:latin typeface="Calibri Light"/>
                <a:cs typeface="Calibri Light"/>
              </a:rPr>
              <a:t>su </a:t>
            </a:r>
            <a:r>
              <a:rPr sz="1350" b="0" spc="5" dirty="0">
                <a:latin typeface="Calibri Light"/>
                <a:cs typeface="Calibri Light"/>
              </a:rPr>
              <a:t>forma </a:t>
            </a:r>
            <a:r>
              <a:rPr sz="1350" b="0" spc="15" dirty="0">
                <a:latin typeface="Calibri Light"/>
                <a:cs typeface="Calibri Light"/>
              </a:rPr>
              <a:t>de </a:t>
            </a:r>
            <a:r>
              <a:rPr sz="1350" b="0" spc="5" dirty="0">
                <a:latin typeface="Calibri Light"/>
                <a:cs typeface="Calibri Light"/>
              </a:rPr>
              <a:t>trabajo </a:t>
            </a:r>
            <a:r>
              <a:rPr sz="1350" b="0" spc="10" dirty="0">
                <a:latin typeface="Calibri Light"/>
                <a:cs typeface="Calibri Light"/>
              </a:rPr>
              <a:t>con </a:t>
            </a:r>
            <a:r>
              <a:rPr sz="1350" b="0" spc="-5" dirty="0">
                <a:latin typeface="Calibri Light"/>
                <a:cs typeface="Calibri Light"/>
              </a:rPr>
              <a:t>los </a:t>
            </a:r>
            <a:r>
              <a:rPr sz="1350" b="0" spc="5" dirty="0">
                <a:latin typeface="Calibri Light"/>
                <a:cs typeface="Calibri Light"/>
              </a:rPr>
              <a:t>alumnos. </a:t>
            </a:r>
            <a:r>
              <a:rPr sz="1350" b="0" spc="15" dirty="0">
                <a:latin typeface="Calibri Light"/>
                <a:cs typeface="Calibri Light"/>
              </a:rPr>
              <a:t>He </a:t>
            </a:r>
            <a:r>
              <a:rPr sz="1350" b="0" spc="5" dirty="0">
                <a:latin typeface="Calibri Light"/>
                <a:cs typeface="Calibri Light"/>
              </a:rPr>
              <a:t>llevado </a:t>
            </a:r>
            <a:r>
              <a:rPr sz="1350" b="0" spc="15" dirty="0">
                <a:latin typeface="Calibri Light"/>
                <a:cs typeface="Calibri Light"/>
              </a:rPr>
              <a:t>un  </a:t>
            </a:r>
            <a:r>
              <a:rPr sz="1350" b="0" spc="5" dirty="0">
                <a:latin typeface="Calibri Light"/>
                <a:cs typeface="Calibri Light"/>
              </a:rPr>
              <a:t>aprendizaje continuo, </a:t>
            </a:r>
            <a:r>
              <a:rPr sz="1350" b="0" spc="10" dirty="0">
                <a:latin typeface="Calibri Light"/>
                <a:cs typeface="Calibri Light"/>
              </a:rPr>
              <a:t>año </a:t>
            </a:r>
            <a:r>
              <a:rPr sz="1350" b="0" dirty="0">
                <a:latin typeface="Calibri Light"/>
                <a:cs typeface="Calibri Light"/>
              </a:rPr>
              <a:t>con año </a:t>
            </a:r>
            <a:r>
              <a:rPr sz="1350" b="0" spc="15" dirty="0">
                <a:latin typeface="Calibri Light"/>
                <a:cs typeface="Calibri Light"/>
              </a:rPr>
              <a:t>he </a:t>
            </a:r>
            <a:r>
              <a:rPr sz="1350" b="0" spc="10" dirty="0">
                <a:latin typeface="Calibri Light"/>
                <a:cs typeface="Calibri Light"/>
              </a:rPr>
              <a:t>ido </a:t>
            </a:r>
            <a:r>
              <a:rPr sz="1350" b="0" spc="5" dirty="0">
                <a:latin typeface="Calibri Light"/>
                <a:cs typeface="Calibri Light"/>
              </a:rPr>
              <a:t>adquiriendo conocimientos </a:t>
            </a:r>
            <a:r>
              <a:rPr sz="1350" b="0" spc="10" dirty="0">
                <a:latin typeface="Calibri Light"/>
                <a:cs typeface="Calibri Light"/>
              </a:rPr>
              <a:t>con nuevas </a:t>
            </a:r>
            <a:r>
              <a:rPr sz="1350" b="0" spc="5" dirty="0">
                <a:latin typeface="Calibri Light"/>
                <a:cs typeface="Calibri Light"/>
              </a:rPr>
              <a:t>formas </a:t>
            </a:r>
            <a:r>
              <a:rPr sz="1350" b="0" spc="15" dirty="0">
                <a:latin typeface="Calibri Light"/>
                <a:cs typeface="Calibri Light"/>
              </a:rPr>
              <a:t>de </a:t>
            </a:r>
            <a:r>
              <a:rPr sz="1350" b="0" spc="5" dirty="0">
                <a:latin typeface="Calibri Light"/>
                <a:cs typeface="Calibri Light"/>
              </a:rPr>
              <a:t>aprender,  </a:t>
            </a:r>
            <a:r>
              <a:rPr sz="1350" b="0" spc="10" dirty="0">
                <a:latin typeface="Calibri Light"/>
                <a:cs typeface="Calibri Light"/>
              </a:rPr>
              <a:t>enseñar, de </a:t>
            </a:r>
            <a:r>
              <a:rPr sz="1350" b="0" dirty="0">
                <a:latin typeface="Calibri Light"/>
                <a:cs typeface="Calibri Light"/>
              </a:rPr>
              <a:t>calificar </a:t>
            </a:r>
            <a:r>
              <a:rPr sz="1350" b="0" spc="10" dirty="0">
                <a:latin typeface="Calibri Light"/>
                <a:cs typeface="Calibri Light"/>
              </a:rPr>
              <a:t>y </a:t>
            </a:r>
            <a:r>
              <a:rPr sz="1350" b="0" spc="5" dirty="0">
                <a:latin typeface="Calibri Light"/>
                <a:cs typeface="Calibri Light"/>
              </a:rPr>
              <a:t>también </a:t>
            </a:r>
            <a:r>
              <a:rPr sz="1350" b="0" spc="10" dirty="0">
                <a:latin typeface="Calibri Light"/>
                <a:cs typeface="Calibri Light"/>
              </a:rPr>
              <a:t>he </a:t>
            </a:r>
            <a:r>
              <a:rPr sz="1350" b="0" spc="5" dirty="0">
                <a:latin typeface="Calibri Light"/>
                <a:cs typeface="Calibri Light"/>
              </a:rPr>
              <a:t>perdido </a:t>
            </a:r>
            <a:r>
              <a:rPr sz="1350" b="0" spc="10" dirty="0">
                <a:latin typeface="Calibri Light"/>
                <a:cs typeface="Calibri Light"/>
              </a:rPr>
              <a:t>un poco </a:t>
            </a:r>
            <a:r>
              <a:rPr sz="1350" b="0" spc="-10" dirty="0">
                <a:latin typeface="Calibri Light"/>
                <a:cs typeface="Calibri Light"/>
              </a:rPr>
              <a:t>el </a:t>
            </a:r>
            <a:r>
              <a:rPr sz="1350" b="0" spc="15" dirty="0">
                <a:latin typeface="Calibri Light"/>
                <a:cs typeface="Calibri Light"/>
              </a:rPr>
              <a:t>miedo </a:t>
            </a:r>
            <a:r>
              <a:rPr sz="1350" b="0" spc="10" dirty="0">
                <a:latin typeface="Calibri Light"/>
                <a:cs typeface="Calibri Light"/>
              </a:rPr>
              <a:t>y </a:t>
            </a:r>
            <a:r>
              <a:rPr sz="1350" b="0" spc="-10" dirty="0">
                <a:latin typeface="Calibri Light"/>
                <a:cs typeface="Calibri Light"/>
              </a:rPr>
              <a:t>la </a:t>
            </a:r>
            <a:r>
              <a:rPr sz="1350" b="0" spc="10" dirty="0">
                <a:latin typeface="Calibri Light"/>
                <a:cs typeface="Calibri Light"/>
              </a:rPr>
              <a:t>apatía a </a:t>
            </a:r>
            <a:r>
              <a:rPr sz="1350" b="0" spc="5" dirty="0">
                <a:latin typeface="Calibri Light"/>
                <a:cs typeface="Calibri Light"/>
              </a:rPr>
              <a:t>la tecnología lo </a:t>
            </a:r>
            <a:r>
              <a:rPr sz="1350" b="0" spc="10" dirty="0">
                <a:latin typeface="Calibri Light"/>
                <a:cs typeface="Calibri Light"/>
              </a:rPr>
              <a:t>que </a:t>
            </a:r>
            <a:r>
              <a:rPr sz="1350" b="0" spc="15" dirty="0">
                <a:latin typeface="Calibri Light"/>
                <a:cs typeface="Calibri Light"/>
              </a:rPr>
              <a:t>me </a:t>
            </a:r>
            <a:r>
              <a:rPr sz="1350" b="0" spc="5" dirty="0">
                <a:latin typeface="Calibri Light"/>
                <a:cs typeface="Calibri Light"/>
              </a:rPr>
              <a:t>lleva </a:t>
            </a:r>
            <a:r>
              <a:rPr sz="1350" b="0" spc="10" dirty="0">
                <a:latin typeface="Calibri Light"/>
                <a:cs typeface="Calibri Light"/>
              </a:rPr>
              <a:t>a </a:t>
            </a:r>
            <a:r>
              <a:rPr sz="1350" b="0" spc="20" dirty="0">
                <a:latin typeface="Calibri Light"/>
                <a:cs typeface="Calibri Light"/>
              </a:rPr>
              <a:t>usarla  </a:t>
            </a:r>
            <a:r>
              <a:rPr sz="1350" b="0" spc="15" dirty="0">
                <a:latin typeface="Calibri Light"/>
                <a:cs typeface="Calibri Light"/>
              </a:rPr>
              <a:t>un </a:t>
            </a:r>
            <a:r>
              <a:rPr sz="1350" b="0" spc="10" dirty="0">
                <a:latin typeface="Calibri Light"/>
                <a:cs typeface="Calibri Light"/>
              </a:rPr>
              <a:t>poco</a:t>
            </a:r>
            <a:r>
              <a:rPr sz="1350" b="0" spc="-5" dirty="0">
                <a:latin typeface="Calibri Light"/>
                <a:cs typeface="Calibri Light"/>
              </a:rPr>
              <a:t> </a:t>
            </a:r>
            <a:r>
              <a:rPr sz="1350" b="0" spc="5" dirty="0">
                <a:latin typeface="Calibri Light"/>
                <a:cs typeface="Calibri Light"/>
              </a:rPr>
              <a:t>más.</a:t>
            </a:r>
            <a:endParaRPr sz="135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3224" y="936309"/>
            <a:ext cx="165481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5" dirty="0">
                <a:latin typeface="Calibri Light"/>
                <a:cs typeface="Calibri Light"/>
              </a:rPr>
              <a:t>Experiencia</a:t>
            </a:r>
            <a:r>
              <a:rPr sz="1600" b="0" spc="-40" dirty="0"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docente</a:t>
            </a:r>
            <a:endParaRPr sz="16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0" dirty="0">
                <a:latin typeface="Calibri Light"/>
                <a:cs typeface="Calibri Light"/>
              </a:rPr>
              <a:t>Química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83224" y="1871931"/>
            <a:ext cx="9011285" cy="17392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200"/>
              </a:lnSpc>
              <a:spcBef>
                <a:spcPts val="90"/>
              </a:spcBef>
            </a:pPr>
            <a:r>
              <a:rPr sz="1600" b="0" spc="-5" dirty="0">
                <a:latin typeface="Calibri Light"/>
                <a:cs typeface="Calibri Light"/>
              </a:rPr>
              <a:t>Esta </a:t>
            </a:r>
            <a:r>
              <a:rPr sz="1600" b="0" dirty="0">
                <a:latin typeface="Calibri Light"/>
                <a:cs typeface="Calibri Light"/>
              </a:rPr>
              <a:t>es </a:t>
            </a:r>
            <a:r>
              <a:rPr sz="1600" b="0" spc="5" dirty="0">
                <a:latin typeface="Calibri Light"/>
                <a:cs typeface="Calibri Light"/>
              </a:rPr>
              <a:t>mi </a:t>
            </a:r>
            <a:r>
              <a:rPr sz="1600" b="0" dirty="0">
                <a:latin typeface="Calibri Light"/>
                <a:cs typeface="Calibri Light"/>
              </a:rPr>
              <a:t>experiencia </a:t>
            </a:r>
            <a:r>
              <a:rPr sz="1600" b="0" spc="-5" dirty="0">
                <a:latin typeface="Calibri Light"/>
                <a:cs typeface="Calibri Light"/>
              </a:rPr>
              <a:t>con </a:t>
            </a:r>
            <a:r>
              <a:rPr sz="1600" b="0" spc="-10" dirty="0">
                <a:latin typeface="Calibri Light"/>
                <a:cs typeface="Calibri Light"/>
              </a:rPr>
              <a:t>respecto </a:t>
            </a:r>
            <a:r>
              <a:rPr sz="1600" b="0" dirty="0">
                <a:latin typeface="Calibri Light"/>
                <a:cs typeface="Calibri Light"/>
              </a:rPr>
              <a:t>al proyecto </a:t>
            </a:r>
            <a:r>
              <a:rPr sz="1600" b="0" spc="-10" dirty="0">
                <a:latin typeface="Calibri Light"/>
                <a:cs typeface="Calibri Light"/>
              </a:rPr>
              <a:t>que </a:t>
            </a:r>
            <a:r>
              <a:rPr sz="1600" b="0" dirty="0">
                <a:latin typeface="Calibri Light"/>
                <a:cs typeface="Calibri Light"/>
              </a:rPr>
              <a:t>trabajo </a:t>
            </a:r>
            <a:r>
              <a:rPr sz="1600" b="0" spc="-15" dirty="0">
                <a:latin typeface="Calibri Light"/>
                <a:cs typeface="Calibri Light"/>
              </a:rPr>
              <a:t>con </a:t>
            </a:r>
            <a:r>
              <a:rPr sz="1600" b="0" dirty="0">
                <a:latin typeface="Calibri Light"/>
                <a:cs typeface="Calibri Light"/>
              </a:rPr>
              <a:t>la materia de </a:t>
            </a:r>
            <a:r>
              <a:rPr sz="1600" b="0" spc="-5" dirty="0">
                <a:latin typeface="Calibri Light"/>
                <a:cs typeface="Calibri Light"/>
              </a:rPr>
              <a:t>Etimologías: Todo empezó con  </a:t>
            </a:r>
            <a:r>
              <a:rPr sz="1600" b="0" dirty="0">
                <a:latin typeface="Calibri Light"/>
                <a:cs typeface="Calibri Light"/>
              </a:rPr>
              <a:t>una </a:t>
            </a:r>
            <a:r>
              <a:rPr sz="1600" b="0" spc="-5" dirty="0">
                <a:latin typeface="Calibri Light"/>
                <a:cs typeface="Calibri Light"/>
              </a:rPr>
              <a:t>invitación </a:t>
            </a:r>
            <a:r>
              <a:rPr sz="1600" b="0" spc="-10" dirty="0">
                <a:latin typeface="Calibri Light"/>
                <a:cs typeface="Calibri Light"/>
              </a:rPr>
              <a:t>por </a:t>
            </a:r>
            <a:r>
              <a:rPr sz="1600" b="0" dirty="0">
                <a:latin typeface="Calibri Light"/>
                <a:cs typeface="Calibri Light"/>
              </a:rPr>
              <a:t>parte de la </a:t>
            </a:r>
            <a:r>
              <a:rPr sz="1600" b="0" spc="-5" dirty="0">
                <a:latin typeface="Calibri Light"/>
                <a:cs typeface="Calibri Light"/>
              </a:rPr>
              <a:t>maestra </a:t>
            </a:r>
            <a:r>
              <a:rPr sz="1600" b="0" dirty="0">
                <a:latin typeface="Calibri Light"/>
                <a:cs typeface="Calibri Light"/>
              </a:rPr>
              <a:t>de </a:t>
            </a:r>
            <a:r>
              <a:rPr sz="1600" b="0" spc="-5" dirty="0">
                <a:latin typeface="Calibri Light"/>
                <a:cs typeface="Calibri Light"/>
              </a:rPr>
              <a:t>etimologías </a:t>
            </a:r>
            <a:r>
              <a:rPr sz="1600" b="0" dirty="0">
                <a:latin typeface="Calibri Light"/>
                <a:cs typeface="Calibri Light"/>
              </a:rPr>
              <a:t>la </a:t>
            </a:r>
            <a:r>
              <a:rPr sz="1600" b="0" spc="-15" dirty="0">
                <a:latin typeface="Calibri Light"/>
                <a:cs typeface="Calibri Light"/>
              </a:rPr>
              <a:t>maestra </a:t>
            </a:r>
            <a:r>
              <a:rPr sz="1600" b="0" spc="5" dirty="0">
                <a:latin typeface="Calibri Light"/>
                <a:cs typeface="Calibri Light"/>
              </a:rPr>
              <a:t>Mireya </a:t>
            </a:r>
            <a:r>
              <a:rPr sz="1600" b="0" spc="-10" dirty="0">
                <a:latin typeface="Calibri Light"/>
                <a:cs typeface="Calibri Light"/>
              </a:rPr>
              <a:t>García, </a:t>
            </a:r>
            <a:r>
              <a:rPr sz="1600" b="0" dirty="0">
                <a:latin typeface="Calibri Light"/>
                <a:cs typeface="Calibri Light"/>
              </a:rPr>
              <a:t>en donde </a:t>
            </a:r>
            <a:r>
              <a:rPr sz="1600" b="0" spc="-5" dirty="0">
                <a:latin typeface="Calibri Light"/>
                <a:cs typeface="Calibri Light"/>
              </a:rPr>
              <a:t>realmente </a:t>
            </a:r>
            <a:r>
              <a:rPr sz="1600" b="0" spc="-10" dirty="0">
                <a:latin typeface="Calibri Light"/>
                <a:cs typeface="Calibri Light"/>
              </a:rPr>
              <a:t>hice  caso </a:t>
            </a:r>
            <a:r>
              <a:rPr sz="1600" b="0" spc="-5" dirty="0">
                <a:latin typeface="Calibri Light"/>
                <a:cs typeface="Calibri Light"/>
              </a:rPr>
              <a:t>omiso </a:t>
            </a:r>
            <a:r>
              <a:rPr sz="1600" b="0" dirty="0">
                <a:latin typeface="Calibri Light"/>
                <a:cs typeface="Calibri Light"/>
              </a:rPr>
              <a:t>a </a:t>
            </a:r>
            <a:r>
              <a:rPr sz="1600" b="0" spc="-10" dirty="0">
                <a:latin typeface="Calibri Light"/>
                <a:cs typeface="Calibri Light"/>
              </a:rPr>
              <a:t>su invitación </a:t>
            </a:r>
            <a:r>
              <a:rPr sz="1600" b="0" dirty="0">
                <a:latin typeface="Calibri Light"/>
                <a:cs typeface="Calibri Light"/>
              </a:rPr>
              <a:t>y no </a:t>
            </a:r>
            <a:r>
              <a:rPr sz="1600" b="0" spc="-10" dirty="0">
                <a:latin typeface="Calibri Light"/>
                <a:cs typeface="Calibri Light"/>
              </a:rPr>
              <a:t>hice </a:t>
            </a:r>
            <a:r>
              <a:rPr sz="1600" b="0" spc="-5" dirty="0">
                <a:latin typeface="Calibri Light"/>
                <a:cs typeface="Calibri Light"/>
              </a:rPr>
              <a:t>más. </a:t>
            </a:r>
            <a:r>
              <a:rPr sz="1600" b="0" spc="5" dirty="0">
                <a:latin typeface="Calibri Light"/>
                <a:cs typeface="Calibri Light"/>
              </a:rPr>
              <a:t>El </a:t>
            </a:r>
            <a:r>
              <a:rPr sz="1600" b="0" dirty="0">
                <a:latin typeface="Calibri Light"/>
                <a:cs typeface="Calibri Light"/>
              </a:rPr>
              <a:t>año </a:t>
            </a:r>
            <a:r>
              <a:rPr sz="1600" b="0" spc="-5" dirty="0">
                <a:latin typeface="Calibri Light"/>
                <a:cs typeface="Calibri Light"/>
              </a:rPr>
              <a:t>siguiente </a:t>
            </a:r>
            <a:r>
              <a:rPr sz="1600" b="0" spc="5" dirty="0">
                <a:latin typeface="Calibri Light"/>
                <a:cs typeface="Calibri Light"/>
              </a:rPr>
              <a:t>me </a:t>
            </a:r>
            <a:r>
              <a:rPr sz="1600" b="0" spc="-5" dirty="0">
                <a:latin typeface="Calibri Light"/>
                <a:cs typeface="Calibri Light"/>
              </a:rPr>
              <a:t>volvió </a:t>
            </a:r>
            <a:r>
              <a:rPr sz="1600" b="0" dirty="0">
                <a:latin typeface="Calibri Light"/>
                <a:cs typeface="Calibri Light"/>
              </a:rPr>
              <a:t>a </a:t>
            </a:r>
            <a:r>
              <a:rPr sz="1600" b="0" spc="-5" dirty="0">
                <a:latin typeface="Calibri Light"/>
                <a:cs typeface="Calibri Light"/>
              </a:rPr>
              <a:t>invitar, </a:t>
            </a:r>
            <a:r>
              <a:rPr sz="1600" b="0" dirty="0">
                <a:latin typeface="Calibri Light"/>
                <a:cs typeface="Calibri Light"/>
              </a:rPr>
              <a:t>hice lo mismo y </a:t>
            </a:r>
            <a:r>
              <a:rPr sz="1600" b="0" spc="5" dirty="0">
                <a:latin typeface="Calibri Light"/>
                <a:cs typeface="Calibri Light"/>
              </a:rPr>
              <a:t>ya. </a:t>
            </a:r>
            <a:r>
              <a:rPr sz="1600" b="0" spc="-15" dirty="0">
                <a:latin typeface="Calibri Light"/>
                <a:cs typeface="Calibri Light"/>
              </a:rPr>
              <a:t>Sin </a:t>
            </a:r>
            <a:r>
              <a:rPr sz="1600" b="0" spc="-10" dirty="0">
                <a:latin typeface="Calibri Light"/>
                <a:cs typeface="Calibri Light"/>
              </a:rPr>
              <a:t>embargo  </a:t>
            </a:r>
            <a:r>
              <a:rPr sz="1600" b="0" dirty="0">
                <a:latin typeface="Calibri Light"/>
                <a:cs typeface="Calibri Light"/>
              </a:rPr>
              <a:t>al siguiente </a:t>
            </a:r>
            <a:r>
              <a:rPr sz="1600" b="0" spc="-5" dirty="0">
                <a:latin typeface="Calibri Light"/>
                <a:cs typeface="Calibri Light"/>
              </a:rPr>
              <a:t>ciclo </a:t>
            </a:r>
            <a:r>
              <a:rPr sz="1600" b="0" spc="-10" dirty="0">
                <a:latin typeface="Calibri Light"/>
                <a:cs typeface="Calibri Light"/>
              </a:rPr>
              <a:t>escolar </a:t>
            </a:r>
            <a:r>
              <a:rPr sz="1600" b="0" spc="5" dirty="0">
                <a:latin typeface="Calibri Light"/>
                <a:cs typeface="Calibri Light"/>
              </a:rPr>
              <a:t>me </a:t>
            </a:r>
            <a:r>
              <a:rPr sz="1600" b="0" spc="-5" dirty="0">
                <a:latin typeface="Calibri Light"/>
                <a:cs typeface="Calibri Light"/>
              </a:rPr>
              <a:t>volvió </a:t>
            </a:r>
            <a:r>
              <a:rPr sz="1600" b="0" dirty="0">
                <a:latin typeface="Calibri Light"/>
                <a:cs typeface="Calibri Light"/>
              </a:rPr>
              <a:t>a </a:t>
            </a:r>
            <a:r>
              <a:rPr sz="1600" b="0" spc="-5" dirty="0">
                <a:latin typeface="Calibri Light"/>
                <a:cs typeface="Calibri Light"/>
              </a:rPr>
              <a:t>invitar </a:t>
            </a:r>
            <a:r>
              <a:rPr sz="1600" b="0" dirty="0">
                <a:latin typeface="Calibri Light"/>
                <a:cs typeface="Calibri Light"/>
              </a:rPr>
              <a:t>y entonces </a:t>
            </a:r>
            <a:r>
              <a:rPr sz="1600" b="0" spc="-15" dirty="0">
                <a:latin typeface="Calibri Light"/>
                <a:cs typeface="Calibri Light"/>
              </a:rPr>
              <a:t>acepte, </a:t>
            </a:r>
            <a:r>
              <a:rPr sz="1600" b="0" dirty="0">
                <a:latin typeface="Calibri Light"/>
                <a:cs typeface="Calibri Light"/>
              </a:rPr>
              <a:t>aquí es </a:t>
            </a:r>
            <a:r>
              <a:rPr sz="1600" b="0" spc="-5" dirty="0">
                <a:latin typeface="Calibri Light"/>
                <a:cs typeface="Calibri Light"/>
              </a:rPr>
              <a:t>donde comienza toda </a:t>
            </a:r>
            <a:r>
              <a:rPr sz="1600" b="0" dirty="0">
                <a:latin typeface="Calibri Light"/>
                <a:cs typeface="Calibri Light"/>
              </a:rPr>
              <a:t>la </a:t>
            </a:r>
            <a:r>
              <a:rPr sz="1600" b="0" spc="-5" dirty="0">
                <a:latin typeface="Calibri Light"/>
                <a:cs typeface="Calibri Light"/>
              </a:rPr>
              <a:t>odisea </a:t>
            </a:r>
            <a:r>
              <a:rPr sz="1600" b="0" spc="-20" dirty="0">
                <a:latin typeface="Calibri Light"/>
                <a:cs typeface="Calibri Light"/>
              </a:rPr>
              <a:t>de  </a:t>
            </a:r>
            <a:r>
              <a:rPr sz="1600" b="0" dirty="0">
                <a:latin typeface="Calibri Light"/>
                <a:cs typeface="Calibri Light"/>
              </a:rPr>
              <a:t>trabajar en </a:t>
            </a:r>
            <a:r>
              <a:rPr sz="1600" b="0" spc="5" dirty="0">
                <a:latin typeface="Calibri Light"/>
                <a:cs typeface="Calibri Light"/>
              </a:rPr>
              <a:t>equipo </a:t>
            </a:r>
            <a:r>
              <a:rPr sz="1600" b="0" spc="-5" dirty="0">
                <a:latin typeface="Calibri Light"/>
                <a:cs typeface="Calibri Light"/>
              </a:rPr>
              <a:t>con </a:t>
            </a:r>
            <a:r>
              <a:rPr sz="1600" b="0" dirty="0">
                <a:latin typeface="Calibri Light"/>
                <a:cs typeface="Calibri Light"/>
              </a:rPr>
              <a:t>una </a:t>
            </a:r>
            <a:r>
              <a:rPr sz="1600" b="0" spc="-5" dirty="0">
                <a:latin typeface="Calibri Light"/>
                <a:cs typeface="Calibri Light"/>
              </a:rPr>
              <a:t>materia </a:t>
            </a:r>
            <a:r>
              <a:rPr sz="1600" b="0" dirty="0">
                <a:latin typeface="Calibri Light"/>
                <a:cs typeface="Calibri Light"/>
              </a:rPr>
              <a:t>y </a:t>
            </a:r>
            <a:r>
              <a:rPr sz="1600" b="0" spc="-5" dirty="0">
                <a:latin typeface="Calibri Light"/>
                <a:cs typeface="Calibri Light"/>
              </a:rPr>
              <a:t>maestra con </a:t>
            </a:r>
            <a:r>
              <a:rPr sz="1600" b="0" dirty="0">
                <a:latin typeface="Calibri Light"/>
                <a:cs typeface="Calibri Light"/>
              </a:rPr>
              <a:t>un </a:t>
            </a:r>
            <a:r>
              <a:rPr sz="1600" b="0" spc="-5" dirty="0">
                <a:latin typeface="Calibri Light"/>
                <a:cs typeface="Calibri Light"/>
              </a:rPr>
              <a:t>estilo </a:t>
            </a:r>
            <a:r>
              <a:rPr sz="1600" b="0" dirty="0">
                <a:latin typeface="Calibri Light"/>
                <a:cs typeface="Calibri Light"/>
              </a:rPr>
              <a:t>de trabajo </a:t>
            </a:r>
            <a:r>
              <a:rPr sz="1600" b="0" spc="-5" dirty="0">
                <a:latin typeface="Calibri Light"/>
                <a:cs typeface="Calibri Light"/>
              </a:rPr>
              <a:t>total </a:t>
            </a:r>
            <a:r>
              <a:rPr sz="1600" b="0" dirty="0">
                <a:latin typeface="Calibri Light"/>
                <a:cs typeface="Calibri Light"/>
              </a:rPr>
              <a:t>mente diferente al </a:t>
            </a:r>
            <a:r>
              <a:rPr sz="1600" b="0" spc="-5" dirty="0">
                <a:latin typeface="Calibri Light"/>
                <a:cs typeface="Calibri Light"/>
              </a:rPr>
              <a:t>mío; sin  </a:t>
            </a:r>
            <a:r>
              <a:rPr sz="1600" b="0" dirty="0">
                <a:latin typeface="Calibri Light"/>
                <a:cs typeface="Calibri Light"/>
              </a:rPr>
              <a:t>embargo </a:t>
            </a:r>
            <a:r>
              <a:rPr sz="1600" b="0" spc="-5" dirty="0">
                <a:latin typeface="Calibri Light"/>
                <a:cs typeface="Calibri Light"/>
              </a:rPr>
              <a:t>rompí muchas </a:t>
            </a:r>
            <a:r>
              <a:rPr sz="1600" b="0" dirty="0">
                <a:latin typeface="Calibri Light"/>
                <a:cs typeface="Calibri Light"/>
              </a:rPr>
              <a:t>barreras </a:t>
            </a:r>
            <a:r>
              <a:rPr sz="1600" b="0" spc="-5" dirty="0">
                <a:latin typeface="Calibri Light"/>
                <a:cs typeface="Calibri Light"/>
              </a:rPr>
              <a:t>hasta llegar aquí, </a:t>
            </a:r>
            <a:r>
              <a:rPr sz="1600" b="0" dirty="0">
                <a:latin typeface="Calibri Light"/>
                <a:cs typeface="Calibri Light"/>
              </a:rPr>
              <a:t>y </a:t>
            </a:r>
            <a:r>
              <a:rPr sz="1600" b="0" spc="5" dirty="0">
                <a:latin typeface="Calibri Light"/>
                <a:cs typeface="Calibri Light"/>
              </a:rPr>
              <a:t>más </a:t>
            </a:r>
            <a:r>
              <a:rPr sz="1600" b="0" dirty="0">
                <a:latin typeface="Calibri Light"/>
                <a:cs typeface="Calibri Light"/>
              </a:rPr>
              <a:t>o </a:t>
            </a:r>
            <a:r>
              <a:rPr sz="1600" b="0" spc="-5" dirty="0">
                <a:latin typeface="Calibri Light"/>
                <a:cs typeface="Calibri Light"/>
              </a:rPr>
              <a:t>menos </a:t>
            </a:r>
            <a:r>
              <a:rPr sz="1600" b="0" dirty="0">
                <a:latin typeface="Calibri Light"/>
                <a:cs typeface="Calibri Light"/>
              </a:rPr>
              <a:t>fue</a:t>
            </a:r>
            <a:r>
              <a:rPr sz="1600" b="0" spc="-7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así: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6310" y="3829378"/>
            <a:ext cx="2933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15" dirty="0">
                <a:latin typeface="Calibri Light"/>
                <a:cs typeface="Calibri Light"/>
              </a:rPr>
              <a:t>NO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03869" y="4317317"/>
            <a:ext cx="2933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15" dirty="0">
                <a:latin typeface="Calibri Light"/>
                <a:cs typeface="Calibri Light"/>
              </a:rPr>
              <a:t>NO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95327" y="4317317"/>
            <a:ext cx="2933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15" dirty="0">
                <a:latin typeface="Calibri Light"/>
                <a:cs typeface="Calibri Light"/>
              </a:rPr>
              <a:t>NO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6927" y="4805662"/>
            <a:ext cx="8210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5" dirty="0">
                <a:latin typeface="Calibri Light"/>
                <a:cs typeface="Calibri Light"/>
              </a:rPr>
              <a:t>Invitación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5887" y="5298683"/>
            <a:ext cx="12020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5" dirty="0">
                <a:latin typeface="Calibri Light"/>
                <a:cs typeface="Calibri Light"/>
              </a:rPr>
              <a:t>In</a:t>
            </a:r>
            <a:r>
              <a:rPr sz="1600" b="0" spc="-5" dirty="0">
                <a:latin typeface="Calibri Light"/>
                <a:cs typeface="Calibri Light"/>
              </a:rPr>
              <a:t>c</a:t>
            </a:r>
            <a:r>
              <a:rPr sz="1600" b="0" spc="5" dirty="0">
                <a:latin typeface="Calibri Light"/>
                <a:cs typeface="Calibri Light"/>
              </a:rPr>
              <a:t>er</a:t>
            </a:r>
            <a:r>
              <a:rPr sz="1600" b="0" spc="-10" dirty="0">
                <a:latin typeface="Calibri Light"/>
                <a:cs typeface="Calibri Light"/>
              </a:rPr>
              <a:t>t</a:t>
            </a:r>
            <a:r>
              <a:rPr sz="1600" b="0" spc="5" dirty="0">
                <a:latin typeface="Calibri Light"/>
                <a:cs typeface="Calibri Light"/>
              </a:rPr>
              <a:t>id</a:t>
            </a:r>
            <a:r>
              <a:rPr sz="1600" b="0" spc="-35" dirty="0">
                <a:latin typeface="Calibri Light"/>
                <a:cs typeface="Calibri Light"/>
              </a:rPr>
              <a:t>u</a:t>
            </a:r>
            <a:r>
              <a:rPr sz="1600" b="0" spc="10" dirty="0">
                <a:latin typeface="Calibri Light"/>
                <a:cs typeface="Calibri Light"/>
              </a:rPr>
              <a:t>m</a:t>
            </a:r>
            <a:r>
              <a:rPr sz="1600" b="0" spc="5" dirty="0">
                <a:latin typeface="Calibri Light"/>
                <a:cs typeface="Calibri Light"/>
              </a:rPr>
              <a:t>br</a:t>
            </a:r>
            <a:r>
              <a:rPr sz="1600" b="0" dirty="0">
                <a:latin typeface="Calibri Light"/>
                <a:cs typeface="Calibri Light"/>
              </a:rPr>
              <a:t>e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3300" y="5298683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5" dirty="0">
                <a:latin typeface="Calibri Light"/>
                <a:cs typeface="Calibri Light"/>
              </a:rPr>
              <a:t>D</a:t>
            </a:r>
            <a:r>
              <a:rPr sz="1600" b="0" spc="5" dirty="0">
                <a:latin typeface="Calibri Light"/>
                <a:cs typeface="Calibri Light"/>
              </a:rPr>
              <a:t>uda</a:t>
            </a:r>
            <a:r>
              <a:rPr sz="1600" b="0" dirty="0">
                <a:latin typeface="Calibri Light"/>
                <a:cs typeface="Calibri Light"/>
              </a:rPr>
              <a:t>s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9400" y="5786622"/>
            <a:ext cx="9334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5" dirty="0">
                <a:latin typeface="Calibri Light"/>
                <a:cs typeface="Calibri Light"/>
              </a:rPr>
              <a:t>R</a:t>
            </a:r>
            <a:r>
              <a:rPr sz="1600" b="0" spc="5" dirty="0">
                <a:latin typeface="Calibri Light"/>
                <a:cs typeface="Calibri Light"/>
              </a:rPr>
              <a:t>e</a:t>
            </a:r>
            <a:r>
              <a:rPr sz="1600" b="0" spc="-20" dirty="0">
                <a:latin typeface="Calibri Light"/>
                <a:cs typeface="Calibri Light"/>
              </a:rPr>
              <a:t>s</a:t>
            </a:r>
            <a:r>
              <a:rPr sz="1600" b="0" spc="5" dirty="0">
                <a:latin typeface="Calibri Light"/>
                <a:cs typeface="Calibri Light"/>
              </a:rPr>
              <a:t>i</a:t>
            </a:r>
            <a:r>
              <a:rPr sz="1600" b="0" spc="-20" dirty="0">
                <a:latin typeface="Calibri Light"/>
                <a:cs typeface="Calibri Light"/>
              </a:rPr>
              <a:t>s</a:t>
            </a:r>
            <a:r>
              <a:rPr sz="1600" b="0" spc="-10" dirty="0">
                <a:latin typeface="Calibri Light"/>
                <a:cs typeface="Calibri Light"/>
              </a:rPr>
              <a:t>t</a:t>
            </a:r>
            <a:r>
              <a:rPr sz="1600" b="0" spc="5" dirty="0">
                <a:latin typeface="Calibri Light"/>
                <a:cs typeface="Calibri Light"/>
              </a:rPr>
              <a:t>en</a:t>
            </a:r>
            <a:r>
              <a:rPr sz="1600" b="0" spc="-5" dirty="0">
                <a:latin typeface="Calibri Light"/>
                <a:cs typeface="Calibri Light"/>
              </a:rPr>
              <a:t>c</a:t>
            </a:r>
            <a:r>
              <a:rPr sz="1600" b="0" dirty="0">
                <a:latin typeface="Calibri Light"/>
                <a:cs typeface="Calibri Light"/>
              </a:rPr>
              <a:t>ia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74784" y="5786622"/>
            <a:ext cx="16338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dirty="0">
                <a:latin typeface="Calibri Light"/>
                <a:cs typeface="Calibri Light"/>
              </a:rPr>
              <a:t>Aceptar </a:t>
            </a:r>
            <a:r>
              <a:rPr sz="1600" b="0" spc="-20" dirty="0">
                <a:latin typeface="Calibri Light"/>
                <a:cs typeface="Calibri Light"/>
              </a:rPr>
              <a:t>el</a:t>
            </a:r>
            <a:r>
              <a:rPr sz="1600" b="0" spc="-5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proyecto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44362" y="6762906"/>
            <a:ext cx="912494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5" dirty="0">
                <a:latin typeface="Calibri Light"/>
                <a:cs typeface="Calibri Light"/>
              </a:rPr>
              <a:t>T</a:t>
            </a:r>
            <a:r>
              <a:rPr sz="1600" b="0" spc="5" dirty="0">
                <a:latin typeface="Calibri Light"/>
                <a:cs typeface="Calibri Light"/>
              </a:rPr>
              <a:t>e</a:t>
            </a:r>
            <a:r>
              <a:rPr sz="1600" b="0" spc="-5" dirty="0">
                <a:latin typeface="Calibri Light"/>
                <a:cs typeface="Calibri Light"/>
              </a:rPr>
              <a:t>c</a:t>
            </a:r>
            <a:r>
              <a:rPr sz="1600" b="0" spc="5" dirty="0">
                <a:latin typeface="Calibri Light"/>
                <a:cs typeface="Calibri Light"/>
              </a:rPr>
              <a:t>n</a:t>
            </a:r>
            <a:r>
              <a:rPr sz="1600" b="0" dirty="0">
                <a:latin typeface="Calibri Light"/>
                <a:cs typeface="Calibri Light"/>
              </a:rPr>
              <a:t>o</a:t>
            </a:r>
            <a:r>
              <a:rPr sz="1600" b="0" spc="5" dirty="0">
                <a:latin typeface="Calibri Light"/>
                <a:cs typeface="Calibri Light"/>
              </a:rPr>
              <a:t>l</a:t>
            </a:r>
            <a:r>
              <a:rPr sz="1600" b="0" dirty="0">
                <a:latin typeface="Calibri Light"/>
                <a:cs typeface="Calibri Light"/>
              </a:rPr>
              <a:t>o</a:t>
            </a:r>
            <a:r>
              <a:rPr sz="1600" b="0" spc="5" dirty="0">
                <a:latin typeface="Calibri Light"/>
                <a:cs typeface="Calibri Light"/>
              </a:rPr>
              <a:t>gí</a:t>
            </a:r>
            <a:r>
              <a:rPr sz="1600" b="0" dirty="0">
                <a:latin typeface="Calibri Light"/>
                <a:cs typeface="Calibri Light"/>
              </a:rPr>
              <a:t>a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06934" y="6762906"/>
            <a:ext cx="7181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5" dirty="0">
                <a:latin typeface="Calibri Light"/>
                <a:cs typeface="Calibri Light"/>
              </a:rPr>
              <a:t>Le</a:t>
            </a:r>
            <a:r>
              <a:rPr sz="1600" b="0" spc="-5" dirty="0">
                <a:latin typeface="Calibri Light"/>
                <a:cs typeface="Calibri Light"/>
              </a:rPr>
              <a:t>c</a:t>
            </a:r>
            <a:r>
              <a:rPr sz="1600" b="0" spc="-10" dirty="0">
                <a:latin typeface="Calibri Light"/>
                <a:cs typeface="Calibri Light"/>
              </a:rPr>
              <a:t>t</a:t>
            </a:r>
            <a:r>
              <a:rPr sz="1600" b="0" spc="5" dirty="0">
                <a:latin typeface="Calibri Light"/>
                <a:cs typeface="Calibri Light"/>
              </a:rPr>
              <a:t>ura</a:t>
            </a:r>
            <a:r>
              <a:rPr sz="1600" b="0" dirty="0">
                <a:latin typeface="Calibri Light"/>
                <a:cs typeface="Calibri Light"/>
              </a:rPr>
              <a:t>s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25944" y="6762906"/>
            <a:ext cx="12814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dirty="0">
                <a:latin typeface="Calibri Light"/>
                <a:cs typeface="Calibri Light"/>
              </a:rPr>
              <a:t>Investigaciones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83224" y="7739393"/>
            <a:ext cx="9011920" cy="2526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0" dirty="0">
                <a:latin typeface="Calibri Light"/>
                <a:cs typeface="Calibri Light"/>
              </a:rPr>
              <a:t>¿Por qué </a:t>
            </a:r>
            <a:r>
              <a:rPr sz="1600" b="0" dirty="0">
                <a:latin typeface="Calibri Light"/>
                <a:cs typeface="Calibri Light"/>
              </a:rPr>
              <a:t>no </a:t>
            </a:r>
            <a:r>
              <a:rPr sz="1600" b="0" spc="-10" dirty="0">
                <a:latin typeface="Calibri Light"/>
                <a:cs typeface="Calibri Light"/>
              </a:rPr>
              <a:t>quería</a:t>
            </a:r>
            <a:r>
              <a:rPr sz="1600" b="0" spc="-135" dirty="0">
                <a:latin typeface="Calibri Light"/>
                <a:cs typeface="Calibri Light"/>
              </a:rPr>
              <a:t> </a:t>
            </a:r>
            <a:r>
              <a:rPr sz="1600" b="0" spc="-15" dirty="0">
                <a:latin typeface="Calibri Light"/>
                <a:cs typeface="Calibri Light"/>
              </a:rPr>
              <a:t>entrarle?</a:t>
            </a:r>
            <a:endParaRPr sz="16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imes New Roman"/>
              <a:cs typeface="Times New Roman"/>
            </a:endParaRPr>
          </a:p>
          <a:p>
            <a:pPr marL="744855" indent="-366395">
              <a:lnSpc>
                <a:spcPct val="100000"/>
              </a:lnSpc>
              <a:buFont typeface="Symbol"/>
              <a:buChar char=""/>
              <a:tabLst>
                <a:tab pos="744855" algn="l"/>
                <a:tab pos="745490" algn="l"/>
              </a:tabLst>
            </a:pPr>
            <a:r>
              <a:rPr sz="1600" b="0" spc="5" dirty="0">
                <a:latin typeface="Calibri Light"/>
                <a:cs typeface="Calibri Light"/>
              </a:rPr>
              <a:t>No </a:t>
            </a:r>
            <a:r>
              <a:rPr sz="1600" b="0" spc="-5" dirty="0">
                <a:latin typeface="Calibri Light"/>
                <a:cs typeface="Calibri Light"/>
              </a:rPr>
              <a:t>había </a:t>
            </a:r>
            <a:r>
              <a:rPr sz="1600" b="0" dirty="0">
                <a:latin typeface="Calibri Light"/>
                <a:cs typeface="Calibri Light"/>
              </a:rPr>
              <a:t>interés</a:t>
            </a:r>
            <a:endParaRPr sz="1600">
              <a:latin typeface="Calibri Light"/>
              <a:cs typeface="Calibri Light"/>
            </a:endParaRPr>
          </a:p>
          <a:p>
            <a:pPr marL="744855" indent="-366395">
              <a:lnSpc>
                <a:spcPct val="100000"/>
              </a:lnSpc>
              <a:spcBef>
                <a:spcPts val="400"/>
              </a:spcBef>
              <a:buFont typeface="Symbol"/>
              <a:buChar char=""/>
              <a:tabLst>
                <a:tab pos="744855" algn="l"/>
                <a:tab pos="745490" algn="l"/>
              </a:tabLst>
            </a:pPr>
            <a:r>
              <a:rPr sz="1600" b="0" spc="-5" dirty="0">
                <a:latin typeface="Calibri Light"/>
                <a:cs typeface="Calibri Light"/>
              </a:rPr>
              <a:t>Suposiciones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incorrectas</a:t>
            </a:r>
            <a:endParaRPr sz="1600">
              <a:latin typeface="Calibri Light"/>
              <a:cs typeface="Calibri Light"/>
            </a:endParaRPr>
          </a:p>
          <a:p>
            <a:pPr marL="744855" indent="-366395">
              <a:lnSpc>
                <a:spcPct val="100000"/>
              </a:lnSpc>
              <a:spcBef>
                <a:spcPts val="400"/>
              </a:spcBef>
              <a:buFont typeface="Symbol"/>
              <a:buChar char=""/>
              <a:tabLst>
                <a:tab pos="744855" algn="l"/>
                <a:tab pos="745490" algn="l"/>
              </a:tabLst>
            </a:pPr>
            <a:r>
              <a:rPr sz="1600" b="0" dirty="0">
                <a:latin typeface="Calibri Light"/>
                <a:cs typeface="Calibri Light"/>
              </a:rPr>
              <a:t>Apatía a la </a:t>
            </a:r>
            <a:r>
              <a:rPr sz="1600" b="0" spc="-5" dirty="0">
                <a:latin typeface="Calibri Light"/>
                <a:cs typeface="Calibri Light"/>
              </a:rPr>
              <a:t>materia </a:t>
            </a:r>
            <a:r>
              <a:rPr sz="1600" b="0" dirty="0">
                <a:latin typeface="Calibri Light"/>
                <a:cs typeface="Calibri Light"/>
              </a:rPr>
              <a:t>de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etimologías</a:t>
            </a:r>
            <a:endParaRPr sz="1600">
              <a:latin typeface="Calibri Light"/>
              <a:cs typeface="Calibri Light"/>
            </a:endParaRPr>
          </a:p>
          <a:p>
            <a:pPr marL="744855" indent="-366395">
              <a:lnSpc>
                <a:spcPct val="100000"/>
              </a:lnSpc>
              <a:spcBef>
                <a:spcPts val="405"/>
              </a:spcBef>
              <a:buFont typeface="Symbol"/>
              <a:buChar char=""/>
              <a:tabLst>
                <a:tab pos="744855" algn="l"/>
                <a:tab pos="745490" algn="l"/>
              </a:tabLst>
            </a:pPr>
            <a:r>
              <a:rPr sz="1600" b="0" dirty="0">
                <a:latin typeface="Calibri Light"/>
                <a:cs typeface="Calibri Light"/>
              </a:rPr>
              <a:t>Miedo a no </a:t>
            </a:r>
            <a:r>
              <a:rPr sz="1600" b="0" spc="-5" dirty="0">
                <a:latin typeface="Calibri Light"/>
                <a:cs typeface="Calibri Light"/>
              </a:rPr>
              <a:t>realizar </a:t>
            </a:r>
            <a:r>
              <a:rPr sz="1600" b="0" dirty="0">
                <a:latin typeface="Calibri Light"/>
                <a:cs typeface="Calibri Light"/>
              </a:rPr>
              <a:t>un buen </a:t>
            </a:r>
            <a:r>
              <a:rPr sz="1600" b="0" spc="-10" dirty="0">
                <a:latin typeface="Calibri Light"/>
                <a:cs typeface="Calibri Light"/>
              </a:rPr>
              <a:t>desempeño </a:t>
            </a:r>
            <a:r>
              <a:rPr sz="1600" b="0" dirty="0">
                <a:latin typeface="Calibri Light"/>
                <a:cs typeface="Calibri Light"/>
              </a:rPr>
              <a:t>en el </a:t>
            </a:r>
            <a:r>
              <a:rPr sz="1600" b="0" spc="-10" dirty="0">
                <a:latin typeface="Calibri Light"/>
                <a:cs typeface="Calibri Light"/>
              </a:rPr>
              <a:t>trabajo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realizado</a:t>
            </a:r>
            <a:endParaRPr sz="1600">
              <a:latin typeface="Calibri Light"/>
              <a:cs typeface="Calibri Light"/>
            </a:endParaRPr>
          </a:p>
          <a:p>
            <a:pPr marL="744855" indent="-366395">
              <a:lnSpc>
                <a:spcPct val="100000"/>
              </a:lnSpc>
              <a:spcBef>
                <a:spcPts val="440"/>
              </a:spcBef>
              <a:buFont typeface="Symbol"/>
              <a:buChar char=""/>
              <a:tabLst>
                <a:tab pos="744855" algn="l"/>
                <a:tab pos="745490" algn="l"/>
              </a:tabLst>
            </a:pPr>
            <a:r>
              <a:rPr sz="1600" b="0" spc="-5" dirty="0">
                <a:latin typeface="Calibri Light"/>
                <a:cs typeface="Calibri Light"/>
              </a:rPr>
              <a:t>Confusión </a:t>
            </a:r>
            <a:r>
              <a:rPr sz="1600" b="0" dirty="0">
                <a:latin typeface="Calibri Light"/>
                <a:cs typeface="Calibri Light"/>
              </a:rPr>
              <a:t>a la hora de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calificar</a:t>
            </a:r>
            <a:endParaRPr sz="16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0" spc="-5" dirty="0">
                <a:latin typeface="Calibri Light"/>
                <a:cs typeface="Calibri Light"/>
              </a:rPr>
              <a:t>Todo</a:t>
            </a:r>
            <a:r>
              <a:rPr sz="1600" b="0" spc="20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esto</a:t>
            </a:r>
            <a:r>
              <a:rPr sz="1600" b="0" spc="200" dirty="0">
                <a:latin typeface="Calibri Light"/>
                <a:cs typeface="Calibri Light"/>
              </a:rPr>
              <a:t> </a:t>
            </a:r>
            <a:r>
              <a:rPr sz="1600" b="0" spc="5" dirty="0">
                <a:latin typeface="Calibri Light"/>
                <a:cs typeface="Calibri Light"/>
              </a:rPr>
              <a:t>me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llevaba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realizar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preguntas,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indagar,</a:t>
            </a:r>
            <a:r>
              <a:rPr sz="1600" b="0" spc="21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investigar,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romper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el</a:t>
            </a:r>
            <a:r>
              <a:rPr sz="1600" b="0" spc="16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hielo</a:t>
            </a:r>
            <a:r>
              <a:rPr sz="1600" b="0" spc="20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la</a:t>
            </a:r>
            <a:r>
              <a:rPr sz="1600" b="0" spc="16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materia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de</a:t>
            </a:r>
            <a:r>
              <a:rPr sz="1600" b="0" spc="204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etimologías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56568" y="4693317"/>
            <a:ext cx="1554480" cy="640080"/>
          </a:xfrm>
          <a:custGeom>
            <a:avLst/>
            <a:gdLst/>
            <a:ahLst/>
            <a:cxnLst/>
            <a:rect l="l" t="t" r="r" b="b"/>
            <a:pathLst>
              <a:path w="1554479" h="640079">
                <a:moveTo>
                  <a:pt x="140526" y="210434"/>
                </a:moveTo>
                <a:lnTo>
                  <a:pt x="156859" y="139879"/>
                </a:lnTo>
                <a:lnTo>
                  <a:pt x="187872" y="109695"/>
                </a:lnTo>
                <a:lnTo>
                  <a:pt x="231473" y="84866"/>
                </a:lnTo>
                <a:lnTo>
                  <a:pt x="285680" y="66858"/>
                </a:lnTo>
                <a:lnTo>
                  <a:pt x="348510" y="57140"/>
                </a:lnTo>
                <a:lnTo>
                  <a:pt x="389054" y="55984"/>
                </a:lnTo>
                <a:lnTo>
                  <a:pt x="429046" y="58564"/>
                </a:lnTo>
                <a:lnTo>
                  <a:pt x="467703" y="64803"/>
                </a:lnTo>
                <a:lnTo>
                  <a:pt x="504244" y="74625"/>
                </a:lnTo>
                <a:lnTo>
                  <a:pt x="534276" y="51165"/>
                </a:lnTo>
                <a:lnTo>
                  <a:pt x="572909" y="33534"/>
                </a:lnTo>
                <a:lnTo>
                  <a:pt x="617664" y="22171"/>
                </a:lnTo>
                <a:lnTo>
                  <a:pt x="666062" y="17518"/>
                </a:lnTo>
                <a:lnTo>
                  <a:pt x="715623" y="20014"/>
                </a:lnTo>
                <a:lnTo>
                  <a:pt x="763868" y="30100"/>
                </a:lnTo>
                <a:lnTo>
                  <a:pt x="808596" y="48398"/>
                </a:lnTo>
                <a:lnTo>
                  <a:pt x="837878" y="25501"/>
                </a:lnTo>
                <a:lnTo>
                  <a:pt x="877057" y="9454"/>
                </a:lnTo>
                <a:lnTo>
                  <a:pt x="922656" y="912"/>
                </a:lnTo>
                <a:lnTo>
                  <a:pt x="971203" y="528"/>
                </a:lnTo>
                <a:lnTo>
                  <a:pt x="1019222" y="8956"/>
                </a:lnTo>
                <a:lnTo>
                  <a:pt x="1034833" y="13899"/>
                </a:lnTo>
                <a:lnTo>
                  <a:pt x="1049261" y="19833"/>
                </a:lnTo>
                <a:lnTo>
                  <a:pt x="1062394" y="26682"/>
                </a:lnTo>
                <a:lnTo>
                  <a:pt x="1074116" y="34370"/>
                </a:lnTo>
                <a:lnTo>
                  <a:pt x="1116644" y="13981"/>
                </a:lnTo>
                <a:lnTo>
                  <a:pt x="1166619" y="2462"/>
                </a:lnTo>
                <a:lnTo>
                  <a:pt x="1219970" y="0"/>
                </a:lnTo>
                <a:lnTo>
                  <a:pt x="1272628" y="6779"/>
                </a:lnTo>
                <a:lnTo>
                  <a:pt x="1320525" y="22985"/>
                </a:lnTo>
                <a:lnTo>
                  <a:pt x="1358924" y="48652"/>
                </a:lnTo>
                <a:lnTo>
                  <a:pt x="1379484" y="80114"/>
                </a:lnTo>
                <a:lnTo>
                  <a:pt x="1435545" y="94386"/>
                </a:lnTo>
                <a:lnTo>
                  <a:pt x="1479290" y="116953"/>
                </a:lnTo>
                <a:lnTo>
                  <a:pt x="1508505" y="145620"/>
                </a:lnTo>
                <a:lnTo>
                  <a:pt x="1520973" y="178190"/>
                </a:lnTo>
                <a:lnTo>
                  <a:pt x="1514480" y="212467"/>
                </a:lnTo>
                <a:lnTo>
                  <a:pt x="1512040" y="217347"/>
                </a:lnTo>
                <a:lnTo>
                  <a:pt x="1509194" y="222023"/>
                </a:lnTo>
                <a:lnTo>
                  <a:pt x="1505535" y="226699"/>
                </a:lnTo>
                <a:lnTo>
                  <a:pt x="1538153" y="258450"/>
                </a:lnTo>
                <a:lnTo>
                  <a:pt x="1554163" y="292714"/>
                </a:lnTo>
                <a:lnTo>
                  <a:pt x="1553998" y="327667"/>
                </a:lnTo>
                <a:lnTo>
                  <a:pt x="1538094" y="361485"/>
                </a:lnTo>
                <a:lnTo>
                  <a:pt x="1506885" y="392343"/>
                </a:lnTo>
                <a:lnTo>
                  <a:pt x="1460807" y="418418"/>
                </a:lnTo>
                <a:lnTo>
                  <a:pt x="1406829" y="435953"/>
                </a:lnTo>
                <a:lnTo>
                  <a:pt x="1346751" y="445255"/>
                </a:lnTo>
                <a:lnTo>
                  <a:pt x="1338833" y="476244"/>
                </a:lnTo>
                <a:lnTo>
                  <a:pt x="1284514" y="527493"/>
                </a:lnTo>
                <a:lnTo>
                  <a:pt x="1242100" y="545538"/>
                </a:lnTo>
                <a:lnTo>
                  <a:pt x="1192176" y="557055"/>
                </a:lnTo>
                <a:lnTo>
                  <a:pt x="1136734" y="560937"/>
                </a:lnTo>
                <a:lnTo>
                  <a:pt x="1108135" y="559688"/>
                </a:lnTo>
                <a:lnTo>
                  <a:pt x="1080240" y="556286"/>
                </a:lnTo>
                <a:lnTo>
                  <a:pt x="1053451" y="550787"/>
                </a:lnTo>
                <a:lnTo>
                  <a:pt x="1028168" y="543249"/>
                </a:lnTo>
                <a:lnTo>
                  <a:pt x="1005828" y="572172"/>
                </a:lnTo>
                <a:lnTo>
                  <a:pt x="973478" y="596710"/>
                </a:lnTo>
                <a:lnTo>
                  <a:pt x="932929" y="616312"/>
                </a:lnTo>
                <a:lnTo>
                  <a:pt x="885997" y="630426"/>
                </a:lnTo>
                <a:lnTo>
                  <a:pt x="834495" y="638501"/>
                </a:lnTo>
                <a:lnTo>
                  <a:pt x="780237" y="639987"/>
                </a:lnTo>
                <a:lnTo>
                  <a:pt x="725036" y="634331"/>
                </a:lnTo>
                <a:lnTo>
                  <a:pt x="686125" y="625614"/>
                </a:lnTo>
                <a:lnTo>
                  <a:pt x="650702" y="613390"/>
                </a:lnTo>
                <a:lnTo>
                  <a:pt x="619510" y="597964"/>
                </a:lnTo>
                <a:lnTo>
                  <a:pt x="593293" y="579641"/>
                </a:lnTo>
                <a:lnTo>
                  <a:pt x="542382" y="593104"/>
                </a:lnTo>
                <a:lnTo>
                  <a:pt x="489326" y="600391"/>
                </a:lnTo>
                <a:lnTo>
                  <a:pt x="435661" y="601713"/>
                </a:lnTo>
                <a:lnTo>
                  <a:pt x="382920" y="597278"/>
                </a:lnTo>
                <a:lnTo>
                  <a:pt x="332638" y="587297"/>
                </a:lnTo>
                <a:lnTo>
                  <a:pt x="286349" y="571979"/>
                </a:lnTo>
                <a:lnTo>
                  <a:pt x="245587" y="551534"/>
                </a:lnTo>
                <a:lnTo>
                  <a:pt x="211887" y="526171"/>
                </a:lnTo>
                <a:lnTo>
                  <a:pt x="211074" y="525155"/>
                </a:lnTo>
                <a:lnTo>
                  <a:pt x="210058" y="524342"/>
                </a:lnTo>
                <a:lnTo>
                  <a:pt x="209041" y="523325"/>
                </a:lnTo>
                <a:lnTo>
                  <a:pt x="146880" y="520466"/>
                </a:lnTo>
                <a:lnTo>
                  <a:pt x="93410" y="505027"/>
                </a:lnTo>
                <a:lnTo>
                  <a:pt x="54197" y="479525"/>
                </a:lnTo>
                <a:lnTo>
                  <a:pt x="34806" y="446475"/>
                </a:lnTo>
                <a:lnTo>
                  <a:pt x="34594" y="427338"/>
                </a:lnTo>
                <a:lnTo>
                  <a:pt x="41643" y="408812"/>
                </a:lnTo>
                <a:lnTo>
                  <a:pt x="55591" y="391582"/>
                </a:lnTo>
                <a:lnTo>
                  <a:pt x="76078" y="376334"/>
                </a:lnTo>
                <a:lnTo>
                  <a:pt x="29803" y="353004"/>
                </a:lnTo>
                <a:lnTo>
                  <a:pt x="3827" y="322508"/>
                </a:lnTo>
                <a:lnTo>
                  <a:pt x="0" y="288733"/>
                </a:lnTo>
                <a:lnTo>
                  <a:pt x="20168" y="255569"/>
                </a:lnTo>
                <a:lnTo>
                  <a:pt x="42411" y="239028"/>
                </a:lnTo>
                <a:lnTo>
                  <a:pt x="70487" y="226013"/>
                </a:lnTo>
                <a:lnTo>
                  <a:pt x="103137" y="217001"/>
                </a:lnTo>
                <a:lnTo>
                  <a:pt x="139103" y="212467"/>
                </a:lnTo>
                <a:lnTo>
                  <a:pt x="140526" y="210434"/>
                </a:lnTo>
                <a:close/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34273" y="5067008"/>
            <a:ext cx="91440" cy="12065"/>
          </a:xfrm>
          <a:custGeom>
            <a:avLst/>
            <a:gdLst/>
            <a:ahLst/>
            <a:cxnLst/>
            <a:rect l="l" t="t" r="r" b="b"/>
            <a:pathLst>
              <a:path w="91439" h="12064">
                <a:moveTo>
                  <a:pt x="91285" y="11791"/>
                </a:moveTo>
                <a:lnTo>
                  <a:pt x="67529" y="11836"/>
                </a:lnTo>
                <a:lnTo>
                  <a:pt x="44117" y="9860"/>
                </a:lnTo>
                <a:lnTo>
                  <a:pt x="21468" y="5902"/>
                </a:lnTo>
                <a:lnTo>
                  <a:pt x="0" y="0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66219" y="5208103"/>
            <a:ext cx="40005" cy="5715"/>
          </a:xfrm>
          <a:custGeom>
            <a:avLst/>
            <a:gdLst/>
            <a:ahLst/>
            <a:cxnLst/>
            <a:rect l="l" t="t" r="r" b="b"/>
            <a:pathLst>
              <a:path w="40004" h="5714">
                <a:moveTo>
                  <a:pt x="39848" y="0"/>
                </a:moveTo>
                <a:lnTo>
                  <a:pt x="30134" y="1975"/>
                </a:lnTo>
                <a:lnTo>
                  <a:pt x="20229" y="3608"/>
                </a:lnTo>
                <a:lnTo>
                  <a:pt x="10171" y="4860"/>
                </a:lnTo>
                <a:lnTo>
                  <a:pt x="0" y="5692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25871" y="5244495"/>
            <a:ext cx="24130" cy="26034"/>
          </a:xfrm>
          <a:custGeom>
            <a:avLst/>
            <a:gdLst/>
            <a:ahLst/>
            <a:cxnLst/>
            <a:rect l="l" t="t" r="r" b="b"/>
            <a:pathLst>
              <a:path w="24129" h="26035">
                <a:moveTo>
                  <a:pt x="23990" y="25820"/>
                </a:moveTo>
                <a:lnTo>
                  <a:pt x="17096" y="19641"/>
                </a:lnTo>
                <a:lnTo>
                  <a:pt x="10775" y="13291"/>
                </a:lnTo>
                <a:lnTo>
                  <a:pt x="5063" y="6750"/>
                </a:lnTo>
                <a:lnTo>
                  <a:pt x="0" y="0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84940" y="5206070"/>
            <a:ext cx="10160" cy="28575"/>
          </a:xfrm>
          <a:custGeom>
            <a:avLst/>
            <a:gdLst/>
            <a:ahLst/>
            <a:cxnLst/>
            <a:rect l="l" t="t" r="r" b="b"/>
            <a:pathLst>
              <a:path w="10159" h="28575">
                <a:moveTo>
                  <a:pt x="9555" y="0"/>
                </a:moveTo>
                <a:lnTo>
                  <a:pt x="8148" y="7131"/>
                </a:lnTo>
                <a:lnTo>
                  <a:pt x="6073" y="14206"/>
                </a:lnTo>
                <a:lnTo>
                  <a:pt x="3351" y="21242"/>
                </a:lnTo>
                <a:lnTo>
                  <a:pt x="0" y="28259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85401" y="5031022"/>
            <a:ext cx="117475" cy="106045"/>
          </a:xfrm>
          <a:custGeom>
            <a:avLst/>
            <a:gdLst/>
            <a:ahLst/>
            <a:cxnLst/>
            <a:rect l="l" t="t" r="r" b="b"/>
            <a:pathLst>
              <a:path w="117475" h="106045">
                <a:moveTo>
                  <a:pt x="0" y="0"/>
                </a:moveTo>
                <a:lnTo>
                  <a:pt x="48828" y="18551"/>
                </a:lnTo>
                <a:lnTo>
                  <a:pt x="85821" y="43507"/>
                </a:lnTo>
                <a:lnTo>
                  <a:pt x="109128" y="73190"/>
                </a:lnTo>
                <a:lnTo>
                  <a:pt x="116901" y="105923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09243" y="4918390"/>
            <a:ext cx="52705" cy="40005"/>
          </a:xfrm>
          <a:custGeom>
            <a:avLst/>
            <a:gdLst/>
            <a:ahLst/>
            <a:cxnLst/>
            <a:rect l="l" t="t" r="r" b="b"/>
            <a:pathLst>
              <a:path w="52704" h="40004">
                <a:moveTo>
                  <a:pt x="52250" y="0"/>
                </a:moveTo>
                <a:lnTo>
                  <a:pt x="42284" y="11197"/>
                </a:lnTo>
                <a:lnTo>
                  <a:pt x="30165" y="21576"/>
                </a:lnTo>
                <a:lnTo>
                  <a:pt x="16026" y="31077"/>
                </a:lnTo>
                <a:lnTo>
                  <a:pt x="0" y="39645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36459" y="4771195"/>
            <a:ext cx="3175" cy="19050"/>
          </a:xfrm>
          <a:custGeom>
            <a:avLst/>
            <a:gdLst/>
            <a:ahLst/>
            <a:cxnLst/>
            <a:rect l="l" t="t" r="r" b="b"/>
            <a:pathLst>
              <a:path w="3175" h="19050">
                <a:moveTo>
                  <a:pt x="0" y="0"/>
                </a:moveTo>
                <a:lnTo>
                  <a:pt x="1829" y="6302"/>
                </a:lnTo>
                <a:lnTo>
                  <a:pt x="2846" y="12605"/>
                </a:lnTo>
                <a:lnTo>
                  <a:pt x="2643" y="18704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03440" y="4725451"/>
            <a:ext cx="27305" cy="24130"/>
          </a:xfrm>
          <a:custGeom>
            <a:avLst/>
            <a:gdLst/>
            <a:ahLst/>
            <a:cxnLst/>
            <a:rect l="l" t="t" r="r" b="b"/>
            <a:pathLst>
              <a:path w="27304" h="24129">
                <a:moveTo>
                  <a:pt x="0" y="23990"/>
                </a:moveTo>
                <a:lnTo>
                  <a:pt x="5565" y="17582"/>
                </a:lnTo>
                <a:lnTo>
                  <a:pt x="11893" y="11461"/>
                </a:lnTo>
                <a:lnTo>
                  <a:pt x="18983" y="5606"/>
                </a:lnTo>
                <a:lnTo>
                  <a:pt x="26836" y="0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53779" y="4740089"/>
            <a:ext cx="13335" cy="20955"/>
          </a:xfrm>
          <a:custGeom>
            <a:avLst/>
            <a:gdLst/>
            <a:ahLst/>
            <a:cxnLst/>
            <a:rect l="l" t="t" r="r" b="b"/>
            <a:pathLst>
              <a:path w="13334" h="20954">
                <a:moveTo>
                  <a:pt x="0" y="20737"/>
                </a:moveTo>
                <a:lnTo>
                  <a:pt x="2643" y="13621"/>
                </a:lnTo>
                <a:lnTo>
                  <a:pt x="7115" y="6709"/>
                </a:lnTo>
                <a:lnTo>
                  <a:pt x="12808" y="0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60609" y="4767739"/>
            <a:ext cx="46990" cy="20320"/>
          </a:xfrm>
          <a:custGeom>
            <a:avLst/>
            <a:gdLst/>
            <a:ahLst/>
            <a:cxnLst/>
            <a:rect l="l" t="t" r="r" b="b"/>
            <a:pathLst>
              <a:path w="46990" h="20320">
                <a:moveTo>
                  <a:pt x="0" y="0"/>
                </a:moveTo>
                <a:lnTo>
                  <a:pt x="12538" y="4460"/>
                </a:lnTo>
                <a:lnTo>
                  <a:pt x="24523" y="9301"/>
                </a:lnTo>
                <a:lnTo>
                  <a:pt x="35937" y="14523"/>
                </a:lnTo>
                <a:lnTo>
                  <a:pt x="46760" y="20127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97094" y="4903955"/>
            <a:ext cx="8255" cy="20955"/>
          </a:xfrm>
          <a:custGeom>
            <a:avLst/>
            <a:gdLst/>
            <a:ahLst/>
            <a:cxnLst/>
            <a:rect l="l" t="t" r="r" b="b"/>
            <a:pathLst>
              <a:path w="8254" h="20954">
                <a:moveTo>
                  <a:pt x="8132" y="20940"/>
                </a:moveTo>
                <a:lnTo>
                  <a:pt x="4472" y="14028"/>
                </a:lnTo>
                <a:lnTo>
                  <a:pt x="1626" y="7115"/>
                </a:lnTo>
                <a:lnTo>
                  <a:pt x="0" y="0"/>
                </a:lnTo>
              </a:path>
            </a:pathLst>
          </a:custGeom>
          <a:ln w="4066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24783" y="4578256"/>
            <a:ext cx="432434" cy="356870"/>
          </a:xfrm>
          <a:custGeom>
            <a:avLst/>
            <a:gdLst/>
            <a:ahLst/>
            <a:cxnLst/>
            <a:rect l="l" t="t" r="r" b="b"/>
            <a:pathLst>
              <a:path w="432435" h="356870">
                <a:moveTo>
                  <a:pt x="277719" y="316346"/>
                </a:moveTo>
                <a:lnTo>
                  <a:pt x="273855" y="319193"/>
                </a:lnTo>
                <a:lnTo>
                  <a:pt x="273244" y="323269"/>
                </a:lnTo>
                <a:lnTo>
                  <a:pt x="272635" y="327529"/>
                </a:lnTo>
                <a:lnTo>
                  <a:pt x="275279" y="331392"/>
                </a:lnTo>
                <a:lnTo>
                  <a:pt x="279548" y="332001"/>
                </a:lnTo>
                <a:lnTo>
                  <a:pt x="431825" y="356601"/>
                </a:lnTo>
                <a:lnTo>
                  <a:pt x="430468" y="352942"/>
                </a:lnTo>
                <a:lnTo>
                  <a:pt x="415358" y="352942"/>
                </a:lnTo>
                <a:lnTo>
                  <a:pt x="393516" y="335002"/>
                </a:lnTo>
                <a:lnTo>
                  <a:pt x="281988" y="316956"/>
                </a:lnTo>
                <a:lnTo>
                  <a:pt x="277719" y="316346"/>
                </a:lnTo>
                <a:close/>
              </a:path>
              <a:path w="432435" h="356870">
                <a:moveTo>
                  <a:pt x="393516" y="335002"/>
                </a:moveTo>
                <a:lnTo>
                  <a:pt x="415358" y="352942"/>
                </a:lnTo>
                <a:lnTo>
                  <a:pt x="417993" y="349689"/>
                </a:lnTo>
                <a:lnTo>
                  <a:pt x="412918" y="349689"/>
                </a:lnTo>
                <a:lnTo>
                  <a:pt x="408378" y="337407"/>
                </a:lnTo>
                <a:lnTo>
                  <a:pt x="393516" y="335002"/>
                </a:lnTo>
                <a:close/>
              </a:path>
              <a:path w="432435" h="356870">
                <a:moveTo>
                  <a:pt x="372459" y="205950"/>
                </a:moveTo>
                <a:lnTo>
                  <a:pt x="368394" y="207373"/>
                </a:lnTo>
                <a:lnTo>
                  <a:pt x="364531" y="208796"/>
                </a:lnTo>
                <a:lnTo>
                  <a:pt x="362497" y="213269"/>
                </a:lnTo>
                <a:lnTo>
                  <a:pt x="403153" y="323269"/>
                </a:lnTo>
                <a:lnTo>
                  <a:pt x="424913" y="341150"/>
                </a:lnTo>
                <a:lnTo>
                  <a:pt x="415358" y="352942"/>
                </a:lnTo>
                <a:lnTo>
                  <a:pt x="430468" y="352942"/>
                </a:lnTo>
                <a:lnTo>
                  <a:pt x="376729" y="207984"/>
                </a:lnTo>
                <a:lnTo>
                  <a:pt x="372459" y="205950"/>
                </a:lnTo>
                <a:close/>
              </a:path>
              <a:path w="432435" h="356870">
                <a:moveTo>
                  <a:pt x="408378" y="337407"/>
                </a:moveTo>
                <a:lnTo>
                  <a:pt x="412918" y="349689"/>
                </a:lnTo>
                <a:lnTo>
                  <a:pt x="421457" y="339523"/>
                </a:lnTo>
                <a:lnTo>
                  <a:pt x="408378" y="337407"/>
                </a:lnTo>
                <a:close/>
              </a:path>
              <a:path w="432435" h="356870">
                <a:moveTo>
                  <a:pt x="403153" y="323269"/>
                </a:moveTo>
                <a:lnTo>
                  <a:pt x="408378" y="337407"/>
                </a:lnTo>
                <a:lnTo>
                  <a:pt x="421457" y="339523"/>
                </a:lnTo>
                <a:lnTo>
                  <a:pt x="412918" y="349689"/>
                </a:lnTo>
                <a:lnTo>
                  <a:pt x="417993" y="349689"/>
                </a:lnTo>
                <a:lnTo>
                  <a:pt x="424913" y="341150"/>
                </a:lnTo>
                <a:lnTo>
                  <a:pt x="403153" y="323269"/>
                </a:lnTo>
                <a:close/>
              </a:path>
              <a:path w="432435" h="356870">
                <a:moveTo>
                  <a:pt x="9758" y="0"/>
                </a:moveTo>
                <a:lnTo>
                  <a:pt x="0" y="11792"/>
                </a:lnTo>
                <a:lnTo>
                  <a:pt x="393516" y="335002"/>
                </a:lnTo>
                <a:lnTo>
                  <a:pt x="408378" y="337407"/>
                </a:lnTo>
                <a:lnTo>
                  <a:pt x="403141" y="323259"/>
                </a:lnTo>
                <a:lnTo>
                  <a:pt x="9758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47626" y="4169608"/>
            <a:ext cx="160020" cy="549275"/>
          </a:xfrm>
          <a:custGeom>
            <a:avLst/>
            <a:gdLst/>
            <a:ahLst/>
            <a:cxnLst/>
            <a:rect l="l" t="t" r="r" b="b"/>
            <a:pathLst>
              <a:path w="160020" h="549275">
                <a:moveTo>
                  <a:pt x="8539" y="403159"/>
                </a:moveTo>
                <a:lnTo>
                  <a:pt x="4879" y="405191"/>
                </a:lnTo>
                <a:lnTo>
                  <a:pt x="1219" y="407428"/>
                </a:lnTo>
                <a:lnTo>
                  <a:pt x="0" y="412104"/>
                </a:lnTo>
                <a:lnTo>
                  <a:pt x="2235" y="415561"/>
                </a:lnTo>
                <a:lnTo>
                  <a:pt x="79899" y="548930"/>
                </a:lnTo>
                <a:lnTo>
                  <a:pt x="88659" y="533886"/>
                </a:lnTo>
                <a:lnTo>
                  <a:pt x="72376" y="533886"/>
                </a:lnTo>
                <a:lnTo>
                  <a:pt x="72366" y="505955"/>
                </a:lnTo>
                <a:lnTo>
                  <a:pt x="15247" y="408038"/>
                </a:lnTo>
                <a:lnTo>
                  <a:pt x="13214" y="404379"/>
                </a:lnTo>
                <a:lnTo>
                  <a:pt x="8539" y="403159"/>
                </a:lnTo>
                <a:close/>
              </a:path>
              <a:path w="160020" h="549275">
                <a:moveTo>
                  <a:pt x="72366" y="505955"/>
                </a:moveTo>
                <a:lnTo>
                  <a:pt x="72376" y="533886"/>
                </a:lnTo>
                <a:lnTo>
                  <a:pt x="87625" y="533886"/>
                </a:lnTo>
                <a:lnTo>
                  <a:pt x="87624" y="530022"/>
                </a:lnTo>
                <a:lnTo>
                  <a:pt x="73393" y="530022"/>
                </a:lnTo>
                <a:lnTo>
                  <a:pt x="79899" y="518869"/>
                </a:lnTo>
                <a:lnTo>
                  <a:pt x="72366" y="505955"/>
                </a:lnTo>
                <a:close/>
              </a:path>
              <a:path w="160020" h="549275">
                <a:moveTo>
                  <a:pt x="151260" y="403159"/>
                </a:moveTo>
                <a:lnTo>
                  <a:pt x="146584" y="404379"/>
                </a:lnTo>
                <a:lnTo>
                  <a:pt x="144551" y="408038"/>
                </a:lnTo>
                <a:lnTo>
                  <a:pt x="87614" y="505643"/>
                </a:lnTo>
                <a:lnTo>
                  <a:pt x="87625" y="533886"/>
                </a:lnTo>
                <a:lnTo>
                  <a:pt x="88659" y="533886"/>
                </a:lnTo>
                <a:lnTo>
                  <a:pt x="157562" y="415561"/>
                </a:lnTo>
                <a:lnTo>
                  <a:pt x="159799" y="412104"/>
                </a:lnTo>
                <a:lnTo>
                  <a:pt x="158579" y="407428"/>
                </a:lnTo>
                <a:lnTo>
                  <a:pt x="154919" y="405191"/>
                </a:lnTo>
                <a:lnTo>
                  <a:pt x="151260" y="403159"/>
                </a:lnTo>
                <a:close/>
              </a:path>
              <a:path w="160020" h="549275">
                <a:moveTo>
                  <a:pt x="79899" y="518869"/>
                </a:moveTo>
                <a:lnTo>
                  <a:pt x="73393" y="530022"/>
                </a:lnTo>
                <a:lnTo>
                  <a:pt x="86405" y="530022"/>
                </a:lnTo>
                <a:lnTo>
                  <a:pt x="79899" y="518869"/>
                </a:lnTo>
                <a:close/>
              </a:path>
              <a:path w="160020" h="549275">
                <a:moveTo>
                  <a:pt x="87614" y="505643"/>
                </a:moveTo>
                <a:lnTo>
                  <a:pt x="79899" y="518869"/>
                </a:lnTo>
                <a:lnTo>
                  <a:pt x="86405" y="530022"/>
                </a:lnTo>
                <a:lnTo>
                  <a:pt x="87624" y="530022"/>
                </a:lnTo>
                <a:lnTo>
                  <a:pt x="87614" y="505643"/>
                </a:lnTo>
                <a:close/>
              </a:path>
              <a:path w="160020" h="549275">
                <a:moveTo>
                  <a:pt x="87421" y="0"/>
                </a:moveTo>
                <a:lnTo>
                  <a:pt x="72173" y="0"/>
                </a:lnTo>
                <a:lnTo>
                  <a:pt x="72366" y="505955"/>
                </a:lnTo>
                <a:lnTo>
                  <a:pt x="79899" y="518869"/>
                </a:lnTo>
                <a:lnTo>
                  <a:pt x="87614" y="505643"/>
                </a:lnTo>
                <a:lnTo>
                  <a:pt x="87421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611913" y="4576630"/>
            <a:ext cx="1282700" cy="331470"/>
          </a:xfrm>
          <a:custGeom>
            <a:avLst/>
            <a:gdLst/>
            <a:ahLst/>
            <a:cxnLst/>
            <a:rect l="l" t="t" r="r" b="b"/>
            <a:pathLst>
              <a:path w="1282700" h="331470">
                <a:moveTo>
                  <a:pt x="117105" y="175048"/>
                </a:moveTo>
                <a:lnTo>
                  <a:pt x="114056" y="177894"/>
                </a:lnTo>
                <a:lnTo>
                  <a:pt x="0" y="281987"/>
                </a:lnTo>
                <a:lnTo>
                  <a:pt x="146585" y="329967"/>
                </a:lnTo>
                <a:lnTo>
                  <a:pt x="150650" y="331390"/>
                </a:lnTo>
                <a:lnTo>
                  <a:pt x="154920" y="329155"/>
                </a:lnTo>
                <a:lnTo>
                  <a:pt x="156140" y="325088"/>
                </a:lnTo>
                <a:lnTo>
                  <a:pt x="157563" y="321225"/>
                </a:lnTo>
                <a:lnTo>
                  <a:pt x="155327" y="316753"/>
                </a:lnTo>
                <a:lnTo>
                  <a:pt x="151261" y="315533"/>
                </a:lnTo>
                <a:lnTo>
                  <a:pt x="62217" y="286257"/>
                </a:lnTo>
                <a:lnTo>
                  <a:pt x="16264" y="286257"/>
                </a:lnTo>
                <a:lnTo>
                  <a:pt x="13215" y="271212"/>
                </a:lnTo>
                <a:lnTo>
                  <a:pt x="40913" y="265279"/>
                </a:lnTo>
                <a:lnTo>
                  <a:pt x="124221" y="189279"/>
                </a:lnTo>
                <a:lnTo>
                  <a:pt x="127474" y="186433"/>
                </a:lnTo>
                <a:lnTo>
                  <a:pt x="127677" y="181553"/>
                </a:lnTo>
                <a:lnTo>
                  <a:pt x="121984" y="175454"/>
                </a:lnTo>
                <a:lnTo>
                  <a:pt x="117105" y="175048"/>
                </a:lnTo>
                <a:close/>
              </a:path>
              <a:path w="1282700" h="331470">
                <a:moveTo>
                  <a:pt x="40913" y="265279"/>
                </a:moveTo>
                <a:lnTo>
                  <a:pt x="13215" y="271212"/>
                </a:lnTo>
                <a:lnTo>
                  <a:pt x="16264" y="286257"/>
                </a:lnTo>
                <a:lnTo>
                  <a:pt x="24803" y="284426"/>
                </a:lnTo>
                <a:lnTo>
                  <a:pt x="19924" y="284426"/>
                </a:lnTo>
                <a:lnTo>
                  <a:pt x="17078" y="271415"/>
                </a:lnTo>
                <a:lnTo>
                  <a:pt x="34186" y="271415"/>
                </a:lnTo>
                <a:lnTo>
                  <a:pt x="40913" y="265279"/>
                </a:lnTo>
                <a:close/>
              </a:path>
              <a:path w="1282700" h="331470">
                <a:moveTo>
                  <a:pt x="44081" y="280294"/>
                </a:moveTo>
                <a:lnTo>
                  <a:pt x="16264" y="286257"/>
                </a:lnTo>
                <a:lnTo>
                  <a:pt x="62217" y="286257"/>
                </a:lnTo>
                <a:lnTo>
                  <a:pt x="44081" y="280294"/>
                </a:lnTo>
                <a:close/>
              </a:path>
              <a:path w="1282700" h="331470">
                <a:moveTo>
                  <a:pt x="17078" y="271415"/>
                </a:moveTo>
                <a:lnTo>
                  <a:pt x="19924" y="284426"/>
                </a:lnTo>
                <a:lnTo>
                  <a:pt x="29653" y="275550"/>
                </a:lnTo>
                <a:lnTo>
                  <a:pt x="17078" y="271415"/>
                </a:lnTo>
                <a:close/>
              </a:path>
              <a:path w="1282700" h="331470">
                <a:moveTo>
                  <a:pt x="29653" y="275550"/>
                </a:moveTo>
                <a:lnTo>
                  <a:pt x="19924" y="284426"/>
                </a:lnTo>
                <a:lnTo>
                  <a:pt x="24803" y="284426"/>
                </a:lnTo>
                <a:lnTo>
                  <a:pt x="44081" y="280294"/>
                </a:lnTo>
                <a:lnTo>
                  <a:pt x="29653" y="275550"/>
                </a:lnTo>
                <a:close/>
              </a:path>
              <a:path w="1282700" h="331470">
                <a:moveTo>
                  <a:pt x="1279212" y="0"/>
                </a:moveTo>
                <a:lnTo>
                  <a:pt x="40913" y="265279"/>
                </a:lnTo>
                <a:lnTo>
                  <a:pt x="29653" y="275550"/>
                </a:lnTo>
                <a:lnTo>
                  <a:pt x="44081" y="280294"/>
                </a:lnTo>
                <a:lnTo>
                  <a:pt x="1282465" y="14841"/>
                </a:lnTo>
                <a:lnTo>
                  <a:pt x="1279212" y="0"/>
                </a:lnTo>
                <a:close/>
              </a:path>
              <a:path w="1282700" h="331470">
                <a:moveTo>
                  <a:pt x="34186" y="271415"/>
                </a:moveTo>
                <a:lnTo>
                  <a:pt x="17078" y="271415"/>
                </a:lnTo>
                <a:lnTo>
                  <a:pt x="29653" y="275550"/>
                </a:lnTo>
                <a:lnTo>
                  <a:pt x="34186" y="271415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69609" y="5302438"/>
            <a:ext cx="160020" cy="549275"/>
          </a:xfrm>
          <a:custGeom>
            <a:avLst/>
            <a:gdLst/>
            <a:ahLst/>
            <a:cxnLst/>
            <a:rect l="l" t="t" r="r" b="b"/>
            <a:pathLst>
              <a:path w="160020" h="549275">
                <a:moveTo>
                  <a:pt x="8539" y="403159"/>
                </a:moveTo>
                <a:lnTo>
                  <a:pt x="4879" y="405396"/>
                </a:lnTo>
                <a:lnTo>
                  <a:pt x="1219" y="407428"/>
                </a:lnTo>
                <a:lnTo>
                  <a:pt x="0" y="412104"/>
                </a:lnTo>
                <a:lnTo>
                  <a:pt x="2236" y="415764"/>
                </a:lnTo>
                <a:lnTo>
                  <a:pt x="79900" y="549134"/>
                </a:lnTo>
                <a:lnTo>
                  <a:pt x="88779" y="533886"/>
                </a:lnTo>
                <a:lnTo>
                  <a:pt x="72377" y="533886"/>
                </a:lnTo>
                <a:lnTo>
                  <a:pt x="72367" y="505955"/>
                </a:lnTo>
                <a:lnTo>
                  <a:pt x="15248" y="408038"/>
                </a:lnTo>
                <a:lnTo>
                  <a:pt x="13215" y="404379"/>
                </a:lnTo>
                <a:lnTo>
                  <a:pt x="8539" y="403159"/>
                </a:lnTo>
                <a:close/>
              </a:path>
              <a:path w="160020" h="549275">
                <a:moveTo>
                  <a:pt x="72367" y="505955"/>
                </a:moveTo>
                <a:lnTo>
                  <a:pt x="72377" y="533886"/>
                </a:lnTo>
                <a:lnTo>
                  <a:pt x="87626" y="533886"/>
                </a:lnTo>
                <a:lnTo>
                  <a:pt x="87625" y="530023"/>
                </a:lnTo>
                <a:lnTo>
                  <a:pt x="73394" y="530023"/>
                </a:lnTo>
                <a:lnTo>
                  <a:pt x="79900" y="518870"/>
                </a:lnTo>
                <a:lnTo>
                  <a:pt x="72367" y="505955"/>
                </a:lnTo>
                <a:close/>
              </a:path>
              <a:path w="160020" h="549275">
                <a:moveTo>
                  <a:pt x="151261" y="403159"/>
                </a:moveTo>
                <a:lnTo>
                  <a:pt x="146585" y="404379"/>
                </a:lnTo>
                <a:lnTo>
                  <a:pt x="144552" y="408038"/>
                </a:lnTo>
                <a:lnTo>
                  <a:pt x="87615" y="505644"/>
                </a:lnTo>
                <a:lnTo>
                  <a:pt x="87626" y="533886"/>
                </a:lnTo>
                <a:lnTo>
                  <a:pt x="88779" y="533886"/>
                </a:lnTo>
                <a:lnTo>
                  <a:pt x="157563" y="415764"/>
                </a:lnTo>
                <a:lnTo>
                  <a:pt x="159800" y="412104"/>
                </a:lnTo>
                <a:lnTo>
                  <a:pt x="158580" y="407428"/>
                </a:lnTo>
                <a:lnTo>
                  <a:pt x="154920" y="405396"/>
                </a:lnTo>
                <a:lnTo>
                  <a:pt x="151261" y="403159"/>
                </a:lnTo>
                <a:close/>
              </a:path>
              <a:path w="160020" h="549275">
                <a:moveTo>
                  <a:pt x="79900" y="518870"/>
                </a:moveTo>
                <a:lnTo>
                  <a:pt x="73394" y="530023"/>
                </a:lnTo>
                <a:lnTo>
                  <a:pt x="86406" y="530023"/>
                </a:lnTo>
                <a:lnTo>
                  <a:pt x="79900" y="518870"/>
                </a:lnTo>
                <a:close/>
              </a:path>
              <a:path w="160020" h="549275">
                <a:moveTo>
                  <a:pt x="87615" y="505644"/>
                </a:moveTo>
                <a:lnTo>
                  <a:pt x="79900" y="518870"/>
                </a:lnTo>
                <a:lnTo>
                  <a:pt x="86406" y="530023"/>
                </a:lnTo>
                <a:lnTo>
                  <a:pt x="87625" y="530023"/>
                </a:lnTo>
                <a:lnTo>
                  <a:pt x="87615" y="505644"/>
                </a:lnTo>
                <a:close/>
              </a:path>
              <a:path w="160020" h="549275">
                <a:moveTo>
                  <a:pt x="87422" y="0"/>
                </a:moveTo>
                <a:lnTo>
                  <a:pt x="72174" y="0"/>
                </a:lnTo>
                <a:lnTo>
                  <a:pt x="72367" y="505955"/>
                </a:lnTo>
                <a:lnTo>
                  <a:pt x="79900" y="518870"/>
                </a:lnTo>
                <a:lnTo>
                  <a:pt x="87615" y="505644"/>
                </a:lnTo>
                <a:lnTo>
                  <a:pt x="87422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54362" y="6159990"/>
            <a:ext cx="160020" cy="549275"/>
          </a:xfrm>
          <a:custGeom>
            <a:avLst/>
            <a:gdLst/>
            <a:ahLst/>
            <a:cxnLst/>
            <a:rect l="l" t="t" r="r" b="b"/>
            <a:pathLst>
              <a:path w="160020" h="549275">
                <a:moveTo>
                  <a:pt x="8539" y="403159"/>
                </a:moveTo>
                <a:lnTo>
                  <a:pt x="4879" y="405192"/>
                </a:lnTo>
                <a:lnTo>
                  <a:pt x="1219" y="407428"/>
                </a:lnTo>
                <a:lnTo>
                  <a:pt x="0" y="412104"/>
                </a:lnTo>
                <a:lnTo>
                  <a:pt x="2236" y="415764"/>
                </a:lnTo>
                <a:lnTo>
                  <a:pt x="79900" y="548930"/>
                </a:lnTo>
                <a:lnTo>
                  <a:pt x="88674" y="533886"/>
                </a:lnTo>
                <a:lnTo>
                  <a:pt x="72377" y="533886"/>
                </a:lnTo>
                <a:lnTo>
                  <a:pt x="72367" y="505957"/>
                </a:lnTo>
                <a:lnTo>
                  <a:pt x="15247" y="408038"/>
                </a:lnTo>
                <a:lnTo>
                  <a:pt x="13215" y="404379"/>
                </a:lnTo>
                <a:lnTo>
                  <a:pt x="8539" y="403159"/>
                </a:lnTo>
                <a:close/>
              </a:path>
              <a:path w="160020" h="549275">
                <a:moveTo>
                  <a:pt x="72367" y="505957"/>
                </a:moveTo>
                <a:lnTo>
                  <a:pt x="72377" y="533886"/>
                </a:lnTo>
                <a:lnTo>
                  <a:pt x="87625" y="533886"/>
                </a:lnTo>
                <a:lnTo>
                  <a:pt x="87624" y="530023"/>
                </a:lnTo>
                <a:lnTo>
                  <a:pt x="73394" y="530023"/>
                </a:lnTo>
                <a:lnTo>
                  <a:pt x="79900" y="518871"/>
                </a:lnTo>
                <a:lnTo>
                  <a:pt x="72367" y="505957"/>
                </a:lnTo>
                <a:close/>
              </a:path>
              <a:path w="160020" h="549275">
                <a:moveTo>
                  <a:pt x="151261" y="403159"/>
                </a:moveTo>
                <a:lnTo>
                  <a:pt x="146585" y="404379"/>
                </a:lnTo>
                <a:lnTo>
                  <a:pt x="144551" y="408038"/>
                </a:lnTo>
                <a:lnTo>
                  <a:pt x="87614" y="505645"/>
                </a:lnTo>
                <a:lnTo>
                  <a:pt x="87625" y="533886"/>
                </a:lnTo>
                <a:lnTo>
                  <a:pt x="88674" y="533886"/>
                </a:lnTo>
                <a:lnTo>
                  <a:pt x="157563" y="415764"/>
                </a:lnTo>
                <a:lnTo>
                  <a:pt x="159800" y="412104"/>
                </a:lnTo>
                <a:lnTo>
                  <a:pt x="158580" y="407428"/>
                </a:lnTo>
                <a:lnTo>
                  <a:pt x="154920" y="405192"/>
                </a:lnTo>
                <a:lnTo>
                  <a:pt x="151261" y="403159"/>
                </a:lnTo>
                <a:close/>
              </a:path>
              <a:path w="160020" h="549275">
                <a:moveTo>
                  <a:pt x="79900" y="518871"/>
                </a:moveTo>
                <a:lnTo>
                  <a:pt x="73394" y="530023"/>
                </a:lnTo>
                <a:lnTo>
                  <a:pt x="86405" y="530023"/>
                </a:lnTo>
                <a:lnTo>
                  <a:pt x="79900" y="518871"/>
                </a:lnTo>
                <a:close/>
              </a:path>
              <a:path w="160020" h="549275">
                <a:moveTo>
                  <a:pt x="87614" y="505645"/>
                </a:moveTo>
                <a:lnTo>
                  <a:pt x="79900" y="518871"/>
                </a:lnTo>
                <a:lnTo>
                  <a:pt x="86405" y="530023"/>
                </a:lnTo>
                <a:lnTo>
                  <a:pt x="87624" y="530023"/>
                </a:lnTo>
                <a:lnTo>
                  <a:pt x="87614" y="505645"/>
                </a:lnTo>
                <a:close/>
              </a:path>
              <a:path w="160020" h="549275">
                <a:moveTo>
                  <a:pt x="87422" y="0"/>
                </a:moveTo>
                <a:lnTo>
                  <a:pt x="72174" y="0"/>
                </a:lnTo>
                <a:lnTo>
                  <a:pt x="72367" y="505957"/>
                </a:lnTo>
                <a:lnTo>
                  <a:pt x="79900" y="518871"/>
                </a:lnTo>
                <a:lnTo>
                  <a:pt x="87614" y="505645"/>
                </a:lnTo>
                <a:lnTo>
                  <a:pt x="87422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44801" y="5572228"/>
            <a:ext cx="629285" cy="360045"/>
          </a:xfrm>
          <a:custGeom>
            <a:avLst/>
            <a:gdLst/>
            <a:ahLst/>
            <a:cxnLst/>
            <a:rect l="l" t="t" r="r" b="b"/>
            <a:pathLst>
              <a:path w="629285" h="360045">
                <a:moveTo>
                  <a:pt x="587108" y="342658"/>
                </a:moveTo>
                <a:lnTo>
                  <a:pt x="474317" y="344606"/>
                </a:lnTo>
                <a:lnTo>
                  <a:pt x="470047" y="344809"/>
                </a:lnTo>
                <a:lnTo>
                  <a:pt x="466795" y="348265"/>
                </a:lnTo>
                <a:lnTo>
                  <a:pt x="466862" y="353755"/>
                </a:lnTo>
                <a:lnTo>
                  <a:pt x="466998" y="356601"/>
                </a:lnTo>
                <a:lnTo>
                  <a:pt x="470454" y="359853"/>
                </a:lnTo>
                <a:lnTo>
                  <a:pt x="474520" y="359853"/>
                </a:lnTo>
                <a:lnTo>
                  <a:pt x="628831" y="357211"/>
                </a:lnTo>
                <a:lnTo>
                  <a:pt x="628473" y="356601"/>
                </a:lnTo>
                <a:lnTo>
                  <a:pt x="611956" y="356601"/>
                </a:lnTo>
                <a:lnTo>
                  <a:pt x="587108" y="342658"/>
                </a:lnTo>
                <a:close/>
              </a:path>
              <a:path w="629285" h="360045">
                <a:moveTo>
                  <a:pt x="602433" y="342394"/>
                </a:moveTo>
                <a:lnTo>
                  <a:pt x="587108" y="342658"/>
                </a:lnTo>
                <a:lnTo>
                  <a:pt x="611956" y="356601"/>
                </a:lnTo>
                <a:lnTo>
                  <a:pt x="613551" y="353755"/>
                </a:lnTo>
                <a:lnTo>
                  <a:pt x="609110" y="353755"/>
                </a:lnTo>
                <a:lnTo>
                  <a:pt x="602433" y="342394"/>
                </a:lnTo>
                <a:close/>
              </a:path>
              <a:path w="629285" h="360045">
                <a:moveTo>
                  <a:pt x="543848" y="219369"/>
                </a:moveTo>
                <a:lnTo>
                  <a:pt x="540188" y="221604"/>
                </a:lnTo>
                <a:lnTo>
                  <a:pt x="536529" y="223638"/>
                </a:lnTo>
                <a:lnTo>
                  <a:pt x="535309" y="228314"/>
                </a:lnTo>
                <a:lnTo>
                  <a:pt x="537545" y="231974"/>
                </a:lnTo>
                <a:lnTo>
                  <a:pt x="594750" y="329320"/>
                </a:lnTo>
                <a:lnTo>
                  <a:pt x="619479" y="343183"/>
                </a:lnTo>
                <a:lnTo>
                  <a:pt x="611956" y="356601"/>
                </a:lnTo>
                <a:lnTo>
                  <a:pt x="628473" y="356601"/>
                </a:lnTo>
                <a:lnTo>
                  <a:pt x="550761" y="224248"/>
                </a:lnTo>
                <a:lnTo>
                  <a:pt x="548524" y="220589"/>
                </a:lnTo>
                <a:lnTo>
                  <a:pt x="543848" y="219369"/>
                </a:lnTo>
                <a:close/>
              </a:path>
              <a:path w="629285" h="360045">
                <a:moveTo>
                  <a:pt x="615615" y="342166"/>
                </a:moveTo>
                <a:lnTo>
                  <a:pt x="602433" y="342394"/>
                </a:lnTo>
                <a:lnTo>
                  <a:pt x="609110" y="353755"/>
                </a:lnTo>
                <a:lnTo>
                  <a:pt x="615615" y="342166"/>
                </a:lnTo>
                <a:close/>
              </a:path>
              <a:path w="629285" h="360045">
                <a:moveTo>
                  <a:pt x="617665" y="342166"/>
                </a:moveTo>
                <a:lnTo>
                  <a:pt x="615615" y="342166"/>
                </a:lnTo>
                <a:lnTo>
                  <a:pt x="609110" y="353755"/>
                </a:lnTo>
                <a:lnTo>
                  <a:pt x="613551" y="353755"/>
                </a:lnTo>
                <a:lnTo>
                  <a:pt x="619479" y="343183"/>
                </a:lnTo>
                <a:lnTo>
                  <a:pt x="617665" y="342166"/>
                </a:lnTo>
                <a:close/>
              </a:path>
              <a:path w="629285" h="360045">
                <a:moveTo>
                  <a:pt x="7319" y="0"/>
                </a:moveTo>
                <a:lnTo>
                  <a:pt x="0" y="13214"/>
                </a:lnTo>
                <a:lnTo>
                  <a:pt x="587108" y="342658"/>
                </a:lnTo>
                <a:lnTo>
                  <a:pt x="602433" y="342394"/>
                </a:lnTo>
                <a:lnTo>
                  <a:pt x="594750" y="329320"/>
                </a:lnTo>
                <a:lnTo>
                  <a:pt x="7319" y="0"/>
                </a:lnTo>
                <a:close/>
              </a:path>
              <a:path w="629285" h="360045">
                <a:moveTo>
                  <a:pt x="594750" y="329320"/>
                </a:moveTo>
                <a:lnTo>
                  <a:pt x="602433" y="342394"/>
                </a:lnTo>
                <a:lnTo>
                  <a:pt x="615615" y="342166"/>
                </a:lnTo>
                <a:lnTo>
                  <a:pt x="617665" y="342166"/>
                </a:lnTo>
                <a:lnTo>
                  <a:pt x="594750" y="32932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13366" y="5897113"/>
            <a:ext cx="1784350" cy="160020"/>
          </a:xfrm>
          <a:custGeom>
            <a:avLst/>
            <a:gdLst/>
            <a:ahLst/>
            <a:cxnLst/>
            <a:rect l="l" t="t" r="r" b="b"/>
            <a:pathLst>
              <a:path w="1784350" h="160020">
                <a:moveTo>
                  <a:pt x="1753965" y="79900"/>
                </a:moveTo>
                <a:lnTo>
                  <a:pt x="1643133" y="144551"/>
                </a:lnTo>
                <a:lnTo>
                  <a:pt x="1639473" y="146585"/>
                </a:lnTo>
                <a:lnTo>
                  <a:pt x="1638253" y="151261"/>
                </a:lnTo>
                <a:lnTo>
                  <a:pt x="1640287" y="154920"/>
                </a:lnTo>
                <a:lnTo>
                  <a:pt x="1642523" y="158580"/>
                </a:lnTo>
                <a:lnTo>
                  <a:pt x="1647199" y="159800"/>
                </a:lnTo>
                <a:lnTo>
                  <a:pt x="1650858" y="157563"/>
                </a:lnTo>
                <a:lnTo>
                  <a:pt x="1770778" y="87625"/>
                </a:lnTo>
                <a:lnTo>
                  <a:pt x="1768980" y="87625"/>
                </a:lnTo>
                <a:lnTo>
                  <a:pt x="1768980" y="86405"/>
                </a:lnTo>
                <a:lnTo>
                  <a:pt x="1765117" y="86405"/>
                </a:lnTo>
                <a:lnTo>
                  <a:pt x="1753965" y="79900"/>
                </a:lnTo>
                <a:close/>
              </a:path>
              <a:path w="1784350" h="160020">
                <a:moveTo>
                  <a:pt x="1741070" y="72377"/>
                </a:moveTo>
                <a:lnTo>
                  <a:pt x="0" y="72377"/>
                </a:lnTo>
                <a:lnTo>
                  <a:pt x="0" y="87625"/>
                </a:lnTo>
                <a:lnTo>
                  <a:pt x="1740721" y="87625"/>
                </a:lnTo>
                <a:lnTo>
                  <a:pt x="1753965" y="79900"/>
                </a:lnTo>
                <a:lnTo>
                  <a:pt x="1741070" y="72377"/>
                </a:lnTo>
                <a:close/>
              </a:path>
              <a:path w="1784350" h="160020">
                <a:moveTo>
                  <a:pt x="1771127" y="72377"/>
                </a:moveTo>
                <a:lnTo>
                  <a:pt x="1768980" y="72377"/>
                </a:lnTo>
                <a:lnTo>
                  <a:pt x="1768980" y="87625"/>
                </a:lnTo>
                <a:lnTo>
                  <a:pt x="1770778" y="87625"/>
                </a:lnTo>
                <a:lnTo>
                  <a:pt x="1784025" y="79900"/>
                </a:lnTo>
                <a:lnTo>
                  <a:pt x="1771127" y="72377"/>
                </a:lnTo>
                <a:close/>
              </a:path>
              <a:path w="1784350" h="160020">
                <a:moveTo>
                  <a:pt x="1765117" y="73394"/>
                </a:moveTo>
                <a:lnTo>
                  <a:pt x="1753965" y="79900"/>
                </a:lnTo>
                <a:lnTo>
                  <a:pt x="1765117" y="86405"/>
                </a:lnTo>
                <a:lnTo>
                  <a:pt x="1765117" y="73394"/>
                </a:lnTo>
                <a:close/>
              </a:path>
              <a:path w="1784350" h="160020">
                <a:moveTo>
                  <a:pt x="1768980" y="73394"/>
                </a:moveTo>
                <a:lnTo>
                  <a:pt x="1765117" y="73394"/>
                </a:lnTo>
                <a:lnTo>
                  <a:pt x="1765117" y="86405"/>
                </a:lnTo>
                <a:lnTo>
                  <a:pt x="1768980" y="86405"/>
                </a:lnTo>
                <a:lnTo>
                  <a:pt x="1768980" y="73394"/>
                </a:lnTo>
                <a:close/>
              </a:path>
              <a:path w="1784350" h="160020">
                <a:moveTo>
                  <a:pt x="1647199" y="0"/>
                </a:moveTo>
                <a:lnTo>
                  <a:pt x="1642523" y="1219"/>
                </a:lnTo>
                <a:lnTo>
                  <a:pt x="1640287" y="4879"/>
                </a:lnTo>
                <a:lnTo>
                  <a:pt x="1638253" y="8539"/>
                </a:lnTo>
                <a:lnTo>
                  <a:pt x="1639473" y="13215"/>
                </a:lnTo>
                <a:lnTo>
                  <a:pt x="1643133" y="15247"/>
                </a:lnTo>
                <a:lnTo>
                  <a:pt x="1753965" y="79900"/>
                </a:lnTo>
                <a:lnTo>
                  <a:pt x="1765117" y="73394"/>
                </a:lnTo>
                <a:lnTo>
                  <a:pt x="1768980" y="73394"/>
                </a:lnTo>
                <a:lnTo>
                  <a:pt x="1768980" y="72377"/>
                </a:lnTo>
                <a:lnTo>
                  <a:pt x="1771127" y="72377"/>
                </a:lnTo>
                <a:lnTo>
                  <a:pt x="1650858" y="2236"/>
                </a:lnTo>
                <a:lnTo>
                  <a:pt x="1647199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91704" y="5495784"/>
            <a:ext cx="628650" cy="335915"/>
          </a:xfrm>
          <a:custGeom>
            <a:avLst/>
            <a:gdLst/>
            <a:ahLst/>
            <a:cxnLst/>
            <a:rect l="l" t="t" r="r" b="b"/>
            <a:pathLst>
              <a:path w="628650" h="335914">
                <a:moveTo>
                  <a:pt x="90065" y="192532"/>
                </a:moveTo>
                <a:lnTo>
                  <a:pt x="85389" y="193549"/>
                </a:lnTo>
                <a:lnTo>
                  <a:pt x="83152" y="197005"/>
                </a:lnTo>
                <a:lnTo>
                  <a:pt x="0" y="326918"/>
                </a:lnTo>
                <a:lnTo>
                  <a:pt x="158173" y="335660"/>
                </a:lnTo>
                <a:lnTo>
                  <a:pt x="161832" y="332407"/>
                </a:lnTo>
                <a:lnTo>
                  <a:pt x="162100" y="326918"/>
                </a:lnTo>
                <a:lnTo>
                  <a:pt x="16873" y="326918"/>
                </a:lnTo>
                <a:lnTo>
                  <a:pt x="9962" y="313297"/>
                </a:lnTo>
                <a:lnTo>
                  <a:pt x="35209" y="300367"/>
                </a:lnTo>
                <a:lnTo>
                  <a:pt x="95961" y="205340"/>
                </a:lnTo>
                <a:lnTo>
                  <a:pt x="98197" y="201680"/>
                </a:lnTo>
                <a:lnTo>
                  <a:pt x="97181" y="197005"/>
                </a:lnTo>
                <a:lnTo>
                  <a:pt x="93724" y="194768"/>
                </a:lnTo>
                <a:lnTo>
                  <a:pt x="90065" y="192532"/>
                </a:lnTo>
                <a:close/>
              </a:path>
              <a:path w="628650" h="335914">
                <a:moveTo>
                  <a:pt x="35209" y="300367"/>
                </a:moveTo>
                <a:lnTo>
                  <a:pt x="9962" y="313297"/>
                </a:lnTo>
                <a:lnTo>
                  <a:pt x="16873" y="326918"/>
                </a:lnTo>
                <a:lnTo>
                  <a:pt x="22034" y="324275"/>
                </a:lnTo>
                <a:lnTo>
                  <a:pt x="19924" y="324275"/>
                </a:lnTo>
                <a:lnTo>
                  <a:pt x="13824" y="312483"/>
                </a:lnTo>
                <a:lnTo>
                  <a:pt x="27463" y="312483"/>
                </a:lnTo>
                <a:lnTo>
                  <a:pt x="35209" y="300367"/>
                </a:lnTo>
                <a:close/>
              </a:path>
              <a:path w="628650" h="335914">
                <a:moveTo>
                  <a:pt x="42043" y="314028"/>
                </a:moveTo>
                <a:lnTo>
                  <a:pt x="16873" y="326918"/>
                </a:lnTo>
                <a:lnTo>
                  <a:pt x="162100" y="326918"/>
                </a:lnTo>
                <a:lnTo>
                  <a:pt x="162239" y="324072"/>
                </a:lnTo>
                <a:lnTo>
                  <a:pt x="158986" y="320413"/>
                </a:lnTo>
                <a:lnTo>
                  <a:pt x="42043" y="314028"/>
                </a:lnTo>
                <a:close/>
              </a:path>
              <a:path w="628650" h="335914">
                <a:moveTo>
                  <a:pt x="13824" y="312483"/>
                </a:moveTo>
                <a:lnTo>
                  <a:pt x="19924" y="324275"/>
                </a:lnTo>
                <a:lnTo>
                  <a:pt x="27001" y="313205"/>
                </a:lnTo>
                <a:lnTo>
                  <a:pt x="13824" y="312483"/>
                </a:lnTo>
                <a:close/>
              </a:path>
              <a:path w="628650" h="335914">
                <a:moveTo>
                  <a:pt x="27001" y="313205"/>
                </a:moveTo>
                <a:lnTo>
                  <a:pt x="19924" y="324275"/>
                </a:lnTo>
                <a:lnTo>
                  <a:pt x="22034" y="324275"/>
                </a:lnTo>
                <a:lnTo>
                  <a:pt x="42043" y="314028"/>
                </a:lnTo>
                <a:lnTo>
                  <a:pt x="27001" y="313205"/>
                </a:lnTo>
                <a:close/>
              </a:path>
              <a:path w="628650" h="335914">
                <a:moveTo>
                  <a:pt x="621715" y="0"/>
                </a:moveTo>
                <a:lnTo>
                  <a:pt x="35209" y="300367"/>
                </a:lnTo>
                <a:lnTo>
                  <a:pt x="27001" y="313205"/>
                </a:lnTo>
                <a:lnTo>
                  <a:pt x="42043" y="314028"/>
                </a:lnTo>
                <a:lnTo>
                  <a:pt x="628626" y="13621"/>
                </a:lnTo>
                <a:lnTo>
                  <a:pt x="621715" y="0"/>
                </a:lnTo>
                <a:close/>
              </a:path>
              <a:path w="628650" h="335914">
                <a:moveTo>
                  <a:pt x="27463" y="312483"/>
                </a:moveTo>
                <a:lnTo>
                  <a:pt x="13824" y="312483"/>
                </a:lnTo>
                <a:lnTo>
                  <a:pt x="27001" y="313205"/>
                </a:lnTo>
                <a:lnTo>
                  <a:pt x="27463" y="312483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76513" y="7325960"/>
            <a:ext cx="6372860" cy="397510"/>
          </a:xfrm>
          <a:custGeom>
            <a:avLst/>
            <a:gdLst/>
            <a:ahLst/>
            <a:cxnLst/>
            <a:rect l="l" t="t" r="r" b="b"/>
            <a:pathLst>
              <a:path w="6372859" h="397509">
                <a:moveTo>
                  <a:pt x="6372680" y="0"/>
                </a:moveTo>
                <a:lnTo>
                  <a:pt x="6370076" y="77352"/>
                </a:lnTo>
                <a:lnTo>
                  <a:pt x="6362973" y="140485"/>
                </a:lnTo>
                <a:lnTo>
                  <a:pt x="6352439" y="183034"/>
                </a:lnTo>
                <a:lnTo>
                  <a:pt x="6339541" y="198631"/>
                </a:lnTo>
                <a:lnTo>
                  <a:pt x="3234626" y="198631"/>
                </a:lnTo>
                <a:lnTo>
                  <a:pt x="3221728" y="214260"/>
                </a:lnTo>
                <a:lnTo>
                  <a:pt x="3211194" y="256879"/>
                </a:lnTo>
                <a:lnTo>
                  <a:pt x="3204091" y="320082"/>
                </a:lnTo>
                <a:lnTo>
                  <a:pt x="3201486" y="397466"/>
                </a:lnTo>
                <a:lnTo>
                  <a:pt x="3198913" y="320082"/>
                </a:lnTo>
                <a:lnTo>
                  <a:pt x="3191880" y="256879"/>
                </a:lnTo>
                <a:lnTo>
                  <a:pt x="3181416" y="214260"/>
                </a:lnTo>
                <a:lnTo>
                  <a:pt x="3168551" y="198631"/>
                </a:lnTo>
                <a:lnTo>
                  <a:pt x="33139" y="198631"/>
                </a:lnTo>
                <a:lnTo>
                  <a:pt x="20241" y="183034"/>
                </a:lnTo>
                <a:lnTo>
                  <a:pt x="9707" y="140485"/>
                </a:lnTo>
                <a:lnTo>
                  <a:pt x="2604" y="77352"/>
                </a:lnTo>
                <a:lnTo>
                  <a:pt x="0" y="0"/>
                </a:lnTo>
              </a:path>
            </a:pathLst>
          </a:custGeom>
          <a:ln w="15248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52050" y="2451840"/>
            <a:ext cx="10052049" cy="6404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4140" y="510844"/>
            <a:ext cx="7684134" cy="228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0795">
              <a:lnSpc>
                <a:spcPct val="100299"/>
              </a:lnSpc>
              <a:spcBef>
                <a:spcPts val="90"/>
              </a:spcBef>
            </a:pPr>
            <a:r>
              <a:rPr sz="7400" spc="-125" dirty="0">
                <a:solidFill>
                  <a:srgbClr val="314864"/>
                </a:solidFill>
              </a:rPr>
              <a:t>EDUCACIÓN</a:t>
            </a:r>
            <a:r>
              <a:rPr sz="7400" spc="-350" dirty="0">
                <a:solidFill>
                  <a:srgbClr val="314864"/>
                </a:solidFill>
              </a:rPr>
              <a:t> </a:t>
            </a:r>
            <a:r>
              <a:rPr sz="7400" spc="-140" dirty="0">
                <a:solidFill>
                  <a:srgbClr val="314864"/>
                </a:solidFill>
              </a:rPr>
              <a:t>PARA  </a:t>
            </a:r>
            <a:r>
              <a:rPr sz="7400" spc="-65" dirty="0">
                <a:solidFill>
                  <a:srgbClr val="314864"/>
                </a:solidFill>
              </a:rPr>
              <a:t>LA</a:t>
            </a:r>
            <a:r>
              <a:rPr sz="7400" spc="-305" dirty="0">
                <a:solidFill>
                  <a:srgbClr val="314864"/>
                </a:solidFill>
              </a:rPr>
              <a:t> </a:t>
            </a:r>
            <a:r>
              <a:rPr sz="7400" spc="-140" dirty="0">
                <a:solidFill>
                  <a:srgbClr val="314864"/>
                </a:solidFill>
              </a:rPr>
              <a:t>SALUD</a:t>
            </a:r>
            <a:endParaRPr sz="7400"/>
          </a:p>
        </p:txBody>
      </p:sp>
      <p:sp>
        <p:nvSpPr>
          <p:cNvPr id="6" name="object 6"/>
          <p:cNvSpPr/>
          <p:nvPr/>
        </p:nvSpPr>
        <p:spPr>
          <a:xfrm>
            <a:off x="5126550" y="1711663"/>
            <a:ext cx="4637875" cy="1212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28476" y="3344041"/>
            <a:ext cx="2125980" cy="742315"/>
          </a:xfrm>
          <a:prstGeom prst="rect">
            <a:avLst/>
          </a:prstGeom>
          <a:solidFill>
            <a:srgbClr val="FFFFFF"/>
          </a:solidFill>
          <a:ln w="33068">
            <a:solidFill>
              <a:srgbClr val="000000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1010285" marR="140970" indent="-856615">
              <a:lnSpc>
                <a:spcPct val="104200"/>
              </a:lnSpc>
              <a:spcBef>
                <a:spcPts val="445"/>
              </a:spcBef>
            </a:pPr>
            <a:r>
              <a:rPr sz="1250" spc="5" dirty="0">
                <a:latin typeface="Calibri"/>
                <a:cs typeface="Calibri"/>
              </a:rPr>
              <a:t>EVALUACIÓN</a:t>
            </a:r>
            <a:r>
              <a:rPr sz="1250" spc="-60" dirty="0">
                <a:latin typeface="Calibri"/>
                <a:cs typeface="Calibri"/>
              </a:rPr>
              <a:t> </a:t>
            </a:r>
            <a:r>
              <a:rPr sz="1250" spc="10" dirty="0">
                <a:latin typeface="Calibri"/>
                <a:cs typeface="Calibri"/>
              </a:rPr>
              <a:t>DIAGNÓSTICA  </a:t>
            </a:r>
            <a:r>
              <a:rPr sz="1250" spc="15" dirty="0">
                <a:latin typeface="Calibri"/>
                <a:cs typeface="Calibri"/>
              </a:rPr>
              <a:t>O</a:t>
            </a:r>
            <a:endParaRPr sz="1250">
              <a:latin typeface="Calibri"/>
              <a:cs typeface="Calibri"/>
            </a:endParaRPr>
          </a:p>
          <a:p>
            <a:pPr marL="220345">
              <a:lnSpc>
                <a:spcPct val="100000"/>
              </a:lnSpc>
              <a:spcBef>
                <a:spcPts val="60"/>
              </a:spcBef>
            </a:pPr>
            <a:r>
              <a:rPr sz="1250" spc="5" dirty="0">
                <a:latin typeface="Calibri"/>
                <a:cs typeface="Calibri"/>
              </a:rPr>
              <a:t>EVALUACIÓN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10" dirty="0">
                <a:latin typeface="Calibri"/>
                <a:cs typeface="Calibri"/>
              </a:rPr>
              <a:t>PREDICTIVA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42690" y="4085501"/>
            <a:ext cx="345440" cy="559435"/>
          </a:xfrm>
          <a:custGeom>
            <a:avLst/>
            <a:gdLst/>
            <a:ahLst/>
            <a:cxnLst/>
            <a:rect l="l" t="t" r="r" b="b"/>
            <a:pathLst>
              <a:path w="345439" h="559435">
                <a:moveTo>
                  <a:pt x="345380" y="386530"/>
                </a:moveTo>
                <a:lnTo>
                  <a:pt x="0" y="386530"/>
                </a:lnTo>
                <a:lnTo>
                  <a:pt x="172690" y="559220"/>
                </a:lnTo>
                <a:lnTo>
                  <a:pt x="345380" y="386530"/>
                </a:lnTo>
                <a:close/>
              </a:path>
              <a:path w="345439" h="559435">
                <a:moveTo>
                  <a:pt x="259108" y="0"/>
                </a:moveTo>
                <a:lnTo>
                  <a:pt x="86418" y="0"/>
                </a:lnTo>
                <a:lnTo>
                  <a:pt x="86418" y="386530"/>
                </a:lnTo>
                <a:lnTo>
                  <a:pt x="259108" y="386530"/>
                </a:lnTo>
                <a:lnTo>
                  <a:pt x="259108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42689" y="4085504"/>
            <a:ext cx="345440" cy="559435"/>
          </a:xfrm>
          <a:custGeom>
            <a:avLst/>
            <a:gdLst/>
            <a:ahLst/>
            <a:cxnLst/>
            <a:rect l="l" t="t" r="r" b="b"/>
            <a:pathLst>
              <a:path w="345439" h="559435">
                <a:moveTo>
                  <a:pt x="0" y="386531"/>
                </a:moveTo>
                <a:lnTo>
                  <a:pt x="86418" y="386531"/>
                </a:lnTo>
                <a:lnTo>
                  <a:pt x="86418" y="0"/>
                </a:lnTo>
                <a:lnTo>
                  <a:pt x="259108" y="0"/>
                </a:lnTo>
                <a:lnTo>
                  <a:pt x="259108" y="386531"/>
                </a:lnTo>
                <a:lnTo>
                  <a:pt x="345379" y="386531"/>
                </a:lnTo>
                <a:lnTo>
                  <a:pt x="172689" y="559220"/>
                </a:lnTo>
                <a:lnTo>
                  <a:pt x="0" y="386531"/>
                </a:lnTo>
                <a:close/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184505" y="4687346"/>
            <a:ext cx="2675890" cy="742315"/>
          </a:xfrm>
          <a:prstGeom prst="rect">
            <a:avLst/>
          </a:prstGeom>
          <a:solidFill>
            <a:srgbClr val="FFFFFF"/>
          </a:solidFill>
          <a:ln w="1102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47955" marR="142875" indent="4445" algn="ctr">
              <a:lnSpc>
                <a:spcPct val="111900"/>
              </a:lnSpc>
              <a:spcBef>
                <a:spcPts val="254"/>
              </a:spcBef>
            </a:pPr>
            <a:r>
              <a:rPr sz="1250" spc="5" dirty="0">
                <a:latin typeface="Calibri"/>
                <a:cs typeface="Calibri"/>
              </a:rPr>
              <a:t>Se </a:t>
            </a:r>
            <a:r>
              <a:rPr sz="1250" dirty="0">
                <a:latin typeface="Calibri"/>
                <a:cs typeface="Calibri"/>
              </a:rPr>
              <a:t>realiza </a:t>
            </a:r>
            <a:r>
              <a:rPr sz="1250" spc="10" dirty="0">
                <a:latin typeface="Calibri"/>
                <a:cs typeface="Calibri"/>
              </a:rPr>
              <a:t>previamente </a:t>
            </a:r>
            <a:r>
              <a:rPr sz="1250" spc="5" dirty="0">
                <a:latin typeface="Calibri"/>
                <a:cs typeface="Calibri"/>
              </a:rPr>
              <a:t>al desarrollo  de un proceso educativo,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cualquiera  que éste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sea.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49081" y="5468636"/>
            <a:ext cx="386080" cy="429259"/>
          </a:xfrm>
          <a:custGeom>
            <a:avLst/>
            <a:gdLst/>
            <a:ahLst/>
            <a:cxnLst/>
            <a:rect l="l" t="t" r="r" b="b"/>
            <a:pathLst>
              <a:path w="386079" h="429260">
                <a:moveTo>
                  <a:pt x="138592" y="0"/>
                </a:moveTo>
                <a:lnTo>
                  <a:pt x="0" y="103025"/>
                </a:lnTo>
                <a:lnTo>
                  <a:pt x="177686" y="341851"/>
                </a:lnTo>
                <a:lnTo>
                  <a:pt x="108463" y="393291"/>
                </a:lnTo>
                <a:lnTo>
                  <a:pt x="350082" y="428858"/>
                </a:lnTo>
                <a:lnTo>
                  <a:pt x="377944" y="238678"/>
                </a:lnTo>
                <a:lnTo>
                  <a:pt x="316279" y="238678"/>
                </a:lnTo>
                <a:lnTo>
                  <a:pt x="138592" y="0"/>
                </a:lnTo>
                <a:close/>
              </a:path>
              <a:path w="386079" h="429260">
                <a:moveTo>
                  <a:pt x="385502" y="187092"/>
                </a:moveTo>
                <a:lnTo>
                  <a:pt x="316279" y="238678"/>
                </a:lnTo>
                <a:lnTo>
                  <a:pt x="377944" y="238678"/>
                </a:lnTo>
                <a:lnTo>
                  <a:pt x="385502" y="187092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49079" y="5468639"/>
            <a:ext cx="386080" cy="429259"/>
          </a:xfrm>
          <a:custGeom>
            <a:avLst/>
            <a:gdLst/>
            <a:ahLst/>
            <a:cxnLst/>
            <a:rect l="l" t="t" r="r" b="b"/>
            <a:pathLst>
              <a:path w="386079" h="429260">
                <a:moveTo>
                  <a:pt x="108463" y="393291"/>
                </a:moveTo>
                <a:lnTo>
                  <a:pt x="177686" y="341852"/>
                </a:lnTo>
                <a:lnTo>
                  <a:pt x="0" y="103025"/>
                </a:lnTo>
                <a:lnTo>
                  <a:pt x="138592" y="0"/>
                </a:lnTo>
                <a:lnTo>
                  <a:pt x="316279" y="238679"/>
                </a:lnTo>
                <a:lnTo>
                  <a:pt x="385502" y="187092"/>
                </a:lnTo>
                <a:lnTo>
                  <a:pt x="350082" y="428858"/>
                </a:lnTo>
                <a:lnTo>
                  <a:pt x="108463" y="393291"/>
                </a:lnTo>
                <a:close/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6219" y="5408819"/>
            <a:ext cx="441959" cy="431165"/>
          </a:xfrm>
          <a:custGeom>
            <a:avLst/>
            <a:gdLst/>
            <a:ahLst/>
            <a:cxnLst/>
            <a:rect l="l" t="t" r="r" b="b"/>
            <a:pathLst>
              <a:path w="441960" h="431164">
                <a:moveTo>
                  <a:pt x="6466" y="187680"/>
                </a:moveTo>
                <a:lnTo>
                  <a:pt x="0" y="424596"/>
                </a:lnTo>
                <a:lnTo>
                  <a:pt x="236915" y="431063"/>
                </a:lnTo>
                <a:lnTo>
                  <a:pt x="179303" y="370216"/>
                </a:lnTo>
                <a:lnTo>
                  <a:pt x="307754" y="248526"/>
                </a:lnTo>
                <a:lnTo>
                  <a:pt x="64078" y="248526"/>
                </a:lnTo>
                <a:lnTo>
                  <a:pt x="6466" y="187680"/>
                </a:lnTo>
                <a:close/>
              </a:path>
              <a:path w="441960" h="431164">
                <a:moveTo>
                  <a:pt x="326567" y="0"/>
                </a:moveTo>
                <a:lnTo>
                  <a:pt x="64078" y="248526"/>
                </a:lnTo>
                <a:lnTo>
                  <a:pt x="307754" y="248526"/>
                </a:lnTo>
                <a:lnTo>
                  <a:pt x="441791" y="121543"/>
                </a:lnTo>
                <a:lnTo>
                  <a:pt x="326567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26218" y="5408822"/>
            <a:ext cx="441959" cy="431165"/>
          </a:xfrm>
          <a:custGeom>
            <a:avLst/>
            <a:gdLst/>
            <a:ahLst/>
            <a:cxnLst/>
            <a:rect l="l" t="t" r="r" b="b"/>
            <a:pathLst>
              <a:path w="441960" h="431164">
                <a:moveTo>
                  <a:pt x="6466" y="187680"/>
                </a:moveTo>
                <a:lnTo>
                  <a:pt x="64078" y="248526"/>
                </a:lnTo>
                <a:lnTo>
                  <a:pt x="326567" y="0"/>
                </a:lnTo>
                <a:lnTo>
                  <a:pt x="441791" y="121544"/>
                </a:lnTo>
                <a:lnTo>
                  <a:pt x="179303" y="370217"/>
                </a:lnTo>
                <a:lnTo>
                  <a:pt x="236915" y="431062"/>
                </a:lnTo>
                <a:lnTo>
                  <a:pt x="0" y="424596"/>
                </a:lnTo>
                <a:lnTo>
                  <a:pt x="6466" y="187680"/>
                </a:lnTo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45145" y="5922629"/>
            <a:ext cx="2675890" cy="742315"/>
          </a:xfrm>
          <a:prstGeom prst="rect">
            <a:avLst/>
          </a:prstGeom>
          <a:solidFill>
            <a:srgbClr val="FFFFFF"/>
          </a:solidFill>
          <a:ln w="11022">
            <a:solidFill>
              <a:srgbClr val="00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430"/>
              </a:spcBef>
            </a:pPr>
            <a:r>
              <a:rPr sz="1250" spc="5" dirty="0">
                <a:latin typeface="Calibri"/>
                <a:cs typeface="Calibri"/>
              </a:rPr>
              <a:t>DIAGNÓSIS</a:t>
            </a:r>
            <a:endParaRPr sz="1250">
              <a:latin typeface="Calibri"/>
              <a:cs typeface="Calibri"/>
            </a:endParaRPr>
          </a:p>
          <a:p>
            <a:pPr marL="165735" marR="153670" algn="ctr">
              <a:lnSpc>
                <a:spcPct val="111900"/>
              </a:lnSpc>
            </a:pPr>
            <a:r>
              <a:rPr sz="1250" spc="5" dirty="0">
                <a:latin typeface="Calibri"/>
                <a:cs typeface="Calibri"/>
              </a:rPr>
              <a:t>Evaluación específica </a:t>
            </a:r>
            <a:r>
              <a:rPr sz="1250" spc="10" dirty="0">
                <a:latin typeface="Calibri"/>
                <a:cs typeface="Calibri"/>
              </a:rPr>
              <a:t>y</a:t>
            </a:r>
            <a:r>
              <a:rPr sz="1250" spc="-5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diferenciada  </a:t>
            </a:r>
            <a:r>
              <a:rPr sz="1250" dirty="0">
                <a:latin typeface="Calibri"/>
                <a:cs typeface="Calibri"/>
              </a:rPr>
              <a:t>para </a:t>
            </a:r>
            <a:r>
              <a:rPr sz="1250" spc="5" dirty="0">
                <a:latin typeface="Calibri"/>
                <a:cs typeface="Calibri"/>
              </a:rPr>
              <a:t>cada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alumno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84063" y="5880005"/>
            <a:ext cx="2675890" cy="742315"/>
          </a:xfrm>
          <a:custGeom>
            <a:avLst/>
            <a:gdLst/>
            <a:ahLst/>
            <a:cxnLst/>
            <a:rect l="l" t="t" r="r" b="b"/>
            <a:pathLst>
              <a:path w="2675890" h="742315">
                <a:moveTo>
                  <a:pt x="0" y="742198"/>
                </a:moveTo>
                <a:lnTo>
                  <a:pt x="2675589" y="742198"/>
                </a:lnTo>
                <a:lnTo>
                  <a:pt x="2675589" y="0"/>
                </a:lnTo>
                <a:lnTo>
                  <a:pt x="0" y="0"/>
                </a:lnTo>
                <a:lnTo>
                  <a:pt x="0" y="74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84063" y="5880007"/>
            <a:ext cx="2675890" cy="742315"/>
          </a:xfrm>
          <a:custGeom>
            <a:avLst/>
            <a:gdLst/>
            <a:ahLst/>
            <a:cxnLst/>
            <a:rect l="l" t="t" r="r" b="b"/>
            <a:pathLst>
              <a:path w="2675890" h="742315">
                <a:moveTo>
                  <a:pt x="0" y="742198"/>
                </a:moveTo>
                <a:lnTo>
                  <a:pt x="2675588" y="742198"/>
                </a:lnTo>
                <a:lnTo>
                  <a:pt x="2675588" y="0"/>
                </a:lnTo>
                <a:lnTo>
                  <a:pt x="0" y="0"/>
                </a:lnTo>
                <a:lnTo>
                  <a:pt x="0" y="742198"/>
                </a:lnTo>
                <a:close/>
              </a:path>
            </a:pathLst>
          </a:custGeom>
          <a:ln w="11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73446" y="5898906"/>
            <a:ext cx="2296160" cy="6648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50" spc="10" dirty="0">
                <a:latin typeface="Calibri"/>
                <a:cs typeface="Calibri"/>
              </a:rPr>
              <a:t>PROGNÓSIS</a:t>
            </a:r>
            <a:endParaRPr sz="1250">
              <a:latin typeface="Calibri"/>
              <a:cs typeface="Calibri"/>
            </a:endParaRPr>
          </a:p>
          <a:p>
            <a:pPr marL="12700" marR="5080" algn="ctr">
              <a:lnSpc>
                <a:spcPct val="111900"/>
              </a:lnSpc>
            </a:pPr>
            <a:r>
              <a:rPr sz="1250" spc="5" dirty="0">
                <a:latin typeface="Calibri"/>
                <a:cs typeface="Calibri"/>
              </a:rPr>
              <a:t>Evaluación de inicio </a:t>
            </a:r>
            <a:r>
              <a:rPr sz="1250" spc="10" dirty="0">
                <a:latin typeface="Calibri"/>
                <a:cs typeface="Calibri"/>
              </a:rPr>
              <a:t>a </a:t>
            </a:r>
            <a:r>
              <a:rPr sz="1250" spc="5" dirty="0">
                <a:latin typeface="Calibri"/>
                <a:cs typeface="Calibri"/>
              </a:rPr>
              <a:t>un </a:t>
            </a:r>
            <a:r>
              <a:rPr sz="1250" spc="10" dirty="0">
                <a:latin typeface="Calibri"/>
                <a:cs typeface="Calibri"/>
              </a:rPr>
              <a:t>grupo o</a:t>
            </a:r>
            <a:r>
              <a:rPr sz="1250" spc="-75" dirty="0">
                <a:latin typeface="Calibri"/>
                <a:cs typeface="Calibri"/>
              </a:rPr>
              <a:t> </a:t>
            </a:r>
            <a:r>
              <a:rPr sz="1250" spc="10" dirty="0">
                <a:latin typeface="Calibri"/>
                <a:cs typeface="Calibri"/>
              </a:rPr>
              <a:t>a  </a:t>
            </a:r>
            <a:r>
              <a:rPr sz="1250" spc="5" dirty="0">
                <a:latin typeface="Calibri"/>
                <a:cs typeface="Calibri"/>
              </a:rPr>
              <a:t>un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10" dirty="0">
                <a:latin typeface="Calibri"/>
                <a:cs typeface="Calibri"/>
              </a:rPr>
              <a:t>colectivo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26342" y="6303279"/>
            <a:ext cx="468630" cy="991869"/>
          </a:xfrm>
          <a:custGeom>
            <a:avLst/>
            <a:gdLst/>
            <a:ahLst/>
            <a:cxnLst/>
            <a:rect l="l" t="t" r="r" b="b"/>
            <a:pathLst>
              <a:path w="468629" h="991870">
                <a:moveTo>
                  <a:pt x="0" y="0"/>
                </a:moveTo>
                <a:lnTo>
                  <a:pt x="48" y="119568"/>
                </a:lnTo>
                <a:lnTo>
                  <a:pt x="1188" y="177385"/>
                </a:lnTo>
                <a:lnTo>
                  <a:pt x="4706" y="236661"/>
                </a:lnTo>
                <a:lnTo>
                  <a:pt x="10481" y="294794"/>
                </a:lnTo>
                <a:lnTo>
                  <a:pt x="18441" y="351617"/>
                </a:lnTo>
                <a:lnTo>
                  <a:pt x="28515" y="406964"/>
                </a:lnTo>
                <a:lnTo>
                  <a:pt x="40629" y="460667"/>
                </a:lnTo>
                <a:lnTo>
                  <a:pt x="54713" y="512560"/>
                </a:lnTo>
                <a:lnTo>
                  <a:pt x="70694" y="562475"/>
                </a:lnTo>
                <a:lnTo>
                  <a:pt x="88500" y="610246"/>
                </a:lnTo>
                <a:lnTo>
                  <a:pt x="108060" y="655705"/>
                </a:lnTo>
                <a:lnTo>
                  <a:pt x="129301" y="698685"/>
                </a:lnTo>
                <a:lnTo>
                  <a:pt x="152151" y="739020"/>
                </a:lnTo>
                <a:lnTo>
                  <a:pt x="176538" y="776542"/>
                </a:lnTo>
                <a:lnTo>
                  <a:pt x="202390" y="811085"/>
                </a:lnTo>
                <a:lnTo>
                  <a:pt x="229636" y="842481"/>
                </a:lnTo>
                <a:lnTo>
                  <a:pt x="258203" y="870563"/>
                </a:lnTo>
                <a:lnTo>
                  <a:pt x="288019" y="895165"/>
                </a:lnTo>
                <a:lnTo>
                  <a:pt x="351111" y="933259"/>
                </a:lnTo>
                <a:lnTo>
                  <a:pt x="351111" y="991753"/>
                </a:lnTo>
                <a:lnTo>
                  <a:pt x="468099" y="901513"/>
                </a:lnTo>
                <a:lnTo>
                  <a:pt x="398791" y="816271"/>
                </a:lnTo>
                <a:lnTo>
                  <a:pt x="351111" y="816271"/>
                </a:lnTo>
                <a:lnTo>
                  <a:pt x="319013" y="799131"/>
                </a:lnTo>
                <a:lnTo>
                  <a:pt x="258203" y="753575"/>
                </a:lnTo>
                <a:lnTo>
                  <a:pt x="229636" y="725492"/>
                </a:lnTo>
                <a:lnTo>
                  <a:pt x="202390" y="694094"/>
                </a:lnTo>
                <a:lnTo>
                  <a:pt x="176538" y="659550"/>
                </a:lnTo>
                <a:lnTo>
                  <a:pt x="152151" y="622025"/>
                </a:lnTo>
                <a:lnTo>
                  <a:pt x="129301" y="581686"/>
                </a:lnTo>
                <a:lnTo>
                  <a:pt x="108060" y="538701"/>
                </a:lnTo>
                <a:lnTo>
                  <a:pt x="88500" y="493236"/>
                </a:lnTo>
                <a:lnTo>
                  <a:pt x="70694" y="445459"/>
                </a:lnTo>
                <a:lnTo>
                  <a:pt x="54713" y="395535"/>
                </a:lnTo>
                <a:lnTo>
                  <a:pt x="40629" y="343632"/>
                </a:lnTo>
                <a:lnTo>
                  <a:pt x="28515" y="289917"/>
                </a:lnTo>
                <a:lnTo>
                  <a:pt x="18441" y="234557"/>
                </a:lnTo>
                <a:lnTo>
                  <a:pt x="10481" y="177718"/>
                </a:lnTo>
                <a:lnTo>
                  <a:pt x="4706" y="119568"/>
                </a:lnTo>
                <a:lnTo>
                  <a:pt x="1188" y="60272"/>
                </a:lnTo>
                <a:lnTo>
                  <a:pt x="0" y="0"/>
                </a:lnTo>
                <a:close/>
              </a:path>
              <a:path w="468629" h="991870">
                <a:moveTo>
                  <a:pt x="351111" y="757630"/>
                </a:moveTo>
                <a:lnTo>
                  <a:pt x="351111" y="816271"/>
                </a:lnTo>
                <a:lnTo>
                  <a:pt x="398791" y="816271"/>
                </a:lnTo>
                <a:lnTo>
                  <a:pt x="351111" y="75763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26372" y="5460405"/>
            <a:ext cx="468630" cy="901700"/>
          </a:xfrm>
          <a:custGeom>
            <a:avLst/>
            <a:gdLst/>
            <a:ahLst/>
            <a:cxnLst/>
            <a:rect l="l" t="t" r="r" b="b"/>
            <a:pathLst>
              <a:path w="468629" h="901700">
                <a:moveTo>
                  <a:pt x="468070" y="0"/>
                </a:moveTo>
                <a:lnTo>
                  <a:pt x="402318" y="8350"/>
                </a:lnTo>
                <a:lnTo>
                  <a:pt x="338230" y="32928"/>
                </a:lnTo>
                <a:lnTo>
                  <a:pt x="277904" y="72481"/>
                </a:lnTo>
                <a:lnTo>
                  <a:pt x="221926" y="125792"/>
                </a:lnTo>
                <a:lnTo>
                  <a:pt x="195752" y="157226"/>
                </a:lnTo>
                <a:lnTo>
                  <a:pt x="170885" y="191643"/>
                </a:lnTo>
                <a:lnTo>
                  <a:pt x="147399" y="228889"/>
                </a:lnTo>
                <a:lnTo>
                  <a:pt x="125367" y="268814"/>
                </a:lnTo>
                <a:lnTo>
                  <a:pt x="104863" y="311264"/>
                </a:lnTo>
                <a:lnTo>
                  <a:pt x="85960" y="356088"/>
                </a:lnTo>
                <a:lnTo>
                  <a:pt x="68732" y="403133"/>
                </a:lnTo>
                <a:lnTo>
                  <a:pt x="53251" y="452247"/>
                </a:lnTo>
                <a:lnTo>
                  <a:pt x="39592" y="503278"/>
                </a:lnTo>
                <a:lnTo>
                  <a:pt x="27828" y="556073"/>
                </a:lnTo>
                <a:lnTo>
                  <a:pt x="18032" y="610480"/>
                </a:lnTo>
                <a:lnTo>
                  <a:pt x="10278" y="666347"/>
                </a:lnTo>
                <a:lnTo>
                  <a:pt x="4639" y="723521"/>
                </a:lnTo>
                <a:lnTo>
                  <a:pt x="1188" y="781851"/>
                </a:lnTo>
                <a:lnTo>
                  <a:pt x="0" y="841183"/>
                </a:lnTo>
                <a:lnTo>
                  <a:pt x="1146" y="901367"/>
                </a:lnTo>
                <a:lnTo>
                  <a:pt x="4838" y="838974"/>
                </a:lnTo>
                <a:lnTo>
                  <a:pt x="10979" y="778085"/>
                </a:lnTo>
                <a:lnTo>
                  <a:pt x="19475" y="718857"/>
                </a:lnTo>
                <a:lnTo>
                  <a:pt x="30234" y="661449"/>
                </a:lnTo>
                <a:lnTo>
                  <a:pt x="43159" y="606019"/>
                </a:lnTo>
                <a:lnTo>
                  <a:pt x="58159" y="552724"/>
                </a:lnTo>
                <a:lnTo>
                  <a:pt x="75138" y="501723"/>
                </a:lnTo>
                <a:lnTo>
                  <a:pt x="94002" y="453174"/>
                </a:lnTo>
                <a:lnTo>
                  <a:pt x="114658" y="407233"/>
                </a:lnTo>
                <a:lnTo>
                  <a:pt x="137012" y="364060"/>
                </a:lnTo>
                <a:lnTo>
                  <a:pt x="160970" y="323813"/>
                </a:lnTo>
                <a:lnTo>
                  <a:pt x="186437" y="286649"/>
                </a:lnTo>
                <a:lnTo>
                  <a:pt x="213320" y="252726"/>
                </a:lnTo>
                <a:lnTo>
                  <a:pt x="241524" y="222203"/>
                </a:lnTo>
                <a:lnTo>
                  <a:pt x="270956" y="195237"/>
                </a:lnTo>
                <a:lnTo>
                  <a:pt x="301523" y="171986"/>
                </a:lnTo>
                <a:lnTo>
                  <a:pt x="365680" y="137261"/>
                </a:lnTo>
                <a:lnTo>
                  <a:pt x="433245" y="119294"/>
                </a:lnTo>
                <a:lnTo>
                  <a:pt x="468070" y="116989"/>
                </a:lnTo>
                <a:lnTo>
                  <a:pt x="468070" y="0"/>
                </a:lnTo>
                <a:close/>
              </a:path>
            </a:pathLst>
          </a:custGeom>
          <a:solidFill>
            <a:srgbClr val="497D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26341" y="5460408"/>
            <a:ext cx="468630" cy="1835150"/>
          </a:xfrm>
          <a:custGeom>
            <a:avLst/>
            <a:gdLst/>
            <a:ahLst/>
            <a:cxnLst/>
            <a:rect l="l" t="t" r="r" b="b"/>
            <a:pathLst>
              <a:path w="468629" h="1835150">
                <a:moveTo>
                  <a:pt x="0" y="842872"/>
                </a:moveTo>
                <a:lnTo>
                  <a:pt x="1188" y="903145"/>
                </a:lnTo>
                <a:lnTo>
                  <a:pt x="4706" y="962440"/>
                </a:lnTo>
                <a:lnTo>
                  <a:pt x="10481" y="1020591"/>
                </a:lnTo>
                <a:lnTo>
                  <a:pt x="18441" y="1077430"/>
                </a:lnTo>
                <a:lnTo>
                  <a:pt x="28514" y="1132790"/>
                </a:lnTo>
                <a:lnTo>
                  <a:pt x="40629" y="1186505"/>
                </a:lnTo>
                <a:lnTo>
                  <a:pt x="54713" y="1238408"/>
                </a:lnTo>
                <a:lnTo>
                  <a:pt x="70694" y="1288331"/>
                </a:lnTo>
                <a:lnTo>
                  <a:pt x="88500" y="1336109"/>
                </a:lnTo>
                <a:lnTo>
                  <a:pt x="108060" y="1381574"/>
                </a:lnTo>
                <a:lnTo>
                  <a:pt x="129300" y="1424559"/>
                </a:lnTo>
                <a:lnTo>
                  <a:pt x="152150" y="1464897"/>
                </a:lnTo>
                <a:lnTo>
                  <a:pt x="176537" y="1502422"/>
                </a:lnTo>
                <a:lnTo>
                  <a:pt x="202390" y="1536967"/>
                </a:lnTo>
                <a:lnTo>
                  <a:pt x="229636" y="1568364"/>
                </a:lnTo>
                <a:lnTo>
                  <a:pt x="258202" y="1596447"/>
                </a:lnTo>
                <a:lnTo>
                  <a:pt x="288019" y="1621050"/>
                </a:lnTo>
                <a:lnTo>
                  <a:pt x="351111" y="1659143"/>
                </a:lnTo>
                <a:lnTo>
                  <a:pt x="351111" y="1600502"/>
                </a:lnTo>
                <a:lnTo>
                  <a:pt x="468099" y="1744386"/>
                </a:lnTo>
                <a:lnTo>
                  <a:pt x="351111" y="1834626"/>
                </a:lnTo>
                <a:lnTo>
                  <a:pt x="351111" y="1776132"/>
                </a:lnTo>
                <a:lnTo>
                  <a:pt x="319012" y="1758992"/>
                </a:lnTo>
                <a:lnTo>
                  <a:pt x="258202" y="1713436"/>
                </a:lnTo>
                <a:lnTo>
                  <a:pt x="229636" y="1685354"/>
                </a:lnTo>
                <a:lnTo>
                  <a:pt x="202390" y="1653958"/>
                </a:lnTo>
                <a:lnTo>
                  <a:pt x="176537" y="1619415"/>
                </a:lnTo>
                <a:lnTo>
                  <a:pt x="152150" y="1581893"/>
                </a:lnTo>
                <a:lnTo>
                  <a:pt x="129300" y="1541558"/>
                </a:lnTo>
                <a:lnTo>
                  <a:pt x="108060" y="1498578"/>
                </a:lnTo>
                <a:lnTo>
                  <a:pt x="88500" y="1453119"/>
                </a:lnTo>
                <a:lnTo>
                  <a:pt x="70694" y="1405348"/>
                </a:lnTo>
                <a:lnTo>
                  <a:pt x="54713" y="1355433"/>
                </a:lnTo>
                <a:lnTo>
                  <a:pt x="40629" y="1303540"/>
                </a:lnTo>
                <a:lnTo>
                  <a:pt x="28514" y="1249837"/>
                </a:lnTo>
                <a:lnTo>
                  <a:pt x="18441" y="1194490"/>
                </a:lnTo>
                <a:lnTo>
                  <a:pt x="10481" y="1137667"/>
                </a:lnTo>
                <a:lnTo>
                  <a:pt x="4706" y="1079534"/>
                </a:lnTo>
                <a:lnTo>
                  <a:pt x="1188" y="1020258"/>
                </a:lnTo>
                <a:lnTo>
                  <a:pt x="0" y="960007"/>
                </a:lnTo>
                <a:lnTo>
                  <a:pt x="0" y="842872"/>
                </a:lnTo>
                <a:lnTo>
                  <a:pt x="1175" y="782684"/>
                </a:lnTo>
                <a:lnTo>
                  <a:pt x="4648" y="723637"/>
                </a:lnTo>
                <a:lnTo>
                  <a:pt x="10340" y="665874"/>
                </a:lnTo>
                <a:lnTo>
                  <a:pt x="18171" y="609537"/>
                </a:lnTo>
                <a:lnTo>
                  <a:pt x="28063" y="554770"/>
                </a:lnTo>
                <a:lnTo>
                  <a:pt x="39935" y="501715"/>
                </a:lnTo>
                <a:lnTo>
                  <a:pt x="53709" y="450514"/>
                </a:lnTo>
                <a:lnTo>
                  <a:pt x="69306" y="401311"/>
                </a:lnTo>
                <a:lnTo>
                  <a:pt x="86646" y="354248"/>
                </a:lnTo>
                <a:lnTo>
                  <a:pt x="105651" y="309468"/>
                </a:lnTo>
                <a:lnTo>
                  <a:pt x="126240" y="267114"/>
                </a:lnTo>
                <a:lnTo>
                  <a:pt x="148335" y="227328"/>
                </a:lnTo>
                <a:lnTo>
                  <a:pt x="171856" y="190252"/>
                </a:lnTo>
                <a:lnTo>
                  <a:pt x="196725" y="156031"/>
                </a:lnTo>
                <a:lnTo>
                  <a:pt x="222862" y="124806"/>
                </a:lnTo>
                <a:lnTo>
                  <a:pt x="250187" y="96720"/>
                </a:lnTo>
                <a:lnTo>
                  <a:pt x="308088" y="50536"/>
                </a:lnTo>
                <a:lnTo>
                  <a:pt x="369793" y="18621"/>
                </a:lnTo>
                <a:lnTo>
                  <a:pt x="434670" y="2116"/>
                </a:lnTo>
                <a:lnTo>
                  <a:pt x="468099" y="0"/>
                </a:lnTo>
                <a:lnTo>
                  <a:pt x="468099" y="116988"/>
                </a:lnTo>
                <a:lnTo>
                  <a:pt x="433274" y="119293"/>
                </a:lnTo>
                <a:lnTo>
                  <a:pt x="399112" y="126103"/>
                </a:lnTo>
                <a:lnTo>
                  <a:pt x="333157" y="152607"/>
                </a:lnTo>
                <a:lnTo>
                  <a:pt x="270985" y="195236"/>
                </a:lnTo>
                <a:lnTo>
                  <a:pt x="241553" y="222202"/>
                </a:lnTo>
                <a:lnTo>
                  <a:pt x="213348" y="252725"/>
                </a:lnTo>
                <a:lnTo>
                  <a:pt x="186465" y="286648"/>
                </a:lnTo>
                <a:lnTo>
                  <a:pt x="160998" y="323812"/>
                </a:lnTo>
                <a:lnTo>
                  <a:pt x="137041" y="364059"/>
                </a:lnTo>
                <a:lnTo>
                  <a:pt x="114687" y="407232"/>
                </a:lnTo>
                <a:lnTo>
                  <a:pt x="94031" y="453173"/>
                </a:lnTo>
                <a:lnTo>
                  <a:pt x="75166" y="501722"/>
                </a:lnTo>
                <a:lnTo>
                  <a:pt x="58188" y="552724"/>
                </a:lnTo>
                <a:lnTo>
                  <a:pt x="43188" y="606018"/>
                </a:lnTo>
                <a:lnTo>
                  <a:pt x="30263" y="661449"/>
                </a:lnTo>
                <a:lnTo>
                  <a:pt x="19505" y="718857"/>
                </a:lnTo>
                <a:lnTo>
                  <a:pt x="11008" y="778084"/>
                </a:lnTo>
                <a:lnTo>
                  <a:pt x="4867" y="838973"/>
                </a:lnTo>
                <a:lnTo>
                  <a:pt x="1175" y="901366"/>
                </a:lnTo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66447" y="6361479"/>
            <a:ext cx="556260" cy="954405"/>
          </a:xfrm>
          <a:custGeom>
            <a:avLst/>
            <a:gdLst/>
            <a:ahLst/>
            <a:cxnLst/>
            <a:rect l="l" t="t" r="r" b="b"/>
            <a:pathLst>
              <a:path w="556260" h="954404">
                <a:moveTo>
                  <a:pt x="139033" y="676061"/>
                </a:moveTo>
                <a:lnTo>
                  <a:pt x="0" y="841843"/>
                </a:lnTo>
                <a:lnTo>
                  <a:pt x="139033" y="954129"/>
                </a:lnTo>
                <a:lnTo>
                  <a:pt x="139033" y="884611"/>
                </a:lnTo>
                <a:lnTo>
                  <a:pt x="174257" y="868984"/>
                </a:lnTo>
                <a:lnTo>
                  <a:pt x="208340" y="850128"/>
                </a:lnTo>
                <a:lnTo>
                  <a:pt x="241220" y="828177"/>
                </a:lnTo>
                <a:lnTo>
                  <a:pt x="272835" y="803264"/>
                </a:lnTo>
                <a:lnTo>
                  <a:pt x="303121" y="775521"/>
                </a:lnTo>
                <a:lnTo>
                  <a:pt x="331547" y="745578"/>
                </a:lnTo>
                <a:lnTo>
                  <a:pt x="139033" y="745578"/>
                </a:lnTo>
                <a:lnTo>
                  <a:pt x="139033" y="676061"/>
                </a:lnTo>
                <a:close/>
              </a:path>
              <a:path w="556260" h="954404">
                <a:moveTo>
                  <a:pt x="554370" y="0"/>
                </a:moveTo>
                <a:lnTo>
                  <a:pt x="550073" y="55842"/>
                </a:lnTo>
                <a:lnTo>
                  <a:pt x="543406" y="110594"/>
                </a:lnTo>
                <a:lnTo>
                  <a:pt x="534441" y="164122"/>
                </a:lnTo>
                <a:lnTo>
                  <a:pt x="523253" y="216294"/>
                </a:lnTo>
                <a:lnTo>
                  <a:pt x="509916" y="266976"/>
                </a:lnTo>
                <a:lnTo>
                  <a:pt x="494505" y="316035"/>
                </a:lnTo>
                <a:lnTo>
                  <a:pt x="477092" y="363338"/>
                </a:lnTo>
                <a:lnTo>
                  <a:pt x="457753" y="408752"/>
                </a:lnTo>
                <a:lnTo>
                  <a:pt x="436561" y="452144"/>
                </a:lnTo>
                <a:lnTo>
                  <a:pt x="413591" y="493381"/>
                </a:lnTo>
                <a:lnTo>
                  <a:pt x="388915" y="532330"/>
                </a:lnTo>
                <a:lnTo>
                  <a:pt x="362609" y="568857"/>
                </a:lnTo>
                <a:lnTo>
                  <a:pt x="334747" y="602830"/>
                </a:lnTo>
                <a:lnTo>
                  <a:pt x="305402" y="634116"/>
                </a:lnTo>
                <a:lnTo>
                  <a:pt x="274649" y="662582"/>
                </a:lnTo>
                <a:lnTo>
                  <a:pt x="242561" y="688094"/>
                </a:lnTo>
                <a:lnTo>
                  <a:pt x="209214" y="710519"/>
                </a:lnTo>
                <a:lnTo>
                  <a:pt x="174679" y="729725"/>
                </a:lnTo>
                <a:lnTo>
                  <a:pt x="139033" y="745578"/>
                </a:lnTo>
                <a:lnTo>
                  <a:pt x="331547" y="745578"/>
                </a:lnTo>
                <a:lnTo>
                  <a:pt x="359460" y="712081"/>
                </a:lnTo>
                <a:lnTo>
                  <a:pt x="385388" y="676650"/>
                </a:lnTo>
                <a:lnTo>
                  <a:pt x="409738" y="638922"/>
                </a:lnTo>
                <a:lnTo>
                  <a:pt x="432449" y="599030"/>
                </a:lnTo>
                <a:lnTo>
                  <a:pt x="453457" y="557107"/>
                </a:lnTo>
                <a:lnTo>
                  <a:pt x="472701" y="513287"/>
                </a:lnTo>
                <a:lnTo>
                  <a:pt x="490118" y="467703"/>
                </a:lnTo>
                <a:lnTo>
                  <a:pt x="505646" y="420487"/>
                </a:lnTo>
                <a:lnTo>
                  <a:pt x="519222" y="371772"/>
                </a:lnTo>
                <a:lnTo>
                  <a:pt x="530784" y="321693"/>
                </a:lnTo>
                <a:lnTo>
                  <a:pt x="540269" y="270381"/>
                </a:lnTo>
                <a:lnTo>
                  <a:pt x="547616" y="217971"/>
                </a:lnTo>
                <a:lnTo>
                  <a:pt x="552762" y="164594"/>
                </a:lnTo>
                <a:lnTo>
                  <a:pt x="555645" y="110385"/>
                </a:lnTo>
                <a:lnTo>
                  <a:pt x="556202" y="55475"/>
                </a:lnTo>
                <a:lnTo>
                  <a:pt x="55437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66447" y="5450117"/>
            <a:ext cx="556895" cy="981075"/>
          </a:xfrm>
          <a:custGeom>
            <a:avLst/>
            <a:gdLst/>
            <a:ahLst/>
            <a:cxnLst/>
            <a:rect l="l" t="t" r="r" b="b"/>
            <a:pathLst>
              <a:path w="556895" h="981075">
                <a:moveTo>
                  <a:pt x="0" y="0"/>
                </a:moveTo>
                <a:lnTo>
                  <a:pt x="0" y="139033"/>
                </a:lnTo>
                <a:lnTo>
                  <a:pt x="38079" y="140975"/>
                </a:lnTo>
                <a:lnTo>
                  <a:pt x="75471" y="146719"/>
                </a:lnTo>
                <a:lnTo>
                  <a:pt x="147861" y="169109"/>
                </a:lnTo>
                <a:lnTo>
                  <a:pt x="182693" y="185505"/>
                </a:lnTo>
                <a:lnTo>
                  <a:pt x="216505" y="205199"/>
                </a:lnTo>
                <a:lnTo>
                  <a:pt x="249215" y="228068"/>
                </a:lnTo>
                <a:lnTo>
                  <a:pt x="280740" y="253985"/>
                </a:lnTo>
                <a:lnTo>
                  <a:pt x="310996" y="282826"/>
                </a:lnTo>
                <a:lnTo>
                  <a:pt x="339902" y="314464"/>
                </a:lnTo>
                <a:lnTo>
                  <a:pt x="367373" y="348774"/>
                </a:lnTo>
                <a:lnTo>
                  <a:pt x="393328" y="385630"/>
                </a:lnTo>
                <a:lnTo>
                  <a:pt x="417683" y="424908"/>
                </a:lnTo>
                <a:lnTo>
                  <a:pt x="440355" y="466482"/>
                </a:lnTo>
                <a:lnTo>
                  <a:pt x="461262" y="510226"/>
                </a:lnTo>
                <a:lnTo>
                  <a:pt x="480319" y="556014"/>
                </a:lnTo>
                <a:lnTo>
                  <a:pt x="497446" y="603722"/>
                </a:lnTo>
                <a:lnTo>
                  <a:pt x="512557" y="653224"/>
                </a:lnTo>
                <a:lnTo>
                  <a:pt x="525572" y="704394"/>
                </a:lnTo>
                <a:lnTo>
                  <a:pt x="536406" y="757107"/>
                </a:lnTo>
                <a:lnTo>
                  <a:pt x="544977" y="811237"/>
                </a:lnTo>
                <a:lnTo>
                  <a:pt x="551202" y="866659"/>
                </a:lnTo>
                <a:lnTo>
                  <a:pt x="554997" y="923248"/>
                </a:lnTo>
                <a:lnTo>
                  <a:pt x="556281" y="980877"/>
                </a:lnTo>
                <a:lnTo>
                  <a:pt x="556281" y="841844"/>
                </a:lnTo>
                <a:lnTo>
                  <a:pt x="554997" y="784198"/>
                </a:lnTo>
                <a:lnTo>
                  <a:pt x="551202" y="727595"/>
                </a:lnTo>
                <a:lnTo>
                  <a:pt x="544977" y="672161"/>
                </a:lnTo>
                <a:lnTo>
                  <a:pt x="536406" y="618022"/>
                </a:lnTo>
                <a:lnTo>
                  <a:pt x="525572" y="565303"/>
                </a:lnTo>
                <a:lnTo>
                  <a:pt x="512557" y="514128"/>
                </a:lnTo>
                <a:lnTo>
                  <a:pt x="497446" y="464624"/>
                </a:lnTo>
                <a:lnTo>
                  <a:pt x="480319" y="416916"/>
                </a:lnTo>
                <a:lnTo>
                  <a:pt x="461262" y="371128"/>
                </a:lnTo>
                <a:lnTo>
                  <a:pt x="440355" y="327386"/>
                </a:lnTo>
                <a:lnTo>
                  <a:pt x="417683" y="285816"/>
                </a:lnTo>
                <a:lnTo>
                  <a:pt x="393328" y="246542"/>
                </a:lnTo>
                <a:lnTo>
                  <a:pt x="367373" y="209690"/>
                </a:lnTo>
                <a:lnTo>
                  <a:pt x="339902" y="175386"/>
                </a:lnTo>
                <a:lnTo>
                  <a:pt x="310996" y="143754"/>
                </a:lnTo>
                <a:lnTo>
                  <a:pt x="280740" y="114919"/>
                </a:lnTo>
                <a:lnTo>
                  <a:pt x="249215" y="89008"/>
                </a:lnTo>
                <a:lnTo>
                  <a:pt x="216505" y="66145"/>
                </a:lnTo>
                <a:lnTo>
                  <a:pt x="182693" y="46456"/>
                </a:lnTo>
                <a:lnTo>
                  <a:pt x="147861" y="30066"/>
                </a:lnTo>
                <a:lnTo>
                  <a:pt x="75471" y="7683"/>
                </a:lnTo>
                <a:lnTo>
                  <a:pt x="38079" y="1941"/>
                </a:lnTo>
                <a:lnTo>
                  <a:pt x="0" y="0"/>
                </a:lnTo>
                <a:close/>
              </a:path>
            </a:pathLst>
          </a:custGeom>
          <a:solidFill>
            <a:srgbClr val="497D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66446" y="5450120"/>
            <a:ext cx="556895" cy="1865630"/>
          </a:xfrm>
          <a:custGeom>
            <a:avLst/>
            <a:gdLst/>
            <a:ahLst/>
            <a:cxnLst/>
            <a:rect l="l" t="t" r="r" b="b"/>
            <a:pathLst>
              <a:path w="556895" h="1865629">
                <a:moveTo>
                  <a:pt x="556281" y="980877"/>
                </a:moveTo>
                <a:lnTo>
                  <a:pt x="554997" y="923247"/>
                </a:lnTo>
                <a:lnTo>
                  <a:pt x="551202" y="866659"/>
                </a:lnTo>
                <a:lnTo>
                  <a:pt x="544977" y="811237"/>
                </a:lnTo>
                <a:lnTo>
                  <a:pt x="536406" y="757106"/>
                </a:lnTo>
                <a:lnTo>
                  <a:pt x="525572" y="704394"/>
                </a:lnTo>
                <a:lnTo>
                  <a:pt x="512557" y="653224"/>
                </a:lnTo>
                <a:lnTo>
                  <a:pt x="497445" y="603722"/>
                </a:lnTo>
                <a:lnTo>
                  <a:pt x="480319" y="556014"/>
                </a:lnTo>
                <a:lnTo>
                  <a:pt x="461261" y="510226"/>
                </a:lnTo>
                <a:lnTo>
                  <a:pt x="440355" y="466482"/>
                </a:lnTo>
                <a:lnTo>
                  <a:pt x="417683" y="424908"/>
                </a:lnTo>
                <a:lnTo>
                  <a:pt x="393328" y="385630"/>
                </a:lnTo>
                <a:lnTo>
                  <a:pt x="367373" y="348774"/>
                </a:lnTo>
                <a:lnTo>
                  <a:pt x="339902" y="314464"/>
                </a:lnTo>
                <a:lnTo>
                  <a:pt x="310996" y="282826"/>
                </a:lnTo>
                <a:lnTo>
                  <a:pt x="280739" y="253985"/>
                </a:lnTo>
                <a:lnTo>
                  <a:pt x="249215" y="228068"/>
                </a:lnTo>
                <a:lnTo>
                  <a:pt x="216505" y="205199"/>
                </a:lnTo>
                <a:lnTo>
                  <a:pt x="182692" y="185505"/>
                </a:lnTo>
                <a:lnTo>
                  <a:pt x="147861" y="169110"/>
                </a:lnTo>
                <a:lnTo>
                  <a:pt x="75471" y="146720"/>
                </a:lnTo>
                <a:lnTo>
                  <a:pt x="0" y="139033"/>
                </a:lnTo>
                <a:lnTo>
                  <a:pt x="0" y="0"/>
                </a:lnTo>
                <a:lnTo>
                  <a:pt x="38079" y="1941"/>
                </a:lnTo>
                <a:lnTo>
                  <a:pt x="112093" y="17100"/>
                </a:lnTo>
                <a:lnTo>
                  <a:pt x="182692" y="46456"/>
                </a:lnTo>
                <a:lnTo>
                  <a:pt x="216505" y="66145"/>
                </a:lnTo>
                <a:lnTo>
                  <a:pt x="249215" y="89008"/>
                </a:lnTo>
                <a:lnTo>
                  <a:pt x="280739" y="114919"/>
                </a:lnTo>
                <a:lnTo>
                  <a:pt x="310996" y="143753"/>
                </a:lnTo>
                <a:lnTo>
                  <a:pt x="339902" y="175385"/>
                </a:lnTo>
                <a:lnTo>
                  <a:pt x="367373" y="209690"/>
                </a:lnTo>
                <a:lnTo>
                  <a:pt x="393328" y="246542"/>
                </a:lnTo>
                <a:lnTo>
                  <a:pt x="417683" y="285815"/>
                </a:lnTo>
                <a:lnTo>
                  <a:pt x="440355" y="327386"/>
                </a:lnTo>
                <a:lnTo>
                  <a:pt x="461261" y="371127"/>
                </a:lnTo>
                <a:lnTo>
                  <a:pt x="480319" y="416915"/>
                </a:lnTo>
                <a:lnTo>
                  <a:pt x="497445" y="464624"/>
                </a:lnTo>
                <a:lnTo>
                  <a:pt x="512557" y="514128"/>
                </a:lnTo>
                <a:lnTo>
                  <a:pt x="525572" y="565302"/>
                </a:lnTo>
                <a:lnTo>
                  <a:pt x="536406" y="618022"/>
                </a:lnTo>
                <a:lnTo>
                  <a:pt x="544977" y="672161"/>
                </a:lnTo>
                <a:lnTo>
                  <a:pt x="551202" y="727594"/>
                </a:lnTo>
                <a:lnTo>
                  <a:pt x="554997" y="784197"/>
                </a:lnTo>
                <a:lnTo>
                  <a:pt x="556281" y="841843"/>
                </a:lnTo>
                <a:lnTo>
                  <a:pt x="556281" y="980877"/>
                </a:lnTo>
                <a:lnTo>
                  <a:pt x="555006" y="1038071"/>
                </a:lnTo>
                <a:lnTo>
                  <a:pt x="551229" y="1094393"/>
                </a:lnTo>
                <a:lnTo>
                  <a:pt x="545024" y="1149699"/>
                </a:lnTo>
                <a:lnTo>
                  <a:pt x="536463" y="1203846"/>
                </a:lnTo>
                <a:lnTo>
                  <a:pt x="525622" y="1256691"/>
                </a:lnTo>
                <a:lnTo>
                  <a:pt x="512571" y="1308093"/>
                </a:lnTo>
                <a:lnTo>
                  <a:pt x="497386" y="1357906"/>
                </a:lnTo>
                <a:lnTo>
                  <a:pt x="480139" y="1405989"/>
                </a:lnTo>
                <a:lnTo>
                  <a:pt x="460903" y="1452199"/>
                </a:lnTo>
                <a:lnTo>
                  <a:pt x="439752" y="1496393"/>
                </a:lnTo>
                <a:lnTo>
                  <a:pt x="416759" y="1538427"/>
                </a:lnTo>
                <a:lnTo>
                  <a:pt x="391998" y="1578158"/>
                </a:lnTo>
                <a:lnTo>
                  <a:pt x="365541" y="1615445"/>
                </a:lnTo>
                <a:lnTo>
                  <a:pt x="337462" y="1650143"/>
                </a:lnTo>
                <a:lnTo>
                  <a:pt x="307835" y="1682110"/>
                </a:lnTo>
                <a:lnTo>
                  <a:pt x="276732" y="1711203"/>
                </a:lnTo>
                <a:lnTo>
                  <a:pt x="244227" y="1737278"/>
                </a:lnTo>
                <a:lnTo>
                  <a:pt x="210394" y="1760194"/>
                </a:lnTo>
                <a:lnTo>
                  <a:pt x="175304" y="1779806"/>
                </a:lnTo>
                <a:lnTo>
                  <a:pt x="139033" y="1795973"/>
                </a:lnTo>
                <a:lnTo>
                  <a:pt x="139033" y="1865489"/>
                </a:lnTo>
                <a:lnTo>
                  <a:pt x="0" y="1753204"/>
                </a:lnTo>
                <a:lnTo>
                  <a:pt x="139033" y="1587422"/>
                </a:lnTo>
                <a:lnTo>
                  <a:pt x="139033" y="1656939"/>
                </a:lnTo>
                <a:lnTo>
                  <a:pt x="174679" y="1641086"/>
                </a:lnTo>
                <a:lnTo>
                  <a:pt x="209214" y="1621880"/>
                </a:lnTo>
                <a:lnTo>
                  <a:pt x="242562" y="1599455"/>
                </a:lnTo>
                <a:lnTo>
                  <a:pt x="274649" y="1573943"/>
                </a:lnTo>
                <a:lnTo>
                  <a:pt x="305402" y="1545478"/>
                </a:lnTo>
                <a:lnTo>
                  <a:pt x="334747" y="1514192"/>
                </a:lnTo>
                <a:lnTo>
                  <a:pt x="362610" y="1480219"/>
                </a:lnTo>
                <a:lnTo>
                  <a:pt x="388916" y="1443691"/>
                </a:lnTo>
                <a:lnTo>
                  <a:pt x="413591" y="1404742"/>
                </a:lnTo>
                <a:lnTo>
                  <a:pt x="436561" y="1363505"/>
                </a:lnTo>
                <a:lnTo>
                  <a:pt x="457753" y="1320113"/>
                </a:lnTo>
                <a:lnTo>
                  <a:pt x="477093" y="1274699"/>
                </a:lnTo>
                <a:lnTo>
                  <a:pt x="494505" y="1227396"/>
                </a:lnTo>
                <a:lnTo>
                  <a:pt x="509917" y="1178337"/>
                </a:lnTo>
                <a:lnTo>
                  <a:pt x="523253" y="1127655"/>
                </a:lnTo>
                <a:lnTo>
                  <a:pt x="534441" y="1075483"/>
                </a:lnTo>
                <a:lnTo>
                  <a:pt x="543406" y="1021955"/>
                </a:lnTo>
                <a:lnTo>
                  <a:pt x="550074" y="967203"/>
                </a:lnTo>
                <a:lnTo>
                  <a:pt x="554370" y="911360"/>
                </a:lnTo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46617" y="7342357"/>
            <a:ext cx="3713479" cy="1231265"/>
          </a:xfrm>
          <a:custGeom>
            <a:avLst/>
            <a:gdLst/>
            <a:ahLst/>
            <a:cxnLst/>
            <a:rect l="l" t="t" r="r" b="b"/>
            <a:pathLst>
              <a:path w="3713479" h="1231265">
                <a:moveTo>
                  <a:pt x="0" y="1230873"/>
                </a:moveTo>
                <a:lnTo>
                  <a:pt x="3713197" y="1230873"/>
                </a:lnTo>
                <a:lnTo>
                  <a:pt x="3713197" y="0"/>
                </a:lnTo>
                <a:lnTo>
                  <a:pt x="0" y="0"/>
                </a:lnTo>
                <a:lnTo>
                  <a:pt x="0" y="12308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46615" y="7342358"/>
            <a:ext cx="3713479" cy="1231265"/>
          </a:xfrm>
          <a:custGeom>
            <a:avLst/>
            <a:gdLst/>
            <a:ahLst/>
            <a:cxnLst/>
            <a:rect l="l" t="t" r="r" b="b"/>
            <a:pathLst>
              <a:path w="3713479" h="1231265">
                <a:moveTo>
                  <a:pt x="0" y="1230873"/>
                </a:moveTo>
                <a:lnTo>
                  <a:pt x="3713196" y="1230873"/>
                </a:lnTo>
                <a:lnTo>
                  <a:pt x="3713196" y="0"/>
                </a:lnTo>
                <a:lnTo>
                  <a:pt x="0" y="0"/>
                </a:lnTo>
                <a:lnTo>
                  <a:pt x="0" y="1230873"/>
                </a:lnTo>
                <a:close/>
              </a:path>
            </a:pathLst>
          </a:custGeom>
          <a:ln w="11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341817" y="7361551"/>
            <a:ext cx="3122295" cy="109156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50" dirty="0">
                <a:latin typeface="Calibri"/>
                <a:cs typeface="Calibri"/>
              </a:rPr>
              <a:t>PUNTUAL</a:t>
            </a:r>
            <a:endParaRPr sz="1250">
              <a:latin typeface="Calibri"/>
              <a:cs typeface="Calibri"/>
            </a:endParaRPr>
          </a:p>
          <a:p>
            <a:pPr marL="60325" marR="48260" indent="-1905" algn="ctr">
              <a:lnSpc>
                <a:spcPct val="111900"/>
              </a:lnSpc>
            </a:pPr>
            <a:r>
              <a:rPr sz="1250" dirty="0">
                <a:latin typeface="Calibri"/>
                <a:cs typeface="Calibri"/>
              </a:rPr>
              <a:t>El </a:t>
            </a:r>
            <a:r>
              <a:rPr sz="1250" spc="5" dirty="0">
                <a:latin typeface="Calibri"/>
                <a:cs typeface="Calibri"/>
              </a:rPr>
              <a:t>análisis </a:t>
            </a:r>
            <a:r>
              <a:rPr sz="1250" spc="10" dirty="0">
                <a:latin typeface="Calibri"/>
                <a:cs typeface="Calibri"/>
              </a:rPr>
              <a:t>es menos </a:t>
            </a:r>
            <a:r>
              <a:rPr sz="1250" spc="5" dirty="0">
                <a:latin typeface="Calibri"/>
                <a:cs typeface="Calibri"/>
              </a:rPr>
              <a:t>formal </a:t>
            </a:r>
            <a:r>
              <a:rPr sz="1250" spc="10" dirty="0">
                <a:latin typeface="Calibri"/>
                <a:cs typeface="Calibri"/>
              </a:rPr>
              <a:t>y corre a </a:t>
            </a:r>
            <a:r>
              <a:rPr sz="1250" spc="5" dirty="0">
                <a:latin typeface="Calibri"/>
                <a:cs typeface="Calibri"/>
              </a:rPr>
              <a:t>cargo</a:t>
            </a:r>
            <a:r>
              <a:rPr sz="1250" spc="-8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del  </a:t>
            </a:r>
            <a:r>
              <a:rPr sz="1250" spc="10" dirty="0">
                <a:latin typeface="Calibri"/>
                <a:cs typeface="Calibri"/>
              </a:rPr>
              <a:t>docente, </a:t>
            </a:r>
            <a:r>
              <a:rPr sz="1250" spc="5" dirty="0">
                <a:latin typeface="Calibri"/>
                <a:cs typeface="Calibri"/>
              </a:rPr>
              <a:t>quien tiene la </a:t>
            </a:r>
            <a:r>
              <a:rPr sz="1250" spc="10" dirty="0">
                <a:latin typeface="Calibri"/>
                <a:cs typeface="Calibri"/>
              </a:rPr>
              <a:t>ventaja </a:t>
            </a:r>
            <a:r>
              <a:rPr sz="1250" spc="5" dirty="0">
                <a:latin typeface="Calibri"/>
                <a:cs typeface="Calibri"/>
              </a:rPr>
              <a:t>de</a:t>
            </a:r>
            <a:r>
              <a:rPr sz="1250" dirty="0">
                <a:latin typeface="Calibri"/>
                <a:cs typeface="Calibri"/>
              </a:rPr>
              <a:t> interactuar</a:t>
            </a:r>
            <a:endParaRPr sz="1250">
              <a:latin typeface="Calibri"/>
              <a:cs typeface="Calibri"/>
            </a:endParaRPr>
          </a:p>
          <a:p>
            <a:pPr marL="12700" marR="5080" algn="ctr">
              <a:lnSpc>
                <a:spcPct val="111900"/>
              </a:lnSpc>
              <a:spcBef>
                <a:spcPts val="5"/>
              </a:spcBef>
            </a:pPr>
            <a:r>
              <a:rPr sz="1250" spc="5" dirty="0">
                <a:latin typeface="Calibri"/>
                <a:cs typeface="Calibri"/>
              </a:rPr>
              <a:t>directamente </a:t>
            </a:r>
            <a:r>
              <a:rPr sz="1250" spc="10" dirty="0">
                <a:latin typeface="Calibri"/>
                <a:cs typeface="Calibri"/>
              </a:rPr>
              <a:t>con </a:t>
            </a:r>
            <a:r>
              <a:rPr sz="1250" dirty="0">
                <a:latin typeface="Calibri"/>
                <a:cs typeface="Calibri"/>
              </a:rPr>
              <a:t>los </a:t>
            </a:r>
            <a:r>
              <a:rPr sz="1250" spc="5" dirty="0">
                <a:latin typeface="Calibri"/>
                <a:cs typeface="Calibri"/>
              </a:rPr>
              <a:t>alumnos, conociendo </a:t>
            </a:r>
            <a:r>
              <a:rPr sz="1250" spc="10" dirty="0">
                <a:latin typeface="Calibri"/>
                <a:cs typeface="Calibri"/>
              </a:rPr>
              <a:t>con  </a:t>
            </a:r>
            <a:r>
              <a:rPr sz="1250" spc="5" dirty="0">
                <a:latin typeface="Calibri"/>
                <a:cs typeface="Calibri"/>
              </a:rPr>
              <a:t>cierta profundidad el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programa.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79835" y="7342356"/>
            <a:ext cx="3154045" cy="956310"/>
          </a:xfrm>
          <a:custGeom>
            <a:avLst/>
            <a:gdLst/>
            <a:ahLst/>
            <a:cxnLst/>
            <a:rect l="l" t="t" r="r" b="b"/>
            <a:pathLst>
              <a:path w="3154045" h="956309">
                <a:moveTo>
                  <a:pt x="0" y="956039"/>
                </a:moveTo>
                <a:lnTo>
                  <a:pt x="3153976" y="956039"/>
                </a:lnTo>
                <a:lnTo>
                  <a:pt x="3153976" y="0"/>
                </a:lnTo>
                <a:lnTo>
                  <a:pt x="0" y="0"/>
                </a:lnTo>
                <a:lnTo>
                  <a:pt x="0" y="956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9835" y="7342358"/>
            <a:ext cx="3154045" cy="956310"/>
          </a:xfrm>
          <a:custGeom>
            <a:avLst/>
            <a:gdLst/>
            <a:ahLst/>
            <a:cxnLst/>
            <a:rect l="l" t="t" r="r" b="b"/>
            <a:pathLst>
              <a:path w="3154045" h="956309">
                <a:moveTo>
                  <a:pt x="0" y="956039"/>
                </a:moveTo>
                <a:lnTo>
                  <a:pt x="3153975" y="956039"/>
                </a:lnTo>
                <a:lnTo>
                  <a:pt x="3153975" y="0"/>
                </a:lnTo>
                <a:lnTo>
                  <a:pt x="0" y="0"/>
                </a:lnTo>
                <a:lnTo>
                  <a:pt x="0" y="956039"/>
                </a:lnTo>
                <a:close/>
              </a:path>
            </a:pathLst>
          </a:custGeom>
          <a:ln w="11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01980" y="7361551"/>
            <a:ext cx="2913380" cy="6648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50" spc="5" dirty="0">
                <a:latin typeface="Calibri"/>
                <a:cs typeface="Calibri"/>
              </a:rPr>
              <a:t>INICIAL</a:t>
            </a:r>
            <a:endParaRPr sz="1250">
              <a:latin typeface="Calibri"/>
              <a:cs typeface="Calibri"/>
            </a:endParaRPr>
          </a:p>
          <a:p>
            <a:pPr marL="12065" marR="5080" algn="ctr">
              <a:lnSpc>
                <a:spcPct val="111900"/>
              </a:lnSpc>
            </a:pPr>
            <a:r>
              <a:rPr sz="1250" spc="5" dirty="0">
                <a:latin typeface="Calibri"/>
                <a:cs typeface="Calibri"/>
              </a:rPr>
              <a:t>Se </a:t>
            </a:r>
            <a:r>
              <a:rPr sz="1250" dirty="0">
                <a:latin typeface="Calibri"/>
                <a:cs typeface="Calibri"/>
              </a:rPr>
              <a:t>realiza </a:t>
            </a:r>
            <a:r>
              <a:rPr sz="1250" spc="5" dirty="0">
                <a:latin typeface="Calibri"/>
                <a:cs typeface="Calibri"/>
              </a:rPr>
              <a:t>de </a:t>
            </a:r>
            <a:r>
              <a:rPr sz="1250" spc="10" dirty="0">
                <a:latin typeface="Calibri"/>
                <a:cs typeface="Calibri"/>
              </a:rPr>
              <a:t>manera </a:t>
            </a:r>
            <a:r>
              <a:rPr sz="1250" spc="5" dirty="0">
                <a:latin typeface="Calibri"/>
                <a:cs typeface="Calibri"/>
              </a:rPr>
              <a:t>única </a:t>
            </a:r>
            <a:r>
              <a:rPr sz="1250" spc="10" dirty="0">
                <a:latin typeface="Calibri"/>
                <a:cs typeface="Calibri"/>
              </a:rPr>
              <a:t>y </a:t>
            </a:r>
            <a:r>
              <a:rPr sz="1250" spc="5" dirty="0">
                <a:latin typeface="Calibri"/>
                <a:cs typeface="Calibri"/>
              </a:rPr>
              <a:t>exclusiva antes  de algún proceso </a:t>
            </a:r>
            <a:r>
              <a:rPr sz="1250" spc="10" dirty="0">
                <a:latin typeface="Calibri"/>
                <a:cs typeface="Calibri"/>
              </a:rPr>
              <a:t>o ciclo </a:t>
            </a:r>
            <a:r>
              <a:rPr sz="1250" spc="5" dirty="0">
                <a:latin typeface="Calibri"/>
                <a:cs typeface="Calibri"/>
              </a:rPr>
              <a:t>educativo</a:t>
            </a:r>
            <a:r>
              <a:rPr sz="1250" spc="-55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amplio.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532694" y="8316767"/>
            <a:ext cx="335280" cy="529590"/>
          </a:xfrm>
          <a:custGeom>
            <a:avLst/>
            <a:gdLst/>
            <a:ahLst/>
            <a:cxnLst/>
            <a:rect l="l" t="t" r="r" b="b"/>
            <a:pathLst>
              <a:path w="335280" h="529590">
                <a:moveTo>
                  <a:pt x="335091" y="361547"/>
                </a:moveTo>
                <a:lnTo>
                  <a:pt x="0" y="361547"/>
                </a:lnTo>
                <a:lnTo>
                  <a:pt x="167545" y="529092"/>
                </a:lnTo>
                <a:lnTo>
                  <a:pt x="335091" y="361547"/>
                </a:lnTo>
                <a:close/>
              </a:path>
              <a:path w="335280" h="529590">
                <a:moveTo>
                  <a:pt x="251319" y="0"/>
                </a:moveTo>
                <a:lnTo>
                  <a:pt x="83773" y="0"/>
                </a:lnTo>
                <a:lnTo>
                  <a:pt x="83773" y="361547"/>
                </a:lnTo>
                <a:lnTo>
                  <a:pt x="251319" y="361547"/>
                </a:lnTo>
                <a:lnTo>
                  <a:pt x="25131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2693" y="8316769"/>
            <a:ext cx="335280" cy="529590"/>
          </a:xfrm>
          <a:custGeom>
            <a:avLst/>
            <a:gdLst/>
            <a:ahLst/>
            <a:cxnLst/>
            <a:rect l="l" t="t" r="r" b="b"/>
            <a:pathLst>
              <a:path w="335280" h="529590">
                <a:moveTo>
                  <a:pt x="0" y="361546"/>
                </a:moveTo>
                <a:lnTo>
                  <a:pt x="83772" y="361546"/>
                </a:lnTo>
                <a:lnTo>
                  <a:pt x="83772" y="0"/>
                </a:lnTo>
                <a:lnTo>
                  <a:pt x="251318" y="0"/>
                </a:lnTo>
                <a:lnTo>
                  <a:pt x="251318" y="361546"/>
                </a:lnTo>
                <a:lnTo>
                  <a:pt x="335091" y="361546"/>
                </a:lnTo>
                <a:lnTo>
                  <a:pt x="167545" y="529091"/>
                </a:lnTo>
                <a:lnTo>
                  <a:pt x="0" y="361546"/>
                </a:lnTo>
                <a:close/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36600" y="8848064"/>
            <a:ext cx="3398520" cy="783590"/>
          </a:xfrm>
          <a:custGeom>
            <a:avLst/>
            <a:gdLst/>
            <a:ahLst/>
            <a:cxnLst/>
            <a:rect l="l" t="t" r="r" b="b"/>
            <a:pathLst>
              <a:path w="3398520" h="783590">
                <a:moveTo>
                  <a:pt x="0" y="783350"/>
                </a:moveTo>
                <a:lnTo>
                  <a:pt x="3397946" y="783350"/>
                </a:lnTo>
                <a:lnTo>
                  <a:pt x="3397946" y="0"/>
                </a:lnTo>
                <a:lnTo>
                  <a:pt x="0" y="0"/>
                </a:lnTo>
                <a:lnTo>
                  <a:pt x="0" y="783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36600" y="8848066"/>
            <a:ext cx="3398520" cy="783590"/>
          </a:xfrm>
          <a:custGeom>
            <a:avLst/>
            <a:gdLst/>
            <a:ahLst/>
            <a:cxnLst/>
            <a:rect l="l" t="t" r="r" b="b"/>
            <a:pathLst>
              <a:path w="3398520" h="783590">
                <a:moveTo>
                  <a:pt x="0" y="783349"/>
                </a:moveTo>
                <a:lnTo>
                  <a:pt x="3397945" y="783349"/>
                </a:lnTo>
                <a:lnTo>
                  <a:pt x="3397945" y="0"/>
                </a:lnTo>
                <a:lnTo>
                  <a:pt x="0" y="0"/>
                </a:lnTo>
                <a:lnTo>
                  <a:pt x="0" y="783349"/>
                </a:lnTo>
                <a:close/>
              </a:path>
            </a:pathLst>
          </a:custGeom>
          <a:ln w="11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81525" y="8868140"/>
            <a:ext cx="3100705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11900"/>
              </a:lnSpc>
              <a:spcBef>
                <a:spcPts val="95"/>
              </a:spcBef>
            </a:pPr>
            <a:r>
              <a:rPr sz="1250" spc="10" dirty="0">
                <a:latin typeface="Calibri"/>
                <a:cs typeface="Calibri"/>
              </a:rPr>
              <a:t>Reconocer </a:t>
            </a:r>
            <a:r>
              <a:rPr sz="1250" dirty="0">
                <a:latin typeface="Calibri"/>
                <a:cs typeface="Calibri"/>
              </a:rPr>
              <a:t>si los </a:t>
            </a:r>
            <a:r>
              <a:rPr sz="1250" spc="5" dirty="0">
                <a:latin typeface="Calibri"/>
                <a:cs typeface="Calibri"/>
              </a:rPr>
              <a:t>alumnos </a:t>
            </a:r>
            <a:r>
              <a:rPr sz="1250" spc="10" dirty="0">
                <a:latin typeface="Calibri"/>
                <a:cs typeface="Calibri"/>
              </a:rPr>
              <a:t>antes de </a:t>
            </a:r>
            <a:r>
              <a:rPr sz="1250" spc="5" dirty="0">
                <a:latin typeface="Calibri"/>
                <a:cs typeface="Calibri"/>
              </a:rPr>
              <a:t>iniciar un  </a:t>
            </a:r>
            <a:r>
              <a:rPr sz="1250" spc="10" dirty="0">
                <a:latin typeface="Calibri"/>
                <a:cs typeface="Calibri"/>
              </a:rPr>
              <a:t>ciclo o </a:t>
            </a:r>
            <a:r>
              <a:rPr sz="1250" spc="5" dirty="0">
                <a:latin typeface="Calibri"/>
                <a:cs typeface="Calibri"/>
              </a:rPr>
              <a:t>un proceso educativo largo poseen </a:t>
            </a:r>
            <a:r>
              <a:rPr sz="1250" spc="10" dirty="0">
                <a:latin typeface="Calibri"/>
                <a:cs typeface="Calibri"/>
              </a:rPr>
              <a:t>o</a:t>
            </a:r>
            <a:r>
              <a:rPr sz="1250" spc="-55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no  una serie de conocimientos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prerrequisitos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541513" y="9665217"/>
            <a:ext cx="335280" cy="529590"/>
          </a:xfrm>
          <a:custGeom>
            <a:avLst/>
            <a:gdLst/>
            <a:ahLst/>
            <a:cxnLst/>
            <a:rect l="l" t="t" r="r" b="b"/>
            <a:pathLst>
              <a:path w="335280" h="529590">
                <a:moveTo>
                  <a:pt x="335091" y="361546"/>
                </a:moveTo>
                <a:lnTo>
                  <a:pt x="0" y="361546"/>
                </a:lnTo>
                <a:lnTo>
                  <a:pt x="167545" y="529092"/>
                </a:lnTo>
                <a:lnTo>
                  <a:pt x="335091" y="361546"/>
                </a:lnTo>
                <a:close/>
              </a:path>
              <a:path w="335280" h="529590">
                <a:moveTo>
                  <a:pt x="251318" y="0"/>
                </a:moveTo>
                <a:lnTo>
                  <a:pt x="83772" y="0"/>
                </a:lnTo>
                <a:lnTo>
                  <a:pt x="83772" y="361546"/>
                </a:lnTo>
                <a:lnTo>
                  <a:pt x="251318" y="361546"/>
                </a:lnTo>
                <a:lnTo>
                  <a:pt x="251318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41512" y="9665219"/>
            <a:ext cx="335280" cy="529590"/>
          </a:xfrm>
          <a:custGeom>
            <a:avLst/>
            <a:gdLst/>
            <a:ahLst/>
            <a:cxnLst/>
            <a:rect l="l" t="t" r="r" b="b"/>
            <a:pathLst>
              <a:path w="335280" h="529590">
                <a:moveTo>
                  <a:pt x="0" y="361546"/>
                </a:moveTo>
                <a:lnTo>
                  <a:pt x="83772" y="361546"/>
                </a:lnTo>
                <a:lnTo>
                  <a:pt x="83772" y="0"/>
                </a:lnTo>
                <a:lnTo>
                  <a:pt x="251318" y="0"/>
                </a:lnTo>
                <a:lnTo>
                  <a:pt x="251318" y="361546"/>
                </a:lnTo>
                <a:lnTo>
                  <a:pt x="335091" y="361546"/>
                </a:lnTo>
                <a:lnTo>
                  <a:pt x="167545" y="529091"/>
                </a:lnTo>
                <a:lnTo>
                  <a:pt x="0" y="361546"/>
                </a:lnTo>
                <a:close/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76281" y="10206804"/>
            <a:ext cx="3398520" cy="783590"/>
          </a:xfrm>
          <a:prstGeom prst="rect">
            <a:avLst/>
          </a:prstGeom>
          <a:solidFill>
            <a:srgbClr val="FFFFFF"/>
          </a:solidFill>
          <a:ln w="11022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50190" marR="245745" algn="ctr">
              <a:lnSpc>
                <a:spcPct val="112000"/>
              </a:lnSpc>
              <a:spcBef>
                <a:spcPts val="260"/>
              </a:spcBef>
            </a:pPr>
            <a:r>
              <a:rPr sz="1250" spc="5" dirty="0">
                <a:latin typeface="Calibri"/>
                <a:cs typeface="Calibri"/>
              </a:rPr>
              <a:t>Nivel de desarrollo cognitivo </a:t>
            </a:r>
            <a:r>
              <a:rPr sz="1250" spc="10" dirty="0">
                <a:latin typeface="Calibri"/>
                <a:cs typeface="Calibri"/>
              </a:rPr>
              <a:t>y </a:t>
            </a:r>
            <a:r>
              <a:rPr sz="1250" spc="5" dirty="0">
                <a:latin typeface="Calibri"/>
                <a:cs typeface="Calibri"/>
              </a:rPr>
              <a:t>la </a:t>
            </a:r>
            <a:r>
              <a:rPr sz="1250" dirty="0">
                <a:latin typeface="Calibri"/>
                <a:cs typeface="Calibri"/>
              </a:rPr>
              <a:t>disposición  para </a:t>
            </a:r>
            <a:r>
              <a:rPr sz="1250" spc="5" dirty="0">
                <a:latin typeface="Calibri"/>
                <a:cs typeface="Calibri"/>
              </a:rPr>
              <a:t>aprender (afectivomotivacional) </a:t>
            </a:r>
            <a:r>
              <a:rPr sz="1250" spc="10" dirty="0">
                <a:latin typeface="Calibri"/>
                <a:cs typeface="Calibri"/>
              </a:rPr>
              <a:t>los  </a:t>
            </a:r>
            <a:r>
              <a:rPr sz="1250" spc="5" dirty="0">
                <a:latin typeface="Calibri"/>
                <a:cs typeface="Calibri"/>
              </a:rPr>
              <a:t>materiales </a:t>
            </a:r>
            <a:r>
              <a:rPr sz="1250" spc="10" dirty="0">
                <a:latin typeface="Calibri"/>
                <a:cs typeface="Calibri"/>
              </a:rPr>
              <a:t>o temas </a:t>
            </a:r>
            <a:r>
              <a:rPr sz="1250" spc="5" dirty="0">
                <a:latin typeface="Calibri"/>
                <a:cs typeface="Calibri"/>
              </a:rPr>
              <a:t>de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aprendizaje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165384" y="8128941"/>
            <a:ext cx="1336040" cy="1470660"/>
          </a:xfrm>
          <a:custGeom>
            <a:avLst/>
            <a:gdLst/>
            <a:ahLst/>
            <a:cxnLst/>
            <a:rect l="l" t="t" r="r" b="b"/>
            <a:pathLst>
              <a:path w="1336039" h="1470659">
                <a:moveTo>
                  <a:pt x="666950" y="1121233"/>
                </a:moveTo>
                <a:lnTo>
                  <a:pt x="637703" y="1441040"/>
                </a:lnTo>
                <a:lnTo>
                  <a:pt x="957510" y="1470434"/>
                </a:lnTo>
                <a:lnTo>
                  <a:pt x="884907" y="1383134"/>
                </a:lnTo>
                <a:lnTo>
                  <a:pt x="1094657" y="1208533"/>
                </a:lnTo>
                <a:lnTo>
                  <a:pt x="739553" y="1208533"/>
                </a:lnTo>
                <a:lnTo>
                  <a:pt x="666950" y="1121233"/>
                </a:lnTo>
                <a:close/>
              </a:path>
              <a:path w="1336039" h="1470659">
                <a:moveTo>
                  <a:pt x="382714" y="247056"/>
                </a:moveTo>
                <a:lnTo>
                  <a:pt x="87301" y="247056"/>
                </a:lnTo>
                <a:lnTo>
                  <a:pt x="826853" y="1135930"/>
                </a:lnTo>
                <a:lnTo>
                  <a:pt x="739553" y="1208533"/>
                </a:lnTo>
                <a:lnTo>
                  <a:pt x="1094657" y="1208533"/>
                </a:lnTo>
                <a:lnTo>
                  <a:pt x="1233960" y="1092575"/>
                </a:lnTo>
                <a:lnTo>
                  <a:pt x="1314547" y="1092575"/>
                </a:lnTo>
                <a:lnTo>
                  <a:pt x="1323862" y="990724"/>
                </a:lnTo>
                <a:lnTo>
                  <a:pt x="1001454" y="990724"/>
                </a:lnTo>
                <a:lnTo>
                  <a:pt x="382714" y="247056"/>
                </a:lnTo>
                <a:close/>
              </a:path>
              <a:path w="1336039" h="1470659">
                <a:moveTo>
                  <a:pt x="1314547" y="1092575"/>
                </a:moveTo>
                <a:lnTo>
                  <a:pt x="1233960" y="1092575"/>
                </a:lnTo>
                <a:lnTo>
                  <a:pt x="1306564" y="1179875"/>
                </a:lnTo>
                <a:lnTo>
                  <a:pt x="1314547" y="1092575"/>
                </a:lnTo>
                <a:close/>
              </a:path>
              <a:path w="1336039" h="1470659">
                <a:moveTo>
                  <a:pt x="1016151" y="830820"/>
                </a:moveTo>
                <a:lnTo>
                  <a:pt x="1088754" y="918120"/>
                </a:lnTo>
                <a:lnTo>
                  <a:pt x="1001454" y="990724"/>
                </a:lnTo>
                <a:lnTo>
                  <a:pt x="1323862" y="990724"/>
                </a:lnTo>
                <a:lnTo>
                  <a:pt x="1335810" y="860068"/>
                </a:lnTo>
                <a:lnTo>
                  <a:pt x="1016151" y="830820"/>
                </a:lnTo>
                <a:close/>
              </a:path>
              <a:path w="1336039" h="1470659">
                <a:moveTo>
                  <a:pt x="29394" y="0"/>
                </a:moveTo>
                <a:lnTo>
                  <a:pt x="0" y="319659"/>
                </a:lnTo>
                <a:lnTo>
                  <a:pt x="87301" y="247056"/>
                </a:lnTo>
                <a:lnTo>
                  <a:pt x="382714" y="247056"/>
                </a:lnTo>
                <a:lnTo>
                  <a:pt x="261900" y="101849"/>
                </a:lnTo>
                <a:lnTo>
                  <a:pt x="349200" y="29246"/>
                </a:lnTo>
                <a:lnTo>
                  <a:pt x="29394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65383" y="8128942"/>
            <a:ext cx="1336040" cy="1470660"/>
          </a:xfrm>
          <a:custGeom>
            <a:avLst/>
            <a:gdLst/>
            <a:ahLst/>
            <a:cxnLst/>
            <a:rect l="l" t="t" r="r" b="b"/>
            <a:pathLst>
              <a:path w="1336039" h="1470659">
                <a:moveTo>
                  <a:pt x="637702" y="1441040"/>
                </a:moveTo>
                <a:lnTo>
                  <a:pt x="666949" y="1121233"/>
                </a:lnTo>
                <a:lnTo>
                  <a:pt x="739552" y="1208534"/>
                </a:lnTo>
                <a:lnTo>
                  <a:pt x="826853" y="1135930"/>
                </a:lnTo>
                <a:lnTo>
                  <a:pt x="87300" y="247056"/>
                </a:lnTo>
                <a:lnTo>
                  <a:pt x="0" y="319659"/>
                </a:lnTo>
                <a:lnTo>
                  <a:pt x="29393" y="0"/>
                </a:lnTo>
                <a:lnTo>
                  <a:pt x="349200" y="29247"/>
                </a:lnTo>
                <a:lnTo>
                  <a:pt x="261900" y="101850"/>
                </a:lnTo>
                <a:lnTo>
                  <a:pt x="1001453" y="990724"/>
                </a:lnTo>
                <a:lnTo>
                  <a:pt x="1088753" y="918121"/>
                </a:lnTo>
                <a:lnTo>
                  <a:pt x="1016150" y="830821"/>
                </a:lnTo>
                <a:lnTo>
                  <a:pt x="1335810" y="860068"/>
                </a:lnTo>
                <a:lnTo>
                  <a:pt x="1306563" y="1179874"/>
                </a:lnTo>
                <a:lnTo>
                  <a:pt x="1233959" y="1092574"/>
                </a:lnTo>
                <a:lnTo>
                  <a:pt x="884906" y="1383134"/>
                </a:lnTo>
                <a:lnTo>
                  <a:pt x="957509" y="1470434"/>
                </a:lnTo>
                <a:lnTo>
                  <a:pt x="637702" y="1441040"/>
                </a:lnTo>
                <a:close/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740917" y="9743848"/>
            <a:ext cx="4212590" cy="803275"/>
          </a:xfrm>
          <a:prstGeom prst="rect">
            <a:avLst/>
          </a:prstGeom>
          <a:solidFill>
            <a:srgbClr val="FFFFFF"/>
          </a:solidFill>
          <a:ln w="11022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82575" marR="269875" indent="-4445" algn="ctr">
              <a:lnSpc>
                <a:spcPct val="111900"/>
              </a:lnSpc>
              <a:spcBef>
                <a:spcPts val="260"/>
              </a:spcBef>
            </a:pPr>
            <a:r>
              <a:rPr sz="1250" dirty="0">
                <a:latin typeface="Calibri"/>
                <a:cs typeface="Calibri"/>
              </a:rPr>
              <a:t>Aquellos </a:t>
            </a:r>
            <a:r>
              <a:rPr sz="1250" spc="10" dirty="0">
                <a:latin typeface="Calibri"/>
                <a:cs typeface="Calibri"/>
              </a:rPr>
              <a:t>otros </a:t>
            </a:r>
            <a:r>
              <a:rPr sz="1250" spc="5" dirty="0">
                <a:latin typeface="Calibri"/>
                <a:cs typeface="Calibri"/>
              </a:rPr>
              <a:t>donde un </a:t>
            </a:r>
            <a:r>
              <a:rPr sz="1250" spc="10" dirty="0">
                <a:latin typeface="Calibri"/>
                <a:cs typeface="Calibri"/>
              </a:rPr>
              <a:t>número </a:t>
            </a:r>
            <a:r>
              <a:rPr sz="1250" spc="5" dirty="0">
                <a:latin typeface="Calibri"/>
                <a:cs typeface="Calibri"/>
              </a:rPr>
              <a:t>significativo de los  alumnos </a:t>
            </a:r>
            <a:r>
              <a:rPr sz="1250" spc="10" dirty="0">
                <a:latin typeface="Calibri"/>
                <a:cs typeface="Calibri"/>
              </a:rPr>
              <a:t>demuestran </a:t>
            </a:r>
            <a:r>
              <a:rPr sz="1250" spc="5" dirty="0">
                <a:latin typeface="Calibri"/>
                <a:cs typeface="Calibri"/>
              </a:rPr>
              <a:t>no poseer </a:t>
            </a:r>
            <a:r>
              <a:rPr sz="1250" spc="15" dirty="0">
                <a:latin typeface="Calibri"/>
                <a:cs typeface="Calibri"/>
              </a:rPr>
              <a:t>las </a:t>
            </a:r>
            <a:r>
              <a:rPr sz="1250" spc="5" dirty="0">
                <a:latin typeface="Calibri"/>
                <a:cs typeface="Calibri"/>
              </a:rPr>
              <a:t>aptitudes</a:t>
            </a:r>
            <a:r>
              <a:rPr sz="1250" spc="-6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cognitivas  mínimas necesarias </a:t>
            </a:r>
            <a:r>
              <a:rPr sz="1250" spc="10" dirty="0">
                <a:latin typeface="Calibri"/>
                <a:cs typeface="Calibri"/>
              </a:rPr>
              <a:t>para </a:t>
            </a:r>
            <a:r>
              <a:rPr sz="1250" spc="5" dirty="0">
                <a:latin typeface="Calibri"/>
                <a:cs typeface="Calibri"/>
              </a:rPr>
              <a:t>abordar </a:t>
            </a:r>
            <a:r>
              <a:rPr sz="1250" spc="10" dirty="0">
                <a:latin typeface="Calibri"/>
                <a:cs typeface="Calibri"/>
              </a:rPr>
              <a:t>con </a:t>
            </a:r>
            <a:r>
              <a:rPr sz="1250" spc="5" dirty="0">
                <a:latin typeface="Calibri"/>
                <a:cs typeface="Calibri"/>
              </a:rPr>
              <a:t>éxito el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proceso.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534557" y="8726078"/>
            <a:ext cx="3398520" cy="935990"/>
          </a:xfrm>
          <a:custGeom>
            <a:avLst/>
            <a:gdLst/>
            <a:ahLst/>
            <a:cxnLst/>
            <a:rect l="l" t="t" r="r" b="b"/>
            <a:pathLst>
              <a:path w="3398520" h="935990">
                <a:moveTo>
                  <a:pt x="0" y="935464"/>
                </a:moveTo>
                <a:lnTo>
                  <a:pt x="3397946" y="935464"/>
                </a:lnTo>
                <a:lnTo>
                  <a:pt x="3397946" y="0"/>
                </a:lnTo>
                <a:lnTo>
                  <a:pt x="0" y="0"/>
                </a:lnTo>
                <a:lnTo>
                  <a:pt x="0" y="935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34555" y="8726081"/>
            <a:ext cx="3398520" cy="935990"/>
          </a:xfrm>
          <a:custGeom>
            <a:avLst/>
            <a:gdLst/>
            <a:ahLst/>
            <a:cxnLst/>
            <a:rect l="l" t="t" r="r" b="b"/>
            <a:pathLst>
              <a:path w="3398520" h="935990">
                <a:moveTo>
                  <a:pt x="0" y="935463"/>
                </a:moveTo>
                <a:lnTo>
                  <a:pt x="3397945" y="935463"/>
                </a:lnTo>
                <a:lnTo>
                  <a:pt x="3397945" y="0"/>
                </a:lnTo>
                <a:lnTo>
                  <a:pt x="0" y="0"/>
                </a:lnTo>
                <a:lnTo>
                  <a:pt x="0" y="935463"/>
                </a:lnTo>
                <a:close/>
              </a:path>
            </a:pathLst>
          </a:custGeom>
          <a:ln w="11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709242" y="8747184"/>
            <a:ext cx="3049270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75" algn="ctr">
              <a:lnSpc>
                <a:spcPct val="111900"/>
              </a:lnSpc>
              <a:spcBef>
                <a:spcPts val="95"/>
              </a:spcBef>
            </a:pPr>
            <a:r>
              <a:rPr sz="1250" spc="10" dirty="0">
                <a:latin typeface="Calibri"/>
                <a:cs typeface="Calibri"/>
              </a:rPr>
              <a:t>Los </a:t>
            </a:r>
            <a:r>
              <a:rPr sz="1250" spc="5" dirty="0">
                <a:latin typeface="Calibri"/>
                <a:cs typeface="Calibri"/>
              </a:rPr>
              <a:t>que manifiestan que los </a:t>
            </a:r>
            <a:r>
              <a:rPr sz="1250" spc="10" dirty="0">
                <a:latin typeface="Calibri"/>
                <a:cs typeface="Calibri"/>
              </a:rPr>
              <a:t>alumnos </a:t>
            </a:r>
            <a:r>
              <a:rPr sz="1250" dirty="0">
                <a:latin typeface="Calibri"/>
                <a:cs typeface="Calibri"/>
              </a:rPr>
              <a:t>son  </a:t>
            </a:r>
            <a:r>
              <a:rPr sz="1250" spc="5" dirty="0">
                <a:latin typeface="Calibri"/>
                <a:cs typeface="Calibri"/>
              </a:rPr>
              <a:t>cognitivamente </a:t>
            </a:r>
            <a:r>
              <a:rPr sz="1250" spc="10" dirty="0">
                <a:latin typeface="Calibri"/>
                <a:cs typeface="Calibri"/>
              </a:rPr>
              <a:t>competentes y </a:t>
            </a:r>
            <a:r>
              <a:rPr sz="1250" spc="5" dirty="0">
                <a:latin typeface="Calibri"/>
                <a:cs typeface="Calibri"/>
              </a:rPr>
              <a:t>pueden, </a:t>
            </a:r>
            <a:r>
              <a:rPr sz="1250" spc="10" dirty="0">
                <a:latin typeface="Calibri"/>
                <a:cs typeface="Calibri"/>
              </a:rPr>
              <a:t>en  </a:t>
            </a:r>
            <a:r>
              <a:rPr sz="1250" spc="5" dirty="0">
                <a:latin typeface="Calibri"/>
                <a:cs typeface="Calibri"/>
              </a:rPr>
              <a:t>consecuencia, ingresar sin ningún problema al  proceso escolar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correspondiente.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88432" y="8512973"/>
            <a:ext cx="1718310" cy="447040"/>
          </a:xfrm>
          <a:custGeom>
            <a:avLst/>
            <a:gdLst/>
            <a:ahLst/>
            <a:cxnLst/>
            <a:rect l="l" t="t" r="r" b="b"/>
            <a:pathLst>
              <a:path w="1718310" h="447040">
                <a:moveTo>
                  <a:pt x="859039" y="0"/>
                </a:moveTo>
                <a:lnTo>
                  <a:pt x="788587" y="741"/>
                </a:lnTo>
                <a:lnTo>
                  <a:pt x="719702" y="2925"/>
                </a:lnTo>
                <a:lnTo>
                  <a:pt x="652607" y="6496"/>
                </a:lnTo>
                <a:lnTo>
                  <a:pt x="587522" y="11395"/>
                </a:lnTo>
                <a:lnTo>
                  <a:pt x="524669" y="17565"/>
                </a:lnTo>
                <a:lnTo>
                  <a:pt x="464268" y="24947"/>
                </a:lnTo>
                <a:lnTo>
                  <a:pt x="406541" y="33486"/>
                </a:lnTo>
                <a:lnTo>
                  <a:pt x="351708" y="43121"/>
                </a:lnTo>
                <a:lnTo>
                  <a:pt x="299992" y="53798"/>
                </a:lnTo>
                <a:lnTo>
                  <a:pt x="251612" y="65456"/>
                </a:lnTo>
                <a:lnTo>
                  <a:pt x="206791" y="78039"/>
                </a:lnTo>
                <a:lnTo>
                  <a:pt x="165749" y="91490"/>
                </a:lnTo>
                <a:lnTo>
                  <a:pt x="128707" y="105750"/>
                </a:lnTo>
                <a:lnTo>
                  <a:pt x="67509" y="136468"/>
                </a:lnTo>
                <a:lnTo>
                  <a:pt x="24966" y="169732"/>
                </a:lnTo>
                <a:lnTo>
                  <a:pt x="2847" y="205081"/>
                </a:lnTo>
                <a:lnTo>
                  <a:pt x="0" y="223394"/>
                </a:lnTo>
                <a:lnTo>
                  <a:pt x="2847" y="241706"/>
                </a:lnTo>
                <a:lnTo>
                  <a:pt x="24966" y="277056"/>
                </a:lnTo>
                <a:lnTo>
                  <a:pt x="67509" y="310320"/>
                </a:lnTo>
                <a:lnTo>
                  <a:pt x="128707" y="341038"/>
                </a:lnTo>
                <a:lnTo>
                  <a:pt x="165749" y="355298"/>
                </a:lnTo>
                <a:lnTo>
                  <a:pt x="206791" y="368748"/>
                </a:lnTo>
                <a:lnTo>
                  <a:pt x="251612" y="381331"/>
                </a:lnTo>
                <a:lnTo>
                  <a:pt x="299992" y="392990"/>
                </a:lnTo>
                <a:lnTo>
                  <a:pt x="351708" y="403666"/>
                </a:lnTo>
                <a:lnTo>
                  <a:pt x="406541" y="413302"/>
                </a:lnTo>
                <a:lnTo>
                  <a:pt x="464268" y="421840"/>
                </a:lnTo>
                <a:lnTo>
                  <a:pt x="524669" y="429223"/>
                </a:lnTo>
                <a:lnTo>
                  <a:pt x="587522" y="435393"/>
                </a:lnTo>
                <a:lnTo>
                  <a:pt x="652607" y="440292"/>
                </a:lnTo>
                <a:lnTo>
                  <a:pt x="719702" y="443862"/>
                </a:lnTo>
                <a:lnTo>
                  <a:pt x="788587" y="446047"/>
                </a:lnTo>
                <a:lnTo>
                  <a:pt x="859039" y="446788"/>
                </a:lnTo>
                <a:lnTo>
                  <a:pt x="929492" y="446047"/>
                </a:lnTo>
                <a:lnTo>
                  <a:pt x="998376" y="443862"/>
                </a:lnTo>
                <a:lnTo>
                  <a:pt x="1065471" y="440292"/>
                </a:lnTo>
                <a:lnTo>
                  <a:pt x="1130556" y="435393"/>
                </a:lnTo>
                <a:lnTo>
                  <a:pt x="1193410" y="429223"/>
                </a:lnTo>
                <a:lnTo>
                  <a:pt x="1253811" y="421840"/>
                </a:lnTo>
                <a:lnTo>
                  <a:pt x="1311538" y="413302"/>
                </a:lnTo>
                <a:lnTo>
                  <a:pt x="1366370" y="403666"/>
                </a:lnTo>
                <a:lnTo>
                  <a:pt x="1418087" y="392990"/>
                </a:lnTo>
                <a:lnTo>
                  <a:pt x="1466466" y="381331"/>
                </a:lnTo>
                <a:lnTo>
                  <a:pt x="1511288" y="368748"/>
                </a:lnTo>
                <a:lnTo>
                  <a:pt x="1552330" y="355298"/>
                </a:lnTo>
                <a:lnTo>
                  <a:pt x="1589372" y="341038"/>
                </a:lnTo>
                <a:lnTo>
                  <a:pt x="1650569" y="310320"/>
                </a:lnTo>
                <a:lnTo>
                  <a:pt x="1693112" y="277056"/>
                </a:lnTo>
                <a:lnTo>
                  <a:pt x="1715231" y="241706"/>
                </a:lnTo>
                <a:lnTo>
                  <a:pt x="1718079" y="223394"/>
                </a:lnTo>
                <a:lnTo>
                  <a:pt x="1715231" y="205081"/>
                </a:lnTo>
                <a:lnTo>
                  <a:pt x="1693112" y="169732"/>
                </a:lnTo>
                <a:lnTo>
                  <a:pt x="1650569" y="136468"/>
                </a:lnTo>
                <a:lnTo>
                  <a:pt x="1589372" y="105750"/>
                </a:lnTo>
                <a:lnTo>
                  <a:pt x="1552330" y="91490"/>
                </a:lnTo>
                <a:lnTo>
                  <a:pt x="1511288" y="78039"/>
                </a:lnTo>
                <a:lnTo>
                  <a:pt x="1466466" y="65456"/>
                </a:lnTo>
                <a:lnTo>
                  <a:pt x="1418087" y="53798"/>
                </a:lnTo>
                <a:lnTo>
                  <a:pt x="1366370" y="43121"/>
                </a:lnTo>
                <a:lnTo>
                  <a:pt x="1311538" y="33486"/>
                </a:lnTo>
                <a:lnTo>
                  <a:pt x="1253811" y="24947"/>
                </a:lnTo>
                <a:lnTo>
                  <a:pt x="1193410" y="17565"/>
                </a:lnTo>
                <a:lnTo>
                  <a:pt x="1130556" y="11395"/>
                </a:lnTo>
                <a:lnTo>
                  <a:pt x="1065471" y="6496"/>
                </a:lnTo>
                <a:lnTo>
                  <a:pt x="998376" y="2925"/>
                </a:lnTo>
                <a:lnTo>
                  <a:pt x="929492" y="741"/>
                </a:lnTo>
                <a:lnTo>
                  <a:pt x="85903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88431" y="8512974"/>
            <a:ext cx="1718310" cy="447040"/>
          </a:xfrm>
          <a:custGeom>
            <a:avLst/>
            <a:gdLst/>
            <a:ahLst/>
            <a:cxnLst/>
            <a:rect l="l" t="t" r="r" b="b"/>
            <a:pathLst>
              <a:path w="1718310" h="447040">
                <a:moveTo>
                  <a:pt x="0" y="223394"/>
                </a:moveTo>
                <a:lnTo>
                  <a:pt x="24966" y="169732"/>
                </a:lnTo>
                <a:lnTo>
                  <a:pt x="67509" y="136468"/>
                </a:lnTo>
                <a:lnTo>
                  <a:pt x="128707" y="105750"/>
                </a:lnTo>
                <a:lnTo>
                  <a:pt x="165749" y="91490"/>
                </a:lnTo>
                <a:lnTo>
                  <a:pt x="206791" y="78040"/>
                </a:lnTo>
                <a:lnTo>
                  <a:pt x="251612" y="65456"/>
                </a:lnTo>
                <a:lnTo>
                  <a:pt x="299992" y="53798"/>
                </a:lnTo>
                <a:lnTo>
                  <a:pt x="351708" y="43122"/>
                </a:lnTo>
                <a:lnTo>
                  <a:pt x="406540" y="33486"/>
                </a:lnTo>
                <a:lnTo>
                  <a:pt x="464268" y="24948"/>
                </a:lnTo>
                <a:lnTo>
                  <a:pt x="524669" y="17565"/>
                </a:lnTo>
                <a:lnTo>
                  <a:pt x="587522" y="11395"/>
                </a:lnTo>
                <a:lnTo>
                  <a:pt x="652607" y="6496"/>
                </a:lnTo>
                <a:lnTo>
                  <a:pt x="719702" y="2925"/>
                </a:lnTo>
                <a:lnTo>
                  <a:pt x="788586" y="741"/>
                </a:lnTo>
                <a:lnTo>
                  <a:pt x="859039" y="0"/>
                </a:lnTo>
                <a:lnTo>
                  <a:pt x="929491" y="741"/>
                </a:lnTo>
                <a:lnTo>
                  <a:pt x="998376" y="2925"/>
                </a:lnTo>
                <a:lnTo>
                  <a:pt x="1065471" y="6496"/>
                </a:lnTo>
                <a:lnTo>
                  <a:pt x="1130556" y="11395"/>
                </a:lnTo>
                <a:lnTo>
                  <a:pt x="1193409" y="17565"/>
                </a:lnTo>
                <a:lnTo>
                  <a:pt x="1253810" y="24948"/>
                </a:lnTo>
                <a:lnTo>
                  <a:pt x="1311537" y="33486"/>
                </a:lnTo>
                <a:lnTo>
                  <a:pt x="1366370" y="43122"/>
                </a:lnTo>
                <a:lnTo>
                  <a:pt x="1418086" y="53798"/>
                </a:lnTo>
                <a:lnTo>
                  <a:pt x="1466466" y="65456"/>
                </a:lnTo>
                <a:lnTo>
                  <a:pt x="1511287" y="78040"/>
                </a:lnTo>
                <a:lnTo>
                  <a:pt x="1552329" y="91490"/>
                </a:lnTo>
                <a:lnTo>
                  <a:pt x="1589371" y="105750"/>
                </a:lnTo>
                <a:lnTo>
                  <a:pt x="1650569" y="136468"/>
                </a:lnTo>
                <a:lnTo>
                  <a:pt x="1693112" y="169732"/>
                </a:lnTo>
                <a:lnTo>
                  <a:pt x="1715231" y="205081"/>
                </a:lnTo>
                <a:lnTo>
                  <a:pt x="1718078" y="223394"/>
                </a:lnTo>
                <a:lnTo>
                  <a:pt x="1715231" y="241706"/>
                </a:lnTo>
                <a:lnTo>
                  <a:pt x="1693112" y="277056"/>
                </a:lnTo>
                <a:lnTo>
                  <a:pt x="1650569" y="310320"/>
                </a:lnTo>
                <a:lnTo>
                  <a:pt x="1589371" y="341038"/>
                </a:lnTo>
                <a:lnTo>
                  <a:pt x="1552329" y="355298"/>
                </a:lnTo>
                <a:lnTo>
                  <a:pt x="1511287" y="368748"/>
                </a:lnTo>
                <a:lnTo>
                  <a:pt x="1466466" y="381331"/>
                </a:lnTo>
                <a:lnTo>
                  <a:pt x="1418086" y="392990"/>
                </a:lnTo>
                <a:lnTo>
                  <a:pt x="1366370" y="403666"/>
                </a:lnTo>
                <a:lnTo>
                  <a:pt x="1311537" y="413302"/>
                </a:lnTo>
                <a:lnTo>
                  <a:pt x="1253810" y="421840"/>
                </a:lnTo>
                <a:lnTo>
                  <a:pt x="1193409" y="429223"/>
                </a:lnTo>
                <a:lnTo>
                  <a:pt x="1130556" y="435393"/>
                </a:lnTo>
                <a:lnTo>
                  <a:pt x="1065471" y="440292"/>
                </a:lnTo>
                <a:lnTo>
                  <a:pt x="998376" y="443862"/>
                </a:lnTo>
                <a:lnTo>
                  <a:pt x="929491" y="446047"/>
                </a:lnTo>
                <a:lnTo>
                  <a:pt x="859039" y="446788"/>
                </a:lnTo>
                <a:lnTo>
                  <a:pt x="788586" y="446047"/>
                </a:lnTo>
                <a:lnTo>
                  <a:pt x="719702" y="443862"/>
                </a:lnTo>
                <a:lnTo>
                  <a:pt x="652607" y="440292"/>
                </a:lnTo>
                <a:lnTo>
                  <a:pt x="587522" y="435393"/>
                </a:lnTo>
                <a:lnTo>
                  <a:pt x="524669" y="429223"/>
                </a:lnTo>
                <a:lnTo>
                  <a:pt x="464268" y="421840"/>
                </a:lnTo>
                <a:lnTo>
                  <a:pt x="406540" y="413302"/>
                </a:lnTo>
                <a:lnTo>
                  <a:pt x="351708" y="403666"/>
                </a:lnTo>
                <a:lnTo>
                  <a:pt x="299992" y="392990"/>
                </a:lnTo>
                <a:lnTo>
                  <a:pt x="251612" y="381331"/>
                </a:lnTo>
                <a:lnTo>
                  <a:pt x="206791" y="368748"/>
                </a:lnTo>
                <a:lnTo>
                  <a:pt x="165749" y="355298"/>
                </a:lnTo>
                <a:lnTo>
                  <a:pt x="128707" y="341038"/>
                </a:lnTo>
                <a:lnTo>
                  <a:pt x="67509" y="310320"/>
                </a:lnTo>
                <a:lnTo>
                  <a:pt x="24966" y="277056"/>
                </a:lnTo>
                <a:lnTo>
                  <a:pt x="2847" y="241706"/>
                </a:lnTo>
                <a:lnTo>
                  <a:pt x="0" y="223394"/>
                </a:lnTo>
                <a:close/>
              </a:path>
            </a:pathLst>
          </a:custGeom>
          <a:ln w="14696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353150" y="8619320"/>
            <a:ext cx="986790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b="1" spc="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50" b="1" spc="10" dirty="0">
                <a:solidFill>
                  <a:srgbClr val="FFFFFF"/>
                </a:solidFill>
                <a:latin typeface="Calibri"/>
                <a:cs typeface="Calibri"/>
              </a:rPr>
              <a:t>UL</a:t>
            </a:r>
            <a:r>
              <a:rPr sz="1350" b="1" spc="20" dirty="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sz="1350" b="1" spc="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50" b="1" spc="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4140" y="3708653"/>
            <a:ext cx="18673445" cy="67513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82295">
              <a:lnSpc>
                <a:spcPct val="107000"/>
              </a:lnSpc>
              <a:spcBef>
                <a:spcPts val="140"/>
              </a:spcBef>
            </a:pP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El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proyecto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conexiones es un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proyecto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estructuración,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en el que la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parte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del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en el aula se  organiza para que sea más clara la comprensión de los aprendizajes. Desde mi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diario</a:t>
            </a:r>
            <a:r>
              <a:rPr sz="3050" spc="-7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comprendo  que hay muchos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temas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los programas que ya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tienen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una relación muy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importante,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y solo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faltaba  encontrar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los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proyectos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para que el aprendizaje se volviera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realmente significativo,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siendo un 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trabajo colaborativo,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en lugar de un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manera</a:t>
            </a:r>
            <a:r>
              <a:rPr sz="3050" spc="15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individual.</a:t>
            </a:r>
            <a:endParaRPr sz="3050">
              <a:latin typeface="Arial"/>
              <a:cs typeface="Arial"/>
            </a:endParaRPr>
          </a:p>
          <a:p>
            <a:pPr marL="12700" marR="301625">
              <a:lnSpc>
                <a:spcPct val="107000"/>
              </a:lnSpc>
              <a:spcBef>
                <a:spcPts val="700"/>
              </a:spcBef>
            </a:pP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Sin embargo, de manera muy personal, aun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entendiendo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la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participación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mi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materia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en el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proyecto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 conexiones, me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costó entender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la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interdisciplinariedad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con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otras materias,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creo yo por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desconocimiento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estas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en el proceso de aprendizaje, sin embargo la relación es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inminente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viendo el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conjunto.</a:t>
            </a:r>
            <a:r>
              <a:rPr sz="3050" spc="-13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Así  que en realidad no son un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montón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tareas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para que los alumnos hagan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trabajos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relacionados con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otras  materias,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sino que les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permiten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conocer y aprender los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temas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 una manera</a:t>
            </a:r>
            <a:r>
              <a:rPr sz="3050" spc="15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integral.</a:t>
            </a:r>
            <a:endParaRPr sz="3050">
              <a:latin typeface="Arial"/>
              <a:cs typeface="Arial"/>
            </a:endParaRPr>
          </a:p>
          <a:p>
            <a:pPr marL="12700" marR="1465580">
              <a:lnSpc>
                <a:spcPct val="108100"/>
              </a:lnSpc>
              <a:spcBef>
                <a:spcPts val="580"/>
              </a:spcBef>
              <a:tabLst>
                <a:tab pos="8477250" algn="l"/>
              </a:tabLst>
            </a:pP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Agradezco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este trabajo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que nos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permite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aprender acerca de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diferentes materias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y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tópicos,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desde un 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enfoque integrador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que impulsa</a:t>
            </a:r>
            <a:r>
              <a:rPr sz="3050" spc="8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el</a:t>
            </a:r>
            <a:r>
              <a:rPr sz="3050" spc="2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conocimiento	</a:t>
            </a:r>
            <a:r>
              <a:rPr sz="3050" dirty="0">
                <a:solidFill>
                  <a:srgbClr val="011993"/>
                </a:solidFill>
                <a:latin typeface="Arial"/>
                <a:cs typeface="Arial"/>
              </a:rPr>
              <a:t>y la capacidad de</a:t>
            </a:r>
            <a:r>
              <a:rPr sz="3050" spc="-5" dirty="0">
                <a:solidFill>
                  <a:srgbClr val="011993"/>
                </a:solidFill>
                <a:latin typeface="Arial"/>
                <a:cs typeface="Arial"/>
              </a:rPr>
              <a:t> autoaprendizaje.</a:t>
            </a:r>
            <a:endParaRPr sz="3050">
              <a:latin typeface="Arial"/>
              <a:cs typeface="Arial"/>
            </a:endParaRPr>
          </a:p>
          <a:p>
            <a:pPr marL="14998700">
              <a:lnSpc>
                <a:spcPct val="100000"/>
              </a:lnSpc>
              <a:spcBef>
                <a:spcPts val="894"/>
              </a:spcBef>
            </a:pPr>
            <a:r>
              <a:rPr sz="3050" i="1" dirty="0">
                <a:solidFill>
                  <a:srgbClr val="011993"/>
                </a:solidFill>
                <a:latin typeface="Arial"/>
                <a:cs typeface="Arial"/>
              </a:rPr>
              <a:t>Diana </a:t>
            </a:r>
            <a:r>
              <a:rPr sz="3050" i="1" spc="-5" dirty="0">
                <a:solidFill>
                  <a:srgbClr val="011993"/>
                </a:solidFill>
                <a:latin typeface="Arial"/>
                <a:cs typeface="Arial"/>
              </a:rPr>
              <a:t>Zárate</a:t>
            </a:r>
            <a:r>
              <a:rPr sz="3050" i="1" spc="-5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3050" i="1" spc="-5" dirty="0">
                <a:solidFill>
                  <a:srgbClr val="011993"/>
                </a:solidFill>
                <a:latin typeface="Arial"/>
                <a:cs typeface="Arial"/>
              </a:rPr>
              <a:t>Santos.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98145" y="4500251"/>
            <a:ext cx="10325735" cy="35843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latin typeface="Book Antiqua"/>
                <a:cs typeface="Book Antiqua"/>
              </a:rPr>
              <a:t>“AQUÍ </a:t>
            </a:r>
            <a:r>
              <a:rPr sz="3450" spc="-35" dirty="0">
                <a:latin typeface="Book Antiqua"/>
                <a:cs typeface="Book Antiqua"/>
              </a:rPr>
              <a:t>ESTAMOS</a:t>
            </a:r>
            <a:r>
              <a:rPr sz="3450" spc="-10" dirty="0">
                <a:latin typeface="Book Antiqua"/>
                <a:cs typeface="Book Antiqua"/>
              </a:rPr>
              <a:t> </a:t>
            </a:r>
            <a:r>
              <a:rPr sz="3450" spc="5" dirty="0">
                <a:latin typeface="Book Antiqua"/>
                <a:cs typeface="Book Antiqua"/>
              </a:rPr>
              <a:t>HOY”</a:t>
            </a:r>
            <a:endParaRPr sz="345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2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450" spc="5" dirty="0">
                <a:latin typeface="Book Antiqua"/>
                <a:cs typeface="Book Antiqua"/>
              </a:rPr>
              <a:t>PROCESO DE </a:t>
            </a:r>
            <a:r>
              <a:rPr sz="3450" spc="-15" dirty="0">
                <a:latin typeface="Book Antiqua"/>
                <a:cs typeface="Book Antiqua"/>
              </a:rPr>
              <a:t>METACOGNICIÓN </a:t>
            </a:r>
            <a:r>
              <a:rPr sz="3450" spc="5" dirty="0">
                <a:latin typeface="Book Antiqua"/>
                <a:cs typeface="Book Antiqua"/>
              </a:rPr>
              <a:t>DEL</a:t>
            </a:r>
            <a:r>
              <a:rPr sz="3450" spc="-165" dirty="0">
                <a:latin typeface="Book Antiqua"/>
                <a:cs typeface="Book Antiqua"/>
              </a:rPr>
              <a:t> </a:t>
            </a:r>
            <a:r>
              <a:rPr sz="3450" dirty="0">
                <a:latin typeface="Book Antiqua"/>
                <a:cs typeface="Book Antiqua"/>
              </a:rPr>
              <a:t>PROYECTO</a:t>
            </a:r>
          </a:p>
          <a:p>
            <a:pPr>
              <a:lnSpc>
                <a:spcPct val="100000"/>
              </a:lnSpc>
            </a:pPr>
            <a:endParaRPr sz="3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8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450" i="1" dirty="0" err="1">
                <a:solidFill>
                  <a:srgbClr val="5C86B9"/>
                </a:solidFill>
                <a:latin typeface="Palatino Linotype"/>
                <a:cs typeface="Palatino Linotype"/>
              </a:rPr>
              <a:t>Equipo</a:t>
            </a:r>
            <a:r>
              <a:rPr sz="3450" i="1" spc="-5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lang="es-ES"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2</a:t>
            </a:r>
            <a:endParaRPr sz="345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9460"/>
            <a:ext cx="19882567" cy="8632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73325"/>
            <a:ext cx="3455561" cy="2651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16887"/>
            <a:ext cx="6024200" cy="4291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7525"/>
            <a:ext cx="6024200" cy="4575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50801" y="4589779"/>
            <a:ext cx="4523671" cy="33968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50272" y="113865"/>
            <a:ext cx="4653826" cy="3688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1002" y="0"/>
            <a:ext cx="4273549" cy="3159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57903" y="7905829"/>
            <a:ext cx="4273549" cy="32051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51355" y="2006959"/>
            <a:ext cx="4086647" cy="30649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14803" y="4918333"/>
            <a:ext cx="4386597" cy="32899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13445" y="0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/>
          <p:cNvSpPr txBox="1"/>
          <p:nvPr/>
        </p:nvSpPr>
        <p:spPr>
          <a:xfrm>
            <a:off x="7537132" y="305255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0" y="4231957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2719070" y="1239975"/>
            <a:ext cx="17385030" cy="10069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/>
          <p:cNvSpPr/>
          <p:nvPr/>
        </p:nvSpPr>
        <p:spPr>
          <a:xfrm>
            <a:off x="18281650" y="-160349"/>
            <a:ext cx="1423167" cy="186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21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6265402"/>
            <a:ext cx="6104526" cy="457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4368" y="785316"/>
            <a:ext cx="6104526" cy="457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5409" y="760469"/>
            <a:ext cx="6489561" cy="49266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0575" y="6185876"/>
            <a:ext cx="6267856" cy="4734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64630" y="1993955"/>
            <a:ext cx="4756717" cy="6242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03696" y="2673146"/>
            <a:ext cx="1189355" cy="322580"/>
          </a:xfrm>
          <a:prstGeom prst="rect">
            <a:avLst/>
          </a:prstGeom>
          <a:solidFill>
            <a:srgbClr val="FFFFFF"/>
          </a:solidFill>
          <a:ln w="3971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59055" marR="300990">
              <a:lnSpc>
                <a:spcPct val="101499"/>
              </a:lnSpc>
              <a:spcBef>
                <a:spcPts val="185"/>
              </a:spcBef>
            </a:pPr>
            <a:r>
              <a:rPr sz="750" b="1" spc="-5" dirty="0">
                <a:latin typeface="Calibri"/>
                <a:cs typeface="Calibri"/>
              </a:rPr>
              <a:t>Procedencia: </a:t>
            </a:r>
            <a:r>
              <a:rPr sz="750" spc="-5" dirty="0">
                <a:latin typeface="Calibri"/>
                <a:cs typeface="Calibri"/>
              </a:rPr>
              <a:t>Colegio  México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Secundaria.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956" y="6114996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956" y="6167351"/>
            <a:ext cx="8994775" cy="0"/>
          </a:xfrm>
          <a:custGeom>
            <a:avLst/>
            <a:gdLst/>
            <a:ahLst/>
            <a:cxnLst/>
            <a:rect l="l" t="t" r="r" b="b"/>
            <a:pathLst>
              <a:path w="8994775">
                <a:moveTo>
                  <a:pt x="0" y="0"/>
                </a:moveTo>
                <a:lnTo>
                  <a:pt x="8994489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3583" y="87101"/>
            <a:ext cx="8549953" cy="11221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45633" y="1307912"/>
            <a:ext cx="2138045" cy="579755"/>
          </a:xfrm>
          <a:custGeom>
            <a:avLst/>
            <a:gdLst/>
            <a:ahLst/>
            <a:cxnLst/>
            <a:rect l="l" t="t" r="r" b="b"/>
            <a:pathLst>
              <a:path w="2138045" h="579755">
                <a:moveTo>
                  <a:pt x="0" y="0"/>
                </a:moveTo>
                <a:lnTo>
                  <a:pt x="2137487" y="0"/>
                </a:lnTo>
                <a:lnTo>
                  <a:pt x="2137487" y="579706"/>
                </a:lnTo>
                <a:lnTo>
                  <a:pt x="0" y="579706"/>
                </a:lnTo>
                <a:lnTo>
                  <a:pt x="0" y="0"/>
                </a:lnTo>
                <a:close/>
              </a:path>
            </a:pathLst>
          </a:custGeom>
          <a:ln w="7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52006" y="1361798"/>
            <a:ext cx="1475740" cy="417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5"/>
              </a:lnSpc>
            </a:pPr>
            <a:r>
              <a:rPr sz="1350" b="1" spc="-5" dirty="0">
                <a:latin typeface="Calibri"/>
                <a:cs typeface="Calibri"/>
              </a:rPr>
              <a:t>Procedencia:</a:t>
            </a:r>
            <a:r>
              <a:rPr sz="1350" b="1" spc="-2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Colegio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350" spc="-5" dirty="0">
                <a:latin typeface="Calibri"/>
                <a:cs typeface="Calibri"/>
              </a:rPr>
              <a:t>México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Secundaria.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520819" y="4294070"/>
            <a:ext cx="33020" cy="2290445"/>
          </a:xfrm>
          <a:custGeom>
            <a:avLst/>
            <a:gdLst/>
            <a:ahLst/>
            <a:cxnLst/>
            <a:rect l="l" t="t" r="r" b="b"/>
            <a:pathLst>
              <a:path w="33019" h="2290445">
                <a:moveTo>
                  <a:pt x="0" y="0"/>
                </a:moveTo>
                <a:lnTo>
                  <a:pt x="0" y="2290058"/>
                </a:lnTo>
                <a:lnTo>
                  <a:pt x="32570" y="2290058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88007" y="2917056"/>
            <a:ext cx="4036060" cy="189865"/>
          </a:xfrm>
          <a:custGeom>
            <a:avLst/>
            <a:gdLst/>
            <a:ahLst/>
            <a:cxnLst/>
            <a:rect l="l" t="t" r="r" b="b"/>
            <a:pathLst>
              <a:path w="4036059" h="189864">
                <a:moveTo>
                  <a:pt x="0" y="0"/>
                </a:moveTo>
                <a:lnTo>
                  <a:pt x="0" y="94834"/>
                </a:lnTo>
                <a:lnTo>
                  <a:pt x="4035493" y="94834"/>
                </a:lnTo>
                <a:lnTo>
                  <a:pt x="4035493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37811" y="4294065"/>
            <a:ext cx="60325" cy="2165985"/>
          </a:xfrm>
          <a:custGeom>
            <a:avLst/>
            <a:gdLst/>
            <a:ahLst/>
            <a:cxnLst/>
            <a:rect l="l" t="t" r="r" b="b"/>
            <a:pathLst>
              <a:path w="60325" h="2165985">
                <a:moveTo>
                  <a:pt x="0" y="0"/>
                </a:moveTo>
                <a:lnTo>
                  <a:pt x="0" y="2165977"/>
                </a:lnTo>
                <a:lnTo>
                  <a:pt x="60058" y="2165977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88007" y="2917056"/>
            <a:ext cx="2773045" cy="189865"/>
          </a:xfrm>
          <a:custGeom>
            <a:avLst/>
            <a:gdLst/>
            <a:ahLst/>
            <a:cxnLst/>
            <a:rect l="l" t="t" r="r" b="b"/>
            <a:pathLst>
              <a:path w="2773044" h="189864">
                <a:moveTo>
                  <a:pt x="0" y="0"/>
                </a:moveTo>
                <a:lnTo>
                  <a:pt x="0" y="94834"/>
                </a:lnTo>
                <a:lnTo>
                  <a:pt x="2772696" y="94834"/>
                </a:lnTo>
                <a:lnTo>
                  <a:pt x="2772696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03745" y="3558317"/>
            <a:ext cx="135890" cy="3916679"/>
          </a:xfrm>
          <a:custGeom>
            <a:avLst/>
            <a:gdLst/>
            <a:ahLst/>
            <a:cxnLst/>
            <a:rect l="l" t="t" r="r" b="b"/>
            <a:pathLst>
              <a:path w="135890" h="3916679">
                <a:moveTo>
                  <a:pt x="0" y="0"/>
                </a:moveTo>
                <a:lnTo>
                  <a:pt x="0" y="3916523"/>
                </a:lnTo>
                <a:lnTo>
                  <a:pt x="135477" y="3916523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03745" y="3558317"/>
            <a:ext cx="135890" cy="2387600"/>
          </a:xfrm>
          <a:custGeom>
            <a:avLst/>
            <a:gdLst/>
            <a:ahLst/>
            <a:cxnLst/>
            <a:rect l="l" t="t" r="r" b="b"/>
            <a:pathLst>
              <a:path w="135890" h="2387600">
                <a:moveTo>
                  <a:pt x="0" y="0"/>
                </a:moveTo>
                <a:lnTo>
                  <a:pt x="0" y="2387072"/>
                </a:lnTo>
                <a:lnTo>
                  <a:pt x="135477" y="2387072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03745" y="3558317"/>
            <a:ext cx="135890" cy="858519"/>
          </a:xfrm>
          <a:custGeom>
            <a:avLst/>
            <a:gdLst/>
            <a:ahLst/>
            <a:cxnLst/>
            <a:rect l="l" t="t" r="r" b="b"/>
            <a:pathLst>
              <a:path w="135890" h="858520">
                <a:moveTo>
                  <a:pt x="0" y="0"/>
                </a:moveTo>
                <a:lnTo>
                  <a:pt x="0" y="858441"/>
                </a:lnTo>
                <a:lnTo>
                  <a:pt x="135477" y="858441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888007" y="2917056"/>
            <a:ext cx="1377315" cy="189865"/>
          </a:xfrm>
          <a:custGeom>
            <a:avLst/>
            <a:gdLst/>
            <a:ahLst/>
            <a:cxnLst/>
            <a:rect l="l" t="t" r="r" b="b"/>
            <a:pathLst>
              <a:path w="1377315" h="189864">
                <a:moveTo>
                  <a:pt x="0" y="0"/>
                </a:moveTo>
                <a:lnTo>
                  <a:pt x="0" y="94834"/>
                </a:lnTo>
                <a:lnTo>
                  <a:pt x="1377013" y="94834"/>
                </a:lnTo>
                <a:lnTo>
                  <a:pt x="1377013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810900" y="3558317"/>
            <a:ext cx="135890" cy="3916045"/>
          </a:xfrm>
          <a:custGeom>
            <a:avLst/>
            <a:gdLst/>
            <a:ahLst/>
            <a:cxnLst/>
            <a:rect l="l" t="t" r="r" b="b"/>
            <a:pathLst>
              <a:path w="135890" h="3916045">
                <a:moveTo>
                  <a:pt x="0" y="0"/>
                </a:moveTo>
                <a:lnTo>
                  <a:pt x="0" y="3915701"/>
                </a:lnTo>
                <a:lnTo>
                  <a:pt x="135477" y="3915701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810900" y="3558317"/>
            <a:ext cx="135890" cy="2387600"/>
          </a:xfrm>
          <a:custGeom>
            <a:avLst/>
            <a:gdLst/>
            <a:ahLst/>
            <a:cxnLst/>
            <a:rect l="l" t="t" r="r" b="b"/>
            <a:pathLst>
              <a:path w="135890" h="2387600">
                <a:moveTo>
                  <a:pt x="0" y="0"/>
                </a:moveTo>
                <a:lnTo>
                  <a:pt x="0" y="2387072"/>
                </a:lnTo>
                <a:lnTo>
                  <a:pt x="135477" y="2387072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810900" y="3558317"/>
            <a:ext cx="135890" cy="858519"/>
          </a:xfrm>
          <a:custGeom>
            <a:avLst/>
            <a:gdLst/>
            <a:ahLst/>
            <a:cxnLst/>
            <a:rect l="l" t="t" r="r" b="b"/>
            <a:pathLst>
              <a:path w="135890" h="858520">
                <a:moveTo>
                  <a:pt x="0" y="0"/>
                </a:moveTo>
                <a:lnTo>
                  <a:pt x="0" y="858441"/>
                </a:lnTo>
                <a:lnTo>
                  <a:pt x="135477" y="858441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888007" y="2917056"/>
            <a:ext cx="284480" cy="189865"/>
          </a:xfrm>
          <a:custGeom>
            <a:avLst/>
            <a:gdLst/>
            <a:ahLst/>
            <a:cxnLst/>
            <a:rect l="l" t="t" r="r" b="b"/>
            <a:pathLst>
              <a:path w="284480" h="189864">
                <a:moveTo>
                  <a:pt x="0" y="0"/>
                </a:moveTo>
                <a:lnTo>
                  <a:pt x="0" y="94834"/>
                </a:lnTo>
                <a:lnTo>
                  <a:pt x="284159" y="94834"/>
                </a:lnTo>
                <a:lnTo>
                  <a:pt x="284159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718043" y="3558317"/>
            <a:ext cx="135890" cy="3916679"/>
          </a:xfrm>
          <a:custGeom>
            <a:avLst/>
            <a:gdLst/>
            <a:ahLst/>
            <a:cxnLst/>
            <a:rect l="l" t="t" r="r" b="b"/>
            <a:pathLst>
              <a:path w="135890" h="3916679">
                <a:moveTo>
                  <a:pt x="0" y="0"/>
                </a:moveTo>
                <a:lnTo>
                  <a:pt x="0" y="3916523"/>
                </a:lnTo>
                <a:lnTo>
                  <a:pt x="135477" y="3916523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718043" y="3558317"/>
            <a:ext cx="135890" cy="2387600"/>
          </a:xfrm>
          <a:custGeom>
            <a:avLst/>
            <a:gdLst/>
            <a:ahLst/>
            <a:cxnLst/>
            <a:rect l="l" t="t" r="r" b="b"/>
            <a:pathLst>
              <a:path w="135890" h="2387600">
                <a:moveTo>
                  <a:pt x="0" y="0"/>
                </a:moveTo>
                <a:lnTo>
                  <a:pt x="0" y="2387072"/>
                </a:lnTo>
                <a:lnTo>
                  <a:pt x="135477" y="2387072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718043" y="3558317"/>
            <a:ext cx="135890" cy="858519"/>
          </a:xfrm>
          <a:custGeom>
            <a:avLst/>
            <a:gdLst/>
            <a:ahLst/>
            <a:cxnLst/>
            <a:rect l="l" t="t" r="r" b="b"/>
            <a:pathLst>
              <a:path w="135890" h="858520">
                <a:moveTo>
                  <a:pt x="0" y="0"/>
                </a:moveTo>
                <a:lnTo>
                  <a:pt x="0" y="858441"/>
                </a:lnTo>
                <a:lnTo>
                  <a:pt x="135477" y="858441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079320" y="2917056"/>
            <a:ext cx="808990" cy="189865"/>
          </a:xfrm>
          <a:custGeom>
            <a:avLst/>
            <a:gdLst/>
            <a:ahLst/>
            <a:cxnLst/>
            <a:rect l="l" t="t" r="r" b="b"/>
            <a:pathLst>
              <a:path w="808990" h="189864">
                <a:moveTo>
                  <a:pt x="808693" y="0"/>
                </a:moveTo>
                <a:lnTo>
                  <a:pt x="808693" y="94834"/>
                </a:lnTo>
                <a:lnTo>
                  <a:pt x="0" y="94834"/>
                </a:lnTo>
                <a:lnTo>
                  <a:pt x="0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5185" y="3558317"/>
            <a:ext cx="135890" cy="3916045"/>
          </a:xfrm>
          <a:custGeom>
            <a:avLst/>
            <a:gdLst/>
            <a:ahLst/>
            <a:cxnLst/>
            <a:rect l="l" t="t" r="r" b="b"/>
            <a:pathLst>
              <a:path w="135890" h="3916045">
                <a:moveTo>
                  <a:pt x="0" y="0"/>
                </a:moveTo>
                <a:lnTo>
                  <a:pt x="0" y="3915701"/>
                </a:lnTo>
                <a:lnTo>
                  <a:pt x="135477" y="3915701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25185" y="3558317"/>
            <a:ext cx="135890" cy="2387600"/>
          </a:xfrm>
          <a:custGeom>
            <a:avLst/>
            <a:gdLst/>
            <a:ahLst/>
            <a:cxnLst/>
            <a:rect l="l" t="t" r="r" b="b"/>
            <a:pathLst>
              <a:path w="135890" h="2387600">
                <a:moveTo>
                  <a:pt x="0" y="0"/>
                </a:moveTo>
                <a:lnTo>
                  <a:pt x="0" y="2387072"/>
                </a:lnTo>
                <a:lnTo>
                  <a:pt x="135477" y="2387072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25185" y="3558317"/>
            <a:ext cx="135890" cy="858519"/>
          </a:xfrm>
          <a:custGeom>
            <a:avLst/>
            <a:gdLst/>
            <a:ahLst/>
            <a:cxnLst/>
            <a:rect l="l" t="t" r="r" b="b"/>
            <a:pathLst>
              <a:path w="135890" h="858520">
                <a:moveTo>
                  <a:pt x="0" y="0"/>
                </a:moveTo>
                <a:lnTo>
                  <a:pt x="0" y="858441"/>
                </a:lnTo>
                <a:lnTo>
                  <a:pt x="135477" y="858441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986463" y="2917056"/>
            <a:ext cx="1901825" cy="189865"/>
          </a:xfrm>
          <a:custGeom>
            <a:avLst/>
            <a:gdLst/>
            <a:ahLst/>
            <a:cxnLst/>
            <a:rect l="l" t="t" r="r" b="b"/>
            <a:pathLst>
              <a:path w="1901825" h="189864">
                <a:moveTo>
                  <a:pt x="1901547" y="0"/>
                </a:moveTo>
                <a:lnTo>
                  <a:pt x="1901547" y="94834"/>
                </a:lnTo>
                <a:lnTo>
                  <a:pt x="0" y="94834"/>
                </a:lnTo>
                <a:lnTo>
                  <a:pt x="0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532340" y="3558317"/>
            <a:ext cx="135890" cy="2383790"/>
          </a:xfrm>
          <a:custGeom>
            <a:avLst/>
            <a:gdLst/>
            <a:ahLst/>
            <a:cxnLst/>
            <a:rect l="l" t="t" r="r" b="b"/>
            <a:pathLst>
              <a:path w="135890" h="2383790">
                <a:moveTo>
                  <a:pt x="0" y="0"/>
                </a:moveTo>
                <a:lnTo>
                  <a:pt x="0" y="2383364"/>
                </a:lnTo>
                <a:lnTo>
                  <a:pt x="135477" y="2383364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32340" y="3558317"/>
            <a:ext cx="135890" cy="855344"/>
          </a:xfrm>
          <a:custGeom>
            <a:avLst/>
            <a:gdLst/>
            <a:ahLst/>
            <a:cxnLst/>
            <a:rect l="l" t="t" r="r" b="b"/>
            <a:pathLst>
              <a:path w="135890" h="855345">
                <a:moveTo>
                  <a:pt x="0" y="0"/>
                </a:moveTo>
                <a:lnTo>
                  <a:pt x="0" y="854735"/>
                </a:lnTo>
                <a:lnTo>
                  <a:pt x="135477" y="854735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893606" y="2917056"/>
            <a:ext cx="2994660" cy="189865"/>
          </a:xfrm>
          <a:custGeom>
            <a:avLst/>
            <a:gdLst/>
            <a:ahLst/>
            <a:cxnLst/>
            <a:rect l="l" t="t" r="r" b="b"/>
            <a:pathLst>
              <a:path w="2994659" h="189864">
                <a:moveTo>
                  <a:pt x="2994400" y="0"/>
                </a:moveTo>
                <a:lnTo>
                  <a:pt x="2994400" y="94834"/>
                </a:lnTo>
                <a:lnTo>
                  <a:pt x="0" y="94834"/>
                </a:lnTo>
                <a:lnTo>
                  <a:pt x="0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439482" y="3558317"/>
            <a:ext cx="135890" cy="3928110"/>
          </a:xfrm>
          <a:custGeom>
            <a:avLst/>
            <a:gdLst/>
            <a:ahLst/>
            <a:cxnLst/>
            <a:rect l="l" t="t" r="r" b="b"/>
            <a:pathLst>
              <a:path w="135890" h="3928109">
                <a:moveTo>
                  <a:pt x="0" y="0"/>
                </a:moveTo>
                <a:lnTo>
                  <a:pt x="0" y="3927987"/>
                </a:lnTo>
                <a:lnTo>
                  <a:pt x="135477" y="3927987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39482" y="3558317"/>
            <a:ext cx="135890" cy="2395855"/>
          </a:xfrm>
          <a:custGeom>
            <a:avLst/>
            <a:gdLst/>
            <a:ahLst/>
            <a:cxnLst/>
            <a:rect l="l" t="t" r="r" b="b"/>
            <a:pathLst>
              <a:path w="135890" h="2395854">
                <a:moveTo>
                  <a:pt x="0" y="0"/>
                </a:moveTo>
                <a:lnTo>
                  <a:pt x="0" y="2395781"/>
                </a:lnTo>
                <a:lnTo>
                  <a:pt x="135477" y="2395781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39482" y="3558317"/>
            <a:ext cx="135890" cy="863600"/>
          </a:xfrm>
          <a:custGeom>
            <a:avLst/>
            <a:gdLst/>
            <a:ahLst/>
            <a:cxnLst/>
            <a:rect l="l" t="t" r="r" b="b"/>
            <a:pathLst>
              <a:path w="135890" h="863600">
                <a:moveTo>
                  <a:pt x="0" y="0"/>
                </a:moveTo>
                <a:lnTo>
                  <a:pt x="0" y="863094"/>
                </a:lnTo>
                <a:lnTo>
                  <a:pt x="135477" y="863094"/>
                </a:lnTo>
              </a:path>
            </a:pathLst>
          </a:custGeom>
          <a:ln w="11890">
            <a:solidFill>
              <a:srgbClr val="9EC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00760" y="2917056"/>
            <a:ext cx="4087495" cy="189865"/>
          </a:xfrm>
          <a:custGeom>
            <a:avLst/>
            <a:gdLst/>
            <a:ahLst/>
            <a:cxnLst/>
            <a:rect l="l" t="t" r="r" b="b"/>
            <a:pathLst>
              <a:path w="4087494" h="189864">
                <a:moveTo>
                  <a:pt x="4087255" y="0"/>
                </a:moveTo>
                <a:lnTo>
                  <a:pt x="4087255" y="94834"/>
                </a:lnTo>
                <a:lnTo>
                  <a:pt x="0" y="94834"/>
                </a:lnTo>
                <a:lnTo>
                  <a:pt x="0" y="189668"/>
                </a:lnTo>
              </a:path>
            </a:pathLst>
          </a:custGeom>
          <a:ln w="11890">
            <a:solidFill>
              <a:srgbClr val="44BE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840739" y="2283319"/>
            <a:ext cx="6094730" cy="634365"/>
          </a:xfrm>
          <a:custGeom>
            <a:avLst/>
            <a:gdLst/>
            <a:ahLst/>
            <a:cxnLst/>
            <a:rect l="l" t="t" r="r" b="b"/>
            <a:pathLst>
              <a:path w="6094730" h="634364">
                <a:moveTo>
                  <a:pt x="0" y="633737"/>
                </a:moveTo>
                <a:lnTo>
                  <a:pt x="6094546" y="633737"/>
                </a:lnTo>
                <a:lnTo>
                  <a:pt x="6094546" y="0"/>
                </a:lnTo>
                <a:lnTo>
                  <a:pt x="0" y="0"/>
                </a:lnTo>
                <a:lnTo>
                  <a:pt x="0" y="633737"/>
                </a:lnTo>
                <a:close/>
              </a:path>
            </a:pathLst>
          </a:custGeom>
          <a:solidFill>
            <a:srgbClr val="A967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840739" y="2283317"/>
            <a:ext cx="6094730" cy="634365"/>
          </a:xfrm>
          <a:custGeom>
            <a:avLst/>
            <a:gdLst/>
            <a:ahLst/>
            <a:cxnLst/>
            <a:rect l="l" t="t" r="r" b="b"/>
            <a:pathLst>
              <a:path w="6094730" h="634364">
                <a:moveTo>
                  <a:pt x="0" y="0"/>
                </a:moveTo>
                <a:lnTo>
                  <a:pt x="6094547" y="0"/>
                </a:lnTo>
                <a:lnTo>
                  <a:pt x="6094547" y="633737"/>
                </a:lnTo>
                <a:lnTo>
                  <a:pt x="0" y="633737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2348326" y="2254838"/>
            <a:ext cx="5079365" cy="6540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437005" marR="5080" indent="-1424940">
              <a:lnSpc>
                <a:spcPts val="2360"/>
              </a:lnSpc>
              <a:spcBef>
                <a:spcPts val="370"/>
              </a:spcBef>
            </a:pPr>
            <a:r>
              <a:rPr sz="2150" b="1" dirty="0">
                <a:solidFill>
                  <a:srgbClr val="FFFFFF"/>
                </a:solidFill>
                <a:latin typeface="Century Gothic"/>
                <a:cs typeface="Century Gothic"/>
              </a:rPr>
              <a:t>Lucy y el Carbono 14: </a:t>
            </a:r>
            <a:r>
              <a:rPr sz="2150" b="1" spc="-5" dirty="0">
                <a:solidFill>
                  <a:srgbClr val="FFFFFF"/>
                </a:solidFill>
                <a:latin typeface="Century Gothic"/>
                <a:cs typeface="Century Gothic"/>
              </a:rPr>
              <a:t>eslabones </a:t>
            </a:r>
            <a:r>
              <a:rPr sz="2150" b="1" dirty="0">
                <a:solidFill>
                  <a:srgbClr val="FFFFFF"/>
                </a:solidFill>
                <a:latin typeface="Century Gothic"/>
                <a:cs typeface="Century Gothic"/>
              </a:rPr>
              <a:t>en </a:t>
            </a:r>
            <a:r>
              <a:rPr sz="215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la  historia</a:t>
            </a:r>
            <a:r>
              <a:rPr sz="21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50" b="1" spc="-5" dirty="0">
                <a:solidFill>
                  <a:srgbClr val="FFFFFF"/>
                </a:solidFill>
                <a:latin typeface="Century Gothic"/>
                <a:cs typeface="Century Gothic"/>
              </a:rPr>
              <a:t>humana.</a:t>
            </a:r>
            <a:endParaRPr sz="215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349163" y="3106724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4" h="452120">
                <a:moveTo>
                  <a:pt x="0" y="451592"/>
                </a:moveTo>
                <a:lnTo>
                  <a:pt x="903184" y="451592"/>
                </a:lnTo>
                <a:lnTo>
                  <a:pt x="903184" y="0"/>
                </a:lnTo>
                <a:lnTo>
                  <a:pt x="0" y="0"/>
                </a:lnTo>
                <a:lnTo>
                  <a:pt x="0" y="451592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349163" y="3106725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4" h="452120">
                <a:moveTo>
                  <a:pt x="0" y="0"/>
                </a:moveTo>
                <a:lnTo>
                  <a:pt x="903184" y="0"/>
                </a:lnTo>
                <a:lnTo>
                  <a:pt x="903184" y="451592"/>
                </a:lnTo>
                <a:lnTo>
                  <a:pt x="0" y="451592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0445636" y="3088128"/>
            <a:ext cx="710565" cy="4635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74955" marR="5080" indent="-262890">
              <a:lnSpc>
                <a:spcPts val="1639"/>
              </a:lnSpc>
              <a:spcBef>
                <a:spcPts val="290"/>
              </a:spcBef>
            </a:pP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Lectura  1.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574955" y="3747986"/>
            <a:ext cx="903605" cy="1347470"/>
          </a:xfrm>
          <a:custGeom>
            <a:avLst/>
            <a:gdLst/>
            <a:ahLst/>
            <a:cxnLst/>
            <a:rect l="l" t="t" r="r" b="b"/>
            <a:pathLst>
              <a:path w="903604" h="1347470">
                <a:moveTo>
                  <a:pt x="0" y="1346852"/>
                </a:moveTo>
                <a:lnTo>
                  <a:pt x="903184" y="1346852"/>
                </a:lnTo>
                <a:lnTo>
                  <a:pt x="903184" y="0"/>
                </a:lnTo>
                <a:lnTo>
                  <a:pt x="0" y="0"/>
                </a:lnTo>
                <a:lnTo>
                  <a:pt x="0" y="1346852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574955" y="3747986"/>
            <a:ext cx="903605" cy="1347470"/>
          </a:xfrm>
          <a:custGeom>
            <a:avLst/>
            <a:gdLst/>
            <a:ahLst/>
            <a:cxnLst/>
            <a:rect l="l" t="t" r="r" b="b"/>
            <a:pathLst>
              <a:path w="903604" h="1347470">
                <a:moveTo>
                  <a:pt x="0" y="0"/>
                </a:moveTo>
                <a:lnTo>
                  <a:pt x="903184" y="0"/>
                </a:lnTo>
                <a:lnTo>
                  <a:pt x="903184" y="1346851"/>
                </a:lnTo>
                <a:lnTo>
                  <a:pt x="0" y="1346851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574955" y="3750194"/>
            <a:ext cx="903605" cy="13163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6350" marR="110489">
              <a:lnSpc>
                <a:spcPts val="1060"/>
              </a:lnSpc>
              <a:spcBef>
                <a:spcPts val="285"/>
              </a:spcBef>
            </a:pPr>
            <a:r>
              <a:rPr sz="1000" spc="10" dirty="0">
                <a:latin typeface="Arial"/>
                <a:cs typeface="Arial"/>
              </a:rPr>
              <a:t>-Lucy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hallada  </a:t>
            </a:r>
            <a:r>
              <a:rPr sz="1000" spc="15" dirty="0">
                <a:latin typeface="Arial"/>
                <a:cs typeface="Arial"/>
              </a:rPr>
              <a:t>en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1974.</a:t>
            </a:r>
            <a:endParaRPr sz="1000">
              <a:latin typeface="Arial"/>
              <a:cs typeface="Arial"/>
            </a:endParaRPr>
          </a:p>
          <a:p>
            <a:pPr marL="6350">
              <a:lnSpc>
                <a:spcPts val="980"/>
              </a:lnSpc>
            </a:pPr>
            <a:r>
              <a:rPr sz="1000" spc="10" dirty="0">
                <a:latin typeface="Arial"/>
                <a:cs typeface="Arial"/>
              </a:rPr>
              <a:t>-Trozos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  <a:p>
            <a:pPr marL="6350" marR="95885">
              <a:lnSpc>
                <a:spcPct val="88600"/>
              </a:lnSpc>
              <a:spcBef>
                <a:spcPts val="75"/>
              </a:spcBef>
            </a:pPr>
            <a:r>
              <a:rPr sz="1000" spc="10" dirty="0">
                <a:latin typeface="Arial"/>
                <a:cs typeface="Arial"/>
              </a:rPr>
              <a:t>codo,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cráneo,  mandíbula </a:t>
            </a:r>
            <a:r>
              <a:rPr sz="1000" spc="15" dirty="0">
                <a:latin typeface="Arial"/>
                <a:cs typeface="Arial"/>
              </a:rPr>
              <a:t>y  un </a:t>
            </a:r>
            <a:r>
              <a:rPr sz="1000" spc="10" dirty="0">
                <a:latin typeface="Arial"/>
                <a:cs typeface="Arial"/>
              </a:rPr>
              <a:t>par de  vértebras.</a:t>
            </a:r>
            <a:endParaRPr sz="1000">
              <a:latin typeface="Arial"/>
              <a:cs typeface="Arial"/>
            </a:endParaRPr>
          </a:p>
          <a:p>
            <a:pPr marL="6350" marR="23495">
              <a:lnSpc>
                <a:spcPts val="1060"/>
              </a:lnSpc>
              <a:spcBef>
                <a:spcPts val="434"/>
              </a:spcBef>
            </a:pPr>
            <a:r>
              <a:rPr sz="1000" spc="10" dirty="0">
                <a:latin typeface="Arial"/>
                <a:cs typeface="Arial"/>
              </a:rPr>
              <a:t>-3.2 millones  </a:t>
            </a:r>
            <a:r>
              <a:rPr sz="1000" spc="15" dirty="0">
                <a:latin typeface="Arial"/>
                <a:cs typeface="Arial"/>
              </a:rPr>
              <a:t>de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antigüedad.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574955" y="5284508"/>
            <a:ext cx="903605" cy="1339215"/>
          </a:xfrm>
          <a:custGeom>
            <a:avLst/>
            <a:gdLst/>
            <a:ahLst/>
            <a:cxnLst/>
            <a:rect l="l" t="t" r="r" b="b"/>
            <a:pathLst>
              <a:path w="903604" h="1339215">
                <a:moveTo>
                  <a:pt x="0" y="1339183"/>
                </a:moveTo>
                <a:lnTo>
                  <a:pt x="903184" y="1339183"/>
                </a:lnTo>
                <a:lnTo>
                  <a:pt x="903184" y="0"/>
                </a:lnTo>
                <a:lnTo>
                  <a:pt x="0" y="0"/>
                </a:lnTo>
                <a:lnTo>
                  <a:pt x="0" y="133918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574955" y="5284507"/>
            <a:ext cx="903605" cy="1339215"/>
          </a:xfrm>
          <a:custGeom>
            <a:avLst/>
            <a:gdLst/>
            <a:ahLst/>
            <a:cxnLst/>
            <a:rect l="l" t="t" r="r" b="b"/>
            <a:pathLst>
              <a:path w="903604" h="1339215">
                <a:moveTo>
                  <a:pt x="0" y="0"/>
                </a:moveTo>
                <a:lnTo>
                  <a:pt x="903184" y="0"/>
                </a:lnTo>
                <a:lnTo>
                  <a:pt x="903184" y="1339183"/>
                </a:lnTo>
                <a:lnTo>
                  <a:pt x="0" y="1339183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0574955" y="5351139"/>
            <a:ext cx="903605" cy="118173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6350" marR="198755">
              <a:lnSpc>
                <a:spcPts val="1060"/>
              </a:lnSpc>
              <a:spcBef>
                <a:spcPts val="285"/>
              </a:spcBef>
            </a:pPr>
            <a:r>
              <a:rPr sz="1000" spc="15" dirty="0">
                <a:latin typeface="Arial"/>
                <a:cs typeface="Arial"/>
              </a:rPr>
              <a:t>-40% </a:t>
            </a:r>
            <a:r>
              <a:rPr sz="1000" spc="10" dirty="0">
                <a:latin typeface="Arial"/>
                <a:cs typeface="Arial"/>
              </a:rPr>
              <a:t>del  esqueleto  preservado.</a:t>
            </a:r>
            <a:endParaRPr sz="1000">
              <a:latin typeface="Arial"/>
              <a:cs typeface="Arial"/>
            </a:endParaRPr>
          </a:p>
          <a:p>
            <a:pPr marL="6350" marR="59690">
              <a:lnSpc>
                <a:spcPct val="89300"/>
              </a:lnSpc>
              <a:spcBef>
                <a:spcPts val="390"/>
              </a:spcBef>
            </a:pPr>
            <a:r>
              <a:rPr sz="1000" spc="10" dirty="0">
                <a:latin typeface="Arial"/>
                <a:cs typeface="Arial"/>
              </a:rPr>
              <a:t>-Nueva  especie:  Australopithec  </a:t>
            </a:r>
            <a:r>
              <a:rPr sz="1000" spc="15" dirty="0">
                <a:latin typeface="Arial"/>
                <a:cs typeface="Arial"/>
              </a:rPr>
              <a:t>us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Afarensis.</a:t>
            </a:r>
            <a:endParaRPr sz="1000">
              <a:latin typeface="Arial"/>
              <a:cs typeface="Arial"/>
            </a:endParaRPr>
          </a:p>
          <a:p>
            <a:pPr marL="6350">
              <a:lnSpc>
                <a:spcPts val="1055"/>
              </a:lnSpc>
            </a:pPr>
            <a:r>
              <a:rPr sz="1000" spc="10" dirty="0">
                <a:latin typeface="Arial"/>
                <a:cs typeface="Arial"/>
              </a:rPr>
              <a:t>-Brazos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largos.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574955" y="6813360"/>
            <a:ext cx="903605" cy="1346200"/>
          </a:xfrm>
          <a:custGeom>
            <a:avLst/>
            <a:gdLst/>
            <a:ahLst/>
            <a:cxnLst/>
            <a:rect l="l" t="t" r="r" b="b"/>
            <a:pathLst>
              <a:path w="903604" h="1346200">
                <a:moveTo>
                  <a:pt x="0" y="1345889"/>
                </a:moveTo>
                <a:lnTo>
                  <a:pt x="903184" y="1345889"/>
                </a:lnTo>
                <a:lnTo>
                  <a:pt x="903184" y="0"/>
                </a:lnTo>
                <a:lnTo>
                  <a:pt x="0" y="0"/>
                </a:lnTo>
                <a:lnTo>
                  <a:pt x="0" y="1345889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574955" y="6813360"/>
            <a:ext cx="903605" cy="1346200"/>
          </a:xfrm>
          <a:custGeom>
            <a:avLst/>
            <a:gdLst/>
            <a:ahLst/>
            <a:cxnLst/>
            <a:rect l="l" t="t" r="r" b="b"/>
            <a:pathLst>
              <a:path w="903604" h="1346200">
                <a:moveTo>
                  <a:pt x="0" y="0"/>
                </a:moveTo>
                <a:lnTo>
                  <a:pt x="903184" y="0"/>
                </a:lnTo>
                <a:lnTo>
                  <a:pt x="903184" y="1345889"/>
                </a:lnTo>
                <a:lnTo>
                  <a:pt x="0" y="1345889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0574955" y="6815105"/>
            <a:ext cx="903605" cy="131635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59690">
              <a:lnSpc>
                <a:spcPct val="886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-Niño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10" dirty="0">
                <a:latin typeface="Arial"/>
                <a:cs typeface="Arial"/>
              </a:rPr>
              <a:t>Taung: primer  Australopithec  </a:t>
            </a:r>
            <a:r>
              <a:rPr sz="1000" spc="15" dirty="0">
                <a:latin typeface="Arial"/>
                <a:cs typeface="Arial"/>
              </a:rPr>
              <a:t>us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Africanus.</a:t>
            </a:r>
            <a:endParaRPr sz="1000">
              <a:latin typeface="Arial"/>
              <a:cs typeface="Arial"/>
            </a:endParaRPr>
          </a:p>
          <a:p>
            <a:pPr marL="6350" marR="234315">
              <a:lnSpc>
                <a:spcPts val="1060"/>
              </a:lnSpc>
              <a:spcBef>
                <a:spcPts val="434"/>
              </a:spcBef>
            </a:pPr>
            <a:r>
              <a:rPr sz="1000" spc="10" dirty="0">
                <a:latin typeface="Arial"/>
                <a:cs typeface="Arial"/>
              </a:rPr>
              <a:t>-Mandíbula  robusta.</a:t>
            </a:r>
            <a:endParaRPr sz="1000">
              <a:latin typeface="Arial"/>
              <a:cs typeface="Arial"/>
            </a:endParaRPr>
          </a:p>
          <a:p>
            <a:pPr marL="6350">
              <a:lnSpc>
                <a:spcPts val="990"/>
              </a:lnSpc>
            </a:pPr>
            <a:r>
              <a:rPr sz="1000" spc="10" dirty="0">
                <a:latin typeface="Arial"/>
                <a:cs typeface="Arial"/>
              </a:rPr>
              <a:t>-Bipedismo.</a:t>
            </a:r>
            <a:endParaRPr sz="1000">
              <a:latin typeface="Arial"/>
              <a:cs typeface="Arial"/>
            </a:endParaRPr>
          </a:p>
          <a:p>
            <a:pPr marL="6350" marR="95885">
              <a:lnSpc>
                <a:spcPts val="1060"/>
              </a:lnSpc>
              <a:spcBef>
                <a:spcPts val="80"/>
              </a:spcBef>
            </a:pPr>
            <a:r>
              <a:rPr sz="1000" spc="10" dirty="0">
                <a:latin typeface="Arial"/>
                <a:cs typeface="Arial"/>
              </a:rPr>
              <a:t>-Impulsó </a:t>
            </a:r>
            <a:r>
              <a:rPr sz="1000" spc="15" dirty="0">
                <a:latin typeface="Arial"/>
                <a:cs typeface="Arial"/>
              </a:rPr>
              <a:t>a  </a:t>
            </a:r>
            <a:r>
              <a:rPr sz="1000" spc="5" dirty="0">
                <a:latin typeface="Arial"/>
                <a:cs typeface="Arial"/>
              </a:rPr>
              <a:t>investigación.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442017" y="3106724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4" h="452120">
                <a:moveTo>
                  <a:pt x="0" y="451592"/>
                </a:moveTo>
                <a:lnTo>
                  <a:pt x="903184" y="451592"/>
                </a:lnTo>
                <a:lnTo>
                  <a:pt x="903184" y="0"/>
                </a:lnTo>
                <a:lnTo>
                  <a:pt x="0" y="0"/>
                </a:lnTo>
                <a:lnTo>
                  <a:pt x="0" y="451592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442017" y="3106725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4" h="452120">
                <a:moveTo>
                  <a:pt x="0" y="0"/>
                </a:moveTo>
                <a:lnTo>
                  <a:pt x="903184" y="0"/>
                </a:lnTo>
                <a:lnTo>
                  <a:pt x="903184" y="451592"/>
                </a:lnTo>
                <a:lnTo>
                  <a:pt x="0" y="451592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1538487" y="3088128"/>
            <a:ext cx="710565" cy="4635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74955" marR="5080" indent="-262890">
              <a:lnSpc>
                <a:spcPts val="1639"/>
              </a:lnSpc>
              <a:spcBef>
                <a:spcPts val="290"/>
              </a:spcBef>
            </a:pP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Lectura  2.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1667812" y="3747986"/>
            <a:ext cx="903605" cy="1330325"/>
          </a:xfrm>
          <a:custGeom>
            <a:avLst/>
            <a:gdLst/>
            <a:ahLst/>
            <a:cxnLst/>
            <a:rect l="l" t="t" r="r" b="b"/>
            <a:pathLst>
              <a:path w="903604" h="1330325">
                <a:moveTo>
                  <a:pt x="0" y="1330133"/>
                </a:moveTo>
                <a:lnTo>
                  <a:pt x="903184" y="1330133"/>
                </a:lnTo>
                <a:lnTo>
                  <a:pt x="903184" y="0"/>
                </a:lnTo>
                <a:lnTo>
                  <a:pt x="0" y="0"/>
                </a:lnTo>
                <a:lnTo>
                  <a:pt x="0" y="133013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667812" y="3747986"/>
            <a:ext cx="903605" cy="1330325"/>
          </a:xfrm>
          <a:custGeom>
            <a:avLst/>
            <a:gdLst/>
            <a:ahLst/>
            <a:cxnLst/>
            <a:rect l="l" t="t" r="r" b="b"/>
            <a:pathLst>
              <a:path w="903604" h="1330325">
                <a:moveTo>
                  <a:pt x="0" y="0"/>
                </a:moveTo>
                <a:lnTo>
                  <a:pt x="903184" y="0"/>
                </a:lnTo>
                <a:lnTo>
                  <a:pt x="903184" y="1330133"/>
                </a:lnTo>
                <a:lnTo>
                  <a:pt x="0" y="1330133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1667812" y="3741633"/>
            <a:ext cx="903605" cy="131635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60325">
              <a:lnSpc>
                <a:spcPct val="886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-Los restos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de  Lucy  permanecen  </a:t>
            </a:r>
            <a:r>
              <a:rPr sz="1000" spc="15" dirty="0">
                <a:latin typeface="Arial"/>
                <a:cs typeface="Arial"/>
              </a:rPr>
              <a:t>en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Etiopía.</a:t>
            </a:r>
            <a:endParaRPr sz="1000">
              <a:latin typeface="Arial"/>
              <a:cs typeface="Arial"/>
            </a:endParaRPr>
          </a:p>
          <a:p>
            <a:pPr marL="6350">
              <a:lnSpc>
                <a:spcPts val="994"/>
              </a:lnSpc>
            </a:pPr>
            <a:r>
              <a:rPr sz="1000" spc="10" dirty="0">
                <a:latin typeface="Arial"/>
                <a:cs typeface="Arial"/>
              </a:rPr>
              <a:t>-Lucy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presenta</a:t>
            </a:r>
            <a:endParaRPr sz="1000">
              <a:latin typeface="Arial"/>
              <a:cs typeface="Arial"/>
            </a:endParaRPr>
          </a:p>
          <a:p>
            <a:pPr marL="6350" marR="255904">
              <a:lnSpc>
                <a:spcPts val="1060"/>
              </a:lnSpc>
              <a:spcBef>
                <a:spcPts val="90"/>
              </a:spcBef>
            </a:pPr>
            <a:r>
              <a:rPr sz="1000" spc="10" dirty="0">
                <a:latin typeface="Arial"/>
                <a:cs typeface="Arial"/>
              </a:rPr>
              <a:t>muelas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del  </a:t>
            </a:r>
            <a:r>
              <a:rPr sz="1000" spc="5" dirty="0">
                <a:latin typeface="Arial"/>
                <a:cs typeface="Arial"/>
              </a:rPr>
              <a:t>juicio.</a:t>
            </a:r>
            <a:endParaRPr sz="1000">
              <a:latin typeface="Arial"/>
              <a:cs typeface="Arial"/>
            </a:endParaRPr>
          </a:p>
          <a:p>
            <a:pPr marL="6350" marR="8255">
              <a:lnSpc>
                <a:spcPts val="1060"/>
              </a:lnSpc>
              <a:spcBef>
                <a:spcPts val="420"/>
              </a:spcBef>
            </a:pPr>
            <a:r>
              <a:rPr sz="1000" spc="10" dirty="0">
                <a:latin typeface="Arial"/>
                <a:cs typeface="Arial"/>
              </a:rPr>
              <a:t>-Tenía </a:t>
            </a:r>
            <a:r>
              <a:rPr sz="1000" spc="15" dirty="0">
                <a:latin typeface="Arial"/>
                <a:cs typeface="Arial"/>
              </a:rPr>
              <a:t>20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años  </a:t>
            </a:r>
            <a:r>
              <a:rPr sz="1000" spc="15" dirty="0">
                <a:latin typeface="Arial"/>
                <a:cs typeface="Arial"/>
              </a:rPr>
              <a:t>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edad.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1667812" y="5267790"/>
            <a:ext cx="903605" cy="1348105"/>
          </a:xfrm>
          <a:custGeom>
            <a:avLst/>
            <a:gdLst/>
            <a:ahLst/>
            <a:cxnLst/>
            <a:rect l="l" t="t" r="r" b="b"/>
            <a:pathLst>
              <a:path w="903604" h="1348104">
                <a:moveTo>
                  <a:pt x="0" y="1347786"/>
                </a:moveTo>
                <a:lnTo>
                  <a:pt x="903184" y="1347786"/>
                </a:lnTo>
                <a:lnTo>
                  <a:pt x="903184" y="0"/>
                </a:lnTo>
                <a:lnTo>
                  <a:pt x="0" y="0"/>
                </a:lnTo>
                <a:lnTo>
                  <a:pt x="0" y="1347786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667812" y="5267790"/>
            <a:ext cx="903605" cy="1348105"/>
          </a:xfrm>
          <a:custGeom>
            <a:avLst/>
            <a:gdLst/>
            <a:ahLst/>
            <a:cxnLst/>
            <a:rect l="l" t="t" r="r" b="b"/>
            <a:pathLst>
              <a:path w="903604" h="1348104">
                <a:moveTo>
                  <a:pt x="0" y="0"/>
                </a:moveTo>
                <a:lnTo>
                  <a:pt x="903184" y="0"/>
                </a:lnTo>
                <a:lnTo>
                  <a:pt x="903184" y="1347786"/>
                </a:lnTo>
                <a:lnTo>
                  <a:pt x="0" y="1347786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1667812" y="5379677"/>
            <a:ext cx="903605" cy="109918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6350" marR="23495">
              <a:lnSpc>
                <a:spcPts val="1060"/>
              </a:lnSpc>
              <a:spcBef>
                <a:spcPts val="285"/>
              </a:spcBef>
            </a:pPr>
            <a:r>
              <a:rPr sz="1000" spc="10" dirty="0">
                <a:latin typeface="Arial"/>
                <a:cs typeface="Arial"/>
              </a:rPr>
              <a:t>-Lucy está  conformada  por </a:t>
            </a:r>
            <a:r>
              <a:rPr sz="1000" spc="15" dirty="0">
                <a:latin typeface="Arial"/>
                <a:cs typeface="Arial"/>
              </a:rPr>
              <a:t>52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huesos.</a:t>
            </a:r>
            <a:endParaRPr sz="1000">
              <a:latin typeface="Arial"/>
              <a:cs typeface="Arial"/>
            </a:endParaRPr>
          </a:p>
          <a:p>
            <a:pPr marL="6350" marR="103505">
              <a:lnSpc>
                <a:spcPts val="1080"/>
              </a:lnSpc>
              <a:spcBef>
                <a:spcPts val="400"/>
              </a:spcBef>
            </a:pPr>
            <a:r>
              <a:rPr sz="1000" spc="10" dirty="0">
                <a:latin typeface="Arial"/>
                <a:cs typeface="Arial"/>
              </a:rPr>
              <a:t>-Lucy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pesaba  </a:t>
            </a:r>
            <a:r>
              <a:rPr sz="1000" spc="15" dirty="0">
                <a:latin typeface="Arial"/>
                <a:cs typeface="Arial"/>
              </a:rPr>
              <a:t>27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kilos.</a:t>
            </a:r>
            <a:endParaRPr sz="1000">
              <a:latin typeface="Arial"/>
              <a:cs typeface="Arial"/>
            </a:endParaRPr>
          </a:p>
          <a:p>
            <a:pPr marL="6350" marR="45085">
              <a:lnSpc>
                <a:spcPts val="1060"/>
              </a:lnSpc>
              <a:spcBef>
                <a:spcPts val="415"/>
              </a:spcBef>
            </a:pPr>
            <a:r>
              <a:rPr sz="1000" spc="10" dirty="0">
                <a:latin typeface="Arial"/>
                <a:cs typeface="Arial"/>
              </a:rPr>
              <a:t>-Caminaba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10" dirty="0">
                <a:latin typeface="Arial"/>
                <a:cs typeface="Arial"/>
              </a:rPr>
              <a:t>forma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erguida.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2534875" y="3106724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451592"/>
                </a:moveTo>
                <a:lnTo>
                  <a:pt x="903184" y="451592"/>
                </a:lnTo>
                <a:lnTo>
                  <a:pt x="903184" y="0"/>
                </a:lnTo>
                <a:lnTo>
                  <a:pt x="0" y="0"/>
                </a:lnTo>
                <a:lnTo>
                  <a:pt x="0" y="451592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534875" y="3106725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0"/>
                </a:moveTo>
                <a:lnTo>
                  <a:pt x="903184" y="0"/>
                </a:lnTo>
                <a:lnTo>
                  <a:pt x="903184" y="451592"/>
                </a:lnTo>
                <a:lnTo>
                  <a:pt x="0" y="451592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2631344" y="3088128"/>
            <a:ext cx="710565" cy="4635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74955" marR="5080" indent="-262890">
              <a:lnSpc>
                <a:spcPts val="1639"/>
              </a:lnSpc>
              <a:spcBef>
                <a:spcPts val="290"/>
              </a:spcBef>
            </a:pP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Lectura  3.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2760669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1337543"/>
                </a:moveTo>
                <a:lnTo>
                  <a:pt x="903184" y="1337543"/>
                </a:lnTo>
                <a:lnTo>
                  <a:pt x="903184" y="0"/>
                </a:lnTo>
                <a:lnTo>
                  <a:pt x="0" y="0"/>
                </a:lnTo>
                <a:lnTo>
                  <a:pt x="0" y="133754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760669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0"/>
                </a:moveTo>
                <a:lnTo>
                  <a:pt x="903184" y="0"/>
                </a:lnTo>
                <a:lnTo>
                  <a:pt x="903184" y="1337544"/>
                </a:lnTo>
                <a:lnTo>
                  <a:pt x="0" y="1337544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2760669" y="3773023"/>
            <a:ext cx="903605" cy="1264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15875">
              <a:lnSpc>
                <a:spcPct val="885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-Lucy </a:t>
            </a:r>
            <a:r>
              <a:rPr sz="1000" spc="15" dirty="0">
                <a:latin typeface="Arial"/>
                <a:cs typeface="Arial"/>
              </a:rPr>
              <a:t>muere  </a:t>
            </a:r>
            <a:r>
              <a:rPr sz="1000" spc="10" dirty="0">
                <a:latin typeface="Arial"/>
                <a:cs typeface="Arial"/>
              </a:rPr>
              <a:t>rápidamente  tras caer </a:t>
            </a:r>
            <a:r>
              <a:rPr sz="1000" spc="15" dirty="0">
                <a:latin typeface="Arial"/>
                <a:cs typeface="Arial"/>
              </a:rPr>
              <a:t>de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12  metros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5" dirty="0">
                <a:latin typeface="Arial"/>
                <a:cs typeface="Arial"/>
              </a:rPr>
              <a:t>altura.</a:t>
            </a:r>
            <a:endParaRPr sz="1000">
              <a:latin typeface="Arial"/>
              <a:cs typeface="Arial"/>
            </a:endParaRPr>
          </a:p>
          <a:p>
            <a:pPr marL="6350" marR="81280">
              <a:lnSpc>
                <a:spcPct val="88600"/>
              </a:lnSpc>
              <a:spcBef>
                <a:spcPts val="15"/>
              </a:spcBef>
            </a:pPr>
            <a:r>
              <a:rPr sz="1000" spc="5" dirty="0">
                <a:latin typeface="Arial"/>
                <a:cs typeface="Arial"/>
              </a:rPr>
              <a:t>-Análisis </a:t>
            </a:r>
            <a:r>
              <a:rPr sz="1000" spc="15" dirty="0">
                <a:latin typeface="Arial"/>
                <a:cs typeface="Arial"/>
              </a:rPr>
              <a:t>y  </a:t>
            </a:r>
            <a:r>
              <a:rPr sz="1000" spc="10" dirty="0">
                <a:latin typeface="Arial"/>
                <a:cs typeface="Arial"/>
              </a:rPr>
              <a:t>escaneos de  los huesos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10" dirty="0">
                <a:latin typeface="Arial"/>
                <a:cs typeface="Arial"/>
              </a:rPr>
              <a:t>Lucy.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2760669" y="5275198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1340381"/>
                </a:moveTo>
                <a:lnTo>
                  <a:pt x="903184" y="1340381"/>
                </a:lnTo>
                <a:lnTo>
                  <a:pt x="903184" y="0"/>
                </a:lnTo>
                <a:lnTo>
                  <a:pt x="0" y="0"/>
                </a:lnTo>
                <a:lnTo>
                  <a:pt x="0" y="1340381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760669" y="5275199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0"/>
                </a:moveTo>
                <a:lnTo>
                  <a:pt x="903184" y="0"/>
                </a:lnTo>
                <a:lnTo>
                  <a:pt x="903184" y="1340380"/>
                </a:lnTo>
                <a:lnTo>
                  <a:pt x="0" y="1340380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12760669" y="5302625"/>
            <a:ext cx="903605" cy="1264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15875">
              <a:lnSpc>
                <a:spcPct val="885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-En </a:t>
            </a:r>
            <a:r>
              <a:rPr sz="1000" spc="15" dirty="0">
                <a:latin typeface="Arial"/>
                <a:cs typeface="Arial"/>
              </a:rPr>
              <a:t>10 </a:t>
            </a:r>
            <a:r>
              <a:rPr sz="1000" spc="10" dirty="0">
                <a:latin typeface="Arial"/>
                <a:cs typeface="Arial"/>
              </a:rPr>
              <a:t>días  reconstruyeron  el </a:t>
            </a:r>
            <a:r>
              <a:rPr sz="1000" spc="15" dirty="0">
                <a:latin typeface="Arial"/>
                <a:cs typeface="Arial"/>
              </a:rPr>
              <a:t>40% </a:t>
            </a:r>
            <a:r>
              <a:rPr sz="1000" spc="10" dirty="0">
                <a:latin typeface="Arial"/>
                <a:cs typeface="Arial"/>
              </a:rPr>
              <a:t>del  esqueleto de  Lucy.</a:t>
            </a:r>
            <a:endParaRPr sz="1000">
              <a:latin typeface="Arial"/>
              <a:cs typeface="Arial"/>
            </a:endParaRPr>
          </a:p>
          <a:p>
            <a:pPr marL="6350" marR="8890">
              <a:lnSpc>
                <a:spcPct val="88600"/>
              </a:lnSpc>
              <a:spcBef>
                <a:spcPts val="15"/>
              </a:spcBef>
            </a:pPr>
            <a:r>
              <a:rPr sz="1000" spc="10" dirty="0">
                <a:latin typeface="Arial"/>
                <a:cs typeface="Arial"/>
              </a:rPr>
              <a:t>-El extremo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del  húmero  derecho está  </a:t>
            </a:r>
            <a:r>
              <a:rPr sz="1000" spc="5" dirty="0">
                <a:latin typeface="Arial"/>
                <a:cs typeface="Arial"/>
              </a:rPr>
              <a:t>fracturado.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2760669" y="6805249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1337540"/>
                </a:moveTo>
                <a:lnTo>
                  <a:pt x="903184" y="1337540"/>
                </a:lnTo>
                <a:lnTo>
                  <a:pt x="903184" y="0"/>
                </a:lnTo>
                <a:lnTo>
                  <a:pt x="0" y="0"/>
                </a:lnTo>
                <a:lnTo>
                  <a:pt x="0" y="1337540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760669" y="6805249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0"/>
                </a:moveTo>
                <a:lnTo>
                  <a:pt x="903184" y="0"/>
                </a:lnTo>
                <a:lnTo>
                  <a:pt x="903184" y="1337539"/>
                </a:lnTo>
                <a:lnTo>
                  <a:pt x="0" y="1337539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2760669" y="6829374"/>
            <a:ext cx="903605" cy="1264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23495">
              <a:lnSpc>
                <a:spcPct val="885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-Lucy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presenta  </a:t>
            </a:r>
            <a:r>
              <a:rPr sz="1000" spc="5" dirty="0">
                <a:latin typeface="Arial"/>
                <a:cs typeface="Arial"/>
              </a:rPr>
              <a:t>fracturas  </a:t>
            </a:r>
            <a:r>
              <a:rPr sz="1000" spc="10" dirty="0">
                <a:latin typeface="Arial"/>
                <a:cs typeface="Arial"/>
              </a:rPr>
              <a:t>similares </a:t>
            </a:r>
            <a:r>
              <a:rPr sz="1000" spc="15" dirty="0">
                <a:latin typeface="Arial"/>
                <a:cs typeface="Arial"/>
              </a:rPr>
              <a:t>a </a:t>
            </a:r>
            <a:r>
              <a:rPr sz="1000" spc="10" dirty="0">
                <a:latin typeface="Arial"/>
                <a:cs typeface="Arial"/>
              </a:rPr>
              <a:t>lo  largo </a:t>
            </a:r>
            <a:r>
              <a:rPr sz="1000" spc="15" dirty="0">
                <a:latin typeface="Arial"/>
                <a:cs typeface="Arial"/>
              </a:rPr>
              <a:t>de </a:t>
            </a:r>
            <a:r>
              <a:rPr sz="1000" spc="10" dirty="0">
                <a:latin typeface="Arial"/>
                <a:cs typeface="Arial"/>
              </a:rPr>
              <a:t>todo  el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esqueleto.</a:t>
            </a:r>
            <a:endParaRPr sz="1000">
              <a:latin typeface="Arial"/>
              <a:cs typeface="Arial"/>
            </a:endParaRPr>
          </a:p>
          <a:p>
            <a:pPr marL="6350" marR="30480">
              <a:lnSpc>
                <a:spcPct val="88600"/>
              </a:lnSpc>
              <a:spcBef>
                <a:spcPts val="15"/>
              </a:spcBef>
            </a:pPr>
            <a:r>
              <a:rPr sz="1000" spc="10" dirty="0">
                <a:latin typeface="Arial"/>
                <a:cs typeface="Arial"/>
              </a:rPr>
              <a:t>-Una </a:t>
            </a:r>
            <a:r>
              <a:rPr sz="1000" spc="5" dirty="0">
                <a:latin typeface="Arial"/>
                <a:cs typeface="Arial"/>
              </a:rPr>
              <a:t>fractura  </a:t>
            </a:r>
            <a:r>
              <a:rPr sz="1000" spc="15" dirty="0">
                <a:latin typeface="Arial"/>
                <a:cs typeface="Arial"/>
              </a:rPr>
              <a:t>en </a:t>
            </a:r>
            <a:r>
              <a:rPr sz="1000" spc="10" dirty="0">
                <a:latin typeface="Arial"/>
                <a:cs typeface="Arial"/>
              </a:rPr>
              <a:t>la </a:t>
            </a:r>
            <a:r>
              <a:rPr sz="1000" spc="5" dirty="0">
                <a:latin typeface="Arial"/>
                <a:cs typeface="Arial"/>
              </a:rPr>
              <a:t>costilla </a:t>
            </a:r>
            <a:r>
              <a:rPr sz="1000" spc="15" dirty="0">
                <a:latin typeface="Arial"/>
                <a:cs typeface="Arial"/>
              </a:rPr>
              <a:t>y  mano </a:t>
            </a:r>
            <a:r>
              <a:rPr sz="1000" spc="10" dirty="0">
                <a:latin typeface="Arial"/>
                <a:cs typeface="Arial"/>
              </a:rPr>
              <a:t>cuadran  con </a:t>
            </a:r>
            <a:r>
              <a:rPr sz="1000" spc="15" dirty="0">
                <a:latin typeface="Arial"/>
                <a:cs typeface="Arial"/>
              </a:rPr>
              <a:t>una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caída.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3627721" y="3106724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451592"/>
                </a:moveTo>
                <a:lnTo>
                  <a:pt x="903184" y="451592"/>
                </a:lnTo>
                <a:lnTo>
                  <a:pt x="903184" y="0"/>
                </a:lnTo>
                <a:lnTo>
                  <a:pt x="0" y="0"/>
                </a:lnTo>
                <a:lnTo>
                  <a:pt x="0" y="451592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627721" y="3106725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0"/>
                </a:moveTo>
                <a:lnTo>
                  <a:pt x="903184" y="0"/>
                </a:lnTo>
                <a:lnTo>
                  <a:pt x="903184" y="451592"/>
                </a:lnTo>
                <a:lnTo>
                  <a:pt x="0" y="451592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3724201" y="3088128"/>
            <a:ext cx="710565" cy="4635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74955" marR="5080" indent="-262890">
              <a:lnSpc>
                <a:spcPts val="1639"/>
              </a:lnSpc>
              <a:spcBef>
                <a:spcPts val="290"/>
              </a:spcBef>
            </a:pP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Lectura  4.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3853526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1337543"/>
                </a:moveTo>
                <a:lnTo>
                  <a:pt x="903184" y="1337543"/>
                </a:lnTo>
                <a:lnTo>
                  <a:pt x="903184" y="0"/>
                </a:lnTo>
                <a:lnTo>
                  <a:pt x="0" y="0"/>
                </a:lnTo>
                <a:lnTo>
                  <a:pt x="0" y="133754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853526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0"/>
                </a:moveTo>
                <a:lnTo>
                  <a:pt x="903184" y="0"/>
                </a:lnTo>
                <a:lnTo>
                  <a:pt x="903184" y="1337544"/>
                </a:lnTo>
                <a:lnTo>
                  <a:pt x="0" y="1337544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3853526" y="3773023"/>
            <a:ext cx="903605" cy="12649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6350" marR="45085">
              <a:lnSpc>
                <a:spcPts val="1060"/>
              </a:lnSpc>
              <a:spcBef>
                <a:spcPts val="285"/>
              </a:spcBef>
            </a:pPr>
            <a:r>
              <a:rPr sz="1000" spc="10" dirty="0">
                <a:latin typeface="Arial"/>
                <a:cs typeface="Arial"/>
              </a:rPr>
              <a:t>-Carbono </a:t>
            </a:r>
            <a:r>
              <a:rPr sz="1000" spc="15" dirty="0">
                <a:latin typeface="Arial"/>
                <a:cs typeface="Arial"/>
              </a:rPr>
              <a:t>14  </a:t>
            </a:r>
            <a:r>
              <a:rPr sz="1000" spc="10" dirty="0">
                <a:latin typeface="Arial"/>
                <a:cs typeface="Arial"/>
              </a:rPr>
              <a:t>residual </a:t>
            </a:r>
            <a:r>
              <a:rPr sz="1000" spc="15" dirty="0">
                <a:latin typeface="Arial"/>
                <a:cs typeface="Arial"/>
              </a:rPr>
              <a:t>en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los  </a:t>
            </a:r>
            <a:r>
              <a:rPr sz="1000" spc="5" dirty="0">
                <a:latin typeface="Arial"/>
                <a:cs typeface="Arial"/>
              </a:rPr>
              <a:t>fósiles.</a:t>
            </a:r>
            <a:endParaRPr sz="1000">
              <a:latin typeface="Arial"/>
              <a:cs typeface="Arial"/>
            </a:endParaRPr>
          </a:p>
          <a:p>
            <a:pPr marL="6350" marR="168910">
              <a:lnSpc>
                <a:spcPts val="1060"/>
              </a:lnSpc>
              <a:spcBef>
                <a:spcPts val="10"/>
              </a:spcBef>
            </a:pPr>
            <a:r>
              <a:rPr sz="1000" spc="10" dirty="0">
                <a:latin typeface="Arial"/>
                <a:cs typeface="Arial"/>
              </a:rPr>
              <a:t>-Técnica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10" dirty="0">
                <a:latin typeface="Arial"/>
                <a:cs typeface="Arial"/>
              </a:rPr>
              <a:t>datación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por</a:t>
            </a:r>
            <a:endParaRPr sz="1000">
              <a:latin typeface="Arial"/>
              <a:cs typeface="Arial"/>
            </a:endParaRPr>
          </a:p>
          <a:p>
            <a:pPr marL="6350" marR="73660">
              <a:lnSpc>
                <a:spcPct val="88600"/>
              </a:lnSpc>
            </a:pPr>
            <a:r>
              <a:rPr sz="1000" spc="10" dirty="0">
                <a:latin typeface="Arial"/>
                <a:cs typeface="Arial"/>
              </a:rPr>
              <a:t>radiocarbono  para conocer  la </a:t>
            </a:r>
            <a:r>
              <a:rPr sz="1000" spc="15" dirty="0">
                <a:latin typeface="Arial"/>
                <a:cs typeface="Arial"/>
              </a:rPr>
              <a:t>edad de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los  </a:t>
            </a:r>
            <a:r>
              <a:rPr sz="1000" spc="5" dirty="0">
                <a:latin typeface="Arial"/>
                <a:cs typeface="Arial"/>
              </a:rPr>
              <a:t>fósiles.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3853526" y="5275198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1340381"/>
                </a:moveTo>
                <a:lnTo>
                  <a:pt x="903184" y="1340381"/>
                </a:lnTo>
                <a:lnTo>
                  <a:pt x="903184" y="0"/>
                </a:lnTo>
                <a:lnTo>
                  <a:pt x="0" y="0"/>
                </a:lnTo>
                <a:lnTo>
                  <a:pt x="0" y="1340381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853526" y="5275199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0"/>
                </a:moveTo>
                <a:lnTo>
                  <a:pt x="903184" y="0"/>
                </a:lnTo>
                <a:lnTo>
                  <a:pt x="903184" y="1340380"/>
                </a:lnTo>
                <a:lnTo>
                  <a:pt x="0" y="1340380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13853526" y="5302625"/>
            <a:ext cx="903605" cy="1264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96520">
              <a:lnSpc>
                <a:spcPct val="886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-Isótopos:  átomos </a:t>
            </a:r>
            <a:r>
              <a:rPr sz="1000" spc="15" dirty="0">
                <a:latin typeface="Arial"/>
                <a:cs typeface="Arial"/>
              </a:rPr>
              <a:t>de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un  mismo  elemento.</a:t>
            </a:r>
            <a:endParaRPr sz="1000">
              <a:latin typeface="Arial"/>
              <a:cs typeface="Arial"/>
            </a:endParaRPr>
          </a:p>
          <a:p>
            <a:pPr marL="6350">
              <a:lnSpc>
                <a:spcPts val="994"/>
              </a:lnSpc>
            </a:pPr>
            <a:r>
              <a:rPr sz="1000" spc="10" dirty="0">
                <a:latin typeface="Arial"/>
                <a:cs typeface="Arial"/>
              </a:rPr>
              <a:t>-Datación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  <a:p>
            <a:pPr marL="6350" marR="74295">
              <a:lnSpc>
                <a:spcPct val="88600"/>
              </a:lnSpc>
              <a:spcBef>
                <a:spcPts val="75"/>
              </a:spcBef>
            </a:pPr>
            <a:r>
              <a:rPr sz="1000" spc="10" dirty="0">
                <a:latin typeface="Arial"/>
                <a:cs typeface="Arial"/>
              </a:rPr>
              <a:t>muestras  orgánicas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con  </a:t>
            </a:r>
            <a:r>
              <a:rPr sz="1000" spc="15" dirty="0">
                <a:latin typeface="Arial"/>
                <a:cs typeface="Arial"/>
              </a:rPr>
              <a:t>menos de  </a:t>
            </a:r>
            <a:r>
              <a:rPr sz="1000" spc="10" dirty="0">
                <a:latin typeface="Arial"/>
                <a:cs typeface="Arial"/>
              </a:rPr>
              <a:t>50,000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años.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3853526" y="6805250"/>
            <a:ext cx="903605" cy="1339215"/>
          </a:xfrm>
          <a:custGeom>
            <a:avLst/>
            <a:gdLst/>
            <a:ahLst/>
            <a:cxnLst/>
            <a:rect l="l" t="t" r="r" b="b"/>
            <a:pathLst>
              <a:path w="903605" h="1339215">
                <a:moveTo>
                  <a:pt x="0" y="1339183"/>
                </a:moveTo>
                <a:lnTo>
                  <a:pt x="903184" y="1339183"/>
                </a:lnTo>
                <a:lnTo>
                  <a:pt x="903184" y="0"/>
                </a:lnTo>
                <a:lnTo>
                  <a:pt x="0" y="0"/>
                </a:lnTo>
                <a:lnTo>
                  <a:pt x="0" y="133918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853526" y="6805249"/>
            <a:ext cx="903605" cy="1339215"/>
          </a:xfrm>
          <a:custGeom>
            <a:avLst/>
            <a:gdLst/>
            <a:ahLst/>
            <a:cxnLst/>
            <a:rect l="l" t="t" r="r" b="b"/>
            <a:pathLst>
              <a:path w="903605" h="1339215">
                <a:moveTo>
                  <a:pt x="0" y="0"/>
                </a:moveTo>
                <a:lnTo>
                  <a:pt x="903184" y="0"/>
                </a:lnTo>
                <a:lnTo>
                  <a:pt x="903184" y="1339183"/>
                </a:lnTo>
                <a:lnTo>
                  <a:pt x="0" y="1339183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3853526" y="6829374"/>
            <a:ext cx="903605" cy="126492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6350" marR="52705">
              <a:lnSpc>
                <a:spcPct val="88800"/>
              </a:lnSpc>
              <a:spcBef>
                <a:spcPts val="265"/>
              </a:spcBef>
            </a:pPr>
            <a:r>
              <a:rPr sz="1000" spc="10" dirty="0">
                <a:latin typeface="Arial"/>
                <a:cs typeface="Arial"/>
              </a:rPr>
              <a:t>-La cantidad  </a:t>
            </a:r>
            <a:r>
              <a:rPr sz="1000" spc="15" dirty="0">
                <a:latin typeface="Arial"/>
                <a:cs typeface="Arial"/>
              </a:rPr>
              <a:t>de </a:t>
            </a:r>
            <a:r>
              <a:rPr sz="1000" spc="10" dirty="0">
                <a:latin typeface="Arial"/>
                <a:cs typeface="Arial"/>
              </a:rPr>
              <a:t>carbono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14  </a:t>
            </a:r>
            <a:r>
              <a:rPr sz="1000" spc="15" dirty="0">
                <a:latin typeface="Arial"/>
                <a:cs typeface="Arial"/>
              </a:rPr>
              <a:t>en </a:t>
            </a:r>
            <a:r>
              <a:rPr sz="1000" spc="10" dirty="0">
                <a:latin typeface="Arial"/>
                <a:cs typeface="Arial"/>
              </a:rPr>
              <a:t>la  atmósfera  varía con </a:t>
            </a:r>
            <a:r>
              <a:rPr sz="1000" spc="5" dirty="0">
                <a:latin typeface="Arial"/>
                <a:cs typeface="Arial"/>
              </a:rPr>
              <a:t>el  </a:t>
            </a:r>
            <a:r>
              <a:rPr sz="1000" spc="10" dirty="0">
                <a:latin typeface="Arial"/>
                <a:cs typeface="Arial"/>
              </a:rPr>
              <a:t>tiempo.</a:t>
            </a:r>
            <a:endParaRPr sz="1000">
              <a:latin typeface="Arial"/>
              <a:cs typeface="Arial"/>
            </a:endParaRPr>
          </a:p>
          <a:p>
            <a:pPr marL="6350" marR="146050">
              <a:lnSpc>
                <a:spcPts val="1060"/>
              </a:lnSpc>
              <a:spcBef>
                <a:spcPts val="10"/>
              </a:spcBef>
            </a:pPr>
            <a:r>
              <a:rPr sz="1000" spc="10" dirty="0">
                <a:latin typeface="Arial"/>
                <a:cs typeface="Arial"/>
              </a:rPr>
              <a:t>-Varía </a:t>
            </a:r>
            <a:r>
              <a:rPr sz="1000" spc="15" dirty="0">
                <a:latin typeface="Arial"/>
                <a:cs typeface="Arial"/>
              </a:rPr>
              <a:t>en  </a:t>
            </a:r>
            <a:r>
              <a:rPr sz="1000" spc="10" dirty="0">
                <a:latin typeface="Arial"/>
                <a:cs typeface="Arial"/>
              </a:rPr>
              <a:t>función </a:t>
            </a:r>
            <a:r>
              <a:rPr sz="1000" spc="15" dirty="0">
                <a:latin typeface="Arial"/>
                <a:cs typeface="Arial"/>
              </a:rPr>
              <a:t>de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  <a:p>
            <a:pPr marL="6350">
              <a:lnSpc>
                <a:spcPts val="1065"/>
              </a:lnSpc>
            </a:pPr>
            <a:r>
              <a:rPr sz="1000" spc="10" dirty="0">
                <a:latin typeface="Arial"/>
                <a:cs typeface="Arial"/>
              </a:rPr>
              <a:t>contaminación.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4720577" y="3106724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451592"/>
                </a:moveTo>
                <a:lnTo>
                  <a:pt x="903184" y="451592"/>
                </a:lnTo>
                <a:lnTo>
                  <a:pt x="903184" y="0"/>
                </a:lnTo>
                <a:lnTo>
                  <a:pt x="0" y="0"/>
                </a:lnTo>
                <a:lnTo>
                  <a:pt x="0" y="451592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720577" y="3106725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0"/>
                </a:moveTo>
                <a:lnTo>
                  <a:pt x="903184" y="0"/>
                </a:lnTo>
                <a:lnTo>
                  <a:pt x="903184" y="451592"/>
                </a:lnTo>
                <a:lnTo>
                  <a:pt x="0" y="451592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4817047" y="3088128"/>
            <a:ext cx="710565" cy="4635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74955" marR="5080" indent="-262890">
              <a:lnSpc>
                <a:spcPts val="1639"/>
              </a:lnSpc>
              <a:spcBef>
                <a:spcPts val="290"/>
              </a:spcBef>
            </a:pP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Lectura  5.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4946371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1337543"/>
                </a:moveTo>
                <a:lnTo>
                  <a:pt x="903184" y="1337543"/>
                </a:lnTo>
                <a:lnTo>
                  <a:pt x="903184" y="0"/>
                </a:lnTo>
                <a:lnTo>
                  <a:pt x="0" y="0"/>
                </a:lnTo>
                <a:lnTo>
                  <a:pt x="0" y="133754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946372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0"/>
                </a:moveTo>
                <a:lnTo>
                  <a:pt x="903184" y="0"/>
                </a:lnTo>
                <a:lnTo>
                  <a:pt x="903184" y="1337544"/>
                </a:lnTo>
                <a:lnTo>
                  <a:pt x="0" y="1337544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4946371" y="3773023"/>
            <a:ext cx="903605" cy="1264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45085">
              <a:lnSpc>
                <a:spcPct val="885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-Datación por  radiocarbono:  método para  medir la  </a:t>
            </a:r>
            <a:r>
              <a:rPr sz="1000" spc="5" dirty="0">
                <a:latin typeface="Arial"/>
                <a:cs typeface="Arial"/>
              </a:rPr>
              <a:t>radioactividad.</a:t>
            </a:r>
            <a:endParaRPr sz="1000">
              <a:latin typeface="Arial"/>
              <a:cs typeface="Arial"/>
            </a:endParaRPr>
          </a:p>
          <a:p>
            <a:pPr marL="6350" marR="219710">
              <a:lnSpc>
                <a:spcPct val="88600"/>
              </a:lnSpc>
              <a:spcBef>
                <a:spcPts val="15"/>
              </a:spcBef>
            </a:pPr>
            <a:r>
              <a:rPr sz="1000" spc="10" dirty="0">
                <a:latin typeface="Arial"/>
                <a:cs typeface="Arial"/>
              </a:rPr>
              <a:t>-Isótopo de  carbón  débilmente  </a:t>
            </a:r>
            <a:r>
              <a:rPr sz="1000" spc="5" dirty="0">
                <a:latin typeface="Arial"/>
                <a:cs typeface="Arial"/>
              </a:rPr>
              <a:t>radioactivo.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4946371" y="5275198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1340381"/>
                </a:moveTo>
                <a:lnTo>
                  <a:pt x="903184" y="1340381"/>
                </a:lnTo>
                <a:lnTo>
                  <a:pt x="903184" y="0"/>
                </a:lnTo>
                <a:lnTo>
                  <a:pt x="0" y="0"/>
                </a:lnTo>
                <a:lnTo>
                  <a:pt x="0" y="1340381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946372" y="5275199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0"/>
                </a:moveTo>
                <a:lnTo>
                  <a:pt x="903184" y="0"/>
                </a:lnTo>
                <a:lnTo>
                  <a:pt x="903184" y="1340380"/>
                </a:lnTo>
                <a:lnTo>
                  <a:pt x="0" y="1340380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4946371" y="5368261"/>
            <a:ext cx="903605" cy="112776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1905">
              <a:lnSpc>
                <a:spcPct val="886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-Apoyo </a:t>
            </a:r>
            <a:r>
              <a:rPr sz="1000" spc="15" dirty="0">
                <a:latin typeface="Arial"/>
                <a:cs typeface="Arial"/>
              </a:rPr>
              <a:t>en  </a:t>
            </a:r>
            <a:r>
              <a:rPr sz="1000" spc="10" dirty="0">
                <a:latin typeface="Arial"/>
                <a:cs typeface="Arial"/>
              </a:rPr>
              <a:t>descubrimiento  </a:t>
            </a:r>
            <a:r>
              <a:rPr sz="1000" spc="5" dirty="0">
                <a:latin typeface="Arial"/>
                <a:cs typeface="Arial"/>
              </a:rPr>
              <a:t>significativo </a:t>
            </a:r>
            <a:r>
              <a:rPr sz="1000" spc="10" dirty="0">
                <a:latin typeface="Arial"/>
                <a:cs typeface="Arial"/>
              </a:rPr>
              <a:t>del  </a:t>
            </a:r>
            <a:r>
              <a:rPr sz="1000" spc="5" dirty="0">
                <a:latin typeface="Arial"/>
                <a:cs typeface="Arial"/>
              </a:rPr>
              <a:t>siglo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XX.</a:t>
            </a:r>
            <a:endParaRPr sz="1000">
              <a:latin typeface="Arial"/>
              <a:cs typeface="Arial"/>
            </a:endParaRPr>
          </a:p>
          <a:p>
            <a:pPr marL="6350">
              <a:lnSpc>
                <a:spcPts val="994"/>
              </a:lnSpc>
            </a:pPr>
            <a:r>
              <a:rPr sz="1000" spc="10" dirty="0">
                <a:latin typeface="Arial"/>
                <a:cs typeface="Arial"/>
              </a:rPr>
              <a:t>-Carbono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14:</a:t>
            </a:r>
            <a:endParaRPr sz="1000">
              <a:latin typeface="Arial"/>
              <a:cs typeface="Arial"/>
            </a:endParaRPr>
          </a:p>
          <a:p>
            <a:pPr marL="6350" marR="132080">
              <a:lnSpc>
                <a:spcPts val="1060"/>
              </a:lnSpc>
              <a:spcBef>
                <a:spcPts val="90"/>
              </a:spcBef>
            </a:pPr>
            <a:r>
              <a:rPr sz="1000" spc="10" dirty="0">
                <a:latin typeface="Arial"/>
                <a:cs typeface="Arial"/>
              </a:rPr>
              <a:t>Prueba </a:t>
            </a:r>
            <a:r>
              <a:rPr sz="1000" spc="15" dirty="0">
                <a:latin typeface="Arial"/>
                <a:cs typeface="Arial"/>
              </a:rPr>
              <a:t>o  </a:t>
            </a:r>
            <a:r>
              <a:rPr sz="1000" spc="10" dirty="0">
                <a:latin typeface="Arial"/>
                <a:cs typeface="Arial"/>
              </a:rPr>
              <a:t>refutación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5" dirty="0">
                <a:latin typeface="Arial"/>
                <a:cs typeface="Arial"/>
              </a:rPr>
              <a:t>teorías.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4946371" y="6805249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1337540"/>
                </a:moveTo>
                <a:lnTo>
                  <a:pt x="903184" y="1337540"/>
                </a:lnTo>
                <a:lnTo>
                  <a:pt x="903184" y="0"/>
                </a:lnTo>
                <a:lnTo>
                  <a:pt x="0" y="0"/>
                </a:lnTo>
                <a:lnTo>
                  <a:pt x="0" y="1337540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946372" y="6805249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0"/>
                </a:moveTo>
                <a:lnTo>
                  <a:pt x="903184" y="0"/>
                </a:lnTo>
                <a:lnTo>
                  <a:pt x="903184" y="1337539"/>
                </a:lnTo>
                <a:lnTo>
                  <a:pt x="0" y="1337539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14946371" y="6829374"/>
            <a:ext cx="903605" cy="1264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74295">
              <a:lnSpc>
                <a:spcPct val="887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-Las plantas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y  </a:t>
            </a:r>
            <a:r>
              <a:rPr sz="1000" spc="10" dirty="0">
                <a:latin typeface="Arial"/>
                <a:cs typeface="Arial"/>
              </a:rPr>
              <a:t>animales  asimilan </a:t>
            </a:r>
            <a:r>
              <a:rPr sz="1000" spc="5" dirty="0">
                <a:latin typeface="Arial"/>
                <a:cs typeface="Arial"/>
              </a:rPr>
              <a:t>el  </a:t>
            </a:r>
            <a:r>
              <a:rPr sz="1000" spc="10" dirty="0">
                <a:latin typeface="Arial"/>
                <a:cs typeface="Arial"/>
              </a:rPr>
              <a:t>carbono </a:t>
            </a:r>
            <a:r>
              <a:rPr sz="1000" spc="15" dirty="0">
                <a:latin typeface="Arial"/>
                <a:cs typeface="Arial"/>
              </a:rPr>
              <a:t>14 a  </a:t>
            </a:r>
            <a:r>
              <a:rPr sz="1000" spc="10" dirty="0">
                <a:latin typeface="Arial"/>
                <a:cs typeface="Arial"/>
              </a:rPr>
              <a:t>través del  dióxido de  carbono  durante toda  </a:t>
            </a:r>
            <a:r>
              <a:rPr sz="1000" spc="15" dirty="0">
                <a:latin typeface="Arial"/>
                <a:cs typeface="Arial"/>
              </a:rPr>
              <a:t>su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vida.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5813434" y="3106724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451592"/>
                </a:moveTo>
                <a:lnTo>
                  <a:pt x="903184" y="451592"/>
                </a:lnTo>
                <a:lnTo>
                  <a:pt x="903184" y="0"/>
                </a:lnTo>
                <a:lnTo>
                  <a:pt x="0" y="0"/>
                </a:lnTo>
                <a:lnTo>
                  <a:pt x="0" y="451592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813434" y="3106725"/>
            <a:ext cx="903605" cy="452120"/>
          </a:xfrm>
          <a:custGeom>
            <a:avLst/>
            <a:gdLst/>
            <a:ahLst/>
            <a:cxnLst/>
            <a:rect l="l" t="t" r="r" b="b"/>
            <a:pathLst>
              <a:path w="903605" h="452120">
                <a:moveTo>
                  <a:pt x="0" y="0"/>
                </a:moveTo>
                <a:lnTo>
                  <a:pt x="903184" y="0"/>
                </a:lnTo>
                <a:lnTo>
                  <a:pt x="903184" y="451592"/>
                </a:lnTo>
                <a:lnTo>
                  <a:pt x="0" y="451592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15909904" y="3088128"/>
            <a:ext cx="710565" cy="4635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74955" marR="5080" indent="-262890">
              <a:lnSpc>
                <a:spcPts val="1639"/>
              </a:lnSpc>
              <a:spcBef>
                <a:spcPts val="290"/>
              </a:spcBef>
            </a:pP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Lectura  6.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6039228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1337543"/>
                </a:moveTo>
                <a:lnTo>
                  <a:pt x="903184" y="1337543"/>
                </a:lnTo>
                <a:lnTo>
                  <a:pt x="903184" y="0"/>
                </a:lnTo>
                <a:lnTo>
                  <a:pt x="0" y="0"/>
                </a:lnTo>
                <a:lnTo>
                  <a:pt x="0" y="133754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039228" y="3747986"/>
            <a:ext cx="903605" cy="1337945"/>
          </a:xfrm>
          <a:custGeom>
            <a:avLst/>
            <a:gdLst/>
            <a:ahLst/>
            <a:cxnLst/>
            <a:rect l="l" t="t" r="r" b="b"/>
            <a:pathLst>
              <a:path w="903605" h="1337945">
                <a:moveTo>
                  <a:pt x="0" y="0"/>
                </a:moveTo>
                <a:lnTo>
                  <a:pt x="903184" y="0"/>
                </a:lnTo>
                <a:lnTo>
                  <a:pt x="903184" y="1337544"/>
                </a:lnTo>
                <a:lnTo>
                  <a:pt x="0" y="1337544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16039228" y="3841514"/>
            <a:ext cx="903605" cy="112776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6350" marR="154305" algn="just">
              <a:lnSpc>
                <a:spcPts val="1060"/>
              </a:lnSpc>
              <a:spcBef>
                <a:spcPts val="285"/>
              </a:spcBef>
            </a:pPr>
            <a:r>
              <a:rPr sz="1000" spc="10" dirty="0">
                <a:latin typeface="Arial"/>
                <a:cs typeface="Arial"/>
              </a:rPr>
              <a:t>-Modelos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10" dirty="0">
                <a:latin typeface="Arial"/>
                <a:cs typeface="Arial"/>
              </a:rPr>
              <a:t>decaimiento  exponencial</a:t>
            </a:r>
            <a:r>
              <a:rPr sz="1000" spc="5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6350" marR="205104" algn="just">
              <a:lnSpc>
                <a:spcPts val="1060"/>
              </a:lnSpc>
              <a:spcBef>
                <a:spcPts val="10"/>
              </a:spcBef>
            </a:pPr>
            <a:r>
              <a:rPr sz="1000" spc="10" dirty="0">
                <a:latin typeface="Arial"/>
                <a:cs typeface="Arial"/>
              </a:rPr>
              <a:t>-Dado </a:t>
            </a:r>
            <a:r>
              <a:rPr sz="1000" spc="15" dirty="0">
                <a:latin typeface="Arial"/>
                <a:cs typeface="Arial"/>
              </a:rPr>
              <a:t>en  </a:t>
            </a:r>
            <a:r>
              <a:rPr sz="1000" spc="10" dirty="0">
                <a:latin typeface="Arial"/>
                <a:cs typeface="Arial"/>
              </a:rPr>
              <a:t>términos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  <a:p>
            <a:pPr marL="6350" marR="74295">
              <a:lnSpc>
                <a:spcPts val="1060"/>
              </a:lnSpc>
              <a:spcBef>
                <a:spcPts val="15"/>
              </a:spcBef>
            </a:pPr>
            <a:r>
              <a:rPr sz="1000" spc="10" dirty="0">
                <a:latin typeface="Arial"/>
                <a:cs typeface="Arial"/>
              </a:rPr>
              <a:t>vida media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de  </a:t>
            </a:r>
            <a:r>
              <a:rPr sz="1000" spc="15" dirty="0">
                <a:latin typeface="Arial"/>
                <a:cs typeface="Arial"/>
              </a:rPr>
              <a:t>un </a:t>
            </a:r>
            <a:r>
              <a:rPr sz="1000" spc="10" dirty="0">
                <a:latin typeface="Arial"/>
                <a:cs typeface="Arial"/>
              </a:rPr>
              <a:t>elemento  </a:t>
            </a:r>
            <a:r>
              <a:rPr sz="1000" spc="5" dirty="0">
                <a:latin typeface="Arial"/>
                <a:cs typeface="Arial"/>
              </a:rPr>
              <a:t>radioactivo.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6039228" y="5275198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1340381"/>
                </a:moveTo>
                <a:lnTo>
                  <a:pt x="903184" y="1340381"/>
                </a:lnTo>
                <a:lnTo>
                  <a:pt x="903184" y="0"/>
                </a:lnTo>
                <a:lnTo>
                  <a:pt x="0" y="0"/>
                </a:lnTo>
                <a:lnTo>
                  <a:pt x="0" y="1340381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6039228" y="5275199"/>
            <a:ext cx="903605" cy="1340485"/>
          </a:xfrm>
          <a:custGeom>
            <a:avLst/>
            <a:gdLst/>
            <a:ahLst/>
            <a:cxnLst/>
            <a:rect l="l" t="t" r="r" b="b"/>
            <a:pathLst>
              <a:path w="903605" h="1340484">
                <a:moveTo>
                  <a:pt x="0" y="0"/>
                </a:moveTo>
                <a:lnTo>
                  <a:pt x="903184" y="0"/>
                </a:lnTo>
                <a:lnTo>
                  <a:pt x="903184" y="1340380"/>
                </a:lnTo>
                <a:lnTo>
                  <a:pt x="0" y="1340380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16039228" y="5436751"/>
            <a:ext cx="903605" cy="9937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350" marR="59055">
              <a:lnSpc>
                <a:spcPct val="88600"/>
              </a:lnSpc>
              <a:spcBef>
                <a:spcPts val="270"/>
              </a:spcBef>
            </a:pPr>
            <a:r>
              <a:rPr sz="1000" spc="5" dirty="0">
                <a:latin typeface="Arial"/>
                <a:cs typeface="Arial"/>
              </a:rPr>
              <a:t>-Utilizado </a:t>
            </a:r>
            <a:r>
              <a:rPr sz="1000" spc="15" dirty="0">
                <a:latin typeface="Arial"/>
                <a:cs typeface="Arial"/>
              </a:rPr>
              <a:t>en  </a:t>
            </a:r>
            <a:r>
              <a:rPr sz="1000" spc="10" dirty="0">
                <a:latin typeface="Arial"/>
                <a:cs typeface="Arial"/>
              </a:rPr>
              <a:t>problemas de  concentración  </a:t>
            </a:r>
            <a:r>
              <a:rPr sz="1000" spc="15" dirty="0">
                <a:latin typeface="Arial"/>
                <a:cs typeface="Arial"/>
              </a:rPr>
              <a:t>de </a:t>
            </a:r>
            <a:r>
              <a:rPr sz="1000" spc="10" dirty="0">
                <a:latin typeface="Arial"/>
                <a:cs typeface="Arial"/>
              </a:rPr>
              <a:t>drogas en  la sangre </a:t>
            </a:r>
            <a:r>
              <a:rPr sz="1000" spc="15" dirty="0">
                <a:latin typeface="Arial"/>
                <a:cs typeface="Arial"/>
              </a:rPr>
              <a:t>o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en  </a:t>
            </a:r>
            <a:r>
              <a:rPr sz="1000" spc="10" dirty="0">
                <a:latin typeface="Arial"/>
                <a:cs typeface="Arial"/>
              </a:rPr>
              <a:t>depreciación  del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valor.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6039228" y="6805250"/>
            <a:ext cx="903605" cy="1339215"/>
          </a:xfrm>
          <a:custGeom>
            <a:avLst/>
            <a:gdLst/>
            <a:ahLst/>
            <a:cxnLst/>
            <a:rect l="l" t="t" r="r" b="b"/>
            <a:pathLst>
              <a:path w="903605" h="1339215">
                <a:moveTo>
                  <a:pt x="0" y="1339183"/>
                </a:moveTo>
                <a:lnTo>
                  <a:pt x="903184" y="1339183"/>
                </a:lnTo>
                <a:lnTo>
                  <a:pt x="903184" y="0"/>
                </a:lnTo>
                <a:lnTo>
                  <a:pt x="0" y="0"/>
                </a:lnTo>
                <a:lnTo>
                  <a:pt x="0" y="1339183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6039228" y="6805249"/>
            <a:ext cx="903605" cy="1339215"/>
          </a:xfrm>
          <a:custGeom>
            <a:avLst/>
            <a:gdLst/>
            <a:ahLst/>
            <a:cxnLst/>
            <a:rect l="l" t="t" r="r" b="b"/>
            <a:pathLst>
              <a:path w="903605" h="1339215">
                <a:moveTo>
                  <a:pt x="0" y="0"/>
                </a:moveTo>
                <a:lnTo>
                  <a:pt x="903184" y="0"/>
                </a:lnTo>
                <a:lnTo>
                  <a:pt x="903184" y="1339183"/>
                </a:lnTo>
                <a:lnTo>
                  <a:pt x="0" y="1339183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16033072" y="6829374"/>
            <a:ext cx="890905" cy="126492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ct val="88800"/>
              </a:lnSpc>
              <a:spcBef>
                <a:spcPts val="265"/>
              </a:spcBef>
            </a:pPr>
            <a:r>
              <a:rPr sz="1000" spc="10" dirty="0">
                <a:latin typeface="Arial"/>
                <a:cs typeface="Arial"/>
              </a:rPr>
              <a:t>-Problemas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10" dirty="0">
                <a:latin typeface="Arial"/>
                <a:cs typeface="Arial"/>
              </a:rPr>
              <a:t>decaimiento  exponencial  están  modelados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por  ecuaciones.</a:t>
            </a:r>
            <a:endParaRPr sz="1000">
              <a:latin typeface="Arial"/>
              <a:cs typeface="Arial"/>
            </a:endParaRPr>
          </a:p>
          <a:p>
            <a:pPr marL="12700" marR="142875">
              <a:lnSpc>
                <a:spcPts val="1060"/>
              </a:lnSpc>
              <a:spcBef>
                <a:spcPts val="10"/>
              </a:spcBef>
            </a:pPr>
            <a:r>
              <a:rPr sz="1000" spc="5" dirty="0">
                <a:latin typeface="Arial"/>
                <a:cs typeface="Arial"/>
              </a:rPr>
              <a:t>-Utilizado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en  </a:t>
            </a:r>
            <a:r>
              <a:rPr sz="1000" spc="10" dirty="0">
                <a:latin typeface="Arial"/>
                <a:cs typeface="Arial"/>
              </a:rPr>
              <a:t>negocios,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65"/>
              </a:lnSpc>
            </a:pPr>
            <a:r>
              <a:rPr sz="1000" spc="10" dirty="0">
                <a:latin typeface="Arial"/>
                <a:cs typeface="Arial"/>
              </a:rPr>
              <a:t>Química,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etc.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7132086" y="3106724"/>
            <a:ext cx="1057275" cy="1187450"/>
          </a:xfrm>
          <a:custGeom>
            <a:avLst/>
            <a:gdLst/>
            <a:ahLst/>
            <a:cxnLst/>
            <a:rect l="l" t="t" r="r" b="b"/>
            <a:pathLst>
              <a:path w="1057275" h="1187450">
                <a:moveTo>
                  <a:pt x="0" y="1187340"/>
                </a:moveTo>
                <a:lnTo>
                  <a:pt x="1057250" y="1187340"/>
                </a:lnTo>
                <a:lnTo>
                  <a:pt x="1057250" y="0"/>
                </a:lnTo>
                <a:lnTo>
                  <a:pt x="0" y="0"/>
                </a:lnTo>
                <a:lnTo>
                  <a:pt x="0" y="1187340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132086" y="3106725"/>
            <a:ext cx="1057275" cy="1187450"/>
          </a:xfrm>
          <a:custGeom>
            <a:avLst/>
            <a:gdLst/>
            <a:ahLst/>
            <a:cxnLst/>
            <a:rect l="l" t="t" r="r" b="b"/>
            <a:pathLst>
              <a:path w="1057275" h="1187450">
                <a:moveTo>
                  <a:pt x="0" y="0"/>
                </a:moveTo>
                <a:lnTo>
                  <a:pt x="1057250" y="0"/>
                </a:lnTo>
                <a:lnTo>
                  <a:pt x="1057250" y="1187340"/>
                </a:lnTo>
                <a:lnTo>
                  <a:pt x="0" y="1187340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17170452" y="3190862"/>
            <a:ext cx="981075" cy="98996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indent="-635" algn="ctr">
              <a:lnSpc>
                <a:spcPct val="93800"/>
              </a:lnSpc>
              <a:spcBef>
                <a:spcPts val="254"/>
              </a:spcBef>
            </a:pPr>
            <a:r>
              <a:rPr sz="1650" spc="20" dirty="0">
                <a:solidFill>
                  <a:srgbClr val="FFFFFF"/>
                </a:solidFill>
                <a:latin typeface="Century Gothic"/>
                <a:cs typeface="Century Gothic"/>
              </a:rPr>
              <a:t>¿Qué  </a:t>
            </a:r>
            <a:r>
              <a:rPr sz="1650" spc="15" dirty="0">
                <a:solidFill>
                  <a:srgbClr val="FFFFFF"/>
                </a:solidFill>
                <a:latin typeface="Century Gothic"/>
                <a:cs typeface="Century Gothic"/>
              </a:rPr>
              <a:t>vincula</a:t>
            </a:r>
            <a:r>
              <a:rPr sz="165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spc="20" dirty="0">
                <a:solidFill>
                  <a:srgbClr val="FFFFFF"/>
                </a:solidFill>
                <a:latin typeface="Century Gothic"/>
                <a:cs typeface="Century Gothic"/>
              </a:rPr>
              <a:t>a  </a:t>
            </a:r>
            <a:r>
              <a:rPr sz="1650" spc="15" dirty="0">
                <a:solidFill>
                  <a:srgbClr val="FFFFFF"/>
                </a:solidFill>
                <a:latin typeface="Century Gothic"/>
                <a:cs typeface="Century Gothic"/>
              </a:rPr>
              <a:t>todas las  lectura</a:t>
            </a:r>
            <a:r>
              <a:rPr sz="1650" spc="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1650" spc="20" dirty="0">
                <a:solidFill>
                  <a:srgbClr val="FFFFFF"/>
                </a:solidFill>
                <a:latin typeface="Century Gothic"/>
                <a:cs typeface="Century Gothic"/>
              </a:rPr>
              <a:t>?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7297871" y="4375529"/>
            <a:ext cx="1085850" cy="4169410"/>
          </a:xfrm>
          <a:custGeom>
            <a:avLst/>
            <a:gdLst/>
            <a:ahLst/>
            <a:cxnLst/>
            <a:rect l="l" t="t" r="r" b="b"/>
            <a:pathLst>
              <a:path w="1085850" h="4169409">
                <a:moveTo>
                  <a:pt x="0" y="4169029"/>
                </a:moveTo>
                <a:lnTo>
                  <a:pt x="1085763" y="4169029"/>
                </a:lnTo>
                <a:lnTo>
                  <a:pt x="1085763" y="0"/>
                </a:lnTo>
                <a:lnTo>
                  <a:pt x="0" y="0"/>
                </a:lnTo>
                <a:lnTo>
                  <a:pt x="0" y="4169029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7297871" y="4375528"/>
            <a:ext cx="1085850" cy="4169410"/>
          </a:xfrm>
          <a:custGeom>
            <a:avLst/>
            <a:gdLst/>
            <a:ahLst/>
            <a:cxnLst/>
            <a:rect l="l" t="t" r="r" b="b"/>
            <a:pathLst>
              <a:path w="1085850" h="4169409">
                <a:moveTo>
                  <a:pt x="0" y="0"/>
                </a:moveTo>
                <a:lnTo>
                  <a:pt x="1085763" y="0"/>
                </a:lnTo>
                <a:lnTo>
                  <a:pt x="1085763" y="4169029"/>
                </a:lnTo>
                <a:lnTo>
                  <a:pt x="0" y="4169029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17297254" y="4437944"/>
            <a:ext cx="1087755" cy="212979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ct val="886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Todas las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lecturas  están vinculadas  </a:t>
            </a:r>
            <a:r>
              <a:rPr sz="1000" spc="15" dirty="0">
                <a:latin typeface="Arial"/>
                <a:cs typeface="Arial"/>
              </a:rPr>
              <a:t>ya que </a:t>
            </a:r>
            <a:r>
              <a:rPr sz="1000" spc="10" dirty="0">
                <a:latin typeface="Arial"/>
                <a:cs typeface="Arial"/>
              </a:rPr>
              <a:t>hablan  sobre Lucy, la  primer  Australopithecus  Afarensis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hallada.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994"/>
              </a:lnSpc>
            </a:pPr>
            <a:r>
              <a:rPr sz="1000" spc="15" dirty="0">
                <a:latin typeface="Arial"/>
                <a:cs typeface="Arial"/>
              </a:rPr>
              <a:t>Nos </a:t>
            </a:r>
            <a:r>
              <a:rPr sz="1000" spc="10" dirty="0">
                <a:latin typeface="Arial"/>
                <a:cs typeface="Arial"/>
              </a:rPr>
              <a:t>dicen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su</a:t>
            </a:r>
            <a:endParaRPr sz="1000">
              <a:latin typeface="Arial"/>
              <a:cs typeface="Arial"/>
            </a:endParaRPr>
          </a:p>
          <a:p>
            <a:pPr marL="45085" marR="38100" algn="ctr">
              <a:lnSpc>
                <a:spcPct val="88500"/>
              </a:lnSpc>
              <a:spcBef>
                <a:spcPts val="75"/>
              </a:spcBef>
            </a:pPr>
            <a:r>
              <a:rPr sz="1000" spc="10" dirty="0">
                <a:latin typeface="Arial"/>
                <a:cs typeface="Arial"/>
              </a:rPr>
              <a:t>edad, estatura </a:t>
            </a:r>
            <a:r>
              <a:rPr sz="1000" spc="15" dirty="0">
                <a:latin typeface="Arial"/>
                <a:cs typeface="Arial"/>
              </a:rPr>
              <a:t>y  </a:t>
            </a:r>
            <a:r>
              <a:rPr sz="1000" spc="10" dirty="0">
                <a:latin typeface="Arial"/>
                <a:cs typeface="Arial"/>
              </a:rPr>
              <a:t>peso    aproximados,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así  </a:t>
            </a:r>
            <a:r>
              <a:rPr sz="1000" spc="15" dirty="0">
                <a:latin typeface="Arial"/>
                <a:cs typeface="Arial"/>
              </a:rPr>
              <a:t>como </a:t>
            </a:r>
            <a:r>
              <a:rPr sz="1000" spc="10" dirty="0">
                <a:latin typeface="Arial"/>
                <a:cs typeface="Arial"/>
              </a:rPr>
              <a:t>las causas  </a:t>
            </a:r>
            <a:r>
              <a:rPr sz="1000" spc="15" dirty="0">
                <a:latin typeface="Arial"/>
                <a:cs typeface="Arial"/>
              </a:rPr>
              <a:t>de su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muerte.</a:t>
            </a:r>
            <a:endParaRPr sz="1000">
              <a:latin typeface="Arial"/>
              <a:cs typeface="Arial"/>
            </a:endParaRPr>
          </a:p>
          <a:p>
            <a:pPr marL="81280" marR="74295" algn="ctr">
              <a:lnSpc>
                <a:spcPts val="1080"/>
              </a:lnSpc>
              <a:spcBef>
                <a:spcPts val="420"/>
              </a:spcBef>
            </a:pPr>
            <a:r>
              <a:rPr sz="1000" spc="10" dirty="0">
                <a:latin typeface="Arial"/>
                <a:cs typeface="Arial"/>
              </a:rPr>
              <a:t>También se  vinculan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porque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7300877" y="6518316"/>
            <a:ext cx="1080135" cy="194119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-635" algn="ctr">
              <a:lnSpc>
                <a:spcPct val="88700"/>
              </a:lnSpc>
              <a:spcBef>
                <a:spcPts val="270"/>
              </a:spcBef>
            </a:pPr>
            <a:r>
              <a:rPr sz="1000" spc="10" dirty="0">
                <a:latin typeface="Arial"/>
                <a:cs typeface="Arial"/>
              </a:rPr>
              <a:t>hay </a:t>
            </a:r>
            <a:r>
              <a:rPr sz="1000" spc="5" dirty="0">
                <a:latin typeface="Arial"/>
                <a:cs typeface="Arial"/>
              </a:rPr>
              <a:t>lecturas  </a:t>
            </a:r>
            <a:r>
              <a:rPr sz="1000" spc="10" dirty="0">
                <a:latin typeface="Arial"/>
                <a:cs typeface="Arial"/>
              </a:rPr>
              <a:t>donde hablan  sobre el carbono  14, el cual </a:t>
            </a:r>
            <a:r>
              <a:rPr sz="1000" spc="15" dirty="0">
                <a:latin typeface="Arial"/>
                <a:cs typeface="Arial"/>
              </a:rPr>
              <a:t>es </a:t>
            </a:r>
            <a:r>
              <a:rPr sz="1000" spc="10" dirty="0">
                <a:latin typeface="Arial"/>
                <a:cs typeface="Arial"/>
              </a:rPr>
              <a:t>un  isótopo  radioactivo del  carbono que  permite conocer  la </a:t>
            </a:r>
            <a:r>
              <a:rPr sz="1000" spc="15" dirty="0">
                <a:latin typeface="Arial"/>
                <a:cs typeface="Arial"/>
              </a:rPr>
              <a:t>edad de </a:t>
            </a:r>
            <a:r>
              <a:rPr sz="1000" spc="10" dirty="0">
                <a:latin typeface="Arial"/>
                <a:cs typeface="Arial"/>
              </a:rPr>
              <a:t>restos  </a:t>
            </a:r>
            <a:r>
              <a:rPr sz="1000" spc="5" dirty="0">
                <a:latin typeface="Arial"/>
                <a:cs typeface="Arial"/>
              </a:rPr>
              <a:t>fósiles </a:t>
            </a:r>
            <a:r>
              <a:rPr sz="1000" spc="15" dirty="0">
                <a:latin typeface="Arial"/>
                <a:cs typeface="Arial"/>
              </a:rPr>
              <a:t>a </a:t>
            </a:r>
            <a:r>
              <a:rPr sz="1000" spc="10" dirty="0">
                <a:latin typeface="Arial"/>
                <a:cs typeface="Arial"/>
              </a:rPr>
              <a:t>través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de  </a:t>
            </a:r>
            <a:r>
              <a:rPr sz="1000" spc="15" dirty="0">
                <a:latin typeface="Arial"/>
                <a:cs typeface="Arial"/>
              </a:rPr>
              <a:t>una </a:t>
            </a:r>
            <a:r>
              <a:rPr sz="1000" spc="10" dirty="0">
                <a:latin typeface="Arial"/>
                <a:cs typeface="Arial"/>
              </a:rPr>
              <a:t>técnica  conocida </a:t>
            </a:r>
            <a:r>
              <a:rPr sz="1000" spc="15" dirty="0">
                <a:latin typeface="Arial"/>
                <a:cs typeface="Arial"/>
              </a:rPr>
              <a:t>como  </a:t>
            </a:r>
            <a:r>
              <a:rPr sz="1000" spc="10" dirty="0">
                <a:latin typeface="Arial"/>
                <a:cs typeface="Arial"/>
              </a:rPr>
              <a:t>datación por  radiocarbono.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8420151" y="3106724"/>
            <a:ext cx="1007110" cy="1187450"/>
          </a:xfrm>
          <a:custGeom>
            <a:avLst/>
            <a:gdLst/>
            <a:ahLst/>
            <a:cxnLst/>
            <a:rect l="l" t="t" r="r" b="b"/>
            <a:pathLst>
              <a:path w="1007109" h="1187450">
                <a:moveTo>
                  <a:pt x="0" y="1187343"/>
                </a:moveTo>
                <a:lnTo>
                  <a:pt x="1006707" y="1187343"/>
                </a:lnTo>
                <a:lnTo>
                  <a:pt x="1006707" y="0"/>
                </a:lnTo>
                <a:lnTo>
                  <a:pt x="0" y="0"/>
                </a:lnTo>
                <a:lnTo>
                  <a:pt x="0" y="1187343"/>
                </a:lnTo>
                <a:close/>
              </a:path>
            </a:pathLst>
          </a:custGeom>
          <a:solidFill>
            <a:srgbClr val="44B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8420151" y="3106725"/>
            <a:ext cx="1007110" cy="1187450"/>
          </a:xfrm>
          <a:custGeom>
            <a:avLst/>
            <a:gdLst/>
            <a:ahLst/>
            <a:cxnLst/>
            <a:rect l="l" t="t" r="r" b="b"/>
            <a:pathLst>
              <a:path w="1007109" h="1187450">
                <a:moveTo>
                  <a:pt x="0" y="0"/>
                </a:moveTo>
                <a:lnTo>
                  <a:pt x="1006707" y="0"/>
                </a:lnTo>
                <a:lnTo>
                  <a:pt x="1006707" y="1187344"/>
                </a:lnTo>
                <a:lnTo>
                  <a:pt x="0" y="1187344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18437890" y="3071006"/>
            <a:ext cx="971550" cy="122682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algn="ctr">
              <a:lnSpc>
                <a:spcPct val="93900"/>
              </a:lnSpc>
              <a:spcBef>
                <a:spcPts val="254"/>
              </a:spcBef>
            </a:pPr>
            <a:r>
              <a:rPr sz="1650" spc="15" dirty="0">
                <a:solidFill>
                  <a:srgbClr val="FFFFFF"/>
                </a:solidFill>
                <a:latin typeface="Century Gothic"/>
                <a:cs typeface="Century Gothic"/>
              </a:rPr>
              <a:t>Papel</a:t>
            </a:r>
            <a:r>
              <a:rPr sz="165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spc="15" dirty="0">
                <a:solidFill>
                  <a:srgbClr val="FFFFFF"/>
                </a:solidFill>
                <a:latin typeface="Century Gothic"/>
                <a:cs typeface="Century Gothic"/>
              </a:rPr>
              <a:t>de  Lucy y el  carbono  </a:t>
            </a:r>
            <a:r>
              <a:rPr sz="1650" spc="20" dirty="0">
                <a:solidFill>
                  <a:srgbClr val="FFFFFF"/>
                </a:solidFill>
                <a:latin typeface="Century Gothic"/>
                <a:cs typeface="Century Gothic"/>
              </a:rPr>
              <a:t>en </a:t>
            </a:r>
            <a:r>
              <a:rPr sz="1650" spc="15" dirty="0">
                <a:solidFill>
                  <a:srgbClr val="FFFFFF"/>
                </a:solidFill>
                <a:latin typeface="Century Gothic"/>
                <a:cs typeface="Century Gothic"/>
              </a:rPr>
              <a:t>la  </a:t>
            </a:r>
            <a:r>
              <a:rPr sz="1650" spc="10" dirty="0">
                <a:solidFill>
                  <a:srgbClr val="FFFFFF"/>
                </a:solidFill>
                <a:latin typeface="Century Gothic"/>
                <a:cs typeface="Century Gothic"/>
              </a:rPr>
              <a:t>historia.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8553393" y="4395257"/>
            <a:ext cx="944244" cy="4378325"/>
          </a:xfrm>
          <a:custGeom>
            <a:avLst/>
            <a:gdLst/>
            <a:ahLst/>
            <a:cxnLst/>
            <a:rect l="l" t="t" r="r" b="b"/>
            <a:pathLst>
              <a:path w="944244" h="4378325">
                <a:moveTo>
                  <a:pt x="0" y="4377742"/>
                </a:moveTo>
                <a:lnTo>
                  <a:pt x="943746" y="4377742"/>
                </a:lnTo>
                <a:lnTo>
                  <a:pt x="943746" y="0"/>
                </a:lnTo>
                <a:lnTo>
                  <a:pt x="0" y="0"/>
                </a:lnTo>
                <a:lnTo>
                  <a:pt x="0" y="4377742"/>
                </a:lnTo>
                <a:close/>
              </a:path>
            </a:pathLst>
          </a:custGeom>
          <a:solidFill>
            <a:srgbClr val="9EC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8553393" y="4395258"/>
            <a:ext cx="944244" cy="4378325"/>
          </a:xfrm>
          <a:custGeom>
            <a:avLst/>
            <a:gdLst/>
            <a:ahLst/>
            <a:cxnLst/>
            <a:rect l="l" t="t" r="r" b="b"/>
            <a:pathLst>
              <a:path w="944244" h="4378325">
                <a:moveTo>
                  <a:pt x="0" y="0"/>
                </a:moveTo>
                <a:lnTo>
                  <a:pt x="943746" y="0"/>
                </a:lnTo>
                <a:lnTo>
                  <a:pt x="943746" y="4377741"/>
                </a:lnTo>
                <a:lnTo>
                  <a:pt x="0" y="4377741"/>
                </a:lnTo>
                <a:lnTo>
                  <a:pt x="0" y="0"/>
                </a:lnTo>
                <a:close/>
              </a:path>
            </a:pathLst>
          </a:custGeom>
          <a:ln w="11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18553393" y="4426529"/>
            <a:ext cx="944244" cy="42926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9525" marR="1905" algn="ctr">
              <a:lnSpc>
                <a:spcPct val="88800"/>
              </a:lnSpc>
              <a:spcBef>
                <a:spcPts val="265"/>
              </a:spcBef>
            </a:pPr>
            <a:r>
              <a:rPr sz="1000" spc="10" dirty="0">
                <a:latin typeface="Arial"/>
                <a:cs typeface="Arial"/>
              </a:rPr>
              <a:t>El papel </a:t>
            </a:r>
            <a:r>
              <a:rPr sz="1000" spc="15" dirty="0">
                <a:latin typeface="Arial"/>
                <a:cs typeface="Arial"/>
              </a:rPr>
              <a:t>de  </a:t>
            </a:r>
            <a:r>
              <a:rPr sz="1000" spc="10" dirty="0">
                <a:latin typeface="Arial"/>
                <a:cs typeface="Arial"/>
              </a:rPr>
              <a:t>Lucy </a:t>
            </a:r>
            <a:r>
              <a:rPr sz="1000" spc="15" dirty="0">
                <a:latin typeface="Arial"/>
                <a:cs typeface="Arial"/>
              </a:rPr>
              <a:t>es </a:t>
            </a:r>
            <a:r>
              <a:rPr sz="1000" spc="10" dirty="0">
                <a:latin typeface="Arial"/>
                <a:cs typeface="Arial"/>
              </a:rPr>
              <a:t>ser </a:t>
            </a:r>
            <a:r>
              <a:rPr sz="1000" spc="5" dirty="0">
                <a:latin typeface="Arial"/>
                <a:cs typeface="Arial"/>
              </a:rPr>
              <a:t>el  </a:t>
            </a:r>
            <a:r>
              <a:rPr sz="1000" spc="10" dirty="0">
                <a:latin typeface="Arial"/>
                <a:cs typeface="Arial"/>
              </a:rPr>
              <a:t>eslabón que  </a:t>
            </a:r>
            <a:r>
              <a:rPr sz="1000" spc="15" dirty="0">
                <a:latin typeface="Arial"/>
                <a:cs typeface="Arial"/>
              </a:rPr>
              <a:t>une a </a:t>
            </a:r>
            <a:r>
              <a:rPr sz="1000" spc="5" dirty="0">
                <a:latin typeface="Arial"/>
                <a:cs typeface="Arial"/>
              </a:rPr>
              <a:t>los  </a:t>
            </a:r>
            <a:r>
              <a:rPr sz="1000" spc="10" dirty="0">
                <a:latin typeface="Arial"/>
                <a:cs typeface="Arial"/>
              </a:rPr>
              <a:t>homínidos con  el hombre, es  </a:t>
            </a:r>
            <a:r>
              <a:rPr sz="1000" spc="5" dirty="0">
                <a:latin typeface="Arial"/>
                <a:cs typeface="Arial"/>
              </a:rPr>
              <a:t>decir, </a:t>
            </a:r>
            <a:r>
              <a:rPr sz="1000" spc="15" dirty="0">
                <a:latin typeface="Arial"/>
                <a:cs typeface="Arial"/>
              </a:rPr>
              <a:t>es </a:t>
            </a:r>
            <a:r>
              <a:rPr sz="1000" spc="5" dirty="0">
                <a:latin typeface="Arial"/>
                <a:cs typeface="Arial"/>
              </a:rPr>
              <a:t>el  factor </a:t>
            </a:r>
            <a:r>
              <a:rPr sz="1000" spc="10" dirty="0">
                <a:latin typeface="Arial"/>
                <a:cs typeface="Arial"/>
              </a:rPr>
              <a:t>que  complementa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la  cadena  evolutiva del  ser </a:t>
            </a:r>
            <a:r>
              <a:rPr sz="1000" spc="15" dirty="0">
                <a:latin typeface="Arial"/>
                <a:cs typeface="Arial"/>
              </a:rPr>
              <a:t>humano y  </a:t>
            </a:r>
            <a:r>
              <a:rPr sz="1000" spc="10" dirty="0">
                <a:latin typeface="Arial"/>
                <a:cs typeface="Arial"/>
              </a:rPr>
              <a:t>nos permite  conocer  nuestro pasado  </a:t>
            </a:r>
            <a:r>
              <a:rPr sz="1000" spc="15" dirty="0">
                <a:latin typeface="Arial"/>
                <a:cs typeface="Arial"/>
              </a:rPr>
              <a:t>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orígenes.</a:t>
            </a:r>
            <a:endParaRPr sz="1000">
              <a:latin typeface="Arial"/>
              <a:cs typeface="Arial"/>
            </a:endParaRPr>
          </a:p>
          <a:p>
            <a:pPr marL="13335" marR="5715" algn="ctr">
              <a:lnSpc>
                <a:spcPct val="88800"/>
              </a:lnSpc>
              <a:spcBef>
                <a:spcPts val="395"/>
              </a:spcBef>
            </a:pPr>
            <a:r>
              <a:rPr sz="1000" spc="10" dirty="0">
                <a:latin typeface="Arial"/>
                <a:cs typeface="Arial"/>
              </a:rPr>
              <a:t>El papel del  carbono  consiste en  que, además  </a:t>
            </a:r>
            <a:r>
              <a:rPr sz="1000" spc="15" dirty="0">
                <a:latin typeface="Arial"/>
                <a:cs typeface="Arial"/>
              </a:rPr>
              <a:t>de </a:t>
            </a:r>
            <a:r>
              <a:rPr sz="1000" spc="10" dirty="0">
                <a:latin typeface="Arial"/>
                <a:cs typeface="Arial"/>
              </a:rPr>
              <a:t>ser un  elemento </a:t>
            </a:r>
            <a:r>
              <a:rPr sz="1000" spc="5" dirty="0">
                <a:latin typeface="Arial"/>
                <a:cs typeface="Arial"/>
              </a:rPr>
              <a:t>vital  </a:t>
            </a:r>
            <a:r>
              <a:rPr sz="1000" spc="10" dirty="0">
                <a:latin typeface="Arial"/>
                <a:cs typeface="Arial"/>
              </a:rPr>
              <a:t>para todo  organismo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vivo,  </a:t>
            </a:r>
            <a:r>
              <a:rPr sz="1000" spc="10" dirty="0">
                <a:latin typeface="Arial"/>
                <a:cs typeface="Arial"/>
              </a:rPr>
              <a:t>nos permite  conocer la  antigüedad de  restos </a:t>
            </a:r>
            <a:r>
              <a:rPr sz="1000" spc="5" dirty="0">
                <a:latin typeface="Arial"/>
                <a:cs typeface="Arial"/>
              </a:rPr>
              <a:t>fósiles  </a:t>
            </a:r>
            <a:r>
              <a:rPr sz="1000" spc="10" dirty="0">
                <a:latin typeface="Arial"/>
                <a:cs typeface="Arial"/>
              </a:rPr>
              <a:t>mediante la  datación por  radiocarbono.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1577208" y="6682382"/>
            <a:ext cx="985132" cy="1473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0393506" y="8184756"/>
            <a:ext cx="2916754" cy="1214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3399434" y="8155623"/>
            <a:ext cx="1413192" cy="1277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4882195" y="8205565"/>
            <a:ext cx="1194406" cy="1194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7410715" y="8479047"/>
            <a:ext cx="1035072" cy="9233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6076003" y="8084279"/>
            <a:ext cx="1403085" cy="1348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2061852" y="456178"/>
            <a:ext cx="5808335" cy="12565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2061852" y="456178"/>
            <a:ext cx="5808345" cy="1256665"/>
          </a:xfrm>
          <a:custGeom>
            <a:avLst/>
            <a:gdLst/>
            <a:ahLst/>
            <a:cxnLst/>
            <a:rect l="l" t="t" r="r" b="b"/>
            <a:pathLst>
              <a:path w="5808344" h="1256664">
                <a:moveTo>
                  <a:pt x="0" y="1256506"/>
                </a:moveTo>
                <a:lnTo>
                  <a:pt x="5808335" y="1256506"/>
                </a:lnTo>
                <a:lnTo>
                  <a:pt x="5808335" y="0"/>
                </a:lnTo>
                <a:lnTo>
                  <a:pt x="0" y="0"/>
                </a:lnTo>
                <a:lnTo>
                  <a:pt x="0" y="1256506"/>
                </a:lnTo>
                <a:close/>
              </a:path>
            </a:pathLst>
          </a:custGeom>
          <a:solidFill>
            <a:srgbClr val="CEA841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>
            <a:spLocks noGrp="1"/>
          </p:cNvSpPr>
          <p:nvPr>
            <p:ph type="title"/>
          </p:nvPr>
        </p:nvSpPr>
        <p:spPr>
          <a:xfrm>
            <a:off x="12061852" y="452208"/>
            <a:ext cx="5808345" cy="1198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910" marR="43815" indent="366395">
              <a:lnSpc>
                <a:spcPct val="111500"/>
              </a:lnSpc>
              <a:spcBef>
                <a:spcPts val="95"/>
              </a:spcBef>
            </a:pPr>
            <a:r>
              <a:rPr sz="3450" spc="5" dirty="0">
                <a:solidFill>
                  <a:srgbClr val="FFFFFF"/>
                </a:solidFill>
                <a:latin typeface="Book Antiqua"/>
                <a:cs typeface="Book Antiqua"/>
              </a:rPr>
              <a:t>AHORA SOY </a:t>
            </a:r>
            <a:r>
              <a:rPr sz="3450" spc="-60" dirty="0">
                <a:solidFill>
                  <a:srgbClr val="FFFFFF"/>
                </a:solidFill>
                <a:latin typeface="Book Antiqua"/>
                <a:cs typeface="Book Antiqua"/>
              </a:rPr>
              <a:t>CAPAZ </a:t>
            </a:r>
            <a:r>
              <a:rPr sz="3450" spc="5" dirty="0">
                <a:solidFill>
                  <a:srgbClr val="FFFFFF"/>
                </a:solidFill>
                <a:latin typeface="Book Antiqua"/>
                <a:cs typeface="Book Antiqua"/>
              </a:rPr>
              <a:t>DE  HACER ALGO </a:t>
            </a:r>
            <a:r>
              <a:rPr sz="3450" spc="10" dirty="0">
                <a:solidFill>
                  <a:srgbClr val="FFFFFF"/>
                </a:solidFill>
                <a:latin typeface="Book Antiqua"/>
                <a:cs typeface="Book Antiqua"/>
              </a:rPr>
              <a:t>COMO</a:t>
            </a:r>
            <a:r>
              <a:rPr sz="3450" spc="-2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450" spc="-10" dirty="0">
                <a:solidFill>
                  <a:srgbClr val="FFFFFF"/>
                </a:solidFill>
                <a:latin typeface="Book Antiqua"/>
                <a:cs typeface="Book Antiqua"/>
              </a:rPr>
              <a:t>ESTO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364102" y="1311716"/>
            <a:ext cx="3156787" cy="6701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364102" y="1311716"/>
            <a:ext cx="3157220" cy="670560"/>
          </a:xfrm>
          <a:custGeom>
            <a:avLst/>
            <a:gdLst/>
            <a:ahLst/>
            <a:cxnLst/>
            <a:rect l="l" t="t" r="r" b="b"/>
            <a:pathLst>
              <a:path w="3157220" h="670560">
                <a:moveTo>
                  <a:pt x="0" y="670136"/>
                </a:moveTo>
                <a:lnTo>
                  <a:pt x="3156787" y="670136"/>
                </a:lnTo>
                <a:lnTo>
                  <a:pt x="3156787" y="0"/>
                </a:lnTo>
                <a:lnTo>
                  <a:pt x="0" y="0"/>
                </a:lnTo>
                <a:lnTo>
                  <a:pt x="0" y="670136"/>
                </a:lnTo>
                <a:close/>
              </a:path>
            </a:pathLst>
          </a:custGeom>
          <a:solidFill>
            <a:srgbClr val="CEA841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6364102" y="1369456"/>
            <a:ext cx="315722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FFFFFF"/>
                </a:solidFill>
                <a:latin typeface="Book Antiqua"/>
                <a:cs typeface="Book Antiqua"/>
              </a:rPr>
              <a:t>REFLEXIONO</a:t>
            </a:r>
            <a:endParaRPr sz="345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2099" y="4908616"/>
            <a:ext cx="5295900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spc="-110" dirty="0">
                <a:solidFill>
                  <a:srgbClr val="005493"/>
                </a:solidFill>
                <a:latin typeface="Book Antiqua"/>
                <a:cs typeface="Book Antiqua"/>
              </a:rPr>
              <a:t>CUARTA</a:t>
            </a:r>
            <a:r>
              <a:rPr sz="5450" spc="-380" dirty="0">
                <a:solidFill>
                  <a:srgbClr val="005493"/>
                </a:solidFill>
                <a:latin typeface="Book Antiqua"/>
                <a:cs typeface="Book Antiqua"/>
              </a:rPr>
              <a:t> </a:t>
            </a:r>
            <a:r>
              <a:rPr sz="5450" spc="-190" dirty="0">
                <a:solidFill>
                  <a:srgbClr val="005493"/>
                </a:solidFill>
                <a:latin typeface="Book Antiqua"/>
                <a:cs typeface="Book Antiqua"/>
              </a:rPr>
              <a:t>ETAPA</a:t>
            </a:r>
            <a:endParaRPr sz="545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14843" y="7432099"/>
            <a:ext cx="679450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– COMUNICAMOS</a:t>
            </a:r>
            <a:r>
              <a:rPr sz="3450" i="1" spc="-45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3450" i="1" spc="-55" dirty="0">
                <a:solidFill>
                  <a:srgbClr val="5C86B9"/>
                </a:solidFill>
                <a:latin typeface="Palatino Linotype"/>
                <a:cs typeface="Palatino Linotype"/>
              </a:rPr>
              <a:t>RESULTADOS</a:t>
            </a:r>
            <a:endParaRPr sz="34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1740" y="4835319"/>
            <a:ext cx="5701665" cy="1005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5" dirty="0">
                <a:solidFill>
                  <a:srgbClr val="005493"/>
                </a:solidFill>
                <a:latin typeface="Book Antiqua"/>
                <a:cs typeface="Book Antiqua"/>
              </a:rPr>
              <a:t>PRODUCTO</a:t>
            </a:r>
            <a:r>
              <a:rPr sz="6400" spc="-80" dirty="0">
                <a:solidFill>
                  <a:srgbClr val="005493"/>
                </a:solidFill>
                <a:latin typeface="Book Antiqua"/>
                <a:cs typeface="Book Antiqua"/>
              </a:rPr>
              <a:t> </a:t>
            </a:r>
            <a:r>
              <a:rPr sz="6400" spc="15" dirty="0">
                <a:solidFill>
                  <a:srgbClr val="005493"/>
                </a:solidFill>
                <a:latin typeface="Book Antiqua"/>
                <a:cs typeface="Book Antiqua"/>
              </a:rPr>
              <a:t>13</a:t>
            </a:r>
            <a:endParaRPr sz="64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1542" y="7432099"/>
            <a:ext cx="306768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–</a:t>
            </a:r>
            <a:r>
              <a:rPr sz="3450" i="1" spc="-70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INFOGRAFÍA</a:t>
            </a:r>
            <a:endParaRPr sz="34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651" y="473074"/>
            <a:ext cx="2740750" cy="10836275"/>
          </a:xfrm>
        </p:spPr>
        <p:txBody>
          <a:bodyPr vert="vert270"/>
          <a:lstStyle/>
          <a:p>
            <a:pPr algn="ctr"/>
            <a:r>
              <a:rPr lang="es-ES" sz="8905" b="1" dirty="0" smtClean="0"/>
              <a:t>¿Cómo </a:t>
            </a:r>
            <a:r>
              <a:rPr lang="es-ES" sz="8905" b="1" dirty="0"/>
              <a:t>hacer </a:t>
            </a:r>
            <a:r>
              <a:rPr lang="es-ES" sz="8905" b="1" dirty="0" smtClean="0"/>
              <a:t>una infografía</a:t>
            </a:r>
            <a:r>
              <a:rPr lang="es-ES" sz="8905" b="1" dirty="0"/>
              <a:t>?</a:t>
            </a:r>
            <a:endParaRPr lang="es-MX" sz="8905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5480050" y="1463675"/>
            <a:ext cx="12148620" cy="4964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Wingdings" panose="05000000000000000000" pitchFamily="2" charset="2"/>
              <a:buChar char="q"/>
            </a:pPr>
            <a:r>
              <a:rPr lang="es-ES" sz="5277" b="1" dirty="0">
                <a:solidFill>
                  <a:schemeClr val="accent5">
                    <a:lumMod val="75000"/>
                  </a:schemeClr>
                </a:solidFill>
              </a:rPr>
              <a:t>Elegir el tema</a:t>
            </a:r>
          </a:p>
          <a:p>
            <a:pPr marL="471202" indent="-471202">
              <a:buFont typeface="Wingdings" panose="05000000000000000000" pitchFamily="2" charset="2"/>
              <a:buChar char="q"/>
            </a:pPr>
            <a:r>
              <a:rPr lang="es-ES" sz="5277" b="1" dirty="0">
                <a:solidFill>
                  <a:schemeClr val="accent5">
                    <a:lumMod val="75000"/>
                  </a:schemeClr>
                </a:solidFill>
              </a:rPr>
              <a:t>Seleccionar fuentes de información</a:t>
            </a:r>
          </a:p>
          <a:p>
            <a:pPr marL="471202" indent="-471202">
              <a:buFont typeface="Wingdings" panose="05000000000000000000" pitchFamily="2" charset="2"/>
              <a:buChar char="q"/>
            </a:pPr>
            <a:r>
              <a:rPr lang="es-ES" sz="5277" b="1" dirty="0">
                <a:solidFill>
                  <a:schemeClr val="accent5">
                    <a:lumMod val="75000"/>
                  </a:schemeClr>
                </a:solidFill>
              </a:rPr>
              <a:t>Organizar las ideas</a:t>
            </a:r>
          </a:p>
          <a:p>
            <a:pPr marL="471202" indent="-471202">
              <a:buFont typeface="Wingdings" panose="05000000000000000000" pitchFamily="2" charset="2"/>
              <a:buChar char="q"/>
            </a:pPr>
            <a:r>
              <a:rPr lang="es-ES" sz="5277" b="1" dirty="0">
                <a:solidFill>
                  <a:schemeClr val="accent5">
                    <a:lumMod val="75000"/>
                  </a:schemeClr>
                </a:solidFill>
              </a:rPr>
              <a:t>Diseñar la infografía </a:t>
            </a:r>
          </a:p>
          <a:p>
            <a:pPr marL="471202" indent="-471202">
              <a:buFont typeface="Wingdings" panose="05000000000000000000" pitchFamily="2" charset="2"/>
              <a:buChar char="q"/>
            </a:pPr>
            <a:r>
              <a:rPr lang="es-ES" sz="5277" b="1" dirty="0">
                <a:solidFill>
                  <a:schemeClr val="accent5">
                    <a:lumMod val="75000"/>
                  </a:schemeClr>
                </a:solidFill>
              </a:rPr>
              <a:t> Elaborarla creativamente</a:t>
            </a:r>
          </a:p>
          <a:p>
            <a:pPr marL="471202" indent="-471202">
              <a:buFont typeface="Wingdings" panose="05000000000000000000" pitchFamily="2" charset="2"/>
              <a:buChar char="q"/>
            </a:pPr>
            <a:r>
              <a:rPr lang="es-ES" sz="5277" b="1" dirty="0">
                <a:solidFill>
                  <a:schemeClr val="accent5">
                    <a:lumMod val="75000"/>
                  </a:schemeClr>
                </a:solidFill>
              </a:rPr>
              <a:t> Utilizar una herramienta para crearlas</a:t>
            </a:r>
            <a:endParaRPr lang="es-MX" sz="5277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30589" y="7867434"/>
            <a:ext cx="11480874" cy="1513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617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Tendemos a recordar mejor lo que vemos que lo que solo leemos.</a:t>
            </a:r>
            <a:endParaRPr lang="es-MX" sz="4617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53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22103" y="37613"/>
            <a:ext cx="8272684" cy="11270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9174" y="29779"/>
            <a:ext cx="9551712" cy="11248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1006" y="1683583"/>
            <a:ext cx="559879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CICLO ESCOLAR</a:t>
            </a:r>
            <a:r>
              <a:rPr sz="3450" spc="-75" dirty="0">
                <a:solidFill>
                  <a:srgbClr val="3D5B85"/>
                </a:solidFill>
                <a:latin typeface="Book Antiqua"/>
                <a:cs typeface="Book Antiqua"/>
              </a:rPr>
              <a:t> </a:t>
            </a: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2017-2018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23856" y="4584019"/>
            <a:ext cx="620839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MOVILIZACIÓN DE</a:t>
            </a:r>
            <a:r>
              <a:rPr sz="3450" spc="-80" dirty="0">
                <a:solidFill>
                  <a:srgbClr val="3D5B85"/>
                </a:solidFill>
                <a:latin typeface="Book Antiqua"/>
                <a:cs typeface="Book Antiqua"/>
              </a:rPr>
              <a:t> </a:t>
            </a: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SABERES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4539" y="7494924"/>
            <a:ext cx="323088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3D5B85"/>
                </a:solidFill>
                <a:latin typeface="Book Antiqua"/>
                <a:cs typeface="Book Antiqua"/>
              </a:rPr>
              <a:t>E</a:t>
            </a: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XP</a:t>
            </a:r>
            <a:r>
              <a:rPr sz="3450" dirty="0">
                <a:solidFill>
                  <a:srgbClr val="3D5B85"/>
                </a:solidFill>
                <a:latin typeface="Book Antiqua"/>
                <a:cs typeface="Book Antiqua"/>
              </a:rPr>
              <a:t>E</a:t>
            </a: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R</a:t>
            </a:r>
            <a:r>
              <a:rPr sz="3450" dirty="0">
                <a:solidFill>
                  <a:srgbClr val="3D5B85"/>
                </a:solidFill>
                <a:latin typeface="Book Antiqua"/>
                <a:cs typeface="Book Antiqua"/>
              </a:rPr>
              <a:t>IE</a:t>
            </a: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NC</a:t>
            </a:r>
            <a:r>
              <a:rPr sz="3450" dirty="0">
                <a:solidFill>
                  <a:srgbClr val="3D5B85"/>
                </a:solidFill>
                <a:latin typeface="Book Antiqua"/>
                <a:cs typeface="Book Antiqua"/>
              </a:rPr>
              <a:t>IA</a:t>
            </a:r>
            <a:r>
              <a:rPr sz="3450" spc="5" dirty="0">
                <a:solidFill>
                  <a:srgbClr val="3D5B85"/>
                </a:solidFill>
                <a:latin typeface="Book Antiqua"/>
                <a:cs typeface="Book Antiqua"/>
              </a:rPr>
              <a:t>S</a:t>
            </a:r>
            <a:endParaRPr sz="345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03170" y="5199186"/>
            <a:ext cx="295275" cy="394335"/>
          </a:xfrm>
          <a:custGeom>
            <a:avLst/>
            <a:gdLst/>
            <a:ahLst/>
            <a:cxnLst/>
            <a:rect l="l" t="t" r="r" b="b"/>
            <a:pathLst>
              <a:path w="295275" h="394335">
                <a:moveTo>
                  <a:pt x="161094" y="0"/>
                </a:moveTo>
                <a:lnTo>
                  <a:pt x="97630" y="13327"/>
                </a:lnTo>
                <a:lnTo>
                  <a:pt x="45883" y="53293"/>
                </a:lnTo>
                <a:lnTo>
                  <a:pt x="11468" y="117078"/>
                </a:lnTo>
                <a:lnTo>
                  <a:pt x="2866" y="156837"/>
                </a:lnTo>
                <a:lnTo>
                  <a:pt x="0" y="201837"/>
                </a:lnTo>
                <a:lnTo>
                  <a:pt x="2794" y="243574"/>
                </a:lnTo>
                <a:lnTo>
                  <a:pt x="11201" y="280873"/>
                </a:lnTo>
                <a:lnTo>
                  <a:pt x="44752" y="341873"/>
                </a:lnTo>
                <a:lnTo>
                  <a:pt x="94014" y="380934"/>
                </a:lnTo>
                <a:lnTo>
                  <a:pt x="152330" y="393950"/>
                </a:lnTo>
                <a:lnTo>
                  <a:pt x="180056" y="391100"/>
                </a:lnTo>
                <a:lnTo>
                  <a:pt x="205356" y="382552"/>
                </a:lnTo>
                <a:lnTo>
                  <a:pt x="228231" y="368306"/>
                </a:lnTo>
                <a:lnTo>
                  <a:pt x="248683" y="348362"/>
                </a:lnTo>
                <a:lnTo>
                  <a:pt x="263826" y="327892"/>
                </a:lnTo>
                <a:lnTo>
                  <a:pt x="181282" y="327892"/>
                </a:lnTo>
                <a:lnTo>
                  <a:pt x="156405" y="324955"/>
                </a:lnTo>
                <a:lnTo>
                  <a:pt x="111653" y="301449"/>
                </a:lnTo>
                <a:lnTo>
                  <a:pt x="75136" y="255139"/>
                </a:lnTo>
                <a:lnTo>
                  <a:pt x="56281" y="190289"/>
                </a:lnTo>
                <a:lnTo>
                  <a:pt x="54071" y="151177"/>
                </a:lnTo>
                <a:lnTo>
                  <a:pt x="295142" y="151177"/>
                </a:lnTo>
                <a:lnTo>
                  <a:pt x="293450" y="127670"/>
                </a:lnTo>
                <a:lnTo>
                  <a:pt x="54071" y="127670"/>
                </a:lnTo>
                <a:lnTo>
                  <a:pt x="57459" y="105644"/>
                </a:lnTo>
                <a:lnTo>
                  <a:pt x="72026" y="69267"/>
                </a:lnTo>
                <a:lnTo>
                  <a:pt x="109818" y="35301"/>
                </a:lnTo>
                <a:lnTo>
                  <a:pt x="139765" y="28769"/>
                </a:lnTo>
                <a:lnTo>
                  <a:pt x="243590" y="28769"/>
                </a:lnTo>
                <a:lnTo>
                  <a:pt x="237284" y="23140"/>
                </a:lnTo>
                <a:lnTo>
                  <a:pt x="214505" y="10284"/>
                </a:lnTo>
                <a:lnTo>
                  <a:pt x="189108" y="2571"/>
                </a:lnTo>
                <a:lnTo>
                  <a:pt x="161094" y="0"/>
                </a:lnTo>
                <a:close/>
              </a:path>
              <a:path w="295275" h="394335">
                <a:moveTo>
                  <a:pt x="283352" y="239126"/>
                </a:moveTo>
                <a:lnTo>
                  <a:pt x="264158" y="280618"/>
                </a:lnTo>
                <a:lnTo>
                  <a:pt x="227648" y="316601"/>
                </a:lnTo>
                <a:lnTo>
                  <a:pt x="181282" y="327892"/>
                </a:lnTo>
                <a:lnTo>
                  <a:pt x="263826" y="327892"/>
                </a:lnTo>
                <a:lnTo>
                  <a:pt x="266013" y="324936"/>
                </a:lnTo>
                <a:lnTo>
                  <a:pt x="279534" y="300276"/>
                </a:lnTo>
                <a:lnTo>
                  <a:pt x="289245" y="274374"/>
                </a:lnTo>
                <a:lnTo>
                  <a:pt x="295142" y="247222"/>
                </a:lnTo>
                <a:lnTo>
                  <a:pt x="283352" y="239126"/>
                </a:lnTo>
                <a:close/>
              </a:path>
              <a:path w="295275" h="394335">
                <a:moveTo>
                  <a:pt x="243590" y="28769"/>
                </a:moveTo>
                <a:lnTo>
                  <a:pt x="139765" y="28769"/>
                </a:lnTo>
                <a:lnTo>
                  <a:pt x="149940" y="29582"/>
                </a:lnTo>
                <a:lnTo>
                  <a:pt x="159902" y="32018"/>
                </a:lnTo>
                <a:lnTo>
                  <a:pt x="195696" y="57147"/>
                </a:lnTo>
                <a:lnTo>
                  <a:pt x="212594" y="97274"/>
                </a:lnTo>
                <a:lnTo>
                  <a:pt x="215553" y="127670"/>
                </a:lnTo>
                <a:lnTo>
                  <a:pt x="293450" y="127670"/>
                </a:lnTo>
                <a:lnTo>
                  <a:pt x="292786" y="118461"/>
                </a:lnTo>
                <a:lnTo>
                  <a:pt x="285719" y="89216"/>
                </a:lnTo>
                <a:lnTo>
                  <a:pt x="273939" y="63441"/>
                </a:lnTo>
                <a:lnTo>
                  <a:pt x="257447" y="41139"/>
                </a:lnTo>
                <a:lnTo>
                  <a:pt x="243590" y="28769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457505" y="6125968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48" y="0"/>
                </a:moveTo>
                <a:lnTo>
                  <a:pt x="54222" y="25192"/>
                </a:lnTo>
                <a:lnTo>
                  <a:pt x="51412" y="40947"/>
                </a:lnTo>
                <a:lnTo>
                  <a:pt x="52126" y="49154"/>
                </a:lnTo>
                <a:lnTo>
                  <a:pt x="82543" y="81529"/>
                </a:lnTo>
                <a:lnTo>
                  <a:pt x="90248" y="82290"/>
                </a:lnTo>
                <a:lnTo>
                  <a:pt x="97952" y="81529"/>
                </a:lnTo>
                <a:lnTo>
                  <a:pt x="128016" y="49154"/>
                </a:lnTo>
                <a:lnTo>
                  <a:pt x="128718" y="40947"/>
                </a:lnTo>
                <a:lnTo>
                  <a:pt x="128016" y="32752"/>
                </a:lnTo>
                <a:lnTo>
                  <a:pt x="97952" y="750"/>
                </a:lnTo>
                <a:lnTo>
                  <a:pt x="90248" y="0"/>
                </a:lnTo>
                <a:close/>
              </a:path>
              <a:path w="175259" h="576579">
                <a:moveTo>
                  <a:pt x="121860" y="248053"/>
                </a:moveTo>
                <a:lnTo>
                  <a:pt x="37820" y="248053"/>
                </a:lnTo>
                <a:lnTo>
                  <a:pt x="43024" y="249755"/>
                </a:lnTo>
                <a:lnTo>
                  <a:pt x="50647" y="256512"/>
                </a:lnTo>
                <a:lnTo>
                  <a:pt x="57791" y="299633"/>
                </a:lnTo>
                <a:lnTo>
                  <a:pt x="58647" y="349378"/>
                </a:lnTo>
                <a:lnTo>
                  <a:pt x="58647" y="492452"/>
                </a:lnTo>
                <a:lnTo>
                  <a:pt x="55742" y="531634"/>
                </a:lnTo>
                <a:lnTo>
                  <a:pt x="26654" y="560447"/>
                </a:lnTo>
                <a:lnTo>
                  <a:pt x="5329" y="561755"/>
                </a:lnTo>
                <a:lnTo>
                  <a:pt x="5329" y="576354"/>
                </a:lnTo>
                <a:lnTo>
                  <a:pt x="174800" y="576354"/>
                </a:lnTo>
                <a:lnTo>
                  <a:pt x="174800" y="561755"/>
                </a:lnTo>
                <a:lnTo>
                  <a:pt x="163386" y="561403"/>
                </a:lnTo>
                <a:lnTo>
                  <a:pt x="153898" y="560344"/>
                </a:lnTo>
                <a:lnTo>
                  <a:pt x="124540" y="531595"/>
                </a:lnTo>
                <a:lnTo>
                  <a:pt x="121860" y="492452"/>
                </a:lnTo>
                <a:lnTo>
                  <a:pt x="121860" y="248053"/>
                </a:lnTo>
                <a:close/>
              </a:path>
              <a:path w="175259" h="576579">
                <a:moveTo>
                  <a:pt x="121860" y="194151"/>
                </a:moveTo>
                <a:lnTo>
                  <a:pt x="105106" y="194151"/>
                </a:lnTo>
                <a:lnTo>
                  <a:pt x="0" y="239548"/>
                </a:lnTo>
                <a:lnTo>
                  <a:pt x="5329" y="254128"/>
                </a:lnTo>
                <a:lnTo>
                  <a:pt x="12654" y="251472"/>
                </a:lnTo>
                <a:lnTo>
                  <a:pt x="19411" y="249573"/>
                </a:lnTo>
                <a:lnTo>
                  <a:pt x="25601" y="248433"/>
                </a:lnTo>
                <a:lnTo>
                  <a:pt x="31224" y="248053"/>
                </a:lnTo>
                <a:lnTo>
                  <a:pt x="121860" y="248053"/>
                </a:lnTo>
                <a:lnTo>
                  <a:pt x="121860" y="19415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36143" y="3467475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4">
                <a:moveTo>
                  <a:pt x="122237" y="0"/>
                </a:moveTo>
                <a:lnTo>
                  <a:pt x="0" y="0"/>
                </a:lnTo>
                <a:lnTo>
                  <a:pt x="0" y="15006"/>
                </a:lnTo>
                <a:lnTo>
                  <a:pt x="12645" y="15166"/>
                </a:lnTo>
                <a:lnTo>
                  <a:pt x="23177" y="16062"/>
                </a:lnTo>
                <a:lnTo>
                  <a:pt x="56024" y="41754"/>
                </a:lnTo>
                <a:lnTo>
                  <a:pt x="59024" y="237914"/>
                </a:lnTo>
                <a:lnTo>
                  <a:pt x="59547" y="262387"/>
                </a:lnTo>
                <a:lnTo>
                  <a:pt x="63737" y="302514"/>
                </a:lnTo>
                <a:lnTo>
                  <a:pt x="79073" y="343965"/>
                </a:lnTo>
                <a:lnTo>
                  <a:pt x="108551" y="372468"/>
                </a:lnTo>
                <a:lnTo>
                  <a:pt x="148142" y="382616"/>
                </a:lnTo>
                <a:lnTo>
                  <a:pt x="161118" y="381780"/>
                </a:lnTo>
                <a:lnTo>
                  <a:pt x="198035" y="369244"/>
                </a:lnTo>
                <a:lnTo>
                  <a:pt x="240273" y="332764"/>
                </a:lnTo>
                <a:lnTo>
                  <a:pt x="180130" y="332764"/>
                </a:lnTo>
                <a:lnTo>
                  <a:pt x="168577" y="331752"/>
                </a:lnTo>
                <a:lnTo>
                  <a:pt x="131778" y="306214"/>
                </a:lnTo>
                <a:lnTo>
                  <a:pt x="122237" y="248470"/>
                </a:lnTo>
                <a:lnTo>
                  <a:pt x="122237" y="0"/>
                </a:lnTo>
                <a:close/>
              </a:path>
              <a:path w="388619" h="382904">
                <a:moveTo>
                  <a:pt x="332314" y="303990"/>
                </a:moveTo>
                <a:lnTo>
                  <a:pt x="266588" y="303990"/>
                </a:lnTo>
                <a:lnTo>
                  <a:pt x="266588" y="382616"/>
                </a:lnTo>
                <a:lnTo>
                  <a:pt x="283729" y="382616"/>
                </a:lnTo>
                <a:lnTo>
                  <a:pt x="388071" y="336814"/>
                </a:lnTo>
                <a:lnTo>
                  <a:pt x="385335" y="329527"/>
                </a:lnTo>
                <a:lnTo>
                  <a:pt x="350481" y="329527"/>
                </a:lnTo>
                <a:lnTo>
                  <a:pt x="345612" y="327634"/>
                </a:lnTo>
                <a:lnTo>
                  <a:pt x="337235" y="320064"/>
                </a:lnTo>
                <a:lnTo>
                  <a:pt x="334188" y="313379"/>
                </a:lnTo>
                <a:lnTo>
                  <a:pt x="332314" y="303990"/>
                </a:lnTo>
                <a:close/>
              </a:path>
              <a:path w="388619" h="382904">
                <a:moveTo>
                  <a:pt x="329424" y="0"/>
                </a:moveTo>
                <a:lnTo>
                  <a:pt x="210600" y="0"/>
                </a:lnTo>
                <a:lnTo>
                  <a:pt x="210600" y="15006"/>
                </a:lnTo>
                <a:lnTo>
                  <a:pt x="226281" y="16062"/>
                </a:lnTo>
                <a:lnTo>
                  <a:pt x="239020" y="18402"/>
                </a:lnTo>
                <a:lnTo>
                  <a:pt x="265908" y="55192"/>
                </a:lnTo>
                <a:lnTo>
                  <a:pt x="266588" y="69718"/>
                </a:lnTo>
                <a:lnTo>
                  <a:pt x="266588" y="280074"/>
                </a:lnTo>
                <a:lnTo>
                  <a:pt x="228133" y="315108"/>
                </a:lnTo>
                <a:lnTo>
                  <a:pt x="188589" y="332080"/>
                </a:lnTo>
                <a:lnTo>
                  <a:pt x="180130" y="332764"/>
                </a:lnTo>
                <a:lnTo>
                  <a:pt x="240273" y="332764"/>
                </a:lnTo>
                <a:lnTo>
                  <a:pt x="245446" y="327523"/>
                </a:lnTo>
                <a:lnTo>
                  <a:pt x="266588" y="303990"/>
                </a:lnTo>
                <a:lnTo>
                  <a:pt x="332314" y="303990"/>
                </a:lnTo>
                <a:lnTo>
                  <a:pt x="329604" y="254054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4">
                <a:moveTo>
                  <a:pt x="382742" y="322620"/>
                </a:moveTo>
                <a:lnTo>
                  <a:pt x="375505" y="325644"/>
                </a:lnTo>
                <a:lnTo>
                  <a:pt x="368651" y="327802"/>
                </a:lnTo>
                <a:lnTo>
                  <a:pt x="362177" y="329096"/>
                </a:lnTo>
                <a:lnTo>
                  <a:pt x="356083" y="329527"/>
                </a:lnTo>
                <a:lnTo>
                  <a:pt x="385335" y="329527"/>
                </a:lnTo>
                <a:lnTo>
                  <a:pt x="382742" y="32262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22868" y="3725278"/>
            <a:ext cx="295275" cy="394335"/>
          </a:xfrm>
          <a:custGeom>
            <a:avLst/>
            <a:gdLst/>
            <a:ahLst/>
            <a:cxnLst/>
            <a:rect l="l" t="t" r="r" b="b"/>
            <a:pathLst>
              <a:path w="295275" h="394335">
                <a:moveTo>
                  <a:pt x="161094" y="0"/>
                </a:moveTo>
                <a:lnTo>
                  <a:pt x="97634" y="13329"/>
                </a:lnTo>
                <a:lnTo>
                  <a:pt x="45883" y="53303"/>
                </a:lnTo>
                <a:lnTo>
                  <a:pt x="11468" y="117085"/>
                </a:lnTo>
                <a:lnTo>
                  <a:pt x="2866" y="156843"/>
                </a:lnTo>
                <a:lnTo>
                  <a:pt x="0" y="201843"/>
                </a:lnTo>
                <a:lnTo>
                  <a:pt x="2796" y="243581"/>
                </a:lnTo>
                <a:lnTo>
                  <a:pt x="11202" y="280873"/>
                </a:lnTo>
                <a:lnTo>
                  <a:pt x="44752" y="341881"/>
                </a:lnTo>
                <a:lnTo>
                  <a:pt x="94023" y="380938"/>
                </a:lnTo>
                <a:lnTo>
                  <a:pt x="152340" y="393959"/>
                </a:lnTo>
                <a:lnTo>
                  <a:pt x="180066" y="391108"/>
                </a:lnTo>
                <a:lnTo>
                  <a:pt x="205365" y="382557"/>
                </a:lnTo>
                <a:lnTo>
                  <a:pt x="228237" y="368309"/>
                </a:lnTo>
                <a:lnTo>
                  <a:pt x="248683" y="348366"/>
                </a:lnTo>
                <a:lnTo>
                  <a:pt x="263830" y="327892"/>
                </a:lnTo>
                <a:lnTo>
                  <a:pt x="181282" y="327892"/>
                </a:lnTo>
                <a:lnTo>
                  <a:pt x="156370" y="324941"/>
                </a:lnTo>
                <a:lnTo>
                  <a:pt x="111658" y="301447"/>
                </a:lnTo>
                <a:lnTo>
                  <a:pt x="75142" y="255141"/>
                </a:lnTo>
                <a:lnTo>
                  <a:pt x="56290" y="190290"/>
                </a:lnTo>
                <a:lnTo>
                  <a:pt x="54082" y="151177"/>
                </a:lnTo>
                <a:lnTo>
                  <a:pt x="295153" y="151177"/>
                </a:lnTo>
                <a:lnTo>
                  <a:pt x="293459" y="127670"/>
                </a:lnTo>
                <a:lnTo>
                  <a:pt x="54082" y="127670"/>
                </a:lnTo>
                <a:lnTo>
                  <a:pt x="57470" y="105643"/>
                </a:lnTo>
                <a:lnTo>
                  <a:pt x="72037" y="69267"/>
                </a:lnTo>
                <a:lnTo>
                  <a:pt x="109816" y="35313"/>
                </a:lnTo>
                <a:lnTo>
                  <a:pt x="139765" y="28779"/>
                </a:lnTo>
                <a:lnTo>
                  <a:pt x="243595" y="28779"/>
                </a:lnTo>
                <a:lnTo>
                  <a:pt x="237284" y="23146"/>
                </a:lnTo>
                <a:lnTo>
                  <a:pt x="214505" y="10288"/>
                </a:lnTo>
                <a:lnTo>
                  <a:pt x="189108" y="2572"/>
                </a:lnTo>
                <a:lnTo>
                  <a:pt x="161094" y="0"/>
                </a:lnTo>
                <a:close/>
              </a:path>
              <a:path w="295275" h="394335">
                <a:moveTo>
                  <a:pt x="283342" y="239130"/>
                </a:moveTo>
                <a:lnTo>
                  <a:pt x="264158" y="280619"/>
                </a:lnTo>
                <a:lnTo>
                  <a:pt x="227657" y="316607"/>
                </a:lnTo>
                <a:lnTo>
                  <a:pt x="181282" y="327892"/>
                </a:lnTo>
                <a:lnTo>
                  <a:pt x="263830" y="327892"/>
                </a:lnTo>
                <a:lnTo>
                  <a:pt x="266013" y="324941"/>
                </a:lnTo>
                <a:lnTo>
                  <a:pt x="279535" y="300280"/>
                </a:lnTo>
                <a:lnTo>
                  <a:pt x="289250" y="274378"/>
                </a:lnTo>
                <a:lnTo>
                  <a:pt x="295153" y="247235"/>
                </a:lnTo>
                <a:lnTo>
                  <a:pt x="283342" y="239130"/>
                </a:lnTo>
                <a:close/>
              </a:path>
              <a:path w="295275" h="394335">
                <a:moveTo>
                  <a:pt x="243595" y="28779"/>
                </a:moveTo>
                <a:lnTo>
                  <a:pt x="139765" y="28779"/>
                </a:lnTo>
                <a:lnTo>
                  <a:pt x="149944" y="29590"/>
                </a:lnTo>
                <a:lnTo>
                  <a:pt x="159907" y="32022"/>
                </a:lnTo>
                <a:lnTo>
                  <a:pt x="195699" y="57150"/>
                </a:lnTo>
                <a:lnTo>
                  <a:pt x="212599" y="97275"/>
                </a:lnTo>
                <a:lnTo>
                  <a:pt x="215553" y="127670"/>
                </a:lnTo>
                <a:lnTo>
                  <a:pt x="293459" y="127670"/>
                </a:lnTo>
                <a:lnTo>
                  <a:pt x="292795" y="118466"/>
                </a:lnTo>
                <a:lnTo>
                  <a:pt x="285724" y="89221"/>
                </a:lnTo>
                <a:lnTo>
                  <a:pt x="273940" y="63446"/>
                </a:lnTo>
                <a:lnTo>
                  <a:pt x="257447" y="41143"/>
                </a:lnTo>
                <a:lnTo>
                  <a:pt x="243595" y="28779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751572" y="2045677"/>
            <a:ext cx="295275" cy="394335"/>
          </a:xfrm>
          <a:custGeom>
            <a:avLst/>
            <a:gdLst/>
            <a:ahLst/>
            <a:cxnLst/>
            <a:rect l="l" t="t" r="r" b="b"/>
            <a:pathLst>
              <a:path w="295275" h="394335">
                <a:moveTo>
                  <a:pt x="161094" y="0"/>
                </a:moveTo>
                <a:lnTo>
                  <a:pt x="97638" y="13329"/>
                </a:lnTo>
                <a:lnTo>
                  <a:pt x="45883" y="53303"/>
                </a:lnTo>
                <a:lnTo>
                  <a:pt x="11468" y="117085"/>
                </a:lnTo>
                <a:lnTo>
                  <a:pt x="2866" y="156842"/>
                </a:lnTo>
                <a:lnTo>
                  <a:pt x="0" y="201842"/>
                </a:lnTo>
                <a:lnTo>
                  <a:pt x="2796" y="243581"/>
                </a:lnTo>
                <a:lnTo>
                  <a:pt x="11202" y="280873"/>
                </a:lnTo>
                <a:lnTo>
                  <a:pt x="44752" y="341881"/>
                </a:lnTo>
                <a:lnTo>
                  <a:pt x="94023" y="380938"/>
                </a:lnTo>
                <a:lnTo>
                  <a:pt x="152340" y="393958"/>
                </a:lnTo>
                <a:lnTo>
                  <a:pt x="180067" y="391107"/>
                </a:lnTo>
                <a:lnTo>
                  <a:pt x="205369" y="382557"/>
                </a:lnTo>
                <a:lnTo>
                  <a:pt x="228242" y="368309"/>
                </a:lnTo>
                <a:lnTo>
                  <a:pt x="248683" y="348366"/>
                </a:lnTo>
                <a:lnTo>
                  <a:pt x="263830" y="327891"/>
                </a:lnTo>
                <a:lnTo>
                  <a:pt x="181282" y="327891"/>
                </a:lnTo>
                <a:lnTo>
                  <a:pt x="156377" y="324941"/>
                </a:lnTo>
                <a:lnTo>
                  <a:pt x="111659" y="301446"/>
                </a:lnTo>
                <a:lnTo>
                  <a:pt x="75142" y="255141"/>
                </a:lnTo>
                <a:lnTo>
                  <a:pt x="56290" y="190289"/>
                </a:lnTo>
                <a:lnTo>
                  <a:pt x="54082" y="151177"/>
                </a:lnTo>
                <a:lnTo>
                  <a:pt x="295153" y="151177"/>
                </a:lnTo>
                <a:lnTo>
                  <a:pt x="293460" y="127670"/>
                </a:lnTo>
                <a:lnTo>
                  <a:pt x="54082" y="127670"/>
                </a:lnTo>
                <a:lnTo>
                  <a:pt x="57470" y="105643"/>
                </a:lnTo>
                <a:lnTo>
                  <a:pt x="72037" y="69267"/>
                </a:lnTo>
                <a:lnTo>
                  <a:pt x="109816" y="35312"/>
                </a:lnTo>
                <a:lnTo>
                  <a:pt x="139765" y="28778"/>
                </a:lnTo>
                <a:lnTo>
                  <a:pt x="243597" y="28778"/>
                </a:lnTo>
                <a:lnTo>
                  <a:pt x="237288" y="23145"/>
                </a:lnTo>
                <a:lnTo>
                  <a:pt x="214509" y="10288"/>
                </a:lnTo>
                <a:lnTo>
                  <a:pt x="189110" y="2572"/>
                </a:lnTo>
                <a:lnTo>
                  <a:pt x="161094" y="0"/>
                </a:lnTo>
                <a:close/>
              </a:path>
              <a:path w="295275" h="394335">
                <a:moveTo>
                  <a:pt x="283342" y="239130"/>
                </a:moveTo>
                <a:lnTo>
                  <a:pt x="264158" y="280619"/>
                </a:lnTo>
                <a:lnTo>
                  <a:pt x="227657" y="316606"/>
                </a:lnTo>
                <a:lnTo>
                  <a:pt x="181282" y="327891"/>
                </a:lnTo>
                <a:lnTo>
                  <a:pt x="263830" y="327891"/>
                </a:lnTo>
                <a:lnTo>
                  <a:pt x="266013" y="324941"/>
                </a:lnTo>
                <a:lnTo>
                  <a:pt x="279535" y="300280"/>
                </a:lnTo>
                <a:lnTo>
                  <a:pt x="289250" y="274378"/>
                </a:lnTo>
                <a:lnTo>
                  <a:pt x="295153" y="247235"/>
                </a:lnTo>
                <a:lnTo>
                  <a:pt x="283342" y="239130"/>
                </a:lnTo>
                <a:close/>
              </a:path>
              <a:path w="295275" h="394335">
                <a:moveTo>
                  <a:pt x="243597" y="28778"/>
                </a:moveTo>
                <a:lnTo>
                  <a:pt x="139765" y="28778"/>
                </a:lnTo>
                <a:lnTo>
                  <a:pt x="149944" y="29589"/>
                </a:lnTo>
                <a:lnTo>
                  <a:pt x="159907" y="32022"/>
                </a:lnTo>
                <a:lnTo>
                  <a:pt x="195707" y="57150"/>
                </a:lnTo>
                <a:lnTo>
                  <a:pt x="212603" y="97275"/>
                </a:lnTo>
                <a:lnTo>
                  <a:pt x="215553" y="127670"/>
                </a:lnTo>
                <a:lnTo>
                  <a:pt x="293460" y="127670"/>
                </a:lnTo>
                <a:lnTo>
                  <a:pt x="292797" y="118466"/>
                </a:lnTo>
                <a:lnTo>
                  <a:pt x="285728" y="89221"/>
                </a:lnTo>
                <a:lnTo>
                  <a:pt x="273945" y="63446"/>
                </a:lnTo>
                <a:lnTo>
                  <a:pt x="257447" y="41143"/>
                </a:lnTo>
                <a:lnTo>
                  <a:pt x="243597" y="28778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68529" y="1461866"/>
            <a:ext cx="295275" cy="394335"/>
          </a:xfrm>
          <a:custGeom>
            <a:avLst/>
            <a:gdLst/>
            <a:ahLst/>
            <a:cxnLst/>
            <a:rect l="l" t="t" r="r" b="b"/>
            <a:pathLst>
              <a:path w="295275" h="394335">
                <a:moveTo>
                  <a:pt x="161094" y="0"/>
                </a:moveTo>
                <a:lnTo>
                  <a:pt x="97638" y="13329"/>
                </a:lnTo>
                <a:lnTo>
                  <a:pt x="45883" y="53303"/>
                </a:lnTo>
                <a:lnTo>
                  <a:pt x="11472" y="117085"/>
                </a:lnTo>
                <a:lnTo>
                  <a:pt x="2868" y="156843"/>
                </a:lnTo>
                <a:lnTo>
                  <a:pt x="0" y="201843"/>
                </a:lnTo>
                <a:lnTo>
                  <a:pt x="2796" y="243581"/>
                </a:lnTo>
                <a:lnTo>
                  <a:pt x="11202" y="280873"/>
                </a:lnTo>
                <a:lnTo>
                  <a:pt x="44752" y="341881"/>
                </a:lnTo>
                <a:lnTo>
                  <a:pt x="94023" y="380938"/>
                </a:lnTo>
                <a:lnTo>
                  <a:pt x="152340" y="393959"/>
                </a:lnTo>
                <a:lnTo>
                  <a:pt x="180068" y="391108"/>
                </a:lnTo>
                <a:lnTo>
                  <a:pt x="205370" y="382557"/>
                </a:lnTo>
                <a:lnTo>
                  <a:pt x="228246" y="368309"/>
                </a:lnTo>
                <a:lnTo>
                  <a:pt x="248693" y="348366"/>
                </a:lnTo>
                <a:lnTo>
                  <a:pt x="263835" y="327892"/>
                </a:lnTo>
                <a:lnTo>
                  <a:pt x="181282" y="327892"/>
                </a:lnTo>
                <a:lnTo>
                  <a:pt x="156374" y="324941"/>
                </a:lnTo>
                <a:lnTo>
                  <a:pt x="111659" y="301447"/>
                </a:lnTo>
                <a:lnTo>
                  <a:pt x="75142" y="255141"/>
                </a:lnTo>
                <a:lnTo>
                  <a:pt x="56290" y="190290"/>
                </a:lnTo>
                <a:lnTo>
                  <a:pt x="54082" y="151177"/>
                </a:lnTo>
                <a:lnTo>
                  <a:pt x="295153" y="151177"/>
                </a:lnTo>
                <a:lnTo>
                  <a:pt x="293460" y="127670"/>
                </a:lnTo>
                <a:lnTo>
                  <a:pt x="54082" y="127670"/>
                </a:lnTo>
                <a:lnTo>
                  <a:pt x="57470" y="105643"/>
                </a:lnTo>
                <a:lnTo>
                  <a:pt x="72037" y="69267"/>
                </a:lnTo>
                <a:lnTo>
                  <a:pt x="109825" y="35313"/>
                </a:lnTo>
                <a:lnTo>
                  <a:pt x="139775" y="28779"/>
                </a:lnTo>
                <a:lnTo>
                  <a:pt x="243598" y="28779"/>
                </a:lnTo>
                <a:lnTo>
                  <a:pt x="237288" y="23146"/>
                </a:lnTo>
                <a:lnTo>
                  <a:pt x="214509" y="10288"/>
                </a:lnTo>
                <a:lnTo>
                  <a:pt x="189110" y="2572"/>
                </a:lnTo>
                <a:lnTo>
                  <a:pt x="161094" y="0"/>
                </a:lnTo>
                <a:close/>
              </a:path>
              <a:path w="295275" h="394335">
                <a:moveTo>
                  <a:pt x="283352" y="239130"/>
                </a:moveTo>
                <a:lnTo>
                  <a:pt x="264159" y="280619"/>
                </a:lnTo>
                <a:lnTo>
                  <a:pt x="227659" y="316607"/>
                </a:lnTo>
                <a:lnTo>
                  <a:pt x="181282" y="327892"/>
                </a:lnTo>
                <a:lnTo>
                  <a:pt x="263835" y="327892"/>
                </a:lnTo>
                <a:lnTo>
                  <a:pt x="266017" y="324941"/>
                </a:lnTo>
                <a:lnTo>
                  <a:pt x="279537" y="300280"/>
                </a:lnTo>
                <a:lnTo>
                  <a:pt x="289250" y="274378"/>
                </a:lnTo>
                <a:lnTo>
                  <a:pt x="295153" y="247235"/>
                </a:lnTo>
                <a:lnTo>
                  <a:pt x="283352" y="239130"/>
                </a:lnTo>
                <a:close/>
              </a:path>
              <a:path w="295275" h="394335">
                <a:moveTo>
                  <a:pt x="243598" y="28779"/>
                </a:moveTo>
                <a:lnTo>
                  <a:pt x="139775" y="28779"/>
                </a:lnTo>
                <a:lnTo>
                  <a:pt x="149949" y="29590"/>
                </a:lnTo>
                <a:lnTo>
                  <a:pt x="159910" y="32022"/>
                </a:lnTo>
                <a:lnTo>
                  <a:pt x="195708" y="57150"/>
                </a:lnTo>
                <a:lnTo>
                  <a:pt x="212604" y="97275"/>
                </a:lnTo>
                <a:lnTo>
                  <a:pt x="215564" y="127670"/>
                </a:lnTo>
                <a:lnTo>
                  <a:pt x="293460" y="127670"/>
                </a:lnTo>
                <a:lnTo>
                  <a:pt x="292797" y="118466"/>
                </a:lnTo>
                <a:lnTo>
                  <a:pt x="285728" y="89221"/>
                </a:lnTo>
                <a:lnTo>
                  <a:pt x="273945" y="63446"/>
                </a:lnTo>
                <a:lnTo>
                  <a:pt x="257447" y="41143"/>
                </a:lnTo>
                <a:lnTo>
                  <a:pt x="243598" y="28779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310672" y="2539113"/>
            <a:ext cx="295275" cy="394335"/>
          </a:xfrm>
          <a:custGeom>
            <a:avLst/>
            <a:gdLst/>
            <a:ahLst/>
            <a:cxnLst/>
            <a:rect l="l" t="t" r="r" b="b"/>
            <a:pathLst>
              <a:path w="295275" h="394335">
                <a:moveTo>
                  <a:pt x="161094" y="0"/>
                </a:moveTo>
                <a:lnTo>
                  <a:pt x="97634" y="13329"/>
                </a:lnTo>
                <a:lnTo>
                  <a:pt x="45883" y="53303"/>
                </a:lnTo>
                <a:lnTo>
                  <a:pt x="11468" y="117085"/>
                </a:lnTo>
                <a:lnTo>
                  <a:pt x="2866" y="156843"/>
                </a:lnTo>
                <a:lnTo>
                  <a:pt x="0" y="201843"/>
                </a:lnTo>
                <a:lnTo>
                  <a:pt x="2796" y="243582"/>
                </a:lnTo>
                <a:lnTo>
                  <a:pt x="11201" y="280873"/>
                </a:lnTo>
                <a:lnTo>
                  <a:pt x="44752" y="341882"/>
                </a:lnTo>
                <a:lnTo>
                  <a:pt x="94022" y="380938"/>
                </a:lnTo>
                <a:lnTo>
                  <a:pt x="152330" y="393959"/>
                </a:lnTo>
                <a:lnTo>
                  <a:pt x="180062" y="391108"/>
                </a:lnTo>
                <a:lnTo>
                  <a:pt x="205364" y="382557"/>
                </a:lnTo>
                <a:lnTo>
                  <a:pt x="228237" y="368309"/>
                </a:lnTo>
                <a:lnTo>
                  <a:pt x="248683" y="348366"/>
                </a:lnTo>
                <a:lnTo>
                  <a:pt x="263829" y="327892"/>
                </a:lnTo>
                <a:lnTo>
                  <a:pt x="181282" y="327892"/>
                </a:lnTo>
                <a:lnTo>
                  <a:pt x="156371" y="324942"/>
                </a:lnTo>
                <a:lnTo>
                  <a:pt x="111658" y="301447"/>
                </a:lnTo>
                <a:lnTo>
                  <a:pt x="75142" y="255142"/>
                </a:lnTo>
                <a:lnTo>
                  <a:pt x="56290" y="190290"/>
                </a:lnTo>
                <a:lnTo>
                  <a:pt x="54082" y="151177"/>
                </a:lnTo>
                <a:lnTo>
                  <a:pt x="295153" y="151177"/>
                </a:lnTo>
                <a:lnTo>
                  <a:pt x="293459" y="127670"/>
                </a:lnTo>
                <a:lnTo>
                  <a:pt x="54082" y="127670"/>
                </a:lnTo>
                <a:lnTo>
                  <a:pt x="57470" y="105644"/>
                </a:lnTo>
                <a:lnTo>
                  <a:pt x="72037" y="69267"/>
                </a:lnTo>
                <a:lnTo>
                  <a:pt x="109816" y="35313"/>
                </a:lnTo>
                <a:lnTo>
                  <a:pt x="139765" y="28779"/>
                </a:lnTo>
                <a:lnTo>
                  <a:pt x="243595" y="28779"/>
                </a:lnTo>
                <a:lnTo>
                  <a:pt x="237284" y="23146"/>
                </a:lnTo>
                <a:lnTo>
                  <a:pt x="214505" y="10288"/>
                </a:lnTo>
                <a:lnTo>
                  <a:pt x="189108" y="2572"/>
                </a:lnTo>
                <a:lnTo>
                  <a:pt x="161094" y="0"/>
                </a:lnTo>
                <a:close/>
              </a:path>
              <a:path w="295275" h="394335">
                <a:moveTo>
                  <a:pt x="283342" y="239130"/>
                </a:moveTo>
                <a:lnTo>
                  <a:pt x="264158" y="280619"/>
                </a:lnTo>
                <a:lnTo>
                  <a:pt x="227653" y="316607"/>
                </a:lnTo>
                <a:lnTo>
                  <a:pt x="181282" y="327892"/>
                </a:lnTo>
                <a:lnTo>
                  <a:pt x="263829" y="327892"/>
                </a:lnTo>
                <a:lnTo>
                  <a:pt x="266011" y="324942"/>
                </a:lnTo>
                <a:lnTo>
                  <a:pt x="279532" y="300280"/>
                </a:lnTo>
                <a:lnTo>
                  <a:pt x="289245" y="274379"/>
                </a:lnTo>
                <a:lnTo>
                  <a:pt x="295153" y="247236"/>
                </a:lnTo>
                <a:lnTo>
                  <a:pt x="283342" y="239130"/>
                </a:lnTo>
                <a:close/>
              </a:path>
              <a:path w="295275" h="394335">
                <a:moveTo>
                  <a:pt x="243595" y="28779"/>
                </a:moveTo>
                <a:lnTo>
                  <a:pt x="139765" y="28779"/>
                </a:lnTo>
                <a:lnTo>
                  <a:pt x="149944" y="29590"/>
                </a:lnTo>
                <a:lnTo>
                  <a:pt x="159907" y="32022"/>
                </a:lnTo>
                <a:lnTo>
                  <a:pt x="195698" y="57151"/>
                </a:lnTo>
                <a:lnTo>
                  <a:pt x="212598" y="97276"/>
                </a:lnTo>
                <a:lnTo>
                  <a:pt x="215553" y="127670"/>
                </a:lnTo>
                <a:lnTo>
                  <a:pt x="293459" y="127670"/>
                </a:lnTo>
                <a:lnTo>
                  <a:pt x="292795" y="118466"/>
                </a:lnTo>
                <a:lnTo>
                  <a:pt x="285724" y="89221"/>
                </a:lnTo>
                <a:lnTo>
                  <a:pt x="273940" y="63446"/>
                </a:lnTo>
                <a:lnTo>
                  <a:pt x="257447" y="41143"/>
                </a:lnTo>
                <a:lnTo>
                  <a:pt x="243595" y="28779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52549" y="4252620"/>
            <a:ext cx="295275" cy="394335"/>
          </a:xfrm>
          <a:custGeom>
            <a:avLst/>
            <a:gdLst/>
            <a:ahLst/>
            <a:cxnLst/>
            <a:rect l="l" t="t" r="r" b="b"/>
            <a:pathLst>
              <a:path w="295275" h="394335">
                <a:moveTo>
                  <a:pt x="161094" y="0"/>
                </a:moveTo>
                <a:lnTo>
                  <a:pt x="97634" y="13329"/>
                </a:lnTo>
                <a:lnTo>
                  <a:pt x="45883" y="53303"/>
                </a:lnTo>
                <a:lnTo>
                  <a:pt x="11468" y="117085"/>
                </a:lnTo>
                <a:lnTo>
                  <a:pt x="2866" y="156843"/>
                </a:lnTo>
                <a:lnTo>
                  <a:pt x="0" y="201843"/>
                </a:lnTo>
                <a:lnTo>
                  <a:pt x="2796" y="243581"/>
                </a:lnTo>
                <a:lnTo>
                  <a:pt x="11202" y="280873"/>
                </a:lnTo>
                <a:lnTo>
                  <a:pt x="44752" y="341881"/>
                </a:lnTo>
                <a:lnTo>
                  <a:pt x="94023" y="380938"/>
                </a:lnTo>
                <a:lnTo>
                  <a:pt x="152340" y="393959"/>
                </a:lnTo>
                <a:lnTo>
                  <a:pt x="180066" y="391108"/>
                </a:lnTo>
                <a:lnTo>
                  <a:pt x="205365" y="382557"/>
                </a:lnTo>
                <a:lnTo>
                  <a:pt x="228237" y="368309"/>
                </a:lnTo>
                <a:lnTo>
                  <a:pt x="248683" y="348366"/>
                </a:lnTo>
                <a:lnTo>
                  <a:pt x="263830" y="327892"/>
                </a:lnTo>
                <a:lnTo>
                  <a:pt x="181282" y="327892"/>
                </a:lnTo>
                <a:lnTo>
                  <a:pt x="156370" y="324941"/>
                </a:lnTo>
                <a:lnTo>
                  <a:pt x="111658" y="301447"/>
                </a:lnTo>
                <a:lnTo>
                  <a:pt x="75142" y="255142"/>
                </a:lnTo>
                <a:lnTo>
                  <a:pt x="56290" y="190290"/>
                </a:lnTo>
                <a:lnTo>
                  <a:pt x="54082" y="151177"/>
                </a:lnTo>
                <a:lnTo>
                  <a:pt x="295153" y="151177"/>
                </a:lnTo>
                <a:lnTo>
                  <a:pt x="293459" y="127670"/>
                </a:lnTo>
                <a:lnTo>
                  <a:pt x="54082" y="127670"/>
                </a:lnTo>
                <a:lnTo>
                  <a:pt x="57470" y="105644"/>
                </a:lnTo>
                <a:lnTo>
                  <a:pt x="72037" y="69267"/>
                </a:lnTo>
                <a:lnTo>
                  <a:pt x="109816" y="35313"/>
                </a:lnTo>
                <a:lnTo>
                  <a:pt x="139765" y="28779"/>
                </a:lnTo>
                <a:lnTo>
                  <a:pt x="243595" y="28779"/>
                </a:lnTo>
                <a:lnTo>
                  <a:pt x="237284" y="23146"/>
                </a:lnTo>
                <a:lnTo>
                  <a:pt x="214505" y="10288"/>
                </a:lnTo>
                <a:lnTo>
                  <a:pt x="189108" y="2572"/>
                </a:lnTo>
                <a:lnTo>
                  <a:pt x="161094" y="0"/>
                </a:lnTo>
                <a:close/>
              </a:path>
              <a:path w="295275" h="394335">
                <a:moveTo>
                  <a:pt x="283342" y="239130"/>
                </a:moveTo>
                <a:lnTo>
                  <a:pt x="264158" y="280619"/>
                </a:lnTo>
                <a:lnTo>
                  <a:pt x="227657" y="316607"/>
                </a:lnTo>
                <a:lnTo>
                  <a:pt x="181282" y="327892"/>
                </a:lnTo>
                <a:lnTo>
                  <a:pt x="263830" y="327892"/>
                </a:lnTo>
                <a:lnTo>
                  <a:pt x="266013" y="324941"/>
                </a:lnTo>
                <a:lnTo>
                  <a:pt x="279535" y="300280"/>
                </a:lnTo>
                <a:lnTo>
                  <a:pt x="289250" y="274379"/>
                </a:lnTo>
                <a:lnTo>
                  <a:pt x="295153" y="247236"/>
                </a:lnTo>
                <a:lnTo>
                  <a:pt x="283342" y="239130"/>
                </a:lnTo>
                <a:close/>
              </a:path>
              <a:path w="295275" h="394335">
                <a:moveTo>
                  <a:pt x="243595" y="28779"/>
                </a:moveTo>
                <a:lnTo>
                  <a:pt x="139765" y="28779"/>
                </a:lnTo>
                <a:lnTo>
                  <a:pt x="149944" y="29590"/>
                </a:lnTo>
                <a:lnTo>
                  <a:pt x="159907" y="32022"/>
                </a:lnTo>
                <a:lnTo>
                  <a:pt x="195707" y="57150"/>
                </a:lnTo>
                <a:lnTo>
                  <a:pt x="212599" y="97276"/>
                </a:lnTo>
                <a:lnTo>
                  <a:pt x="215553" y="127670"/>
                </a:lnTo>
                <a:lnTo>
                  <a:pt x="293459" y="127670"/>
                </a:lnTo>
                <a:lnTo>
                  <a:pt x="292795" y="118466"/>
                </a:lnTo>
                <a:lnTo>
                  <a:pt x="285724" y="89221"/>
                </a:lnTo>
                <a:lnTo>
                  <a:pt x="273940" y="63446"/>
                </a:lnTo>
                <a:lnTo>
                  <a:pt x="257447" y="41143"/>
                </a:lnTo>
                <a:lnTo>
                  <a:pt x="243595" y="28779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812839" y="4018066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8" y="25183"/>
                </a:lnTo>
                <a:lnTo>
                  <a:pt x="51422" y="40939"/>
                </a:lnTo>
                <a:lnTo>
                  <a:pt x="52135" y="49145"/>
                </a:lnTo>
                <a:lnTo>
                  <a:pt x="82549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6" y="49145"/>
                </a:lnTo>
                <a:lnTo>
                  <a:pt x="128729" y="40939"/>
                </a:lnTo>
                <a:lnTo>
                  <a:pt x="128026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31" y="248048"/>
                </a:lnTo>
                <a:lnTo>
                  <a:pt x="43035" y="249737"/>
                </a:lnTo>
                <a:lnTo>
                  <a:pt x="50658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6"/>
                </a:lnTo>
                <a:lnTo>
                  <a:pt x="163392" y="561402"/>
                </a:lnTo>
                <a:lnTo>
                  <a:pt x="153904" y="560339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9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47810" y="2418798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80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57" y="81517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80">
                <a:moveTo>
                  <a:pt x="12186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1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00" y="576349"/>
                </a:lnTo>
                <a:lnTo>
                  <a:pt x="174800" y="561756"/>
                </a:lnTo>
                <a:lnTo>
                  <a:pt x="163388" y="561402"/>
                </a:lnTo>
                <a:lnTo>
                  <a:pt x="153902" y="560339"/>
                </a:lnTo>
                <a:lnTo>
                  <a:pt x="124535" y="531589"/>
                </a:lnTo>
                <a:lnTo>
                  <a:pt x="121860" y="492446"/>
                </a:lnTo>
                <a:lnTo>
                  <a:pt x="121860" y="248048"/>
                </a:lnTo>
                <a:close/>
              </a:path>
              <a:path w="175259" h="576580">
                <a:moveTo>
                  <a:pt x="121860" y="194141"/>
                </a:moveTo>
                <a:lnTo>
                  <a:pt x="105106" y="194141"/>
                </a:lnTo>
                <a:lnTo>
                  <a:pt x="0" y="239539"/>
                </a:lnTo>
                <a:lnTo>
                  <a:pt x="5329" y="254129"/>
                </a:lnTo>
                <a:lnTo>
                  <a:pt x="12656" y="251468"/>
                </a:lnTo>
                <a:lnTo>
                  <a:pt x="19415" y="249568"/>
                </a:lnTo>
                <a:lnTo>
                  <a:pt x="25605" y="248428"/>
                </a:lnTo>
                <a:lnTo>
                  <a:pt x="31224" y="248048"/>
                </a:lnTo>
                <a:lnTo>
                  <a:pt x="121860" y="248048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664423" y="1080552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80">
                <a:moveTo>
                  <a:pt x="9025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9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4" y="49145"/>
                </a:lnTo>
                <a:lnTo>
                  <a:pt x="128729" y="40939"/>
                </a:lnTo>
                <a:lnTo>
                  <a:pt x="128024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80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58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6"/>
                </a:lnTo>
                <a:lnTo>
                  <a:pt x="163392" y="561402"/>
                </a:lnTo>
                <a:lnTo>
                  <a:pt x="153904" y="560339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80">
                <a:moveTo>
                  <a:pt x="121870" y="194141"/>
                </a:moveTo>
                <a:lnTo>
                  <a:pt x="105117" y="194141"/>
                </a:lnTo>
                <a:lnTo>
                  <a:pt x="0" y="239540"/>
                </a:lnTo>
                <a:lnTo>
                  <a:pt x="5329" y="254129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779361" y="2289834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80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57" y="81517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80">
                <a:moveTo>
                  <a:pt x="12186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1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00" y="576349"/>
                </a:lnTo>
                <a:lnTo>
                  <a:pt x="174800" y="561755"/>
                </a:lnTo>
                <a:lnTo>
                  <a:pt x="163388" y="561401"/>
                </a:lnTo>
                <a:lnTo>
                  <a:pt x="153902" y="560338"/>
                </a:lnTo>
                <a:lnTo>
                  <a:pt x="124535" y="531589"/>
                </a:lnTo>
                <a:lnTo>
                  <a:pt x="121860" y="492446"/>
                </a:lnTo>
                <a:lnTo>
                  <a:pt x="121860" y="248048"/>
                </a:lnTo>
                <a:close/>
              </a:path>
              <a:path w="175259" h="576580">
                <a:moveTo>
                  <a:pt x="121860" y="194141"/>
                </a:moveTo>
                <a:lnTo>
                  <a:pt x="105106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56" y="251468"/>
                </a:lnTo>
                <a:lnTo>
                  <a:pt x="19415" y="249568"/>
                </a:lnTo>
                <a:lnTo>
                  <a:pt x="25605" y="248428"/>
                </a:lnTo>
                <a:lnTo>
                  <a:pt x="31224" y="248048"/>
                </a:lnTo>
                <a:lnTo>
                  <a:pt x="121860" y="248048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490920" y="5639515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9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6" y="49145"/>
                </a:lnTo>
                <a:lnTo>
                  <a:pt x="128729" y="40939"/>
                </a:lnTo>
                <a:lnTo>
                  <a:pt x="128026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31" y="248048"/>
                </a:lnTo>
                <a:lnTo>
                  <a:pt x="43035" y="249737"/>
                </a:lnTo>
                <a:lnTo>
                  <a:pt x="50658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5"/>
                </a:lnTo>
                <a:lnTo>
                  <a:pt x="163392" y="561401"/>
                </a:lnTo>
                <a:lnTo>
                  <a:pt x="153904" y="560338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974727" y="8696692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4" y="49145"/>
                </a:lnTo>
                <a:lnTo>
                  <a:pt x="128729" y="40939"/>
                </a:lnTo>
                <a:lnTo>
                  <a:pt x="128024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5"/>
                </a:lnTo>
                <a:lnTo>
                  <a:pt x="163392" y="561401"/>
                </a:lnTo>
                <a:lnTo>
                  <a:pt x="153904" y="560338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616008" y="7369134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69" y="0"/>
                </a:moveTo>
                <a:lnTo>
                  <a:pt x="54228" y="25183"/>
                </a:lnTo>
                <a:lnTo>
                  <a:pt x="51422" y="40939"/>
                </a:lnTo>
                <a:lnTo>
                  <a:pt x="52135" y="49145"/>
                </a:lnTo>
                <a:lnTo>
                  <a:pt x="82553" y="81517"/>
                </a:lnTo>
                <a:lnTo>
                  <a:pt x="90269" y="82277"/>
                </a:lnTo>
                <a:lnTo>
                  <a:pt x="97967" y="81517"/>
                </a:lnTo>
                <a:lnTo>
                  <a:pt x="128026" y="49145"/>
                </a:lnTo>
                <a:lnTo>
                  <a:pt x="128729" y="40939"/>
                </a:lnTo>
                <a:lnTo>
                  <a:pt x="128026" y="32745"/>
                </a:lnTo>
                <a:lnTo>
                  <a:pt x="97967" y="748"/>
                </a:lnTo>
                <a:lnTo>
                  <a:pt x="9026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31" y="248048"/>
                </a:lnTo>
                <a:lnTo>
                  <a:pt x="43045" y="249737"/>
                </a:lnTo>
                <a:lnTo>
                  <a:pt x="50658" y="256498"/>
                </a:lnTo>
                <a:lnTo>
                  <a:pt x="57795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51" y="531627"/>
                </a:lnTo>
                <a:lnTo>
                  <a:pt x="26661" y="560441"/>
                </a:lnTo>
                <a:lnTo>
                  <a:pt x="5340" y="561755"/>
                </a:lnTo>
                <a:lnTo>
                  <a:pt x="5340" y="576349"/>
                </a:lnTo>
                <a:lnTo>
                  <a:pt x="174811" y="576349"/>
                </a:lnTo>
                <a:lnTo>
                  <a:pt x="174811" y="561755"/>
                </a:lnTo>
                <a:lnTo>
                  <a:pt x="163392" y="561401"/>
                </a:lnTo>
                <a:lnTo>
                  <a:pt x="153904" y="560338"/>
                </a:lnTo>
                <a:lnTo>
                  <a:pt x="124546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40" y="254128"/>
                </a:lnTo>
                <a:lnTo>
                  <a:pt x="12666" y="251468"/>
                </a:lnTo>
                <a:lnTo>
                  <a:pt x="19426" y="249568"/>
                </a:lnTo>
                <a:lnTo>
                  <a:pt x="25616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624696" y="4469992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18" y="25182"/>
                </a:lnTo>
                <a:lnTo>
                  <a:pt x="51412" y="40938"/>
                </a:lnTo>
                <a:lnTo>
                  <a:pt x="52125" y="49144"/>
                </a:lnTo>
                <a:lnTo>
                  <a:pt x="82543" y="81517"/>
                </a:lnTo>
                <a:lnTo>
                  <a:pt x="90259" y="82277"/>
                </a:lnTo>
                <a:lnTo>
                  <a:pt x="97957" y="81517"/>
                </a:lnTo>
                <a:lnTo>
                  <a:pt x="128016" y="49144"/>
                </a:lnTo>
                <a:lnTo>
                  <a:pt x="128718" y="40938"/>
                </a:lnTo>
                <a:lnTo>
                  <a:pt x="128016" y="32744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60" y="248047"/>
                </a:moveTo>
                <a:lnTo>
                  <a:pt x="37820" y="248047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3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1" y="560441"/>
                </a:lnTo>
                <a:lnTo>
                  <a:pt x="5329" y="561755"/>
                </a:lnTo>
                <a:lnTo>
                  <a:pt x="5329" y="576348"/>
                </a:lnTo>
                <a:lnTo>
                  <a:pt x="174800" y="576348"/>
                </a:lnTo>
                <a:lnTo>
                  <a:pt x="174800" y="561755"/>
                </a:lnTo>
                <a:lnTo>
                  <a:pt x="163382" y="561401"/>
                </a:lnTo>
                <a:lnTo>
                  <a:pt x="153894" y="560338"/>
                </a:lnTo>
                <a:lnTo>
                  <a:pt x="124535" y="531588"/>
                </a:lnTo>
                <a:lnTo>
                  <a:pt x="121860" y="492446"/>
                </a:lnTo>
                <a:lnTo>
                  <a:pt x="121860" y="248047"/>
                </a:lnTo>
                <a:close/>
              </a:path>
              <a:path w="175259" h="576579">
                <a:moveTo>
                  <a:pt x="121860" y="194141"/>
                </a:moveTo>
                <a:lnTo>
                  <a:pt x="105106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56" y="251467"/>
                </a:lnTo>
                <a:lnTo>
                  <a:pt x="19415" y="249567"/>
                </a:lnTo>
                <a:lnTo>
                  <a:pt x="25605" y="248427"/>
                </a:lnTo>
                <a:lnTo>
                  <a:pt x="31224" y="248047"/>
                </a:lnTo>
                <a:lnTo>
                  <a:pt x="121860" y="248047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102652" y="3090838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3" y="81517"/>
                </a:lnTo>
                <a:lnTo>
                  <a:pt x="90259" y="82277"/>
                </a:lnTo>
                <a:lnTo>
                  <a:pt x="97957" y="81517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6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1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00" y="576349"/>
                </a:lnTo>
                <a:lnTo>
                  <a:pt x="174800" y="561756"/>
                </a:lnTo>
                <a:lnTo>
                  <a:pt x="163382" y="561402"/>
                </a:lnTo>
                <a:lnTo>
                  <a:pt x="153894" y="560339"/>
                </a:lnTo>
                <a:lnTo>
                  <a:pt x="124535" y="531589"/>
                </a:lnTo>
                <a:lnTo>
                  <a:pt x="121860" y="492446"/>
                </a:lnTo>
                <a:lnTo>
                  <a:pt x="121860" y="248048"/>
                </a:lnTo>
                <a:close/>
              </a:path>
              <a:path w="175259" h="576579">
                <a:moveTo>
                  <a:pt x="121860" y="194141"/>
                </a:moveTo>
                <a:lnTo>
                  <a:pt x="105106" y="194141"/>
                </a:lnTo>
                <a:lnTo>
                  <a:pt x="0" y="239539"/>
                </a:lnTo>
                <a:lnTo>
                  <a:pt x="5329" y="254129"/>
                </a:lnTo>
                <a:lnTo>
                  <a:pt x="12656" y="251468"/>
                </a:lnTo>
                <a:lnTo>
                  <a:pt x="19415" y="249568"/>
                </a:lnTo>
                <a:lnTo>
                  <a:pt x="25605" y="248428"/>
                </a:lnTo>
                <a:lnTo>
                  <a:pt x="31224" y="248048"/>
                </a:lnTo>
                <a:lnTo>
                  <a:pt x="121860" y="248048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505005" y="1765879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80">
                <a:moveTo>
                  <a:pt x="9025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4" y="49145"/>
                </a:lnTo>
                <a:lnTo>
                  <a:pt x="128729" y="40939"/>
                </a:lnTo>
                <a:lnTo>
                  <a:pt x="128024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80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5"/>
                </a:lnTo>
                <a:lnTo>
                  <a:pt x="163392" y="561401"/>
                </a:lnTo>
                <a:lnTo>
                  <a:pt x="153904" y="560338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80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780860" y="3419303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69" y="0"/>
                </a:moveTo>
                <a:lnTo>
                  <a:pt x="54228" y="25183"/>
                </a:lnTo>
                <a:lnTo>
                  <a:pt x="51422" y="40939"/>
                </a:lnTo>
                <a:lnTo>
                  <a:pt x="52135" y="49145"/>
                </a:lnTo>
                <a:lnTo>
                  <a:pt x="82553" y="81518"/>
                </a:lnTo>
                <a:lnTo>
                  <a:pt x="90269" y="82278"/>
                </a:lnTo>
                <a:lnTo>
                  <a:pt x="97967" y="81518"/>
                </a:lnTo>
                <a:lnTo>
                  <a:pt x="128026" y="49145"/>
                </a:lnTo>
                <a:lnTo>
                  <a:pt x="128729" y="40939"/>
                </a:lnTo>
                <a:lnTo>
                  <a:pt x="128026" y="32745"/>
                </a:lnTo>
                <a:lnTo>
                  <a:pt x="97967" y="748"/>
                </a:lnTo>
                <a:lnTo>
                  <a:pt x="9026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31" y="248048"/>
                </a:lnTo>
                <a:lnTo>
                  <a:pt x="43045" y="249737"/>
                </a:lnTo>
                <a:lnTo>
                  <a:pt x="50658" y="256498"/>
                </a:lnTo>
                <a:lnTo>
                  <a:pt x="57795" y="299628"/>
                </a:lnTo>
                <a:lnTo>
                  <a:pt x="58647" y="349374"/>
                </a:lnTo>
                <a:lnTo>
                  <a:pt x="58647" y="492447"/>
                </a:lnTo>
                <a:lnTo>
                  <a:pt x="55751" y="531627"/>
                </a:lnTo>
                <a:lnTo>
                  <a:pt x="26661" y="560442"/>
                </a:lnTo>
                <a:lnTo>
                  <a:pt x="5340" y="561756"/>
                </a:lnTo>
                <a:lnTo>
                  <a:pt x="5340" y="576349"/>
                </a:lnTo>
                <a:lnTo>
                  <a:pt x="174811" y="576349"/>
                </a:lnTo>
                <a:lnTo>
                  <a:pt x="174811" y="561756"/>
                </a:lnTo>
                <a:lnTo>
                  <a:pt x="163392" y="561402"/>
                </a:lnTo>
                <a:lnTo>
                  <a:pt x="153904" y="560339"/>
                </a:lnTo>
                <a:lnTo>
                  <a:pt x="124542" y="531590"/>
                </a:lnTo>
                <a:lnTo>
                  <a:pt x="121870" y="492447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40"/>
                </a:lnTo>
                <a:lnTo>
                  <a:pt x="5340" y="254129"/>
                </a:lnTo>
                <a:lnTo>
                  <a:pt x="12666" y="251468"/>
                </a:lnTo>
                <a:lnTo>
                  <a:pt x="19426" y="249568"/>
                </a:lnTo>
                <a:lnTo>
                  <a:pt x="25616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075310" y="3766965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4" y="49145"/>
                </a:lnTo>
                <a:lnTo>
                  <a:pt x="128729" y="40939"/>
                </a:lnTo>
                <a:lnTo>
                  <a:pt x="128024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6"/>
                </a:lnTo>
                <a:lnTo>
                  <a:pt x="163392" y="561402"/>
                </a:lnTo>
                <a:lnTo>
                  <a:pt x="153904" y="560339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9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18111" y="5129904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9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4" y="49145"/>
                </a:lnTo>
                <a:lnTo>
                  <a:pt x="128729" y="40939"/>
                </a:lnTo>
                <a:lnTo>
                  <a:pt x="128024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5"/>
                </a:lnTo>
                <a:lnTo>
                  <a:pt x="163392" y="561401"/>
                </a:lnTo>
                <a:lnTo>
                  <a:pt x="153904" y="560338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730879" y="7259235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5"/>
                </a:lnTo>
                <a:lnTo>
                  <a:pt x="163392" y="561401"/>
                </a:lnTo>
                <a:lnTo>
                  <a:pt x="153904" y="560338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200994" y="7848443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8" y="25183"/>
                </a:lnTo>
                <a:lnTo>
                  <a:pt x="51422" y="40939"/>
                </a:lnTo>
                <a:lnTo>
                  <a:pt x="52135" y="49145"/>
                </a:lnTo>
                <a:lnTo>
                  <a:pt x="82549" y="81517"/>
                </a:lnTo>
                <a:lnTo>
                  <a:pt x="90259" y="82277"/>
                </a:lnTo>
                <a:lnTo>
                  <a:pt x="97962" y="81517"/>
                </a:lnTo>
                <a:lnTo>
                  <a:pt x="128026" y="49145"/>
                </a:lnTo>
                <a:lnTo>
                  <a:pt x="128729" y="40939"/>
                </a:lnTo>
                <a:lnTo>
                  <a:pt x="128026" y="32745"/>
                </a:lnTo>
                <a:lnTo>
                  <a:pt x="97962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31" y="248048"/>
                </a:lnTo>
                <a:lnTo>
                  <a:pt x="43045" y="249737"/>
                </a:lnTo>
                <a:lnTo>
                  <a:pt x="50658" y="256498"/>
                </a:lnTo>
                <a:lnTo>
                  <a:pt x="57795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5"/>
                </a:lnTo>
                <a:lnTo>
                  <a:pt x="163392" y="561401"/>
                </a:lnTo>
                <a:lnTo>
                  <a:pt x="153904" y="560338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62" y="251468"/>
                </a:lnTo>
                <a:lnTo>
                  <a:pt x="19424" y="249568"/>
                </a:lnTo>
                <a:lnTo>
                  <a:pt x="25615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395834" y="9211702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57" y="81517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6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1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00" y="576349"/>
                </a:lnTo>
                <a:lnTo>
                  <a:pt x="174800" y="561755"/>
                </a:lnTo>
                <a:lnTo>
                  <a:pt x="163382" y="561401"/>
                </a:lnTo>
                <a:lnTo>
                  <a:pt x="153894" y="560338"/>
                </a:lnTo>
                <a:lnTo>
                  <a:pt x="124535" y="531589"/>
                </a:lnTo>
                <a:lnTo>
                  <a:pt x="121860" y="492446"/>
                </a:lnTo>
                <a:lnTo>
                  <a:pt x="121860" y="248048"/>
                </a:lnTo>
                <a:close/>
              </a:path>
              <a:path w="175259" h="576579">
                <a:moveTo>
                  <a:pt x="121860" y="194141"/>
                </a:moveTo>
                <a:lnTo>
                  <a:pt x="105106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56" y="251468"/>
                </a:lnTo>
                <a:lnTo>
                  <a:pt x="19415" y="249568"/>
                </a:lnTo>
                <a:lnTo>
                  <a:pt x="25605" y="248428"/>
                </a:lnTo>
                <a:lnTo>
                  <a:pt x="31224" y="248048"/>
                </a:lnTo>
                <a:lnTo>
                  <a:pt x="121860" y="248048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822252" y="8912197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9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2" y="560441"/>
                </a:lnTo>
                <a:lnTo>
                  <a:pt x="5329" y="561755"/>
                </a:lnTo>
                <a:lnTo>
                  <a:pt x="5329" y="576349"/>
                </a:lnTo>
                <a:lnTo>
                  <a:pt x="174800" y="576349"/>
                </a:lnTo>
                <a:lnTo>
                  <a:pt x="174800" y="561755"/>
                </a:lnTo>
                <a:lnTo>
                  <a:pt x="163388" y="561401"/>
                </a:lnTo>
                <a:lnTo>
                  <a:pt x="153903" y="560338"/>
                </a:lnTo>
                <a:lnTo>
                  <a:pt x="124537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06" y="194141"/>
                </a:lnTo>
                <a:lnTo>
                  <a:pt x="0" y="239539"/>
                </a:lnTo>
                <a:lnTo>
                  <a:pt x="5329" y="254128"/>
                </a:lnTo>
                <a:lnTo>
                  <a:pt x="12660" y="251468"/>
                </a:lnTo>
                <a:lnTo>
                  <a:pt x="19419" y="249568"/>
                </a:lnTo>
                <a:lnTo>
                  <a:pt x="25607" y="248428"/>
                </a:lnTo>
                <a:lnTo>
                  <a:pt x="3122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729699" y="7549170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4" y="81517"/>
                </a:lnTo>
                <a:lnTo>
                  <a:pt x="90259" y="82277"/>
                </a:lnTo>
                <a:lnTo>
                  <a:pt x="97957" y="81517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6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1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00" y="576349"/>
                </a:lnTo>
                <a:lnTo>
                  <a:pt x="174800" y="561756"/>
                </a:lnTo>
                <a:lnTo>
                  <a:pt x="163388" y="561402"/>
                </a:lnTo>
                <a:lnTo>
                  <a:pt x="153903" y="560339"/>
                </a:lnTo>
                <a:lnTo>
                  <a:pt x="124535" y="531589"/>
                </a:lnTo>
                <a:lnTo>
                  <a:pt x="121860" y="492446"/>
                </a:lnTo>
                <a:lnTo>
                  <a:pt x="121860" y="248048"/>
                </a:lnTo>
                <a:close/>
              </a:path>
              <a:path w="175259" h="576579">
                <a:moveTo>
                  <a:pt x="121860" y="194141"/>
                </a:moveTo>
                <a:lnTo>
                  <a:pt x="105106" y="194141"/>
                </a:lnTo>
                <a:lnTo>
                  <a:pt x="0" y="239539"/>
                </a:lnTo>
                <a:lnTo>
                  <a:pt x="5329" y="254129"/>
                </a:lnTo>
                <a:lnTo>
                  <a:pt x="12660" y="251468"/>
                </a:lnTo>
                <a:lnTo>
                  <a:pt x="19419" y="249568"/>
                </a:lnTo>
                <a:lnTo>
                  <a:pt x="25607" y="248428"/>
                </a:lnTo>
                <a:lnTo>
                  <a:pt x="31224" y="248048"/>
                </a:lnTo>
                <a:lnTo>
                  <a:pt x="121860" y="248048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439624" y="6796001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18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3" y="81518"/>
                </a:lnTo>
                <a:lnTo>
                  <a:pt x="90259" y="82278"/>
                </a:lnTo>
                <a:lnTo>
                  <a:pt x="97957" y="81518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60" y="248047"/>
                </a:moveTo>
                <a:lnTo>
                  <a:pt x="37820" y="248047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7"/>
                </a:lnTo>
                <a:lnTo>
                  <a:pt x="58647" y="349373"/>
                </a:lnTo>
                <a:lnTo>
                  <a:pt x="58647" y="492446"/>
                </a:lnTo>
                <a:lnTo>
                  <a:pt x="55742" y="531627"/>
                </a:lnTo>
                <a:lnTo>
                  <a:pt x="26651" y="560441"/>
                </a:lnTo>
                <a:lnTo>
                  <a:pt x="5329" y="561755"/>
                </a:lnTo>
                <a:lnTo>
                  <a:pt x="5329" y="576348"/>
                </a:lnTo>
                <a:lnTo>
                  <a:pt x="174800" y="576348"/>
                </a:lnTo>
                <a:lnTo>
                  <a:pt x="174800" y="561755"/>
                </a:lnTo>
                <a:lnTo>
                  <a:pt x="163382" y="561401"/>
                </a:lnTo>
                <a:lnTo>
                  <a:pt x="153894" y="560338"/>
                </a:lnTo>
                <a:lnTo>
                  <a:pt x="124535" y="531589"/>
                </a:lnTo>
                <a:lnTo>
                  <a:pt x="121860" y="492446"/>
                </a:lnTo>
                <a:lnTo>
                  <a:pt x="121860" y="248047"/>
                </a:lnTo>
                <a:close/>
              </a:path>
              <a:path w="175259" h="576579">
                <a:moveTo>
                  <a:pt x="121860" y="194141"/>
                </a:moveTo>
                <a:lnTo>
                  <a:pt x="105106" y="194141"/>
                </a:lnTo>
                <a:lnTo>
                  <a:pt x="0" y="239540"/>
                </a:lnTo>
                <a:lnTo>
                  <a:pt x="5329" y="254128"/>
                </a:lnTo>
                <a:lnTo>
                  <a:pt x="12656" y="251467"/>
                </a:lnTo>
                <a:lnTo>
                  <a:pt x="19415" y="249567"/>
                </a:lnTo>
                <a:lnTo>
                  <a:pt x="25605" y="248427"/>
                </a:lnTo>
                <a:lnTo>
                  <a:pt x="31224" y="248047"/>
                </a:lnTo>
                <a:lnTo>
                  <a:pt x="121860" y="248047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970624" y="5424163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49" y="81517"/>
                </a:lnTo>
                <a:lnTo>
                  <a:pt x="90259" y="82277"/>
                </a:lnTo>
                <a:lnTo>
                  <a:pt x="97961" y="81517"/>
                </a:lnTo>
                <a:lnTo>
                  <a:pt x="128026" y="49145"/>
                </a:lnTo>
                <a:lnTo>
                  <a:pt x="128729" y="40939"/>
                </a:lnTo>
                <a:lnTo>
                  <a:pt x="128026" y="32745"/>
                </a:lnTo>
                <a:lnTo>
                  <a:pt x="97961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58" y="256498"/>
                </a:lnTo>
                <a:lnTo>
                  <a:pt x="57791" y="299627"/>
                </a:lnTo>
                <a:lnTo>
                  <a:pt x="58647" y="349374"/>
                </a:lnTo>
                <a:lnTo>
                  <a:pt x="58647" y="492446"/>
                </a:lnTo>
                <a:lnTo>
                  <a:pt x="55747" y="531627"/>
                </a:lnTo>
                <a:lnTo>
                  <a:pt x="26660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11" y="576349"/>
                </a:lnTo>
                <a:lnTo>
                  <a:pt x="174811" y="561756"/>
                </a:lnTo>
                <a:lnTo>
                  <a:pt x="163392" y="561402"/>
                </a:lnTo>
                <a:lnTo>
                  <a:pt x="153904" y="560339"/>
                </a:lnTo>
                <a:lnTo>
                  <a:pt x="124542" y="531589"/>
                </a:lnTo>
                <a:lnTo>
                  <a:pt x="121870" y="492446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39"/>
                </a:lnTo>
                <a:lnTo>
                  <a:pt x="5329" y="254129"/>
                </a:lnTo>
                <a:lnTo>
                  <a:pt x="12660" y="251468"/>
                </a:lnTo>
                <a:lnTo>
                  <a:pt x="19420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765060" y="5580685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59" y="0"/>
                </a:moveTo>
                <a:lnTo>
                  <a:pt x="54222" y="25183"/>
                </a:lnTo>
                <a:lnTo>
                  <a:pt x="51412" y="40939"/>
                </a:lnTo>
                <a:lnTo>
                  <a:pt x="52125" y="49145"/>
                </a:lnTo>
                <a:lnTo>
                  <a:pt x="82544" y="81518"/>
                </a:lnTo>
                <a:lnTo>
                  <a:pt x="90259" y="82278"/>
                </a:lnTo>
                <a:lnTo>
                  <a:pt x="97957" y="81518"/>
                </a:lnTo>
                <a:lnTo>
                  <a:pt x="128016" y="49145"/>
                </a:lnTo>
                <a:lnTo>
                  <a:pt x="128718" y="40939"/>
                </a:lnTo>
                <a:lnTo>
                  <a:pt x="128016" y="32745"/>
                </a:lnTo>
                <a:lnTo>
                  <a:pt x="97957" y="748"/>
                </a:lnTo>
                <a:lnTo>
                  <a:pt x="90259" y="0"/>
                </a:lnTo>
                <a:close/>
              </a:path>
              <a:path w="175259" h="576579">
                <a:moveTo>
                  <a:pt x="12186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47" y="256498"/>
                </a:lnTo>
                <a:lnTo>
                  <a:pt x="57790" y="299628"/>
                </a:lnTo>
                <a:lnTo>
                  <a:pt x="58647" y="349374"/>
                </a:lnTo>
                <a:lnTo>
                  <a:pt x="58647" y="492447"/>
                </a:lnTo>
                <a:lnTo>
                  <a:pt x="55742" y="531628"/>
                </a:lnTo>
                <a:lnTo>
                  <a:pt x="26651" y="560442"/>
                </a:lnTo>
                <a:lnTo>
                  <a:pt x="5329" y="561756"/>
                </a:lnTo>
                <a:lnTo>
                  <a:pt x="5329" y="576349"/>
                </a:lnTo>
                <a:lnTo>
                  <a:pt x="174800" y="576349"/>
                </a:lnTo>
                <a:lnTo>
                  <a:pt x="174800" y="561756"/>
                </a:lnTo>
                <a:lnTo>
                  <a:pt x="163382" y="561402"/>
                </a:lnTo>
                <a:lnTo>
                  <a:pt x="153894" y="560339"/>
                </a:lnTo>
                <a:lnTo>
                  <a:pt x="124535" y="531590"/>
                </a:lnTo>
                <a:lnTo>
                  <a:pt x="121860" y="492447"/>
                </a:lnTo>
                <a:lnTo>
                  <a:pt x="121860" y="248048"/>
                </a:lnTo>
                <a:close/>
              </a:path>
              <a:path w="175259" h="576579">
                <a:moveTo>
                  <a:pt x="121860" y="194141"/>
                </a:moveTo>
                <a:lnTo>
                  <a:pt x="105106" y="194141"/>
                </a:lnTo>
                <a:lnTo>
                  <a:pt x="0" y="239540"/>
                </a:lnTo>
                <a:lnTo>
                  <a:pt x="5329" y="254129"/>
                </a:lnTo>
                <a:lnTo>
                  <a:pt x="12656" y="251468"/>
                </a:lnTo>
                <a:lnTo>
                  <a:pt x="19415" y="249568"/>
                </a:lnTo>
                <a:lnTo>
                  <a:pt x="25605" y="248428"/>
                </a:lnTo>
                <a:lnTo>
                  <a:pt x="31224" y="248048"/>
                </a:lnTo>
                <a:lnTo>
                  <a:pt x="121860" y="248048"/>
                </a:lnTo>
                <a:lnTo>
                  <a:pt x="12186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701344" y="5347289"/>
            <a:ext cx="175260" cy="576580"/>
          </a:xfrm>
          <a:custGeom>
            <a:avLst/>
            <a:gdLst/>
            <a:ahLst/>
            <a:cxnLst/>
            <a:rect l="l" t="t" r="r" b="b"/>
            <a:pathLst>
              <a:path w="175259" h="576579">
                <a:moveTo>
                  <a:pt x="90269" y="0"/>
                </a:moveTo>
                <a:lnTo>
                  <a:pt x="54223" y="25183"/>
                </a:lnTo>
                <a:lnTo>
                  <a:pt x="51412" y="40939"/>
                </a:lnTo>
                <a:lnTo>
                  <a:pt x="52126" y="49145"/>
                </a:lnTo>
                <a:lnTo>
                  <a:pt x="82553" y="81518"/>
                </a:lnTo>
                <a:lnTo>
                  <a:pt x="90269" y="82278"/>
                </a:lnTo>
                <a:lnTo>
                  <a:pt x="97966" y="81518"/>
                </a:lnTo>
                <a:lnTo>
                  <a:pt x="128025" y="49145"/>
                </a:lnTo>
                <a:lnTo>
                  <a:pt x="128729" y="40939"/>
                </a:lnTo>
                <a:lnTo>
                  <a:pt x="128025" y="32745"/>
                </a:lnTo>
                <a:lnTo>
                  <a:pt x="97966" y="748"/>
                </a:lnTo>
                <a:lnTo>
                  <a:pt x="90269" y="0"/>
                </a:lnTo>
                <a:close/>
              </a:path>
              <a:path w="175259" h="576579">
                <a:moveTo>
                  <a:pt x="121870" y="248048"/>
                </a:moveTo>
                <a:lnTo>
                  <a:pt x="37820" y="248048"/>
                </a:lnTo>
                <a:lnTo>
                  <a:pt x="43035" y="249737"/>
                </a:lnTo>
                <a:lnTo>
                  <a:pt x="50658" y="256498"/>
                </a:lnTo>
                <a:lnTo>
                  <a:pt x="57800" y="299628"/>
                </a:lnTo>
                <a:lnTo>
                  <a:pt x="58657" y="349374"/>
                </a:lnTo>
                <a:lnTo>
                  <a:pt x="58657" y="492447"/>
                </a:lnTo>
                <a:lnTo>
                  <a:pt x="55753" y="531628"/>
                </a:lnTo>
                <a:lnTo>
                  <a:pt x="26661" y="560442"/>
                </a:lnTo>
                <a:lnTo>
                  <a:pt x="5340" y="561756"/>
                </a:lnTo>
                <a:lnTo>
                  <a:pt x="5340" y="576349"/>
                </a:lnTo>
                <a:lnTo>
                  <a:pt x="174811" y="576349"/>
                </a:lnTo>
                <a:lnTo>
                  <a:pt x="174811" y="561756"/>
                </a:lnTo>
                <a:lnTo>
                  <a:pt x="163392" y="561402"/>
                </a:lnTo>
                <a:lnTo>
                  <a:pt x="153904" y="560339"/>
                </a:lnTo>
                <a:lnTo>
                  <a:pt x="124541" y="531590"/>
                </a:lnTo>
                <a:lnTo>
                  <a:pt x="121870" y="492447"/>
                </a:lnTo>
                <a:lnTo>
                  <a:pt x="121870" y="248048"/>
                </a:lnTo>
                <a:close/>
              </a:path>
              <a:path w="175259" h="576579">
                <a:moveTo>
                  <a:pt x="121870" y="194141"/>
                </a:moveTo>
                <a:lnTo>
                  <a:pt x="105117" y="194141"/>
                </a:lnTo>
                <a:lnTo>
                  <a:pt x="0" y="239540"/>
                </a:lnTo>
                <a:lnTo>
                  <a:pt x="5340" y="254129"/>
                </a:lnTo>
                <a:lnTo>
                  <a:pt x="12665" y="251468"/>
                </a:lnTo>
                <a:lnTo>
                  <a:pt x="19422" y="249568"/>
                </a:lnTo>
                <a:lnTo>
                  <a:pt x="25611" y="248428"/>
                </a:lnTo>
                <a:lnTo>
                  <a:pt x="31234" y="248048"/>
                </a:lnTo>
                <a:lnTo>
                  <a:pt x="121870" y="248048"/>
                </a:lnTo>
                <a:lnTo>
                  <a:pt x="121870" y="194141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244027" y="3121420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45" y="6033"/>
                </a:lnTo>
                <a:lnTo>
                  <a:pt x="86458" y="24111"/>
                </a:lnTo>
                <a:lnTo>
                  <a:pt x="51364" y="54821"/>
                </a:lnTo>
                <a:lnTo>
                  <a:pt x="23810" y="98688"/>
                </a:lnTo>
                <a:lnTo>
                  <a:pt x="5952" y="149308"/>
                </a:lnTo>
                <a:lnTo>
                  <a:pt x="0" y="200222"/>
                </a:lnTo>
                <a:lnTo>
                  <a:pt x="2452" y="234423"/>
                </a:lnTo>
                <a:lnTo>
                  <a:pt x="22069" y="297651"/>
                </a:lnTo>
                <a:lnTo>
                  <a:pt x="64483" y="355936"/>
                </a:lnTo>
                <a:lnTo>
                  <a:pt x="127134" y="389375"/>
                </a:lnTo>
                <a:lnTo>
                  <a:pt x="164529" y="393555"/>
                </a:lnTo>
                <a:lnTo>
                  <a:pt x="188149" y="391933"/>
                </a:lnTo>
                <a:lnTo>
                  <a:pt x="210653" y="387069"/>
                </a:lnTo>
                <a:lnTo>
                  <a:pt x="232041" y="378962"/>
                </a:lnTo>
                <a:lnTo>
                  <a:pt x="252316" y="367614"/>
                </a:lnTo>
                <a:lnTo>
                  <a:pt x="255956" y="364777"/>
                </a:lnTo>
                <a:lnTo>
                  <a:pt x="180905" y="364777"/>
                </a:lnTo>
                <a:lnTo>
                  <a:pt x="157349" y="361105"/>
                </a:lnTo>
                <a:lnTo>
                  <a:pt x="117458" y="331723"/>
                </a:lnTo>
                <a:lnTo>
                  <a:pt x="87873" y="275231"/>
                </a:lnTo>
                <a:lnTo>
                  <a:pt x="72729" y="205315"/>
                </a:lnTo>
                <a:lnTo>
                  <a:pt x="70835" y="166176"/>
                </a:lnTo>
                <a:lnTo>
                  <a:pt x="71622" y="142189"/>
                </a:lnTo>
                <a:lnTo>
                  <a:pt x="77912" y="101054"/>
                </a:lnTo>
                <a:lnTo>
                  <a:pt x="97925" y="56695"/>
                </a:lnTo>
                <a:lnTo>
                  <a:pt x="136671" y="29537"/>
                </a:lnTo>
                <a:lnTo>
                  <a:pt x="156906" y="26345"/>
                </a:lnTo>
                <a:lnTo>
                  <a:pt x="255529" y="26345"/>
                </a:lnTo>
                <a:lnTo>
                  <a:pt x="240119" y="16013"/>
                </a:lnTo>
                <a:lnTo>
                  <a:pt x="206369" y="4003"/>
                </a:lnTo>
                <a:lnTo>
                  <a:pt x="168717" y="0"/>
                </a:lnTo>
                <a:close/>
              </a:path>
              <a:path w="337184" h="393700">
                <a:moveTo>
                  <a:pt x="255529" y="26345"/>
                </a:moveTo>
                <a:lnTo>
                  <a:pt x="156906" y="26345"/>
                </a:lnTo>
                <a:lnTo>
                  <a:pt x="176923" y="28777"/>
                </a:lnTo>
                <a:lnTo>
                  <a:pt x="195086" y="36072"/>
                </a:lnTo>
                <a:lnTo>
                  <a:pt x="225846" y="65254"/>
                </a:lnTo>
                <a:lnTo>
                  <a:pt x="255837" y="132538"/>
                </a:lnTo>
                <a:lnTo>
                  <a:pt x="263335" y="174082"/>
                </a:lnTo>
                <a:lnTo>
                  <a:pt x="265834" y="220895"/>
                </a:lnTo>
                <a:lnTo>
                  <a:pt x="264334" y="257499"/>
                </a:lnTo>
                <a:lnTo>
                  <a:pt x="252335" y="313233"/>
                </a:lnTo>
                <a:lnTo>
                  <a:pt x="229031" y="346540"/>
                </a:lnTo>
                <a:lnTo>
                  <a:pt x="180905" y="364777"/>
                </a:lnTo>
                <a:lnTo>
                  <a:pt x="255956" y="364777"/>
                </a:lnTo>
                <a:lnTo>
                  <a:pt x="287491" y="335394"/>
                </a:lnTo>
                <a:lnTo>
                  <a:pt x="314199" y="290604"/>
                </a:lnTo>
                <a:lnTo>
                  <a:pt x="331050" y="239841"/>
                </a:lnTo>
                <a:lnTo>
                  <a:pt x="336670" y="189687"/>
                </a:lnTo>
                <a:lnTo>
                  <a:pt x="334122" y="155237"/>
                </a:lnTo>
                <a:lnTo>
                  <a:pt x="326479" y="122812"/>
                </a:lnTo>
                <a:lnTo>
                  <a:pt x="313744" y="92413"/>
                </a:lnTo>
                <a:lnTo>
                  <a:pt x="295917" y="64042"/>
                </a:lnTo>
                <a:lnTo>
                  <a:pt x="269968" y="36027"/>
                </a:lnTo>
                <a:lnTo>
                  <a:pt x="255529" y="26345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022159" y="2835493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43" y="6032"/>
                </a:lnTo>
                <a:lnTo>
                  <a:pt x="86447" y="24110"/>
                </a:lnTo>
                <a:lnTo>
                  <a:pt x="51363" y="54821"/>
                </a:lnTo>
                <a:lnTo>
                  <a:pt x="23810" y="98687"/>
                </a:lnTo>
                <a:lnTo>
                  <a:pt x="5948" y="149307"/>
                </a:lnTo>
                <a:lnTo>
                  <a:pt x="0" y="200221"/>
                </a:lnTo>
                <a:lnTo>
                  <a:pt x="2450" y="234422"/>
                </a:lnTo>
                <a:lnTo>
                  <a:pt x="22064" y="297650"/>
                </a:lnTo>
                <a:lnTo>
                  <a:pt x="64483" y="355935"/>
                </a:lnTo>
                <a:lnTo>
                  <a:pt x="127134" y="389374"/>
                </a:lnTo>
                <a:lnTo>
                  <a:pt x="164529" y="393554"/>
                </a:lnTo>
                <a:lnTo>
                  <a:pt x="188149" y="391932"/>
                </a:lnTo>
                <a:lnTo>
                  <a:pt x="210653" y="387068"/>
                </a:lnTo>
                <a:lnTo>
                  <a:pt x="232041" y="378961"/>
                </a:lnTo>
                <a:lnTo>
                  <a:pt x="252316" y="367613"/>
                </a:lnTo>
                <a:lnTo>
                  <a:pt x="255955" y="364776"/>
                </a:lnTo>
                <a:lnTo>
                  <a:pt x="180895" y="364776"/>
                </a:lnTo>
                <a:lnTo>
                  <a:pt x="157344" y="361104"/>
                </a:lnTo>
                <a:lnTo>
                  <a:pt x="117453" y="331722"/>
                </a:lnTo>
                <a:lnTo>
                  <a:pt x="87869" y="275231"/>
                </a:lnTo>
                <a:lnTo>
                  <a:pt x="72729" y="205314"/>
                </a:lnTo>
                <a:lnTo>
                  <a:pt x="70835" y="166175"/>
                </a:lnTo>
                <a:lnTo>
                  <a:pt x="71620" y="142189"/>
                </a:lnTo>
                <a:lnTo>
                  <a:pt x="77903" y="101053"/>
                </a:lnTo>
                <a:lnTo>
                  <a:pt x="97923" y="56694"/>
                </a:lnTo>
                <a:lnTo>
                  <a:pt x="136671" y="29536"/>
                </a:lnTo>
                <a:lnTo>
                  <a:pt x="156906" y="26344"/>
                </a:lnTo>
                <a:lnTo>
                  <a:pt x="255529" y="26344"/>
                </a:lnTo>
                <a:lnTo>
                  <a:pt x="240119" y="16012"/>
                </a:lnTo>
                <a:lnTo>
                  <a:pt x="206369" y="4003"/>
                </a:lnTo>
                <a:lnTo>
                  <a:pt x="168717" y="0"/>
                </a:lnTo>
                <a:close/>
              </a:path>
              <a:path w="337184" h="393700">
                <a:moveTo>
                  <a:pt x="255529" y="26344"/>
                </a:moveTo>
                <a:lnTo>
                  <a:pt x="156906" y="26344"/>
                </a:lnTo>
                <a:lnTo>
                  <a:pt x="176919" y="28776"/>
                </a:lnTo>
                <a:lnTo>
                  <a:pt x="195083" y="36071"/>
                </a:lnTo>
                <a:lnTo>
                  <a:pt x="225846" y="65253"/>
                </a:lnTo>
                <a:lnTo>
                  <a:pt x="255832" y="132537"/>
                </a:lnTo>
                <a:lnTo>
                  <a:pt x="263326" y="174081"/>
                </a:lnTo>
                <a:lnTo>
                  <a:pt x="265824" y="220894"/>
                </a:lnTo>
                <a:lnTo>
                  <a:pt x="264326" y="257498"/>
                </a:lnTo>
                <a:lnTo>
                  <a:pt x="252333" y="313232"/>
                </a:lnTo>
                <a:lnTo>
                  <a:pt x="229031" y="346539"/>
                </a:lnTo>
                <a:lnTo>
                  <a:pt x="180895" y="364776"/>
                </a:lnTo>
                <a:lnTo>
                  <a:pt x="255955" y="364776"/>
                </a:lnTo>
                <a:lnTo>
                  <a:pt x="287487" y="335393"/>
                </a:lnTo>
                <a:lnTo>
                  <a:pt x="314199" y="290603"/>
                </a:lnTo>
                <a:lnTo>
                  <a:pt x="331044" y="239840"/>
                </a:lnTo>
                <a:lnTo>
                  <a:pt x="336659" y="189687"/>
                </a:lnTo>
                <a:lnTo>
                  <a:pt x="334113" y="155237"/>
                </a:lnTo>
                <a:lnTo>
                  <a:pt x="326474" y="122811"/>
                </a:lnTo>
                <a:lnTo>
                  <a:pt x="313742" y="92412"/>
                </a:lnTo>
                <a:lnTo>
                  <a:pt x="295917" y="64040"/>
                </a:lnTo>
                <a:lnTo>
                  <a:pt x="269968" y="36026"/>
                </a:lnTo>
                <a:lnTo>
                  <a:pt x="255529" y="2634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974662" y="4810207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06" y="0"/>
                </a:moveTo>
                <a:lnTo>
                  <a:pt x="126434" y="6031"/>
                </a:lnTo>
                <a:lnTo>
                  <a:pt x="86447" y="24111"/>
                </a:lnTo>
                <a:lnTo>
                  <a:pt x="51358" y="54819"/>
                </a:lnTo>
                <a:lnTo>
                  <a:pt x="23800" y="98682"/>
                </a:lnTo>
                <a:lnTo>
                  <a:pt x="5947" y="149307"/>
                </a:lnTo>
                <a:lnTo>
                  <a:pt x="0" y="200217"/>
                </a:lnTo>
                <a:lnTo>
                  <a:pt x="2450" y="234419"/>
                </a:lnTo>
                <a:lnTo>
                  <a:pt x="22060" y="297649"/>
                </a:lnTo>
                <a:lnTo>
                  <a:pt x="64473" y="355933"/>
                </a:lnTo>
                <a:lnTo>
                  <a:pt x="127124" y="389374"/>
                </a:lnTo>
                <a:lnTo>
                  <a:pt x="164518" y="393555"/>
                </a:lnTo>
                <a:lnTo>
                  <a:pt x="188139" y="391933"/>
                </a:lnTo>
                <a:lnTo>
                  <a:pt x="210642" y="387067"/>
                </a:lnTo>
                <a:lnTo>
                  <a:pt x="232031" y="378959"/>
                </a:lnTo>
                <a:lnTo>
                  <a:pt x="252306" y="367610"/>
                </a:lnTo>
                <a:lnTo>
                  <a:pt x="255947" y="364772"/>
                </a:lnTo>
                <a:lnTo>
                  <a:pt x="180895" y="364772"/>
                </a:lnTo>
                <a:lnTo>
                  <a:pt x="157338" y="361100"/>
                </a:lnTo>
                <a:lnTo>
                  <a:pt x="117447" y="331718"/>
                </a:lnTo>
                <a:lnTo>
                  <a:pt x="87864" y="275228"/>
                </a:lnTo>
                <a:lnTo>
                  <a:pt x="72727" y="205314"/>
                </a:lnTo>
                <a:lnTo>
                  <a:pt x="70835" y="166176"/>
                </a:lnTo>
                <a:lnTo>
                  <a:pt x="71620" y="142187"/>
                </a:lnTo>
                <a:lnTo>
                  <a:pt x="77903" y="101050"/>
                </a:lnTo>
                <a:lnTo>
                  <a:pt x="97918" y="56691"/>
                </a:lnTo>
                <a:lnTo>
                  <a:pt x="136664" y="29533"/>
                </a:lnTo>
                <a:lnTo>
                  <a:pt x="156895" y="26340"/>
                </a:lnTo>
                <a:lnTo>
                  <a:pt x="255517" y="26340"/>
                </a:lnTo>
                <a:lnTo>
                  <a:pt x="240113" y="16012"/>
                </a:lnTo>
                <a:lnTo>
                  <a:pt x="206360" y="4003"/>
                </a:lnTo>
                <a:lnTo>
                  <a:pt x="168706" y="0"/>
                </a:lnTo>
                <a:close/>
              </a:path>
              <a:path w="337184" h="393700">
                <a:moveTo>
                  <a:pt x="255517" y="26340"/>
                </a:moveTo>
                <a:lnTo>
                  <a:pt x="156895" y="26340"/>
                </a:lnTo>
                <a:lnTo>
                  <a:pt x="176913" y="28772"/>
                </a:lnTo>
                <a:lnTo>
                  <a:pt x="195076" y="36067"/>
                </a:lnTo>
                <a:lnTo>
                  <a:pt x="225836" y="65250"/>
                </a:lnTo>
                <a:lnTo>
                  <a:pt x="255827" y="132536"/>
                </a:lnTo>
                <a:lnTo>
                  <a:pt x="263325" y="174079"/>
                </a:lnTo>
                <a:lnTo>
                  <a:pt x="265824" y="220891"/>
                </a:lnTo>
                <a:lnTo>
                  <a:pt x="264324" y="257496"/>
                </a:lnTo>
                <a:lnTo>
                  <a:pt x="252324" y="313229"/>
                </a:lnTo>
                <a:lnTo>
                  <a:pt x="229021" y="346535"/>
                </a:lnTo>
                <a:lnTo>
                  <a:pt x="180895" y="364772"/>
                </a:lnTo>
                <a:lnTo>
                  <a:pt x="255947" y="364772"/>
                </a:lnTo>
                <a:lnTo>
                  <a:pt x="287480" y="335392"/>
                </a:lnTo>
                <a:lnTo>
                  <a:pt x="314189" y="290604"/>
                </a:lnTo>
                <a:lnTo>
                  <a:pt x="331039" y="239839"/>
                </a:lnTo>
                <a:lnTo>
                  <a:pt x="336659" y="189683"/>
                </a:lnTo>
                <a:lnTo>
                  <a:pt x="334111" y="155233"/>
                </a:lnTo>
                <a:lnTo>
                  <a:pt x="326469" y="122807"/>
                </a:lnTo>
                <a:lnTo>
                  <a:pt x="313733" y="92408"/>
                </a:lnTo>
                <a:lnTo>
                  <a:pt x="295907" y="64037"/>
                </a:lnTo>
                <a:lnTo>
                  <a:pt x="269962" y="36025"/>
                </a:lnTo>
                <a:lnTo>
                  <a:pt x="255517" y="2634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13792" y="5464331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45" y="6032"/>
                </a:lnTo>
                <a:lnTo>
                  <a:pt x="86458" y="24111"/>
                </a:lnTo>
                <a:lnTo>
                  <a:pt x="51364" y="54821"/>
                </a:lnTo>
                <a:lnTo>
                  <a:pt x="23810" y="98687"/>
                </a:lnTo>
                <a:lnTo>
                  <a:pt x="5952" y="149307"/>
                </a:lnTo>
                <a:lnTo>
                  <a:pt x="0" y="200221"/>
                </a:lnTo>
                <a:lnTo>
                  <a:pt x="2452" y="234422"/>
                </a:lnTo>
                <a:lnTo>
                  <a:pt x="22069" y="297651"/>
                </a:lnTo>
                <a:lnTo>
                  <a:pt x="64483" y="355936"/>
                </a:lnTo>
                <a:lnTo>
                  <a:pt x="127134" y="389375"/>
                </a:lnTo>
                <a:lnTo>
                  <a:pt x="164529" y="393555"/>
                </a:lnTo>
                <a:lnTo>
                  <a:pt x="188149" y="391933"/>
                </a:lnTo>
                <a:lnTo>
                  <a:pt x="210653" y="387069"/>
                </a:lnTo>
                <a:lnTo>
                  <a:pt x="232041" y="378962"/>
                </a:lnTo>
                <a:lnTo>
                  <a:pt x="252316" y="367613"/>
                </a:lnTo>
                <a:lnTo>
                  <a:pt x="255956" y="364776"/>
                </a:lnTo>
                <a:lnTo>
                  <a:pt x="180905" y="364776"/>
                </a:lnTo>
                <a:lnTo>
                  <a:pt x="157349" y="361104"/>
                </a:lnTo>
                <a:lnTo>
                  <a:pt x="117458" y="331722"/>
                </a:lnTo>
                <a:lnTo>
                  <a:pt x="87873" y="275231"/>
                </a:lnTo>
                <a:lnTo>
                  <a:pt x="72729" y="205314"/>
                </a:lnTo>
                <a:lnTo>
                  <a:pt x="70835" y="166175"/>
                </a:lnTo>
                <a:lnTo>
                  <a:pt x="71622" y="142189"/>
                </a:lnTo>
                <a:lnTo>
                  <a:pt x="77912" y="101053"/>
                </a:lnTo>
                <a:lnTo>
                  <a:pt x="97925" y="56695"/>
                </a:lnTo>
                <a:lnTo>
                  <a:pt x="136671" y="29536"/>
                </a:lnTo>
                <a:lnTo>
                  <a:pt x="156906" y="26344"/>
                </a:lnTo>
                <a:lnTo>
                  <a:pt x="255528" y="26344"/>
                </a:lnTo>
                <a:lnTo>
                  <a:pt x="240119" y="16013"/>
                </a:lnTo>
                <a:lnTo>
                  <a:pt x="206369" y="4003"/>
                </a:lnTo>
                <a:lnTo>
                  <a:pt x="168717" y="0"/>
                </a:lnTo>
                <a:close/>
              </a:path>
              <a:path w="337184" h="393700">
                <a:moveTo>
                  <a:pt x="255528" y="26344"/>
                </a:moveTo>
                <a:lnTo>
                  <a:pt x="156906" y="26344"/>
                </a:lnTo>
                <a:lnTo>
                  <a:pt x="176923" y="28776"/>
                </a:lnTo>
                <a:lnTo>
                  <a:pt x="195086" y="36071"/>
                </a:lnTo>
                <a:lnTo>
                  <a:pt x="225846" y="65254"/>
                </a:lnTo>
                <a:lnTo>
                  <a:pt x="255837" y="132538"/>
                </a:lnTo>
                <a:lnTo>
                  <a:pt x="263335" y="174082"/>
                </a:lnTo>
                <a:lnTo>
                  <a:pt x="265834" y="220894"/>
                </a:lnTo>
                <a:lnTo>
                  <a:pt x="264334" y="257498"/>
                </a:lnTo>
                <a:lnTo>
                  <a:pt x="252335" y="313232"/>
                </a:lnTo>
                <a:lnTo>
                  <a:pt x="229031" y="346539"/>
                </a:lnTo>
                <a:lnTo>
                  <a:pt x="180905" y="364776"/>
                </a:lnTo>
                <a:lnTo>
                  <a:pt x="255956" y="364776"/>
                </a:lnTo>
                <a:lnTo>
                  <a:pt x="287491" y="335393"/>
                </a:lnTo>
                <a:lnTo>
                  <a:pt x="314199" y="290603"/>
                </a:lnTo>
                <a:lnTo>
                  <a:pt x="331050" y="239840"/>
                </a:lnTo>
                <a:lnTo>
                  <a:pt x="336670" y="189687"/>
                </a:lnTo>
                <a:lnTo>
                  <a:pt x="334122" y="155237"/>
                </a:lnTo>
                <a:lnTo>
                  <a:pt x="326479" y="122812"/>
                </a:lnTo>
                <a:lnTo>
                  <a:pt x="313744" y="92413"/>
                </a:lnTo>
                <a:lnTo>
                  <a:pt x="295917" y="64042"/>
                </a:lnTo>
                <a:lnTo>
                  <a:pt x="269968" y="36026"/>
                </a:lnTo>
                <a:lnTo>
                  <a:pt x="255528" y="2634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764668" y="4143258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39" y="6032"/>
                </a:lnTo>
                <a:lnTo>
                  <a:pt x="86447" y="24110"/>
                </a:lnTo>
                <a:lnTo>
                  <a:pt x="51363" y="54821"/>
                </a:lnTo>
                <a:lnTo>
                  <a:pt x="23810" y="98687"/>
                </a:lnTo>
                <a:lnTo>
                  <a:pt x="5948" y="149307"/>
                </a:lnTo>
                <a:lnTo>
                  <a:pt x="0" y="200221"/>
                </a:lnTo>
                <a:lnTo>
                  <a:pt x="2450" y="234422"/>
                </a:lnTo>
                <a:lnTo>
                  <a:pt x="22060" y="297650"/>
                </a:lnTo>
                <a:lnTo>
                  <a:pt x="64477" y="355935"/>
                </a:lnTo>
                <a:lnTo>
                  <a:pt x="127125" y="389374"/>
                </a:lnTo>
                <a:lnTo>
                  <a:pt x="164518" y="393554"/>
                </a:lnTo>
                <a:lnTo>
                  <a:pt x="188140" y="391932"/>
                </a:lnTo>
                <a:lnTo>
                  <a:pt x="210648" y="387068"/>
                </a:lnTo>
                <a:lnTo>
                  <a:pt x="232040" y="378961"/>
                </a:lnTo>
                <a:lnTo>
                  <a:pt x="252316" y="367613"/>
                </a:lnTo>
                <a:lnTo>
                  <a:pt x="255955" y="364776"/>
                </a:lnTo>
                <a:lnTo>
                  <a:pt x="180895" y="364776"/>
                </a:lnTo>
                <a:lnTo>
                  <a:pt x="157344" y="361104"/>
                </a:lnTo>
                <a:lnTo>
                  <a:pt x="117453" y="331722"/>
                </a:lnTo>
                <a:lnTo>
                  <a:pt x="87864" y="275231"/>
                </a:lnTo>
                <a:lnTo>
                  <a:pt x="72727" y="205314"/>
                </a:lnTo>
                <a:lnTo>
                  <a:pt x="70835" y="166175"/>
                </a:lnTo>
                <a:lnTo>
                  <a:pt x="71620" y="142189"/>
                </a:lnTo>
                <a:lnTo>
                  <a:pt x="77903" y="101053"/>
                </a:lnTo>
                <a:lnTo>
                  <a:pt x="97919" y="56694"/>
                </a:lnTo>
                <a:lnTo>
                  <a:pt x="136667" y="29536"/>
                </a:lnTo>
                <a:lnTo>
                  <a:pt x="156906" y="26344"/>
                </a:lnTo>
                <a:lnTo>
                  <a:pt x="255529" y="26344"/>
                </a:lnTo>
                <a:lnTo>
                  <a:pt x="240119" y="16012"/>
                </a:lnTo>
                <a:lnTo>
                  <a:pt x="206369" y="4003"/>
                </a:lnTo>
                <a:lnTo>
                  <a:pt x="168717" y="0"/>
                </a:lnTo>
                <a:close/>
              </a:path>
              <a:path w="337184" h="393700">
                <a:moveTo>
                  <a:pt x="255529" y="26344"/>
                </a:moveTo>
                <a:lnTo>
                  <a:pt x="156906" y="26344"/>
                </a:lnTo>
                <a:lnTo>
                  <a:pt x="176917" y="28776"/>
                </a:lnTo>
                <a:lnTo>
                  <a:pt x="195077" y="36071"/>
                </a:lnTo>
                <a:lnTo>
                  <a:pt x="225836" y="65253"/>
                </a:lnTo>
                <a:lnTo>
                  <a:pt x="255827" y="132537"/>
                </a:lnTo>
                <a:lnTo>
                  <a:pt x="263325" y="174081"/>
                </a:lnTo>
                <a:lnTo>
                  <a:pt x="265824" y="220894"/>
                </a:lnTo>
                <a:lnTo>
                  <a:pt x="264326" y="257498"/>
                </a:lnTo>
                <a:lnTo>
                  <a:pt x="252333" y="313232"/>
                </a:lnTo>
                <a:lnTo>
                  <a:pt x="229027" y="346539"/>
                </a:lnTo>
                <a:lnTo>
                  <a:pt x="180895" y="364776"/>
                </a:lnTo>
                <a:lnTo>
                  <a:pt x="255955" y="364776"/>
                </a:lnTo>
                <a:lnTo>
                  <a:pt x="287482" y="335393"/>
                </a:lnTo>
                <a:lnTo>
                  <a:pt x="314189" y="290603"/>
                </a:lnTo>
                <a:lnTo>
                  <a:pt x="331043" y="239840"/>
                </a:lnTo>
                <a:lnTo>
                  <a:pt x="336659" y="189687"/>
                </a:lnTo>
                <a:lnTo>
                  <a:pt x="334113" y="155237"/>
                </a:lnTo>
                <a:lnTo>
                  <a:pt x="326474" y="122811"/>
                </a:lnTo>
                <a:lnTo>
                  <a:pt x="313742" y="92412"/>
                </a:lnTo>
                <a:lnTo>
                  <a:pt x="295917" y="64040"/>
                </a:lnTo>
                <a:lnTo>
                  <a:pt x="269968" y="36026"/>
                </a:lnTo>
                <a:lnTo>
                  <a:pt x="255529" y="2634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60148" y="2953220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39" y="6032"/>
                </a:lnTo>
                <a:lnTo>
                  <a:pt x="86447" y="24111"/>
                </a:lnTo>
                <a:lnTo>
                  <a:pt x="51363" y="54821"/>
                </a:lnTo>
                <a:lnTo>
                  <a:pt x="23810" y="98687"/>
                </a:lnTo>
                <a:lnTo>
                  <a:pt x="5948" y="149307"/>
                </a:lnTo>
                <a:lnTo>
                  <a:pt x="0" y="200221"/>
                </a:lnTo>
                <a:lnTo>
                  <a:pt x="2450" y="234422"/>
                </a:lnTo>
                <a:lnTo>
                  <a:pt x="22060" y="297651"/>
                </a:lnTo>
                <a:lnTo>
                  <a:pt x="64477" y="355936"/>
                </a:lnTo>
                <a:lnTo>
                  <a:pt x="127130" y="389375"/>
                </a:lnTo>
                <a:lnTo>
                  <a:pt x="164529" y="393555"/>
                </a:lnTo>
                <a:lnTo>
                  <a:pt x="188145" y="391933"/>
                </a:lnTo>
                <a:lnTo>
                  <a:pt x="210649" y="387069"/>
                </a:lnTo>
                <a:lnTo>
                  <a:pt x="232040" y="378962"/>
                </a:lnTo>
                <a:lnTo>
                  <a:pt x="252316" y="367613"/>
                </a:lnTo>
                <a:lnTo>
                  <a:pt x="255955" y="364776"/>
                </a:lnTo>
                <a:lnTo>
                  <a:pt x="180895" y="364776"/>
                </a:lnTo>
                <a:lnTo>
                  <a:pt x="157344" y="361104"/>
                </a:lnTo>
                <a:lnTo>
                  <a:pt x="117453" y="331722"/>
                </a:lnTo>
                <a:lnTo>
                  <a:pt x="87864" y="275231"/>
                </a:lnTo>
                <a:lnTo>
                  <a:pt x="72727" y="205314"/>
                </a:lnTo>
                <a:lnTo>
                  <a:pt x="70835" y="166175"/>
                </a:lnTo>
                <a:lnTo>
                  <a:pt x="71620" y="142189"/>
                </a:lnTo>
                <a:lnTo>
                  <a:pt x="77903" y="101054"/>
                </a:lnTo>
                <a:lnTo>
                  <a:pt x="97919" y="56695"/>
                </a:lnTo>
                <a:lnTo>
                  <a:pt x="136671" y="29536"/>
                </a:lnTo>
                <a:lnTo>
                  <a:pt x="156906" y="26344"/>
                </a:lnTo>
                <a:lnTo>
                  <a:pt x="255528" y="26344"/>
                </a:lnTo>
                <a:lnTo>
                  <a:pt x="240119" y="16013"/>
                </a:lnTo>
                <a:lnTo>
                  <a:pt x="206369" y="4003"/>
                </a:lnTo>
                <a:lnTo>
                  <a:pt x="168717" y="0"/>
                </a:lnTo>
                <a:close/>
              </a:path>
              <a:path w="337184" h="393700">
                <a:moveTo>
                  <a:pt x="255528" y="26344"/>
                </a:moveTo>
                <a:lnTo>
                  <a:pt x="156906" y="26344"/>
                </a:lnTo>
                <a:lnTo>
                  <a:pt x="176919" y="28776"/>
                </a:lnTo>
                <a:lnTo>
                  <a:pt x="195083" y="36071"/>
                </a:lnTo>
                <a:lnTo>
                  <a:pt x="225846" y="65254"/>
                </a:lnTo>
                <a:lnTo>
                  <a:pt x="255828" y="132538"/>
                </a:lnTo>
                <a:lnTo>
                  <a:pt x="263325" y="174082"/>
                </a:lnTo>
                <a:lnTo>
                  <a:pt x="265824" y="220894"/>
                </a:lnTo>
                <a:lnTo>
                  <a:pt x="264326" y="257498"/>
                </a:lnTo>
                <a:lnTo>
                  <a:pt x="252333" y="313232"/>
                </a:lnTo>
                <a:lnTo>
                  <a:pt x="229031" y="346539"/>
                </a:lnTo>
                <a:lnTo>
                  <a:pt x="180895" y="364776"/>
                </a:lnTo>
                <a:lnTo>
                  <a:pt x="255955" y="364776"/>
                </a:lnTo>
                <a:lnTo>
                  <a:pt x="287482" y="335393"/>
                </a:lnTo>
                <a:lnTo>
                  <a:pt x="314189" y="290603"/>
                </a:lnTo>
                <a:lnTo>
                  <a:pt x="331043" y="239840"/>
                </a:lnTo>
                <a:lnTo>
                  <a:pt x="336659" y="189687"/>
                </a:lnTo>
                <a:lnTo>
                  <a:pt x="334113" y="155237"/>
                </a:lnTo>
                <a:lnTo>
                  <a:pt x="326474" y="122812"/>
                </a:lnTo>
                <a:lnTo>
                  <a:pt x="313742" y="92413"/>
                </a:lnTo>
                <a:lnTo>
                  <a:pt x="295917" y="64042"/>
                </a:lnTo>
                <a:lnTo>
                  <a:pt x="269968" y="36026"/>
                </a:lnTo>
                <a:lnTo>
                  <a:pt x="255528" y="2634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881880" y="770709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39" y="6033"/>
                </a:lnTo>
                <a:lnTo>
                  <a:pt x="86447" y="24114"/>
                </a:lnTo>
                <a:lnTo>
                  <a:pt x="51363" y="54820"/>
                </a:lnTo>
                <a:lnTo>
                  <a:pt x="23810" y="98687"/>
                </a:lnTo>
                <a:lnTo>
                  <a:pt x="5948" y="149308"/>
                </a:lnTo>
                <a:lnTo>
                  <a:pt x="0" y="200222"/>
                </a:lnTo>
                <a:lnTo>
                  <a:pt x="2450" y="234422"/>
                </a:lnTo>
                <a:lnTo>
                  <a:pt x="22060" y="297651"/>
                </a:lnTo>
                <a:lnTo>
                  <a:pt x="64477" y="355936"/>
                </a:lnTo>
                <a:lnTo>
                  <a:pt x="127125" y="389375"/>
                </a:lnTo>
                <a:lnTo>
                  <a:pt x="164518" y="393555"/>
                </a:lnTo>
                <a:lnTo>
                  <a:pt x="188140" y="391933"/>
                </a:lnTo>
                <a:lnTo>
                  <a:pt x="210648" y="387069"/>
                </a:lnTo>
                <a:lnTo>
                  <a:pt x="232040" y="378962"/>
                </a:lnTo>
                <a:lnTo>
                  <a:pt x="252316" y="367613"/>
                </a:lnTo>
                <a:lnTo>
                  <a:pt x="255955" y="364776"/>
                </a:lnTo>
                <a:lnTo>
                  <a:pt x="180895" y="364776"/>
                </a:lnTo>
                <a:lnTo>
                  <a:pt x="157344" y="361104"/>
                </a:lnTo>
                <a:lnTo>
                  <a:pt x="117453" y="331722"/>
                </a:lnTo>
                <a:lnTo>
                  <a:pt x="87864" y="275231"/>
                </a:lnTo>
                <a:lnTo>
                  <a:pt x="72727" y="205315"/>
                </a:lnTo>
                <a:lnTo>
                  <a:pt x="70835" y="166176"/>
                </a:lnTo>
                <a:lnTo>
                  <a:pt x="71620" y="142189"/>
                </a:lnTo>
                <a:lnTo>
                  <a:pt x="77903" y="101054"/>
                </a:lnTo>
                <a:lnTo>
                  <a:pt x="97919" y="56693"/>
                </a:lnTo>
                <a:lnTo>
                  <a:pt x="136667" y="29535"/>
                </a:lnTo>
                <a:lnTo>
                  <a:pt x="156906" y="26344"/>
                </a:lnTo>
                <a:lnTo>
                  <a:pt x="255532" y="26344"/>
                </a:lnTo>
                <a:lnTo>
                  <a:pt x="240119" y="16011"/>
                </a:lnTo>
                <a:lnTo>
                  <a:pt x="206369" y="4002"/>
                </a:lnTo>
                <a:lnTo>
                  <a:pt x="168717" y="0"/>
                </a:lnTo>
                <a:close/>
              </a:path>
              <a:path w="337184" h="393700">
                <a:moveTo>
                  <a:pt x="255532" y="26344"/>
                </a:moveTo>
                <a:lnTo>
                  <a:pt x="156906" y="26344"/>
                </a:lnTo>
                <a:lnTo>
                  <a:pt x="176917" y="28777"/>
                </a:lnTo>
                <a:lnTo>
                  <a:pt x="195077" y="36073"/>
                </a:lnTo>
                <a:lnTo>
                  <a:pt x="225836" y="65254"/>
                </a:lnTo>
                <a:lnTo>
                  <a:pt x="255827" y="132538"/>
                </a:lnTo>
                <a:lnTo>
                  <a:pt x="263325" y="174082"/>
                </a:lnTo>
                <a:lnTo>
                  <a:pt x="265824" y="220895"/>
                </a:lnTo>
                <a:lnTo>
                  <a:pt x="264326" y="257499"/>
                </a:lnTo>
                <a:lnTo>
                  <a:pt x="252333" y="313232"/>
                </a:lnTo>
                <a:lnTo>
                  <a:pt x="229027" y="346539"/>
                </a:lnTo>
                <a:lnTo>
                  <a:pt x="180895" y="364776"/>
                </a:lnTo>
                <a:lnTo>
                  <a:pt x="255955" y="364776"/>
                </a:lnTo>
                <a:lnTo>
                  <a:pt x="287482" y="335394"/>
                </a:lnTo>
                <a:lnTo>
                  <a:pt x="314189" y="290604"/>
                </a:lnTo>
                <a:lnTo>
                  <a:pt x="331043" y="239841"/>
                </a:lnTo>
                <a:lnTo>
                  <a:pt x="336659" y="189687"/>
                </a:lnTo>
                <a:lnTo>
                  <a:pt x="334113" y="155237"/>
                </a:lnTo>
                <a:lnTo>
                  <a:pt x="326474" y="122811"/>
                </a:lnTo>
                <a:lnTo>
                  <a:pt x="313742" y="92412"/>
                </a:lnTo>
                <a:lnTo>
                  <a:pt x="295917" y="64039"/>
                </a:lnTo>
                <a:lnTo>
                  <a:pt x="269968" y="36023"/>
                </a:lnTo>
                <a:lnTo>
                  <a:pt x="255532" y="2634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385235" y="592526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45" y="6033"/>
                </a:lnTo>
                <a:lnTo>
                  <a:pt x="86458" y="24114"/>
                </a:lnTo>
                <a:lnTo>
                  <a:pt x="51364" y="54824"/>
                </a:lnTo>
                <a:lnTo>
                  <a:pt x="23810" y="98688"/>
                </a:lnTo>
                <a:lnTo>
                  <a:pt x="5952" y="149306"/>
                </a:lnTo>
                <a:lnTo>
                  <a:pt x="0" y="200224"/>
                </a:lnTo>
                <a:lnTo>
                  <a:pt x="2452" y="234424"/>
                </a:lnTo>
                <a:lnTo>
                  <a:pt x="22069" y="297653"/>
                </a:lnTo>
                <a:lnTo>
                  <a:pt x="64483" y="355938"/>
                </a:lnTo>
                <a:lnTo>
                  <a:pt x="127134" y="389377"/>
                </a:lnTo>
                <a:lnTo>
                  <a:pt x="164529" y="393557"/>
                </a:lnTo>
                <a:lnTo>
                  <a:pt x="188149" y="391935"/>
                </a:lnTo>
                <a:lnTo>
                  <a:pt x="210653" y="387071"/>
                </a:lnTo>
                <a:lnTo>
                  <a:pt x="232041" y="378964"/>
                </a:lnTo>
                <a:lnTo>
                  <a:pt x="252316" y="367616"/>
                </a:lnTo>
                <a:lnTo>
                  <a:pt x="255956" y="364778"/>
                </a:lnTo>
                <a:lnTo>
                  <a:pt x="180905" y="364778"/>
                </a:lnTo>
                <a:lnTo>
                  <a:pt x="157349" y="361106"/>
                </a:lnTo>
                <a:lnTo>
                  <a:pt x="117458" y="331724"/>
                </a:lnTo>
                <a:lnTo>
                  <a:pt x="87873" y="275234"/>
                </a:lnTo>
                <a:lnTo>
                  <a:pt x="72729" y="205316"/>
                </a:lnTo>
                <a:lnTo>
                  <a:pt x="70835" y="166172"/>
                </a:lnTo>
                <a:lnTo>
                  <a:pt x="71622" y="142189"/>
                </a:lnTo>
                <a:lnTo>
                  <a:pt x="77912" y="101054"/>
                </a:lnTo>
                <a:lnTo>
                  <a:pt x="97925" y="56697"/>
                </a:lnTo>
                <a:lnTo>
                  <a:pt x="136671" y="29539"/>
                </a:lnTo>
                <a:lnTo>
                  <a:pt x="156906" y="26344"/>
                </a:lnTo>
                <a:lnTo>
                  <a:pt x="255525" y="26344"/>
                </a:lnTo>
                <a:lnTo>
                  <a:pt x="240119" y="16015"/>
                </a:lnTo>
                <a:lnTo>
                  <a:pt x="206369" y="4004"/>
                </a:lnTo>
                <a:lnTo>
                  <a:pt x="168717" y="0"/>
                </a:lnTo>
                <a:close/>
              </a:path>
              <a:path w="337184" h="393700">
                <a:moveTo>
                  <a:pt x="255525" y="26344"/>
                </a:moveTo>
                <a:lnTo>
                  <a:pt x="156906" y="26344"/>
                </a:lnTo>
                <a:lnTo>
                  <a:pt x="176923" y="28777"/>
                </a:lnTo>
                <a:lnTo>
                  <a:pt x="195086" y="36073"/>
                </a:lnTo>
                <a:lnTo>
                  <a:pt x="225846" y="65254"/>
                </a:lnTo>
                <a:lnTo>
                  <a:pt x="255837" y="132539"/>
                </a:lnTo>
                <a:lnTo>
                  <a:pt x="263335" y="174083"/>
                </a:lnTo>
                <a:lnTo>
                  <a:pt x="265834" y="220893"/>
                </a:lnTo>
                <a:lnTo>
                  <a:pt x="264334" y="257499"/>
                </a:lnTo>
                <a:lnTo>
                  <a:pt x="252335" y="313234"/>
                </a:lnTo>
                <a:lnTo>
                  <a:pt x="229031" y="346541"/>
                </a:lnTo>
                <a:lnTo>
                  <a:pt x="180905" y="364778"/>
                </a:lnTo>
                <a:lnTo>
                  <a:pt x="255956" y="364778"/>
                </a:lnTo>
                <a:lnTo>
                  <a:pt x="287491" y="335395"/>
                </a:lnTo>
                <a:lnTo>
                  <a:pt x="314199" y="290605"/>
                </a:lnTo>
                <a:lnTo>
                  <a:pt x="331050" y="239843"/>
                </a:lnTo>
                <a:lnTo>
                  <a:pt x="336670" y="189690"/>
                </a:lnTo>
                <a:lnTo>
                  <a:pt x="334122" y="155238"/>
                </a:lnTo>
                <a:lnTo>
                  <a:pt x="326479" y="122813"/>
                </a:lnTo>
                <a:lnTo>
                  <a:pt x="313744" y="92413"/>
                </a:lnTo>
                <a:lnTo>
                  <a:pt x="295917" y="64039"/>
                </a:lnTo>
                <a:lnTo>
                  <a:pt x="269968" y="36028"/>
                </a:lnTo>
                <a:lnTo>
                  <a:pt x="255525" y="2634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120563" y="9036684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06" y="0"/>
                </a:moveTo>
                <a:lnTo>
                  <a:pt x="126434" y="6033"/>
                </a:lnTo>
                <a:lnTo>
                  <a:pt x="86447" y="24111"/>
                </a:lnTo>
                <a:lnTo>
                  <a:pt x="51358" y="54821"/>
                </a:lnTo>
                <a:lnTo>
                  <a:pt x="23800" y="98688"/>
                </a:lnTo>
                <a:lnTo>
                  <a:pt x="5947" y="149308"/>
                </a:lnTo>
                <a:lnTo>
                  <a:pt x="0" y="200222"/>
                </a:lnTo>
                <a:lnTo>
                  <a:pt x="2450" y="234422"/>
                </a:lnTo>
                <a:lnTo>
                  <a:pt x="22060" y="297651"/>
                </a:lnTo>
                <a:lnTo>
                  <a:pt x="64473" y="355936"/>
                </a:lnTo>
                <a:lnTo>
                  <a:pt x="127124" y="389375"/>
                </a:lnTo>
                <a:lnTo>
                  <a:pt x="164518" y="393555"/>
                </a:lnTo>
                <a:lnTo>
                  <a:pt x="188139" y="391933"/>
                </a:lnTo>
                <a:lnTo>
                  <a:pt x="210642" y="387069"/>
                </a:lnTo>
                <a:lnTo>
                  <a:pt x="232031" y="378962"/>
                </a:lnTo>
                <a:lnTo>
                  <a:pt x="252306" y="367614"/>
                </a:lnTo>
                <a:lnTo>
                  <a:pt x="255947" y="364776"/>
                </a:lnTo>
                <a:lnTo>
                  <a:pt x="180895" y="364776"/>
                </a:lnTo>
                <a:lnTo>
                  <a:pt x="157338" y="361104"/>
                </a:lnTo>
                <a:lnTo>
                  <a:pt x="117447" y="331722"/>
                </a:lnTo>
                <a:lnTo>
                  <a:pt x="87864" y="275231"/>
                </a:lnTo>
                <a:lnTo>
                  <a:pt x="72727" y="205315"/>
                </a:lnTo>
                <a:lnTo>
                  <a:pt x="70835" y="166176"/>
                </a:lnTo>
                <a:lnTo>
                  <a:pt x="71620" y="142189"/>
                </a:lnTo>
                <a:lnTo>
                  <a:pt x="77903" y="101054"/>
                </a:lnTo>
                <a:lnTo>
                  <a:pt x="97918" y="56695"/>
                </a:lnTo>
                <a:lnTo>
                  <a:pt x="136664" y="29537"/>
                </a:lnTo>
                <a:lnTo>
                  <a:pt x="156895" y="26345"/>
                </a:lnTo>
                <a:lnTo>
                  <a:pt x="255523" y="26345"/>
                </a:lnTo>
                <a:lnTo>
                  <a:pt x="240113" y="16013"/>
                </a:lnTo>
                <a:lnTo>
                  <a:pt x="206360" y="4003"/>
                </a:lnTo>
                <a:lnTo>
                  <a:pt x="168706" y="0"/>
                </a:lnTo>
                <a:close/>
              </a:path>
              <a:path w="337184" h="393700">
                <a:moveTo>
                  <a:pt x="255523" y="26345"/>
                </a:moveTo>
                <a:lnTo>
                  <a:pt x="156895" y="26345"/>
                </a:lnTo>
                <a:lnTo>
                  <a:pt x="176913" y="28777"/>
                </a:lnTo>
                <a:lnTo>
                  <a:pt x="195076" y="36072"/>
                </a:lnTo>
                <a:lnTo>
                  <a:pt x="225836" y="65254"/>
                </a:lnTo>
                <a:lnTo>
                  <a:pt x="255827" y="132538"/>
                </a:lnTo>
                <a:lnTo>
                  <a:pt x="263325" y="174082"/>
                </a:lnTo>
                <a:lnTo>
                  <a:pt x="265824" y="220895"/>
                </a:lnTo>
                <a:lnTo>
                  <a:pt x="264324" y="257499"/>
                </a:lnTo>
                <a:lnTo>
                  <a:pt x="252324" y="313232"/>
                </a:lnTo>
                <a:lnTo>
                  <a:pt x="229021" y="346539"/>
                </a:lnTo>
                <a:lnTo>
                  <a:pt x="180895" y="364776"/>
                </a:lnTo>
                <a:lnTo>
                  <a:pt x="255947" y="364776"/>
                </a:lnTo>
                <a:lnTo>
                  <a:pt x="287480" y="335394"/>
                </a:lnTo>
                <a:lnTo>
                  <a:pt x="314189" y="290604"/>
                </a:lnTo>
                <a:lnTo>
                  <a:pt x="331039" y="239841"/>
                </a:lnTo>
                <a:lnTo>
                  <a:pt x="336659" y="189687"/>
                </a:lnTo>
                <a:lnTo>
                  <a:pt x="334111" y="155237"/>
                </a:lnTo>
                <a:lnTo>
                  <a:pt x="326469" y="122812"/>
                </a:lnTo>
                <a:lnTo>
                  <a:pt x="313733" y="92413"/>
                </a:lnTo>
                <a:lnTo>
                  <a:pt x="295907" y="64042"/>
                </a:lnTo>
                <a:lnTo>
                  <a:pt x="269962" y="36027"/>
                </a:lnTo>
                <a:lnTo>
                  <a:pt x="255523" y="26345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128547" y="7041358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06" y="0"/>
                </a:moveTo>
                <a:lnTo>
                  <a:pt x="126434" y="6032"/>
                </a:lnTo>
                <a:lnTo>
                  <a:pt x="86447" y="24109"/>
                </a:lnTo>
                <a:lnTo>
                  <a:pt x="51358" y="54819"/>
                </a:lnTo>
                <a:lnTo>
                  <a:pt x="23800" y="98686"/>
                </a:lnTo>
                <a:lnTo>
                  <a:pt x="5947" y="149306"/>
                </a:lnTo>
                <a:lnTo>
                  <a:pt x="0" y="200220"/>
                </a:lnTo>
                <a:lnTo>
                  <a:pt x="2450" y="234421"/>
                </a:lnTo>
                <a:lnTo>
                  <a:pt x="22060" y="297649"/>
                </a:lnTo>
                <a:lnTo>
                  <a:pt x="64473" y="355934"/>
                </a:lnTo>
                <a:lnTo>
                  <a:pt x="127124" y="389373"/>
                </a:lnTo>
                <a:lnTo>
                  <a:pt x="164518" y="393553"/>
                </a:lnTo>
                <a:lnTo>
                  <a:pt x="188139" y="391931"/>
                </a:lnTo>
                <a:lnTo>
                  <a:pt x="210642" y="387067"/>
                </a:lnTo>
                <a:lnTo>
                  <a:pt x="232031" y="378960"/>
                </a:lnTo>
                <a:lnTo>
                  <a:pt x="252306" y="367612"/>
                </a:lnTo>
                <a:lnTo>
                  <a:pt x="255947" y="364774"/>
                </a:lnTo>
                <a:lnTo>
                  <a:pt x="180895" y="364774"/>
                </a:lnTo>
                <a:lnTo>
                  <a:pt x="157338" y="361102"/>
                </a:lnTo>
                <a:lnTo>
                  <a:pt x="117447" y="331721"/>
                </a:lnTo>
                <a:lnTo>
                  <a:pt x="87864" y="275229"/>
                </a:lnTo>
                <a:lnTo>
                  <a:pt x="72727" y="205313"/>
                </a:lnTo>
                <a:lnTo>
                  <a:pt x="70835" y="166173"/>
                </a:lnTo>
                <a:lnTo>
                  <a:pt x="71620" y="142187"/>
                </a:lnTo>
                <a:lnTo>
                  <a:pt x="77903" y="101052"/>
                </a:lnTo>
                <a:lnTo>
                  <a:pt x="97918" y="56693"/>
                </a:lnTo>
                <a:lnTo>
                  <a:pt x="136664" y="29535"/>
                </a:lnTo>
                <a:lnTo>
                  <a:pt x="156895" y="26343"/>
                </a:lnTo>
                <a:lnTo>
                  <a:pt x="255522" y="26343"/>
                </a:lnTo>
                <a:lnTo>
                  <a:pt x="240113" y="16012"/>
                </a:lnTo>
                <a:lnTo>
                  <a:pt x="206360" y="4003"/>
                </a:lnTo>
                <a:lnTo>
                  <a:pt x="168706" y="0"/>
                </a:lnTo>
                <a:close/>
              </a:path>
              <a:path w="337184" h="393700">
                <a:moveTo>
                  <a:pt x="255522" y="26343"/>
                </a:moveTo>
                <a:lnTo>
                  <a:pt x="156895" y="26343"/>
                </a:lnTo>
                <a:lnTo>
                  <a:pt x="176913" y="28775"/>
                </a:lnTo>
                <a:lnTo>
                  <a:pt x="195076" y="36070"/>
                </a:lnTo>
                <a:lnTo>
                  <a:pt x="225836" y="65252"/>
                </a:lnTo>
                <a:lnTo>
                  <a:pt x="255827" y="132536"/>
                </a:lnTo>
                <a:lnTo>
                  <a:pt x="263325" y="174080"/>
                </a:lnTo>
                <a:lnTo>
                  <a:pt x="265824" y="220893"/>
                </a:lnTo>
                <a:lnTo>
                  <a:pt x="264324" y="257497"/>
                </a:lnTo>
                <a:lnTo>
                  <a:pt x="252324" y="313231"/>
                </a:lnTo>
                <a:lnTo>
                  <a:pt x="229021" y="346538"/>
                </a:lnTo>
                <a:lnTo>
                  <a:pt x="180895" y="364774"/>
                </a:lnTo>
                <a:lnTo>
                  <a:pt x="255947" y="364774"/>
                </a:lnTo>
                <a:lnTo>
                  <a:pt x="287480" y="335392"/>
                </a:lnTo>
                <a:lnTo>
                  <a:pt x="314189" y="290602"/>
                </a:lnTo>
                <a:lnTo>
                  <a:pt x="331039" y="239839"/>
                </a:lnTo>
                <a:lnTo>
                  <a:pt x="336659" y="189685"/>
                </a:lnTo>
                <a:lnTo>
                  <a:pt x="334111" y="155235"/>
                </a:lnTo>
                <a:lnTo>
                  <a:pt x="326469" y="122810"/>
                </a:lnTo>
                <a:lnTo>
                  <a:pt x="313733" y="92410"/>
                </a:lnTo>
                <a:lnTo>
                  <a:pt x="295907" y="64039"/>
                </a:lnTo>
                <a:lnTo>
                  <a:pt x="269962" y="36025"/>
                </a:lnTo>
                <a:lnTo>
                  <a:pt x="255522" y="26343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141793" y="6059120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06" y="0"/>
                </a:moveTo>
                <a:lnTo>
                  <a:pt x="126434" y="6033"/>
                </a:lnTo>
                <a:lnTo>
                  <a:pt x="86447" y="24111"/>
                </a:lnTo>
                <a:lnTo>
                  <a:pt x="51358" y="54821"/>
                </a:lnTo>
                <a:lnTo>
                  <a:pt x="23800" y="98687"/>
                </a:lnTo>
                <a:lnTo>
                  <a:pt x="5947" y="149308"/>
                </a:lnTo>
                <a:lnTo>
                  <a:pt x="0" y="200222"/>
                </a:lnTo>
                <a:lnTo>
                  <a:pt x="2450" y="234422"/>
                </a:lnTo>
                <a:lnTo>
                  <a:pt x="22060" y="297651"/>
                </a:lnTo>
                <a:lnTo>
                  <a:pt x="64473" y="355936"/>
                </a:lnTo>
                <a:lnTo>
                  <a:pt x="127124" y="389375"/>
                </a:lnTo>
                <a:lnTo>
                  <a:pt x="164518" y="393555"/>
                </a:lnTo>
                <a:lnTo>
                  <a:pt x="188139" y="391933"/>
                </a:lnTo>
                <a:lnTo>
                  <a:pt x="210642" y="387069"/>
                </a:lnTo>
                <a:lnTo>
                  <a:pt x="232031" y="378962"/>
                </a:lnTo>
                <a:lnTo>
                  <a:pt x="252306" y="367614"/>
                </a:lnTo>
                <a:lnTo>
                  <a:pt x="255947" y="364776"/>
                </a:lnTo>
                <a:lnTo>
                  <a:pt x="180895" y="364776"/>
                </a:lnTo>
                <a:lnTo>
                  <a:pt x="157338" y="361104"/>
                </a:lnTo>
                <a:lnTo>
                  <a:pt x="117447" y="331722"/>
                </a:lnTo>
                <a:lnTo>
                  <a:pt x="87864" y="275231"/>
                </a:lnTo>
                <a:lnTo>
                  <a:pt x="72727" y="205315"/>
                </a:lnTo>
                <a:lnTo>
                  <a:pt x="70835" y="166176"/>
                </a:lnTo>
                <a:lnTo>
                  <a:pt x="71620" y="142189"/>
                </a:lnTo>
                <a:lnTo>
                  <a:pt x="77903" y="101054"/>
                </a:lnTo>
                <a:lnTo>
                  <a:pt x="97918" y="56695"/>
                </a:lnTo>
                <a:lnTo>
                  <a:pt x="136664" y="29537"/>
                </a:lnTo>
                <a:lnTo>
                  <a:pt x="156895" y="26345"/>
                </a:lnTo>
                <a:lnTo>
                  <a:pt x="255523" y="26345"/>
                </a:lnTo>
                <a:lnTo>
                  <a:pt x="240113" y="16013"/>
                </a:lnTo>
                <a:lnTo>
                  <a:pt x="206360" y="4003"/>
                </a:lnTo>
                <a:lnTo>
                  <a:pt x="168706" y="0"/>
                </a:lnTo>
                <a:close/>
              </a:path>
              <a:path w="337184" h="393700">
                <a:moveTo>
                  <a:pt x="255523" y="26345"/>
                </a:moveTo>
                <a:lnTo>
                  <a:pt x="156895" y="26345"/>
                </a:lnTo>
                <a:lnTo>
                  <a:pt x="176913" y="28777"/>
                </a:lnTo>
                <a:lnTo>
                  <a:pt x="195076" y="36072"/>
                </a:lnTo>
                <a:lnTo>
                  <a:pt x="225836" y="65254"/>
                </a:lnTo>
                <a:lnTo>
                  <a:pt x="255827" y="132538"/>
                </a:lnTo>
                <a:lnTo>
                  <a:pt x="263325" y="174082"/>
                </a:lnTo>
                <a:lnTo>
                  <a:pt x="265824" y="220895"/>
                </a:lnTo>
                <a:lnTo>
                  <a:pt x="264324" y="257499"/>
                </a:lnTo>
                <a:lnTo>
                  <a:pt x="252324" y="313232"/>
                </a:lnTo>
                <a:lnTo>
                  <a:pt x="229021" y="346539"/>
                </a:lnTo>
                <a:lnTo>
                  <a:pt x="180895" y="364776"/>
                </a:lnTo>
                <a:lnTo>
                  <a:pt x="255947" y="364776"/>
                </a:lnTo>
                <a:lnTo>
                  <a:pt x="287480" y="335394"/>
                </a:lnTo>
                <a:lnTo>
                  <a:pt x="314189" y="290604"/>
                </a:lnTo>
                <a:lnTo>
                  <a:pt x="331039" y="239841"/>
                </a:lnTo>
                <a:lnTo>
                  <a:pt x="336659" y="189687"/>
                </a:lnTo>
                <a:lnTo>
                  <a:pt x="334111" y="155237"/>
                </a:lnTo>
                <a:lnTo>
                  <a:pt x="326469" y="122812"/>
                </a:lnTo>
                <a:lnTo>
                  <a:pt x="313733" y="92413"/>
                </a:lnTo>
                <a:lnTo>
                  <a:pt x="295907" y="64042"/>
                </a:lnTo>
                <a:lnTo>
                  <a:pt x="269962" y="36027"/>
                </a:lnTo>
                <a:lnTo>
                  <a:pt x="255523" y="26345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47413" y="4967315"/>
            <a:ext cx="337185" cy="393700"/>
          </a:xfrm>
          <a:custGeom>
            <a:avLst/>
            <a:gdLst/>
            <a:ahLst/>
            <a:cxnLst/>
            <a:rect l="l" t="t" r="r" b="b"/>
            <a:pathLst>
              <a:path w="337184" h="393700">
                <a:moveTo>
                  <a:pt x="168717" y="0"/>
                </a:moveTo>
                <a:lnTo>
                  <a:pt x="126439" y="6033"/>
                </a:lnTo>
                <a:lnTo>
                  <a:pt x="86447" y="24111"/>
                </a:lnTo>
                <a:lnTo>
                  <a:pt x="51363" y="54821"/>
                </a:lnTo>
                <a:lnTo>
                  <a:pt x="23810" y="98687"/>
                </a:lnTo>
                <a:lnTo>
                  <a:pt x="5948" y="149308"/>
                </a:lnTo>
                <a:lnTo>
                  <a:pt x="0" y="200222"/>
                </a:lnTo>
                <a:lnTo>
                  <a:pt x="2450" y="234422"/>
                </a:lnTo>
                <a:lnTo>
                  <a:pt x="22060" y="297651"/>
                </a:lnTo>
                <a:lnTo>
                  <a:pt x="64477" y="355936"/>
                </a:lnTo>
                <a:lnTo>
                  <a:pt x="127130" y="389375"/>
                </a:lnTo>
                <a:lnTo>
                  <a:pt x="164529" y="393555"/>
                </a:lnTo>
                <a:lnTo>
                  <a:pt x="188145" y="391933"/>
                </a:lnTo>
                <a:lnTo>
                  <a:pt x="210649" y="387069"/>
                </a:lnTo>
                <a:lnTo>
                  <a:pt x="232040" y="378962"/>
                </a:lnTo>
                <a:lnTo>
                  <a:pt x="252316" y="367613"/>
                </a:lnTo>
                <a:lnTo>
                  <a:pt x="255955" y="364776"/>
                </a:lnTo>
                <a:lnTo>
                  <a:pt x="180895" y="364776"/>
                </a:lnTo>
                <a:lnTo>
                  <a:pt x="157344" y="361104"/>
                </a:lnTo>
                <a:lnTo>
                  <a:pt x="117453" y="331722"/>
                </a:lnTo>
                <a:lnTo>
                  <a:pt x="87864" y="275231"/>
                </a:lnTo>
                <a:lnTo>
                  <a:pt x="72727" y="205315"/>
                </a:lnTo>
                <a:lnTo>
                  <a:pt x="70835" y="166176"/>
                </a:lnTo>
                <a:lnTo>
                  <a:pt x="71620" y="142189"/>
                </a:lnTo>
                <a:lnTo>
                  <a:pt x="77903" y="101054"/>
                </a:lnTo>
                <a:lnTo>
                  <a:pt x="97919" y="56695"/>
                </a:lnTo>
                <a:lnTo>
                  <a:pt x="136671" y="29537"/>
                </a:lnTo>
                <a:lnTo>
                  <a:pt x="156906" y="26344"/>
                </a:lnTo>
                <a:lnTo>
                  <a:pt x="255528" y="26344"/>
                </a:lnTo>
                <a:lnTo>
                  <a:pt x="240119" y="16013"/>
                </a:lnTo>
                <a:lnTo>
                  <a:pt x="206369" y="4003"/>
                </a:lnTo>
                <a:lnTo>
                  <a:pt x="168717" y="0"/>
                </a:lnTo>
                <a:close/>
              </a:path>
              <a:path w="337184" h="393700">
                <a:moveTo>
                  <a:pt x="255528" y="26344"/>
                </a:moveTo>
                <a:lnTo>
                  <a:pt x="156906" y="26344"/>
                </a:lnTo>
                <a:lnTo>
                  <a:pt x="176919" y="28776"/>
                </a:lnTo>
                <a:lnTo>
                  <a:pt x="195083" y="36071"/>
                </a:lnTo>
                <a:lnTo>
                  <a:pt x="225846" y="65254"/>
                </a:lnTo>
                <a:lnTo>
                  <a:pt x="255828" y="132538"/>
                </a:lnTo>
                <a:lnTo>
                  <a:pt x="263325" y="174082"/>
                </a:lnTo>
                <a:lnTo>
                  <a:pt x="265824" y="220895"/>
                </a:lnTo>
                <a:lnTo>
                  <a:pt x="264326" y="257499"/>
                </a:lnTo>
                <a:lnTo>
                  <a:pt x="252333" y="313232"/>
                </a:lnTo>
                <a:lnTo>
                  <a:pt x="229031" y="346539"/>
                </a:lnTo>
                <a:lnTo>
                  <a:pt x="180895" y="364776"/>
                </a:lnTo>
                <a:lnTo>
                  <a:pt x="255955" y="364776"/>
                </a:lnTo>
                <a:lnTo>
                  <a:pt x="287482" y="335394"/>
                </a:lnTo>
                <a:lnTo>
                  <a:pt x="314189" y="290604"/>
                </a:lnTo>
                <a:lnTo>
                  <a:pt x="331043" y="239841"/>
                </a:lnTo>
                <a:lnTo>
                  <a:pt x="336659" y="189687"/>
                </a:lnTo>
                <a:lnTo>
                  <a:pt x="334113" y="155237"/>
                </a:lnTo>
                <a:lnTo>
                  <a:pt x="326474" y="122812"/>
                </a:lnTo>
                <a:lnTo>
                  <a:pt x="313742" y="92413"/>
                </a:lnTo>
                <a:lnTo>
                  <a:pt x="295917" y="64042"/>
                </a:lnTo>
                <a:lnTo>
                  <a:pt x="269968" y="36027"/>
                </a:lnTo>
                <a:lnTo>
                  <a:pt x="255528" y="2634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793008" y="2188340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5">
                <a:moveTo>
                  <a:pt x="122247" y="0"/>
                </a:moveTo>
                <a:lnTo>
                  <a:pt x="0" y="0"/>
                </a:lnTo>
                <a:lnTo>
                  <a:pt x="0" y="14997"/>
                </a:lnTo>
                <a:lnTo>
                  <a:pt x="12650" y="15161"/>
                </a:lnTo>
                <a:lnTo>
                  <a:pt x="23179" y="16058"/>
                </a:lnTo>
                <a:lnTo>
                  <a:pt x="56024" y="41747"/>
                </a:lnTo>
                <a:lnTo>
                  <a:pt x="59024" y="237914"/>
                </a:lnTo>
                <a:lnTo>
                  <a:pt x="59547" y="262386"/>
                </a:lnTo>
                <a:lnTo>
                  <a:pt x="63737" y="302510"/>
                </a:lnTo>
                <a:lnTo>
                  <a:pt x="79068" y="343957"/>
                </a:lnTo>
                <a:lnTo>
                  <a:pt x="108547" y="372460"/>
                </a:lnTo>
                <a:lnTo>
                  <a:pt x="148142" y="382607"/>
                </a:lnTo>
                <a:lnTo>
                  <a:pt x="161113" y="381771"/>
                </a:lnTo>
                <a:lnTo>
                  <a:pt x="198035" y="369230"/>
                </a:lnTo>
                <a:lnTo>
                  <a:pt x="240272" y="332755"/>
                </a:lnTo>
                <a:lnTo>
                  <a:pt x="180130" y="332755"/>
                </a:lnTo>
                <a:lnTo>
                  <a:pt x="168577" y="331743"/>
                </a:lnTo>
                <a:lnTo>
                  <a:pt x="131780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5">
                <a:moveTo>
                  <a:pt x="332311" y="303976"/>
                </a:moveTo>
                <a:lnTo>
                  <a:pt x="266588" y="303976"/>
                </a:lnTo>
                <a:lnTo>
                  <a:pt x="266588" y="382607"/>
                </a:lnTo>
                <a:lnTo>
                  <a:pt x="283729" y="382607"/>
                </a:lnTo>
                <a:lnTo>
                  <a:pt x="388071" y="336809"/>
                </a:lnTo>
                <a:lnTo>
                  <a:pt x="385328" y="329508"/>
                </a:lnTo>
                <a:lnTo>
                  <a:pt x="350491" y="329508"/>
                </a:lnTo>
                <a:lnTo>
                  <a:pt x="345612" y="327624"/>
                </a:lnTo>
                <a:lnTo>
                  <a:pt x="337235" y="320059"/>
                </a:lnTo>
                <a:lnTo>
                  <a:pt x="334188" y="313370"/>
                </a:lnTo>
                <a:lnTo>
                  <a:pt x="332311" y="303976"/>
                </a:lnTo>
                <a:close/>
              </a:path>
              <a:path w="388619" h="382905">
                <a:moveTo>
                  <a:pt x="329424" y="0"/>
                </a:moveTo>
                <a:lnTo>
                  <a:pt x="210600" y="0"/>
                </a:lnTo>
                <a:lnTo>
                  <a:pt x="210600" y="14997"/>
                </a:lnTo>
                <a:lnTo>
                  <a:pt x="226326" y="16058"/>
                </a:lnTo>
                <a:lnTo>
                  <a:pt x="239020" y="18391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4"/>
                </a:lnTo>
                <a:lnTo>
                  <a:pt x="228129" y="315101"/>
                </a:lnTo>
                <a:lnTo>
                  <a:pt x="188588" y="332070"/>
                </a:lnTo>
                <a:lnTo>
                  <a:pt x="180130" y="332755"/>
                </a:lnTo>
                <a:lnTo>
                  <a:pt x="240272" y="332755"/>
                </a:lnTo>
                <a:lnTo>
                  <a:pt x="245446" y="327511"/>
                </a:lnTo>
                <a:lnTo>
                  <a:pt x="266588" y="303976"/>
                </a:lnTo>
                <a:lnTo>
                  <a:pt x="332311" y="303976"/>
                </a:lnTo>
                <a:lnTo>
                  <a:pt x="329603" y="254036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5">
                <a:moveTo>
                  <a:pt x="382742" y="322624"/>
                </a:moveTo>
                <a:lnTo>
                  <a:pt x="375503" y="325636"/>
                </a:lnTo>
                <a:lnTo>
                  <a:pt x="368647" y="327787"/>
                </a:lnTo>
                <a:lnTo>
                  <a:pt x="362173" y="329078"/>
                </a:lnTo>
                <a:lnTo>
                  <a:pt x="356083" y="329508"/>
                </a:lnTo>
                <a:lnTo>
                  <a:pt x="385328" y="329508"/>
                </a:lnTo>
                <a:lnTo>
                  <a:pt x="382742" y="322624"/>
                </a:lnTo>
                <a:close/>
              </a:path>
            </a:pathLst>
          </a:custGeom>
          <a:solidFill>
            <a:srgbClr val="D3D2D5">
              <a:alpha val="550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260699" y="1252304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5">
                <a:moveTo>
                  <a:pt x="122247" y="0"/>
                </a:moveTo>
                <a:lnTo>
                  <a:pt x="0" y="0"/>
                </a:lnTo>
                <a:lnTo>
                  <a:pt x="0" y="14997"/>
                </a:lnTo>
                <a:lnTo>
                  <a:pt x="12650" y="15162"/>
                </a:lnTo>
                <a:lnTo>
                  <a:pt x="23179" y="16058"/>
                </a:lnTo>
                <a:lnTo>
                  <a:pt x="56024" y="41747"/>
                </a:lnTo>
                <a:lnTo>
                  <a:pt x="59024" y="237914"/>
                </a:lnTo>
                <a:lnTo>
                  <a:pt x="59547" y="262387"/>
                </a:lnTo>
                <a:lnTo>
                  <a:pt x="63737" y="302511"/>
                </a:lnTo>
                <a:lnTo>
                  <a:pt x="79064" y="343957"/>
                </a:lnTo>
                <a:lnTo>
                  <a:pt x="108547" y="372460"/>
                </a:lnTo>
                <a:lnTo>
                  <a:pt x="148142" y="382608"/>
                </a:lnTo>
                <a:lnTo>
                  <a:pt x="161113" y="381772"/>
                </a:lnTo>
                <a:lnTo>
                  <a:pt x="198035" y="369230"/>
                </a:lnTo>
                <a:lnTo>
                  <a:pt x="240272" y="332755"/>
                </a:lnTo>
                <a:lnTo>
                  <a:pt x="180130" y="332755"/>
                </a:lnTo>
                <a:lnTo>
                  <a:pt x="168577" y="331743"/>
                </a:lnTo>
                <a:lnTo>
                  <a:pt x="131780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5">
                <a:moveTo>
                  <a:pt x="332311" y="303976"/>
                </a:moveTo>
                <a:lnTo>
                  <a:pt x="266588" y="303976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71" y="336810"/>
                </a:lnTo>
                <a:lnTo>
                  <a:pt x="385328" y="329509"/>
                </a:lnTo>
                <a:lnTo>
                  <a:pt x="350491" y="329509"/>
                </a:lnTo>
                <a:lnTo>
                  <a:pt x="345612" y="327624"/>
                </a:lnTo>
                <a:lnTo>
                  <a:pt x="337235" y="320059"/>
                </a:lnTo>
                <a:lnTo>
                  <a:pt x="334188" y="313371"/>
                </a:lnTo>
                <a:lnTo>
                  <a:pt x="332311" y="303976"/>
                </a:lnTo>
                <a:close/>
              </a:path>
              <a:path w="388619" h="382905">
                <a:moveTo>
                  <a:pt x="329424" y="0"/>
                </a:moveTo>
                <a:lnTo>
                  <a:pt x="210600" y="0"/>
                </a:lnTo>
                <a:lnTo>
                  <a:pt x="210600" y="14997"/>
                </a:lnTo>
                <a:lnTo>
                  <a:pt x="226324" y="16058"/>
                </a:lnTo>
                <a:lnTo>
                  <a:pt x="239016" y="18392"/>
                </a:lnTo>
                <a:lnTo>
                  <a:pt x="265908" y="55185"/>
                </a:lnTo>
                <a:lnTo>
                  <a:pt x="266588" y="69713"/>
                </a:lnTo>
                <a:lnTo>
                  <a:pt x="266588" y="280065"/>
                </a:lnTo>
                <a:lnTo>
                  <a:pt x="228129" y="315101"/>
                </a:lnTo>
                <a:lnTo>
                  <a:pt x="188588" y="332071"/>
                </a:lnTo>
                <a:lnTo>
                  <a:pt x="180130" y="332755"/>
                </a:lnTo>
                <a:lnTo>
                  <a:pt x="240272" y="332755"/>
                </a:lnTo>
                <a:lnTo>
                  <a:pt x="245446" y="327512"/>
                </a:lnTo>
                <a:lnTo>
                  <a:pt x="266588" y="303976"/>
                </a:lnTo>
                <a:lnTo>
                  <a:pt x="332311" y="303976"/>
                </a:lnTo>
                <a:lnTo>
                  <a:pt x="329603" y="254036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5">
                <a:moveTo>
                  <a:pt x="382742" y="322624"/>
                </a:moveTo>
                <a:lnTo>
                  <a:pt x="375503" y="325637"/>
                </a:lnTo>
                <a:lnTo>
                  <a:pt x="368647" y="327788"/>
                </a:lnTo>
                <a:lnTo>
                  <a:pt x="362173" y="329079"/>
                </a:lnTo>
                <a:lnTo>
                  <a:pt x="356083" y="329509"/>
                </a:lnTo>
                <a:lnTo>
                  <a:pt x="385328" y="329509"/>
                </a:lnTo>
                <a:lnTo>
                  <a:pt x="382742" y="322624"/>
                </a:lnTo>
                <a:close/>
              </a:path>
            </a:pathLst>
          </a:custGeom>
          <a:solidFill>
            <a:srgbClr val="D3D2D5">
              <a:alpha val="551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596604" y="1035781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5">
                <a:moveTo>
                  <a:pt x="122247" y="0"/>
                </a:moveTo>
                <a:lnTo>
                  <a:pt x="0" y="0"/>
                </a:lnTo>
                <a:lnTo>
                  <a:pt x="0" y="14998"/>
                </a:lnTo>
                <a:lnTo>
                  <a:pt x="12650" y="15162"/>
                </a:lnTo>
                <a:lnTo>
                  <a:pt x="23181" y="16059"/>
                </a:lnTo>
                <a:lnTo>
                  <a:pt x="56031" y="41748"/>
                </a:lnTo>
                <a:lnTo>
                  <a:pt x="59034" y="237914"/>
                </a:lnTo>
                <a:lnTo>
                  <a:pt x="59557" y="262387"/>
                </a:lnTo>
                <a:lnTo>
                  <a:pt x="63743" y="302511"/>
                </a:lnTo>
                <a:lnTo>
                  <a:pt x="79073" y="343957"/>
                </a:lnTo>
                <a:lnTo>
                  <a:pt x="108551" y="372461"/>
                </a:lnTo>
                <a:lnTo>
                  <a:pt x="148152" y="382608"/>
                </a:lnTo>
                <a:lnTo>
                  <a:pt x="161124" y="381772"/>
                </a:lnTo>
                <a:lnTo>
                  <a:pt x="198035" y="369231"/>
                </a:lnTo>
                <a:lnTo>
                  <a:pt x="240273" y="332756"/>
                </a:lnTo>
                <a:lnTo>
                  <a:pt x="180141" y="332756"/>
                </a:lnTo>
                <a:lnTo>
                  <a:pt x="168581" y="331744"/>
                </a:lnTo>
                <a:lnTo>
                  <a:pt x="131784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5">
                <a:moveTo>
                  <a:pt x="332322" y="303977"/>
                </a:moveTo>
                <a:lnTo>
                  <a:pt x="266588" y="303977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71" y="336810"/>
                </a:lnTo>
                <a:lnTo>
                  <a:pt x="385328" y="329509"/>
                </a:lnTo>
                <a:lnTo>
                  <a:pt x="350491" y="329509"/>
                </a:lnTo>
                <a:lnTo>
                  <a:pt x="345612" y="327624"/>
                </a:lnTo>
                <a:lnTo>
                  <a:pt x="337246" y="320060"/>
                </a:lnTo>
                <a:lnTo>
                  <a:pt x="334199" y="313371"/>
                </a:lnTo>
                <a:lnTo>
                  <a:pt x="332322" y="303977"/>
                </a:lnTo>
                <a:close/>
              </a:path>
              <a:path w="388619" h="382905">
                <a:moveTo>
                  <a:pt x="329424" y="0"/>
                </a:moveTo>
                <a:lnTo>
                  <a:pt x="210611" y="0"/>
                </a:lnTo>
                <a:lnTo>
                  <a:pt x="210611" y="14998"/>
                </a:lnTo>
                <a:lnTo>
                  <a:pt x="226333" y="16059"/>
                </a:lnTo>
                <a:lnTo>
                  <a:pt x="239026" y="18392"/>
                </a:lnTo>
                <a:lnTo>
                  <a:pt x="265909" y="55186"/>
                </a:lnTo>
                <a:lnTo>
                  <a:pt x="266588" y="69714"/>
                </a:lnTo>
                <a:lnTo>
                  <a:pt x="266588" y="280065"/>
                </a:lnTo>
                <a:lnTo>
                  <a:pt x="228139" y="315102"/>
                </a:lnTo>
                <a:lnTo>
                  <a:pt x="188598" y="332071"/>
                </a:lnTo>
                <a:lnTo>
                  <a:pt x="180141" y="332756"/>
                </a:lnTo>
                <a:lnTo>
                  <a:pt x="240273" y="332756"/>
                </a:lnTo>
                <a:lnTo>
                  <a:pt x="245447" y="327512"/>
                </a:lnTo>
                <a:lnTo>
                  <a:pt x="266588" y="303977"/>
                </a:lnTo>
                <a:lnTo>
                  <a:pt x="332322" y="303977"/>
                </a:lnTo>
                <a:lnTo>
                  <a:pt x="329604" y="254037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5">
                <a:moveTo>
                  <a:pt x="382742" y="322625"/>
                </a:moveTo>
                <a:lnTo>
                  <a:pt x="375509" y="325637"/>
                </a:lnTo>
                <a:lnTo>
                  <a:pt x="368655" y="327788"/>
                </a:lnTo>
                <a:lnTo>
                  <a:pt x="362179" y="329079"/>
                </a:lnTo>
                <a:lnTo>
                  <a:pt x="356083" y="329509"/>
                </a:lnTo>
                <a:lnTo>
                  <a:pt x="385328" y="329509"/>
                </a:lnTo>
                <a:lnTo>
                  <a:pt x="382742" y="322625"/>
                </a:lnTo>
                <a:close/>
              </a:path>
            </a:pathLst>
          </a:custGeom>
          <a:solidFill>
            <a:srgbClr val="D3D2D5">
              <a:alpha val="744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942070" y="3444281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4">
                <a:moveTo>
                  <a:pt x="122258" y="0"/>
                </a:moveTo>
                <a:lnTo>
                  <a:pt x="0" y="0"/>
                </a:lnTo>
                <a:lnTo>
                  <a:pt x="0" y="14998"/>
                </a:lnTo>
                <a:lnTo>
                  <a:pt x="12656" y="15162"/>
                </a:lnTo>
                <a:lnTo>
                  <a:pt x="23189" y="16059"/>
                </a:lnTo>
                <a:lnTo>
                  <a:pt x="56035" y="41748"/>
                </a:lnTo>
                <a:lnTo>
                  <a:pt x="59034" y="237914"/>
                </a:lnTo>
                <a:lnTo>
                  <a:pt x="59557" y="262387"/>
                </a:lnTo>
                <a:lnTo>
                  <a:pt x="63743" y="302511"/>
                </a:lnTo>
                <a:lnTo>
                  <a:pt x="79073" y="343957"/>
                </a:lnTo>
                <a:lnTo>
                  <a:pt x="108557" y="372461"/>
                </a:lnTo>
                <a:lnTo>
                  <a:pt x="148152" y="382608"/>
                </a:lnTo>
                <a:lnTo>
                  <a:pt x="161124" y="381772"/>
                </a:lnTo>
                <a:lnTo>
                  <a:pt x="198046" y="369231"/>
                </a:lnTo>
                <a:lnTo>
                  <a:pt x="240278" y="332756"/>
                </a:lnTo>
                <a:lnTo>
                  <a:pt x="180141" y="332756"/>
                </a:lnTo>
                <a:lnTo>
                  <a:pt x="168585" y="331744"/>
                </a:lnTo>
                <a:lnTo>
                  <a:pt x="131786" y="306210"/>
                </a:lnTo>
                <a:lnTo>
                  <a:pt x="122258" y="248453"/>
                </a:lnTo>
                <a:lnTo>
                  <a:pt x="122258" y="0"/>
                </a:lnTo>
                <a:close/>
              </a:path>
              <a:path w="388619" h="382904">
                <a:moveTo>
                  <a:pt x="332322" y="303977"/>
                </a:moveTo>
                <a:lnTo>
                  <a:pt x="266588" y="303977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82" y="336810"/>
                </a:lnTo>
                <a:lnTo>
                  <a:pt x="385339" y="329509"/>
                </a:lnTo>
                <a:lnTo>
                  <a:pt x="350502" y="329509"/>
                </a:lnTo>
                <a:lnTo>
                  <a:pt x="345622" y="327624"/>
                </a:lnTo>
                <a:lnTo>
                  <a:pt x="337246" y="320060"/>
                </a:lnTo>
                <a:lnTo>
                  <a:pt x="334199" y="313371"/>
                </a:lnTo>
                <a:lnTo>
                  <a:pt x="332322" y="303977"/>
                </a:lnTo>
                <a:close/>
              </a:path>
              <a:path w="388619" h="382904">
                <a:moveTo>
                  <a:pt x="329434" y="0"/>
                </a:moveTo>
                <a:lnTo>
                  <a:pt x="210611" y="0"/>
                </a:lnTo>
                <a:lnTo>
                  <a:pt x="210611" y="14998"/>
                </a:lnTo>
                <a:lnTo>
                  <a:pt x="226333" y="16059"/>
                </a:lnTo>
                <a:lnTo>
                  <a:pt x="239026" y="18392"/>
                </a:lnTo>
                <a:lnTo>
                  <a:pt x="265909" y="55186"/>
                </a:lnTo>
                <a:lnTo>
                  <a:pt x="266588" y="69714"/>
                </a:lnTo>
                <a:lnTo>
                  <a:pt x="266588" y="280065"/>
                </a:lnTo>
                <a:lnTo>
                  <a:pt x="228139" y="315102"/>
                </a:lnTo>
                <a:lnTo>
                  <a:pt x="188598" y="332071"/>
                </a:lnTo>
                <a:lnTo>
                  <a:pt x="180141" y="332756"/>
                </a:lnTo>
                <a:lnTo>
                  <a:pt x="240278" y="332756"/>
                </a:lnTo>
                <a:lnTo>
                  <a:pt x="245452" y="327512"/>
                </a:lnTo>
                <a:lnTo>
                  <a:pt x="266588" y="303977"/>
                </a:lnTo>
                <a:lnTo>
                  <a:pt x="332322" y="303977"/>
                </a:lnTo>
                <a:lnTo>
                  <a:pt x="329613" y="254037"/>
                </a:lnTo>
                <a:lnTo>
                  <a:pt x="329514" y="237914"/>
                </a:lnTo>
                <a:lnTo>
                  <a:pt x="329434" y="0"/>
                </a:lnTo>
                <a:close/>
              </a:path>
              <a:path w="388619" h="382904">
                <a:moveTo>
                  <a:pt x="382752" y="322625"/>
                </a:moveTo>
                <a:lnTo>
                  <a:pt x="375514" y="325637"/>
                </a:lnTo>
                <a:lnTo>
                  <a:pt x="368657" y="327788"/>
                </a:lnTo>
                <a:lnTo>
                  <a:pt x="362183" y="329079"/>
                </a:lnTo>
                <a:lnTo>
                  <a:pt x="356093" y="329509"/>
                </a:lnTo>
                <a:lnTo>
                  <a:pt x="385339" y="329509"/>
                </a:lnTo>
                <a:lnTo>
                  <a:pt x="382752" y="322625"/>
                </a:lnTo>
                <a:close/>
              </a:path>
            </a:pathLst>
          </a:custGeom>
          <a:solidFill>
            <a:srgbClr val="D3D2D5">
              <a:alpha val="124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940195" y="4581869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4">
                <a:moveTo>
                  <a:pt x="122247" y="0"/>
                </a:moveTo>
                <a:lnTo>
                  <a:pt x="0" y="0"/>
                </a:lnTo>
                <a:lnTo>
                  <a:pt x="0" y="14998"/>
                </a:lnTo>
                <a:lnTo>
                  <a:pt x="12650" y="15162"/>
                </a:lnTo>
                <a:lnTo>
                  <a:pt x="23181" y="16059"/>
                </a:lnTo>
                <a:lnTo>
                  <a:pt x="56024" y="41747"/>
                </a:lnTo>
                <a:lnTo>
                  <a:pt x="59024" y="237914"/>
                </a:lnTo>
                <a:lnTo>
                  <a:pt x="59548" y="262387"/>
                </a:lnTo>
                <a:lnTo>
                  <a:pt x="63742" y="302511"/>
                </a:lnTo>
                <a:lnTo>
                  <a:pt x="79072" y="343957"/>
                </a:lnTo>
                <a:lnTo>
                  <a:pt x="108547" y="372461"/>
                </a:lnTo>
                <a:lnTo>
                  <a:pt x="148152" y="382608"/>
                </a:lnTo>
                <a:lnTo>
                  <a:pt x="161124" y="381772"/>
                </a:lnTo>
                <a:lnTo>
                  <a:pt x="198035" y="369230"/>
                </a:lnTo>
                <a:lnTo>
                  <a:pt x="240274" y="332755"/>
                </a:lnTo>
                <a:lnTo>
                  <a:pt x="180141" y="332755"/>
                </a:lnTo>
                <a:lnTo>
                  <a:pt x="168581" y="331743"/>
                </a:lnTo>
                <a:lnTo>
                  <a:pt x="131780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4">
                <a:moveTo>
                  <a:pt x="332311" y="303977"/>
                </a:moveTo>
                <a:lnTo>
                  <a:pt x="266588" y="303977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71" y="336810"/>
                </a:lnTo>
                <a:lnTo>
                  <a:pt x="385328" y="329509"/>
                </a:lnTo>
                <a:lnTo>
                  <a:pt x="350491" y="329509"/>
                </a:lnTo>
                <a:lnTo>
                  <a:pt x="345612" y="327624"/>
                </a:lnTo>
                <a:lnTo>
                  <a:pt x="337235" y="320060"/>
                </a:lnTo>
                <a:lnTo>
                  <a:pt x="334188" y="313371"/>
                </a:lnTo>
                <a:lnTo>
                  <a:pt x="332311" y="303977"/>
                </a:lnTo>
                <a:close/>
              </a:path>
              <a:path w="388619" h="382904">
                <a:moveTo>
                  <a:pt x="329424" y="0"/>
                </a:moveTo>
                <a:lnTo>
                  <a:pt x="210600" y="0"/>
                </a:lnTo>
                <a:lnTo>
                  <a:pt x="210600" y="14998"/>
                </a:lnTo>
                <a:lnTo>
                  <a:pt x="226329" y="16059"/>
                </a:lnTo>
                <a:lnTo>
                  <a:pt x="239024" y="18392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5"/>
                </a:lnTo>
                <a:lnTo>
                  <a:pt x="228135" y="315101"/>
                </a:lnTo>
                <a:lnTo>
                  <a:pt x="188597" y="332071"/>
                </a:lnTo>
                <a:lnTo>
                  <a:pt x="180141" y="332755"/>
                </a:lnTo>
                <a:lnTo>
                  <a:pt x="240274" y="332755"/>
                </a:lnTo>
                <a:lnTo>
                  <a:pt x="245447" y="327512"/>
                </a:lnTo>
                <a:lnTo>
                  <a:pt x="266588" y="303977"/>
                </a:lnTo>
                <a:lnTo>
                  <a:pt x="332311" y="303977"/>
                </a:lnTo>
                <a:lnTo>
                  <a:pt x="329604" y="254037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4">
                <a:moveTo>
                  <a:pt x="382742" y="322625"/>
                </a:moveTo>
                <a:lnTo>
                  <a:pt x="375509" y="325637"/>
                </a:lnTo>
                <a:lnTo>
                  <a:pt x="368655" y="327788"/>
                </a:lnTo>
                <a:lnTo>
                  <a:pt x="362179" y="329079"/>
                </a:lnTo>
                <a:lnTo>
                  <a:pt x="356083" y="329509"/>
                </a:lnTo>
                <a:lnTo>
                  <a:pt x="385328" y="329509"/>
                </a:lnTo>
                <a:lnTo>
                  <a:pt x="382742" y="322625"/>
                </a:lnTo>
                <a:close/>
              </a:path>
            </a:pathLst>
          </a:custGeom>
          <a:solidFill>
            <a:srgbClr val="D3D2D5">
              <a:alpha val="81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387413" y="8702253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20" h="382904">
                <a:moveTo>
                  <a:pt x="122247" y="0"/>
                </a:moveTo>
                <a:lnTo>
                  <a:pt x="0" y="0"/>
                </a:lnTo>
                <a:lnTo>
                  <a:pt x="0" y="14997"/>
                </a:lnTo>
                <a:lnTo>
                  <a:pt x="12650" y="15161"/>
                </a:lnTo>
                <a:lnTo>
                  <a:pt x="23181" y="16058"/>
                </a:lnTo>
                <a:lnTo>
                  <a:pt x="56024" y="41747"/>
                </a:lnTo>
                <a:lnTo>
                  <a:pt x="59024" y="237913"/>
                </a:lnTo>
                <a:lnTo>
                  <a:pt x="59548" y="262386"/>
                </a:lnTo>
                <a:lnTo>
                  <a:pt x="63742" y="302510"/>
                </a:lnTo>
                <a:lnTo>
                  <a:pt x="79072" y="343956"/>
                </a:lnTo>
                <a:lnTo>
                  <a:pt x="108547" y="372460"/>
                </a:lnTo>
                <a:lnTo>
                  <a:pt x="148152" y="382607"/>
                </a:lnTo>
                <a:lnTo>
                  <a:pt x="161124" y="381771"/>
                </a:lnTo>
                <a:lnTo>
                  <a:pt x="198035" y="369230"/>
                </a:lnTo>
                <a:lnTo>
                  <a:pt x="240273" y="332755"/>
                </a:lnTo>
                <a:lnTo>
                  <a:pt x="180141" y="332755"/>
                </a:lnTo>
                <a:lnTo>
                  <a:pt x="168581" y="331743"/>
                </a:lnTo>
                <a:lnTo>
                  <a:pt x="131780" y="306209"/>
                </a:lnTo>
                <a:lnTo>
                  <a:pt x="122247" y="248452"/>
                </a:lnTo>
                <a:lnTo>
                  <a:pt x="122247" y="0"/>
                </a:lnTo>
                <a:close/>
              </a:path>
              <a:path w="388620" h="382904">
                <a:moveTo>
                  <a:pt x="332311" y="303976"/>
                </a:moveTo>
                <a:lnTo>
                  <a:pt x="266588" y="303976"/>
                </a:lnTo>
                <a:lnTo>
                  <a:pt x="266588" y="382607"/>
                </a:lnTo>
                <a:lnTo>
                  <a:pt x="283729" y="382607"/>
                </a:lnTo>
                <a:lnTo>
                  <a:pt x="388071" y="336809"/>
                </a:lnTo>
                <a:lnTo>
                  <a:pt x="385328" y="329508"/>
                </a:lnTo>
                <a:lnTo>
                  <a:pt x="350491" y="329508"/>
                </a:lnTo>
                <a:lnTo>
                  <a:pt x="345612" y="327623"/>
                </a:lnTo>
                <a:lnTo>
                  <a:pt x="337235" y="320059"/>
                </a:lnTo>
                <a:lnTo>
                  <a:pt x="334188" y="313370"/>
                </a:lnTo>
                <a:lnTo>
                  <a:pt x="332311" y="303976"/>
                </a:lnTo>
                <a:close/>
              </a:path>
              <a:path w="388620" h="382904">
                <a:moveTo>
                  <a:pt x="329424" y="0"/>
                </a:moveTo>
                <a:lnTo>
                  <a:pt x="210600" y="0"/>
                </a:lnTo>
                <a:lnTo>
                  <a:pt x="210600" y="14997"/>
                </a:lnTo>
                <a:lnTo>
                  <a:pt x="226324" y="16058"/>
                </a:lnTo>
                <a:lnTo>
                  <a:pt x="239020" y="18391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4"/>
                </a:lnTo>
                <a:lnTo>
                  <a:pt x="228135" y="315101"/>
                </a:lnTo>
                <a:lnTo>
                  <a:pt x="188597" y="332070"/>
                </a:lnTo>
                <a:lnTo>
                  <a:pt x="180141" y="332755"/>
                </a:lnTo>
                <a:lnTo>
                  <a:pt x="240273" y="332755"/>
                </a:lnTo>
                <a:lnTo>
                  <a:pt x="245447" y="327511"/>
                </a:lnTo>
                <a:lnTo>
                  <a:pt x="266588" y="303976"/>
                </a:lnTo>
                <a:lnTo>
                  <a:pt x="332311" y="303976"/>
                </a:lnTo>
                <a:lnTo>
                  <a:pt x="329604" y="254036"/>
                </a:lnTo>
                <a:lnTo>
                  <a:pt x="329504" y="237913"/>
                </a:lnTo>
                <a:lnTo>
                  <a:pt x="329424" y="0"/>
                </a:lnTo>
                <a:close/>
              </a:path>
              <a:path w="388620" h="382904">
                <a:moveTo>
                  <a:pt x="382742" y="322624"/>
                </a:moveTo>
                <a:lnTo>
                  <a:pt x="375509" y="325636"/>
                </a:lnTo>
                <a:lnTo>
                  <a:pt x="368655" y="327787"/>
                </a:lnTo>
                <a:lnTo>
                  <a:pt x="362179" y="329078"/>
                </a:lnTo>
                <a:lnTo>
                  <a:pt x="356083" y="329508"/>
                </a:lnTo>
                <a:lnTo>
                  <a:pt x="385328" y="329508"/>
                </a:lnTo>
                <a:lnTo>
                  <a:pt x="382742" y="322624"/>
                </a:lnTo>
                <a:close/>
              </a:path>
            </a:pathLst>
          </a:custGeom>
          <a:solidFill>
            <a:srgbClr val="D3D2D5">
              <a:alpha val="8780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716193" y="9323489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4">
                <a:moveTo>
                  <a:pt x="122247" y="0"/>
                </a:moveTo>
                <a:lnTo>
                  <a:pt x="0" y="0"/>
                </a:lnTo>
                <a:lnTo>
                  <a:pt x="0" y="14998"/>
                </a:lnTo>
                <a:lnTo>
                  <a:pt x="12650" y="15162"/>
                </a:lnTo>
                <a:lnTo>
                  <a:pt x="23179" y="16059"/>
                </a:lnTo>
                <a:lnTo>
                  <a:pt x="56024" y="41748"/>
                </a:lnTo>
                <a:lnTo>
                  <a:pt x="59024" y="237914"/>
                </a:lnTo>
                <a:lnTo>
                  <a:pt x="59547" y="262387"/>
                </a:lnTo>
                <a:lnTo>
                  <a:pt x="63737" y="302511"/>
                </a:lnTo>
                <a:lnTo>
                  <a:pt x="79068" y="343957"/>
                </a:lnTo>
                <a:lnTo>
                  <a:pt x="108547" y="372461"/>
                </a:lnTo>
                <a:lnTo>
                  <a:pt x="148142" y="382608"/>
                </a:lnTo>
                <a:lnTo>
                  <a:pt x="161113" y="381772"/>
                </a:lnTo>
                <a:lnTo>
                  <a:pt x="198035" y="369231"/>
                </a:lnTo>
                <a:lnTo>
                  <a:pt x="240272" y="332755"/>
                </a:lnTo>
                <a:lnTo>
                  <a:pt x="180130" y="332755"/>
                </a:lnTo>
                <a:lnTo>
                  <a:pt x="168577" y="331743"/>
                </a:lnTo>
                <a:lnTo>
                  <a:pt x="131780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4">
                <a:moveTo>
                  <a:pt x="332311" y="303977"/>
                </a:moveTo>
                <a:lnTo>
                  <a:pt x="266588" y="303977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71" y="336810"/>
                </a:lnTo>
                <a:lnTo>
                  <a:pt x="385328" y="329509"/>
                </a:lnTo>
                <a:lnTo>
                  <a:pt x="350491" y="329509"/>
                </a:lnTo>
                <a:lnTo>
                  <a:pt x="345612" y="327624"/>
                </a:lnTo>
                <a:lnTo>
                  <a:pt x="337235" y="320060"/>
                </a:lnTo>
                <a:lnTo>
                  <a:pt x="334188" y="313371"/>
                </a:lnTo>
                <a:lnTo>
                  <a:pt x="332311" y="303977"/>
                </a:lnTo>
                <a:close/>
              </a:path>
              <a:path w="388619" h="382904">
                <a:moveTo>
                  <a:pt x="329424" y="0"/>
                </a:moveTo>
                <a:lnTo>
                  <a:pt x="210600" y="0"/>
                </a:lnTo>
                <a:lnTo>
                  <a:pt x="210600" y="14998"/>
                </a:lnTo>
                <a:lnTo>
                  <a:pt x="226324" y="16059"/>
                </a:lnTo>
                <a:lnTo>
                  <a:pt x="239020" y="18392"/>
                </a:lnTo>
                <a:lnTo>
                  <a:pt x="265909" y="55186"/>
                </a:lnTo>
                <a:lnTo>
                  <a:pt x="266588" y="69714"/>
                </a:lnTo>
                <a:lnTo>
                  <a:pt x="266588" y="280065"/>
                </a:lnTo>
                <a:lnTo>
                  <a:pt x="228129" y="315102"/>
                </a:lnTo>
                <a:lnTo>
                  <a:pt x="188588" y="332071"/>
                </a:lnTo>
                <a:lnTo>
                  <a:pt x="180130" y="332755"/>
                </a:lnTo>
                <a:lnTo>
                  <a:pt x="240272" y="332755"/>
                </a:lnTo>
                <a:lnTo>
                  <a:pt x="245446" y="327512"/>
                </a:lnTo>
                <a:lnTo>
                  <a:pt x="266588" y="303977"/>
                </a:lnTo>
                <a:lnTo>
                  <a:pt x="332311" y="303977"/>
                </a:lnTo>
                <a:lnTo>
                  <a:pt x="329603" y="254037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4">
                <a:moveTo>
                  <a:pt x="382742" y="322625"/>
                </a:moveTo>
                <a:lnTo>
                  <a:pt x="375503" y="325637"/>
                </a:lnTo>
                <a:lnTo>
                  <a:pt x="368647" y="327788"/>
                </a:lnTo>
                <a:lnTo>
                  <a:pt x="362173" y="329079"/>
                </a:lnTo>
                <a:lnTo>
                  <a:pt x="356083" y="329509"/>
                </a:lnTo>
                <a:lnTo>
                  <a:pt x="385328" y="329509"/>
                </a:lnTo>
                <a:lnTo>
                  <a:pt x="382742" y="322625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415538" y="3316861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20" h="382904">
                <a:moveTo>
                  <a:pt x="122258" y="0"/>
                </a:moveTo>
                <a:lnTo>
                  <a:pt x="0" y="0"/>
                </a:lnTo>
                <a:lnTo>
                  <a:pt x="0" y="14997"/>
                </a:lnTo>
                <a:lnTo>
                  <a:pt x="12656" y="15161"/>
                </a:lnTo>
                <a:lnTo>
                  <a:pt x="23189" y="16058"/>
                </a:lnTo>
                <a:lnTo>
                  <a:pt x="56035" y="41747"/>
                </a:lnTo>
                <a:lnTo>
                  <a:pt x="59034" y="237914"/>
                </a:lnTo>
                <a:lnTo>
                  <a:pt x="59557" y="262386"/>
                </a:lnTo>
                <a:lnTo>
                  <a:pt x="63743" y="302510"/>
                </a:lnTo>
                <a:lnTo>
                  <a:pt x="79073" y="343957"/>
                </a:lnTo>
                <a:lnTo>
                  <a:pt x="108557" y="372460"/>
                </a:lnTo>
                <a:lnTo>
                  <a:pt x="148152" y="382607"/>
                </a:lnTo>
                <a:lnTo>
                  <a:pt x="161124" y="381771"/>
                </a:lnTo>
                <a:lnTo>
                  <a:pt x="198046" y="369230"/>
                </a:lnTo>
                <a:lnTo>
                  <a:pt x="240278" y="332755"/>
                </a:lnTo>
                <a:lnTo>
                  <a:pt x="180141" y="332755"/>
                </a:lnTo>
                <a:lnTo>
                  <a:pt x="168585" y="331743"/>
                </a:lnTo>
                <a:lnTo>
                  <a:pt x="131786" y="306210"/>
                </a:lnTo>
                <a:lnTo>
                  <a:pt x="122258" y="248453"/>
                </a:lnTo>
                <a:lnTo>
                  <a:pt x="122258" y="0"/>
                </a:lnTo>
                <a:close/>
              </a:path>
              <a:path w="388620" h="382904">
                <a:moveTo>
                  <a:pt x="332321" y="303976"/>
                </a:moveTo>
                <a:lnTo>
                  <a:pt x="266588" y="303976"/>
                </a:lnTo>
                <a:lnTo>
                  <a:pt x="266588" y="382607"/>
                </a:lnTo>
                <a:lnTo>
                  <a:pt x="283729" y="382607"/>
                </a:lnTo>
                <a:lnTo>
                  <a:pt x="388082" y="336809"/>
                </a:lnTo>
                <a:lnTo>
                  <a:pt x="385339" y="329508"/>
                </a:lnTo>
                <a:lnTo>
                  <a:pt x="350502" y="329508"/>
                </a:lnTo>
                <a:lnTo>
                  <a:pt x="345622" y="327624"/>
                </a:lnTo>
                <a:lnTo>
                  <a:pt x="337246" y="320059"/>
                </a:lnTo>
                <a:lnTo>
                  <a:pt x="334199" y="313370"/>
                </a:lnTo>
                <a:lnTo>
                  <a:pt x="332321" y="303976"/>
                </a:lnTo>
                <a:close/>
              </a:path>
              <a:path w="388620" h="382904">
                <a:moveTo>
                  <a:pt x="329434" y="0"/>
                </a:moveTo>
                <a:lnTo>
                  <a:pt x="210611" y="0"/>
                </a:lnTo>
                <a:lnTo>
                  <a:pt x="210611" y="14997"/>
                </a:lnTo>
                <a:lnTo>
                  <a:pt x="226335" y="16058"/>
                </a:lnTo>
                <a:lnTo>
                  <a:pt x="239026" y="18391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4"/>
                </a:lnTo>
                <a:lnTo>
                  <a:pt x="228139" y="315101"/>
                </a:lnTo>
                <a:lnTo>
                  <a:pt x="188598" y="332070"/>
                </a:lnTo>
                <a:lnTo>
                  <a:pt x="180141" y="332755"/>
                </a:lnTo>
                <a:lnTo>
                  <a:pt x="240278" y="332755"/>
                </a:lnTo>
                <a:lnTo>
                  <a:pt x="245452" y="327511"/>
                </a:lnTo>
                <a:lnTo>
                  <a:pt x="266588" y="303976"/>
                </a:lnTo>
                <a:lnTo>
                  <a:pt x="332321" y="303976"/>
                </a:lnTo>
                <a:lnTo>
                  <a:pt x="329613" y="254036"/>
                </a:lnTo>
                <a:lnTo>
                  <a:pt x="329514" y="237914"/>
                </a:lnTo>
                <a:lnTo>
                  <a:pt x="329434" y="0"/>
                </a:lnTo>
                <a:close/>
              </a:path>
              <a:path w="388620" h="382904">
                <a:moveTo>
                  <a:pt x="382752" y="322624"/>
                </a:moveTo>
                <a:lnTo>
                  <a:pt x="375514" y="325636"/>
                </a:lnTo>
                <a:lnTo>
                  <a:pt x="368657" y="327787"/>
                </a:lnTo>
                <a:lnTo>
                  <a:pt x="362183" y="329078"/>
                </a:lnTo>
                <a:lnTo>
                  <a:pt x="356093" y="329508"/>
                </a:lnTo>
                <a:lnTo>
                  <a:pt x="385339" y="329508"/>
                </a:lnTo>
                <a:lnTo>
                  <a:pt x="382752" y="32262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171201" y="1777013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5">
                <a:moveTo>
                  <a:pt x="122258" y="0"/>
                </a:moveTo>
                <a:lnTo>
                  <a:pt x="0" y="0"/>
                </a:lnTo>
                <a:lnTo>
                  <a:pt x="0" y="14997"/>
                </a:lnTo>
                <a:lnTo>
                  <a:pt x="12656" y="15162"/>
                </a:lnTo>
                <a:lnTo>
                  <a:pt x="23189" y="16058"/>
                </a:lnTo>
                <a:lnTo>
                  <a:pt x="56035" y="41747"/>
                </a:lnTo>
                <a:lnTo>
                  <a:pt x="59034" y="237914"/>
                </a:lnTo>
                <a:lnTo>
                  <a:pt x="59557" y="262387"/>
                </a:lnTo>
                <a:lnTo>
                  <a:pt x="63743" y="302511"/>
                </a:lnTo>
                <a:lnTo>
                  <a:pt x="79073" y="343957"/>
                </a:lnTo>
                <a:lnTo>
                  <a:pt x="108557" y="372460"/>
                </a:lnTo>
                <a:lnTo>
                  <a:pt x="148152" y="382607"/>
                </a:lnTo>
                <a:lnTo>
                  <a:pt x="161124" y="381771"/>
                </a:lnTo>
                <a:lnTo>
                  <a:pt x="198046" y="369230"/>
                </a:lnTo>
                <a:lnTo>
                  <a:pt x="240279" y="332755"/>
                </a:lnTo>
                <a:lnTo>
                  <a:pt x="180141" y="332755"/>
                </a:lnTo>
                <a:lnTo>
                  <a:pt x="168585" y="331743"/>
                </a:lnTo>
                <a:lnTo>
                  <a:pt x="131786" y="306210"/>
                </a:lnTo>
                <a:lnTo>
                  <a:pt x="122258" y="248453"/>
                </a:lnTo>
                <a:lnTo>
                  <a:pt x="122258" y="0"/>
                </a:lnTo>
                <a:close/>
              </a:path>
              <a:path w="388619" h="382905">
                <a:moveTo>
                  <a:pt x="332321" y="303976"/>
                </a:moveTo>
                <a:lnTo>
                  <a:pt x="266588" y="303976"/>
                </a:lnTo>
                <a:lnTo>
                  <a:pt x="266588" y="382607"/>
                </a:lnTo>
                <a:lnTo>
                  <a:pt x="283729" y="382607"/>
                </a:lnTo>
                <a:lnTo>
                  <a:pt x="388082" y="336810"/>
                </a:lnTo>
                <a:lnTo>
                  <a:pt x="385339" y="329509"/>
                </a:lnTo>
                <a:lnTo>
                  <a:pt x="350502" y="329509"/>
                </a:lnTo>
                <a:lnTo>
                  <a:pt x="345622" y="327624"/>
                </a:lnTo>
                <a:lnTo>
                  <a:pt x="337246" y="320059"/>
                </a:lnTo>
                <a:lnTo>
                  <a:pt x="334199" y="313371"/>
                </a:lnTo>
                <a:lnTo>
                  <a:pt x="332321" y="303976"/>
                </a:lnTo>
                <a:close/>
              </a:path>
              <a:path w="388619" h="382905">
                <a:moveTo>
                  <a:pt x="329434" y="0"/>
                </a:moveTo>
                <a:lnTo>
                  <a:pt x="210611" y="0"/>
                </a:lnTo>
                <a:lnTo>
                  <a:pt x="210611" y="14997"/>
                </a:lnTo>
                <a:lnTo>
                  <a:pt x="226335" y="16058"/>
                </a:lnTo>
                <a:lnTo>
                  <a:pt x="239026" y="18392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4"/>
                </a:lnTo>
                <a:lnTo>
                  <a:pt x="228139" y="315101"/>
                </a:lnTo>
                <a:lnTo>
                  <a:pt x="188598" y="332071"/>
                </a:lnTo>
                <a:lnTo>
                  <a:pt x="180141" y="332755"/>
                </a:lnTo>
                <a:lnTo>
                  <a:pt x="240279" y="332755"/>
                </a:lnTo>
                <a:lnTo>
                  <a:pt x="245452" y="327512"/>
                </a:lnTo>
                <a:lnTo>
                  <a:pt x="266588" y="303976"/>
                </a:lnTo>
                <a:lnTo>
                  <a:pt x="332321" y="303976"/>
                </a:lnTo>
                <a:lnTo>
                  <a:pt x="329613" y="254036"/>
                </a:lnTo>
                <a:lnTo>
                  <a:pt x="329514" y="237914"/>
                </a:lnTo>
                <a:lnTo>
                  <a:pt x="329434" y="0"/>
                </a:lnTo>
                <a:close/>
              </a:path>
              <a:path w="388619" h="382905">
                <a:moveTo>
                  <a:pt x="382752" y="322624"/>
                </a:moveTo>
                <a:lnTo>
                  <a:pt x="375514" y="325637"/>
                </a:lnTo>
                <a:lnTo>
                  <a:pt x="368657" y="327788"/>
                </a:lnTo>
                <a:lnTo>
                  <a:pt x="362183" y="329079"/>
                </a:lnTo>
                <a:lnTo>
                  <a:pt x="356093" y="329509"/>
                </a:lnTo>
                <a:lnTo>
                  <a:pt x="385339" y="329509"/>
                </a:lnTo>
                <a:lnTo>
                  <a:pt x="382752" y="322624"/>
                </a:lnTo>
                <a:close/>
              </a:path>
            </a:pathLst>
          </a:custGeom>
          <a:solidFill>
            <a:srgbClr val="D3D2D5">
              <a:alpha val="22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873660" y="5789253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4">
                <a:moveTo>
                  <a:pt x="122247" y="0"/>
                </a:moveTo>
                <a:lnTo>
                  <a:pt x="0" y="0"/>
                </a:lnTo>
                <a:lnTo>
                  <a:pt x="0" y="14998"/>
                </a:lnTo>
                <a:lnTo>
                  <a:pt x="12650" y="15162"/>
                </a:lnTo>
                <a:lnTo>
                  <a:pt x="23181" y="16059"/>
                </a:lnTo>
                <a:lnTo>
                  <a:pt x="56024" y="41748"/>
                </a:lnTo>
                <a:lnTo>
                  <a:pt x="59024" y="237914"/>
                </a:lnTo>
                <a:lnTo>
                  <a:pt x="59548" y="262387"/>
                </a:lnTo>
                <a:lnTo>
                  <a:pt x="63742" y="302511"/>
                </a:lnTo>
                <a:lnTo>
                  <a:pt x="79073" y="343957"/>
                </a:lnTo>
                <a:lnTo>
                  <a:pt x="108551" y="372461"/>
                </a:lnTo>
                <a:lnTo>
                  <a:pt x="148152" y="382608"/>
                </a:lnTo>
                <a:lnTo>
                  <a:pt x="161124" y="381772"/>
                </a:lnTo>
                <a:lnTo>
                  <a:pt x="198035" y="369231"/>
                </a:lnTo>
                <a:lnTo>
                  <a:pt x="240273" y="332756"/>
                </a:lnTo>
                <a:lnTo>
                  <a:pt x="180141" y="332756"/>
                </a:lnTo>
                <a:lnTo>
                  <a:pt x="168581" y="331744"/>
                </a:lnTo>
                <a:lnTo>
                  <a:pt x="131784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4">
                <a:moveTo>
                  <a:pt x="332322" y="303977"/>
                </a:moveTo>
                <a:lnTo>
                  <a:pt x="266588" y="303977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71" y="336810"/>
                </a:lnTo>
                <a:lnTo>
                  <a:pt x="385328" y="329509"/>
                </a:lnTo>
                <a:lnTo>
                  <a:pt x="350491" y="329509"/>
                </a:lnTo>
                <a:lnTo>
                  <a:pt x="345612" y="327624"/>
                </a:lnTo>
                <a:lnTo>
                  <a:pt x="337246" y="320060"/>
                </a:lnTo>
                <a:lnTo>
                  <a:pt x="334199" y="313371"/>
                </a:lnTo>
                <a:lnTo>
                  <a:pt x="332322" y="303977"/>
                </a:lnTo>
                <a:close/>
              </a:path>
              <a:path w="388619" h="382904">
                <a:moveTo>
                  <a:pt x="329424" y="0"/>
                </a:moveTo>
                <a:lnTo>
                  <a:pt x="210611" y="0"/>
                </a:lnTo>
                <a:lnTo>
                  <a:pt x="210611" y="14998"/>
                </a:lnTo>
                <a:lnTo>
                  <a:pt x="226333" y="16059"/>
                </a:lnTo>
                <a:lnTo>
                  <a:pt x="239026" y="18392"/>
                </a:lnTo>
                <a:lnTo>
                  <a:pt x="265909" y="55186"/>
                </a:lnTo>
                <a:lnTo>
                  <a:pt x="266588" y="69714"/>
                </a:lnTo>
                <a:lnTo>
                  <a:pt x="266588" y="280065"/>
                </a:lnTo>
                <a:lnTo>
                  <a:pt x="228135" y="315102"/>
                </a:lnTo>
                <a:lnTo>
                  <a:pt x="188597" y="332071"/>
                </a:lnTo>
                <a:lnTo>
                  <a:pt x="180141" y="332756"/>
                </a:lnTo>
                <a:lnTo>
                  <a:pt x="240273" y="332756"/>
                </a:lnTo>
                <a:lnTo>
                  <a:pt x="245447" y="327512"/>
                </a:lnTo>
                <a:lnTo>
                  <a:pt x="266588" y="303977"/>
                </a:lnTo>
                <a:lnTo>
                  <a:pt x="332322" y="303977"/>
                </a:lnTo>
                <a:lnTo>
                  <a:pt x="329604" y="254037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4">
                <a:moveTo>
                  <a:pt x="382742" y="322625"/>
                </a:moveTo>
                <a:lnTo>
                  <a:pt x="375509" y="325637"/>
                </a:lnTo>
                <a:lnTo>
                  <a:pt x="368655" y="327788"/>
                </a:lnTo>
                <a:lnTo>
                  <a:pt x="362179" y="329079"/>
                </a:lnTo>
                <a:lnTo>
                  <a:pt x="356083" y="329509"/>
                </a:lnTo>
                <a:lnTo>
                  <a:pt x="385328" y="329509"/>
                </a:lnTo>
                <a:lnTo>
                  <a:pt x="382742" y="322625"/>
                </a:lnTo>
                <a:close/>
              </a:path>
            </a:pathLst>
          </a:custGeom>
          <a:solidFill>
            <a:srgbClr val="D3D2D5">
              <a:alpha val="25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084375" y="7959220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20" h="382904">
                <a:moveTo>
                  <a:pt x="122247" y="0"/>
                </a:moveTo>
                <a:lnTo>
                  <a:pt x="0" y="0"/>
                </a:lnTo>
                <a:lnTo>
                  <a:pt x="0" y="14997"/>
                </a:lnTo>
                <a:lnTo>
                  <a:pt x="12650" y="15161"/>
                </a:lnTo>
                <a:lnTo>
                  <a:pt x="23181" y="16058"/>
                </a:lnTo>
                <a:lnTo>
                  <a:pt x="56024" y="41747"/>
                </a:lnTo>
                <a:lnTo>
                  <a:pt x="59024" y="237913"/>
                </a:lnTo>
                <a:lnTo>
                  <a:pt x="59548" y="262386"/>
                </a:lnTo>
                <a:lnTo>
                  <a:pt x="63742" y="302510"/>
                </a:lnTo>
                <a:lnTo>
                  <a:pt x="79072" y="343956"/>
                </a:lnTo>
                <a:lnTo>
                  <a:pt x="108547" y="372460"/>
                </a:lnTo>
                <a:lnTo>
                  <a:pt x="148152" y="382607"/>
                </a:lnTo>
                <a:lnTo>
                  <a:pt x="161124" y="381771"/>
                </a:lnTo>
                <a:lnTo>
                  <a:pt x="198035" y="369230"/>
                </a:lnTo>
                <a:lnTo>
                  <a:pt x="240273" y="332755"/>
                </a:lnTo>
                <a:lnTo>
                  <a:pt x="180141" y="332755"/>
                </a:lnTo>
                <a:lnTo>
                  <a:pt x="168581" y="331743"/>
                </a:lnTo>
                <a:lnTo>
                  <a:pt x="131780" y="306209"/>
                </a:lnTo>
                <a:lnTo>
                  <a:pt x="122247" y="248452"/>
                </a:lnTo>
                <a:lnTo>
                  <a:pt x="122247" y="0"/>
                </a:lnTo>
                <a:close/>
              </a:path>
              <a:path w="388620" h="382904">
                <a:moveTo>
                  <a:pt x="332311" y="303976"/>
                </a:moveTo>
                <a:lnTo>
                  <a:pt x="266588" y="303976"/>
                </a:lnTo>
                <a:lnTo>
                  <a:pt x="266588" y="382607"/>
                </a:lnTo>
                <a:lnTo>
                  <a:pt x="283729" y="382607"/>
                </a:lnTo>
                <a:lnTo>
                  <a:pt x="388071" y="336809"/>
                </a:lnTo>
                <a:lnTo>
                  <a:pt x="385328" y="329508"/>
                </a:lnTo>
                <a:lnTo>
                  <a:pt x="350491" y="329508"/>
                </a:lnTo>
                <a:lnTo>
                  <a:pt x="345612" y="327624"/>
                </a:lnTo>
                <a:lnTo>
                  <a:pt x="337235" y="320059"/>
                </a:lnTo>
                <a:lnTo>
                  <a:pt x="334188" y="313370"/>
                </a:lnTo>
                <a:lnTo>
                  <a:pt x="332311" y="303976"/>
                </a:lnTo>
                <a:close/>
              </a:path>
              <a:path w="388620" h="382904">
                <a:moveTo>
                  <a:pt x="329424" y="0"/>
                </a:moveTo>
                <a:lnTo>
                  <a:pt x="210600" y="0"/>
                </a:lnTo>
                <a:lnTo>
                  <a:pt x="210600" y="14997"/>
                </a:lnTo>
                <a:lnTo>
                  <a:pt x="226324" y="16058"/>
                </a:lnTo>
                <a:lnTo>
                  <a:pt x="239020" y="18391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4"/>
                </a:lnTo>
                <a:lnTo>
                  <a:pt x="228135" y="315101"/>
                </a:lnTo>
                <a:lnTo>
                  <a:pt x="188597" y="332070"/>
                </a:lnTo>
                <a:lnTo>
                  <a:pt x="180141" y="332755"/>
                </a:lnTo>
                <a:lnTo>
                  <a:pt x="240273" y="332755"/>
                </a:lnTo>
                <a:lnTo>
                  <a:pt x="245447" y="327511"/>
                </a:lnTo>
                <a:lnTo>
                  <a:pt x="266588" y="303976"/>
                </a:lnTo>
                <a:lnTo>
                  <a:pt x="332311" y="303976"/>
                </a:lnTo>
                <a:lnTo>
                  <a:pt x="329604" y="254036"/>
                </a:lnTo>
                <a:lnTo>
                  <a:pt x="329504" y="237913"/>
                </a:lnTo>
                <a:lnTo>
                  <a:pt x="329424" y="0"/>
                </a:lnTo>
                <a:close/>
              </a:path>
              <a:path w="388620" h="382904">
                <a:moveTo>
                  <a:pt x="382742" y="322624"/>
                </a:moveTo>
                <a:lnTo>
                  <a:pt x="375509" y="325636"/>
                </a:lnTo>
                <a:lnTo>
                  <a:pt x="368655" y="327787"/>
                </a:lnTo>
                <a:lnTo>
                  <a:pt x="362179" y="329078"/>
                </a:lnTo>
                <a:lnTo>
                  <a:pt x="356083" y="329508"/>
                </a:lnTo>
                <a:lnTo>
                  <a:pt x="385328" y="329508"/>
                </a:lnTo>
                <a:lnTo>
                  <a:pt x="382742" y="322624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416136" y="4832498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4">
                <a:moveTo>
                  <a:pt x="122247" y="0"/>
                </a:moveTo>
                <a:lnTo>
                  <a:pt x="0" y="0"/>
                </a:lnTo>
                <a:lnTo>
                  <a:pt x="0" y="14998"/>
                </a:lnTo>
                <a:lnTo>
                  <a:pt x="12650" y="15162"/>
                </a:lnTo>
                <a:lnTo>
                  <a:pt x="23181" y="16059"/>
                </a:lnTo>
                <a:lnTo>
                  <a:pt x="56024" y="41747"/>
                </a:lnTo>
                <a:lnTo>
                  <a:pt x="59024" y="237914"/>
                </a:lnTo>
                <a:lnTo>
                  <a:pt x="59548" y="262387"/>
                </a:lnTo>
                <a:lnTo>
                  <a:pt x="63742" y="302511"/>
                </a:lnTo>
                <a:lnTo>
                  <a:pt x="79072" y="343957"/>
                </a:lnTo>
                <a:lnTo>
                  <a:pt x="108547" y="372461"/>
                </a:lnTo>
                <a:lnTo>
                  <a:pt x="148152" y="382608"/>
                </a:lnTo>
                <a:lnTo>
                  <a:pt x="161124" y="381772"/>
                </a:lnTo>
                <a:lnTo>
                  <a:pt x="198035" y="369230"/>
                </a:lnTo>
                <a:lnTo>
                  <a:pt x="240274" y="332755"/>
                </a:lnTo>
                <a:lnTo>
                  <a:pt x="180141" y="332755"/>
                </a:lnTo>
                <a:lnTo>
                  <a:pt x="168581" y="331743"/>
                </a:lnTo>
                <a:lnTo>
                  <a:pt x="131784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4">
                <a:moveTo>
                  <a:pt x="332322" y="303977"/>
                </a:moveTo>
                <a:lnTo>
                  <a:pt x="266588" y="303977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71" y="336810"/>
                </a:lnTo>
                <a:lnTo>
                  <a:pt x="385328" y="329509"/>
                </a:lnTo>
                <a:lnTo>
                  <a:pt x="350491" y="329509"/>
                </a:lnTo>
                <a:lnTo>
                  <a:pt x="345612" y="327624"/>
                </a:lnTo>
                <a:lnTo>
                  <a:pt x="337235" y="320060"/>
                </a:lnTo>
                <a:lnTo>
                  <a:pt x="334199" y="313371"/>
                </a:lnTo>
                <a:lnTo>
                  <a:pt x="332322" y="303977"/>
                </a:lnTo>
                <a:close/>
              </a:path>
              <a:path w="388619" h="382904">
                <a:moveTo>
                  <a:pt x="329424" y="0"/>
                </a:moveTo>
                <a:lnTo>
                  <a:pt x="210600" y="0"/>
                </a:lnTo>
                <a:lnTo>
                  <a:pt x="210600" y="14998"/>
                </a:lnTo>
                <a:lnTo>
                  <a:pt x="226329" y="16059"/>
                </a:lnTo>
                <a:lnTo>
                  <a:pt x="239024" y="18392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5"/>
                </a:lnTo>
                <a:lnTo>
                  <a:pt x="228135" y="315101"/>
                </a:lnTo>
                <a:lnTo>
                  <a:pt x="188597" y="332071"/>
                </a:lnTo>
                <a:lnTo>
                  <a:pt x="180141" y="332755"/>
                </a:lnTo>
                <a:lnTo>
                  <a:pt x="240274" y="332755"/>
                </a:lnTo>
                <a:lnTo>
                  <a:pt x="245447" y="327512"/>
                </a:lnTo>
                <a:lnTo>
                  <a:pt x="266588" y="303977"/>
                </a:lnTo>
                <a:lnTo>
                  <a:pt x="332322" y="303977"/>
                </a:lnTo>
                <a:lnTo>
                  <a:pt x="329604" y="254037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4">
                <a:moveTo>
                  <a:pt x="382742" y="322625"/>
                </a:moveTo>
                <a:lnTo>
                  <a:pt x="375509" y="325637"/>
                </a:lnTo>
                <a:lnTo>
                  <a:pt x="368655" y="327788"/>
                </a:lnTo>
                <a:lnTo>
                  <a:pt x="362179" y="329079"/>
                </a:lnTo>
                <a:lnTo>
                  <a:pt x="356083" y="329509"/>
                </a:lnTo>
                <a:lnTo>
                  <a:pt x="385328" y="329509"/>
                </a:lnTo>
                <a:lnTo>
                  <a:pt x="382742" y="322625"/>
                </a:lnTo>
                <a:close/>
              </a:path>
            </a:pathLst>
          </a:custGeom>
          <a:solidFill>
            <a:srgbClr val="D3D2D5">
              <a:alpha val="177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314569" y="5393427"/>
            <a:ext cx="2021404" cy="3788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812721" y="4194867"/>
            <a:ext cx="388620" cy="382905"/>
          </a:xfrm>
          <a:custGeom>
            <a:avLst/>
            <a:gdLst/>
            <a:ahLst/>
            <a:cxnLst/>
            <a:rect l="l" t="t" r="r" b="b"/>
            <a:pathLst>
              <a:path w="388619" h="382904">
                <a:moveTo>
                  <a:pt x="122247" y="0"/>
                </a:moveTo>
                <a:lnTo>
                  <a:pt x="0" y="0"/>
                </a:lnTo>
                <a:lnTo>
                  <a:pt x="0" y="14998"/>
                </a:lnTo>
                <a:lnTo>
                  <a:pt x="12650" y="15162"/>
                </a:lnTo>
                <a:lnTo>
                  <a:pt x="23179" y="16059"/>
                </a:lnTo>
                <a:lnTo>
                  <a:pt x="56024" y="41747"/>
                </a:lnTo>
                <a:lnTo>
                  <a:pt x="59024" y="237914"/>
                </a:lnTo>
                <a:lnTo>
                  <a:pt x="59547" y="262387"/>
                </a:lnTo>
                <a:lnTo>
                  <a:pt x="63737" y="302511"/>
                </a:lnTo>
                <a:lnTo>
                  <a:pt x="79072" y="343957"/>
                </a:lnTo>
                <a:lnTo>
                  <a:pt x="108547" y="372460"/>
                </a:lnTo>
                <a:lnTo>
                  <a:pt x="148142" y="382608"/>
                </a:lnTo>
                <a:lnTo>
                  <a:pt x="161113" y="381772"/>
                </a:lnTo>
                <a:lnTo>
                  <a:pt x="198035" y="369230"/>
                </a:lnTo>
                <a:lnTo>
                  <a:pt x="240274" y="332755"/>
                </a:lnTo>
                <a:lnTo>
                  <a:pt x="180130" y="332755"/>
                </a:lnTo>
                <a:lnTo>
                  <a:pt x="168577" y="331743"/>
                </a:lnTo>
                <a:lnTo>
                  <a:pt x="131780" y="306210"/>
                </a:lnTo>
                <a:lnTo>
                  <a:pt x="122247" y="248453"/>
                </a:lnTo>
                <a:lnTo>
                  <a:pt x="122247" y="0"/>
                </a:lnTo>
                <a:close/>
              </a:path>
              <a:path w="388619" h="382904">
                <a:moveTo>
                  <a:pt x="332311" y="303977"/>
                </a:moveTo>
                <a:lnTo>
                  <a:pt x="266588" y="303977"/>
                </a:lnTo>
                <a:lnTo>
                  <a:pt x="266588" y="382608"/>
                </a:lnTo>
                <a:lnTo>
                  <a:pt x="283729" y="382608"/>
                </a:lnTo>
                <a:lnTo>
                  <a:pt x="388071" y="336810"/>
                </a:lnTo>
                <a:lnTo>
                  <a:pt x="385328" y="329509"/>
                </a:lnTo>
                <a:lnTo>
                  <a:pt x="350491" y="329509"/>
                </a:lnTo>
                <a:lnTo>
                  <a:pt x="345612" y="327624"/>
                </a:lnTo>
                <a:lnTo>
                  <a:pt x="337235" y="320059"/>
                </a:lnTo>
                <a:lnTo>
                  <a:pt x="334188" y="313371"/>
                </a:lnTo>
                <a:lnTo>
                  <a:pt x="332311" y="303977"/>
                </a:lnTo>
                <a:close/>
              </a:path>
              <a:path w="388619" h="382904">
                <a:moveTo>
                  <a:pt x="329424" y="0"/>
                </a:moveTo>
                <a:lnTo>
                  <a:pt x="210600" y="0"/>
                </a:lnTo>
                <a:lnTo>
                  <a:pt x="210600" y="14998"/>
                </a:lnTo>
                <a:lnTo>
                  <a:pt x="226324" y="16059"/>
                </a:lnTo>
                <a:lnTo>
                  <a:pt x="239020" y="18392"/>
                </a:lnTo>
                <a:lnTo>
                  <a:pt x="265909" y="55185"/>
                </a:lnTo>
                <a:lnTo>
                  <a:pt x="266588" y="69713"/>
                </a:lnTo>
                <a:lnTo>
                  <a:pt x="266588" y="280065"/>
                </a:lnTo>
                <a:lnTo>
                  <a:pt x="228129" y="315101"/>
                </a:lnTo>
                <a:lnTo>
                  <a:pt x="188592" y="332071"/>
                </a:lnTo>
                <a:lnTo>
                  <a:pt x="180130" y="332755"/>
                </a:lnTo>
                <a:lnTo>
                  <a:pt x="240274" y="332755"/>
                </a:lnTo>
                <a:lnTo>
                  <a:pt x="245447" y="327512"/>
                </a:lnTo>
                <a:lnTo>
                  <a:pt x="266588" y="303977"/>
                </a:lnTo>
                <a:lnTo>
                  <a:pt x="332311" y="303977"/>
                </a:lnTo>
                <a:lnTo>
                  <a:pt x="329604" y="254036"/>
                </a:lnTo>
                <a:lnTo>
                  <a:pt x="329504" y="237914"/>
                </a:lnTo>
                <a:lnTo>
                  <a:pt x="329424" y="0"/>
                </a:lnTo>
                <a:close/>
              </a:path>
              <a:path w="388619" h="382904">
                <a:moveTo>
                  <a:pt x="382742" y="322625"/>
                </a:moveTo>
                <a:lnTo>
                  <a:pt x="375508" y="325637"/>
                </a:lnTo>
                <a:lnTo>
                  <a:pt x="368651" y="327788"/>
                </a:lnTo>
                <a:lnTo>
                  <a:pt x="362174" y="329079"/>
                </a:lnTo>
                <a:lnTo>
                  <a:pt x="356083" y="329509"/>
                </a:lnTo>
                <a:lnTo>
                  <a:pt x="385328" y="329509"/>
                </a:lnTo>
                <a:lnTo>
                  <a:pt x="382742" y="322625"/>
                </a:lnTo>
                <a:close/>
              </a:path>
            </a:pathLst>
          </a:custGeom>
          <a:solidFill>
            <a:srgbClr val="D3D2D5">
              <a:alpha val="35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608300" y="9475710"/>
            <a:ext cx="324485" cy="399415"/>
          </a:xfrm>
          <a:custGeom>
            <a:avLst/>
            <a:gdLst/>
            <a:ahLst/>
            <a:cxnLst/>
            <a:rect l="l" t="t" r="r" b="b"/>
            <a:pathLst>
              <a:path w="324484" h="399415">
                <a:moveTo>
                  <a:pt x="234006" y="25319"/>
                </a:moveTo>
                <a:lnTo>
                  <a:pt x="132592" y="25319"/>
                </a:lnTo>
                <a:lnTo>
                  <a:pt x="147816" y="26641"/>
                </a:lnTo>
                <a:lnTo>
                  <a:pt x="161114" y="30609"/>
                </a:lnTo>
                <a:lnTo>
                  <a:pt x="189357" y="59299"/>
                </a:lnTo>
                <a:lnTo>
                  <a:pt x="197835" y="98315"/>
                </a:lnTo>
                <a:lnTo>
                  <a:pt x="198894" y="124510"/>
                </a:lnTo>
                <a:lnTo>
                  <a:pt x="198894" y="139454"/>
                </a:lnTo>
                <a:lnTo>
                  <a:pt x="156152" y="156630"/>
                </a:lnTo>
                <a:lnTo>
                  <a:pt x="119966" y="172454"/>
                </a:lnTo>
                <a:lnTo>
                  <a:pt x="67275" y="200054"/>
                </a:lnTo>
                <a:lnTo>
                  <a:pt x="33580" y="225789"/>
                </a:lnTo>
                <a:lnTo>
                  <a:pt x="6577" y="263820"/>
                </a:lnTo>
                <a:lnTo>
                  <a:pt x="0" y="301324"/>
                </a:lnTo>
                <a:lnTo>
                  <a:pt x="1498" y="322263"/>
                </a:lnTo>
                <a:lnTo>
                  <a:pt x="23994" y="372305"/>
                </a:lnTo>
                <a:lnTo>
                  <a:pt x="67308" y="397591"/>
                </a:lnTo>
                <a:lnTo>
                  <a:pt x="85023" y="399276"/>
                </a:lnTo>
                <a:lnTo>
                  <a:pt x="96744" y="398627"/>
                </a:lnTo>
                <a:lnTo>
                  <a:pt x="139449" y="382991"/>
                </a:lnTo>
                <a:lnTo>
                  <a:pt x="173960" y="356842"/>
                </a:lnTo>
                <a:lnTo>
                  <a:pt x="180996" y="351131"/>
                </a:lnTo>
                <a:lnTo>
                  <a:pt x="120896" y="351131"/>
                </a:lnTo>
                <a:lnTo>
                  <a:pt x="110291" y="349899"/>
                </a:lnTo>
                <a:lnTo>
                  <a:pt x="74947" y="320930"/>
                </a:lnTo>
                <a:lnTo>
                  <a:pt x="65516" y="281818"/>
                </a:lnTo>
                <a:lnTo>
                  <a:pt x="66345" y="270221"/>
                </a:lnTo>
                <a:lnTo>
                  <a:pt x="86502" y="228381"/>
                </a:lnTo>
                <a:lnTo>
                  <a:pt x="122844" y="200054"/>
                </a:lnTo>
                <a:lnTo>
                  <a:pt x="172054" y="176320"/>
                </a:lnTo>
                <a:lnTo>
                  <a:pt x="198894" y="164777"/>
                </a:lnTo>
                <a:lnTo>
                  <a:pt x="263248" y="164777"/>
                </a:lnTo>
                <a:lnTo>
                  <a:pt x="263147" y="124510"/>
                </a:lnTo>
                <a:lnTo>
                  <a:pt x="261490" y="84465"/>
                </a:lnTo>
                <a:lnTo>
                  <a:pt x="250002" y="44486"/>
                </a:lnTo>
                <a:lnTo>
                  <a:pt x="242275" y="33515"/>
                </a:lnTo>
                <a:lnTo>
                  <a:pt x="234006" y="25319"/>
                </a:lnTo>
                <a:close/>
              </a:path>
              <a:path w="324484" h="399415">
                <a:moveTo>
                  <a:pt x="267437" y="336602"/>
                </a:moveTo>
                <a:lnTo>
                  <a:pt x="198894" y="336602"/>
                </a:lnTo>
                <a:lnTo>
                  <a:pt x="199772" y="352379"/>
                </a:lnTo>
                <a:lnTo>
                  <a:pt x="216736" y="390923"/>
                </a:lnTo>
                <a:lnTo>
                  <a:pt x="241018" y="398859"/>
                </a:lnTo>
                <a:lnTo>
                  <a:pt x="261152" y="394968"/>
                </a:lnTo>
                <a:lnTo>
                  <a:pt x="281771" y="383295"/>
                </a:lnTo>
                <a:lnTo>
                  <a:pt x="302877" y="363840"/>
                </a:lnTo>
                <a:lnTo>
                  <a:pt x="316570" y="346568"/>
                </a:lnTo>
                <a:lnTo>
                  <a:pt x="278064" y="346568"/>
                </a:lnTo>
                <a:lnTo>
                  <a:pt x="274609" y="345188"/>
                </a:lnTo>
                <a:lnTo>
                  <a:pt x="268641" y="339653"/>
                </a:lnTo>
                <a:lnTo>
                  <a:pt x="267437" y="336602"/>
                </a:lnTo>
                <a:close/>
              </a:path>
              <a:path w="324484" h="399415">
                <a:moveTo>
                  <a:pt x="263248" y="164777"/>
                </a:moveTo>
                <a:lnTo>
                  <a:pt x="198894" y="164777"/>
                </a:lnTo>
                <a:lnTo>
                  <a:pt x="198894" y="309626"/>
                </a:lnTo>
                <a:lnTo>
                  <a:pt x="175880" y="327788"/>
                </a:lnTo>
                <a:lnTo>
                  <a:pt x="155211" y="340758"/>
                </a:lnTo>
                <a:lnTo>
                  <a:pt x="136884" y="348538"/>
                </a:lnTo>
                <a:lnTo>
                  <a:pt x="120896" y="351131"/>
                </a:lnTo>
                <a:lnTo>
                  <a:pt x="180996" y="351131"/>
                </a:lnTo>
                <a:lnTo>
                  <a:pt x="198894" y="336602"/>
                </a:lnTo>
                <a:lnTo>
                  <a:pt x="267437" y="336602"/>
                </a:lnTo>
                <a:lnTo>
                  <a:pt x="266484" y="334186"/>
                </a:lnTo>
                <a:lnTo>
                  <a:pt x="263442" y="287890"/>
                </a:lnTo>
                <a:lnTo>
                  <a:pt x="263326" y="275390"/>
                </a:lnTo>
                <a:lnTo>
                  <a:pt x="263248" y="164777"/>
                </a:lnTo>
                <a:close/>
              </a:path>
              <a:path w="324484" h="399415">
                <a:moveTo>
                  <a:pt x="324471" y="313362"/>
                </a:moveTo>
                <a:lnTo>
                  <a:pt x="292881" y="343658"/>
                </a:lnTo>
                <a:lnTo>
                  <a:pt x="286127" y="346568"/>
                </a:lnTo>
                <a:lnTo>
                  <a:pt x="316570" y="346568"/>
                </a:lnTo>
                <a:lnTo>
                  <a:pt x="324471" y="336602"/>
                </a:lnTo>
                <a:lnTo>
                  <a:pt x="324471" y="313362"/>
                </a:lnTo>
                <a:close/>
              </a:path>
              <a:path w="324484" h="399415">
                <a:moveTo>
                  <a:pt x="144299" y="0"/>
                </a:moveTo>
                <a:lnTo>
                  <a:pt x="89210" y="7469"/>
                </a:lnTo>
                <a:lnTo>
                  <a:pt x="47967" y="29882"/>
                </a:lnTo>
                <a:lnTo>
                  <a:pt x="22227" y="61222"/>
                </a:lnTo>
                <a:lnTo>
                  <a:pt x="13654" y="95459"/>
                </a:lnTo>
                <a:lnTo>
                  <a:pt x="14225" y="104305"/>
                </a:lnTo>
                <a:lnTo>
                  <a:pt x="39518" y="135043"/>
                </a:lnTo>
                <a:lnTo>
                  <a:pt x="46406" y="135717"/>
                </a:lnTo>
                <a:lnTo>
                  <a:pt x="53460" y="135069"/>
                </a:lnTo>
                <a:lnTo>
                  <a:pt x="78943" y="105061"/>
                </a:lnTo>
                <a:lnTo>
                  <a:pt x="78782" y="71802"/>
                </a:lnTo>
                <a:lnTo>
                  <a:pt x="79707" y="62933"/>
                </a:lnTo>
                <a:lnTo>
                  <a:pt x="110559" y="28846"/>
                </a:lnTo>
                <a:lnTo>
                  <a:pt x="132592" y="25319"/>
                </a:lnTo>
                <a:lnTo>
                  <a:pt x="234006" y="25319"/>
                </a:lnTo>
                <a:lnTo>
                  <a:pt x="233040" y="24361"/>
                </a:lnTo>
                <a:lnTo>
                  <a:pt x="222296" y="17019"/>
                </a:lnTo>
                <a:lnTo>
                  <a:pt x="206013" y="9576"/>
                </a:lnTo>
                <a:lnTo>
                  <a:pt x="187585" y="4257"/>
                </a:lnTo>
                <a:lnTo>
                  <a:pt x="167014" y="1064"/>
                </a:lnTo>
                <a:lnTo>
                  <a:pt x="144299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052496" y="9541060"/>
            <a:ext cx="316865" cy="390525"/>
          </a:xfrm>
          <a:custGeom>
            <a:avLst/>
            <a:gdLst/>
            <a:ahLst/>
            <a:cxnLst/>
            <a:rect l="l" t="t" r="r" b="b"/>
            <a:pathLst>
              <a:path w="316865" h="390525">
                <a:moveTo>
                  <a:pt x="228506" y="24723"/>
                </a:moveTo>
                <a:lnTo>
                  <a:pt x="129482" y="24723"/>
                </a:lnTo>
                <a:lnTo>
                  <a:pt x="144346" y="26016"/>
                </a:lnTo>
                <a:lnTo>
                  <a:pt x="157332" y="29892"/>
                </a:lnTo>
                <a:lnTo>
                  <a:pt x="184908" y="57908"/>
                </a:lnTo>
                <a:lnTo>
                  <a:pt x="193189" y="96010"/>
                </a:lnTo>
                <a:lnTo>
                  <a:pt x="194224" y="121591"/>
                </a:lnTo>
                <a:lnTo>
                  <a:pt x="194224" y="136184"/>
                </a:lnTo>
                <a:lnTo>
                  <a:pt x="152487" y="152954"/>
                </a:lnTo>
                <a:lnTo>
                  <a:pt x="117149" y="168405"/>
                </a:lnTo>
                <a:lnTo>
                  <a:pt x="65683" y="195358"/>
                </a:lnTo>
                <a:lnTo>
                  <a:pt x="32793" y="220490"/>
                </a:lnTo>
                <a:lnTo>
                  <a:pt x="6422" y="257627"/>
                </a:lnTo>
                <a:lnTo>
                  <a:pt x="0" y="294254"/>
                </a:lnTo>
                <a:lnTo>
                  <a:pt x="1463" y="314700"/>
                </a:lnTo>
                <a:lnTo>
                  <a:pt x="23437" y="363567"/>
                </a:lnTo>
                <a:lnTo>
                  <a:pt x="65729" y="388258"/>
                </a:lnTo>
                <a:lnTo>
                  <a:pt x="83023" y="389904"/>
                </a:lnTo>
                <a:lnTo>
                  <a:pt x="94471" y="389270"/>
                </a:lnTo>
                <a:lnTo>
                  <a:pt x="136167" y="374003"/>
                </a:lnTo>
                <a:lnTo>
                  <a:pt x="169873" y="348468"/>
                </a:lnTo>
                <a:lnTo>
                  <a:pt x="176746" y="342890"/>
                </a:lnTo>
                <a:lnTo>
                  <a:pt x="118059" y="342890"/>
                </a:lnTo>
                <a:lnTo>
                  <a:pt x="107704" y="341687"/>
                </a:lnTo>
                <a:lnTo>
                  <a:pt x="73187" y="313396"/>
                </a:lnTo>
                <a:lnTo>
                  <a:pt x="63977" y="275207"/>
                </a:lnTo>
                <a:lnTo>
                  <a:pt x="64785" y="263882"/>
                </a:lnTo>
                <a:lnTo>
                  <a:pt x="84468" y="223020"/>
                </a:lnTo>
                <a:lnTo>
                  <a:pt x="119964" y="195358"/>
                </a:lnTo>
                <a:lnTo>
                  <a:pt x="168018" y="172181"/>
                </a:lnTo>
                <a:lnTo>
                  <a:pt x="194224" y="160909"/>
                </a:lnTo>
                <a:lnTo>
                  <a:pt x="257060" y="160909"/>
                </a:lnTo>
                <a:lnTo>
                  <a:pt x="256961" y="121591"/>
                </a:lnTo>
                <a:lnTo>
                  <a:pt x="255346" y="82484"/>
                </a:lnTo>
                <a:lnTo>
                  <a:pt x="244131" y="43445"/>
                </a:lnTo>
                <a:lnTo>
                  <a:pt x="236585" y="32732"/>
                </a:lnTo>
                <a:lnTo>
                  <a:pt x="228506" y="24723"/>
                </a:lnTo>
                <a:close/>
              </a:path>
              <a:path w="316865" h="390525">
                <a:moveTo>
                  <a:pt x="261165" y="328705"/>
                </a:moveTo>
                <a:lnTo>
                  <a:pt x="194224" y="328705"/>
                </a:lnTo>
                <a:lnTo>
                  <a:pt x="195084" y="344112"/>
                </a:lnTo>
                <a:lnTo>
                  <a:pt x="211650" y="381748"/>
                </a:lnTo>
                <a:lnTo>
                  <a:pt x="235354" y="389501"/>
                </a:lnTo>
                <a:lnTo>
                  <a:pt x="255012" y="385701"/>
                </a:lnTo>
                <a:lnTo>
                  <a:pt x="275148" y="374302"/>
                </a:lnTo>
                <a:lnTo>
                  <a:pt x="295763" y="355303"/>
                </a:lnTo>
                <a:lnTo>
                  <a:pt x="309145" y="338431"/>
                </a:lnTo>
                <a:lnTo>
                  <a:pt x="271541" y="338431"/>
                </a:lnTo>
                <a:lnTo>
                  <a:pt x="268159" y="337087"/>
                </a:lnTo>
                <a:lnTo>
                  <a:pt x="262337" y="331679"/>
                </a:lnTo>
                <a:lnTo>
                  <a:pt x="261165" y="328705"/>
                </a:lnTo>
                <a:close/>
              </a:path>
              <a:path w="316865" h="390525">
                <a:moveTo>
                  <a:pt x="257060" y="160909"/>
                </a:moveTo>
                <a:lnTo>
                  <a:pt x="194224" y="160909"/>
                </a:lnTo>
                <a:lnTo>
                  <a:pt x="194224" y="302360"/>
                </a:lnTo>
                <a:lnTo>
                  <a:pt x="171752" y="320094"/>
                </a:lnTo>
                <a:lnTo>
                  <a:pt x="151567" y="332760"/>
                </a:lnTo>
                <a:lnTo>
                  <a:pt x="133669" y="340357"/>
                </a:lnTo>
                <a:lnTo>
                  <a:pt x="118059" y="342890"/>
                </a:lnTo>
                <a:lnTo>
                  <a:pt x="176746" y="342890"/>
                </a:lnTo>
                <a:lnTo>
                  <a:pt x="194224" y="328705"/>
                </a:lnTo>
                <a:lnTo>
                  <a:pt x="261165" y="328705"/>
                </a:lnTo>
                <a:lnTo>
                  <a:pt x="260232" y="326339"/>
                </a:lnTo>
                <a:lnTo>
                  <a:pt x="257253" y="281136"/>
                </a:lnTo>
                <a:lnTo>
                  <a:pt x="257138" y="268927"/>
                </a:lnTo>
                <a:lnTo>
                  <a:pt x="257060" y="160909"/>
                </a:lnTo>
                <a:close/>
              </a:path>
              <a:path w="316865" h="390525">
                <a:moveTo>
                  <a:pt x="316859" y="306006"/>
                </a:moveTo>
                <a:lnTo>
                  <a:pt x="286012" y="335593"/>
                </a:lnTo>
                <a:lnTo>
                  <a:pt x="279405" y="338431"/>
                </a:lnTo>
                <a:lnTo>
                  <a:pt x="309145" y="338431"/>
                </a:lnTo>
                <a:lnTo>
                  <a:pt x="316859" y="328705"/>
                </a:lnTo>
                <a:lnTo>
                  <a:pt x="316859" y="306006"/>
                </a:lnTo>
                <a:close/>
              </a:path>
              <a:path w="316865" h="390525">
                <a:moveTo>
                  <a:pt x="140906" y="0"/>
                </a:moveTo>
                <a:lnTo>
                  <a:pt x="87111" y="7296"/>
                </a:lnTo>
                <a:lnTo>
                  <a:pt x="46846" y="29183"/>
                </a:lnTo>
                <a:lnTo>
                  <a:pt x="21704" y="59785"/>
                </a:lnTo>
                <a:lnTo>
                  <a:pt x="13329" y="93220"/>
                </a:lnTo>
                <a:lnTo>
                  <a:pt x="13888" y="101860"/>
                </a:lnTo>
                <a:lnTo>
                  <a:pt x="35915" y="132538"/>
                </a:lnTo>
                <a:lnTo>
                  <a:pt x="45317" y="132538"/>
                </a:lnTo>
                <a:lnTo>
                  <a:pt x="77093" y="102595"/>
                </a:lnTo>
                <a:lnTo>
                  <a:pt x="76919" y="70122"/>
                </a:lnTo>
                <a:lnTo>
                  <a:pt x="77824" y="61460"/>
                </a:lnTo>
                <a:lnTo>
                  <a:pt x="107967" y="28169"/>
                </a:lnTo>
                <a:lnTo>
                  <a:pt x="129482" y="24723"/>
                </a:lnTo>
                <a:lnTo>
                  <a:pt x="228506" y="24723"/>
                </a:lnTo>
                <a:lnTo>
                  <a:pt x="227565" y="23790"/>
                </a:lnTo>
                <a:lnTo>
                  <a:pt x="217071" y="16619"/>
                </a:lnTo>
                <a:lnTo>
                  <a:pt x="201171" y="9352"/>
                </a:lnTo>
                <a:lnTo>
                  <a:pt x="183175" y="4158"/>
                </a:lnTo>
                <a:lnTo>
                  <a:pt x="163085" y="1039"/>
                </a:lnTo>
                <a:lnTo>
                  <a:pt x="140906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022641" y="8319844"/>
            <a:ext cx="415925" cy="511809"/>
          </a:xfrm>
          <a:custGeom>
            <a:avLst/>
            <a:gdLst/>
            <a:ahLst/>
            <a:cxnLst/>
            <a:rect l="l" t="t" r="r" b="b"/>
            <a:pathLst>
              <a:path w="415925" h="511809">
                <a:moveTo>
                  <a:pt x="299918" y="32452"/>
                </a:moveTo>
                <a:lnTo>
                  <a:pt x="169942" y="32452"/>
                </a:lnTo>
                <a:lnTo>
                  <a:pt x="189451" y="34148"/>
                </a:lnTo>
                <a:lnTo>
                  <a:pt x="206493" y="39235"/>
                </a:lnTo>
                <a:lnTo>
                  <a:pt x="242686" y="76008"/>
                </a:lnTo>
                <a:lnTo>
                  <a:pt x="253556" y="126015"/>
                </a:lnTo>
                <a:lnTo>
                  <a:pt x="254913" y="159591"/>
                </a:lnTo>
                <a:lnTo>
                  <a:pt x="254913" y="178740"/>
                </a:lnTo>
                <a:lnTo>
                  <a:pt x="200134" y="200751"/>
                </a:lnTo>
                <a:lnTo>
                  <a:pt x="153755" y="221031"/>
                </a:lnTo>
                <a:lnTo>
                  <a:pt x="115781" y="239581"/>
                </a:lnTo>
                <a:lnTo>
                  <a:pt x="62740" y="272631"/>
                </a:lnTo>
                <a:lnTo>
                  <a:pt x="27127" y="306677"/>
                </a:lnTo>
                <a:lnTo>
                  <a:pt x="3747" y="352957"/>
                </a:lnTo>
                <a:lnTo>
                  <a:pt x="0" y="386199"/>
                </a:lnTo>
                <a:lnTo>
                  <a:pt x="1920" y="413035"/>
                </a:lnTo>
                <a:lnTo>
                  <a:pt x="17294" y="458517"/>
                </a:lnTo>
                <a:lnTo>
                  <a:pt x="47157" y="492296"/>
                </a:lnTo>
                <a:lnTo>
                  <a:pt x="86265" y="509584"/>
                </a:lnTo>
                <a:lnTo>
                  <a:pt x="108960" y="511744"/>
                </a:lnTo>
                <a:lnTo>
                  <a:pt x="123986" y="510912"/>
                </a:lnTo>
                <a:lnTo>
                  <a:pt x="166445" y="498445"/>
                </a:lnTo>
                <a:lnTo>
                  <a:pt x="222955" y="457355"/>
                </a:lnTo>
                <a:lnTo>
                  <a:pt x="231972" y="450036"/>
                </a:lnTo>
                <a:lnTo>
                  <a:pt x="154948" y="450036"/>
                </a:lnTo>
                <a:lnTo>
                  <a:pt x="141354" y="448457"/>
                </a:lnTo>
                <a:lnTo>
                  <a:pt x="105462" y="424772"/>
                </a:lnTo>
                <a:lnTo>
                  <a:pt x="85317" y="379535"/>
                </a:lnTo>
                <a:lnTo>
                  <a:pt x="83976" y="361198"/>
                </a:lnTo>
                <a:lnTo>
                  <a:pt x="85037" y="346337"/>
                </a:lnTo>
                <a:lnTo>
                  <a:pt x="100970" y="305347"/>
                </a:lnTo>
                <a:lnTo>
                  <a:pt x="139107" y="268243"/>
                </a:lnTo>
                <a:lnTo>
                  <a:pt x="171782" y="248594"/>
                </a:lnTo>
                <a:lnTo>
                  <a:pt x="220515" y="225985"/>
                </a:lnTo>
                <a:lnTo>
                  <a:pt x="254913" y="211187"/>
                </a:lnTo>
                <a:lnTo>
                  <a:pt x="337392" y="211187"/>
                </a:lnTo>
                <a:lnTo>
                  <a:pt x="337272" y="160118"/>
                </a:lnTo>
                <a:lnTo>
                  <a:pt x="335145" y="108261"/>
                </a:lnTo>
                <a:lnTo>
                  <a:pt x="320427" y="57021"/>
                </a:lnTo>
                <a:lnTo>
                  <a:pt x="310521" y="42961"/>
                </a:lnTo>
                <a:lnTo>
                  <a:pt x="299918" y="32452"/>
                </a:lnTo>
                <a:close/>
              </a:path>
              <a:path w="415925" h="511809">
                <a:moveTo>
                  <a:pt x="342766" y="431415"/>
                </a:moveTo>
                <a:lnTo>
                  <a:pt x="254913" y="431415"/>
                </a:lnTo>
                <a:lnTo>
                  <a:pt x="256038" y="451633"/>
                </a:lnTo>
                <a:lnTo>
                  <a:pt x="269918" y="493123"/>
                </a:lnTo>
                <a:lnTo>
                  <a:pt x="308901" y="511209"/>
                </a:lnTo>
                <a:lnTo>
                  <a:pt x="334705" y="506222"/>
                </a:lnTo>
                <a:lnTo>
                  <a:pt x="361132" y="491262"/>
                </a:lnTo>
                <a:lnTo>
                  <a:pt x="388185" y="466326"/>
                </a:lnTo>
                <a:lnTo>
                  <a:pt x="405738" y="444184"/>
                </a:lnTo>
                <a:lnTo>
                  <a:pt x="356387" y="444184"/>
                </a:lnTo>
                <a:lnTo>
                  <a:pt x="351957" y="442422"/>
                </a:lnTo>
                <a:lnTo>
                  <a:pt x="344303" y="435324"/>
                </a:lnTo>
                <a:lnTo>
                  <a:pt x="342766" y="431415"/>
                </a:lnTo>
                <a:close/>
              </a:path>
              <a:path w="415925" h="511809">
                <a:moveTo>
                  <a:pt x="337392" y="211187"/>
                </a:moveTo>
                <a:lnTo>
                  <a:pt x="254913" y="211187"/>
                </a:lnTo>
                <a:lnTo>
                  <a:pt x="254913" y="396838"/>
                </a:lnTo>
                <a:lnTo>
                  <a:pt x="225420" y="420115"/>
                </a:lnTo>
                <a:lnTo>
                  <a:pt x="198931" y="436739"/>
                </a:lnTo>
                <a:lnTo>
                  <a:pt x="175441" y="446712"/>
                </a:lnTo>
                <a:lnTo>
                  <a:pt x="154948" y="450036"/>
                </a:lnTo>
                <a:lnTo>
                  <a:pt x="231972" y="450036"/>
                </a:lnTo>
                <a:lnTo>
                  <a:pt x="254913" y="431415"/>
                </a:lnTo>
                <a:lnTo>
                  <a:pt x="342766" y="431415"/>
                </a:lnTo>
                <a:lnTo>
                  <a:pt x="341549" y="428318"/>
                </a:lnTo>
                <a:lnTo>
                  <a:pt x="338015" y="388668"/>
                </a:lnTo>
                <a:lnTo>
                  <a:pt x="337420" y="338127"/>
                </a:lnTo>
                <a:lnTo>
                  <a:pt x="337392" y="211187"/>
                </a:lnTo>
                <a:close/>
              </a:path>
              <a:path w="415925" h="511809">
                <a:moveTo>
                  <a:pt x="415861" y="401628"/>
                </a:moveTo>
                <a:lnTo>
                  <a:pt x="381846" y="435442"/>
                </a:lnTo>
                <a:lnTo>
                  <a:pt x="366711" y="444184"/>
                </a:lnTo>
                <a:lnTo>
                  <a:pt x="405738" y="444184"/>
                </a:lnTo>
                <a:lnTo>
                  <a:pt x="415861" y="431415"/>
                </a:lnTo>
                <a:lnTo>
                  <a:pt x="415861" y="401628"/>
                </a:lnTo>
                <a:close/>
              </a:path>
              <a:path w="415925" h="511809">
                <a:moveTo>
                  <a:pt x="184936" y="0"/>
                </a:moveTo>
                <a:lnTo>
                  <a:pt x="114331" y="9576"/>
                </a:lnTo>
                <a:lnTo>
                  <a:pt x="61474" y="38305"/>
                </a:lnTo>
                <a:lnTo>
                  <a:pt x="28487" y="78470"/>
                </a:lnTo>
                <a:lnTo>
                  <a:pt x="17496" y="122353"/>
                </a:lnTo>
                <a:lnTo>
                  <a:pt x="18229" y="133690"/>
                </a:lnTo>
                <a:lnTo>
                  <a:pt x="42662" y="170495"/>
                </a:lnTo>
                <a:lnTo>
                  <a:pt x="59474" y="173953"/>
                </a:lnTo>
                <a:lnTo>
                  <a:pt x="68517" y="173123"/>
                </a:lnTo>
                <a:lnTo>
                  <a:pt x="99024" y="144566"/>
                </a:lnTo>
                <a:lnTo>
                  <a:pt x="100970" y="92030"/>
                </a:lnTo>
                <a:lnTo>
                  <a:pt x="102156" y="80664"/>
                </a:lnTo>
                <a:lnTo>
                  <a:pt x="130016" y="42627"/>
                </a:lnTo>
                <a:lnTo>
                  <a:pt x="169942" y="32452"/>
                </a:lnTo>
                <a:lnTo>
                  <a:pt x="299918" y="32452"/>
                </a:lnTo>
                <a:lnTo>
                  <a:pt x="298681" y="31225"/>
                </a:lnTo>
                <a:lnTo>
                  <a:pt x="284902" y="21812"/>
                </a:lnTo>
                <a:lnTo>
                  <a:pt x="264034" y="12275"/>
                </a:lnTo>
                <a:lnTo>
                  <a:pt x="240416" y="5457"/>
                </a:lnTo>
                <a:lnTo>
                  <a:pt x="214050" y="1365"/>
                </a:lnTo>
                <a:lnTo>
                  <a:pt x="184936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063120" y="7810153"/>
            <a:ext cx="346710" cy="426720"/>
          </a:xfrm>
          <a:custGeom>
            <a:avLst/>
            <a:gdLst/>
            <a:ahLst/>
            <a:cxnLst/>
            <a:rect l="l" t="t" r="r" b="b"/>
            <a:pathLst>
              <a:path w="346709" h="426720">
                <a:moveTo>
                  <a:pt x="249782" y="27026"/>
                </a:moveTo>
                <a:lnTo>
                  <a:pt x="141545" y="27026"/>
                </a:lnTo>
                <a:lnTo>
                  <a:pt x="157789" y="28438"/>
                </a:lnTo>
                <a:lnTo>
                  <a:pt x="171981" y="32674"/>
                </a:lnTo>
                <a:lnTo>
                  <a:pt x="202129" y="63300"/>
                </a:lnTo>
                <a:lnTo>
                  <a:pt x="211178" y="104945"/>
                </a:lnTo>
                <a:lnTo>
                  <a:pt x="212307" y="132906"/>
                </a:lnTo>
                <a:lnTo>
                  <a:pt x="212307" y="148858"/>
                </a:lnTo>
                <a:lnTo>
                  <a:pt x="166684" y="167190"/>
                </a:lnTo>
                <a:lnTo>
                  <a:pt x="128060" y="184081"/>
                </a:lnTo>
                <a:lnTo>
                  <a:pt x="71809" y="213540"/>
                </a:lnTo>
                <a:lnTo>
                  <a:pt x="35852" y="241011"/>
                </a:lnTo>
                <a:lnTo>
                  <a:pt x="7028" y="281602"/>
                </a:lnTo>
                <a:lnTo>
                  <a:pt x="0" y="321640"/>
                </a:lnTo>
                <a:lnTo>
                  <a:pt x="1600" y="343988"/>
                </a:lnTo>
                <a:lnTo>
                  <a:pt x="14405" y="381868"/>
                </a:lnTo>
                <a:lnTo>
                  <a:pt x="54690" y="418996"/>
                </a:lnTo>
                <a:lnTo>
                  <a:pt x="90751" y="426194"/>
                </a:lnTo>
                <a:lnTo>
                  <a:pt x="103267" y="425501"/>
                </a:lnTo>
                <a:lnTo>
                  <a:pt x="148853" y="408810"/>
                </a:lnTo>
                <a:lnTo>
                  <a:pt x="185692" y="380899"/>
                </a:lnTo>
                <a:lnTo>
                  <a:pt x="193204" y="374802"/>
                </a:lnTo>
                <a:lnTo>
                  <a:pt x="129053" y="374802"/>
                </a:lnTo>
                <a:lnTo>
                  <a:pt x="117731" y="373487"/>
                </a:lnTo>
                <a:lnTo>
                  <a:pt x="80008" y="342565"/>
                </a:lnTo>
                <a:lnTo>
                  <a:pt x="69945" y="300817"/>
                </a:lnTo>
                <a:lnTo>
                  <a:pt x="70827" y="288441"/>
                </a:lnTo>
                <a:lnTo>
                  <a:pt x="92337" y="243780"/>
                </a:lnTo>
                <a:lnTo>
                  <a:pt x="131137" y="213540"/>
                </a:lnTo>
                <a:lnTo>
                  <a:pt x="183657" y="188206"/>
                </a:lnTo>
                <a:lnTo>
                  <a:pt x="212307" y="175883"/>
                </a:lnTo>
                <a:lnTo>
                  <a:pt x="280996" y="175883"/>
                </a:lnTo>
                <a:lnTo>
                  <a:pt x="280888" y="132906"/>
                </a:lnTo>
                <a:lnTo>
                  <a:pt x="279122" y="90162"/>
                </a:lnTo>
                <a:lnTo>
                  <a:pt x="266868" y="47490"/>
                </a:lnTo>
                <a:lnTo>
                  <a:pt x="258615" y="35778"/>
                </a:lnTo>
                <a:lnTo>
                  <a:pt x="249782" y="27026"/>
                </a:lnTo>
                <a:close/>
              </a:path>
              <a:path w="346709" h="426720">
                <a:moveTo>
                  <a:pt x="285476" y="359295"/>
                </a:moveTo>
                <a:lnTo>
                  <a:pt x="212307" y="359295"/>
                </a:lnTo>
                <a:lnTo>
                  <a:pt x="213242" y="376135"/>
                </a:lnTo>
                <a:lnTo>
                  <a:pt x="231351" y="417277"/>
                </a:lnTo>
                <a:lnTo>
                  <a:pt x="257269" y="425753"/>
                </a:lnTo>
                <a:lnTo>
                  <a:pt x="278757" y="421599"/>
                </a:lnTo>
                <a:lnTo>
                  <a:pt x="300768" y="409138"/>
                </a:lnTo>
                <a:lnTo>
                  <a:pt x="323301" y="388370"/>
                </a:lnTo>
                <a:lnTo>
                  <a:pt x="337923" y="369930"/>
                </a:lnTo>
                <a:lnTo>
                  <a:pt x="296818" y="369930"/>
                </a:lnTo>
                <a:lnTo>
                  <a:pt x="293132" y="368458"/>
                </a:lnTo>
                <a:lnTo>
                  <a:pt x="286755" y="362552"/>
                </a:lnTo>
                <a:lnTo>
                  <a:pt x="285476" y="359295"/>
                </a:lnTo>
                <a:close/>
              </a:path>
              <a:path w="346709" h="426720">
                <a:moveTo>
                  <a:pt x="280996" y="175883"/>
                </a:moveTo>
                <a:lnTo>
                  <a:pt x="212307" y="175883"/>
                </a:lnTo>
                <a:lnTo>
                  <a:pt x="212307" y="330498"/>
                </a:lnTo>
                <a:lnTo>
                  <a:pt x="187744" y="349886"/>
                </a:lnTo>
                <a:lnTo>
                  <a:pt x="165682" y="363730"/>
                </a:lnTo>
                <a:lnTo>
                  <a:pt x="146118" y="372034"/>
                </a:lnTo>
                <a:lnTo>
                  <a:pt x="129053" y="374802"/>
                </a:lnTo>
                <a:lnTo>
                  <a:pt x="193204" y="374802"/>
                </a:lnTo>
                <a:lnTo>
                  <a:pt x="212307" y="359295"/>
                </a:lnTo>
                <a:lnTo>
                  <a:pt x="285476" y="359295"/>
                </a:lnTo>
                <a:lnTo>
                  <a:pt x="284462" y="356712"/>
                </a:lnTo>
                <a:lnTo>
                  <a:pt x="281205" y="307298"/>
                </a:lnTo>
                <a:lnTo>
                  <a:pt x="281081" y="293953"/>
                </a:lnTo>
                <a:lnTo>
                  <a:pt x="280996" y="175883"/>
                </a:lnTo>
                <a:close/>
              </a:path>
              <a:path w="346709" h="426720">
                <a:moveTo>
                  <a:pt x="346355" y="334486"/>
                </a:moveTo>
                <a:lnTo>
                  <a:pt x="318018" y="362649"/>
                </a:lnTo>
                <a:lnTo>
                  <a:pt x="305414" y="369930"/>
                </a:lnTo>
                <a:lnTo>
                  <a:pt x="337923" y="369930"/>
                </a:lnTo>
                <a:lnTo>
                  <a:pt x="346355" y="359295"/>
                </a:lnTo>
                <a:lnTo>
                  <a:pt x="346355" y="334486"/>
                </a:lnTo>
                <a:close/>
              </a:path>
              <a:path w="346709" h="426720">
                <a:moveTo>
                  <a:pt x="154037" y="0"/>
                </a:moveTo>
                <a:lnTo>
                  <a:pt x="95227" y="7975"/>
                </a:lnTo>
                <a:lnTo>
                  <a:pt x="51213" y="31898"/>
                </a:lnTo>
                <a:lnTo>
                  <a:pt x="23733" y="65349"/>
                </a:lnTo>
                <a:lnTo>
                  <a:pt x="14575" y="101898"/>
                </a:lnTo>
                <a:lnTo>
                  <a:pt x="15186" y="111341"/>
                </a:lnTo>
                <a:lnTo>
                  <a:pt x="42185" y="144151"/>
                </a:lnTo>
                <a:lnTo>
                  <a:pt x="49537" y="144870"/>
                </a:lnTo>
                <a:lnTo>
                  <a:pt x="57068" y="144180"/>
                </a:lnTo>
                <a:lnTo>
                  <a:pt x="84274" y="112145"/>
                </a:lnTo>
                <a:lnTo>
                  <a:pt x="84091" y="76646"/>
                </a:lnTo>
                <a:lnTo>
                  <a:pt x="85079" y="67179"/>
                </a:lnTo>
                <a:lnTo>
                  <a:pt x="108288" y="35498"/>
                </a:lnTo>
                <a:lnTo>
                  <a:pt x="141545" y="27026"/>
                </a:lnTo>
                <a:lnTo>
                  <a:pt x="249782" y="27026"/>
                </a:lnTo>
                <a:lnTo>
                  <a:pt x="248751" y="26004"/>
                </a:lnTo>
                <a:lnTo>
                  <a:pt x="237280" y="18168"/>
                </a:lnTo>
                <a:lnTo>
                  <a:pt x="219902" y="10224"/>
                </a:lnTo>
                <a:lnTo>
                  <a:pt x="200233" y="4546"/>
                </a:lnTo>
                <a:lnTo>
                  <a:pt x="178277" y="1137"/>
                </a:lnTo>
                <a:lnTo>
                  <a:pt x="154037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012263" y="7112306"/>
            <a:ext cx="337820" cy="415925"/>
          </a:xfrm>
          <a:custGeom>
            <a:avLst/>
            <a:gdLst/>
            <a:ahLst/>
            <a:cxnLst/>
            <a:rect l="l" t="t" r="r" b="b"/>
            <a:pathLst>
              <a:path w="337819" h="415925">
                <a:moveTo>
                  <a:pt x="243512" y="26349"/>
                </a:moveTo>
                <a:lnTo>
                  <a:pt x="137985" y="26349"/>
                </a:lnTo>
                <a:lnTo>
                  <a:pt x="153822" y="27726"/>
                </a:lnTo>
                <a:lnTo>
                  <a:pt x="167658" y="31856"/>
                </a:lnTo>
                <a:lnTo>
                  <a:pt x="197043" y="61711"/>
                </a:lnTo>
                <a:lnTo>
                  <a:pt x="205874" y="102314"/>
                </a:lnTo>
                <a:lnTo>
                  <a:pt x="206977" y="129573"/>
                </a:lnTo>
                <a:lnTo>
                  <a:pt x="206977" y="145125"/>
                </a:lnTo>
                <a:lnTo>
                  <a:pt x="162493" y="162995"/>
                </a:lnTo>
                <a:lnTo>
                  <a:pt x="124835" y="179461"/>
                </a:lnTo>
                <a:lnTo>
                  <a:pt x="69997" y="208181"/>
                </a:lnTo>
                <a:lnTo>
                  <a:pt x="34946" y="234963"/>
                </a:lnTo>
                <a:lnTo>
                  <a:pt x="6851" y="274538"/>
                </a:lnTo>
                <a:lnTo>
                  <a:pt x="0" y="313570"/>
                </a:lnTo>
                <a:lnTo>
                  <a:pt x="1559" y="335358"/>
                </a:lnTo>
                <a:lnTo>
                  <a:pt x="14038" y="372285"/>
                </a:lnTo>
                <a:lnTo>
                  <a:pt x="53311" y="408481"/>
                </a:lnTo>
                <a:lnTo>
                  <a:pt x="88468" y="415500"/>
                </a:lnTo>
                <a:lnTo>
                  <a:pt x="100668" y="414824"/>
                </a:lnTo>
                <a:lnTo>
                  <a:pt x="145109" y="398553"/>
                </a:lnTo>
                <a:lnTo>
                  <a:pt x="181025" y="371342"/>
                </a:lnTo>
                <a:lnTo>
                  <a:pt x="188350" y="365398"/>
                </a:lnTo>
                <a:lnTo>
                  <a:pt x="125807" y="365398"/>
                </a:lnTo>
                <a:lnTo>
                  <a:pt x="114773" y="364116"/>
                </a:lnTo>
                <a:lnTo>
                  <a:pt x="77991" y="333967"/>
                </a:lnTo>
                <a:lnTo>
                  <a:pt x="68175" y="293269"/>
                </a:lnTo>
                <a:lnTo>
                  <a:pt x="69037" y="281202"/>
                </a:lnTo>
                <a:lnTo>
                  <a:pt x="90012" y="237661"/>
                </a:lnTo>
                <a:lnTo>
                  <a:pt x="127828" y="208181"/>
                </a:lnTo>
                <a:lnTo>
                  <a:pt x="179043" y="183481"/>
                </a:lnTo>
                <a:lnTo>
                  <a:pt x="206977" y="171470"/>
                </a:lnTo>
                <a:lnTo>
                  <a:pt x="273939" y="171470"/>
                </a:lnTo>
                <a:lnTo>
                  <a:pt x="273834" y="129573"/>
                </a:lnTo>
                <a:lnTo>
                  <a:pt x="272110" y="87900"/>
                </a:lnTo>
                <a:lnTo>
                  <a:pt x="260159" y="46297"/>
                </a:lnTo>
                <a:lnTo>
                  <a:pt x="252117" y="34880"/>
                </a:lnTo>
                <a:lnTo>
                  <a:pt x="243512" y="26349"/>
                </a:lnTo>
                <a:close/>
              </a:path>
              <a:path w="337819" h="415925">
                <a:moveTo>
                  <a:pt x="278303" y="350282"/>
                </a:moveTo>
                <a:lnTo>
                  <a:pt x="206977" y="350282"/>
                </a:lnTo>
                <a:lnTo>
                  <a:pt x="207886" y="366697"/>
                </a:lnTo>
                <a:lnTo>
                  <a:pt x="225538" y="406804"/>
                </a:lnTo>
                <a:lnTo>
                  <a:pt x="250809" y="415064"/>
                </a:lnTo>
                <a:lnTo>
                  <a:pt x="271755" y="411015"/>
                </a:lnTo>
                <a:lnTo>
                  <a:pt x="293210" y="398868"/>
                </a:lnTo>
                <a:lnTo>
                  <a:pt x="315176" y="378623"/>
                </a:lnTo>
                <a:lnTo>
                  <a:pt x="329433" y="360648"/>
                </a:lnTo>
                <a:lnTo>
                  <a:pt x="289362" y="360648"/>
                </a:lnTo>
                <a:lnTo>
                  <a:pt x="285771" y="359214"/>
                </a:lnTo>
                <a:lnTo>
                  <a:pt x="279551" y="353452"/>
                </a:lnTo>
                <a:lnTo>
                  <a:pt x="278303" y="350282"/>
                </a:lnTo>
                <a:close/>
              </a:path>
              <a:path w="337819" h="415925">
                <a:moveTo>
                  <a:pt x="273939" y="171470"/>
                </a:moveTo>
                <a:lnTo>
                  <a:pt x="206977" y="171470"/>
                </a:lnTo>
                <a:lnTo>
                  <a:pt x="206977" y="322206"/>
                </a:lnTo>
                <a:lnTo>
                  <a:pt x="183027" y="341106"/>
                </a:lnTo>
                <a:lnTo>
                  <a:pt x="161516" y="354603"/>
                </a:lnTo>
                <a:lnTo>
                  <a:pt x="142442" y="362699"/>
                </a:lnTo>
                <a:lnTo>
                  <a:pt x="125807" y="365398"/>
                </a:lnTo>
                <a:lnTo>
                  <a:pt x="188350" y="365398"/>
                </a:lnTo>
                <a:lnTo>
                  <a:pt x="206977" y="350282"/>
                </a:lnTo>
                <a:lnTo>
                  <a:pt x="278303" y="350282"/>
                </a:lnTo>
                <a:lnTo>
                  <a:pt x="277310" y="347762"/>
                </a:lnTo>
                <a:lnTo>
                  <a:pt x="274142" y="299590"/>
                </a:lnTo>
                <a:lnTo>
                  <a:pt x="274021" y="286580"/>
                </a:lnTo>
                <a:lnTo>
                  <a:pt x="273939" y="171470"/>
                </a:lnTo>
                <a:close/>
              </a:path>
              <a:path w="337819" h="415925">
                <a:moveTo>
                  <a:pt x="337654" y="326089"/>
                </a:moveTo>
                <a:lnTo>
                  <a:pt x="310029" y="353548"/>
                </a:lnTo>
                <a:lnTo>
                  <a:pt x="297739" y="360648"/>
                </a:lnTo>
                <a:lnTo>
                  <a:pt x="329433" y="360648"/>
                </a:lnTo>
                <a:lnTo>
                  <a:pt x="337654" y="350282"/>
                </a:lnTo>
                <a:lnTo>
                  <a:pt x="337654" y="326089"/>
                </a:lnTo>
                <a:close/>
              </a:path>
              <a:path w="337819" h="415925">
                <a:moveTo>
                  <a:pt x="150152" y="0"/>
                </a:moveTo>
                <a:lnTo>
                  <a:pt x="92828" y="7774"/>
                </a:lnTo>
                <a:lnTo>
                  <a:pt x="49914" y="31099"/>
                </a:lnTo>
                <a:lnTo>
                  <a:pt x="23127" y="63711"/>
                </a:lnTo>
                <a:lnTo>
                  <a:pt x="14198" y="99341"/>
                </a:lnTo>
                <a:lnTo>
                  <a:pt x="14795" y="108546"/>
                </a:lnTo>
                <a:lnTo>
                  <a:pt x="41119" y="140536"/>
                </a:lnTo>
                <a:lnTo>
                  <a:pt x="48291" y="141238"/>
                </a:lnTo>
                <a:lnTo>
                  <a:pt x="55630" y="140564"/>
                </a:lnTo>
                <a:lnTo>
                  <a:pt x="82145" y="109332"/>
                </a:lnTo>
                <a:lnTo>
                  <a:pt x="81976" y="74721"/>
                </a:lnTo>
                <a:lnTo>
                  <a:pt x="82940" y="65494"/>
                </a:lnTo>
                <a:lnTo>
                  <a:pt x="105567" y="34611"/>
                </a:lnTo>
                <a:lnTo>
                  <a:pt x="137985" y="26349"/>
                </a:lnTo>
                <a:lnTo>
                  <a:pt x="243512" y="26349"/>
                </a:lnTo>
                <a:lnTo>
                  <a:pt x="242505" y="25352"/>
                </a:lnTo>
                <a:lnTo>
                  <a:pt x="231322" y="17708"/>
                </a:lnTo>
                <a:lnTo>
                  <a:pt x="214380" y="9964"/>
                </a:lnTo>
                <a:lnTo>
                  <a:pt x="195202" y="4430"/>
                </a:lnTo>
                <a:lnTo>
                  <a:pt x="173791" y="1108"/>
                </a:lnTo>
                <a:lnTo>
                  <a:pt x="150152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554699" y="6327466"/>
            <a:ext cx="340995" cy="419100"/>
          </a:xfrm>
          <a:custGeom>
            <a:avLst/>
            <a:gdLst/>
            <a:ahLst/>
            <a:cxnLst/>
            <a:rect l="l" t="t" r="r" b="b"/>
            <a:pathLst>
              <a:path w="340994" h="419100">
                <a:moveTo>
                  <a:pt x="245577" y="26571"/>
                </a:moveTo>
                <a:lnTo>
                  <a:pt x="139158" y="26571"/>
                </a:lnTo>
                <a:lnTo>
                  <a:pt x="155128" y="27960"/>
                </a:lnTo>
                <a:lnTo>
                  <a:pt x="169082" y="32125"/>
                </a:lnTo>
                <a:lnTo>
                  <a:pt x="198716" y="62233"/>
                </a:lnTo>
                <a:lnTo>
                  <a:pt x="207615" y="103179"/>
                </a:lnTo>
                <a:lnTo>
                  <a:pt x="208726" y="130672"/>
                </a:lnTo>
                <a:lnTo>
                  <a:pt x="208726" y="146351"/>
                </a:lnTo>
                <a:lnTo>
                  <a:pt x="163871" y="164375"/>
                </a:lnTo>
                <a:lnTo>
                  <a:pt x="125897" y="180980"/>
                </a:lnTo>
                <a:lnTo>
                  <a:pt x="70594" y="209943"/>
                </a:lnTo>
                <a:lnTo>
                  <a:pt x="35242" y="236950"/>
                </a:lnTo>
                <a:lnTo>
                  <a:pt x="6908" y="276861"/>
                </a:lnTo>
                <a:lnTo>
                  <a:pt x="0" y="316222"/>
                </a:lnTo>
                <a:lnTo>
                  <a:pt x="1572" y="338195"/>
                </a:lnTo>
                <a:lnTo>
                  <a:pt x="14162" y="375434"/>
                </a:lnTo>
                <a:lnTo>
                  <a:pt x="53766" y="411939"/>
                </a:lnTo>
                <a:lnTo>
                  <a:pt x="89222" y="419015"/>
                </a:lnTo>
                <a:lnTo>
                  <a:pt x="101524" y="418334"/>
                </a:lnTo>
                <a:lnTo>
                  <a:pt x="146341" y="401920"/>
                </a:lnTo>
                <a:lnTo>
                  <a:pt x="182559" y="374482"/>
                </a:lnTo>
                <a:lnTo>
                  <a:pt x="189942" y="368490"/>
                </a:lnTo>
                <a:lnTo>
                  <a:pt x="126875" y="368490"/>
                </a:lnTo>
                <a:lnTo>
                  <a:pt x="115745" y="367197"/>
                </a:lnTo>
                <a:lnTo>
                  <a:pt x="78657" y="336794"/>
                </a:lnTo>
                <a:lnTo>
                  <a:pt x="68762" y="295749"/>
                </a:lnTo>
                <a:lnTo>
                  <a:pt x="69630" y="283580"/>
                </a:lnTo>
                <a:lnTo>
                  <a:pt x="90776" y="239671"/>
                </a:lnTo>
                <a:lnTo>
                  <a:pt x="128928" y="209943"/>
                </a:lnTo>
                <a:lnTo>
                  <a:pt x="180561" y="185033"/>
                </a:lnTo>
                <a:lnTo>
                  <a:pt x="208726" y="172918"/>
                </a:lnTo>
                <a:lnTo>
                  <a:pt x="276263" y="172918"/>
                </a:lnTo>
                <a:lnTo>
                  <a:pt x="276157" y="130672"/>
                </a:lnTo>
                <a:lnTo>
                  <a:pt x="274419" y="88645"/>
                </a:lnTo>
                <a:lnTo>
                  <a:pt x="262362" y="46689"/>
                </a:lnTo>
                <a:lnTo>
                  <a:pt x="254252" y="35175"/>
                </a:lnTo>
                <a:lnTo>
                  <a:pt x="245577" y="26571"/>
                </a:lnTo>
                <a:close/>
              </a:path>
              <a:path w="340994" h="419100">
                <a:moveTo>
                  <a:pt x="280657" y="353243"/>
                </a:moveTo>
                <a:lnTo>
                  <a:pt x="208726" y="353243"/>
                </a:lnTo>
                <a:lnTo>
                  <a:pt x="209647" y="369797"/>
                </a:lnTo>
                <a:lnTo>
                  <a:pt x="227450" y="410246"/>
                </a:lnTo>
                <a:lnTo>
                  <a:pt x="252924" y="418578"/>
                </a:lnTo>
                <a:lnTo>
                  <a:pt x="274053" y="414495"/>
                </a:lnTo>
                <a:lnTo>
                  <a:pt x="295693" y="402245"/>
                </a:lnTo>
                <a:lnTo>
                  <a:pt x="317846" y="381828"/>
                </a:lnTo>
                <a:lnTo>
                  <a:pt x="332225" y="363695"/>
                </a:lnTo>
                <a:lnTo>
                  <a:pt x="291813" y="363695"/>
                </a:lnTo>
                <a:lnTo>
                  <a:pt x="288190" y="362255"/>
                </a:lnTo>
                <a:lnTo>
                  <a:pt x="281918" y="356439"/>
                </a:lnTo>
                <a:lnTo>
                  <a:pt x="280657" y="353243"/>
                </a:lnTo>
                <a:close/>
              </a:path>
              <a:path w="340994" h="419100">
                <a:moveTo>
                  <a:pt x="276263" y="172918"/>
                </a:moveTo>
                <a:lnTo>
                  <a:pt x="208726" y="172918"/>
                </a:lnTo>
                <a:lnTo>
                  <a:pt x="208726" y="324932"/>
                </a:lnTo>
                <a:lnTo>
                  <a:pt x="184575" y="343990"/>
                </a:lnTo>
                <a:lnTo>
                  <a:pt x="162885" y="357602"/>
                </a:lnTo>
                <a:lnTo>
                  <a:pt x="143652" y="365768"/>
                </a:lnTo>
                <a:lnTo>
                  <a:pt x="126875" y="368490"/>
                </a:lnTo>
                <a:lnTo>
                  <a:pt x="189942" y="368490"/>
                </a:lnTo>
                <a:lnTo>
                  <a:pt x="208726" y="353243"/>
                </a:lnTo>
                <a:lnTo>
                  <a:pt x="280657" y="353243"/>
                </a:lnTo>
                <a:lnTo>
                  <a:pt x="279656" y="350704"/>
                </a:lnTo>
                <a:lnTo>
                  <a:pt x="276467" y="302123"/>
                </a:lnTo>
                <a:lnTo>
                  <a:pt x="276345" y="289004"/>
                </a:lnTo>
                <a:lnTo>
                  <a:pt x="276263" y="172918"/>
                </a:lnTo>
                <a:close/>
              </a:path>
              <a:path w="340994" h="419100">
                <a:moveTo>
                  <a:pt x="340513" y="328850"/>
                </a:moveTo>
                <a:lnTo>
                  <a:pt x="312661" y="356538"/>
                </a:lnTo>
                <a:lnTo>
                  <a:pt x="300263" y="363695"/>
                </a:lnTo>
                <a:lnTo>
                  <a:pt x="332225" y="363695"/>
                </a:lnTo>
                <a:lnTo>
                  <a:pt x="340513" y="353243"/>
                </a:lnTo>
                <a:lnTo>
                  <a:pt x="340513" y="328850"/>
                </a:lnTo>
                <a:close/>
              </a:path>
              <a:path w="340994" h="419100">
                <a:moveTo>
                  <a:pt x="151429" y="0"/>
                </a:moveTo>
                <a:lnTo>
                  <a:pt x="93622" y="7840"/>
                </a:lnTo>
                <a:lnTo>
                  <a:pt x="50344" y="31362"/>
                </a:lnTo>
                <a:lnTo>
                  <a:pt x="23331" y="64249"/>
                </a:lnTo>
                <a:lnTo>
                  <a:pt x="14334" y="100181"/>
                </a:lnTo>
                <a:lnTo>
                  <a:pt x="14933" y="109465"/>
                </a:lnTo>
                <a:lnTo>
                  <a:pt x="41473" y="141725"/>
                </a:lnTo>
                <a:lnTo>
                  <a:pt x="48710" y="142432"/>
                </a:lnTo>
                <a:lnTo>
                  <a:pt x="56109" y="141752"/>
                </a:lnTo>
                <a:lnTo>
                  <a:pt x="82850" y="110259"/>
                </a:lnTo>
                <a:lnTo>
                  <a:pt x="82667" y="75352"/>
                </a:lnTo>
                <a:lnTo>
                  <a:pt x="83641" y="66049"/>
                </a:lnTo>
                <a:lnTo>
                  <a:pt x="106463" y="34903"/>
                </a:lnTo>
                <a:lnTo>
                  <a:pt x="139158" y="26571"/>
                </a:lnTo>
                <a:lnTo>
                  <a:pt x="245577" y="26571"/>
                </a:lnTo>
                <a:lnTo>
                  <a:pt x="244562" y="25565"/>
                </a:lnTo>
                <a:lnTo>
                  <a:pt x="233291" y="17859"/>
                </a:lnTo>
                <a:lnTo>
                  <a:pt x="216199" y="10049"/>
                </a:lnTo>
                <a:lnTo>
                  <a:pt x="196856" y="4468"/>
                </a:lnTo>
                <a:lnTo>
                  <a:pt x="175265" y="1117"/>
                </a:lnTo>
                <a:lnTo>
                  <a:pt x="151429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236644" y="3678749"/>
            <a:ext cx="737235" cy="907415"/>
          </a:xfrm>
          <a:custGeom>
            <a:avLst/>
            <a:gdLst/>
            <a:ahLst/>
            <a:cxnLst/>
            <a:rect l="l" t="t" r="r" b="b"/>
            <a:pathLst>
              <a:path w="737234" h="907414">
                <a:moveTo>
                  <a:pt x="531450" y="57498"/>
                </a:moveTo>
                <a:lnTo>
                  <a:pt x="301142" y="57498"/>
                </a:lnTo>
                <a:lnTo>
                  <a:pt x="335707" y="60503"/>
                </a:lnTo>
                <a:lnTo>
                  <a:pt x="365905" y="69517"/>
                </a:lnTo>
                <a:lnTo>
                  <a:pt x="413170" y="105575"/>
                </a:lnTo>
                <a:lnTo>
                  <a:pt x="442086" y="173918"/>
                </a:lnTo>
                <a:lnTo>
                  <a:pt x="449307" y="223289"/>
                </a:lnTo>
                <a:lnTo>
                  <a:pt x="451713" y="282785"/>
                </a:lnTo>
                <a:lnTo>
                  <a:pt x="451713" y="316722"/>
                </a:lnTo>
                <a:lnTo>
                  <a:pt x="385343" y="343066"/>
                </a:lnTo>
                <a:lnTo>
                  <a:pt x="325590" y="368046"/>
                </a:lnTo>
                <a:lnTo>
                  <a:pt x="272455" y="391663"/>
                </a:lnTo>
                <a:lnTo>
                  <a:pt x="225939" y="413919"/>
                </a:lnTo>
                <a:lnTo>
                  <a:pt x="186043" y="434812"/>
                </a:lnTo>
                <a:lnTo>
                  <a:pt x="152770" y="454346"/>
                </a:lnTo>
                <a:lnTo>
                  <a:pt x="111171" y="483099"/>
                </a:lnTo>
                <a:lnTo>
                  <a:pt x="76266" y="512795"/>
                </a:lnTo>
                <a:lnTo>
                  <a:pt x="48061" y="543432"/>
                </a:lnTo>
                <a:lnTo>
                  <a:pt x="26564" y="575005"/>
                </a:lnTo>
                <a:lnTo>
                  <a:pt x="6638" y="625444"/>
                </a:lnTo>
                <a:lnTo>
                  <a:pt x="0" y="684349"/>
                </a:lnTo>
                <a:lnTo>
                  <a:pt x="3401" y="731900"/>
                </a:lnTo>
                <a:lnTo>
                  <a:pt x="13610" y="774616"/>
                </a:lnTo>
                <a:lnTo>
                  <a:pt x="30634" y="812495"/>
                </a:lnTo>
                <a:lnTo>
                  <a:pt x="54490" y="845549"/>
                </a:lnTo>
                <a:lnTo>
                  <a:pt x="83557" y="872347"/>
                </a:lnTo>
                <a:lnTo>
                  <a:pt x="152861" y="902979"/>
                </a:lnTo>
                <a:lnTo>
                  <a:pt x="193083" y="906807"/>
                </a:lnTo>
                <a:lnTo>
                  <a:pt x="219705" y="905333"/>
                </a:lnTo>
                <a:lnTo>
                  <a:pt x="270636" y="893547"/>
                </a:lnTo>
                <a:lnTo>
                  <a:pt x="316697" y="869818"/>
                </a:lnTo>
                <a:lnTo>
                  <a:pt x="350087" y="845539"/>
                </a:lnTo>
                <a:lnTo>
                  <a:pt x="395080" y="810433"/>
                </a:lnTo>
                <a:lnTo>
                  <a:pt x="411062" y="797462"/>
                </a:lnTo>
                <a:lnTo>
                  <a:pt x="274567" y="797462"/>
                </a:lnTo>
                <a:lnTo>
                  <a:pt x="250481" y="794665"/>
                </a:lnTo>
                <a:lnTo>
                  <a:pt x="206641" y="772284"/>
                </a:lnTo>
                <a:lnTo>
                  <a:pt x="170211" y="728871"/>
                </a:lnTo>
                <a:lnTo>
                  <a:pt x="151169" y="672537"/>
                </a:lnTo>
                <a:lnTo>
                  <a:pt x="148791" y="640042"/>
                </a:lnTo>
                <a:lnTo>
                  <a:pt x="150670" y="613708"/>
                </a:lnTo>
                <a:lnTo>
                  <a:pt x="165723" y="564221"/>
                </a:lnTo>
                <a:lnTo>
                  <a:pt x="196450" y="518680"/>
                </a:lnTo>
                <a:lnTo>
                  <a:pt x="246491" y="475322"/>
                </a:lnTo>
                <a:lnTo>
                  <a:pt x="278996" y="454346"/>
                </a:lnTo>
                <a:lnTo>
                  <a:pt x="341650" y="422536"/>
                </a:lnTo>
                <a:lnTo>
                  <a:pt x="390755" y="400441"/>
                </a:lnTo>
                <a:lnTo>
                  <a:pt x="451713" y="374221"/>
                </a:lnTo>
                <a:lnTo>
                  <a:pt x="597856" y="374221"/>
                </a:lnTo>
                <a:lnTo>
                  <a:pt x="597829" y="294457"/>
                </a:lnTo>
                <a:lnTo>
                  <a:pt x="596860" y="238606"/>
                </a:lnTo>
                <a:lnTo>
                  <a:pt x="593873" y="191833"/>
                </a:lnTo>
                <a:lnTo>
                  <a:pt x="581919" y="130081"/>
                </a:lnTo>
                <a:lnTo>
                  <a:pt x="550238" y="76121"/>
                </a:lnTo>
                <a:lnTo>
                  <a:pt x="531450" y="57498"/>
                </a:lnTo>
                <a:close/>
              </a:path>
              <a:path w="737234" h="907414">
                <a:moveTo>
                  <a:pt x="608551" y="764470"/>
                </a:moveTo>
                <a:lnTo>
                  <a:pt x="451713" y="764470"/>
                </a:lnTo>
                <a:lnTo>
                  <a:pt x="453698" y="800300"/>
                </a:lnTo>
                <a:lnTo>
                  <a:pt x="466986" y="854968"/>
                </a:lnTo>
                <a:lnTo>
                  <a:pt x="492226" y="887832"/>
                </a:lnTo>
                <a:lnTo>
                  <a:pt x="547365" y="905867"/>
                </a:lnTo>
                <a:lnTo>
                  <a:pt x="583856" y="900211"/>
                </a:lnTo>
                <a:lnTo>
                  <a:pt x="621058" y="883241"/>
                </a:lnTo>
                <a:lnTo>
                  <a:pt x="658963" y="854964"/>
                </a:lnTo>
                <a:lnTo>
                  <a:pt x="697584" y="815373"/>
                </a:lnTo>
                <a:lnTo>
                  <a:pt x="719436" y="787096"/>
                </a:lnTo>
                <a:lnTo>
                  <a:pt x="631509" y="787096"/>
                </a:lnTo>
                <a:lnTo>
                  <a:pt x="623666" y="783967"/>
                </a:lnTo>
                <a:lnTo>
                  <a:pt x="616892" y="777665"/>
                </a:lnTo>
                <a:lnTo>
                  <a:pt x="612161" y="771809"/>
                </a:lnTo>
                <a:lnTo>
                  <a:pt x="608551" y="764470"/>
                </a:lnTo>
                <a:close/>
              </a:path>
              <a:path w="737234" h="907414">
                <a:moveTo>
                  <a:pt x="597856" y="374221"/>
                </a:moveTo>
                <a:lnTo>
                  <a:pt x="451713" y="374221"/>
                </a:lnTo>
                <a:lnTo>
                  <a:pt x="451713" y="703198"/>
                </a:lnTo>
                <a:lnTo>
                  <a:pt x="399444" y="744446"/>
                </a:lnTo>
                <a:lnTo>
                  <a:pt x="352499" y="773903"/>
                </a:lnTo>
                <a:lnTo>
                  <a:pt x="310875" y="791573"/>
                </a:lnTo>
                <a:lnTo>
                  <a:pt x="274567" y="797462"/>
                </a:lnTo>
                <a:lnTo>
                  <a:pt x="411062" y="797462"/>
                </a:lnTo>
                <a:lnTo>
                  <a:pt x="451713" y="764470"/>
                </a:lnTo>
                <a:lnTo>
                  <a:pt x="608551" y="764470"/>
                </a:lnTo>
                <a:lnTo>
                  <a:pt x="608147" y="763649"/>
                </a:lnTo>
                <a:lnTo>
                  <a:pt x="600343" y="720553"/>
                </a:lnTo>
                <a:lnTo>
                  <a:pt x="598131" y="644909"/>
                </a:lnTo>
                <a:lnTo>
                  <a:pt x="597977" y="613708"/>
                </a:lnTo>
                <a:lnTo>
                  <a:pt x="597856" y="374221"/>
                </a:lnTo>
                <a:close/>
              </a:path>
              <a:path w="737234" h="907414">
                <a:moveTo>
                  <a:pt x="736919" y="711679"/>
                </a:moveTo>
                <a:lnTo>
                  <a:pt x="692408" y="757168"/>
                </a:lnTo>
                <a:lnTo>
                  <a:pt x="659635" y="783389"/>
                </a:lnTo>
                <a:lnTo>
                  <a:pt x="640378" y="787096"/>
                </a:lnTo>
                <a:lnTo>
                  <a:pt x="719436" y="787096"/>
                </a:lnTo>
                <a:lnTo>
                  <a:pt x="736919" y="764470"/>
                </a:lnTo>
                <a:lnTo>
                  <a:pt x="736919" y="711679"/>
                </a:lnTo>
                <a:close/>
              </a:path>
              <a:path w="737234" h="907414">
                <a:moveTo>
                  <a:pt x="327707" y="0"/>
                </a:moveTo>
                <a:lnTo>
                  <a:pt x="273891" y="2714"/>
                </a:lnTo>
                <a:lnTo>
                  <a:pt x="225104" y="10858"/>
                </a:lnTo>
                <a:lnTo>
                  <a:pt x="181348" y="24432"/>
                </a:lnTo>
                <a:lnTo>
                  <a:pt x="142625" y="43435"/>
                </a:lnTo>
                <a:lnTo>
                  <a:pt x="108939" y="67869"/>
                </a:lnTo>
                <a:lnTo>
                  <a:pt x="74827" y="102629"/>
                </a:lnTo>
                <a:lnTo>
                  <a:pt x="50470" y="139041"/>
                </a:lnTo>
                <a:lnTo>
                  <a:pt x="35861" y="177101"/>
                </a:lnTo>
                <a:lnTo>
                  <a:pt x="30993" y="216803"/>
                </a:lnTo>
                <a:lnTo>
                  <a:pt x="32293" y="236894"/>
                </a:lnTo>
                <a:lnTo>
                  <a:pt x="51799" y="283729"/>
                </a:lnTo>
                <a:lnTo>
                  <a:pt x="89742" y="306709"/>
                </a:lnTo>
                <a:lnTo>
                  <a:pt x="105389" y="308239"/>
                </a:lnTo>
                <a:lnTo>
                  <a:pt x="121411" y="306769"/>
                </a:lnTo>
                <a:lnTo>
                  <a:pt x="159859" y="284668"/>
                </a:lnTo>
                <a:lnTo>
                  <a:pt x="179380" y="238198"/>
                </a:lnTo>
                <a:lnTo>
                  <a:pt x="178905" y="163074"/>
                </a:lnTo>
                <a:lnTo>
                  <a:pt x="181008" y="142934"/>
                </a:lnTo>
                <a:lnTo>
                  <a:pt x="197838" y="106169"/>
                </a:lnTo>
                <a:lnTo>
                  <a:pt x="230392" y="75528"/>
                </a:lnTo>
                <a:lnTo>
                  <a:pt x="274679" y="59502"/>
                </a:lnTo>
                <a:lnTo>
                  <a:pt x="301142" y="57498"/>
                </a:lnTo>
                <a:lnTo>
                  <a:pt x="531450" y="57498"/>
                </a:lnTo>
                <a:lnTo>
                  <a:pt x="529259" y="55327"/>
                </a:lnTo>
                <a:lnTo>
                  <a:pt x="504853" y="38650"/>
                </a:lnTo>
                <a:lnTo>
                  <a:pt x="467875" y="21747"/>
                </a:lnTo>
                <a:lnTo>
                  <a:pt x="426022" y="9668"/>
                </a:lnTo>
                <a:lnTo>
                  <a:pt x="379297" y="2417"/>
                </a:lnTo>
                <a:lnTo>
                  <a:pt x="327707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590643" y="2399505"/>
            <a:ext cx="527685" cy="648970"/>
          </a:xfrm>
          <a:custGeom>
            <a:avLst/>
            <a:gdLst/>
            <a:ahLst/>
            <a:cxnLst/>
            <a:rect l="l" t="t" r="r" b="b"/>
            <a:pathLst>
              <a:path w="527684" h="648969">
                <a:moveTo>
                  <a:pt x="380161" y="41129"/>
                </a:moveTo>
                <a:lnTo>
                  <a:pt x="215417" y="41129"/>
                </a:lnTo>
                <a:lnTo>
                  <a:pt x="240143" y="43279"/>
                </a:lnTo>
                <a:lnTo>
                  <a:pt x="261748" y="49728"/>
                </a:lnTo>
                <a:lnTo>
                  <a:pt x="295561" y="75521"/>
                </a:lnTo>
                <a:lnTo>
                  <a:pt x="316241" y="124412"/>
                </a:lnTo>
                <a:lnTo>
                  <a:pt x="323131" y="202288"/>
                </a:lnTo>
                <a:lnTo>
                  <a:pt x="323131" y="226562"/>
                </a:lnTo>
                <a:lnTo>
                  <a:pt x="266724" y="249060"/>
                </a:lnTo>
                <a:lnTo>
                  <a:pt x="217135" y="270152"/>
                </a:lnTo>
                <a:lnTo>
                  <a:pt x="174365" y="289840"/>
                </a:lnTo>
                <a:lnTo>
                  <a:pt x="138415" y="308125"/>
                </a:lnTo>
                <a:lnTo>
                  <a:pt x="79527" y="345576"/>
                </a:lnTo>
                <a:lnTo>
                  <a:pt x="34384" y="388735"/>
                </a:lnTo>
                <a:lnTo>
                  <a:pt x="10690" y="428603"/>
                </a:lnTo>
                <a:lnTo>
                  <a:pt x="1187" y="467710"/>
                </a:lnTo>
                <a:lnTo>
                  <a:pt x="0" y="489536"/>
                </a:lnTo>
                <a:lnTo>
                  <a:pt x="2433" y="523551"/>
                </a:lnTo>
                <a:lnTo>
                  <a:pt x="21914" y="581203"/>
                </a:lnTo>
                <a:lnTo>
                  <a:pt x="59775" y="624015"/>
                </a:lnTo>
                <a:lnTo>
                  <a:pt x="109349" y="645931"/>
                </a:lnTo>
                <a:lnTo>
                  <a:pt x="138121" y="648670"/>
                </a:lnTo>
                <a:lnTo>
                  <a:pt x="157165" y="647615"/>
                </a:lnTo>
                <a:lnTo>
                  <a:pt x="210988" y="631810"/>
                </a:lnTo>
                <a:lnTo>
                  <a:pt x="250442" y="604838"/>
                </a:lnTo>
                <a:lnTo>
                  <a:pt x="282620" y="579729"/>
                </a:lnTo>
                <a:lnTo>
                  <a:pt x="294051" y="570451"/>
                </a:lnTo>
                <a:lnTo>
                  <a:pt x="196412" y="570451"/>
                </a:lnTo>
                <a:lnTo>
                  <a:pt x="179185" y="568450"/>
                </a:lnTo>
                <a:lnTo>
                  <a:pt x="133681" y="538430"/>
                </a:lnTo>
                <a:lnTo>
                  <a:pt x="113247" y="502271"/>
                </a:lnTo>
                <a:lnTo>
                  <a:pt x="106447" y="457846"/>
                </a:lnTo>
                <a:lnTo>
                  <a:pt x="107790" y="439006"/>
                </a:lnTo>
                <a:lnTo>
                  <a:pt x="127985" y="387044"/>
                </a:lnTo>
                <a:lnTo>
                  <a:pt x="156647" y="355354"/>
                </a:lnTo>
                <a:lnTo>
                  <a:pt x="199585" y="325008"/>
                </a:lnTo>
                <a:lnTo>
                  <a:pt x="244395" y="302253"/>
                </a:lnTo>
                <a:lnTo>
                  <a:pt x="279522" y="286448"/>
                </a:lnTo>
                <a:lnTo>
                  <a:pt x="323131" y="267696"/>
                </a:lnTo>
                <a:lnTo>
                  <a:pt x="427672" y="267696"/>
                </a:lnTo>
                <a:lnTo>
                  <a:pt x="427653" y="210636"/>
                </a:lnTo>
                <a:lnTo>
                  <a:pt x="426960" y="170686"/>
                </a:lnTo>
                <a:lnTo>
                  <a:pt x="421258" y="111350"/>
                </a:lnTo>
                <a:lnTo>
                  <a:pt x="406163" y="72278"/>
                </a:lnTo>
                <a:lnTo>
                  <a:pt x="393605" y="54455"/>
                </a:lnTo>
                <a:lnTo>
                  <a:pt x="380161" y="41129"/>
                </a:lnTo>
                <a:close/>
              </a:path>
              <a:path w="527684" h="648969">
                <a:moveTo>
                  <a:pt x="435319" y="546849"/>
                </a:moveTo>
                <a:lnTo>
                  <a:pt x="323131" y="546849"/>
                </a:lnTo>
                <a:lnTo>
                  <a:pt x="324554" y="572479"/>
                </a:lnTo>
                <a:lnTo>
                  <a:pt x="334057" y="611586"/>
                </a:lnTo>
                <a:lnTo>
                  <a:pt x="363670" y="642262"/>
                </a:lnTo>
                <a:lnTo>
                  <a:pt x="391558" y="647998"/>
                </a:lnTo>
                <a:lnTo>
                  <a:pt x="424266" y="641675"/>
                </a:lnTo>
                <a:lnTo>
                  <a:pt x="457762" y="622709"/>
                </a:lnTo>
                <a:lnTo>
                  <a:pt x="492053" y="591100"/>
                </a:lnTo>
                <a:lnTo>
                  <a:pt x="514308" y="563037"/>
                </a:lnTo>
                <a:lnTo>
                  <a:pt x="451745" y="563037"/>
                </a:lnTo>
                <a:lnTo>
                  <a:pt x="446133" y="560802"/>
                </a:lnTo>
                <a:lnTo>
                  <a:pt x="441284" y="556289"/>
                </a:lnTo>
                <a:lnTo>
                  <a:pt x="437902" y="552100"/>
                </a:lnTo>
                <a:lnTo>
                  <a:pt x="435319" y="546849"/>
                </a:lnTo>
                <a:close/>
              </a:path>
              <a:path w="527684" h="648969">
                <a:moveTo>
                  <a:pt x="427672" y="267696"/>
                </a:moveTo>
                <a:lnTo>
                  <a:pt x="323131" y="267696"/>
                </a:lnTo>
                <a:lnTo>
                  <a:pt x="323131" y="503022"/>
                </a:lnTo>
                <a:lnTo>
                  <a:pt x="285744" y="532526"/>
                </a:lnTo>
                <a:lnTo>
                  <a:pt x="252162" y="553597"/>
                </a:lnTo>
                <a:lnTo>
                  <a:pt x="222385" y="566238"/>
                </a:lnTo>
                <a:lnTo>
                  <a:pt x="196412" y="570451"/>
                </a:lnTo>
                <a:lnTo>
                  <a:pt x="294051" y="570451"/>
                </a:lnTo>
                <a:lnTo>
                  <a:pt x="323131" y="546849"/>
                </a:lnTo>
                <a:lnTo>
                  <a:pt x="435319" y="546849"/>
                </a:lnTo>
                <a:lnTo>
                  <a:pt x="435031" y="546263"/>
                </a:lnTo>
                <a:lnTo>
                  <a:pt x="428460" y="492660"/>
                </a:lnTo>
                <a:lnTo>
                  <a:pt x="427759" y="439006"/>
                </a:lnTo>
                <a:lnTo>
                  <a:pt x="427672" y="267696"/>
                </a:lnTo>
                <a:close/>
              </a:path>
              <a:path w="527684" h="648969">
                <a:moveTo>
                  <a:pt x="527146" y="509089"/>
                </a:moveTo>
                <a:lnTo>
                  <a:pt x="495305" y="541628"/>
                </a:lnTo>
                <a:lnTo>
                  <a:pt x="464834" y="563037"/>
                </a:lnTo>
                <a:lnTo>
                  <a:pt x="514308" y="563037"/>
                </a:lnTo>
                <a:lnTo>
                  <a:pt x="527146" y="546849"/>
                </a:lnTo>
                <a:lnTo>
                  <a:pt x="527146" y="509089"/>
                </a:lnTo>
                <a:close/>
              </a:path>
              <a:path w="527684" h="648969">
                <a:moveTo>
                  <a:pt x="234422" y="0"/>
                </a:moveTo>
                <a:lnTo>
                  <a:pt x="186868" y="3034"/>
                </a:lnTo>
                <a:lnTo>
                  <a:pt x="144932" y="12137"/>
                </a:lnTo>
                <a:lnTo>
                  <a:pt x="108620" y="27309"/>
                </a:lnTo>
                <a:lnTo>
                  <a:pt x="53536" y="73415"/>
                </a:lnTo>
                <a:lnTo>
                  <a:pt x="25660" y="126688"/>
                </a:lnTo>
                <a:lnTo>
                  <a:pt x="22177" y="155087"/>
                </a:lnTo>
                <a:lnTo>
                  <a:pt x="23106" y="169460"/>
                </a:lnTo>
                <a:lnTo>
                  <a:pt x="45031" y="210636"/>
                </a:lnTo>
                <a:lnTo>
                  <a:pt x="75390" y="220491"/>
                </a:lnTo>
                <a:lnTo>
                  <a:pt x="86851" y="219440"/>
                </a:lnTo>
                <a:lnTo>
                  <a:pt x="120863" y="194328"/>
                </a:lnTo>
                <a:lnTo>
                  <a:pt x="129252" y="155759"/>
                </a:lnTo>
                <a:lnTo>
                  <a:pt x="127985" y="116650"/>
                </a:lnTo>
                <a:lnTo>
                  <a:pt x="129489" y="102247"/>
                </a:lnTo>
                <a:lnTo>
                  <a:pt x="152058" y="64055"/>
                </a:lnTo>
                <a:lnTo>
                  <a:pt x="196489" y="42563"/>
                </a:lnTo>
                <a:lnTo>
                  <a:pt x="215417" y="41129"/>
                </a:lnTo>
                <a:lnTo>
                  <a:pt x="380161" y="41129"/>
                </a:lnTo>
                <a:lnTo>
                  <a:pt x="378598" y="39580"/>
                </a:lnTo>
                <a:lnTo>
                  <a:pt x="361140" y="27648"/>
                </a:lnTo>
                <a:lnTo>
                  <a:pt x="334689" y="15556"/>
                </a:lnTo>
                <a:lnTo>
                  <a:pt x="304751" y="6916"/>
                </a:lnTo>
                <a:lnTo>
                  <a:pt x="271327" y="1729"/>
                </a:lnTo>
                <a:lnTo>
                  <a:pt x="234422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538846" y="1549442"/>
            <a:ext cx="779780" cy="959485"/>
          </a:xfrm>
          <a:custGeom>
            <a:avLst/>
            <a:gdLst/>
            <a:ahLst/>
            <a:cxnLst/>
            <a:rect l="l" t="t" r="r" b="b"/>
            <a:pathLst>
              <a:path w="779780" h="959485">
                <a:moveTo>
                  <a:pt x="562020" y="60804"/>
                </a:moveTo>
                <a:lnTo>
                  <a:pt x="318461" y="60804"/>
                </a:lnTo>
                <a:lnTo>
                  <a:pt x="355014" y="63981"/>
                </a:lnTo>
                <a:lnTo>
                  <a:pt x="386950" y="73513"/>
                </a:lnTo>
                <a:lnTo>
                  <a:pt x="436929" y="111641"/>
                </a:lnTo>
                <a:lnTo>
                  <a:pt x="467511" y="183919"/>
                </a:lnTo>
                <a:lnTo>
                  <a:pt x="475148" y="236130"/>
                </a:lnTo>
                <a:lnTo>
                  <a:pt x="477692" y="299049"/>
                </a:lnTo>
                <a:lnTo>
                  <a:pt x="477692" y="334934"/>
                </a:lnTo>
                <a:lnTo>
                  <a:pt x="417101" y="358901"/>
                </a:lnTo>
                <a:lnTo>
                  <a:pt x="361652" y="381809"/>
                </a:lnTo>
                <a:lnTo>
                  <a:pt x="311345" y="403658"/>
                </a:lnTo>
                <a:lnTo>
                  <a:pt x="266181" y="424449"/>
                </a:lnTo>
                <a:lnTo>
                  <a:pt x="226162" y="444181"/>
                </a:lnTo>
                <a:lnTo>
                  <a:pt x="191286" y="462856"/>
                </a:lnTo>
                <a:lnTo>
                  <a:pt x="117566" y="510878"/>
                </a:lnTo>
                <a:lnTo>
                  <a:pt x="80657" y="542283"/>
                </a:lnTo>
                <a:lnTo>
                  <a:pt x="50831" y="574682"/>
                </a:lnTo>
                <a:lnTo>
                  <a:pt x="28093" y="608070"/>
                </a:lnTo>
                <a:lnTo>
                  <a:pt x="7022" y="661410"/>
                </a:lnTo>
                <a:lnTo>
                  <a:pt x="0" y="723699"/>
                </a:lnTo>
                <a:lnTo>
                  <a:pt x="3597" y="773988"/>
                </a:lnTo>
                <a:lnTo>
                  <a:pt x="14394" y="819162"/>
                </a:lnTo>
                <a:lnTo>
                  <a:pt x="32397" y="859218"/>
                </a:lnTo>
                <a:lnTo>
                  <a:pt x="57629" y="894174"/>
                </a:lnTo>
                <a:lnTo>
                  <a:pt x="88359" y="922510"/>
                </a:lnTo>
                <a:lnTo>
                  <a:pt x="123040" y="942758"/>
                </a:lnTo>
                <a:lnTo>
                  <a:pt x="161652" y="954904"/>
                </a:lnTo>
                <a:lnTo>
                  <a:pt x="204192" y="958953"/>
                </a:lnTo>
                <a:lnTo>
                  <a:pt x="232343" y="957394"/>
                </a:lnTo>
                <a:lnTo>
                  <a:pt x="286206" y="944932"/>
                </a:lnTo>
                <a:lnTo>
                  <a:pt x="334908" y="919839"/>
                </a:lnTo>
                <a:lnTo>
                  <a:pt x="370229" y="894157"/>
                </a:lnTo>
                <a:lnTo>
                  <a:pt x="417802" y="857039"/>
                </a:lnTo>
                <a:lnTo>
                  <a:pt x="434706" y="843319"/>
                </a:lnTo>
                <a:lnTo>
                  <a:pt x="290357" y="843319"/>
                </a:lnTo>
                <a:lnTo>
                  <a:pt x="264889" y="840361"/>
                </a:lnTo>
                <a:lnTo>
                  <a:pt x="218524" y="816694"/>
                </a:lnTo>
                <a:lnTo>
                  <a:pt x="180000" y="770785"/>
                </a:lnTo>
                <a:lnTo>
                  <a:pt x="159870" y="711212"/>
                </a:lnTo>
                <a:lnTo>
                  <a:pt x="157356" y="676848"/>
                </a:lnTo>
                <a:lnTo>
                  <a:pt x="159344" y="649000"/>
                </a:lnTo>
                <a:lnTo>
                  <a:pt x="175260" y="596666"/>
                </a:lnTo>
                <a:lnTo>
                  <a:pt x="207751" y="548507"/>
                </a:lnTo>
                <a:lnTo>
                  <a:pt x="260670" y="502655"/>
                </a:lnTo>
                <a:lnTo>
                  <a:pt x="295038" y="480473"/>
                </a:lnTo>
                <a:lnTo>
                  <a:pt x="361297" y="446833"/>
                </a:lnTo>
                <a:lnTo>
                  <a:pt x="413227" y="423468"/>
                </a:lnTo>
                <a:lnTo>
                  <a:pt x="477692" y="395743"/>
                </a:lnTo>
                <a:lnTo>
                  <a:pt x="632242" y="395743"/>
                </a:lnTo>
                <a:lnTo>
                  <a:pt x="632214" y="311386"/>
                </a:lnTo>
                <a:lnTo>
                  <a:pt x="631189" y="252325"/>
                </a:lnTo>
                <a:lnTo>
                  <a:pt x="628030" y="202860"/>
                </a:lnTo>
                <a:lnTo>
                  <a:pt x="622762" y="164605"/>
                </a:lnTo>
                <a:lnTo>
                  <a:pt x="600448" y="106844"/>
                </a:lnTo>
                <a:lnTo>
                  <a:pt x="581886" y="80497"/>
                </a:lnTo>
                <a:lnTo>
                  <a:pt x="562020" y="60804"/>
                </a:lnTo>
                <a:close/>
              </a:path>
              <a:path w="779780" h="959485">
                <a:moveTo>
                  <a:pt x="643549" y="808432"/>
                </a:moveTo>
                <a:lnTo>
                  <a:pt x="477692" y="808432"/>
                </a:lnTo>
                <a:lnTo>
                  <a:pt x="479795" y="846321"/>
                </a:lnTo>
                <a:lnTo>
                  <a:pt x="493845" y="904134"/>
                </a:lnTo>
                <a:lnTo>
                  <a:pt x="520538" y="938888"/>
                </a:lnTo>
                <a:lnTo>
                  <a:pt x="557064" y="955838"/>
                </a:lnTo>
                <a:lnTo>
                  <a:pt x="578851" y="957958"/>
                </a:lnTo>
                <a:lnTo>
                  <a:pt x="617441" y="951977"/>
                </a:lnTo>
                <a:lnTo>
                  <a:pt x="656780" y="934033"/>
                </a:lnTo>
                <a:lnTo>
                  <a:pt x="696869" y="904128"/>
                </a:lnTo>
                <a:lnTo>
                  <a:pt x="737710" y="862261"/>
                </a:lnTo>
                <a:lnTo>
                  <a:pt x="760821" y="832353"/>
                </a:lnTo>
                <a:lnTo>
                  <a:pt x="677204" y="832353"/>
                </a:lnTo>
                <a:lnTo>
                  <a:pt x="670378" y="831733"/>
                </a:lnTo>
                <a:lnTo>
                  <a:pt x="663961" y="829869"/>
                </a:lnTo>
                <a:lnTo>
                  <a:pt x="657956" y="826755"/>
                </a:lnTo>
                <a:lnTo>
                  <a:pt x="652367" y="822386"/>
                </a:lnTo>
                <a:lnTo>
                  <a:pt x="647365" y="816193"/>
                </a:lnTo>
                <a:lnTo>
                  <a:pt x="643549" y="808432"/>
                </a:lnTo>
                <a:close/>
              </a:path>
              <a:path w="779780" h="959485">
                <a:moveTo>
                  <a:pt x="632242" y="395743"/>
                </a:moveTo>
                <a:lnTo>
                  <a:pt x="477692" y="395743"/>
                </a:lnTo>
                <a:lnTo>
                  <a:pt x="477692" y="743638"/>
                </a:lnTo>
                <a:lnTo>
                  <a:pt x="422423" y="787257"/>
                </a:lnTo>
                <a:lnTo>
                  <a:pt x="372779" y="818407"/>
                </a:lnTo>
                <a:lnTo>
                  <a:pt x="328757" y="837092"/>
                </a:lnTo>
                <a:lnTo>
                  <a:pt x="290357" y="843319"/>
                </a:lnTo>
                <a:lnTo>
                  <a:pt x="434706" y="843319"/>
                </a:lnTo>
                <a:lnTo>
                  <a:pt x="477692" y="808432"/>
                </a:lnTo>
                <a:lnTo>
                  <a:pt x="643549" y="808432"/>
                </a:lnTo>
                <a:lnTo>
                  <a:pt x="643121" y="807563"/>
                </a:lnTo>
                <a:lnTo>
                  <a:pt x="634870" y="761989"/>
                </a:lnTo>
                <a:lnTo>
                  <a:pt x="632533" y="681997"/>
                </a:lnTo>
                <a:lnTo>
                  <a:pt x="632294" y="633622"/>
                </a:lnTo>
                <a:lnTo>
                  <a:pt x="632242" y="395743"/>
                </a:lnTo>
                <a:close/>
              </a:path>
              <a:path w="779780" h="959485">
                <a:moveTo>
                  <a:pt x="779306" y="752610"/>
                </a:moveTo>
                <a:lnTo>
                  <a:pt x="732236" y="800711"/>
                </a:lnTo>
                <a:lnTo>
                  <a:pt x="697577" y="828438"/>
                </a:lnTo>
                <a:lnTo>
                  <a:pt x="677204" y="832353"/>
                </a:lnTo>
                <a:lnTo>
                  <a:pt x="760821" y="832353"/>
                </a:lnTo>
                <a:lnTo>
                  <a:pt x="779306" y="808432"/>
                </a:lnTo>
                <a:lnTo>
                  <a:pt x="779306" y="752610"/>
                </a:lnTo>
                <a:close/>
              </a:path>
              <a:path w="779780" h="959485">
                <a:moveTo>
                  <a:pt x="346565" y="0"/>
                </a:moveTo>
                <a:lnTo>
                  <a:pt x="289653" y="2870"/>
                </a:lnTo>
                <a:lnTo>
                  <a:pt x="238060" y="11481"/>
                </a:lnTo>
                <a:lnTo>
                  <a:pt x="191788" y="25834"/>
                </a:lnTo>
                <a:lnTo>
                  <a:pt x="150837" y="45929"/>
                </a:lnTo>
                <a:lnTo>
                  <a:pt x="115211" y="71765"/>
                </a:lnTo>
                <a:lnTo>
                  <a:pt x="79136" y="108527"/>
                </a:lnTo>
                <a:lnTo>
                  <a:pt x="53379" y="147036"/>
                </a:lnTo>
                <a:lnTo>
                  <a:pt x="37931" y="187285"/>
                </a:lnTo>
                <a:lnTo>
                  <a:pt x="32784" y="229268"/>
                </a:lnTo>
                <a:lnTo>
                  <a:pt x="34158" y="250516"/>
                </a:lnTo>
                <a:lnTo>
                  <a:pt x="54773" y="300044"/>
                </a:lnTo>
                <a:lnTo>
                  <a:pt x="94909" y="324343"/>
                </a:lnTo>
                <a:lnTo>
                  <a:pt x="111462" y="325961"/>
                </a:lnTo>
                <a:lnTo>
                  <a:pt x="128399" y="324406"/>
                </a:lnTo>
                <a:lnTo>
                  <a:pt x="169052" y="301037"/>
                </a:lnTo>
                <a:lnTo>
                  <a:pt x="189703" y="251892"/>
                </a:lnTo>
                <a:lnTo>
                  <a:pt x="189198" y="172450"/>
                </a:lnTo>
                <a:lnTo>
                  <a:pt x="191423" y="151152"/>
                </a:lnTo>
                <a:lnTo>
                  <a:pt x="209222" y="112275"/>
                </a:lnTo>
                <a:lnTo>
                  <a:pt x="243642" y="79869"/>
                </a:lnTo>
                <a:lnTo>
                  <a:pt x="290477" y="62923"/>
                </a:lnTo>
                <a:lnTo>
                  <a:pt x="318461" y="60804"/>
                </a:lnTo>
                <a:lnTo>
                  <a:pt x="562020" y="60804"/>
                </a:lnTo>
                <a:lnTo>
                  <a:pt x="559703" y="58506"/>
                </a:lnTo>
                <a:lnTo>
                  <a:pt x="533899" y="40865"/>
                </a:lnTo>
                <a:lnTo>
                  <a:pt x="494789" y="22992"/>
                </a:lnTo>
                <a:lnTo>
                  <a:pt x="450528" y="10221"/>
                </a:lnTo>
                <a:lnTo>
                  <a:pt x="401118" y="2555"/>
                </a:lnTo>
                <a:lnTo>
                  <a:pt x="346565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557746" y="721601"/>
            <a:ext cx="334645" cy="412115"/>
          </a:xfrm>
          <a:custGeom>
            <a:avLst/>
            <a:gdLst/>
            <a:ahLst/>
            <a:cxnLst/>
            <a:rect l="l" t="t" r="r" b="b"/>
            <a:pathLst>
              <a:path w="334644" h="412115">
                <a:moveTo>
                  <a:pt x="241260" y="26103"/>
                </a:moveTo>
                <a:lnTo>
                  <a:pt x="136707" y="26103"/>
                </a:lnTo>
                <a:lnTo>
                  <a:pt x="152399" y="27468"/>
                </a:lnTo>
                <a:lnTo>
                  <a:pt x="166110" y="31561"/>
                </a:lnTo>
                <a:lnTo>
                  <a:pt x="195224" y="61146"/>
                </a:lnTo>
                <a:lnTo>
                  <a:pt x="203969" y="101373"/>
                </a:lnTo>
                <a:lnTo>
                  <a:pt x="205061" y="128384"/>
                </a:lnTo>
                <a:lnTo>
                  <a:pt x="205061" y="143786"/>
                </a:lnTo>
                <a:lnTo>
                  <a:pt x="160993" y="161495"/>
                </a:lnTo>
                <a:lnTo>
                  <a:pt x="123686" y="177810"/>
                </a:lnTo>
                <a:lnTo>
                  <a:pt x="69348" y="206265"/>
                </a:lnTo>
                <a:lnTo>
                  <a:pt x="34623" y="232800"/>
                </a:lnTo>
                <a:lnTo>
                  <a:pt x="6785" y="272009"/>
                </a:lnTo>
                <a:lnTo>
                  <a:pt x="0" y="310679"/>
                </a:lnTo>
                <a:lnTo>
                  <a:pt x="1543" y="332266"/>
                </a:lnTo>
                <a:lnTo>
                  <a:pt x="13905" y="368853"/>
                </a:lnTo>
                <a:lnTo>
                  <a:pt x="52820" y="404716"/>
                </a:lnTo>
                <a:lnTo>
                  <a:pt x="87662" y="411669"/>
                </a:lnTo>
                <a:lnTo>
                  <a:pt x="99741" y="411000"/>
                </a:lnTo>
                <a:lnTo>
                  <a:pt x="143770" y="394878"/>
                </a:lnTo>
                <a:lnTo>
                  <a:pt x="179356" y="367920"/>
                </a:lnTo>
                <a:lnTo>
                  <a:pt x="186614" y="362029"/>
                </a:lnTo>
                <a:lnTo>
                  <a:pt x="124645" y="362029"/>
                </a:lnTo>
                <a:lnTo>
                  <a:pt x="113711" y="360760"/>
                </a:lnTo>
                <a:lnTo>
                  <a:pt x="77270" y="330893"/>
                </a:lnTo>
                <a:lnTo>
                  <a:pt x="67547" y="290569"/>
                </a:lnTo>
                <a:lnTo>
                  <a:pt x="68401" y="278611"/>
                </a:lnTo>
                <a:lnTo>
                  <a:pt x="89185" y="235471"/>
                </a:lnTo>
                <a:lnTo>
                  <a:pt x="126655" y="206265"/>
                </a:lnTo>
                <a:lnTo>
                  <a:pt x="177391" y="181793"/>
                </a:lnTo>
                <a:lnTo>
                  <a:pt x="205061" y="169891"/>
                </a:lnTo>
                <a:lnTo>
                  <a:pt x="271415" y="169891"/>
                </a:lnTo>
                <a:lnTo>
                  <a:pt x="271311" y="128384"/>
                </a:lnTo>
                <a:lnTo>
                  <a:pt x="269604" y="87090"/>
                </a:lnTo>
                <a:lnTo>
                  <a:pt x="257764" y="45872"/>
                </a:lnTo>
                <a:lnTo>
                  <a:pt x="249793" y="34560"/>
                </a:lnTo>
                <a:lnTo>
                  <a:pt x="241260" y="26103"/>
                </a:lnTo>
                <a:close/>
              </a:path>
              <a:path w="334644" h="412115">
                <a:moveTo>
                  <a:pt x="275739" y="347055"/>
                </a:moveTo>
                <a:lnTo>
                  <a:pt x="205061" y="347055"/>
                </a:lnTo>
                <a:lnTo>
                  <a:pt x="205967" y="363319"/>
                </a:lnTo>
                <a:lnTo>
                  <a:pt x="223454" y="403056"/>
                </a:lnTo>
                <a:lnTo>
                  <a:pt x="248484" y="411241"/>
                </a:lnTo>
                <a:lnTo>
                  <a:pt x="269245" y="407230"/>
                </a:lnTo>
                <a:lnTo>
                  <a:pt x="290505" y="395195"/>
                </a:lnTo>
                <a:lnTo>
                  <a:pt x="312270" y="375137"/>
                </a:lnTo>
                <a:lnTo>
                  <a:pt x="326397" y="357326"/>
                </a:lnTo>
                <a:lnTo>
                  <a:pt x="286692" y="357326"/>
                </a:lnTo>
                <a:lnTo>
                  <a:pt x="283132" y="355904"/>
                </a:lnTo>
                <a:lnTo>
                  <a:pt x="276975" y="350192"/>
                </a:lnTo>
                <a:lnTo>
                  <a:pt x="275739" y="347055"/>
                </a:lnTo>
                <a:close/>
              </a:path>
              <a:path w="334644" h="412115">
                <a:moveTo>
                  <a:pt x="271415" y="169891"/>
                </a:moveTo>
                <a:lnTo>
                  <a:pt x="205061" y="169891"/>
                </a:lnTo>
                <a:lnTo>
                  <a:pt x="205061" y="319238"/>
                </a:lnTo>
                <a:lnTo>
                  <a:pt x="181335" y="337962"/>
                </a:lnTo>
                <a:lnTo>
                  <a:pt x="160023" y="351334"/>
                </a:lnTo>
                <a:lnTo>
                  <a:pt x="141127" y="359356"/>
                </a:lnTo>
                <a:lnTo>
                  <a:pt x="124645" y="362029"/>
                </a:lnTo>
                <a:lnTo>
                  <a:pt x="186614" y="362029"/>
                </a:lnTo>
                <a:lnTo>
                  <a:pt x="205061" y="347055"/>
                </a:lnTo>
                <a:lnTo>
                  <a:pt x="275739" y="347055"/>
                </a:lnTo>
                <a:lnTo>
                  <a:pt x="274756" y="344558"/>
                </a:lnTo>
                <a:lnTo>
                  <a:pt x="271616" y="296827"/>
                </a:lnTo>
                <a:lnTo>
                  <a:pt x="271496" y="283937"/>
                </a:lnTo>
                <a:lnTo>
                  <a:pt x="271415" y="169891"/>
                </a:lnTo>
                <a:close/>
              </a:path>
              <a:path w="334644" h="412115">
                <a:moveTo>
                  <a:pt x="334544" y="323089"/>
                </a:moveTo>
                <a:lnTo>
                  <a:pt x="307174" y="350291"/>
                </a:lnTo>
                <a:lnTo>
                  <a:pt x="294996" y="357326"/>
                </a:lnTo>
                <a:lnTo>
                  <a:pt x="326397" y="357326"/>
                </a:lnTo>
                <a:lnTo>
                  <a:pt x="334544" y="347055"/>
                </a:lnTo>
                <a:lnTo>
                  <a:pt x="334544" y="323089"/>
                </a:lnTo>
                <a:close/>
              </a:path>
              <a:path w="334644" h="412115">
                <a:moveTo>
                  <a:pt x="148780" y="0"/>
                </a:moveTo>
                <a:lnTo>
                  <a:pt x="91978" y="7703"/>
                </a:lnTo>
                <a:lnTo>
                  <a:pt x="49453" y="30815"/>
                </a:lnTo>
                <a:lnTo>
                  <a:pt x="22912" y="63128"/>
                </a:lnTo>
                <a:lnTo>
                  <a:pt x="14072" y="98426"/>
                </a:lnTo>
                <a:lnTo>
                  <a:pt x="14662" y="107547"/>
                </a:lnTo>
                <a:lnTo>
                  <a:pt x="40738" y="139241"/>
                </a:lnTo>
                <a:lnTo>
                  <a:pt x="47841" y="139936"/>
                </a:lnTo>
                <a:lnTo>
                  <a:pt x="55119" y="139268"/>
                </a:lnTo>
                <a:lnTo>
                  <a:pt x="81387" y="108326"/>
                </a:lnTo>
                <a:lnTo>
                  <a:pt x="81222" y="74039"/>
                </a:lnTo>
                <a:lnTo>
                  <a:pt x="82176" y="64896"/>
                </a:lnTo>
                <a:lnTo>
                  <a:pt x="113992" y="29745"/>
                </a:lnTo>
                <a:lnTo>
                  <a:pt x="136707" y="26103"/>
                </a:lnTo>
                <a:lnTo>
                  <a:pt x="241260" y="26103"/>
                </a:lnTo>
                <a:lnTo>
                  <a:pt x="240267" y="25119"/>
                </a:lnTo>
                <a:lnTo>
                  <a:pt x="229186" y="17549"/>
                </a:lnTo>
                <a:lnTo>
                  <a:pt x="212398" y="9872"/>
                </a:lnTo>
                <a:lnTo>
                  <a:pt x="193401" y="4388"/>
                </a:lnTo>
                <a:lnTo>
                  <a:pt x="172194" y="1097"/>
                </a:lnTo>
                <a:lnTo>
                  <a:pt x="148780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938218" y="3102417"/>
            <a:ext cx="328295" cy="404495"/>
          </a:xfrm>
          <a:custGeom>
            <a:avLst/>
            <a:gdLst/>
            <a:ahLst/>
            <a:cxnLst/>
            <a:rect l="l" t="t" r="r" b="b"/>
            <a:pathLst>
              <a:path w="328294" h="404495">
                <a:moveTo>
                  <a:pt x="236746" y="25613"/>
                </a:moveTo>
                <a:lnTo>
                  <a:pt x="134152" y="25613"/>
                </a:lnTo>
                <a:lnTo>
                  <a:pt x="149548" y="26952"/>
                </a:lnTo>
                <a:lnTo>
                  <a:pt x="163000" y="30967"/>
                </a:lnTo>
                <a:lnTo>
                  <a:pt x="191573" y="59996"/>
                </a:lnTo>
                <a:lnTo>
                  <a:pt x="200157" y="99472"/>
                </a:lnTo>
                <a:lnTo>
                  <a:pt x="201229" y="125977"/>
                </a:lnTo>
                <a:lnTo>
                  <a:pt x="201229" y="141093"/>
                </a:lnTo>
                <a:lnTo>
                  <a:pt x="157984" y="158468"/>
                </a:lnTo>
                <a:lnTo>
                  <a:pt x="121373" y="174478"/>
                </a:lnTo>
                <a:lnTo>
                  <a:pt x="68060" y="202401"/>
                </a:lnTo>
                <a:lnTo>
                  <a:pt x="33974" y="228437"/>
                </a:lnTo>
                <a:lnTo>
                  <a:pt x="6657" y="266912"/>
                </a:lnTo>
                <a:lnTo>
                  <a:pt x="0" y="304857"/>
                </a:lnTo>
                <a:lnTo>
                  <a:pt x="1515" y="326042"/>
                </a:lnTo>
                <a:lnTo>
                  <a:pt x="24274" y="376672"/>
                </a:lnTo>
                <a:lnTo>
                  <a:pt x="68099" y="402257"/>
                </a:lnTo>
                <a:lnTo>
                  <a:pt x="86018" y="403962"/>
                </a:lnTo>
                <a:lnTo>
                  <a:pt x="97872" y="403305"/>
                </a:lnTo>
                <a:lnTo>
                  <a:pt x="141079" y="387483"/>
                </a:lnTo>
                <a:lnTo>
                  <a:pt x="176001" y="361029"/>
                </a:lnTo>
                <a:lnTo>
                  <a:pt x="183123" y="355249"/>
                </a:lnTo>
                <a:lnTo>
                  <a:pt x="122310" y="355249"/>
                </a:lnTo>
                <a:lnTo>
                  <a:pt x="111582" y="354003"/>
                </a:lnTo>
                <a:lnTo>
                  <a:pt x="75826" y="324693"/>
                </a:lnTo>
                <a:lnTo>
                  <a:pt x="66280" y="285124"/>
                </a:lnTo>
                <a:lnTo>
                  <a:pt x="67119" y="273392"/>
                </a:lnTo>
                <a:lnTo>
                  <a:pt x="87515" y="231061"/>
                </a:lnTo>
                <a:lnTo>
                  <a:pt x="124289" y="202401"/>
                </a:lnTo>
                <a:lnTo>
                  <a:pt x="174075" y="178386"/>
                </a:lnTo>
                <a:lnTo>
                  <a:pt x="201229" y="166706"/>
                </a:lnTo>
                <a:lnTo>
                  <a:pt x="266326" y="166706"/>
                </a:lnTo>
                <a:lnTo>
                  <a:pt x="266224" y="125977"/>
                </a:lnTo>
                <a:lnTo>
                  <a:pt x="264552" y="85458"/>
                </a:lnTo>
                <a:lnTo>
                  <a:pt x="252935" y="45009"/>
                </a:lnTo>
                <a:lnTo>
                  <a:pt x="245116" y="33911"/>
                </a:lnTo>
                <a:lnTo>
                  <a:pt x="236746" y="25613"/>
                </a:lnTo>
                <a:close/>
              </a:path>
              <a:path w="328294" h="404495">
                <a:moveTo>
                  <a:pt x="270579" y="340556"/>
                </a:moveTo>
                <a:lnTo>
                  <a:pt x="201229" y="340556"/>
                </a:lnTo>
                <a:lnTo>
                  <a:pt x="202116" y="356514"/>
                </a:lnTo>
                <a:lnTo>
                  <a:pt x="219273" y="395508"/>
                </a:lnTo>
                <a:lnTo>
                  <a:pt x="243845" y="403540"/>
                </a:lnTo>
                <a:lnTo>
                  <a:pt x="264211" y="399603"/>
                </a:lnTo>
                <a:lnTo>
                  <a:pt x="285071" y="387793"/>
                </a:lnTo>
                <a:lnTo>
                  <a:pt x="306427" y="368111"/>
                </a:lnTo>
                <a:lnTo>
                  <a:pt x="320294" y="350628"/>
                </a:lnTo>
                <a:lnTo>
                  <a:pt x="281331" y="350628"/>
                </a:lnTo>
                <a:lnTo>
                  <a:pt x="277834" y="349238"/>
                </a:lnTo>
                <a:lnTo>
                  <a:pt x="271792" y="343635"/>
                </a:lnTo>
                <a:lnTo>
                  <a:pt x="270579" y="340556"/>
                </a:lnTo>
                <a:close/>
              </a:path>
              <a:path w="328294" h="404495">
                <a:moveTo>
                  <a:pt x="266326" y="166706"/>
                </a:moveTo>
                <a:lnTo>
                  <a:pt x="201229" y="166706"/>
                </a:lnTo>
                <a:lnTo>
                  <a:pt x="201229" y="313257"/>
                </a:lnTo>
                <a:lnTo>
                  <a:pt x="177944" y="331632"/>
                </a:lnTo>
                <a:lnTo>
                  <a:pt x="157030" y="344754"/>
                </a:lnTo>
                <a:lnTo>
                  <a:pt x="138486" y="352626"/>
                </a:lnTo>
                <a:lnTo>
                  <a:pt x="122310" y="355249"/>
                </a:lnTo>
                <a:lnTo>
                  <a:pt x="183123" y="355249"/>
                </a:lnTo>
                <a:lnTo>
                  <a:pt x="201229" y="340556"/>
                </a:lnTo>
                <a:lnTo>
                  <a:pt x="270579" y="340556"/>
                </a:lnTo>
                <a:lnTo>
                  <a:pt x="269614" y="338109"/>
                </a:lnTo>
                <a:lnTo>
                  <a:pt x="266526" y="291267"/>
                </a:lnTo>
                <a:lnTo>
                  <a:pt x="266407" y="278618"/>
                </a:lnTo>
                <a:lnTo>
                  <a:pt x="266326" y="166706"/>
                </a:lnTo>
                <a:close/>
              </a:path>
              <a:path w="328294" h="404495">
                <a:moveTo>
                  <a:pt x="328283" y="317035"/>
                </a:moveTo>
                <a:lnTo>
                  <a:pt x="296315" y="347689"/>
                </a:lnTo>
                <a:lnTo>
                  <a:pt x="289478" y="350628"/>
                </a:lnTo>
                <a:lnTo>
                  <a:pt x="320294" y="350628"/>
                </a:lnTo>
                <a:lnTo>
                  <a:pt x="328283" y="340556"/>
                </a:lnTo>
                <a:lnTo>
                  <a:pt x="328283" y="317035"/>
                </a:lnTo>
                <a:close/>
              </a:path>
              <a:path w="328294" h="404495">
                <a:moveTo>
                  <a:pt x="145985" y="0"/>
                </a:moveTo>
                <a:lnTo>
                  <a:pt x="90253" y="7557"/>
                </a:lnTo>
                <a:lnTo>
                  <a:pt x="48532" y="30232"/>
                </a:lnTo>
                <a:lnTo>
                  <a:pt x="22486" y="61938"/>
                </a:lnTo>
                <a:lnTo>
                  <a:pt x="13811" y="96580"/>
                </a:lnTo>
                <a:lnTo>
                  <a:pt x="14388" y="105532"/>
                </a:lnTo>
                <a:lnTo>
                  <a:pt x="39981" y="136629"/>
                </a:lnTo>
                <a:lnTo>
                  <a:pt x="46951" y="137311"/>
                </a:lnTo>
                <a:lnTo>
                  <a:pt x="54087" y="136655"/>
                </a:lnTo>
                <a:lnTo>
                  <a:pt x="79868" y="106295"/>
                </a:lnTo>
                <a:lnTo>
                  <a:pt x="79704" y="72647"/>
                </a:lnTo>
                <a:lnTo>
                  <a:pt x="80641" y="63675"/>
                </a:lnTo>
                <a:lnTo>
                  <a:pt x="111857" y="29184"/>
                </a:lnTo>
                <a:lnTo>
                  <a:pt x="134152" y="25613"/>
                </a:lnTo>
                <a:lnTo>
                  <a:pt x="236746" y="25613"/>
                </a:lnTo>
                <a:lnTo>
                  <a:pt x="235772" y="24648"/>
                </a:lnTo>
                <a:lnTo>
                  <a:pt x="224904" y="17218"/>
                </a:lnTo>
                <a:lnTo>
                  <a:pt x="208426" y="9687"/>
                </a:lnTo>
                <a:lnTo>
                  <a:pt x="189779" y="4306"/>
                </a:lnTo>
                <a:lnTo>
                  <a:pt x="168965" y="1076"/>
                </a:lnTo>
                <a:lnTo>
                  <a:pt x="145985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684226" y="6337633"/>
            <a:ext cx="353695" cy="434975"/>
          </a:xfrm>
          <a:custGeom>
            <a:avLst/>
            <a:gdLst/>
            <a:ahLst/>
            <a:cxnLst/>
            <a:rect l="l" t="t" r="r" b="b"/>
            <a:pathLst>
              <a:path w="353694" h="434975">
                <a:moveTo>
                  <a:pt x="254761" y="27561"/>
                </a:moveTo>
                <a:lnTo>
                  <a:pt x="144362" y="27561"/>
                </a:lnTo>
                <a:lnTo>
                  <a:pt x="160927" y="29001"/>
                </a:lnTo>
                <a:lnTo>
                  <a:pt x="175404" y="33321"/>
                </a:lnTo>
                <a:lnTo>
                  <a:pt x="206152" y="64559"/>
                </a:lnTo>
                <a:lnTo>
                  <a:pt x="215384" y="107036"/>
                </a:lnTo>
                <a:lnTo>
                  <a:pt x="216537" y="135557"/>
                </a:lnTo>
                <a:lnTo>
                  <a:pt x="216537" y="151826"/>
                </a:lnTo>
                <a:lnTo>
                  <a:pt x="170002" y="170523"/>
                </a:lnTo>
                <a:lnTo>
                  <a:pt x="130604" y="187751"/>
                </a:lnTo>
                <a:lnTo>
                  <a:pt x="73233" y="217802"/>
                </a:lnTo>
                <a:lnTo>
                  <a:pt x="36559" y="245820"/>
                </a:lnTo>
                <a:lnTo>
                  <a:pt x="12732" y="275641"/>
                </a:lnTo>
                <a:lnTo>
                  <a:pt x="795" y="313431"/>
                </a:lnTo>
                <a:lnTo>
                  <a:pt x="0" y="328060"/>
                </a:lnTo>
                <a:lnTo>
                  <a:pt x="1630" y="350854"/>
                </a:lnTo>
                <a:lnTo>
                  <a:pt x="14683" y="389486"/>
                </a:lnTo>
                <a:lnTo>
                  <a:pt x="40051" y="418177"/>
                </a:lnTo>
                <a:lnTo>
                  <a:pt x="92552" y="434697"/>
                </a:lnTo>
                <a:lnTo>
                  <a:pt x="105317" y="433991"/>
                </a:lnTo>
                <a:lnTo>
                  <a:pt x="151815" y="416966"/>
                </a:lnTo>
                <a:lnTo>
                  <a:pt x="189389" y="388498"/>
                </a:lnTo>
                <a:lnTo>
                  <a:pt x="197050" y="382280"/>
                </a:lnTo>
                <a:lnTo>
                  <a:pt x="131619" y="382280"/>
                </a:lnTo>
                <a:lnTo>
                  <a:pt x="120074" y="380939"/>
                </a:lnTo>
                <a:lnTo>
                  <a:pt x="81593" y="349401"/>
                </a:lnTo>
                <a:lnTo>
                  <a:pt x="71327" y="306818"/>
                </a:lnTo>
                <a:lnTo>
                  <a:pt x="72229" y="294195"/>
                </a:lnTo>
                <a:lnTo>
                  <a:pt x="94172" y="248640"/>
                </a:lnTo>
                <a:lnTo>
                  <a:pt x="133744" y="217802"/>
                </a:lnTo>
                <a:lnTo>
                  <a:pt x="187315" y="191959"/>
                </a:lnTo>
                <a:lnTo>
                  <a:pt x="216537" y="179393"/>
                </a:lnTo>
                <a:lnTo>
                  <a:pt x="286598" y="179393"/>
                </a:lnTo>
                <a:lnTo>
                  <a:pt x="286488" y="135557"/>
                </a:lnTo>
                <a:lnTo>
                  <a:pt x="284685" y="91959"/>
                </a:lnTo>
                <a:lnTo>
                  <a:pt x="272181" y="48434"/>
                </a:lnTo>
                <a:lnTo>
                  <a:pt x="263766" y="36489"/>
                </a:lnTo>
                <a:lnTo>
                  <a:pt x="254761" y="27561"/>
                </a:lnTo>
                <a:close/>
              </a:path>
              <a:path w="353694" h="434975">
                <a:moveTo>
                  <a:pt x="291163" y="366465"/>
                </a:moveTo>
                <a:lnTo>
                  <a:pt x="216537" y="366465"/>
                </a:lnTo>
                <a:lnTo>
                  <a:pt x="217492" y="383640"/>
                </a:lnTo>
                <a:lnTo>
                  <a:pt x="235957" y="425603"/>
                </a:lnTo>
                <a:lnTo>
                  <a:pt x="262389" y="434248"/>
                </a:lnTo>
                <a:lnTo>
                  <a:pt x="284312" y="430012"/>
                </a:lnTo>
                <a:lnTo>
                  <a:pt x="306762" y="417302"/>
                </a:lnTo>
                <a:lnTo>
                  <a:pt x="329743" y="396120"/>
                </a:lnTo>
                <a:lnTo>
                  <a:pt x="344659" y="377307"/>
                </a:lnTo>
                <a:lnTo>
                  <a:pt x="302734" y="377307"/>
                </a:lnTo>
                <a:lnTo>
                  <a:pt x="298975" y="375809"/>
                </a:lnTo>
                <a:lnTo>
                  <a:pt x="292472" y="369784"/>
                </a:lnTo>
                <a:lnTo>
                  <a:pt x="291163" y="366465"/>
                </a:lnTo>
                <a:close/>
              </a:path>
              <a:path w="353694" h="434975">
                <a:moveTo>
                  <a:pt x="286598" y="179393"/>
                </a:moveTo>
                <a:lnTo>
                  <a:pt x="216537" y="179393"/>
                </a:lnTo>
                <a:lnTo>
                  <a:pt x="216537" y="337095"/>
                </a:lnTo>
                <a:lnTo>
                  <a:pt x="191482" y="356867"/>
                </a:lnTo>
                <a:lnTo>
                  <a:pt x="168977" y="370987"/>
                </a:lnTo>
                <a:lnTo>
                  <a:pt x="149023" y="379457"/>
                </a:lnTo>
                <a:lnTo>
                  <a:pt x="131619" y="382280"/>
                </a:lnTo>
                <a:lnTo>
                  <a:pt x="197050" y="382280"/>
                </a:lnTo>
                <a:lnTo>
                  <a:pt x="216537" y="366465"/>
                </a:lnTo>
                <a:lnTo>
                  <a:pt x="291163" y="366465"/>
                </a:lnTo>
                <a:lnTo>
                  <a:pt x="290127" y="363836"/>
                </a:lnTo>
                <a:lnTo>
                  <a:pt x="286810" y="313431"/>
                </a:lnTo>
                <a:lnTo>
                  <a:pt x="286684" y="299819"/>
                </a:lnTo>
                <a:lnTo>
                  <a:pt x="286598" y="179393"/>
                </a:lnTo>
                <a:close/>
              </a:path>
              <a:path w="353694" h="434975">
                <a:moveTo>
                  <a:pt x="353256" y="341164"/>
                </a:moveTo>
                <a:lnTo>
                  <a:pt x="324354" y="369886"/>
                </a:lnTo>
                <a:lnTo>
                  <a:pt x="311498" y="377307"/>
                </a:lnTo>
                <a:lnTo>
                  <a:pt x="344659" y="377307"/>
                </a:lnTo>
                <a:lnTo>
                  <a:pt x="353256" y="366465"/>
                </a:lnTo>
                <a:lnTo>
                  <a:pt x="353256" y="341164"/>
                </a:lnTo>
                <a:close/>
              </a:path>
              <a:path w="353694" h="434975">
                <a:moveTo>
                  <a:pt x="157094" y="0"/>
                </a:moveTo>
                <a:lnTo>
                  <a:pt x="97121" y="8132"/>
                </a:lnTo>
                <a:lnTo>
                  <a:pt x="52218" y="32534"/>
                </a:lnTo>
                <a:lnTo>
                  <a:pt x="24192" y="66650"/>
                </a:lnTo>
                <a:lnTo>
                  <a:pt x="14858" y="103926"/>
                </a:lnTo>
                <a:lnTo>
                  <a:pt x="15480" y="113559"/>
                </a:lnTo>
                <a:lnTo>
                  <a:pt x="43020" y="147029"/>
                </a:lnTo>
                <a:lnTo>
                  <a:pt x="50522" y="147763"/>
                </a:lnTo>
                <a:lnTo>
                  <a:pt x="58199" y="147057"/>
                </a:lnTo>
                <a:lnTo>
                  <a:pt x="85946" y="114381"/>
                </a:lnTo>
                <a:lnTo>
                  <a:pt x="85767" y="78172"/>
                </a:lnTo>
                <a:lnTo>
                  <a:pt x="86774" y="68519"/>
                </a:lnTo>
                <a:lnTo>
                  <a:pt x="110436" y="36206"/>
                </a:lnTo>
                <a:lnTo>
                  <a:pt x="144362" y="27561"/>
                </a:lnTo>
                <a:lnTo>
                  <a:pt x="254761" y="27561"/>
                </a:lnTo>
                <a:lnTo>
                  <a:pt x="253710" y="26520"/>
                </a:lnTo>
                <a:lnTo>
                  <a:pt x="242013" y="18525"/>
                </a:lnTo>
                <a:lnTo>
                  <a:pt x="224283" y="10424"/>
                </a:lnTo>
                <a:lnTo>
                  <a:pt x="204218" y="4634"/>
                </a:lnTo>
                <a:lnTo>
                  <a:pt x="181822" y="1159"/>
                </a:lnTo>
                <a:lnTo>
                  <a:pt x="157094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356818" y="9605561"/>
            <a:ext cx="325755" cy="400685"/>
          </a:xfrm>
          <a:custGeom>
            <a:avLst/>
            <a:gdLst/>
            <a:ahLst/>
            <a:cxnLst/>
            <a:rect l="l" t="t" r="r" b="b"/>
            <a:pathLst>
              <a:path w="325755" h="400684">
                <a:moveTo>
                  <a:pt x="234531" y="25373"/>
                </a:moveTo>
                <a:lnTo>
                  <a:pt x="132896" y="25373"/>
                </a:lnTo>
                <a:lnTo>
                  <a:pt x="148150" y="26699"/>
                </a:lnTo>
                <a:lnTo>
                  <a:pt x="161476" y="30677"/>
                </a:lnTo>
                <a:lnTo>
                  <a:pt x="189776" y="59431"/>
                </a:lnTo>
                <a:lnTo>
                  <a:pt x="198282" y="98534"/>
                </a:lnTo>
                <a:lnTo>
                  <a:pt x="199344" y="124790"/>
                </a:lnTo>
                <a:lnTo>
                  <a:pt x="199344" y="139766"/>
                </a:lnTo>
                <a:lnTo>
                  <a:pt x="156507" y="156978"/>
                </a:lnTo>
                <a:lnTo>
                  <a:pt x="120241" y="172836"/>
                </a:lnTo>
                <a:lnTo>
                  <a:pt x="67422" y="200498"/>
                </a:lnTo>
                <a:lnTo>
                  <a:pt x="33657" y="226292"/>
                </a:lnTo>
                <a:lnTo>
                  <a:pt x="6595" y="264406"/>
                </a:lnTo>
                <a:lnTo>
                  <a:pt x="0" y="301996"/>
                </a:lnTo>
                <a:lnTo>
                  <a:pt x="1502" y="322981"/>
                </a:lnTo>
                <a:lnTo>
                  <a:pt x="24046" y="373135"/>
                </a:lnTo>
                <a:lnTo>
                  <a:pt x="67459" y="398477"/>
                </a:lnTo>
                <a:lnTo>
                  <a:pt x="85212" y="400165"/>
                </a:lnTo>
                <a:lnTo>
                  <a:pt x="96957" y="399515"/>
                </a:lnTo>
                <a:lnTo>
                  <a:pt x="139759" y="383845"/>
                </a:lnTo>
                <a:lnTo>
                  <a:pt x="174352" y="357638"/>
                </a:lnTo>
                <a:lnTo>
                  <a:pt x="181408" y="351911"/>
                </a:lnTo>
                <a:lnTo>
                  <a:pt x="121169" y="351911"/>
                </a:lnTo>
                <a:lnTo>
                  <a:pt x="110539" y="350678"/>
                </a:lnTo>
                <a:lnTo>
                  <a:pt x="75117" y="321647"/>
                </a:lnTo>
                <a:lnTo>
                  <a:pt x="65673" y="282443"/>
                </a:lnTo>
                <a:lnTo>
                  <a:pt x="66502" y="270825"/>
                </a:lnTo>
                <a:lnTo>
                  <a:pt x="86702" y="228889"/>
                </a:lnTo>
                <a:lnTo>
                  <a:pt x="123127" y="200498"/>
                </a:lnTo>
                <a:lnTo>
                  <a:pt x="172441" y="176708"/>
                </a:lnTo>
                <a:lnTo>
                  <a:pt x="199344" y="165139"/>
                </a:lnTo>
                <a:lnTo>
                  <a:pt x="263834" y="165139"/>
                </a:lnTo>
                <a:lnTo>
                  <a:pt x="263733" y="124790"/>
                </a:lnTo>
                <a:lnTo>
                  <a:pt x="262075" y="84655"/>
                </a:lnTo>
                <a:lnTo>
                  <a:pt x="250567" y="44588"/>
                </a:lnTo>
                <a:lnTo>
                  <a:pt x="242822" y="33592"/>
                </a:lnTo>
                <a:lnTo>
                  <a:pt x="234531" y="25373"/>
                </a:lnTo>
                <a:close/>
              </a:path>
              <a:path w="325755" h="400684">
                <a:moveTo>
                  <a:pt x="268035" y="337355"/>
                </a:moveTo>
                <a:lnTo>
                  <a:pt x="199344" y="337355"/>
                </a:lnTo>
                <a:lnTo>
                  <a:pt x="200224" y="353166"/>
                </a:lnTo>
                <a:lnTo>
                  <a:pt x="217223" y="391793"/>
                </a:lnTo>
                <a:lnTo>
                  <a:pt x="241552" y="399753"/>
                </a:lnTo>
                <a:lnTo>
                  <a:pt x="261734" y="395853"/>
                </a:lnTo>
                <a:lnTo>
                  <a:pt x="282401" y="384152"/>
                </a:lnTo>
                <a:lnTo>
                  <a:pt x="303557" y="364653"/>
                </a:lnTo>
                <a:lnTo>
                  <a:pt x="317287" y="347339"/>
                </a:lnTo>
                <a:lnTo>
                  <a:pt x="278693" y="347339"/>
                </a:lnTo>
                <a:lnTo>
                  <a:pt x="275227" y="345964"/>
                </a:lnTo>
                <a:lnTo>
                  <a:pt x="269237" y="340410"/>
                </a:lnTo>
                <a:lnTo>
                  <a:pt x="268035" y="337355"/>
                </a:lnTo>
                <a:close/>
              </a:path>
              <a:path w="325755" h="400684">
                <a:moveTo>
                  <a:pt x="263834" y="165139"/>
                </a:moveTo>
                <a:lnTo>
                  <a:pt x="199344" y="165139"/>
                </a:lnTo>
                <a:lnTo>
                  <a:pt x="199344" y="310315"/>
                </a:lnTo>
                <a:lnTo>
                  <a:pt x="176277" y="328516"/>
                </a:lnTo>
                <a:lnTo>
                  <a:pt x="155560" y="341515"/>
                </a:lnTo>
                <a:lnTo>
                  <a:pt x="137191" y="349313"/>
                </a:lnTo>
                <a:lnTo>
                  <a:pt x="121169" y="351911"/>
                </a:lnTo>
                <a:lnTo>
                  <a:pt x="181408" y="351911"/>
                </a:lnTo>
                <a:lnTo>
                  <a:pt x="199344" y="337355"/>
                </a:lnTo>
                <a:lnTo>
                  <a:pt x="268035" y="337355"/>
                </a:lnTo>
                <a:lnTo>
                  <a:pt x="267080" y="334930"/>
                </a:lnTo>
                <a:lnTo>
                  <a:pt x="264031" y="288532"/>
                </a:lnTo>
                <a:lnTo>
                  <a:pt x="263914" y="276003"/>
                </a:lnTo>
                <a:lnTo>
                  <a:pt x="263834" y="165139"/>
                </a:lnTo>
                <a:close/>
              </a:path>
              <a:path w="325755" h="400684">
                <a:moveTo>
                  <a:pt x="325204" y="314060"/>
                </a:moveTo>
                <a:lnTo>
                  <a:pt x="293540" y="344429"/>
                </a:lnTo>
                <a:lnTo>
                  <a:pt x="286755" y="347339"/>
                </a:lnTo>
                <a:lnTo>
                  <a:pt x="317287" y="347339"/>
                </a:lnTo>
                <a:lnTo>
                  <a:pt x="325204" y="337355"/>
                </a:lnTo>
                <a:lnTo>
                  <a:pt x="325204" y="314060"/>
                </a:lnTo>
                <a:close/>
              </a:path>
              <a:path w="325755" h="400684">
                <a:moveTo>
                  <a:pt x="144623" y="0"/>
                </a:moveTo>
                <a:lnTo>
                  <a:pt x="89410" y="7486"/>
                </a:lnTo>
                <a:lnTo>
                  <a:pt x="48082" y="29949"/>
                </a:lnTo>
                <a:lnTo>
                  <a:pt x="22275" y="61358"/>
                </a:lnTo>
                <a:lnTo>
                  <a:pt x="13674" y="95671"/>
                </a:lnTo>
                <a:lnTo>
                  <a:pt x="14249" y="104539"/>
                </a:lnTo>
                <a:lnTo>
                  <a:pt x="39607" y="135345"/>
                </a:lnTo>
                <a:lnTo>
                  <a:pt x="46511" y="136020"/>
                </a:lnTo>
                <a:lnTo>
                  <a:pt x="53580" y="135372"/>
                </a:lnTo>
                <a:lnTo>
                  <a:pt x="79121" y="105296"/>
                </a:lnTo>
                <a:lnTo>
                  <a:pt x="78960" y="71965"/>
                </a:lnTo>
                <a:lnTo>
                  <a:pt x="79887" y="63076"/>
                </a:lnTo>
                <a:lnTo>
                  <a:pt x="110812" y="28909"/>
                </a:lnTo>
                <a:lnTo>
                  <a:pt x="132896" y="25373"/>
                </a:lnTo>
                <a:lnTo>
                  <a:pt x="234531" y="25373"/>
                </a:lnTo>
                <a:lnTo>
                  <a:pt x="233565" y="24415"/>
                </a:lnTo>
                <a:lnTo>
                  <a:pt x="222799" y="17053"/>
                </a:lnTo>
                <a:lnTo>
                  <a:pt x="206474" y="9596"/>
                </a:lnTo>
                <a:lnTo>
                  <a:pt x="188003" y="4267"/>
                </a:lnTo>
                <a:lnTo>
                  <a:pt x="167386" y="1067"/>
                </a:lnTo>
                <a:lnTo>
                  <a:pt x="144623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984614" y="9358427"/>
            <a:ext cx="316865" cy="390525"/>
          </a:xfrm>
          <a:custGeom>
            <a:avLst/>
            <a:gdLst/>
            <a:ahLst/>
            <a:cxnLst/>
            <a:rect l="l" t="t" r="r" b="b"/>
            <a:pathLst>
              <a:path w="316865" h="390525">
                <a:moveTo>
                  <a:pt x="228507" y="24723"/>
                </a:moveTo>
                <a:lnTo>
                  <a:pt x="129482" y="24723"/>
                </a:lnTo>
                <a:lnTo>
                  <a:pt x="144341" y="26016"/>
                </a:lnTo>
                <a:lnTo>
                  <a:pt x="157327" y="29892"/>
                </a:lnTo>
                <a:lnTo>
                  <a:pt x="184903" y="57908"/>
                </a:lnTo>
                <a:lnTo>
                  <a:pt x="193189" y="96010"/>
                </a:lnTo>
                <a:lnTo>
                  <a:pt x="194224" y="121590"/>
                </a:lnTo>
                <a:lnTo>
                  <a:pt x="194224" y="136184"/>
                </a:lnTo>
                <a:lnTo>
                  <a:pt x="152482" y="152954"/>
                </a:lnTo>
                <a:lnTo>
                  <a:pt x="117145" y="168405"/>
                </a:lnTo>
                <a:lnTo>
                  <a:pt x="65683" y="195358"/>
                </a:lnTo>
                <a:lnTo>
                  <a:pt x="32788" y="220489"/>
                </a:lnTo>
                <a:lnTo>
                  <a:pt x="6418" y="257626"/>
                </a:lnTo>
                <a:lnTo>
                  <a:pt x="0" y="294254"/>
                </a:lnTo>
                <a:lnTo>
                  <a:pt x="1461" y="314700"/>
                </a:lnTo>
                <a:lnTo>
                  <a:pt x="23426" y="363567"/>
                </a:lnTo>
                <a:lnTo>
                  <a:pt x="65722" y="388258"/>
                </a:lnTo>
                <a:lnTo>
                  <a:pt x="83023" y="389904"/>
                </a:lnTo>
                <a:lnTo>
                  <a:pt x="94467" y="389270"/>
                </a:lnTo>
                <a:lnTo>
                  <a:pt x="136167" y="374002"/>
                </a:lnTo>
                <a:lnTo>
                  <a:pt x="169873" y="348468"/>
                </a:lnTo>
                <a:lnTo>
                  <a:pt x="176746" y="342890"/>
                </a:lnTo>
                <a:lnTo>
                  <a:pt x="118059" y="342890"/>
                </a:lnTo>
                <a:lnTo>
                  <a:pt x="107703" y="341686"/>
                </a:lnTo>
                <a:lnTo>
                  <a:pt x="73187" y="313395"/>
                </a:lnTo>
                <a:lnTo>
                  <a:pt x="63977" y="275206"/>
                </a:lnTo>
                <a:lnTo>
                  <a:pt x="64784" y="263882"/>
                </a:lnTo>
                <a:lnTo>
                  <a:pt x="84463" y="223019"/>
                </a:lnTo>
                <a:lnTo>
                  <a:pt x="119964" y="195358"/>
                </a:lnTo>
                <a:lnTo>
                  <a:pt x="168014" y="172180"/>
                </a:lnTo>
                <a:lnTo>
                  <a:pt x="194224" y="160908"/>
                </a:lnTo>
                <a:lnTo>
                  <a:pt x="257060" y="160908"/>
                </a:lnTo>
                <a:lnTo>
                  <a:pt x="256961" y="121590"/>
                </a:lnTo>
                <a:lnTo>
                  <a:pt x="255346" y="82484"/>
                </a:lnTo>
                <a:lnTo>
                  <a:pt x="244131" y="43445"/>
                </a:lnTo>
                <a:lnTo>
                  <a:pt x="236585" y="32731"/>
                </a:lnTo>
                <a:lnTo>
                  <a:pt x="228507" y="24723"/>
                </a:lnTo>
                <a:close/>
              </a:path>
              <a:path w="316865" h="390525">
                <a:moveTo>
                  <a:pt x="261155" y="328705"/>
                </a:moveTo>
                <a:lnTo>
                  <a:pt x="194224" y="328705"/>
                </a:lnTo>
                <a:lnTo>
                  <a:pt x="195080" y="344111"/>
                </a:lnTo>
                <a:lnTo>
                  <a:pt x="211644" y="381747"/>
                </a:lnTo>
                <a:lnTo>
                  <a:pt x="235354" y="389500"/>
                </a:lnTo>
                <a:lnTo>
                  <a:pt x="255012" y="385700"/>
                </a:lnTo>
                <a:lnTo>
                  <a:pt x="275147" y="374301"/>
                </a:lnTo>
                <a:lnTo>
                  <a:pt x="295759" y="355302"/>
                </a:lnTo>
                <a:lnTo>
                  <a:pt x="309137" y="338430"/>
                </a:lnTo>
                <a:lnTo>
                  <a:pt x="271530" y="338430"/>
                </a:lnTo>
                <a:lnTo>
                  <a:pt x="268159" y="337087"/>
                </a:lnTo>
                <a:lnTo>
                  <a:pt x="262327" y="331678"/>
                </a:lnTo>
                <a:lnTo>
                  <a:pt x="261155" y="328705"/>
                </a:lnTo>
                <a:close/>
              </a:path>
              <a:path w="316865" h="390525">
                <a:moveTo>
                  <a:pt x="257060" y="160908"/>
                </a:moveTo>
                <a:lnTo>
                  <a:pt x="194224" y="160908"/>
                </a:lnTo>
                <a:lnTo>
                  <a:pt x="194224" y="302359"/>
                </a:lnTo>
                <a:lnTo>
                  <a:pt x="171748" y="320094"/>
                </a:lnTo>
                <a:lnTo>
                  <a:pt x="151563" y="332759"/>
                </a:lnTo>
                <a:lnTo>
                  <a:pt x="133667" y="340357"/>
                </a:lnTo>
                <a:lnTo>
                  <a:pt x="118059" y="342890"/>
                </a:lnTo>
                <a:lnTo>
                  <a:pt x="176746" y="342890"/>
                </a:lnTo>
                <a:lnTo>
                  <a:pt x="194224" y="328705"/>
                </a:lnTo>
                <a:lnTo>
                  <a:pt x="261155" y="328705"/>
                </a:lnTo>
                <a:lnTo>
                  <a:pt x="260222" y="326338"/>
                </a:lnTo>
                <a:lnTo>
                  <a:pt x="257252" y="281135"/>
                </a:lnTo>
                <a:lnTo>
                  <a:pt x="257138" y="268926"/>
                </a:lnTo>
                <a:lnTo>
                  <a:pt x="257060" y="160908"/>
                </a:lnTo>
                <a:close/>
              </a:path>
              <a:path w="316865" h="390525">
                <a:moveTo>
                  <a:pt x="316848" y="306005"/>
                </a:moveTo>
                <a:lnTo>
                  <a:pt x="286012" y="335592"/>
                </a:lnTo>
                <a:lnTo>
                  <a:pt x="279405" y="338430"/>
                </a:lnTo>
                <a:lnTo>
                  <a:pt x="309137" y="338430"/>
                </a:lnTo>
                <a:lnTo>
                  <a:pt x="316848" y="328705"/>
                </a:lnTo>
                <a:lnTo>
                  <a:pt x="316848" y="306005"/>
                </a:lnTo>
                <a:close/>
              </a:path>
              <a:path w="316865" h="390525">
                <a:moveTo>
                  <a:pt x="140906" y="0"/>
                </a:moveTo>
                <a:lnTo>
                  <a:pt x="87105" y="7296"/>
                </a:lnTo>
                <a:lnTo>
                  <a:pt x="46836" y="29182"/>
                </a:lnTo>
                <a:lnTo>
                  <a:pt x="21703" y="59784"/>
                </a:lnTo>
                <a:lnTo>
                  <a:pt x="13329" y="93220"/>
                </a:lnTo>
                <a:lnTo>
                  <a:pt x="13887" y="101859"/>
                </a:lnTo>
                <a:lnTo>
                  <a:pt x="35915" y="132537"/>
                </a:lnTo>
                <a:lnTo>
                  <a:pt x="45317" y="132537"/>
                </a:lnTo>
                <a:lnTo>
                  <a:pt x="77084" y="102595"/>
                </a:lnTo>
                <a:lnTo>
                  <a:pt x="76919" y="70121"/>
                </a:lnTo>
                <a:lnTo>
                  <a:pt x="77824" y="61459"/>
                </a:lnTo>
                <a:lnTo>
                  <a:pt x="107962" y="28169"/>
                </a:lnTo>
                <a:lnTo>
                  <a:pt x="129482" y="24723"/>
                </a:lnTo>
                <a:lnTo>
                  <a:pt x="228507" y="24723"/>
                </a:lnTo>
                <a:lnTo>
                  <a:pt x="227565" y="23789"/>
                </a:lnTo>
                <a:lnTo>
                  <a:pt x="217071" y="16618"/>
                </a:lnTo>
                <a:lnTo>
                  <a:pt x="201171" y="9351"/>
                </a:lnTo>
                <a:lnTo>
                  <a:pt x="183175" y="4157"/>
                </a:lnTo>
                <a:lnTo>
                  <a:pt x="163085" y="1039"/>
                </a:lnTo>
                <a:lnTo>
                  <a:pt x="140906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003587" y="8067992"/>
            <a:ext cx="316865" cy="390525"/>
          </a:xfrm>
          <a:custGeom>
            <a:avLst/>
            <a:gdLst/>
            <a:ahLst/>
            <a:cxnLst/>
            <a:rect l="l" t="t" r="r" b="b"/>
            <a:pathLst>
              <a:path w="316865" h="390525">
                <a:moveTo>
                  <a:pt x="228518" y="24724"/>
                </a:moveTo>
                <a:lnTo>
                  <a:pt x="129482" y="24724"/>
                </a:lnTo>
                <a:lnTo>
                  <a:pt x="144346" y="26017"/>
                </a:lnTo>
                <a:lnTo>
                  <a:pt x="157332" y="29892"/>
                </a:lnTo>
                <a:lnTo>
                  <a:pt x="184912" y="57908"/>
                </a:lnTo>
                <a:lnTo>
                  <a:pt x="193191" y="96010"/>
                </a:lnTo>
                <a:lnTo>
                  <a:pt x="194224" y="121591"/>
                </a:lnTo>
                <a:lnTo>
                  <a:pt x="194224" y="136184"/>
                </a:lnTo>
                <a:lnTo>
                  <a:pt x="152487" y="152954"/>
                </a:lnTo>
                <a:lnTo>
                  <a:pt x="117150" y="168406"/>
                </a:lnTo>
                <a:lnTo>
                  <a:pt x="65694" y="195359"/>
                </a:lnTo>
                <a:lnTo>
                  <a:pt x="32798" y="220490"/>
                </a:lnTo>
                <a:lnTo>
                  <a:pt x="6422" y="257627"/>
                </a:lnTo>
                <a:lnTo>
                  <a:pt x="0" y="294254"/>
                </a:lnTo>
                <a:lnTo>
                  <a:pt x="1463" y="314700"/>
                </a:lnTo>
                <a:lnTo>
                  <a:pt x="23436" y="363567"/>
                </a:lnTo>
                <a:lnTo>
                  <a:pt x="65729" y="388259"/>
                </a:lnTo>
                <a:lnTo>
                  <a:pt x="83023" y="389905"/>
                </a:lnTo>
                <a:lnTo>
                  <a:pt x="94473" y="389271"/>
                </a:lnTo>
                <a:lnTo>
                  <a:pt x="136172" y="374003"/>
                </a:lnTo>
                <a:lnTo>
                  <a:pt x="169875" y="348468"/>
                </a:lnTo>
                <a:lnTo>
                  <a:pt x="176747" y="342890"/>
                </a:lnTo>
                <a:lnTo>
                  <a:pt x="118059" y="342890"/>
                </a:lnTo>
                <a:lnTo>
                  <a:pt x="107704" y="341687"/>
                </a:lnTo>
                <a:lnTo>
                  <a:pt x="73187" y="313396"/>
                </a:lnTo>
                <a:lnTo>
                  <a:pt x="63977" y="275207"/>
                </a:lnTo>
                <a:lnTo>
                  <a:pt x="64786" y="263882"/>
                </a:lnTo>
                <a:lnTo>
                  <a:pt x="84472" y="223020"/>
                </a:lnTo>
                <a:lnTo>
                  <a:pt x="119964" y="195359"/>
                </a:lnTo>
                <a:lnTo>
                  <a:pt x="168018" y="172181"/>
                </a:lnTo>
                <a:lnTo>
                  <a:pt x="194224" y="160909"/>
                </a:lnTo>
                <a:lnTo>
                  <a:pt x="257070" y="160909"/>
                </a:lnTo>
                <a:lnTo>
                  <a:pt x="256972" y="121591"/>
                </a:lnTo>
                <a:lnTo>
                  <a:pt x="255357" y="82485"/>
                </a:lnTo>
                <a:lnTo>
                  <a:pt x="244141" y="43445"/>
                </a:lnTo>
                <a:lnTo>
                  <a:pt x="236596" y="32732"/>
                </a:lnTo>
                <a:lnTo>
                  <a:pt x="228518" y="24724"/>
                </a:lnTo>
                <a:close/>
              </a:path>
              <a:path w="316865" h="390525">
                <a:moveTo>
                  <a:pt x="261165" y="328705"/>
                </a:moveTo>
                <a:lnTo>
                  <a:pt x="194224" y="328705"/>
                </a:lnTo>
                <a:lnTo>
                  <a:pt x="195086" y="344112"/>
                </a:lnTo>
                <a:lnTo>
                  <a:pt x="211650" y="381748"/>
                </a:lnTo>
                <a:lnTo>
                  <a:pt x="235364" y="389501"/>
                </a:lnTo>
                <a:lnTo>
                  <a:pt x="255023" y="385701"/>
                </a:lnTo>
                <a:lnTo>
                  <a:pt x="275157" y="374302"/>
                </a:lnTo>
                <a:lnTo>
                  <a:pt x="295769" y="355303"/>
                </a:lnTo>
                <a:lnTo>
                  <a:pt x="309147" y="338431"/>
                </a:lnTo>
                <a:lnTo>
                  <a:pt x="271541" y="338431"/>
                </a:lnTo>
                <a:lnTo>
                  <a:pt x="268159" y="337087"/>
                </a:lnTo>
                <a:lnTo>
                  <a:pt x="262337" y="331679"/>
                </a:lnTo>
                <a:lnTo>
                  <a:pt x="261165" y="328705"/>
                </a:lnTo>
                <a:close/>
              </a:path>
              <a:path w="316865" h="390525">
                <a:moveTo>
                  <a:pt x="257070" y="160909"/>
                </a:moveTo>
                <a:lnTo>
                  <a:pt x="194224" y="160909"/>
                </a:lnTo>
                <a:lnTo>
                  <a:pt x="194224" y="302360"/>
                </a:lnTo>
                <a:lnTo>
                  <a:pt x="171754" y="320094"/>
                </a:lnTo>
                <a:lnTo>
                  <a:pt x="151571" y="332760"/>
                </a:lnTo>
                <a:lnTo>
                  <a:pt x="133673" y="340357"/>
                </a:lnTo>
                <a:lnTo>
                  <a:pt x="118059" y="342890"/>
                </a:lnTo>
                <a:lnTo>
                  <a:pt x="176747" y="342890"/>
                </a:lnTo>
                <a:lnTo>
                  <a:pt x="194224" y="328705"/>
                </a:lnTo>
                <a:lnTo>
                  <a:pt x="261165" y="328705"/>
                </a:lnTo>
                <a:lnTo>
                  <a:pt x="260232" y="326339"/>
                </a:lnTo>
                <a:lnTo>
                  <a:pt x="257261" y="281136"/>
                </a:lnTo>
                <a:lnTo>
                  <a:pt x="257147" y="268927"/>
                </a:lnTo>
                <a:lnTo>
                  <a:pt x="257070" y="160909"/>
                </a:lnTo>
                <a:close/>
              </a:path>
              <a:path w="316865" h="390525">
                <a:moveTo>
                  <a:pt x="316859" y="306006"/>
                </a:moveTo>
                <a:lnTo>
                  <a:pt x="286012" y="335593"/>
                </a:lnTo>
                <a:lnTo>
                  <a:pt x="279405" y="338431"/>
                </a:lnTo>
                <a:lnTo>
                  <a:pt x="309147" y="338431"/>
                </a:lnTo>
                <a:lnTo>
                  <a:pt x="316859" y="328705"/>
                </a:lnTo>
                <a:lnTo>
                  <a:pt x="316859" y="306006"/>
                </a:lnTo>
                <a:close/>
              </a:path>
              <a:path w="316865" h="390525">
                <a:moveTo>
                  <a:pt x="140906" y="0"/>
                </a:moveTo>
                <a:lnTo>
                  <a:pt x="87115" y="7296"/>
                </a:lnTo>
                <a:lnTo>
                  <a:pt x="46846" y="29183"/>
                </a:lnTo>
                <a:lnTo>
                  <a:pt x="21704" y="59785"/>
                </a:lnTo>
                <a:lnTo>
                  <a:pt x="13329" y="93220"/>
                </a:lnTo>
                <a:lnTo>
                  <a:pt x="13888" y="101860"/>
                </a:lnTo>
                <a:lnTo>
                  <a:pt x="35925" y="132538"/>
                </a:lnTo>
                <a:lnTo>
                  <a:pt x="45317" y="132538"/>
                </a:lnTo>
                <a:lnTo>
                  <a:pt x="77094" y="102596"/>
                </a:lnTo>
                <a:lnTo>
                  <a:pt x="76929" y="70122"/>
                </a:lnTo>
                <a:lnTo>
                  <a:pt x="77833" y="61460"/>
                </a:lnTo>
                <a:lnTo>
                  <a:pt x="107967" y="28170"/>
                </a:lnTo>
                <a:lnTo>
                  <a:pt x="129482" y="24724"/>
                </a:lnTo>
                <a:lnTo>
                  <a:pt x="228518" y="24724"/>
                </a:lnTo>
                <a:lnTo>
                  <a:pt x="227576" y="23790"/>
                </a:lnTo>
                <a:lnTo>
                  <a:pt x="217082" y="16619"/>
                </a:lnTo>
                <a:lnTo>
                  <a:pt x="201177" y="9352"/>
                </a:lnTo>
                <a:lnTo>
                  <a:pt x="183180" y="4158"/>
                </a:lnTo>
                <a:lnTo>
                  <a:pt x="163089" y="1040"/>
                </a:lnTo>
                <a:lnTo>
                  <a:pt x="140906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7513172" y="6011157"/>
            <a:ext cx="374015" cy="460375"/>
          </a:xfrm>
          <a:custGeom>
            <a:avLst/>
            <a:gdLst/>
            <a:ahLst/>
            <a:cxnLst/>
            <a:rect l="l" t="t" r="r" b="b"/>
            <a:pathLst>
              <a:path w="374015" h="460375">
                <a:moveTo>
                  <a:pt x="269575" y="29164"/>
                </a:moveTo>
                <a:lnTo>
                  <a:pt x="152759" y="29164"/>
                </a:lnTo>
                <a:lnTo>
                  <a:pt x="170289" y="30688"/>
                </a:lnTo>
                <a:lnTo>
                  <a:pt x="185604" y="35260"/>
                </a:lnTo>
                <a:lnTo>
                  <a:pt x="218135" y="68312"/>
                </a:lnTo>
                <a:lnTo>
                  <a:pt x="227912" y="113262"/>
                </a:lnTo>
                <a:lnTo>
                  <a:pt x="229134" y="143440"/>
                </a:lnTo>
                <a:lnTo>
                  <a:pt x="229134" y="160649"/>
                </a:lnTo>
                <a:lnTo>
                  <a:pt x="179893" y="180434"/>
                </a:lnTo>
                <a:lnTo>
                  <a:pt x="138205" y="198663"/>
                </a:lnTo>
                <a:lnTo>
                  <a:pt x="77495" y="230457"/>
                </a:lnTo>
                <a:lnTo>
                  <a:pt x="38689" y="260104"/>
                </a:lnTo>
                <a:lnTo>
                  <a:pt x="13486" y="291662"/>
                </a:lnTo>
                <a:lnTo>
                  <a:pt x="842" y="331644"/>
                </a:lnTo>
                <a:lnTo>
                  <a:pt x="0" y="347122"/>
                </a:lnTo>
                <a:lnTo>
                  <a:pt x="1726" y="371242"/>
                </a:lnTo>
                <a:lnTo>
                  <a:pt x="15544" y="412120"/>
                </a:lnTo>
                <a:lnTo>
                  <a:pt x="42391" y="442478"/>
                </a:lnTo>
                <a:lnTo>
                  <a:pt x="77542" y="458016"/>
                </a:lnTo>
                <a:lnTo>
                  <a:pt x="97944" y="459957"/>
                </a:lnTo>
                <a:lnTo>
                  <a:pt x="111450" y="459210"/>
                </a:lnTo>
                <a:lnTo>
                  <a:pt x="149608" y="448007"/>
                </a:lnTo>
                <a:lnTo>
                  <a:pt x="200405" y="411076"/>
                </a:lnTo>
                <a:lnTo>
                  <a:pt x="208516" y="404493"/>
                </a:lnTo>
                <a:lnTo>
                  <a:pt x="139273" y="404493"/>
                </a:lnTo>
                <a:lnTo>
                  <a:pt x="127057" y="403074"/>
                </a:lnTo>
                <a:lnTo>
                  <a:pt x="94792" y="381790"/>
                </a:lnTo>
                <a:lnTo>
                  <a:pt x="76681" y="341129"/>
                </a:lnTo>
                <a:lnTo>
                  <a:pt x="75474" y="324645"/>
                </a:lnTo>
                <a:lnTo>
                  <a:pt x="76428" y="311289"/>
                </a:lnTo>
                <a:lnTo>
                  <a:pt x="90751" y="274448"/>
                </a:lnTo>
                <a:lnTo>
                  <a:pt x="125036" y="241098"/>
                </a:lnTo>
                <a:lnTo>
                  <a:pt x="173302" y="214323"/>
                </a:lnTo>
                <a:lnTo>
                  <a:pt x="229134" y="189819"/>
                </a:lnTo>
                <a:lnTo>
                  <a:pt x="303257" y="189819"/>
                </a:lnTo>
                <a:lnTo>
                  <a:pt x="303141" y="143440"/>
                </a:lnTo>
                <a:lnTo>
                  <a:pt x="301234" y="97306"/>
                </a:lnTo>
                <a:lnTo>
                  <a:pt x="288008" y="51251"/>
                </a:lnTo>
                <a:lnTo>
                  <a:pt x="279105" y="38611"/>
                </a:lnTo>
                <a:lnTo>
                  <a:pt x="269575" y="29164"/>
                </a:lnTo>
                <a:close/>
              </a:path>
              <a:path w="374015" h="460375">
                <a:moveTo>
                  <a:pt x="308083" y="387760"/>
                </a:moveTo>
                <a:lnTo>
                  <a:pt x="229134" y="387760"/>
                </a:lnTo>
                <a:lnTo>
                  <a:pt x="230137" y="405935"/>
                </a:lnTo>
                <a:lnTo>
                  <a:pt x="242610" y="443225"/>
                </a:lnTo>
                <a:lnTo>
                  <a:pt x="277656" y="459481"/>
                </a:lnTo>
                <a:lnTo>
                  <a:pt x="300845" y="454998"/>
                </a:lnTo>
                <a:lnTo>
                  <a:pt x="324596" y="441551"/>
                </a:lnTo>
                <a:lnTo>
                  <a:pt x="348910" y="419138"/>
                </a:lnTo>
                <a:lnTo>
                  <a:pt x="364691" y="399236"/>
                </a:lnTo>
                <a:lnTo>
                  <a:pt x="320325" y="399236"/>
                </a:lnTo>
                <a:lnTo>
                  <a:pt x="316356" y="397650"/>
                </a:lnTo>
                <a:lnTo>
                  <a:pt x="309467" y="391270"/>
                </a:lnTo>
                <a:lnTo>
                  <a:pt x="308083" y="387760"/>
                </a:lnTo>
                <a:close/>
              </a:path>
              <a:path w="374015" h="460375">
                <a:moveTo>
                  <a:pt x="303257" y="189819"/>
                </a:moveTo>
                <a:lnTo>
                  <a:pt x="229134" y="189819"/>
                </a:lnTo>
                <a:lnTo>
                  <a:pt x="229134" y="356684"/>
                </a:lnTo>
                <a:lnTo>
                  <a:pt x="202617" y="377604"/>
                </a:lnTo>
                <a:lnTo>
                  <a:pt x="178804" y="392544"/>
                </a:lnTo>
                <a:lnTo>
                  <a:pt x="157691" y="401506"/>
                </a:lnTo>
                <a:lnTo>
                  <a:pt x="139273" y="404493"/>
                </a:lnTo>
                <a:lnTo>
                  <a:pt x="208516" y="404493"/>
                </a:lnTo>
                <a:lnTo>
                  <a:pt x="229134" y="387760"/>
                </a:lnTo>
                <a:lnTo>
                  <a:pt x="308083" y="387760"/>
                </a:lnTo>
                <a:lnTo>
                  <a:pt x="306985" y="384973"/>
                </a:lnTo>
                <a:lnTo>
                  <a:pt x="303483" y="331644"/>
                </a:lnTo>
                <a:lnTo>
                  <a:pt x="303282" y="303916"/>
                </a:lnTo>
                <a:lnTo>
                  <a:pt x="303257" y="189819"/>
                </a:lnTo>
                <a:close/>
              </a:path>
              <a:path w="374015" h="460375">
                <a:moveTo>
                  <a:pt x="373789" y="360984"/>
                </a:moveTo>
                <a:lnTo>
                  <a:pt x="343216" y="391381"/>
                </a:lnTo>
                <a:lnTo>
                  <a:pt x="329613" y="399236"/>
                </a:lnTo>
                <a:lnTo>
                  <a:pt x="364691" y="399236"/>
                </a:lnTo>
                <a:lnTo>
                  <a:pt x="373789" y="387760"/>
                </a:lnTo>
                <a:lnTo>
                  <a:pt x="373789" y="360984"/>
                </a:lnTo>
                <a:close/>
              </a:path>
              <a:path w="374015" h="460375">
                <a:moveTo>
                  <a:pt x="166225" y="0"/>
                </a:moveTo>
                <a:lnTo>
                  <a:pt x="102774" y="8607"/>
                </a:lnTo>
                <a:lnTo>
                  <a:pt x="55265" y="34423"/>
                </a:lnTo>
                <a:lnTo>
                  <a:pt x="25609" y="70528"/>
                </a:lnTo>
                <a:lnTo>
                  <a:pt x="15727" y="109970"/>
                </a:lnTo>
                <a:lnTo>
                  <a:pt x="16386" y="120161"/>
                </a:lnTo>
                <a:lnTo>
                  <a:pt x="38349" y="153242"/>
                </a:lnTo>
                <a:lnTo>
                  <a:pt x="53464" y="156349"/>
                </a:lnTo>
                <a:lnTo>
                  <a:pt x="61589" y="155602"/>
                </a:lnTo>
                <a:lnTo>
                  <a:pt x="90944" y="121031"/>
                </a:lnTo>
                <a:lnTo>
                  <a:pt x="90751" y="82717"/>
                </a:lnTo>
                <a:lnTo>
                  <a:pt x="91817" y="72502"/>
                </a:lnTo>
                <a:lnTo>
                  <a:pt x="116868" y="38309"/>
                </a:lnTo>
                <a:lnTo>
                  <a:pt x="152759" y="29164"/>
                </a:lnTo>
                <a:lnTo>
                  <a:pt x="269575" y="29164"/>
                </a:lnTo>
                <a:lnTo>
                  <a:pt x="268465" y="28064"/>
                </a:lnTo>
                <a:lnTo>
                  <a:pt x="256086" y="19606"/>
                </a:lnTo>
                <a:lnTo>
                  <a:pt x="237327" y="11033"/>
                </a:lnTo>
                <a:lnTo>
                  <a:pt x="216095" y="4906"/>
                </a:lnTo>
                <a:lnTo>
                  <a:pt x="192393" y="1227"/>
                </a:lnTo>
                <a:lnTo>
                  <a:pt x="166225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652693" y="5820438"/>
            <a:ext cx="522605" cy="643255"/>
          </a:xfrm>
          <a:custGeom>
            <a:avLst/>
            <a:gdLst/>
            <a:ahLst/>
            <a:cxnLst/>
            <a:rect l="l" t="t" r="r" b="b"/>
            <a:pathLst>
              <a:path w="522605" h="643254">
                <a:moveTo>
                  <a:pt x="376736" y="40762"/>
                </a:moveTo>
                <a:lnTo>
                  <a:pt x="213480" y="40762"/>
                </a:lnTo>
                <a:lnTo>
                  <a:pt x="237978" y="42892"/>
                </a:lnTo>
                <a:lnTo>
                  <a:pt x="259386" y="49281"/>
                </a:lnTo>
                <a:lnTo>
                  <a:pt x="292891" y="74835"/>
                </a:lnTo>
                <a:lnTo>
                  <a:pt x="313387" y="123285"/>
                </a:lnTo>
                <a:lnTo>
                  <a:pt x="320210" y="200453"/>
                </a:lnTo>
                <a:lnTo>
                  <a:pt x="320210" y="224510"/>
                </a:lnTo>
                <a:lnTo>
                  <a:pt x="264313" y="246805"/>
                </a:lnTo>
                <a:lnTo>
                  <a:pt x="215173" y="267708"/>
                </a:lnTo>
                <a:lnTo>
                  <a:pt x="172791" y="287220"/>
                </a:lnTo>
                <a:lnTo>
                  <a:pt x="137167" y="305340"/>
                </a:lnTo>
                <a:lnTo>
                  <a:pt x="78816" y="342451"/>
                </a:lnTo>
                <a:lnTo>
                  <a:pt x="34079" y="385217"/>
                </a:lnTo>
                <a:lnTo>
                  <a:pt x="10597" y="424728"/>
                </a:lnTo>
                <a:lnTo>
                  <a:pt x="1177" y="463478"/>
                </a:lnTo>
                <a:lnTo>
                  <a:pt x="0" y="485109"/>
                </a:lnTo>
                <a:lnTo>
                  <a:pt x="2411" y="518818"/>
                </a:lnTo>
                <a:lnTo>
                  <a:pt x="21720" y="575946"/>
                </a:lnTo>
                <a:lnTo>
                  <a:pt x="59239" y="618373"/>
                </a:lnTo>
                <a:lnTo>
                  <a:pt x="108364" y="640089"/>
                </a:lnTo>
                <a:lnTo>
                  <a:pt x="136875" y="642803"/>
                </a:lnTo>
                <a:lnTo>
                  <a:pt x="155748" y="641758"/>
                </a:lnTo>
                <a:lnTo>
                  <a:pt x="209082" y="626094"/>
                </a:lnTo>
                <a:lnTo>
                  <a:pt x="248178" y="599367"/>
                </a:lnTo>
                <a:lnTo>
                  <a:pt x="280068" y="574485"/>
                </a:lnTo>
                <a:lnTo>
                  <a:pt x="291398" y="565289"/>
                </a:lnTo>
                <a:lnTo>
                  <a:pt x="194643" y="565289"/>
                </a:lnTo>
                <a:lnTo>
                  <a:pt x="177570" y="563306"/>
                </a:lnTo>
                <a:lnTo>
                  <a:pt x="132488" y="533568"/>
                </a:lnTo>
                <a:lnTo>
                  <a:pt x="112228" y="497725"/>
                </a:lnTo>
                <a:lnTo>
                  <a:pt x="105483" y="453706"/>
                </a:lnTo>
                <a:lnTo>
                  <a:pt x="106815" y="435035"/>
                </a:lnTo>
                <a:lnTo>
                  <a:pt x="126833" y="383543"/>
                </a:lnTo>
                <a:lnTo>
                  <a:pt x="155232" y="352140"/>
                </a:lnTo>
                <a:lnTo>
                  <a:pt x="197774" y="322071"/>
                </a:lnTo>
                <a:lnTo>
                  <a:pt x="242190" y="299521"/>
                </a:lnTo>
                <a:lnTo>
                  <a:pt x="277000" y="283859"/>
                </a:lnTo>
                <a:lnTo>
                  <a:pt x="320210" y="265276"/>
                </a:lnTo>
                <a:lnTo>
                  <a:pt x="423809" y="265276"/>
                </a:lnTo>
                <a:lnTo>
                  <a:pt x="423790" y="208729"/>
                </a:lnTo>
                <a:lnTo>
                  <a:pt x="423102" y="169142"/>
                </a:lnTo>
                <a:lnTo>
                  <a:pt x="417452" y="110339"/>
                </a:lnTo>
                <a:lnTo>
                  <a:pt x="402494" y="71625"/>
                </a:lnTo>
                <a:lnTo>
                  <a:pt x="390050" y="53963"/>
                </a:lnTo>
                <a:lnTo>
                  <a:pt x="376736" y="40762"/>
                </a:lnTo>
                <a:close/>
              </a:path>
              <a:path w="522605" h="643254">
                <a:moveTo>
                  <a:pt x="431388" y="541904"/>
                </a:moveTo>
                <a:lnTo>
                  <a:pt x="320210" y="541904"/>
                </a:lnTo>
                <a:lnTo>
                  <a:pt x="321623" y="567303"/>
                </a:lnTo>
                <a:lnTo>
                  <a:pt x="331043" y="606055"/>
                </a:lnTo>
                <a:lnTo>
                  <a:pt x="360384" y="636451"/>
                </a:lnTo>
                <a:lnTo>
                  <a:pt x="388019" y="642131"/>
                </a:lnTo>
                <a:lnTo>
                  <a:pt x="420432" y="635866"/>
                </a:lnTo>
                <a:lnTo>
                  <a:pt x="453626" y="617074"/>
                </a:lnTo>
                <a:lnTo>
                  <a:pt x="487607" y="585753"/>
                </a:lnTo>
                <a:lnTo>
                  <a:pt x="509663" y="557942"/>
                </a:lnTo>
                <a:lnTo>
                  <a:pt x="447661" y="557942"/>
                </a:lnTo>
                <a:lnTo>
                  <a:pt x="442112" y="555722"/>
                </a:lnTo>
                <a:lnTo>
                  <a:pt x="437295" y="551258"/>
                </a:lnTo>
                <a:lnTo>
                  <a:pt x="433944" y="547106"/>
                </a:lnTo>
                <a:lnTo>
                  <a:pt x="431388" y="541904"/>
                </a:lnTo>
                <a:close/>
              </a:path>
              <a:path w="522605" h="643254">
                <a:moveTo>
                  <a:pt x="423809" y="265276"/>
                </a:moveTo>
                <a:lnTo>
                  <a:pt x="320210" y="265276"/>
                </a:lnTo>
                <a:lnTo>
                  <a:pt x="320210" y="498468"/>
                </a:lnTo>
                <a:lnTo>
                  <a:pt x="283160" y="527708"/>
                </a:lnTo>
                <a:lnTo>
                  <a:pt x="249883" y="548589"/>
                </a:lnTo>
                <a:lnTo>
                  <a:pt x="220378" y="561115"/>
                </a:lnTo>
                <a:lnTo>
                  <a:pt x="194643" y="565289"/>
                </a:lnTo>
                <a:lnTo>
                  <a:pt x="291398" y="565289"/>
                </a:lnTo>
                <a:lnTo>
                  <a:pt x="320210" y="541904"/>
                </a:lnTo>
                <a:lnTo>
                  <a:pt x="431388" y="541904"/>
                </a:lnTo>
                <a:lnTo>
                  <a:pt x="431102" y="541322"/>
                </a:lnTo>
                <a:lnTo>
                  <a:pt x="424590" y="488205"/>
                </a:lnTo>
                <a:lnTo>
                  <a:pt x="423894" y="435035"/>
                </a:lnTo>
                <a:lnTo>
                  <a:pt x="423809" y="265276"/>
                </a:lnTo>
                <a:close/>
              </a:path>
              <a:path w="522605" h="643254">
                <a:moveTo>
                  <a:pt x="522382" y="504489"/>
                </a:moveTo>
                <a:lnTo>
                  <a:pt x="490835" y="536726"/>
                </a:lnTo>
                <a:lnTo>
                  <a:pt x="460635" y="557942"/>
                </a:lnTo>
                <a:lnTo>
                  <a:pt x="509663" y="557942"/>
                </a:lnTo>
                <a:lnTo>
                  <a:pt x="522382" y="541904"/>
                </a:lnTo>
                <a:lnTo>
                  <a:pt x="522382" y="504489"/>
                </a:lnTo>
                <a:close/>
              </a:path>
              <a:path w="522605" h="643254">
                <a:moveTo>
                  <a:pt x="232317" y="0"/>
                </a:moveTo>
                <a:lnTo>
                  <a:pt x="185182" y="3006"/>
                </a:lnTo>
                <a:lnTo>
                  <a:pt x="143623" y="12026"/>
                </a:lnTo>
                <a:lnTo>
                  <a:pt x="107640" y="27060"/>
                </a:lnTo>
                <a:lnTo>
                  <a:pt x="53054" y="72749"/>
                </a:lnTo>
                <a:lnTo>
                  <a:pt x="25430" y="125540"/>
                </a:lnTo>
                <a:lnTo>
                  <a:pt x="21978" y="153680"/>
                </a:lnTo>
                <a:lnTo>
                  <a:pt x="22899" y="167924"/>
                </a:lnTo>
                <a:lnTo>
                  <a:pt x="44627" y="208729"/>
                </a:lnTo>
                <a:lnTo>
                  <a:pt x="74720" y="218503"/>
                </a:lnTo>
                <a:lnTo>
                  <a:pt x="86075" y="217460"/>
                </a:lnTo>
                <a:lnTo>
                  <a:pt x="119779" y="192568"/>
                </a:lnTo>
                <a:lnTo>
                  <a:pt x="128079" y="154352"/>
                </a:lnTo>
                <a:lnTo>
                  <a:pt x="126833" y="115601"/>
                </a:lnTo>
                <a:lnTo>
                  <a:pt x="128324" y="101323"/>
                </a:lnTo>
                <a:lnTo>
                  <a:pt x="150686" y="63474"/>
                </a:lnTo>
                <a:lnTo>
                  <a:pt x="194719" y="42182"/>
                </a:lnTo>
                <a:lnTo>
                  <a:pt x="213480" y="40762"/>
                </a:lnTo>
                <a:lnTo>
                  <a:pt x="376736" y="40762"/>
                </a:lnTo>
                <a:lnTo>
                  <a:pt x="375180" y="39219"/>
                </a:lnTo>
                <a:lnTo>
                  <a:pt x="357884" y="27394"/>
                </a:lnTo>
                <a:lnTo>
                  <a:pt x="331664" y="15413"/>
                </a:lnTo>
                <a:lnTo>
                  <a:pt x="301996" y="6852"/>
                </a:lnTo>
                <a:lnTo>
                  <a:pt x="268879" y="1713"/>
                </a:lnTo>
                <a:lnTo>
                  <a:pt x="232317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805043" y="1276252"/>
            <a:ext cx="325120" cy="400050"/>
          </a:xfrm>
          <a:custGeom>
            <a:avLst/>
            <a:gdLst/>
            <a:ahLst/>
            <a:cxnLst/>
            <a:rect l="l" t="t" r="r" b="b"/>
            <a:pathLst>
              <a:path w="325120" h="400050">
                <a:moveTo>
                  <a:pt x="234303" y="25345"/>
                </a:moveTo>
                <a:lnTo>
                  <a:pt x="132770" y="25345"/>
                </a:lnTo>
                <a:lnTo>
                  <a:pt x="148006" y="26670"/>
                </a:lnTo>
                <a:lnTo>
                  <a:pt x="161322" y="30645"/>
                </a:lnTo>
                <a:lnTo>
                  <a:pt x="189595" y="59374"/>
                </a:lnTo>
                <a:lnTo>
                  <a:pt x="198085" y="98441"/>
                </a:lnTo>
                <a:lnTo>
                  <a:pt x="199145" y="124673"/>
                </a:lnTo>
                <a:lnTo>
                  <a:pt x="199145" y="139635"/>
                </a:lnTo>
                <a:lnTo>
                  <a:pt x="156352" y="156830"/>
                </a:lnTo>
                <a:lnTo>
                  <a:pt x="120120" y="172673"/>
                </a:lnTo>
                <a:lnTo>
                  <a:pt x="67348" y="200308"/>
                </a:lnTo>
                <a:lnTo>
                  <a:pt x="33623" y="226075"/>
                </a:lnTo>
                <a:lnTo>
                  <a:pt x="6590" y="264153"/>
                </a:lnTo>
                <a:lnTo>
                  <a:pt x="0" y="301705"/>
                </a:lnTo>
                <a:lnTo>
                  <a:pt x="1500" y="322672"/>
                </a:lnTo>
                <a:lnTo>
                  <a:pt x="24026" y="372777"/>
                </a:lnTo>
                <a:lnTo>
                  <a:pt x="67391" y="398097"/>
                </a:lnTo>
                <a:lnTo>
                  <a:pt x="85128" y="399784"/>
                </a:lnTo>
                <a:lnTo>
                  <a:pt x="96864" y="399135"/>
                </a:lnTo>
                <a:lnTo>
                  <a:pt x="139624" y="383475"/>
                </a:lnTo>
                <a:lnTo>
                  <a:pt x="174182" y="357297"/>
                </a:lnTo>
                <a:lnTo>
                  <a:pt x="181229" y="351576"/>
                </a:lnTo>
                <a:lnTo>
                  <a:pt x="121053" y="351576"/>
                </a:lnTo>
                <a:lnTo>
                  <a:pt x="110434" y="350343"/>
                </a:lnTo>
                <a:lnTo>
                  <a:pt x="75044" y="321339"/>
                </a:lnTo>
                <a:lnTo>
                  <a:pt x="65600" y="282176"/>
                </a:lnTo>
                <a:lnTo>
                  <a:pt x="66428" y="270566"/>
                </a:lnTo>
                <a:lnTo>
                  <a:pt x="86610" y="228669"/>
                </a:lnTo>
                <a:lnTo>
                  <a:pt x="123001" y="200308"/>
                </a:lnTo>
                <a:lnTo>
                  <a:pt x="172274" y="176540"/>
                </a:lnTo>
                <a:lnTo>
                  <a:pt x="199145" y="164981"/>
                </a:lnTo>
                <a:lnTo>
                  <a:pt x="263583" y="164981"/>
                </a:lnTo>
                <a:lnTo>
                  <a:pt x="263482" y="124673"/>
                </a:lnTo>
                <a:lnTo>
                  <a:pt x="261825" y="84573"/>
                </a:lnTo>
                <a:lnTo>
                  <a:pt x="250328" y="44542"/>
                </a:lnTo>
                <a:lnTo>
                  <a:pt x="242588" y="33556"/>
                </a:lnTo>
                <a:lnTo>
                  <a:pt x="234303" y="25345"/>
                </a:lnTo>
                <a:close/>
              </a:path>
              <a:path w="325120" h="400050">
                <a:moveTo>
                  <a:pt x="267784" y="337032"/>
                </a:moveTo>
                <a:lnTo>
                  <a:pt x="199145" y="337032"/>
                </a:lnTo>
                <a:lnTo>
                  <a:pt x="200025" y="352828"/>
                </a:lnTo>
                <a:lnTo>
                  <a:pt x="217012" y="391419"/>
                </a:lnTo>
                <a:lnTo>
                  <a:pt x="241322" y="399372"/>
                </a:lnTo>
                <a:lnTo>
                  <a:pt x="261481" y="395476"/>
                </a:lnTo>
                <a:lnTo>
                  <a:pt x="282128" y="383787"/>
                </a:lnTo>
                <a:lnTo>
                  <a:pt x="303264" y="364306"/>
                </a:lnTo>
                <a:lnTo>
                  <a:pt x="316980" y="347008"/>
                </a:lnTo>
                <a:lnTo>
                  <a:pt x="278420" y="347008"/>
                </a:lnTo>
                <a:lnTo>
                  <a:pt x="274965" y="345628"/>
                </a:lnTo>
                <a:lnTo>
                  <a:pt x="268986" y="340083"/>
                </a:lnTo>
                <a:lnTo>
                  <a:pt x="267784" y="337032"/>
                </a:lnTo>
                <a:close/>
              </a:path>
              <a:path w="325120" h="400050">
                <a:moveTo>
                  <a:pt x="263583" y="164981"/>
                </a:moveTo>
                <a:lnTo>
                  <a:pt x="199145" y="164981"/>
                </a:lnTo>
                <a:lnTo>
                  <a:pt x="199145" y="310019"/>
                </a:lnTo>
                <a:lnTo>
                  <a:pt x="176106" y="328206"/>
                </a:lnTo>
                <a:lnTo>
                  <a:pt x="155411" y="341191"/>
                </a:lnTo>
                <a:lnTo>
                  <a:pt x="137060" y="348981"/>
                </a:lnTo>
                <a:lnTo>
                  <a:pt x="121053" y="351576"/>
                </a:lnTo>
                <a:lnTo>
                  <a:pt x="181229" y="351576"/>
                </a:lnTo>
                <a:lnTo>
                  <a:pt x="199145" y="337032"/>
                </a:lnTo>
                <a:lnTo>
                  <a:pt x="267784" y="337032"/>
                </a:lnTo>
                <a:lnTo>
                  <a:pt x="266829" y="334607"/>
                </a:lnTo>
                <a:lnTo>
                  <a:pt x="263779" y="288254"/>
                </a:lnTo>
                <a:lnTo>
                  <a:pt x="263662" y="275737"/>
                </a:lnTo>
                <a:lnTo>
                  <a:pt x="263583" y="164981"/>
                </a:lnTo>
                <a:close/>
              </a:path>
              <a:path w="325120" h="400050">
                <a:moveTo>
                  <a:pt x="324890" y="313756"/>
                </a:moveTo>
                <a:lnTo>
                  <a:pt x="293258" y="344097"/>
                </a:lnTo>
                <a:lnTo>
                  <a:pt x="286483" y="347008"/>
                </a:lnTo>
                <a:lnTo>
                  <a:pt x="316980" y="347008"/>
                </a:lnTo>
                <a:lnTo>
                  <a:pt x="324890" y="337032"/>
                </a:lnTo>
                <a:lnTo>
                  <a:pt x="324890" y="313756"/>
                </a:lnTo>
                <a:close/>
              </a:path>
              <a:path w="325120" h="400050">
                <a:moveTo>
                  <a:pt x="144477" y="0"/>
                </a:moveTo>
                <a:lnTo>
                  <a:pt x="89323" y="7478"/>
                </a:lnTo>
                <a:lnTo>
                  <a:pt x="48029" y="29914"/>
                </a:lnTo>
                <a:lnTo>
                  <a:pt x="22255" y="61296"/>
                </a:lnTo>
                <a:lnTo>
                  <a:pt x="13664" y="95577"/>
                </a:lnTo>
                <a:lnTo>
                  <a:pt x="14237" y="104437"/>
                </a:lnTo>
                <a:lnTo>
                  <a:pt x="39568" y="135214"/>
                </a:lnTo>
                <a:lnTo>
                  <a:pt x="46469" y="135889"/>
                </a:lnTo>
                <a:lnTo>
                  <a:pt x="53531" y="135241"/>
                </a:lnTo>
                <a:lnTo>
                  <a:pt x="79047" y="105194"/>
                </a:lnTo>
                <a:lnTo>
                  <a:pt x="78877" y="71892"/>
                </a:lnTo>
                <a:lnTo>
                  <a:pt x="79804" y="63013"/>
                </a:lnTo>
                <a:lnTo>
                  <a:pt x="110702" y="28881"/>
                </a:lnTo>
                <a:lnTo>
                  <a:pt x="132770" y="25345"/>
                </a:lnTo>
                <a:lnTo>
                  <a:pt x="234303" y="25345"/>
                </a:lnTo>
                <a:lnTo>
                  <a:pt x="233338" y="24389"/>
                </a:lnTo>
                <a:lnTo>
                  <a:pt x="222579" y="17036"/>
                </a:lnTo>
                <a:lnTo>
                  <a:pt x="206272" y="9585"/>
                </a:lnTo>
                <a:lnTo>
                  <a:pt x="187820" y="4261"/>
                </a:lnTo>
                <a:lnTo>
                  <a:pt x="167222" y="1065"/>
                </a:lnTo>
                <a:lnTo>
                  <a:pt x="144477" y="0"/>
                </a:lnTo>
                <a:close/>
              </a:path>
            </a:pathLst>
          </a:custGeom>
          <a:solidFill>
            <a:srgbClr val="D3D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643794" y="3452455"/>
            <a:ext cx="1484090" cy="15532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868817" y="6147"/>
            <a:ext cx="3310890" cy="1616710"/>
          </a:xfrm>
          <a:custGeom>
            <a:avLst/>
            <a:gdLst/>
            <a:ahLst/>
            <a:cxnLst/>
            <a:rect l="l" t="t" r="r" b="b"/>
            <a:pathLst>
              <a:path w="3310890" h="1616710">
                <a:moveTo>
                  <a:pt x="0" y="1616254"/>
                </a:moveTo>
                <a:lnTo>
                  <a:pt x="3310586" y="1616254"/>
                </a:lnTo>
                <a:lnTo>
                  <a:pt x="3310586" y="0"/>
                </a:lnTo>
                <a:lnTo>
                  <a:pt x="0" y="0"/>
                </a:lnTo>
                <a:lnTo>
                  <a:pt x="0" y="1616254"/>
                </a:lnTo>
                <a:close/>
              </a:path>
            </a:pathLst>
          </a:custGeom>
          <a:solidFill>
            <a:srgbClr val="E3E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706586" y="7448767"/>
            <a:ext cx="2245829" cy="1821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260214" y="878778"/>
            <a:ext cx="2778125" cy="392430"/>
          </a:xfrm>
          <a:custGeom>
            <a:avLst/>
            <a:gdLst/>
            <a:ahLst/>
            <a:cxnLst/>
            <a:rect l="l" t="t" r="r" b="b"/>
            <a:pathLst>
              <a:path w="2778125" h="392430">
                <a:moveTo>
                  <a:pt x="98804" y="289373"/>
                </a:moveTo>
                <a:lnTo>
                  <a:pt x="59651" y="294981"/>
                </a:lnTo>
                <a:lnTo>
                  <a:pt x="39014" y="300839"/>
                </a:lnTo>
                <a:lnTo>
                  <a:pt x="49272" y="304167"/>
                </a:lnTo>
                <a:lnTo>
                  <a:pt x="59536" y="307765"/>
                </a:lnTo>
                <a:lnTo>
                  <a:pt x="69781" y="310590"/>
                </a:lnTo>
                <a:lnTo>
                  <a:pt x="79987" y="311599"/>
                </a:lnTo>
                <a:lnTo>
                  <a:pt x="111303" y="312475"/>
                </a:lnTo>
                <a:lnTo>
                  <a:pt x="141349" y="317113"/>
                </a:lnTo>
                <a:lnTo>
                  <a:pt x="170676" y="326144"/>
                </a:lnTo>
                <a:lnTo>
                  <a:pt x="231655" y="355704"/>
                </a:lnTo>
                <a:lnTo>
                  <a:pt x="265274" y="368066"/>
                </a:lnTo>
                <a:lnTo>
                  <a:pt x="334230" y="389268"/>
                </a:lnTo>
                <a:lnTo>
                  <a:pt x="344774" y="391935"/>
                </a:lnTo>
                <a:lnTo>
                  <a:pt x="355442" y="392094"/>
                </a:lnTo>
                <a:lnTo>
                  <a:pt x="364590" y="387520"/>
                </a:lnTo>
                <a:lnTo>
                  <a:pt x="370575" y="375991"/>
                </a:lnTo>
                <a:lnTo>
                  <a:pt x="213134" y="323605"/>
                </a:lnTo>
                <a:lnTo>
                  <a:pt x="213962" y="320294"/>
                </a:lnTo>
                <a:lnTo>
                  <a:pt x="215574" y="313656"/>
                </a:lnTo>
                <a:lnTo>
                  <a:pt x="221982" y="313288"/>
                </a:lnTo>
                <a:lnTo>
                  <a:pt x="228390" y="312530"/>
                </a:lnTo>
                <a:lnTo>
                  <a:pt x="2737989" y="311945"/>
                </a:lnTo>
                <a:lnTo>
                  <a:pt x="2747989" y="310620"/>
                </a:lnTo>
                <a:lnTo>
                  <a:pt x="2757978" y="307403"/>
                </a:lnTo>
                <a:lnTo>
                  <a:pt x="2767960" y="303387"/>
                </a:lnTo>
                <a:lnTo>
                  <a:pt x="2777936" y="299667"/>
                </a:lnTo>
                <a:lnTo>
                  <a:pt x="2767995" y="296760"/>
                </a:lnTo>
                <a:lnTo>
                  <a:pt x="2758057" y="293621"/>
                </a:lnTo>
                <a:lnTo>
                  <a:pt x="2748118" y="291103"/>
                </a:lnTo>
                <a:lnTo>
                  <a:pt x="2740071" y="290258"/>
                </a:lnTo>
                <a:lnTo>
                  <a:pt x="205480" y="290258"/>
                </a:lnTo>
                <a:lnTo>
                  <a:pt x="200621" y="289841"/>
                </a:lnTo>
                <a:lnTo>
                  <a:pt x="123870" y="289841"/>
                </a:lnTo>
                <a:lnTo>
                  <a:pt x="110119" y="289654"/>
                </a:lnTo>
                <a:lnTo>
                  <a:pt x="98804" y="289373"/>
                </a:lnTo>
                <a:close/>
              </a:path>
              <a:path w="2778125" h="392430">
                <a:moveTo>
                  <a:pt x="2126583" y="289722"/>
                </a:moveTo>
                <a:lnTo>
                  <a:pt x="205480" y="290258"/>
                </a:lnTo>
                <a:lnTo>
                  <a:pt x="2740071" y="290258"/>
                </a:lnTo>
                <a:lnTo>
                  <a:pt x="2738178" y="290059"/>
                </a:lnTo>
                <a:lnTo>
                  <a:pt x="2126583" y="289722"/>
                </a:lnTo>
                <a:close/>
              </a:path>
              <a:path w="2778125" h="392430">
                <a:moveTo>
                  <a:pt x="15350" y="0"/>
                </a:moveTo>
                <a:lnTo>
                  <a:pt x="10584" y="6713"/>
                </a:lnTo>
                <a:lnTo>
                  <a:pt x="5397" y="13465"/>
                </a:lnTo>
                <a:lnTo>
                  <a:pt x="1350" y="20121"/>
                </a:lnTo>
                <a:lnTo>
                  <a:pt x="7077" y="77327"/>
                </a:lnTo>
                <a:lnTo>
                  <a:pt x="19875" y="125827"/>
                </a:lnTo>
                <a:lnTo>
                  <a:pt x="38634" y="171911"/>
                </a:lnTo>
                <a:lnTo>
                  <a:pt x="63593" y="215442"/>
                </a:lnTo>
                <a:lnTo>
                  <a:pt x="94991" y="256285"/>
                </a:lnTo>
                <a:lnTo>
                  <a:pt x="101037" y="263227"/>
                </a:lnTo>
                <a:lnTo>
                  <a:pt x="123870" y="289841"/>
                </a:lnTo>
                <a:lnTo>
                  <a:pt x="200621" y="289841"/>
                </a:lnTo>
                <a:lnTo>
                  <a:pt x="187423" y="288709"/>
                </a:lnTo>
                <a:lnTo>
                  <a:pt x="171426" y="283906"/>
                </a:lnTo>
                <a:lnTo>
                  <a:pt x="107628" y="222461"/>
                </a:lnTo>
                <a:lnTo>
                  <a:pt x="78647" y="178092"/>
                </a:lnTo>
                <a:lnTo>
                  <a:pt x="56406" y="130624"/>
                </a:lnTo>
                <a:lnTo>
                  <a:pt x="40960" y="79954"/>
                </a:lnTo>
                <a:lnTo>
                  <a:pt x="32365" y="25977"/>
                </a:lnTo>
                <a:lnTo>
                  <a:pt x="30175" y="19293"/>
                </a:lnTo>
                <a:lnTo>
                  <a:pt x="25750" y="12818"/>
                </a:lnTo>
                <a:lnTo>
                  <a:pt x="20379" y="6427"/>
                </a:lnTo>
                <a:lnTo>
                  <a:pt x="15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011981" y="429119"/>
            <a:ext cx="607695" cy="935355"/>
          </a:xfrm>
          <a:custGeom>
            <a:avLst/>
            <a:gdLst/>
            <a:ahLst/>
            <a:cxnLst/>
            <a:rect l="l" t="t" r="r" b="b"/>
            <a:pathLst>
              <a:path w="607694" h="935355">
                <a:moveTo>
                  <a:pt x="216821" y="0"/>
                </a:moveTo>
                <a:lnTo>
                  <a:pt x="174109" y="36970"/>
                </a:lnTo>
                <a:lnTo>
                  <a:pt x="162229" y="99919"/>
                </a:lnTo>
                <a:lnTo>
                  <a:pt x="160174" y="158730"/>
                </a:lnTo>
                <a:lnTo>
                  <a:pt x="160601" y="188097"/>
                </a:lnTo>
                <a:lnTo>
                  <a:pt x="160378" y="200720"/>
                </a:lnTo>
                <a:lnTo>
                  <a:pt x="157628" y="209913"/>
                </a:lnTo>
                <a:lnTo>
                  <a:pt x="150762" y="216106"/>
                </a:lnTo>
                <a:lnTo>
                  <a:pt x="138194" y="219729"/>
                </a:lnTo>
                <a:lnTo>
                  <a:pt x="119586" y="223959"/>
                </a:lnTo>
                <a:lnTo>
                  <a:pt x="102504" y="231375"/>
                </a:lnTo>
                <a:lnTo>
                  <a:pt x="87880" y="242997"/>
                </a:lnTo>
                <a:lnTo>
                  <a:pt x="76646" y="259843"/>
                </a:lnTo>
                <a:lnTo>
                  <a:pt x="74437" y="264534"/>
                </a:lnTo>
                <a:lnTo>
                  <a:pt x="68531" y="268534"/>
                </a:lnTo>
                <a:lnTo>
                  <a:pt x="36347" y="292798"/>
                </a:lnTo>
                <a:lnTo>
                  <a:pt x="22685" y="331824"/>
                </a:lnTo>
                <a:lnTo>
                  <a:pt x="21163" y="338235"/>
                </a:lnTo>
                <a:lnTo>
                  <a:pt x="19135" y="344388"/>
                </a:lnTo>
                <a:lnTo>
                  <a:pt x="16313" y="350008"/>
                </a:lnTo>
                <a:lnTo>
                  <a:pt x="0" y="386388"/>
                </a:lnTo>
                <a:lnTo>
                  <a:pt x="346" y="417644"/>
                </a:lnTo>
                <a:lnTo>
                  <a:pt x="17162" y="444158"/>
                </a:lnTo>
                <a:lnTo>
                  <a:pt x="50259" y="466313"/>
                </a:lnTo>
                <a:lnTo>
                  <a:pt x="62236" y="473513"/>
                </a:lnTo>
                <a:lnTo>
                  <a:pt x="73532" y="483016"/>
                </a:lnTo>
                <a:lnTo>
                  <a:pt x="82844" y="494061"/>
                </a:lnTo>
                <a:lnTo>
                  <a:pt x="88865" y="505881"/>
                </a:lnTo>
                <a:lnTo>
                  <a:pt x="106977" y="554783"/>
                </a:lnTo>
                <a:lnTo>
                  <a:pt x="128250" y="601938"/>
                </a:lnTo>
                <a:lnTo>
                  <a:pt x="152470" y="647478"/>
                </a:lnTo>
                <a:lnTo>
                  <a:pt x="179422" y="691534"/>
                </a:lnTo>
                <a:lnTo>
                  <a:pt x="208893" y="734241"/>
                </a:lnTo>
                <a:lnTo>
                  <a:pt x="240117" y="773554"/>
                </a:lnTo>
                <a:lnTo>
                  <a:pt x="273605" y="808810"/>
                </a:lnTo>
                <a:lnTo>
                  <a:pt x="309394" y="839926"/>
                </a:lnTo>
                <a:lnTo>
                  <a:pt x="347522" y="866817"/>
                </a:lnTo>
                <a:lnTo>
                  <a:pt x="388024" y="889402"/>
                </a:lnTo>
                <a:lnTo>
                  <a:pt x="430937" y="907596"/>
                </a:lnTo>
                <a:lnTo>
                  <a:pt x="476299" y="921317"/>
                </a:lnTo>
                <a:lnTo>
                  <a:pt x="524146" y="930482"/>
                </a:lnTo>
                <a:lnTo>
                  <a:pt x="574516" y="935008"/>
                </a:lnTo>
                <a:lnTo>
                  <a:pt x="582642" y="934612"/>
                </a:lnTo>
                <a:lnTo>
                  <a:pt x="590812" y="933152"/>
                </a:lnTo>
                <a:lnTo>
                  <a:pt x="599004" y="931242"/>
                </a:lnTo>
                <a:lnTo>
                  <a:pt x="607195" y="929495"/>
                </a:lnTo>
                <a:lnTo>
                  <a:pt x="606431" y="919020"/>
                </a:lnTo>
                <a:lnTo>
                  <a:pt x="599689" y="917819"/>
                </a:lnTo>
                <a:lnTo>
                  <a:pt x="592950" y="916546"/>
                </a:lnTo>
                <a:lnTo>
                  <a:pt x="586202" y="915429"/>
                </a:lnTo>
                <a:lnTo>
                  <a:pt x="579437" y="914692"/>
                </a:lnTo>
                <a:lnTo>
                  <a:pt x="526652" y="908298"/>
                </a:lnTo>
                <a:lnTo>
                  <a:pt x="476180" y="896555"/>
                </a:lnTo>
                <a:lnTo>
                  <a:pt x="428144" y="879270"/>
                </a:lnTo>
                <a:lnTo>
                  <a:pt x="382672" y="856248"/>
                </a:lnTo>
                <a:lnTo>
                  <a:pt x="339887" y="827295"/>
                </a:lnTo>
                <a:lnTo>
                  <a:pt x="299917" y="792216"/>
                </a:lnTo>
                <a:lnTo>
                  <a:pt x="267141" y="757106"/>
                </a:lnTo>
                <a:lnTo>
                  <a:pt x="237406" y="720042"/>
                </a:lnTo>
                <a:lnTo>
                  <a:pt x="210478" y="681194"/>
                </a:lnTo>
                <a:lnTo>
                  <a:pt x="186121" y="640731"/>
                </a:lnTo>
                <a:lnTo>
                  <a:pt x="164101" y="598824"/>
                </a:lnTo>
                <a:lnTo>
                  <a:pt x="144183" y="555643"/>
                </a:lnTo>
                <a:lnTo>
                  <a:pt x="126131" y="511357"/>
                </a:lnTo>
                <a:lnTo>
                  <a:pt x="124356" y="503000"/>
                </a:lnTo>
                <a:lnTo>
                  <a:pt x="124360" y="493572"/>
                </a:lnTo>
                <a:lnTo>
                  <a:pt x="125119" y="483016"/>
                </a:lnTo>
                <a:lnTo>
                  <a:pt x="125597" y="471530"/>
                </a:lnTo>
                <a:lnTo>
                  <a:pt x="99800" y="458420"/>
                </a:lnTo>
                <a:lnTo>
                  <a:pt x="70475" y="446096"/>
                </a:lnTo>
                <a:lnTo>
                  <a:pt x="44457" y="425996"/>
                </a:lnTo>
                <a:lnTo>
                  <a:pt x="28585" y="389556"/>
                </a:lnTo>
                <a:lnTo>
                  <a:pt x="69253" y="389556"/>
                </a:lnTo>
                <a:lnTo>
                  <a:pt x="64389" y="380595"/>
                </a:lnTo>
                <a:lnTo>
                  <a:pt x="60961" y="367358"/>
                </a:lnTo>
                <a:lnTo>
                  <a:pt x="56951" y="346856"/>
                </a:lnTo>
                <a:lnTo>
                  <a:pt x="54673" y="326315"/>
                </a:lnTo>
                <a:lnTo>
                  <a:pt x="57350" y="306233"/>
                </a:lnTo>
                <a:lnTo>
                  <a:pt x="68206" y="287109"/>
                </a:lnTo>
                <a:lnTo>
                  <a:pt x="106544" y="287109"/>
                </a:lnTo>
                <a:lnTo>
                  <a:pt x="108833" y="264890"/>
                </a:lnTo>
                <a:lnTo>
                  <a:pt x="115609" y="248604"/>
                </a:lnTo>
                <a:lnTo>
                  <a:pt x="128591" y="239052"/>
                </a:lnTo>
                <a:lnTo>
                  <a:pt x="145010" y="234052"/>
                </a:lnTo>
                <a:lnTo>
                  <a:pt x="162099" y="231425"/>
                </a:lnTo>
                <a:lnTo>
                  <a:pt x="179223" y="226753"/>
                </a:lnTo>
                <a:lnTo>
                  <a:pt x="189505" y="218014"/>
                </a:lnTo>
                <a:lnTo>
                  <a:pt x="194256" y="205000"/>
                </a:lnTo>
                <a:lnTo>
                  <a:pt x="194789" y="187500"/>
                </a:lnTo>
                <a:lnTo>
                  <a:pt x="193682" y="158730"/>
                </a:lnTo>
                <a:lnTo>
                  <a:pt x="193583" y="128666"/>
                </a:lnTo>
                <a:lnTo>
                  <a:pt x="196234" y="69849"/>
                </a:lnTo>
                <a:lnTo>
                  <a:pt x="208003" y="31419"/>
                </a:lnTo>
                <a:lnTo>
                  <a:pt x="212862" y="18678"/>
                </a:lnTo>
                <a:lnTo>
                  <a:pt x="258099" y="18678"/>
                </a:lnTo>
                <a:lnTo>
                  <a:pt x="251233" y="8588"/>
                </a:lnTo>
                <a:lnTo>
                  <a:pt x="234704" y="479"/>
                </a:lnTo>
                <a:lnTo>
                  <a:pt x="216821" y="0"/>
                </a:lnTo>
                <a:close/>
              </a:path>
              <a:path w="607694" h="935355">
                <a:moveTo>
                  <a:pt x="350751" y="267631"/>
                </a:moveTo>
                <a:lnTo>
                  <a:pt x="268078" y="267631"/>
                </a:lnTo>
                <a:lnTo>
                  <a:pt x="299718" y="270534"/>
                </a:lnTo>
                <a:lnTo>
                  <a:pt x="321478" y="281098"/>
                </a:lnTo>
                <a:lnTo>
                  <a:pt x="332260" y="300543"/>
                </a:lnTo>
                <a:lnTo>
                  <a:pt x="332368" y="306233"/>
                </a:lnTo>
                <a:lnTo>
                  <a:pt x="331944" y="324816"/>
                </a:lnTo>
                <a:lnTo>
                  <a:pt x="319036" y="347390"/>
                </a:lnTo>
                <a:lnTo>
                  <a:pt x="308718" y="356361"/>
                </a:lnTo>
                <a:lnTo>
                  <a:pt x="297206" y="364188"/>
                </a:lnTo>
                <a:lnTo>
                  <a:pt x="285351" y="371736"/>
                </a:lnTo>
                <a:lnTo>
                  <a:pt x="274001" y="379871"/>
                </a:lnTo>
                <a:lnTo>
                  <a:pt x="244463" y="410781"/>
                </a:lnTo>
                <a:lnTo>
                  <a:pt x="241793" y="414885"/>
                </a:lnTo>
                <a:lnTo>
                  <a:pt x="248861" y="425343"/>
                </a:lnTo>
                <a:lnTo>
                  <a:pt x="251457" y="432907"/>
                </a:lnTo>
                <a:lnTo>
                  <a:pt x="258420" y="430401"/>
                </a:lnTo>
                <a:lnTo>
                  <a:pt x="270556" y="429193"/>
                </a:lnTo>
                <a:lnTo>
                  <a:pt x="271572" y="425234"/>
                </a:lnTo>
                <a:lnTo>
                  <a:pt x="280156" y="406969"/>
                </a:lnTo>
                <a:lnTo>
                  <a:pt x="293580" y="394369"/>
                </a:lnTo>
                <a:lnTo>
                  <a:pt x="309563" y="384686"/>
                </a:lnTo>
                <a:lnTo>
                  <a:pt x="325822" y="375169"/>
                </a:lnTo>
                <a:lnTo>
                  <a:pt x="343535" y="361080"/>
                </a:lnTo>
                <a:lnTo>
                  <a:pt x="356891" y="344334"/>
                </a:lnTo>
                <a:lnTo>
                  <a:pt x="364739" y="324621"/>
                </a:lnTo>
                <a:lnTo>
                  <a:pt x="365898" y="302162"/>
                </a:lnTo>
                <a:lnTo>
                  <a:pt x="365824" y="301262"/>
                </a:lnTo>
                <a:lnTo>
                  <a:pt x="360164" y="280575"/>
                </a:lnTo>
                <a:lnTo>
                  <a:pt x="350751" y="267631"/>
                </a:lnTo>
                <a:close/>
              </a:path>
              <a:path w="607694" h="935355">
                <a:moveTo>
                  <a:pt x="69253" y="389556"/>
                </a:moveTo>
                <a:lnTo>
                  <a:pt x="28585" y="389556"/>
                </a:lnTo>
                <a:lnTo>
                  <a:pt x="44747" y="406654"/>
                </a:lnTo>
                <a:lnTo>
                  <a:pt x="61263" y="414088"/>
                </a:lnTo>
                <a:lnTo>
                  <a:pt x="78467" y="412348"/>
                </a:lnTo>
                <a:lnTo>
                  <a:pt x="96698" y="401922"/>
                </a:lnTo>
                <a:lnTo>
                  <a:pt x="80830" y="399605"/>
                </a:lnTo>
                <a:lnTo>
                  <a:pt x="70536" y="391920"/>
                </a:lnTo>
                <a:lnTo>
                  <a:pt x="69253" y="389556"/>
                </a:lnTo>
                <a:close/>
              </a:path>
              <a:path w="607694" h="935355">
                <a:moveTo>
                  <a:pt x="106544" y="287109"/>
                </a:moveTo>
                <a:lnTo>
                  <a:pt x="68206" y="287109"/>
                </a:lnTo>
                <a:lnTo>
                  <a:pt x="72772" y="309117"/>
                </a:lnTo>
                <a:lnTo>
                  <a:pt x="77015" y="330583"/>
                </a:lnTo>
                <a:lnTo>
                  <a:pt x="88132" y="371442"/>
                </a:lnTo>
                <a:lnTo>
                  <a:pt x="128811" y="399226"/>
                </a:lnTo>
                <a:lnTo>
                  <a:pt x="147031" y="395724"/>
                </a:lnTo>
                <a:lnTo>
                  <a:pt x="161028" y="388682"/>
                </a:lnTo>
                <a:lnTo>
                  <a:pt x="170445" y="378366"/>
                </a:lnTo>
                <a:lnTo>
                  <a:pt x="170752" y="376855"/>
                </a:lnTo>
                <a:lnTo>
                  <a:pt x="134948" y="376855"/>
                </a:lnTo>
                <a:lnTo>
                  <a:pt x="130079" y="376750"/>
                </a:lnTo>
                <a:lnTo>
                  <a:pt x="106436" y="321409"/>
                </a:lnTo>
                <a:lnTo>
                  <a:pt x="105958" y="292798"/>
                </a:lnTo>
                <a:lnTo>
                  <a:pt x="106544" y="287109"/>
                </a:lnTo>
                <a:close/>
              </a:path>
              <a:path w="607694" h="935355">
                <a:moveTo>
                  <a:pt x="168109" y="343495"/>
                </a:moveTo>
                <a:lnTo>
                  <a:pt x="134948" y="376855"/>
                </a:lnTo>
                <a:lnTo>
                  <a:pt x="170752" y="376855"/>
                </a:lnTo>
                <a:lnTo>
                  <a:pt x="173425" y="363671"/>
                </a:lnTo>
                <a:lnTo>
                  <a:pt x="168109" y="343495"/>
                </a:lnTo>
                <a:close/>
              </a:path>
              <a:path w="607694" h="935355">
                <a:moveTo>
                  <a:pt x="258099" y="18678"/>
                </a:moveTo>
                <a:lnTo>
                  <a:pt x="212862" y="18678"/>
                </a:lnTo>
                <a:lnTo>
                  <a:pt x="226003" y="20876"/>
                </a:lnTo>
                <a:lnTo>
                  <a:pt x="250128" y="238870"/>
                </a:lnTo>
                <a:lnTo>
                  <a:pt x="236958" y="239389"/>
                </a:lnTo>
                <a:lnTo>
                  <a:pt x="223758" y="239761"/>
                </a:lnTo>
                <a:lnTo>
                  <a:pt x="210670" y="240638"/>
                </a:lnTo>
                <a:lnTo>
                  <a:pt x="166607" y="250551"/>
                </a:lnTo>
                <a:lnTo>
                  <a:pt x="124042" y="279393"/>
                </a:lnTo>
                <a:lnTo>
                  <a:pt x="121286" y="296259"/>
                </a:lnTo>
                <a:lnTo>
                  <a:pt x="129442" y="311176"/>
                </a:lnTo>
                <a:lnTo>
                  <a:pt x="147984" y="321003"/>
                </a:lnTo>
                <a:lnTo>
                  <a:pt x="163906" y="323521"/>
                </a:lnTo>
                <a:lnTo>
                  <a:pt x="180475" y="323598"/>
                </a:lnTo>
                <a:lnTo>
                  <a:pt x="214034" y="321150"/>
                </a:lnTo>
                <a:lnTo>
                  <a:pt x="217846" y="320962"/>
                </a:lnTo>
                <a:lnTo>
                  <a:pt x="221249" y="313894"/>
                </a:lnTo>
                <a:lnTo>
                  <a:pt x="224840" y="309999"/>
                </a:lnTo>
                <a:lnTo>
                  <a:pt x="219500" y="306993"/>
                </a:lnTo>
                <a:lnTo>
                  <a:pt x="214569" y="302162"/>
                </a:lnTo>
                <a:lnTo>
                  <a:pt x="182389" y="302162"/>
                </a:lnTo>
                <a:lnTo>
                  <a:pt x="173753" y="301570"/>
                </a:lnTo>
                <a:lnTo>
                  <a:pt x="167271" y="300543"/>
                </a:lnTo>
                <a:lnTo>
                  <a:pt x="161774" y="293350"/>
                </a:lnTo>
                <a:lnTo>
                  <a:pt x="155827" y="288931"/>
                </a:lnTo>
                <a:lnTo>
                  <a:pt x="161052" y="282732"/>
                </a:lnTo>
                <a:lnTo>
                  <a:pt x="166015" y="271382"/>
                </a:lnTo>
                <a:lnTo>
                  <a:pt x="171523" y="271131"/>
                </a:lnTo>
                <a:lnTo>
                  <a:pt x="235989" y="267687"/>
                </a:lnTo>
                <a:lnTo>
                  <a:pt x="350751" y="267631"/>
                </a:lnTo>
                <a:lnTo>
                  <a:pt x="348520" y="264563"/>
                </a:lnTo>
                <a:lnTo>
                  <a:pt x="332191" y="253212"/>
                </a:lnTo>
                <a:lnTo>
                  <a:pt x="312377" y="246137"/>
                </a:lnTo>
                <a:lnTo>
                  <a:pt x="300287" y="241567"/>
                </a:lnTo>
                <a:lnTo>
                  <a:pt x="279403" y="174494"/>
                </a:lnTo>
                <a:lnTo>
                  <a:pt x="274776" y="134404"/>
                </a:lnTo>
                <a:lnTo>
                  <a:pt x="263866" y="37261"/>
                </a:lnTo>
                <a:lnTo>
                  <a:pt x="259987" y="21452"/>
                </a:lnTo>
                <a:lnTo>
                  <a:pt x="258099" y="18678"/>
                </a:lnTo>
                <a:close/>
              </a:path>
              <a:path w="607694" h="935355">
                <a:moveTo>
                  <a:pt x="200017" y="301262"/>
                </a:moveTo>
                <a:lnTo>
                  <a:pt x="191180" y="301785"/>
                </a:lnTo>
                <a:lnTo>
                  <a:pt x="182389" y="302162"/>
                </a:lnTo>
                <a:lnTo>
                  <a:pt x="214569" y="302162"/>
                </a:lnTo>
                <a:lnTo>
                  <a:pt x="214338" y="301936"/>
                </a:lnTo>
                <a:lnTo>
                  <a:pt x="208788" y="301412"/>
                </a:lnTo>
                <a:lnTo>
                  <a:pt x="200017" y="301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7254656" y="849072"/>
            <a:ext cx="1426845" cy="8648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b="1" spc="20" dirty="0">
                <a:solidFill>
                  <a:srgbClr val="231F20"/>
                </a:solidFill>
                <a:latin typeface="Arial"/>
                <a:cs typeface="Arial"/>
              </a:rPr>
              <a:t>QUINTO DE</a:t>
            </a:r>
            <a:r>
              <a:rPr sz="75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b="1" spc="10" dirty="0">
                <a:solidFill>
                  <a:srgbClr val="231F20"/>
                </a:solidFill>
                <a:latin typeface="Arial"/>
                <a:cs typeface="Arial"/>
              </a:rPr>
              <a:t>PREPARATORIA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b="1" spc="10" dirty="0">
                <a:solidFill>
                  <a:srgbClr val="231F20"/>
                </a:solidFill>
                <a:latin typeface="Arial"/>
                <a:cs typeface="Arial"/>
              </a:rPr>
              <a:t>Carlos Ayala</a:t>
            </a:r>
            <a:r>
              <a:rPr sz="75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b="1" spc="20" dirty="0">
                <a:solidFill>
                  <a:srgbClr val="231F20"/>
                </a:solidFill>
                <a:latin typeface="Arial"/>
                <a:cs typeface="Arial"/>
              </a:rPr>
              <a:t>Maldonado</a:t>
            </a:r>
            <a:endParaRPr sz="750">
              <a:latin typeface="Arial"/>
              <a:cs typeface="Arial"/>
            </a:endParaRPr>
          </a:p>
          <a:p>
            <a:pPr marL="12700" marR="228600">
              <a:lnSpc>
                <a:spcPct val="104900"/>
              </a:lnSpc>
            </a:pPr>
            <a:r>
              <a:rPr sz="750" b="1" spc="10" dirty="0">
                <a:solidFill>
                  <a:srgbClr val="231F20"/>
                </a:solidFill>
                <a:latin typeface="Arial"/>
                <a:cs typeface="Arial"/>
              </a:rPr>
              <a:t>J. </a:t>
            </a:r>
            <a:r>
              <a:rPr sz="750" b="1" spc="15" dirty="0">
                <a:solidFill>
                  <a:srgbClr val="231F20"/>
                </a:solidFill>
                <a:latin typeface="Arial"/>
                <a:cs typeface="Arial"/>
              </a:rPr>
              <a:t>Rubén Ferrer </a:t>
            </a:r>
            <a:r>
              <a:rPr sz="750" b="1" spc="10" dirty="0">
                <a:solidFill>
                  <a:srgbClr val="231F20"/>
                </a:solidFill>
                <a:latin typeface="Arial"/>
                <a:cs typeface="Arial"/>
              </a:rPr>
              <a:t>Petrilli  Beatriz </a:t>
            </a:r>
            <a:r>
              <a:rPr sz="750" b="1" spc="20" dirty="0">
                <a:solidFill>
                  <a:srgbClr val="231F20"/>
                </a:solidFill>
                <a:latin typeface="Arial"/>
                <a:cs typeface="Arial"/>
              </a:rPr>
              <a:t>M. </a:t>
            </a:r>
            <a:r>
              <a:rPr sz="750" b="1" spc="15" dirty="0">
                <a:solidFill>
                  <a:srgbClr val="231F20"/>
                </a:solidFill>
                <a:latin typeface="Arial"/>
                <a:cs typeface="Arial"/>
              </a:rPr>
              <a:t>García</a:t>
            </a:r>
            <a:r>
              <a:rPr sz="75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b="1" spc="15" dirty="0">
                <a:solidFill>
                  <a:srgbClr val="231F20"/>
                </a:solidFill>
                <a:latin typeface="Arial"/>
                <a:cs typeface="Arial"/>
              </a:rPr>
              <a:t>Guillén  Carmen </a:t>
            </a:r>
            <a:r>
              <a:rPr sz="750" b="1" spc="20" dirty="0">
                <a:solidFill>
                  <a:srgbClr val="231F20"/>
                </a:solidFill>
                <a:latin typeface="Arial"/>
                <a:cs typeface="Arial"/>
              </a:rPr>
              <a:t>López</a:t>
            </a:r>
            <a:r>
              <a:rPr sz="7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b="1" spc="10" dirty="0">
                <a:solidFill>
                  <a:srgbClr val="231F20"/>
                </a:solidFill>
                <a:latin typeface="Arial"/>
                <a:cs typeface="Arial"/>
              </a:rPr>
              <a:t>Herrera</a:t>
            </a: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04900"/>
              </a:lnSpc>
            </a:pPr>
            <a:r>
              <a:rPr sz="750" b="1" spc="20" dirty="0">
                <a:solidFill>
                  <a:srgbClr val="231F20"/>
                </a:solidFill>
                <a:latin typeface="Arial"/>
                <a:cs typeface="Arial"/>
              </a:rPr>
              <a:t>M. de </a:t>
            </a:r>
            <a:r>
              <a:rPr sz="750" b="1" spc="1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750" b="1" spc="20" dirty="0">
                <a:solidFill>
                  <a:srgbClr val="231F20"/>
                </a:solidFill>
                <a:latin typeface="Arial"/>
                <a:cs typeface="Arial"/>
              </a:rPr>
              <a:t>Paz Sánchez</a:t>
            </a:r>
            <a:r>
              <a:rPr sz="750" b="1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b="1" spc="15" dirty="0">
                <a:solidFill>
                  <a:srgbClr val="231F20"/>
                </a:solidFill>
                <a:latin typeface="Arial"/>
                <a:cs typeface="Arial"/>
              </a:rPr>
              <a:t>Amador  Diana Zárate</a:t>
            </a:r>
            <a:r>
              <a:rPr sz="75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b="1" spc="20" dirty="0">
                <a:solidFill>
                  <a:srgbClr val="231F20"/>
                </a:solidFill>
                <a:latin typeface="Arial"/>
                <a:cs typeface="Arial"/>
              </a:rPr>
              <a:t>Santos</a:t>
            </a:r>
            <a:endParaRPr sz="7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7165887" y="2000514"/>
            <a:ext cx="1773555" cy="298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760220" algn="l"/>
              </a:tabLst>
            </a:pPr>
            <a:r>
              <a:rPr sz="1750" u="heavy" spc="200" dirty="0">
                <a:solidFill>
                  <a:srgbClr val="594A42"/>
                </a:solidFill>
                <a:uFill>
                  <a:solidFill>
                    <a:srgbClr val="0E112E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50" u="heavy" spc="15" dirty="0">
                <a:solidFill>
                  <a:srgbClr val="594A42"/>
                </a:solidFill>
                <a:uFill>
                  <a:solidFill>
                    <a:srgbClr val="0E112E"/>
                  </a:solidFill>
                </a:uFill>
                <a:latin typeface="Trebuchet MS"/>
                <a:cs typeface="Trebuchet MS"/>
              </a:rPr>
              <a:t>JUSTIFICACIÓN	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3868817" y="6147"/>
            <a:ext cx="3310890" cy="1616710"/>
          </a:xfrm>
          <a:prstGeom prst="rect">
            <a:avLst/>
          </a:prstGeom>
          <a:ln w="4540">
            <a:solidFill>
              <a:srgbClr val="D9DC28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Times New Roman"/>
              <a:cs typeface="Times New Roman"/>
            </a:endParaRPr>
          </a:p>
          <a:p>
            <a:pPr marR="149860" algn="r">
              <a:lnSpc>
                <a:spcPct val="100000"/>
              </a:lnSpc>
            </a:pPr>
            <a:r>
              <a:rPr sz="2700" b="1" spc="130" dirty="0">
                <a:solidFill>
                  <a:srgbClr val="231F20"/>
                </a:solidFill>
                <a:latin typeface="Arial"/>
                <a:cs typeface="Arial"/>
              </a:rPr>
              <a:t>DIVULGANDO</a:t>
            </a:r>
            <a:endParaRPr sz="2700">
              <a:latin typeface="Arial"/>
              <a:cs typeface="Arial"/>
            </a:endParaRPr>
          </a:p>
          <a:p>
            <a:pPr marR="149860" algn="r">
              <a:lnSpc>
                <a:spcPts val="3165"/>
              </a:lnSpc>
              <a:spcBef>
                <a:spcPts val="45"/>
              </a:spcBef>
            </a:pPr>
            <a:r>
              <a:rPr sz="2700" b="1" spc="145" dirty="0">
                <a:solidFill>
                  <a:srgbClr val="231F20"/>
                </a:solidFill>
                <a:latin typeface="Arial"/>
                <a:cs typeface="Arial"/>
              </a:rPr>
              <a:t>ANDO</a:t>
            </a:r>
            <a:endParaRPr sz="2700">
              <a:latin typeface="Arial"/>
              <a:cs typeface="Arial"/>
            </a:endParaRPr>
          </a:p>
          <a:p>
            <a:pPr marR="133350" algn="r">
              <a:lnSpc>
                <a:spcPts val="1485"/>
              </a:lnSpc>
            </a:pPr>
            <a:r>
              <a:rPr sz="1300" spc="10" dirty="0">
                <a:solidFill>
                  <a:srgbClr val="231F20"/>
                </a:solidFill>
                <a:latin typeface="Times New Roman"/>
                <a:cs typeface="Times New Roman"/>
              </a:rPr>
              <a:t>Conexiones </a:t>
            </a:r>
            <a:r>
              <a:rPr sz="1300" spc="15" dirty="0">
                <a:solidFill>
                  <a:srgbClr val="231F20"/>
                </a:solidFill>
                <a:latin typeface="Times New Roman"/>
                <a:cs typeface="Times New Roman"/>
              </a:rPr>
              <a:t>2017 </a:t>
            </a:r>
            <a:r>
              <a:rPr sz="1300" spc="10" dirty="0">
                <a:solidFill>
                  <a:srgbClr val="231F20"/>
                </a:solidFill>
                <a:latin typeface="Times New Roman"/>
                <a:cs typeface="Times New Roman"/>
              </a:rPr>
              <a:t>-</a:t>
            </a:r>
            <a:r>
              <a:rPr sz="1300" spc="-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Times New Roman"/>
                <a:cs typeface="Times New Roman"/>
              </a:rPr>
              <a:t>2018</a:t>
            </a:r>
            <a:endParaRPr sz="1300">
              <a:latin typeface="Times New Roman"/>
              <a:cs typeface="Times New Roman"/>
            </a:endParaRPr>
          </a:p>
          <a:p>
            <a:pPr marR="133985" algn="r">
              <a:lnSpc>
                <a:spcPct val="100000"/>
              </a:lnSpc>
              <a:spcBef>
                <a:spcPts val="40"/>
              </a:spcBef>
            </a:pPr>
            <a:r>
              <a:rPr sz="1300" spc="10" dirty="0">
                <a:solidFill>
                  <a:srgbClr val="231F20"/>
                </a:solidFill>
                <a:latin typeface="Times New Roman"/>
                <a:cs typeface="Times New Roman"/>
              </a:rPr>
              <a:t>Colegio México </a:t>
            </a:r>
            <a:r>
              <a:rPr sz="1300" spc="5" dirty="0">
                <a:solidFill>
                  <a:srgbClr val="231F20"/>
                </a:solidFill>
                <a:latin typeface="Times New Roman"/>
                <a:cs typeface="Times New Roman"/>
              </a:rPr>
              <a:t>Orizaba</a:t>
            </a:r>
            <a:r>
              <a:rPr sz="13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Times New Roman"/>
                <a:cs typeface="Times New Roman"/>
              </a:rPr>
              <a:t>6746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650043" y="2376642"/>
            <a:ext cx="2162175" cy="1035050"/>
          </a:xfrm>
          <a:prstGeom prst="rect">
            <a:avLst/>
          </a:prstGeom>
          <a:solidFill>
            <a:srgbClr val="0E112E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750">
              <a:latin typeface="Times New Roman"/>
              <a:cs typeface="Times New Roman"/>
            </a:endParaRPr>
          </a:p>
          <a:p>
            <a:pPr marL="144780" marR="119380">
              <a:lnSpc>
                <a:spcPct val="100000"/>
              </a:lnSpc>
            </a:pPr>
            <a:r>
              <a:rPr sz="900" spc="-45" dirty="0">
                <a:solidFill>
                  <a:srgbClr val="FFFFFF"/>
                </a:solidFill>
                <a:latin typeface="Arial"/>
                <a:cs typeface="Arial"/>
              </a:rPr>
              <a:t>Conjuntar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900" spc="-35" dirty="0">
                <a:solidFill>
                  <a:srgbClr val="FFFFFF"/>
                </a:solidFill>
                <a:latin typeface="Arial"/>
                <a:cs typeface="Arial"/>
              </a:rPr>
              <a:t>visión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inclusiva </a:t>
            </a:r>
            <a:r>
              <a:rPr sz="900" spc="-4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las  </a:t>
            </a:r>
            <a:r>
              <a:rPr sz="900" spc="-35" dirty="0">
                <a:solidFill>
                  <a:srgbClr val="FFFFFF"/>
                </a:solidFill>
                <a:latin typeface="Arial"/>
                <a:cs typeface="Arial"/>
              </a:rPr>
              <a:t>ciencias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y las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humanidades </a:t>
            </a:r>
            <a:r>
              <a:rPr sz="900" spc="-45" dirty="0">
                <a:solidFill>
                  <a:srgbClr val="FFFFFF"/>
                </a:solidFill>
                <a:latin typeface="Arial"/>
                <a:cs typeface="Arial"/>
              </a:rPr>
              <a:t>en un marco  de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respeto </a:t>
            </a:r>
            <a:r>
              <a:rPr sz="900" spc="-45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interés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900" spc="-35" dirty="0">
                <a:solidFill>
                  <a:srgbClr val="FFFFFF"/>
                </a:solidFill>
                <a:latin typeface="Arial"/>
                <a:cs typeface="Arial"/>
              </a:rPr>
              <a:t>tienda </a:t>
            </a:r>
            <a:r>
              <a:rPr sz="900" spc="-45" dirty="0">
                <a:solidFill>
                  <a:srgbClr val="FFFFFF"/>
                </a:solidFill>
                <a:latin typeface="Arial"/>
                <a:cs typeface="Arial"/>
              </a:rPr>
              <a:t>puentes  hacia </a:t>
            </a:r>
            <a:r>
              <a:rPr sz="900" spc="-3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divulgación</a:t>
            </a:r>
            <a:endParaRPr sz="900">
              <a:latin typeface="Arial"/>
              <a:cs typeface="Arial"/>
            </a:endParaRPr>
          </a:p>
          <a:p>
            <a:pPr marL="173990">
              <a:lnSpc>
                <a:spcPts val="1050"/>
              </a:lnSpc>
            </a:pPr>
            <a:r>
              <a:rPr sz="900" spc="-4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responsabilidad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Arial"/>
                <a:cs typeface="Arial"/>
              </a:rPr>
              <a:t>social.</a:t>
            </a:r>
            <a:endParaRPr sz="9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2029645" y="2000514"/>
            <a:ext cx="1773555" cy="298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77850" algn="l"/>
                <a:tab pos="1760220" algn="l"/>
              </a:tabLst>
            </a:pPr>
            <a:r>
              <a:rPr sz="1750" u="heavy" spc="5" dirty="0">
                <a:solidFill>
                  <a:srgbClr val="594A42"/>
                </a:solidFill>
                <a:uFill>
                  <a:solidFill>
                    <a:srgbClr val="0E112E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750" u="heavy" spc="20" dirty="0">
                <a:solidFill>
                  <a:srgbClr val="594A42"/>
                </a:solidFill>
                <a:uFill>
                  <a:solidFill>
                    <a:srgbClr val="0E112E"/>
                  </a:solidFill>
                </a:uFill>
                <a:latin typeface="Trebuchet MS"/>
                <a:cs typeface="Trebuchet MS"/>
              </a:rPr>
              <a:t>OBJETIVO	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7390716" y="2376642"/>
            <a:ext cx="1562100" cy="1035050"/>
          </a:xfrm>
          <a:prstGeom prst="rect">
            <a:avLst/>
          </a:prstGeom>
          <a:solidFill>
            <a:srgbClr val="0E112E"/>
          </a:solidFill>
        </p:spPr>
        <p:txBody>
          <a:bodyPr vert="horz" wrap="square" lIns="0" tIns="50165" rIns="0" bIns="0" rtlCol="0">
            <a:spAutoFit/>
          </a:bodyPr>
          <a:lstStyle/>
          <a:p>
            <a:pPr marL="55244" marR="73660">
              <a:lnSpc>
                <a:spcPct val="100000"/>
              </a:lnSpc>
              <a:spcBef>
                <a:spcPts val="39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Aprender a reconocer la forma en que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los  jóvenes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conciben el mundo, lo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asimilan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y  lo comprenden. Este es un reto que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debe 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ser caminado conjuntamente,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jóvenes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adultos empoderados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en un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lenguaje 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común pueden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establecer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vínculos con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realidad social, crear compromisos y 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aprender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cuando la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palabra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cobra  significado para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todos.</a:t>
            </a:r>
            <a:endParaRPr sz="6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6740041" y="6114439"/>
            <a:ext cx="2004695" cy="97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Moviendo saberes,  combinando conocimiento</a:t>
            </a:r>
            <a:r>
              <a:rPr sz="125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e 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intercambiando ideas  aprendemos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ciencia y 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entendemos</a:t>
            </a:r>
            <a:r>
              <a:rPr sz="125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letras.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710885" y="6114439"/>
            <a:ext cx="2162810" cy="97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Hacer de una asignatura árida 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como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Etimología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una  experiencia de aprendizaje 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real, significativo, creativo y 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divertido.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709138" y="9979317"/>
            <a:ext cx="2065020" cy="97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Descubrir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y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aprender nuevas 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formas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compartir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el gusto  por aprender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matemáticas y 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olvidar el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viejo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paradigma de  que es una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materia</a:t>
            </a:r>
            <a:r>
              <a:rPr sz="125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difícil.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4208697" y="5413901"/>
            <a:ext cx="224282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Literatura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y ciencia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no están 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reñidos, simplemente se  complementan. Es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25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expresión  imaginativa del</a:t>
            </a:r>
            <a:r>
              <a:rPr sz="125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proyecto.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6767376" y="9966444"/>
            <a:ext cx="2136775" cy="97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taxonomía como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disciplina  biológica implica el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manejo y  comprensión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términos 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etimológicos para identificar 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correctamente a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las</a:t>
            </a:r>
            <a:r>
              <a:rPr sz="125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especies.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4191533" y="10465148"/>
            <a:ext cx="225171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terminología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de las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materias  científicas se ve sustentada</a:t>
            </a:r>
            <a:r>
              <a:rPr sz="125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por  las etimologías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y su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uso  </a:t>
            </a:r>
            <a:r>
              <a:rPr sz="1250" dirty="0">
                <a:solidFill>
                  <a:srgbClr val="231F20"/>
                </a:solidFill>
                <a:latin typeface="Arial"/>
                <a:cs typeface="Arial"/>
              </a:rPr>
              <a:t>cotidiano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en la</a:t>
            </a:r>
            <a:r>
              <a:rPr sz="125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Arial"/>
                <a:cs typeface="Arial"/>
              </a:rPr>
              <a:t>lengua.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4526186" y="6299522"/>
            <a:ext cx="1602105" cy="1602105"/>
          </a:xfrm>
          <a:custGeom>
            <a:avLst/>
            <a:gdLst/>
            <a:ahLst/>
            <a:cxnLst/>
            <a:rect l="l" t="t" r="r" b="b"/>
            <a:pathLst>
              <a:path w="1602105" h="1602104">
                <a:moveTo>
                  <a:pt x="800844" y="0"/>
                </a:moveTo>
                <a:lnTo>
                  <a:pt x="752059" y="1461"/>
                </a:lnTo>
                <a:lnTo>
                  <a:pt x="704048" y="5790"/>
                </a:lnTo>
                <a:lnTo>
                  <a:pt x="656892" y="12902"/>
                </a:lnTo>
                <a:lnTo>
                  <a:pt x="610678" y="22714"/>
                </a:lnTo>
                <a:lnTo>
                  <a:pt x="565488" y="35142"/>
                </a:lnTo>
                <a:lnTo>
                  <a:pt x="521405" y="50103"/>
                </a:lnTo>
                <a:lnTo>
                  <a:pt x="478515" y="67511"/>
                </a:lnTo>
                <a:lnTo>
                  <a:pt x="436900" y="87284"/>
                </a:lnTo>
                <a:lnTo>
                  <a:pt x="396644" y="109339"/>
                </a:lnTo>
                <a:lnTo>
                  <a:pt x="357832" y="133590"/>
                </a:lnTo>
                <a:lnTo>
                  <a:pt x="320547" y="159954"/>
                </a:lnTo>
                <a:lnTo>
                  <a:pt x="284872" y="188349"/>
                </a:lnTo>
                <a:lnTo>
                  <a:pt x="250892" y="218689"/>
                </a:lnTo>
                <a:lnTo>
                  <a:pt x="218690" y="250891"/>
                </a:lnTo>
                <a:lnTo>
                  <a:pt x="188349" y="284871"/>
                </a:lnTo>
                <a:lnTo>
                  <a:pt x="159955" y="320546"/>
                </a:lnTo>
                <a:lnTo>
                  <a:pt x="133591" y="357831"/>
                </a:lnTo>
                <a:lnTo>
                  <a:pt x="109339" y="396644"/>
                </a:lnTo>
                <a:lnTo>
                  <a:pt x="87285" y="436899"/>
                </a:lnTo>
                <a:lnTo>
                  <a:pt x="67512" y="478514"/>
                </a:lnTo>
                <a:lnTo>
                  <a:pt x="50103" y="521405"/>
                </a:lnTo>
                <a:lnTo>
                  <a:pt x="35143" y="565487"/>
                </a:lnTo>
                <a:lnTo>
                  <a:pt x="22714" y="610678"/>
                </a:lnTo>
                <a:lnTo>
                  <a:pt x="12902" y="656893"/>
                </a:lnTo>
                <a:lnTo>
                  <a:pt x="5790" y="704049"/>
                </a:lnTo>
                <a:lnTo>
                  <a:pt x="1461" y="752061"/>
                </a:lnTo>
                <a:lnTo>
                  <a:pt x="0" y="800846"/>
                </a:lnTo>
                <a:lnTo>
                  <a:pt x="1461" y="849631"/>
                </a:lnTo>
                <a:lnTo>
                  <a:pt x="5790" y="897642"/>
                </a:lnTo>
                <a:lnTo>
                  <a:pt x="12902" y="944797"/>
                </a:lnTo>
                <a:lnTo>
                  <a:pt x="22714" y="991011"/>
                </a:lnTo>
                <a:lnTo>
                  <a:pt x="35143" y="1036201"/>
                </a:lnTo>
                <a:lnTo>
                  <a:pt x="50103" y="1080283"/>
                </a:lnTo>
                <a:lnTo>
                  <a:pt x="67512" y="1123173"/>
                </a:lnTo>
                <a:lnTo>
                  <a:pt x="87285" y="1164787"/>
                </a:lnTo>
                <a:lnTo>
                  <a:pt x="109339" y="1205042"/>
                </a:lnTo>
                <a:lnTo>
                  <a:pt x="133591" y="1243854"/>
                </a:lnTo>
                <a:lnTo>
                  <a:pt x="159955" y="1281139"/>
                </a:lnTo>
                <a:lnTo>
                  <a:pt x="188349" y="1316813"/>
                </a:lnTo>
                <a:lnTo>
                  <a:pt x="218690" y="1350793"/>
                </a:lnTo>
                <a:lnTo>
                  <a:pt x="250892" y="1382995"/>
                </a:lnTo>
                <a:lnTo>
                  <a:pt x="284872" y="1413335"/>
                </a:lnTo>
                <a:lnTo>
                  <a:pt x="320547" y="1441729"/>
                </a:lnTo>
                <a:lnTo>
                  <a:pt x="357832" y="1468093"/>
                </a:lnTo>
                <a:lnTo>
                  <a:pt x="396644" y="1492344"/>
                </a:lnTo>
                <a:lnTo>
                  <a:pt x="436900" y="1514398"/>
                </a:lnTo>
                <a:lnTo>
                  <a:pt x="478515" y="1534171"/>
                </a:lnTo>
                <a:lnTo>
                  <a:pt x="521405" y="1551580"/>
                </a:lnTo>
                <a:lnTo>
                  <a:pt x="565488" y="1566540"/>
                </a:lnTo>
                <a:lnTo>
                  <a:pt x="610678" y="1578968"/>
                </a:lnTo>
                <a:lnTo>
                  <a:pt x="656892" y="1588780"/>
                </a:lnTo>
                <a:lnTo>
                  <a:pt x="704048" y="1595892"/>
                </a:lnTo>
                <a:lnTo>
                  <a:pt x="752059" y="1600221"/>
                </a:lnTo>
                <a:lnTo>
                  <a:pt x="800844" y="1601683"/>
                </a:lnTo>
                <a:lnTo>
                  <a:pt x="849630" y="1600221"/>
                </a:lnTo>
                <a:lnTo>
                  <a:pt x="897643" y="1595892"/>
                </a:lnTo>
                <a:lnTo>
                  <a:pt x="944799" y="1588780"/>
                </a:lnTo>
                <a:lnTo>
                  <a:pt x="991015" y="1578968"/>
                </a:lnTo>
                <a:lnTo>
                  <a:pt x="1036206" y="1566540"/>
                </a:lnTo>
                <a:lnTo>
                  <a:pt x="1080289" y="1551580"/>
                </a:lnTo>
                <a:lnTo>
                  <a:pt x="1123180" y="1534171"/>
                </a:lnTo>
                <a:lnTo>
                  <a:pt x="1164795" y="1514398"/>
                </a:lnTo>
                <a:lnTo>
                  <a:pt x="1205051" y="1492344"/>
                </a:lnTo>
                <a:lnTo>
                  <a:pt x="1243864" y="1468093"/>
                </a:lnTo>
                <a:lnTo>
                  <a:pt x="1281150" y="1441729"/>
                </a:lnTo>
                <a:lnTo>
                  <a:pt x="1316825" y="1413335"/>
                </a:lnTo>
                <a:lnTo>
                  <a:pt x="1350806" y="1382995"/>
                </a:lnTo>
                <a:lnTo>
                  <a:pt x="1383008" y="1350793"/>
                </a:lnTo>
                <a:lnTo>
                  <a:pt x="1413349" y="1316813"/>
                </a:lnTo>
                <a:lnTo>
                  <a:pt x="1441743" y="1281139"/>
                </a:lnTo>
                <a:lnTo>
                  <a:pt x="1468108" y="1243854"/>
                </a:lnTo>
                <a:lnTo>
                  <a:pt x="1492359" y="1205042"/>
                </a:lnTo>
                <a:lnTo>
                  <a:pt x="1514414" y="1164787"/>
                </a:lnTo>
                <a:lnTo>
                  <a:pt x="1534187" y="1123173"/>
                </a:lnTo>
                <a:lnTo>
                  <a:pt x="1551596" y="1080283"/>
                </a:lnTo>
                <a:lnTo>
                  <a:pt x="1566556" y="1036201"/>
                </a:lnTo>
                <a:lnTo>
                  <a:pt x="1578984" y="991011"/>
                </a:lnTo>
                <a:lnTo>
                  <a:pt x="1588797" y="944797"/>
                </a:lnTo>
                <a:lnTo>
                  <a:pt x="1595909" y="897642"/>
                </a:lnTo>
                <a:lnTo>
                  <a:pt x="1600238" y="849631"/>
                </a:lnTo>
                <a:lnTo>
                  <a:pt x="1601699" y="800846"/>
                </a:lnTo>
                <a:lnTo>
                  <a:pt x="1600238" y="752061"/>
                </a:lnTo>
                <a:lnTo>
                  <a:pt x="1595909" y="704049"/>
                </a:lnTo>
                <a:lnTo>
                  <a:pt x="1588797" y="656893"/>
                </a:lnTo>
                <a:lnTo>
                  <a:pt x="1578984" y="610678"/>
                </a:lnTo>
                <a:lnTo>
                  <a:pt x="1566556" y="565487"/>
                </a:lnTo>
                <a:lnTo>
                  <a:pt x="1551596" y="521405"/>
                </a:lnTo>
                <a:lnTo>
                  <a:pt x="1534187" y="478514"/>
                </a:lnTo>
                <a:lnTo>
                  <a:pt x="1514414" y="436899"/>
                </a:lnTo>
                <a:lnTo>
                  <a:pt x="1492359" y="396644"/>
                </a:lnTo>
                <a:lnTo>
                  <a:pt x="1468108" y="357831"/>
                </a:lnTo>
                <a:lnTo>
                  <a:pt x="1441743" y="320546"/>
                </a:lnTo>
                <a:lnTo>
                  <a:pt x="1413349" y="284871"/>
                </a:lnTo>
                <a:lnTo>
                  <a:pt x="1383008" y="250891"/>
                </a:lnTo>
                <a:lnTo>
                  <a:pt x="1350806" y="218689"/>
                </a:lnTo>
                <a:lnTo>
                  <a:pt x="1316825" y="188349"/>
                </a:lnTo>
                <a:lnTo>
                  <a:pt x="1281150" y="159954"/>
                </a:lnTo>
                <a:lnTo>
                  <a:pt x="1243864" y="133590"/>
                </a:lnTo>
                <a:lnTo>
                  <a:pt x="1205051" y="109339"/>
                </a:lnTo>
                <a:lnTo>
                  <a:pt x="1164795" y="87284"/>
                </a:lnTo>
                <a:lnTo>
                  <a:pt x="1123180" y="67511"/>
                </a:lnTo>
                <a:lnTo>
                  <a:pt x="1080289" y="50103"/>
                </a:lnTo>
                <a:lnTo>
                  <a:pt x="1036206" y="35142"/>
                </a:lnTo>
                <a:lnTo>
                  <a:pt x="991015" y="22714"/>
                </a:lnTo>
                <a:lnTo>
                  <a:pt x="944799" y="12902"/>
                </a:lnTo>
                <a:lnTo>
                  <a:pt x="897643" y="5790"/>
                </a:lnTo>
                <a:lnTo>
                  <a:pt x="849630" y="1461"/>
                </a:lnTo>
                <a:lnTo>
                  <a:pt x="800844" y="0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678809" y="6452144"/>
            <a:ext cx="1296670" cy="1296670"/>
          </a:xfrm>
          <a:custGeom>
            <a:avLst/>
            <a:gdLst/>
            <a:ahLst/>
            <a:cxnLst/>
            <a:rect l="l" t="t" r="r" b="b"/>
            <a:pathLst>
              <a:path w="1296669" h="1296670">
                <a:moveTo>
                  <a:pt x="648221" y="0"/>
                </a:moveTo>
                <a:lnTo>
                  <a:pt x="599843" y="1777"/>
                </a:lnTo>
                <a:lnTo>
                  <a:pt x="552432" y="7028"/>
                </a:lnTo>
                <a:lnTo>
                  <a:pt x="506111" y="15625"/>
                </a:lnTo>
                <a:lnTo>
                  <a:pt x="461007" y="27444"/>
                </a:lnTo>
                <a:lnTo>
                  <a:pt x="417244" y="42360"/>
                </a:lnTo>
                <a:lnTo>
                  <a:pt x="374948" y="60247"/>
                </a:lnTo>
                <a:lnTo>
                  <a:pt x="334245" y="80979"/>
                </a:lnTo>
                <a:lnTo>
                  <a:pt x="295259" y="104432"/>
                </a:lnTo>
                <a:lnTo>
                  <a:pt x="258116" y="130480"/>
                </a:lnTo>
                <a:lnTo>
                  <a:pt x="222941" y="158997"/>
                </a:lnTo>
                <a:lnTo>
                  <a:pt x="189860" y="189859"/>
                </a:lnTo>
                <a:lnTo>
                  <a:pt x="158998" y="222940"/>
                </a:lnTo>
                <a:lnTo>
                  <a:pt x="130481" y="258115"/>
                </a:lnTo>
                <a:lnTo>
                  <a:pt x="104433" y="295258"/>
                </a:lnTo>
                <a:lnTo>
                  <a:pt x="80980" y="334244"/>
                </a:lnTo>
                <a:lnTo>
                  <a:pt x="60247" y="374948"/>
                </a:lnTo>
                <a:lnTo>
                  <a:pt x="42361" y="417244"/>
                </a:lnTo>
                <a:lnTo>
                  <a:pt x="27445" y="461007"/>
                </a:lnTo>
                <a:lnTo>
                  <a:pt x="15625" y="506112"/>
                </a:lnTo>
                <a:lnTo>
                  <a:pt x="7028" y="552433"/>
                </a:lnTo>
                <a:lnTo>
                  <a:pt x="1778" y="599846"/>
                </a:lnTo>
                <a:lnTo>
                  <a:pt x="0" y="648224"/>
                </a:lnTo>
                <a:lnTo>
                  <a:pt x="1778" y="696601"/>
                </a:lnTo>
                <a:lnTo>
                  <a:pt x="7028" y="744013"/>
                </a:lnTo>
                <a:lnTo>
                  <a:pt x="15625" y="790333"/>
                </a:lnTo>
                <a:lnTo>
                  <a:pt x="27445" y="835438"/>
                </a:lnTo>
                <a:lnTo>
                  <a:pt x="42361" y="879200"/>
                </a:lnTo>
                <a:lnTo>
                  <a:pt x="60247" y="921496"/>
                </a:lnTo>
                <a:lnTo>
                  <a:pt x="80980" y="962199"/>
                </a:lnTo>
                <a:lnTo>
                  <a:pt x="104433" y="1001185"/>
                </a:lnTo>
                <a:lnTo>
                  <a:pt x="130481" y="1038327"/>
                </a:lnTo>
                <a:lnTo>
                  <a:pt x="158998" y="1073501"/>
                </a:lnTo>
                <a:lnTo>
                  <a:pt x="189860" y="1106582"/>
                </a:lnTo>
                <a:lnTo>
                  <a:pt x="222941" y="1137443"/>
                </a:lnTo>
                <a:lnTo>
                  <a:pt x="258116" y="1165960"/>
                </a:lnTo>
                <a:lnTo>
                  <a:pt x="295259" y="1192008"/>
                </a:lnTo>
                <a:lnTo>
                  <a:pt x="334245" y="1215460"/>
                </a:lnTo>
                <a:lnTo>
                  <a:pt x="374948" y="1236192"/>
                </a:lnTo>
                <a:lnTo>
                  <a:pt x="417244" y="1254079"/>
                </a:lnTo>
                <a:lnTo>
                  <a:pt x="461007" y="1268994"/>
                </a:lnTo>
                <a:lnTo>
                  <a:pt x="506111" y="1280813"/>
                </a:lnTo>
                <a:lnTo>
                  <a:pt x="552432" y="1289410"/>
                </a:lnTo>
                <a:lnTo>
                  <a:pt x="599843" y="1294661"/>
                </a:lnTo>
                <a:lnTo>
                  <a:pt x="648221" y="1296439"/>
                </a:lnTo>
                <a:lnTo>
                  <a:pt x="696599" y="1294661"/>
                </a:lnTo>
                <a:lnTo>
                  <a:pt x="744012" y="1289410"/>
                </a:lnTo>
                <a:lnTo>
                  <a:pt x="790333" y="1280813"/>
                </a:lnTo>
                <a:lnTo>
                  <a:pt x="835438" y="1268994"/>
                </a:lnTo>
                <a:lnTo>
                  <a:pt x="879201" y="1254079"/>
                </a:lnTo>
                <a:lnTo>
                  <a:pt x="921497" y="1236192"/>
                </a:lnTo>
                <a:lnTo>
                  <a:pt x="962201" y="1215460"/>
                </a:lnTo>
                <a:lnTo>
                  <a:pt x="1001187" y="1192008"/>
                </a:lnTo>
                <a:lnTo>
                  <a:pt x="1038330" y="1165960"/>
                </a:lnTo>
                <a:lnTo>
                  <a:pt x="1073504" y="1137443"/>
                </a:lnTo>
                <a:lnTo>
                  <a:pt x="1106585" y="1106582"/>
                </a:lnTo>
                <a:lnTo>
                  <a:pt x="1137446" y="1073501"/>
                </a:lnTo>
                <a:lnTo>
                  <a:pt x="1165964" y="1038327"/>
                </a:lnTo>
                <a:lnTo>
                  <a:pt x="1192011" y="1001185"/>
                </a:lnTo>
                <a:lnTo>
                  <a:pt x="1215464" y="962199"/>
                </a:lnTo>
                <a:lnTo>
                  <a:pt x="1236196" y="921496"/>
                </a:lnTo>
                <a:lnTo>
                  <a:pt x="1254082" y="879200"/>
                </a:lnTo>
                <a:lnTo>
                  <a:pt x="1268997" y="835438"/>
                </a:lnTo>
                <a:lnTo>
                  <a:pt x="1280816" y="790333"/>
                </a:lnTo>
                <a:lnTo>
                  <a:pt x="1289413" y="744013"/>
                </a:lnTo>
                <a:lnTo>
                  <a:pt x="1294664" y="696601"/>
                </a:lnTo>
                <a:lnTo>
                  <a:pt x="1296442" y="648224"/>
                </a:lnTo>
                <a:lnTo>
                  <a:pt x="1294664" y="599846"/>
                </a:lnTo>
                <a:lnTo>
                  <a:pt x="1289413" y="552433"/>
                </a:lnTo>
                <a:lnTo>
                  <a:pt x="1280816" y="506112"/>
                </a:lnTo>
                <a:lnTo>
                  <a:pt x="1268997" y="461007"/>
                </a:lnTo>
                <a:lnTo>
                  <a:pt x="1254082" y="417244"/>
                </a:lnTo>
                <a:lnTo>
                  <a:pt x="1236196" y="374948"/>
                </a:lnTo>
                <a:lnTo>
                  <a:pt x="1215464" y="334244"/>
                </a:lnTo>
                <a:lnTo>
                  <a:pt x="1192011" y="295258"/>
                </a:lnTo>
                <a:lnTo>
                  <a:pt x="1165964" y="258115"/>
                </a:lnTo>
                <a:lnTo>
                  <a:pt x="1137446" y="222940"/>
                </a:lnTo>
                <a:lnTo>
                  <a:pt x="1106585" y="189859"/>
                </a:lnTo>
                <a:lnTo>
                  <a:pt x="1073504" y="158997"/>
                </a:lnTo>
                <a:lnTo>
                  <a:pt x="1038330" y="130480"/>
                </a:lnTo>
                <a:lnTo>
                  <a:pt x="1001187" y="104432"/>
                </a:lnTo>
                <a:lnTo>
                  <a:pt x="962201" y="80979"/>
                </a:lnTo>
                <a:lnTo>
                  <a:pt x="921497" y="60247"/>
                </a:lnTo>
                <a:lnTo>
                  <a:pt x="879201" y="42360"/>
                </a:lnTo>
                <a:lnTo>
                  <a:pt x="835438" y="27444"/>
                </a:lnTo>
                <a:lnTo>
                  <a:pt x="790333" y="15625"/>
                </a:lnTo>
                <a:lnTo>
                  <a:pt x="744012" y="7028"/>
                </a:lnTo>
                <a:lnTo>
                  <a:pt x="696599" y="1777"/>
                </a:lnTo>
                <a:lnTo>
                  <a:pt x="648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14762446" y="6729495"/>
            <a:ext cx="1129665" cy="95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95"/>
              </a:spcBef>
            </a:pPr>
            <a:r>
              <a:rPr sz="2000" b="1" spc="-605" dirty="0">
                <a:solidFill>
                  <a:srgbClr val="231F20"/>
                </a:solidFill>
                <a:latin typeface="Trebuchet MS"/>
                <a:cs typeface="Trebuchet MS"/>
              </a:rPr>
              <a:t>EMPODERAMIEN</a:t>
            </a:r>
            <a:r>
              <a:rPr sz="2000" b="1" spc="-67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2000" b="1" spc="-430" dirty="0">
                <a:solidFill>
                  <a:srgbClr val="231F20"/>
                </a:solidFill>
                <a:latin typeface="Trebuchet MS"/>
                <a:cs typeface="Trebuchet MS"/>
              </a:rPr>
              <a:t>O  </a:t>
            </a:r>
            <a:r>
              <a:rPr sz="2000" b="1" spc="-560" dirty="0">
                <a:solidFill>
                  <a:srgbClr val="231F20"/>
                </a:solidFill>
                <a:latin typeface="Trebuchet MS"/>
                <a:cs typeface="Trebuchet MS"/>
              </a:rPr>
              <a:t>VS</a:t>
            </a:r>
            <a:endParaRPr sz="2000">
              <a:latin typeface="Trebuchet MS"/>
              <a:cs typeface="Trebuchet MS"/>
            </a:endParaRPr>
          </a:p>
          <a:p>
            <a:pPr marL="6985" algn="ctr">
              <a:lnSpc>
                <a:spcPct val="100000"/>
              </a:lnSpc>
              <a:spcBef>
                <a:spcPts val="30"/>
              </a:spcBef>
            </a:pPr>
            <a:r>
              <a:rPr sz="2000" b="1" spc="-525" dirty="0">
                <a:solidFill>
                  <a:srgbClr val="231F20"/>
                </a:solidFill>
                <a:latin typeface="Trebuchet MS"/>
                <a:cs typeface="Trebuchet MS"/>
              </a:rPr>
              <a:t>RESISTENCIA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7133163" y="7448770"/>
            <a:ext cx="1527533" cy="1828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566606" y="0"/>
            <a:ext cx="322580" cy="808355"/>
          </a:xfrm>
          <a:custGeom>
            <a:avLst/>
            <a:gdLst/>
            <a:ahLst/>
            <a:cxnLst/>
            <a:rect l="l" t="t" r="r" b="b"/>
            <a:pathLst>
              <a:path w="322580" h="808355">
                <a:moveTo>
                  <a:pt x="0" y="808129"/>
                </a:moveTo>
                <a:lnTo>
                  <a:pt x="322348" y="808129"/>
                </a:lnTo>
                <a:lnTo>
                  <a:pt x="322348" y="0"/>
                </a:lnTo>
                <a:lnTo>
                  <a:pt x="0" y="0"/>
                </a:lnTo>
                <a:lnTo>
                  <a:pt x="0" y="808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804953" y="2376638"/>
            <a:ext cx="1585758" cy="10345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533683" y="8002554"/>
            <a:ext cx="1586865" cy="1894839"/>
          </a:xfrm>
          <a:custGeom>
            <a:avLst/>
            <a:gdLst/>
            <a:ahLst/>
            <a:cxnLst/>
            <a:rect l="l" t="t" r="r" b="b"/>
            <a:pathLst>
              <a:path w="1586865" h="1894840">
                <a:moveTo>
                  <a:pt x="0" y="1894212"/>
                </a:moveTo>
                <a:lnTo>
                  <a:pt x="1586689" y="1894212"/>
                </a:lnTo>
                <a:lnTo>
                  <a:pt x="1586689" y="0"/>
                </a:lnTo>
                <a:lnTo>
                  <a:pt x="0" y="0"/>
                </a:lnTo>
                <a:lnTo>
                  <a:pt x="0" y="1894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14601096" y="9824272"/>
            <a:ext cx="810260" cy="48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50" spc="-5" dirty="0">
                <a:latin typeface="Arial"/>
                <a:cs typeface="Arial"/>
              </a:rPr>
              <a:t>https://mail.google.com/mail/u/0/#inbox/16419523f824d90b?projector=1&amp;messagePartId=0.1</a:t>
            </a:r>
            <a:endParaRPr sz="1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6027040" y="9824272"/>
            <a:ext cx="40005" cy="48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50" spc="-5" dirty="0">
                <a:latin typeface="Arial"/>
                <a:cs typeface="Arial"/>
              </a:rPr>
              <a:t>1/</a:t>
            </a:r>
            <a:r>
              <a:rPr sz="150" spc="5" dirty="0">
                <a:latin typeface="Arial"/>
                <a:cs typeface="Arial"/>
              </a:rPr>
              <a:t>1</a:t>
            </a:r>
            <a:endParaRPr sz="15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4599178" y="8051007"/>
            <a:ext cx="1477124" cy="17182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1705434" y="5546599"/>
            <a:ext cx="2245995" cy="491490"/>
          </a:xfrm>
          <a:custGeom>
            <a:avLst/>
            <a:gdLst/>
            <a:ahLst/>
            <a:cxnLst/>
            <a:rect l="l" t="t" r="r" b="b"/>
            <a:pathLst>
              <a:path w="2245994" h="491489">
                <a:moveTo>
                  <a:pt x="0" y="490925"/>
                </a:moveTo>
                <a:lnTo>
                  <a:pt x="2245834" y="490925"/>
                </a:lnTo>
                <a:lnTo>
                  <a:pt x="2245834" y="0"/>
                </a:lnTo>
                <a:lnTo>
                  <a:pt x="0" y="0"/>
                </a:lnTo>
                <a:lnTo>
                  <a:pt x="0" y="490925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11705434" y="5574298"/>
            <a:ext cx="2245995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135"/>
              </a:spcBef>
            </a:pPr>
            <a:r>
              <a:rPr sz="2350" b="1" spc="20" dirty="0">
                <a:solidFill>
                  <a:srgbClr val="FFFFFF"/>
                </a:solidFill>
                <a:latin typeface="Trebuchet MS"/>
                <a:cs typeface="Trebuchet MS"/>
              </a:rPr>
              <a:t>ETIMOLOGÍAS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6752746" y="5546599"/>
            <a:ext cx="2245995" cy="491490"/>
          </a:xfrm>
          <a:custGeom>
            <a:avLst/>
            <a:gdLst/>
            <a:ahLst/>
            <a:cxnLst/>
            <a:rect l="l" t="t" r="r" b="b"/>
            <a:pathLst>
              <a:path w="2245994" h="491489">
                <a:moveTo>
                  <a:pt x="0" y="490925"/>
                </a:moveTo>
                <a:lnTo>
                  <a:pt x="2245843" y="490925"/>
                </a:lnTo>
                <a:lnTo>
                  <a:pt x="2245843" y="0"/>
                </a:lnTo>
                <a:lnTo>
                  <a:pt x="0" y="0"/>
                </a:lnTo>
                <a:lnTo>
                  <a:pt x="0" y="490925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16752746" y="5574303"/>
            <a:ext cx="2245995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26415">
              <a:lnSpc>
                <a:spcPct val="100000"/>
              </a:lnSpc>
              <a:spcBef>
                <a:spcPts val="135"/>
              </a:spcBef>
            </a:pPr>
            <a:r>
              <a:rPr sz="2350" b="1" spc="20" dirty="0">
                <a:solidFill>
                  <a:srgbClr val="FFFFFF"/>
                </a:solidFill>
                <a:latin typeface="Trebuchet MS"/>
                <a:cs typeface="Trebuchet MS"/>
              </a:rPr>
              <a:t>QUÍMICA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4204111" y="4843064"/>
            <a:ext cx="2245995" cy="491490"/>
          </a:xfrm>
          <a:custGeom>
            <a:avLst/>
            <a:gdLst/>
            <a:ahLst/>
            <a:cxnLst/>
            <a:rect l="l" t="t" r="r" b="b"/>
            <a:pathLst>
              <a:path w="2245994" h="491489">
                <a:moveTo>
                  <a:pt x="0" y="490912"/>
                </a:moveTo>
                <a:lnTo>
                  <a:pt x="2245847" y="490912"/>
                </a:lnTo>
                <a:lnTo>
                  <a:pt x="2245847" y="0"/>
                </a:lnTo>
                <a:lnTo>
                  <a:pt x="0" y="0"/>
                </a:lnTo>
                <a:lnTo>
                  <a:pt x="0" y="490912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14204111" y="4861768"/>
            <a:ext cx="2245995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9715">
              <a:lnSpc>
                <a:spcPct val="100000"/>
              </a:lnSpc>
              <a:spcBef>
                <a:spcPts val="135"/>
              </a:spcBef>
            </a:pPr>
            <a:r>
              <a:rPr sz="2350" b="1" spc="-5" dirty="0">
                <a:solidFill>
                  <a:srgbClr val="FFFFFF"/>
                </a:solidFill>
                <a:latin typeface="Trebuchet MS"/>
                <a:cs typeface="Trebuchet MS"/>
              </a:rPr>
              <a:t>LITERATURA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1705434" y="9405849"/>
            <a:ext cx="2245995" cy="491490"/>
          </a:xfrm>
          <a:custGeom>
            <a:avLst/>
            <a:gdLst/>
            <a:ahLst/>
            <a:cxnLst/>
            <a:rect l="l" t="t" r="r" b="b"/>
            <a:pathLst>
              <a:path w="2245994" h="491490">
                <a:moveTo>
                  <a:pt x="0" y="490916"/>
                </a:moveTo>
                <a:lnTo>
                  <a:pt x="2245834" y="490916"/>
                </a:lnTo>
                <a:lnTo>
                  <a:pt x="2245834" y="0"/>
                </a:lnTo>
                <a:lnTo>
                  <a:pt x="0" y="0"/>
                </a:lnTo>
                <a:lnTo>
                  <a:pt x="0" y="490916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11705434" y="9433550"/>
            <a:ext cx="2245995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135"/>
              </a:spcBef>
            </a:pPr>
            <a:r>
              <a:rPr sz="2350" b="1" dirty="0">
                <a:solidFill>
                  <a:srgbClr val="FFFFFF"/>
                </a:solidFill>
                <a:latin typeface="Trebuchet MS"/>
                <a:cs typeface="Trebuchet MS"/>
              </a:rPr>
              <a:t>MATEMÁTICAS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6752746" y="9405849"/>
            <a:ext cx="2245995" cy="491490"/>
          </a:xfrm>
          <a:custGeom>
            <a:avLst/>
            <a:gdLst/>
            <a:ahLst/>
            <a:cxnLst/>
            <a:rect l="l" t="t" r="r" b="b"/>
            <a:pathLst>
              <a:path w="2245994" h="491490">
                <a:moveTo>
                  <a:pt x="0" y="490916"/>
                </a:moveTo>
                <a:lnTo>
                  <a:pt x="2245834" y="490916"/>
                </a:lnTo>
                <a:lnTo>
                  <a:pt x="2245834" y="0"/>
                </a:lnTo>
                <a:lnTo>
                  <a:pt x="0" y="0"/>
                </a:lnTo>
                <a:lnTo>
                  <a:pt x="0" y="490916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16752746" y="9433550"/>
            <a:ext cx="2245995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53390">
              <a:lnSpc>
                <a:spcPct val="100000"/>
              </a:lnSpc>
              <a:spcBef>
                <a:spcPts val="135"/>
              </a:spcBef>
            </a:pPr>
            <a:r>
              <a:rPr sz="2350" b="1" spc="15" dirty="0">
                <a:solidFill>
                  <a:srgbClr val="FFFFFF"/>
                </a:solidFill>
                <a:latin typeface="Trebuchet MS"/>
                <a:cs typeface="Trebuchet MS"/>
              </a:rPr>
              <a:t>BIOLOGÍA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4204111" y="9896767"/>
            <a:ext cx="2245995" cy="491490"/>
          </a:xfrm>
          <a:custGeom>
            <a:avLst/>
            <a:gdLst/>
            <a:ahLst/>
            <a:cxnLst/>
            <a:rect l="l" t="t" r="r" b="b"/>
            <a:pathLst>
              <a:path w="2245994" h="491490">
                <a:moveTo>
                  <a:pt x="0" y="490916"/>
                </a:moveTo>
                <a:lnTo>
                  <a:pt x="2245834" y="490916"/>
                </a:lnTo>
                <a:lnTo>
                  <a:pt x="2245834" y="0"/>
                </a:lnTo>
                <a:lnTo>
                  <a:pt x="0" y="0"/>
                </a:lnTo>
                <a:lnTo>
                  <a:pt x="0" y="490916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14204111" y="9915475"/>
            <a:ext cx="2245995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64845">
              <a:lnSpc>
                <a:spcPct val="100000"/>
              </a:lnSpc>
              <a:spcBef>
                <a:spcPts val="135"/>
              </a:spcBef>
            </a:pPr>
            <a:r>
              <a:rPr sz="2350" b="1" spc="15" dirty="0">
                <a:solidFill>
                  <a:srgbClr val="FFFFFF"/>
                </a:solidFill>
                <a:latin typeface="Trebuchet MS"/>
                <a:cs typeface="Trebuchet MS"/>
              </a:rPr>
              <a:t>SALUD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3790271" y="2376638"/>
            <a:ext cx="1904542" cy="10999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880727" y="4490734"/>
            <a:ext cx="1900581" cy="8681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6899056" y="4266948"/>
            <a:ext cx="1880033" cy="1033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3663677" y="2125042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26594"/>
                </a:moveTo>
                <a:lnTo>
                  <a:pt x="126589" y="126594"/>
                </a:lnTo>
                <a:lnTo>
                  <a:pt x="126589" y="0"/>
                </a:lnTo>
                <a:lnTo>
                  <a:pt x="0" y="0"/>
                </a:lnTo>
                <a:lnTo>
                  <a:pt x="0" y="126594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8799919" y="2125042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26594"/>
                </a:moveTo>
                <a:lnTo>
                  <a:pt x="126589" y="126594"/>
                </a:lnTo>
                <a:lnTo>
                  <a:pt x="126589" y="0"/>
                </a:lnTo>
                <a:lnTo>
                  <a:pt x="0" y="0"/>
                </a:lnTo>
                <a:lnTo>
                  <a:pt x="0" y="126594"/>
                </a:lnTo>
                <a:close/>
              </a:path>
            </a:pathLst>
          </a:custGeom>
          <a:solidFill>
            <a:srgbClr val="0E11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4253157" y="499221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4253157" y="4903946"/>
            <a:ext cx="11430" cy="82550"/>
          </a:xfrm>
          <a:custGeom>
            <a:avLst/>
            <a:gdLst/>
            <a:ahLst/>
            <a:cxnLst/>
            <a:rect l="l" t="t" r="r" b="b"/>
            <a:pathLst>
              <a:path w="11430" h="82550">
                <a:moveTo>
                  <a:pt x="0" y="82550"/>
                </a:moveTo>
                <a:lnTo>
                  <a:pt x="10879" y="82550"/>
                </a:lnTo>
                <a:lnTo>
                  <a:pt x="10879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4253157" y="489823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4346997" y="4903505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30" h="83185">
                <a:moveTo>
                  <a:pt x="10879" y="0"/>
                </a:moveTo>
                <a:lnTo>
                  <a:pt x="0" y="0"/>
                </a:lnTo>
                <a:lnTo>
                  <a:pt x="0" y="82968"/>
                </a:lnTo>
                <a:lnTo>
                  <a:pt x="10879" y="82968"/>
                </a:lnTo>
                <a:lnTo>
                  <a:pt x="10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1746302" y="568690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1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1746302" y="5598636"/>
            <a:ext cx="11430" cy="82550"/>
          </a:xfrm>
          <a:custGeom>
            <a:avLst/>
            <a:gdLst/>
            <a:ahLst/>
            <a:cxnLst/>
            <a:rect l="l" t="t" r="r" b="b"/>
            <a:pathLst>
              <a:path w="11429" h="82550">
                <a:moveTo>
                  <a:pt x="0" y="82549"/>
                </a:moveTo>
                <a:lnTo>
                  <a:pt x="10879" y="82549"/>
                </a:lnTo>
                <a:lnTo>
                  <a:pt x="10879" y="0"/>
                </a:lnTo>
                <a:lnTo>
                  <a:pt x="0" y="0"/>
                </a:lnTo>
                <a:lnTo>
                  <a:pt x="0" y="825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1746302" y="559292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1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1840142" y="5598526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29" h="83185">
                <a:moveTo>
                  <a:pt x="10879" y="0"/>
                </a:moveTo>
                <a:lnTo>
                  <a:pt x="0" y="0"/>
                </a:lnTo>
                <a:lnTo>
                  <a:pt x="0" y="82968"/>
                </a:lnTo>
                <a:lnTo>
                  <a:pt x="10879" y="82968"/>
                </a:lnTo>
                <a:lnTo>
                  <a:pt x="10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6795049" y="568690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2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6795049" y="5598636"/>
            <a:ext cx="11430" cy="82550"/>
          </a:xfrm>
          <a:custGeom>
            <a:avLst/>
            <a:gdLst/>
            <a:ahLst/>
            <a:cxnLst/>
            <a:rect l="l" t="t" r="r" b="b"/>
            <a:pathLst>
              <a:path w="11430" h="82550">
                <a:moveTo>
                  <a:pt x="0" y="82549"/>
                </a:moveTo>
                <a:lnTo>
                  <a:pt x="10879" y="82549"/>
                </a:lnTo>
                <a:lnTo>
                  <a:pt x="10879" y="0"/>
                </a:lnTo>
                <a:lnTo>
                  <a:pt x="0" y="0"/>
                </a:lnTo>
                <a:lnTo>
                  <a:pt x="0" y="825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6795049" y="559292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2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6888899" y="5598526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30" h="83185">
                <a:moveTo>
                  <a:pt x="10879" y="0"/>
                </a:moveTo>
                <a:lnTo>
                  <a:pt x="0" y="0"/>
                </a:lnTo>
                <a:lnTo>
                  <a:pt x="0" y="82968"/>
                </a:lnTo>
                <a:lnTo>
                  <a:pt x="10879" y="82968"/>
                </a:lnTo>
                <a:lnTo>
                  <a:pt x="10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6795049" y="9547066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29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6795049" y="9458166"/>
            <a:ext cx="11430" cy="83820"/>
          </a:xfrm>
          <a:custGeom>
            <a:avLst/>
            <a:gdLst/>
            <a:ahLst/>
            <a:cxnLst/>
            <a:rect l="l" t="t" r="r" b="b"/>
            <a:pathLst>
              <a:path w="11430" h="83820">
                <a:moveTo>
                  <a:pt x="0" y="83820"/>
                </a:moveTo>
                <a:lnTo>
                  <a:pt x="10879" y="83820"/>
                </a:lnTo>
                <a:lnTo>
                  <a:pt x="10879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6795049" y="9453086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29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6888899" y="9458394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30" h="83184">
                <a:moveTo>
                  <a:pt x="10879" y="0"/>
                </a:moveTo>
                <a:lnTo>
                  <a:pt x="0" y="0"/>
                </a:lnTo>
                <a:lnTo>
                  <a:pt x="0" y="82968"/>
                </a:lnTo>
                <a:lnTo>
                  <a:pt x="10879" y="82968"/>
                </a:lnTo>
                <a:lnTo>
                  <a:pt x="10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1747705" y="9547066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29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1747705" y="9458166"/>
            <a:ext cx="11430" cy="83820"/>
          </a:xfrm>
          <a:custGeom>
            <a:avLst/>
            <a:gdLst/>
            <a:ahLst/>
            <a:cxnLst/>
            <a:rect l="l" t="t" r="r" b="b"/>
            <a:pathLst>
              <a:path w="11429" h="83820">
                <a:moveTo>
                  <a:pt x="0" y="83820"/>
                </a:moveTo>
                <a:lnTo>
                  <a:pt x="10879" y="83820"/>
                </a:lnTo>
                <a:lnTo>
                  <a:pt x="10879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1747705" y="9453086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29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1841555" y="9458394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29" h="83184">
                <a:moveTo>
                  <a:pt x="10879" y="0"/>
                </a:moveTo>
                <a:lnTo>
                  <a:pt x="0" y="0"/>
                </a:lnTo>
                <a:lnTo>
                  <a:pt x="0" y="82968"/>
                </a:lnTo>
                <a:lnTo>
                  <a:pt x="10879" y="82968"/>
                </a:lnTo>
                <a:lnTo>
                  <a:pt x="10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4253126" y="1003919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4253126" y="9950925"/>
            <a:ext cx="11430" cy="82550"/>
          </a:xfrm>
          <a:custGeom>
            <a:avLst/>
            <a:gdLst/>
            <a:ahLst/>
            <a:cxnLst/>
            <a:rect l="l" t="t" r="r" b="b"/>
            <a:pathLst>
              <a:path w="11430" h="82550">
                <a:moveTo>
                  <a:pt x="0" y="82549"/>
                </a:moveTo>
                <a:lnTo>
                  <a:pt x="10879" y="82549"/>
                </a:lnTo>
                <a:lnTo>
                  <a:pt x="10879" y="0"/>
                </a:lnTo>
                <a:lnTo>
                  <a:pt x="0" y="0"/>
                </a:lnTo>
                <a:lnTo>
                  <a:pt x="0" y="825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4253126" y="994521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1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4346966" y="9950623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30" h="83184">
                <a:moveTo>
                  <a:pt x="10879" y="0"/>
                </a:moveTo>
                <a:lnTo>
                  <a:pt x="0" y="0"/>
                </a:lnTo>
                <a:lnTo>
                  <a:pt x="0" y="82968"/>
                </a:lnTo>
                <a:lnTo>
                  <a:pt x="10879" y="82968"/>
                </a:lnTo>
                <a:lnTo>
                  <a:pt x="10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16423" y="4940028"/>
            <a:ext cx="7281545" cy="804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100" dirty="0">
                <a:solidFill>
                  <a:srgbClr val="005493"/>
                </a:solidFill>
                <a:latin typeface="Book Antiqua"/>
                <a:cs typeface="Book Antiqua"/>
              </a:rPr>
              <a:t>SESIÓN</a:t>
            </a:r>
            <a:r>
              <a:rPr sz="5100" spc="-40" dirty="0">
                <a:solidFill>
                  <a:srgbClr val="005493"/>
                </a:solidFill>
                <a:latin typeface="Book Antiqua"/>
                <a:cs typeface="Book Antiqua"/>
              </a:rPr>
              <a:t> </a:t>
            </a:r>
            <a:r>
              <a:rPr sz="5100" spc="-5" dirty="0">
                <a:solidFill>
                  <a:srgbClr val="005493"/>
                </a:solidFill>
                <a:latin typeface="Book Antiqua"/>
                <a:cs typeface="Book Antiqua"/>
              </a:rPr>
              <a:t>FOTOGRÁFICA</a:t>
            </a:r>
            <a:endParaRPr sz="51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37304" y="7432099"/>
            <a:ext cx="323151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i="1" spc="-80" dirty="0">
                <a:solidFill>
                  <a:srgbClr val="5C86B9"/>
                </a:solidFill>
                <a:latin typeface="Palatino Linotype"/>
                <a:cs typeface="Palatino Linotype"/>
              </a:rPr>
              <a:t>CUARTA</a:t>
            </a:r>
            <a:r>
              <a:rPr sz="3450" i="1" spc="-185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3450" i="1" spc="-150" dirty="0">
                <a:solidFill>
                  <a:srgbClr val="5C86B9"/>
                </a:solidFill>
                <a:latin typeface="Palatino Linotype"/>
                <a:cs typeface="Palatino Linotype"/>
              </a:rPr>
              <a:t>ETAPA</a:t>
            </a:r>
            <a:endParaRPr sz="34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785316"/>
            <a:ext cx="6104526" cy="457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4734" y="785316"/>
            <a:ext cx="11685508" cy="9455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58830" y="5668397"/>
            <a:ext cx="6175605" cy="4631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4368" y="5664749"/>
            <a:ext cx="6104526" cy="457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4368" y="785316"/>
            <a:ext cx="6104526" cy="457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4734" y="785316"/>
            <a:ext cx="11685508" cy="9455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9050" y="15875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/>
          <p:cNvSpPr txBox="1"/>
          <p:nvPr/>
        </p:nvSpPr>
        <p:spPr>
          <a:xfrm>
            <a:off x="8908776" y="437640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6" name="object 9"/>
          <p:cNvSpPr/>
          <p:nvPr/>
        </p:nvSpPr>
        <p:spPr>
          <a:xfrm>
            <a:off x="2051050" y="1372360"/>
            <a:ext cx="18053050" cy="9936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-6350" y="3902075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18680933" y="-142719"/>
            <a:ext cx="1423167" cy="186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4653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03426" y="5770459"/>
            <a:ext cx="5486471" cy="4777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4368" y="785316"/>
            <a:ext cx="6104526" cy="457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9598" y="632839"/>
            <a:ext cx="12049610" cy="97498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PRODUCTO</a:t>
            </a:r>
            <a:r>
              <a:rPr spc="-85" dirty="0"/>
              <a:t> </a:t>
            </a:r>
            <a:r>
              <a:rPr dirty="0"/>
              <a:t>14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12707" y="7432099"/>
            <a:ext cx="389890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REFLEXIÓN</a:t>
            </a:r>
            <a:r>
              <a:rPr sz="3450" i="1" spc="-70" dirty="0">
                <a:solidFill>
                  <a:srgbClr val="5C86B9"/>
                </a:solidFill>
                <a:latin typeface="Palatino Linotype"/>
                <a:cs typeface="Palatino Linotype"/>
              </a:rPr>
              <a:t> </a:t>
            </a:r>
            <a:r>
              <a:rPr sz="3450" i="1" spc="5" dirty="0">
                <a:solidFill>
                  <a:srgbClr val="5C86B9"/>
                </a:solidFill>
                <a:latin typeface="Palatino Linotype"/>
                <a:cs typeface="Palatino Linotype"/>
              </a:rPr>
              <a:t>FINAL</a:t>
            </a:r>
            <a:endParaRPr sz="34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8796020" cy="0"/>
          </a:xfrm>
          <a:custGeom>
            <a:avLst/>
            <a:gdLst/>
            <a:ahLst/>
            <a:cxnLst/>
            <a:rect l="l" t="t" r="r" b="b"/>
            <a:pathLst>
              <a:path w="8796020">
                <a:moveTo>
                  <a:pt x="0" y="0"/>
                </a:moveTo>
                <a:lnTo>
                  <a:pt x="879554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52050" y="1582105"/>
            <a:ext cx="10052049" cy="8144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4140" y="1044859"/>
            <a:ext cx="880427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1280" dirty="0">
                <a:solidFill>
                  <a:srgbClr val="314864"/>
                </a:solidFill>
                <a:latin typeface="Calibri"/>
                <a:cs typeface="Calibri"/>
              </a:rPr>
              <a:t>REFLEXIÓN</a:t>
            </a:r>
            <a:r>
              <a:rPr sz="7400" spc="40" dirty="0">
                <a:solidFill>
                  <a:srgbClr val="314864"/>
                </a:solidFill>
                <a:latin typeface="Calibri"/>
                <a:cs typeface="Calibri"/>
              </a:rPr>
              <a:t> </a:t>
            </a:r>
            <a:r>
              <a:rPr sz="7400" spc="1030" dirty="0">
                <a:solidFill>
                  <a:srgbClr val="314864"/>
                </a:solidFill>
                <a:latin typeface="Calibri"/>
                <a:cs typeface="Calibri"/>
              </a:rPr>
              <a:t>FINAL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140" y="3610226"/>
            <a:ext cx="8663940" cy="70078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Dentro del trabajo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quinto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preparatoria, los maestros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las materias  involucradas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este proyecto,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habíamos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detectado ciertas necesidades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aprendizaje y reforzamiento del conocimiento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el trabajo individual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los  alumnos, y ante esta necesidad, motivados por la maestra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Etimologías, 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ha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descubierto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la innovación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la enseñanza,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nuevas maneras de 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involucrar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los jóvenes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su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autoaprendizaje, fuimos enlazando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manera 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interesante y divertida diferentes saberes y encontrando la conexión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las </a:t>
            </a:r>
            <a:r>
              <a:rPr sz="1950" spc="56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materias tienen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este grado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</a:t>
            </a:r>
            <a:r>
              <a:rPr sz="1950" spc="-25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preparatoria.</a:t>
            </a:r>
            <a:endParaRPr sz="1950">
              <a:latin typeface="Arial"/>
              <a:cs typeface="Arial"/>
            </a:endParaRPr>
          </a:p>
          <a:p>
            <a:pPr marL="12700" marR="5080" indent="370205" algn="just">
              <a:lnSpc>
                <a:spcPct val="102200"/>
              </a:lnSpc>
            </a:pP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Aunque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bien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es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cierto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i="1" spc="10" dirty="0">
                <a:solidFill>
                  <a:srgbClr val="011993"/>
                </a:solidFill>
                <a:latin typeface="Arial"/>
                <a:cs typeface="Arial"/>
              </a:rPr>
              <a:t>conexiones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fue el reforzador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facilitó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las </a:t>
            </a:r>
            <a:r>
              <a:rPr sz="1950" spc="56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herramientas metodológicas al proyecto,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aunado 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las estrategias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cada  uno desde su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asignatura desarrollaba empíricamente permitió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el trabajo </a:t>
            </a:r>
            <a:r>
              <a:rPr sz="1950" spc="56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colaborativo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se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llevara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cabo,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buscando que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los aprendizajes situados  fueran creativos y</a:t>
            </a:r>
            <a:r>
              <a:rPr sz="1950" spc="-1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significativos.</a:t>
            </a:r>
            <a:endParaRPr sz="1950">
              <a:latin typeface="Arial"/>
              <a:cs typeface="Arial"/>
            </a:endParaRPr>
          </a:p>
          <a:p>
            <a:pPr marL="12700" marR="5080" indent="366395" algn="just">
              <a:lnSpc>
                <a:spcPct val="102200"/>
              </a:lnSpc>
            </a:pP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Trabajar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la metodología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i="1" spc="15" dirty="0">
                <a:solidFill>
                  <a:srgbClr val="011993"/>
                </a:solidFill>
                <a:latin typeface="Arial"/>
                <a:cs typeface="Arial"/>
              </a:rPr>
              <a:t>Conexiones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propuso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se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antoja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cansado pues  en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ocasiones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no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sólo fue confusa sino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además no se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trata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solo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realizar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un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proyecto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papel, sino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es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realmente implementarlo y hacerlo  bien recopilando y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mejorando un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se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hacía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ya aún no normado.  Aunque en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ocasiones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pudo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ser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un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trabajo largo y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cansado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también fue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muy 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provechoso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ya que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finalmente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nos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permite ver resultados, todo ello envuelto </a:t>
            </a:r>
            <a:r>
              <a:rPr sz="1950" spc="56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un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proceso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donde se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tuvo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aprender y</a:t>
            </a:r>
            <a:r>
              <a:rPr sz="1950" spc="-55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desaprender.</a:t>
            </a:r>
            <a:endParaRPr sz="1950">
              <a:latin typeface="Arial"/>
              <a:cs typeface="Arial"/>
            </a:endParaRPr>
          </a:p>
          <a:p>
            <a:pPr marL="12700" marR="5080" indent="366395" algn="just">
              <a:lnSpc>
                <a:spcPct val="102200"/>
              </a:lnSpc>
            </a:pP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Entre las aportaciones surge la necesidad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de empezar 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trabajar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en  academia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realmente pero haciéndola transversal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con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otras asignaturas para </a:t>
            </a:r>
            <a:r>
              <a:rPr sz="1950" spc="56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llegar </a:t>
            </a:r>
            <a:r>
              <a:rPr sz="1950" spc="1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resultados</a:t>
            </a:r>
            <a:r>
              <a:rPr sz="1950" spc="-15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011993"/>
                </a:solidFill>
                <a:latin typeface="Arial"/>
                <a:cs typeface="Arial"/>
              </a:rPr>
              <a:t>significativos.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253" y="2973731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253" y="3036556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7996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4140" y="1044859"/>
            <a:ext cx="880427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1280" dirty="0">
                <a:solidFill>
                  <a:srgbClr val="005493"/>
                </a:solidFill>
                <a:latin typeface="Calibri"/>
                <a:cs typeface="Calibri"/>
              </a:rPr>
              <a:t>REFLEXIÓN</a:t>
            </a:r>
            <a:r>
              <a:rPr sz="7400" spc="40" dirty="0">
                <a:solidFill>
                  <a:srgbClr val="005493"/>
                </a:solidFill>
                <a:latin typeface="Calibri"/>
                <a:cs typeface="Calibri"/>
              </a:rPr>
              <a:t> </a:t>
            </a:r>
            <a:r>
              <a:rPr sz="7400" spc="1030" dirty="0">
                <a:solidFill>
                  <a:srgbClr val="005493"/>
                </a:solidFill>
                <a:latin typeface="Calibri"/>
                <a:cs typeface="Calibri"/>
              </a:rPr>
              <a:t>FINAL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140" y="3125969"/>
            <a:ext cx="18675350" cy="7501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160" indent="366395" algn="just">
              <a:lnSpc>
                <a:spcPct val="148000"/>
              </a:lnSpc>
              <a:spcBef>
                <a:spcPts val="95"/>
              </a:spcBef>
            </a:pP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La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maestra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Química reconoció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hubo un buen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equipo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permitió llegar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meta propuesta,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se alcanzó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incluso se supero pues nos dio la  oportunidad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desarrollar habilidades digitales,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comunicación, del lenguaje y del pensamiento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no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conocíamos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cada</a:t>
            </a:r>
            <a:r>
              <a:rPr sz="1950" spc="4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uno.</a:t>
            </a:r>
            <a:endParaRPr sz="1950">
              <a:latin typeface="Arial"/>
              <a:cs typeface="Arial"/>
            </a:endParaRPr>
          </a:p>
          <a:p>
            <a:pPr marL="12700" marR="9525" indent="366395" algn="just">
              <a:lnSpc>
                <a:spcPct val="148000"/>
              </a:lnSpc>
            </a:pP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Respecto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literatura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través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representación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expresión imaginativa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las ciencias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mueve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el eje científico del proyecto representando también la  expresión escrita y el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modo 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trasmitir lo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emerge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del intelecto pero también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</a:t>
            </a:r>
            <a:r>
              <a:rPr sz="1950" spc="-1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imaginación.</a:t>
            </a:r>
            <a:endParaRPr sz="1950">
              <a:latin typeface="Arial"/>
              <a:cs typeface="Arial"/>
            </a:endParaRPr>
          </a:p>
          <a:p>
            <a:pPr marL="12700" marR="5715" indent="366395" algn="just">
              <a:lnSpc>
                <a:spcPct val="148000"/>
              </a:lnSpc>
            </a:pP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Educación para la Salud, redescubrir la importancia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las etimologías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formación profesional establece el constructo necesario para hacer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enseñanza 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asignatura pudiera tener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una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base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sería aplicable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lo largo del curso facilitando el proceso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aprendizaje,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aunque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era indispensable pasar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un 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conocimiento memorístico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un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aprendizaje significativo y</a:t>
            </a:r>
            <a:r>
              <a:rPr sz="1950" spc="-1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situado.</a:t>
            </a:r>
            <a:endParaRPr sz="1950">
              <a:latin typeface="Arial"/>
              <a:cs typeface="Arial"/>
            </a:endParaRPr>
          </a:p>
          <a:p>
            <a:pPr marL="12700" marR="5080" indent="366395" algn="just">
              <a:lnSpc>
                <a:spcPct val="148000"/>
              </a:lnSpc>
            </a:pP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una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metodología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implicaba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una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hora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trabajo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donde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había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memorizar prefijos y sufijos y desarrollar la capacidad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vincular palabras clave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aprendizajes normativos era interesante pero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no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se fijaba sólo se memorizaba, ahora con la necesidad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implementar el trabajo interdisciplinario se retoma esa  utilidad y aplicabilidad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dando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resultados significativos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como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comprensión del lenguaje,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no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solo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materia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Educación para la Salud, sino para todas las</a:t>
            </a:r>
            <a:r>
              <a:rPr sz="1950" spc="295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áreas.</a:t>
            </a:r>
            <a:endParaRPr sz="1950">
              <a:latin typeface="Arial"/>
              <a:cs typeface="Arial"/>
            </a:endParaRPr>
          </a:p>
          <a:p>
            <a:pPr marL="12700" marR="5080" indent="366395" algn="just">
              <a:lnSpc>
                <a:spcPct val="148000"/>
              </a:lnSpc>
            </a:pP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Cuando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se trabaja con las Etimologías se descubre la infinidad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puertas y caminos interminables al aprendizaje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las ciencias y las humanidades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se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pueden  </a:t>
            </a:r>
            <a:r>
              <a:rPr sz="1950" spc="-10" dirty="0">
                <a:solidFill>
                  <a:srgbClr val="011993"/>
                </a:solidFill>
                <a:latin typeface="Arial"/>
                <a:cs typeface="Arial"/>
              </a:rPr>
              <a:t>encontrar,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vincular esto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escritura y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lectura se antoja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como un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trabajo cansado, árido y sin sentido, entender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palabra es el eje articulador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permite crear  neologismos, comprender significados, llegar al punto medular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cada experiencia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aprendizaje comprendiendo desde las palabras clave, cambia el panorama, 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enamora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y le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utilidad y practicidad y si se logra vincularlo y desarrollar habilidades digitales, hace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 asignatura construya puentes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</a:t>
            </a:r>
            <a:r>
              <a:rPr sz="1950" spc="15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aprendizaje.</a:t>
            </a:r>
            <a:endParaRPr sz="1950">
              <a:latin typeface="Arial"/>
              <a:cs typeface="Arial"/>
            </a:endParaRPr>
          </a:p>
          <a:p>
            <a:pPr marL="12700" marR="5715" indent="366395" algn="just">
              <a:lnSpc>
                <a:spcPct val="148000"/>
              </a:lnSpc>
            </a:pPr>
            <a:r>
              <a:rPr sz="1950" spc="-40" dirty="0">
                <a:solidFill>
                  <a:srgbClr val="011993"/>
                </a:solidFill>
                <a:latin typeface="Arial"/>
                <a:cs typeface="Arial"/>
              </a:rPr>
              <a:t>Todas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las experiencias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cada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uno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va descubriendo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lo largo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i="1" dirty="0">
                <a:solidFill>
                  <a:srgbClr val="011993"/>
                </a:solidFill>
                <a:latin typeface="Arial"/>
                <a:cs typeface="Arial"/>
              </a:rPr>
              <a:t>conexiones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permite comprender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el trabajo colaborativo, transversal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interdisciplinario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 hemos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desarrollado refuerza y organiza la labor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que hemos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desarrollado desde cursos pasados y ahora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podemos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extender nuestro objetivo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de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aprendizaje vinculándolo  </a:t>
            </a:r>
            <a:r>
              <a:rPr sz="1950" spc="5" dirty="0">
                <a:solidFill>
                  <a:srgbClr val="011993"/>
                </a:solidFill>
                <a:latin typeface="Arial"/>
                <a:cs typeface="Arial"/>
              </a:rPr>
              <a:t>a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otras</a:t>
            </a:r>
            <a:r>
              <a:rPr sz="1950" spc="-1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11993"/>
                </a:solidFill>
                <a:latin typeface="Arial"/>
                <a:cs typeface="Arial"/>
              </a:rPr>
              <a:t>asignaturas.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298450" y="15875"/>
            <a:ext cx="1555970" cy="1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/>
          <p:cNvSpPr txBox="1"/>
          <p:nvPr/>
        </p:nvSpPr>
        <p:spPr>
          <a:xfrm>
            <a:off x="9304721" y="437640"/>
            <a:ext cx="2438400" cy="9347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8750" marR="16002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COLEGIO</a:t>
            </a:r>
            <a:r>
              <a:rPr sz="1950" spc="-5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MÉXICO  PREPARATORIA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DE ORIZABA,</a:t>
            </a:r>
            <a:r>
              <a:rPr sz="1950" spc="-40" dirty="0">
                <a:solidFill>
                  <a:srgbClr val="191919"/>
                </a:solidFill>
                <a:latin typeface="Courier New"/>
                <a:cs typeface="Courier New"/>
              </a:rPr>
              <a:t>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VER.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2432050" y="1372359"/>
            <a:ext cx="17618521" cy="9936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101701" y="4265796"/>
            <a:ext cx="2719070" cy="2459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9095" marR="522605" indent="-8890" algn="ctr">
              <a:lnSpc>
                <a:spcPct val="102200"/>
              </a:lnSpc>
              <a:spcBef>
                <a:spcPts val="75"/>
              </a:spcBef>
            </a:pP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PRODUCTO </a:t>
            </a:r>
            <a:r>
              <a:rPr sz="1950" spc="15" dirty="0">
                <a:solidFill>
                  <a:srgbClr val="191919"/>
                </a:solidFill>
                <a:latin typeface="Courier New"/>
                <a:cs typeface="Courier New"/>
              </a:rPr>
              <a:t>1  </a:t>
            </a:r>
            <a:r>
              <a:rPr sz="1950" spc="10" dirty="0">
                <a:solidFill>
                  <a:srgbClr val="191919"/>
                </a:solidFill>
                <a:latin typeface="Courier New"/>
                <a:cs typeface="Courier New"/>
              </a:rPr>
              <a:t>C.A.I.A.C  CONCLUSIONES</a:t>
            </a:r>
            <a:endParaRPr sz="19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CONC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LU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SI</a:t>
            </a:r>
            <a:r>
              <a:rPr sz="2600" spc="25" dirty="0">
                <a:solidFill>
                  <a:srgbClr val="5C86B9"/>
                </a:solidFill>
                <a:latin typeface="Book Antiqua"/>
                <a:cs typeface="Book Antiqua"/>
              </a:rPr>
              <a:t>O</a:t>
            </a:r>
            <a:r>
              <a:rPr sz="2600" spc="30" dirty="0">
                <a:solidFill>
                  <a:srgbClr val="5C86B9"/>
                </a:solidFill>
                <a:latin typeface="Book Antiqua"/>
                <a:cs typeface="Book Antiqua"/>
              </a:rPr>
              <a:t>N</a:t>
            </a:r>
            <a:r>
              <a:rPr sz="2600" spc="15" dirty="0">
                <a:solidFill>
                  <a:srgbClr val="5C86B9"/>
                </a:solidFill>
                <a:latin typeface="Book Antiqua"/>
                <a:cs typeface="Book Antiqua"/>
              </a:rPr>
              <a:t>E</a:t>
            </a:r>
            <a:r>
              <a:rPr sz="2600" spc="10" dirty="0">
                <a:solidFill>
                  <a:srgbClr val="5C86B9"/>
                </a:solidFill>
                <a:latin typeface="Book Antiqua"/>
                <a:cs typeface="Book Antiqua"/>
              </a:rPr>
              <a:t>S  </a:t>
            </a:r>
            <a:r>
              <a:rPr sz="2600" spc="20" dirty="0">
                <a:solidFill>
                  <a:srgbClr val="5C86B9"/>
                </a:solidFill>
                <a:latin typeface="Book Antiqua"/>
                <a:cs typeface="Book Antiqua"/>
              </a:rPr>
              <a:t>GENERALES</a:t>
            </a:r>
            <a:endParaRPr sz="2600" dirty="0">
              <a:latin typeface="Book Antiqua"/>
              <a:cs typeface="Book Antiqua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17904208" y="861161"/>
            <a:ext cx="1423167" cy="186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80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</TotalTime>
  <Words>9004</Words>
  <Application>Microsoft Office PowerPoint</Application>
  <PresentationFormat>Personalizado</PresentationFormat>
  <Paragraphs>1161</Paragraphs>
  <Slides>83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83</vt:i4>
      </vt:variant>
    </vt:vector>
  </HeadingPairs>
  <TitlesOfParts>
    <vt:vector size="101" baseType="lpstr">
      <vt:lpstr>MS UI Gothic</vt:lpstr>
      <vt:lpstr>Arial</vt:lpstr>
      <vt:lpstr>Arial Narrow</vt:lpstr>
      <vt:lpstr>Book Antiqua</vt:lpstr>
      <vt:lpstr>Calibri</vt:lpstr>
      <vt:lpstr>Calibri Light</vt:lpstr>
      <vt:lpstr>Cambria</vt:lpstr>
      <vt:lpstr>Century Gothic</vt:lpstr>
      <vt:lpstr>Comic Sans MS</vt:lpstr>
      <vt:lpstr>Courier New</vt:lpstr>
      <vt:lpstr>Gill Sans MT</vt:lpstr>
      <vt:lpstr>Lucida Sans</vt:lpstr>
      <vt:lpstr>Palatino Linotype</vt:lpstr>
      <vt:lpstr>Symbol</vt:lpstr>
      <vt:lpstr>Times New Roman</vt:lpstr>
      <vt:lpstr>Trebuchet MS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“SESIÓN FOTOGRÁFICA”</vt:lpstr>
      <vt:lpstr>Presentación de PowerPoint</vt:lpstr>
      <vt:lpstr>Presentación de PowerPoint</vt:lpstr>
      <vt:lpstr>Presentación de PowerPoint</vt:lpstr>
      <vt:lpstr>EVIDENCIAS</vt:lpstr>
      <vt:lpstr>PRODUCTOS</vt:lpstr>
      <vt:lpstr>PREGUNTAS  ESENCIALES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7</vt:lpstr>
      <vt:lpstr>Presentación de PowerPoint</vt:lpstr>
      <vt:lpstr>INTRODUCCIÓN O JUSTIFICACIÓN Y  DESCRIPCIÓN DEL PROYECTO</vt:lpstr>
      <vt:lpstr>INTRODUCCIÓN O  JUSTIFICACIÓN Y  DESCRIPCIÓN DEL  PROYECTO</vt:lpstr>
      <vt:lpstr>Presentación de PowerPoint</vt:lpstr>
      <vt:lpstr>OBJETIVOS ESPECÍFICOS DE CADA MATERIA</vt:lpstr>
      <vt:lpstr>PREGUNTA GENERADORA / PREGUNTA GUÍA</vt:lpstr>
      <vt:lpstr>PROBLEMA A ABORDAR, ASUNTO A RESOLVER O A PROBAR</vt:lpstr>
      <vt:lpstr>PROPUESTA</vt:lpstr>
      <vt:lpstr>PRODUCTOS  RESULTANTES</vt:lpstr>
      <vt:lpstr>“Los jóvenes son capaces de construir el mundo dándoles tan solo la posibilidad  de creer en ellos” – Docentes implicados en el proyecto</vt:lpstr>
      <vt:lpstr>Presentación de PowerPoint</vt:lpstr>
      <vt:lpstr>Presentación de PowerPoint</vt:lpstr>
      <vt:lpstr>Presentación de PowerPoint</vt:lpstr>
      <vt:lpstr>III ETAPA</vt:lpstr>
      <vt:lpstr>Presentación de PowerPoint</vt:lpstr>
      <vt:lpstr>Presentación de PowerPoint</vt:lpstr>
      <vt:lpstr>INSTRUMENTOS</vt:lpstr>
      <vt:lpstr>IMPLICADOS</vt:lpstr>
      <vt:lpstr>Presentación de PowerPoint</vt:lpstr>
      <vt:lpstr>Presentación de PowerPoint</vt:lpstr>
      <vt:lpstr>Educación para la salud</vt:lpstr>
      <vt:lpstr>Presentación de PowerPoint</vt:lpstr>
      <vt:lpstr>Biología</vt:lpstr>
      <vt:lpstr>Lista de cotejo</vt:lpstr>
      <vt:lpstr>✤LITERATURA</vt:lpstr>
      <vt:lpstr>ETIMOLOGÍAS QUE TIENDEN PUENTES DE  CONOCIMIENTO</vt:lpstr>
      <vt:lpstr>ETIMOLOGÍAS QUE TIENDEN  PUENTES DE CONOCIMIENTO ¿Cómo llegar de aquí a acá?</vt:lpstr>
      <vt:lpstr>¿Y con qué evaluar?</vt:lpstr>
      <vt:lpstr>QUÍMICA ETIMOLÓGICA</vt:lpstr>
      <vt:lpstr>QUÍMICA ETIMOLÓGICA</vt:lpstr>
      <vt:lpstr>Presentación de PowerPoint</vt:lpstr>
      <vt:lpstr>EDUCACIÓN PARA  LA SALUD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AHORA SOY CAPAZ DE  HACER ALGO COMO ESTO</vt:lpstr>
      <vt:lpstr>Presentación de PowerPoint</vt:lpstr>
      <vt:lpstr>Presentación de PowerPoint</vt:lpstr>
      <vt:lpstr>¿Cómo hacer una infografía?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14</vt:lpstr>
      <vt:lpstr>REFLEXIÓN FINAL</vt:lpstr>
      <vt:lpstr>REFLEXIÓN FINAL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Beatriz Mireya García Guillén</dc:creator>
  <cp:lastModifiedBy>Diana Zárate Santos</cp:lastModifiedBy>
  <cp:revision>22</cp:revision>
  <dcterms:created xsi:type="dcterms:W3CDTF">2019-03-01T19:14:51Z</dcterms:created>
  <dcterms:modified xsi:type="dcterms:W3CDTF">2019-05-09T14:27:25Z</dcterms:modified>
</cp:coreProperties>
</file>