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2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6" r:id="rId35"/>
    <p:sldId id="299" r:id="rId36"/>
    <p:sldId id="298" r:id="rId37"/>
    <p:sldId id="300" r:id="rId38"/>
    <p:sldId id="311" r:id="rId39"/>
    <p:sldId id="312" r:id="rId40"/>
    <p:sldId id="313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92" r:id="rId52"/>
    <p:sldId id="293" r:id="rId53"/>
    <p:sldId id="294" r:id="rId54"/>
    <p:sldId id="295" r:id="rId5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86377" autoAdjust="0"/>
  </p:normalViewPr>
  <p:slideViewPr>
    <p:cSldViewPr>
      <p:cViewPr varScale="1">
        <p:scale>
          <a:sx n="76" d="100"/>
          <a:sy n="76" d="100"/>
        </p:scale>
        <p:origin x="13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00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98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79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54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93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664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549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09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568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383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016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1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43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9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42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63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80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366270"/>
            <a:ext cx="7543800" cy="3566160"/>
          </a:xfrm>
        </p:spPr>
        <p:txBody>
          <a:bodyPr>
            <a:normAutofit/>
          </a:bodyPr>
          <a:lstStyle/>
          <a:p>
            <a:r>
              <a:rPr lang="es-MX" sz="7200" dirty="0"/>
              <a:t>INSTITUTO ISAAC NEWTON</a:t>
            </a:r>
            <a:br>
              <a:rPr lang="es-MX" sz="7200" dirty="0"/>
            </a:br>
            <a:r>
              <a:rPr lang="es-MX" sz="7200" dirty="0"/>
              <a:t>CLAVE 1341</a:t>
            </a:r>
          </a:p>
        </p:txBody>
      </p:sp>
      <p:sp>
        <p:nvSpPr>
          <p:cNvPr id="4" name="AutoShape 2" descr="Resultado de imagen para ESCUDO INSTITUTO ISAAC NEW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2430"/>
            <a:ext cx="2784127" cy="20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3126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6054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0693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C17\Downloads\20171220_113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6" y="1268760"/>
            <a:ext cx="5616624" cy="46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2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17\Downloads\20171220_115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8941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7220800" cy="5505475"/>
          </a:xfrm>
        </p:spPr>
      </p:pic>
    </p:spTree>
    <p:extLst>
      <p:ext uri="{BB962C8B-B14F-4D97-AF65-F5344CB8AC3E}">
        <p14:creationId xmlns:p14="http://schemas.microsoft.com/office/powerpoint/2010/main" val="61183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7125858" cy="5433467"/>
          </a:xfrm>
        </p:spPr>
      </p:pic>
    </p:spTree>
    <p:extLst>
      <p:ext uri="{BB962C8B-B14F-4D97-AF65-F5344CB8AC3E}">
        <p14:creationId xmlns:p14="http://schemas.microsoft.com/office/powerpoint/2010/main" val="421974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4075"/>
            <a:ext cx="6775978" cy="6628216"/>
          </a:xfrm>
        </p:spPr>
      </p:pic>
    </p:spTree>
    <p:extLst>
      <p:ext uri="{BB962C8B-B14F-4D97-AF65-F5344CB8AC3E}">
        <p14:creationId xmlns:p14="http://schemas.microsoft.com/office/powerpoint/2010/main" val="78191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050056" cy="6637265"/>
          </a:xfrm>
        </p:spPr>
      </p:pic>
    </p:spTree>
    <p:extLst>
      <p:ext uri="{BB962C8B-B14F-4D97-AF65-F5344CB8AC3E}">
        <p14:creationId xmlns:p14="http://schemas.microsoft.com/office/powerpoint/2010/main" val="364644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268760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es-MX" sz="2800" b="1" dirty="0"/>
              <a:t>Participantes:</a:t>
            </a:r>
            <a:br>
              <a:rPr lang="es-MX" sz="2800" b="1" dirty="0"/>
            </a:br>
            <a:r>
              <a:rPr lang="es-MX" sz="2800" dirty="0"/>
              <a:t>Profesor: Ibarra Carrillo Luis Antonio (Geografía).</a:t>
            </a:r>
            <a:br>
              <a:rPr lang="es-MX" sz="2800" dirty="0"/>
            </a:br>
            <a:r>
              <a:rPr lang="es-MX" sz="2800" dirty="0"/>
              <a:t>Profesor: Nares Villa Cuauhtémoc (Matemáticas IV).</a:t>
            </a:r>
            <a:br>
              <a:rPr lang="es-MX" sz="2800" dirty="0"/>
            </a:br>
            <a:r>
              <a:rPr lang="es-MX" sz="2800" dirty="0"/>
              <a:t>Profesora: Marlene Paola Cerón Velázquez                      (Orientación Educativa IV)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957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354773" cy="5460049"/>
          </a:xfrm>
        </p:spPr>
      </p:pic>
    </p:spTree>
    <p:extLst>
      <p:ext uri="{BB962C8B-B14F-4D97-AF65-F5344CB8AC3E}">
        <p14:creationId xmlns:p14="http://schemas.microsoft.com/office/powerpoint/2010/main" val="45553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388424" cy="5137409"/>
          </a:xfrm>
        </p:spPr>
      </p:pic>
    </p:spTree>
    <p:extLst>
      <p:ext uri="{BB962C8B-B14F-4D97-AF65-F5344CB8AC3E}">
        <p14:creationId xmlns:p14="http://schemas.microsoft.com/office/powerpoint/2010/main" val="184272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278650" cy="5459542"/>
          </a:xfrm>
        </p:spPr>
      </p:pic>
    </p:spTree>
    <p:extLst>
      <p:ext uri="{BB962C8B-B14F-4D97-AF65-F5344CB8AC3E}">
        <p14:creationId xmlns:p14="http://schemas.microsoft.com/office/powerpoint/2010/main" val="286285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539092" cy="5400600"/>
          </a:xfrm>
        </p:spPr>
      </p:pic>
    </p:spTree>
    <p:extLst>
      <p:ext uri="{BB962C8B-B14F-4D97-AF65-F5344CB8AC3E}">
        <p14:creationId xmlns:p14="http://schemas.microsoft.com/office/powerpoint/2010/main" val="315782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999922" cy="5472608"/>
          </a:xfrm>
        </p:spPr>
      </p:pic>
    </p:spTree>
    <p:extLst>
      <p:ext uri="{BB962C8B-B14F-4D97-AF65-F5344CB8AC3E}">
        <p14:creationId xmlns:p14="http://schemas.microsoft.com/office/powerpoint/2010/main" val="52787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738191" cy="5112568"/>
          </a:xfrm>
        </p:spPr>
      </p:pic>
    </p:spTree>
    <p:extLst>
      <p:ext uri="{BB962C8B-B14F-4D97-AF65-F5344CB8AC3E}">
        <p14:creationId xmlns:p14="http://schemas.microsoft.com/office/powerpoint/2010/main" val="129301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949303" cy="5400600"/>
          </a:xfrm>
        </p:spPr>
      </p:pic>
    </p:spTree>
    <p:extLst>
      <p:ext uri="{BB962C8B-B14F-4D97-AF65-F5344CB8AC3E}">
        <p14:creationId xmlns:p14="http://schemas.microsoft.com/office/powerpoint/2010/main" val="7685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8005697" cy="5544616"/>
          </a:xfrm>
        </p:spPr>
      </p:pic>
    </p:spTree>
    <p:extLst>
      <p:ext uri="{BB962C8B-B14F-4D97-AF65-F5344CB8AC3E}">
        <p14:creationId xmlns:p14="http://schemas.microsoft.com/office/powerpoint/2010/main" val="2008043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737454" cy="5472608"/>
          </a:xfrm>
        </p:spPr>
      </p:pic>
    </p:spTree>
    <p:extLst>
      <p:ext uri="{BB962C8B-B14F-4D97-AF65-F5344CB8AC3E}">
        <p14:creationId xmlns:p14="http://schemas.microsoft.com/office/powerpoint/2010/main" val="2775535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927286" cy="4896544"/>
          </a:xfrm>
        </p:spPr>
      </p:pic>
    </p:spTree>
    <p:extLst>
      <p:ext uri="{BB962C8B-B14F-4D97-AF65-F5344CB8AC3E}">
        <p14:creationId xmlns:p14="http://schemas.microsoft.com/office/powerpoint/2010/main" val="35988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8229600" cy="4525963"/>
          </a:xfrm>
        </p:spPr>
        <p:txBody>
          <a:bodyPr/>
          <a:lstStyle/>
          <a:p>
            <a:r>
              <a:rPr lang="es-MX" b="1" dirty="0"/>
              <a:t>Ciclo escolar del proyecto:</a:t>
            </a:r>
            <a:br>
              <a:rPr lang="es-MX" dirty="0"/>
            </a:br>
            <a:r>
              <a:rPr lang="es-MX" dirty="0"/>
              <a:t>2018-2019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b="1" dirty="0"/>
              <a:t>Tiempo del proyecto:</a:t>
            </a:r>
            <a:br>
              <a:rPr lang="es-MX" b="1" dirty="0"/>
            </a:br>
            <a:r>
              <a:rPr lang="es-MX" b="1" dirty="0"/>
              <a:t>Primera etapa: </a:t>
            </a:r>
            <a:r>
              <a:rPr lang="es-MX" dirty="0"/>
              <a:t>Desde agosto a octubre.</a:t>
            </a:r>
            <a:br>
              <a:rPr lang="es-MX" dirty="0"/>
            </a:br>
            <a:r>
              <a:rPr lang="es-MX" b="1" dirty="0"/>
              <a:t>Segunda etapa: </a:t>
            </a:r>
            <a:r>
              <a:rPr lang="es-MX" dirty="0"/>
              <a:t>Desde noviembre a febrero.</a:t>
            </a:r>
            <a:br>
              <a:rPr lang="es-MX" dirty="0"/>
            </a:br>
            <a:r>
              <a:rPr lang="es-MX" b="1" dirty="0"/>
              <a:t>Tercera etapa: </a:t>
            </a:r>
            <a:r>
              <a:rPr lang="es-MX" dirty="0"/>
              <a:t>Durante el mes de abril.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32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839394" cy="5472608"/>
          </a:xfrm>
        </p:spPr>
      </p:pic>
    </p:spTree>
    <p:extLst>
      <p:ext uri="{BB962C8B-B14F-4D97-AF65-F5344CB8AC3E}">
        <p14:creationId xmlns:p14="http://schemas.microsoft.com/office/powerpoint/2010/main" val="51438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7613917" cy="5256584"/>
          </a:xfrm>
        </p:spPr>
      </p:pic>
    </p:spTree>
    <p:extLst>
      <p:ext uri="{BB962C8B-B14F-4D97-AF65-F5344CB8AC3E}">
        <p14:creationId xmlns:p14="http://schemas.microsoft.com/office/powerpoint/2010/main" val="1339652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635979" cy="5041938"/>
          </a:xfrm>
        </p:spPr>
      </p:pic>
    </p:spTree>
    <p:extLst>
      <p:ext uri="{BB962C8B-B14F-4D97-AF65-F5344CB8AC3E}">
        <p14:creationId xmlns:p14="http://schemas.microsoft.com/office/powerpoint/2010/main" val="86171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7547913" cy="5256583"/>
          </a:xfrm>
        </p:spPr>
      </p:pic>
    </p:spTree>
    <p:extLst>
      <p:ext uri="{BB962C8B-B14F-4D97-AF65-F5344CB8AC3E}">
        <p14:creationId xmlns:p14="http://schemas.microsoft.com/office/powerpoint/2010/main" val="199346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7392820" cy="5544616"/>
          </a:xfrm>
        </p:spPr>
      </p:pic>
    </p:spTree>
    <p:extLst>
      <p:ext uri="{BB962C8B-B14F-4D97-AF65-F5344CB8AC3E}">
        <p14:creationId xmlns:p14="http://schemas.microsoft.com/office/powerpoint/2010/main" val="3973672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3673" y="1388775"/>
            <a:ext cx="6144686" cy="4608514"/>
          </a:xfrm>
        </p:spPr>
      </p:pic>
    </p:spTree>
    <p:extLst>
      <p:ext uri="{BB962C8B-B14F-4D97-AF65-F5344CB8AC3E}">
        <p14:creationId xmlns:p14="http://schemas.microsoft.com/office/powerpoint/2010/main" val="3866486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675" y="944725"/>
            <a:ext cx="6624740" cy="4968554"/>
          </a:xfrm>
        </p:spPr>
      </p:pic>
    </p:spTree>
    <p:extLst>
      <p:ext uri="{BB962C8B-B14F-4D97-AF65-F5344CB8AC3E}">
        <p14:creationId xmlns:p14="http://schemas.microsoft.com/office/powerpoint/2010/main" val="1180177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5328592" cy="6106156"/>
          </a:xfrm>
        </p:spPr>
      </p:pic>
    </p:spTree>
    <p:extLst>
      <p:ext uri="{BB962C8B-B14F-4D97-AF65-F5344CB8AC3E}">
        <p14:creationId xmlns:p14="http://schemas.microsoft.com/office/powerpoint/2010/main" val="277308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A17151-081D-43AC-B567-45694B17E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5924894" cy="5760640"/>
          </a:xfrm>
        </p:spPr>
      </p:pic>
    </p:spTree>
    <p:extLst>
      <p:ext uri="{BB962C8B-B14F-4D97-AF65-F5344CB8AC3E}">
        <p14:creationId xmlns:p14="http://schemas.microsoft.com/office/powerpoint/2010/main" val="4181190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0672B9-5189-455E-A2BF-C1ECCE7C3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3"/>
            <a:ext cx="5544616" cy="5834677"/>
          </a:xfrm>
        </p:spPr>
      </p:pic>
    </p:spTree>
    <p:extLst>
      <p:ext uri="{BB962C8B-B14F-4D97-AF65-F5344CB8AC3E}">
        <p14:creationId xmlns:p14="http://schemas.microsoft.com/office/powerpoint/2010/main" val="21438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772816"/>
            <a:ext cx="659198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b="1" dirty="0"/>
              <a:t>Drogadicción: Problema Comunitario</a:t>
            </a:r>
          </a:p>
        </p:txBody>
      </p:sp>
    </p:spTree>
    <p:extLst>
      <p:ext uri="{BB962C8B-B14F-4D97-AF65-F5344CB8AC3E}">
        <p14:creationId xmlns:p14="http://schemas.microsoft.com/office/powerpoint/2010/main" val="126663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FE8AF2-C7F8-4B9F-BFFB-C3FB8B18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968552" cy="5810860"/>
          </a:xfrm>
        </p:spPr>
      </p:pic>
    </p:spTree>
    <p:extLst>
      <p:ext uri="{BB962C8B-B14F-4D97-AF65-F5344CB8AC3E}">
        <p14:creationId xmlns:p14="http://schemas.microsoft.com/office/powerpoint/2010/main" val="174906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200799" cy="5184576"/>
          </a:xfrm>
        </p:spPr>
      </p:pic>
    </p:spTree>
    <p:extLst>
      <p:ext uri="{BB962C8B-B14F-4D97-AF65-F5344CB8AC3E}">
        <p14:creationId xmlns:p14="http://schemas.microsoft.com/office/powerpoint/2010/main" val="191350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592501" cy="5328592"/>
          </a:xfrm>
        </p:spPr>
      </p:pic>
    </p:spTree>
    <p:extLst>
      <p:ext uri="{BB962C8B-B14F-4D97-AF65-F5344CB8AC3E}">
        <p14:creationId xmlns:p14="http://schemas.microsoft.com/office/powerpoint/2010/main" val="3467271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7188055" cy="5400600"/>
          </a:xfrm>
        </p:spPr>
      </p:pic>
    </p:spTree>
    <p:extLst>
      <p:ext uri="{BB962C8B-B14F-4D97-AF65-F5344CB8AC3E}">
        <p14:creationId xmlns:p14="http://schemas.microsoft.com/office/powerpoint/2010/main" val="2879337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7540754" cy="5256584"/>
          </a:xfrm>
        </p:spPr>
      </p:pic>
    </p:spTree>
    <p:extLst>
      <p:ext uri="{BB962C8B-B14F-4D97-AF65-F5344CB8AC3E}">
        <p14:creationId xmlns:p14="http://schemas.microsoft.com/office/powerpoint/2010/main" val="2819115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124744"/>
            <a:ext cx="7435167" cy="5256584"/>
          </a:xfrm>
        </p:spPr>
      </p:pic>
    </p:spTree>
    <p:extLst>
      <p:ext uri="{BB962C8B-B14F-4D97-AF65-F5344CB8AC3E}">
        <p14:creationId xmlns:p14="http://schemas.microsoft.com/office/powerpoint/2010/main" val="1699695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7436143" cy="5256584"/>
          </a:xfrm>
        </p:spPr>
      </p:pic>
    </p:spTree>
    <p:extLst>
      <p:ext uri="{BB962C8B-B14F-4D97-AF65-F5344CB8AC3E}">
        <p14:creationId xmlns:p14="http://schemas.microsoft.com/office/powerpoint/2010/main" val="4100954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41BCB81-5E89-4198-A302-B780C1650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7344816" cy="4909362"/>
          </a:xfrm>
        </p:spPr>
      </p:pic>
    </p:spTree>
    <p:extLst>
      <p:ext uri="{BB962C8B-B14F-4D97-AF65-F5344CB8AC3E}">
        <p14:creationId xmlns:p14="http://schemas.microsoft.com/office/powerpoint/2010/main" val="3943793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124744"/>
            <a:ext cx="7357281" cy="5256584"/>
          </a:xfrm>
        </p:spPr>
      </p:pic>
    </p:spTree>
    <p:extLst>
      <p:ext uri="{BB962C8B-B14F-4D97-AF65-F5344CB8AC3E}">
        <p14:creationId xmlns:p14="http://schemas.microsoft.com/office/powerpoint/2010/main" val="3487773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7526563" cy="5112568"/>
          </a:xfrm>
        </p:spPr>
      </p:pic>
    </p:spTree>
    <p:extLst>
      <p:ext uri="{BB962C8B-B14F-4D97-AF65-F5344CB8AC3E}">
        <p14:creationId xmlns:p14="http://schemas.microsoft.com/office/powerpoint/2010/main" val="352158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1280890"/>
          </a:xfrm>
        </p:spPr>
        <p:txBody>
          <a:bodyPr/>
          <a:lstStyle/>
          <a:p>
            <a:r>
              <a:rPr lang="es-MX" dirty="0"/>
              <a:t>Primera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132856"/>
            <a:ext cx="6591985" cy="377762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Geografía: Descripción del medio ambiente en la comunidad en un mapa conceptual.</a:t>
            </a:r>
          </a:p>
          <a:p>
            <a:pPr algn="just"/>
            <a:r>
              <a:rPr lang="es-MX" dirty="0"/>
              <a:t>Estadística: Diseño de encuesta y recolección de datos.</a:t>
            </a:r>
          </a:p>
          <a:p>
            <a:pPr algn="just"/>
            <a:r>
              <a:rPr lang="es-MX" dirty="0"/>
              <a:t>Orientación Educativa IV: Análisis de la drogadicción como conducta de riesgo en la adolescencia: Causas y consecuencias</a:t>
            </a:r>
          </a:p>
        </p:txBody>
      </p:sp>
    </p:spTree>
    <p:extLst>
      <p:ext uri="{BB962C8B-B14F-4D97-AF65-F5344CB8AC3E}">
        <p14:creationId xmlns:p14="http://schemas.microsoft.com/office/powerpoint/2010/main" val="1477168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516031" cy="2304256"/>
          </a:xfrm>
        </p:spPr>
      </p:pic>
    </p:spTree>
    <p:extLst>
      <p:ext uri="{BB962C8B-B14F-4D97-AF65-F5344CB8AC3E}">
        <p14:creationId xmlns:p14="http://schemas.microsoft.com/office/powerpoint/2010/main" val="3886815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4" y="692696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742569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836712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4247541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2" y="764704"/>
            <a:ext cx="7200799" cy="5400600"/>
          </a:xfrm>
        </p:spPr>
      </p:pic>
    </p:spTree>
    <p:extLst>
      <p:ext uri="{BB962C8B-B14F-4D97-AF65-F5344CB8AC3E}">
        <p14:creationId xmlns:p14="http://schemas.microsoft.com/office/powerpoint/2010/main" val="852516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703" y="1124745"/>
            <a:ext cx="6336708" cy="4752530"/>
          </a:xfrm>
        </p:spPr>
      </p:pic>
    </p:spTree>
    <p:extLst>
      <p:ext uri="{BB962C8B-B14F-4D97-AF65-F5344CB8AC3E}">
        <p14:creationId xmlns:p14="http://schemas.microsoft.com/office/powerpoint/2010/main" val="17644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58744" cy="1280890"/>
          </a:xfrm>
        </p:spPr>
        <p:txBody>
          <a:bodyPr/>
          <a:lstStyle/>
          <a:p>
            <a:r>
              <a:rPr lang="es-MX" dirty="0"/>
              <a:t>Segunda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060848"/>
            <a:ext cx="6591985" cy="377762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Geografía: Elaboración de cuestionarios sobre forma de vida y costumbres.</a:t>
            </a:r>
          </a:p>
          <a:p>
            <a:pPr algn="just"/>
            <a:r>
              <a:rPr lang="es-MX" dirty="0"/>
              <a:t>Matemáticas IV: Análisis de los resultados obtenidos en la encuesta realizada, interpretación de dichos datos por medio de tablas y gráficas.</a:t>
            </a:r>
          </a:p>
          <a:p>
            <a:pPr algn="just"/>
            <a:r>
              <a:rPr lang="es-MX" dirty="0"/>
              <a:t>Orientación Educativa IV: elaboración de un trabajo monográfico a cerca de la drogadicción (definición, causas, consecuencias)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481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6474" y="620688"/>
            <a:ext cx="6589199" cy="1280890"/>
          </a:xfrm>
        </p:spPr>
        <p:txBody>
          <a:bodyPr/>
          <a:lstStyle/>
          <a:p>
            <a:r>
              <a:rPr lang="es-MX" dirty="0"/>
              <a:t>Tercera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132856"/>
            <a:ext cx="6591985" cy="3777622"/>
          </a:xfrm>
        </p:spPr>
        <p:txBody>
          <a:bodyPr/>
          <a:lstStyle/>
          <a:p>
            <a:pPr algn="just"/>
            <a:r>
              <a:rPr lang="es-MX" dirty="0"/>
              <a:t>Geografía: Mapa temático de características ambientales en la zona.</a:t>
            </a:r>
          </a:p>
          <a:p>
            <a:pPr algn="just"/>
            <a:r>
              <a:rPr lang="es-MX" dirty="0"/>
              <a:t>Matemáticas IV: Obtención y análisis de resultados </a:t>
            </a:r>
          </a:p>
          <a:p>
            <a:pPr algn="just"/>
            <a:r>
              <a:rPr lang="es-MX" dirty="0"/>
              <a:t>Orientación Educativa: Análisis e  interpretación de los resultados y conclusiones.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0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6000" dirty="0"/>
          </a:p>
          <a:p>
            <a:pPr marL="0" indent="0" algn="ctr">
              <a:buNone/>
            </a:pPr>
            <a:r>
              <a:rPr lang="es-MX" sz="4800" dirty="0"/>
              <a:t>Nombre del coordinador: Cuauhtémoc Nares Villa</a:t>
            </a:r>
          </a:p>
        </p:txBody>
      </p:sp>
    </p:spTree>
    <p:extLst>
      <p:ext uri="{BB962C8B-B14F-4D97-AF65-F5344CB8AC3E}">
        <p14:creationId xmlns:p14="http://schemas.microsoft.com/office/powerpoint/2010/main" val="22212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5054149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164</Words>
  <Application>Microsoft Office PowerPoint</Application>
  <PresentationFormat>Presentación en pantalla (4:3)</PresentationFormat>
  <Paragraphs>18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Century Gothic</vt:lpstr>
      <vt:lpstr>Wingdings 3</vt:lpstr>
      <vt:lpstr>Espiral</vt:lpstr>
      <vt:lpstr>INSTITUTO ISAAC NEWTON CLAVE 1341</vt:lpstr>
      <vt:lpstr>Presentación de PowerPoint</vt:lpstr>
      <vt:lpstr>Presentación de PowerPoint</vt:lpstr>
      <vt:lpstr>Presentación de PowerPoint</vt:lpstr>
      <vt:lpstr>Primera etapa del proyecto</vt:lpstr>
      <vt:lpstr>Segunda etapa del proyecto</vt:lpstr>
      <vt:lpstr>Tercera etapa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ISAAC NEWTON CLAVE 1341</dc:title>
  <dc:creator>PC17</dc:creator>
  <cp:lastModifiedBy>Nares Villa</cp:lastModifiedBy>
  <cp:revision>26</cp:revision>
  <dcterms:created xsi:type="dcterms:W3CDTF">2017-12-06T19:42:44Z</dcterms:created>
  <dcterms:modified xsi:type="dcterms:W3CDTF">2018-04-28T03:21:46Z</dcterms:modified>
</cp:coreProperties>
</file>