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24" r:id="rId1"/>
  </p:sldMasterIdLst>
  <p:sldIdLst>
    <p:sldId id="257" r:id="rId2"/>
    <p:sldId id="258" r:id="rId3"/>
    <p:sldId id="259" r:id="rId4"/>
    <p:sldId id="260" r:id="rId5"/>
    <p:sldId id="261" r:id="rId6"/>
    <p:sldId id="262" r:id="rId7"/>
    <p:sldId id="263" r:id="rId8"/>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57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7" name="6 Triángulo isósceles"/>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Título"/>
          <p:cNvSpPr>
            <a:spLocks noGrp="1"/>
          </p:cNvSpPr>
          <p:nvPr>
            <p:ph type="ctrTitle"/>
          </p:nvPr>
        </p:nvSpPr>
        <p:spPr>
          <a:xfrm>
            <a:off x="540544" y="776288"/>
            <a:ext cx="8062912" cy="1470025"/>
          </a:xfrm>
        </p:spPr>
        <p:txBody>
          <a:bodyPr anchor="b">
            <a:normAutofit/>
          </a:bodyPr>
          <a:lstStyle>
            <a:lvl1pPr algn="r">
              <a:defRPr sz="4400"/>
            </a:lvl1pPr>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a:xfrm>
            <a:off x="1371600" y="6012656"/>
            <a:ext cx="5791200" cy="365125"/>
          </a:xfrm>
        </p:spPr>
        <p:txBody>
          <a:bodyPr tIns="0" bIns="0" anchor="t"/>
          <a:lstStyle>
            <a:lvl1pPr algn="r">
              <a:defRPr sz="1000"/>
            </a:lvl1pPr>
          </a:lstStyle>
          <a:p>
            <a:fld id="{D83CB984-9405-4A78-B421-E4A4B1608817}" type="datetimeFigureOut">
              <a:rPr lang="es-MX" smtClean="0"/>
              <a:pPr/>
              <a:t>30/09/2018</a:t>
            </a:fld>
            <a:endParaRPr lang="es-MX"/>
          </a:p>
        </p:txBody>
      </p:sp>
      <p:sp>
        <p:nvSpPr>
          <p:cNvPr id="17" name="16 Marcador de pie de página"/>
          <p:cNvSpPr>
            <a:spLocks noGrp="1"/>
          </p:cNvSpPr>
          <p:nvPr>
            <p:ph type="ftr" sz="quarter" idx="11"/>
          </p:nvPr>
        </p:nvSpPr>
        <p:spPr>
          <a:xfrm>
            <a:off x="1371600" y="5650704"/>
            <a:ext cx="5791200" cy="365125"/>
          </a:xfrm>
        </p:spPr>
        <p:txBody>
          <a:bodyPr tIns="0" bIns="0" anchor="b"/>
          <a:lstStyle>
            <a:lvl1pPr algn="r">
              <a:defRPr sz="1100"/>
            </a:lvl1pPr>
          </a:lstStyle>
          <a:p>
            <a:endParaRPr lang="es-MX"/>
          </a:p>
        </p:txBody>
      </p:sp>
      <p:sp>
        <p:nvSpPr>
          <p:cNvPr id="29" name="28 Marcador de número de diapositiva"/>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41420950-47BE-41AD-A812-18EBF53799CF}" type="slidenum">
              <a:rPr lang="es-MX" smtClean="0"/>
              <a:pPr/>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D83CB984-9405-4A78-B421-E4A4B1608817}" type="datetimeFigureOut">
              <a:rPr lang="es-MX" smtClean="0"/>
              <a:pPr/>
              <a:t>30/09/2018</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41420950-47BE-41AD-A812-18EBF53799CF}" type="slidenum">
              <a:rPr lang="es-MX" smtClean="0"/>
              <a:pPr/>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781800" y="381000"/>
            <a:ext cx="1905000" cy="5486400"/>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381000"/>
            <a:ext cx="6248400" cy="5486400"/>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D83CB984-9405-4A78-B421-E4A4B1608817}" type="datetimeFigureOut">
              <a:rPr lang="es-MX" smtClean="0"/>
              <a:pPr/>
              <a:t>30/09/2018</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41420950-47BE-41AD-A812-18EBF53799CF}" type="slidenum">
              <a:rPr lang="es-MX" smtClean="0"/>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67494"/>
            <a:ext cx="8229600" cy="1399032"/>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a:xfrm>
            <a:off x="457200" y="1882808"/>
            <a:ext cx="8229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a:xfrm>
            <a:off x="4791456" y="6480048"/>
            <a:ext cx="2133600" cy="301752"/>
          </a:xfrm>
        </p:spPr>
        <p:txBody>
          <a:bodyPr/>
          <a:lstStyle/>
          <a:p>
            <a:fld id="{D83CB984-9405-4A78-B421-E4A4B1608817}" type="datetimeFigureOut">
              <a:rPr lang="es-MX" smtClean="0"/>
              <a:pPr/>
              <a:t>30/09/2018</a:t>
            </a:fld>
            <a:endParaRPr lang="es-MX"/>
          </a:p>
        </p:txBody>
      </p:sp>
      <p:sp>
        <p:nvSpPr>
          <p:cNvPr id="5" name="4 Marcador de pie de página"/>
          <p:cNvSpPr>
            <a:spLocks noGrp="1"/>
          </p:cNvSpPr>
          <p:nvPr>
            <p:ph type="ftr" sz="quarter" idx="11"/>
          </p:nvPr>
        </p:nvSpPr>
        <p:spPr>
          <a:xfrm>
            <a:off x="457200" y="6480969"/>
            <a:ext cx="4260056" cy="300831"/>
          </a:xfrm>
        </p:spPr>
        <p:txBody>
          <a:bodyPr/>
          <a:lstStyle/>
          <a:p>
            <a:endParaRPr lang="es-MX"/>
          </a:p>
        </p:txBody>
      </p:sp>
      <p:sp>
        <p:nvSpPr>
          <p:cNvPr id="6" name="5 Marcador de número de diapositiva"/>
          <p:cNvSpPr>
            <a:spLocks noGrp="1"/>
          </p:cNvSpPr>
          <p:nvPr>
            <p:ph type="sldNum" sz="quarter" idx="12"/>
          </p:nvPr>
        </p:nvSpPr>
        <p:spPr/>
        <p:txBody>
          <a:bodyPr/>
          <a:lstStyle/>
          <a:p>
            <a:fld id="{41420950-47BE-41AD-A812-18EBF53799CF}" type="slidenum">
              <a:rPr lang="es-MX" smtClean="0"/>
              <a:pPr/>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2">
        <a:schemeClr val="bg1"/>
      </p:bgRef>
    </p:bg>
    <p:spTree>
      <p:nvGrpSpPr>
        <p:cNvPr id="1" name=""/>
        <p:cNvGrpSpPr/>
        <p:nvPr/>
      </p:nvGrpSpPr>
      <p:grpSpPr>
        <a:xfrm>
          <a:off x="0" y="0"/>
          <a:ext cx="0" cy="0"/>
          <a:chOff x="0" y="0"/>
          <a:chExt cx="0" cy="0"/>
        </a:xfrm>
      </p:grpSpPr>
      <p:sp>
        <p:nvSpPr>
          <p:cNvPr id="9" name="8 Triángulo rectángulo"/>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7 Triángulo isósceles"/>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3 Marcador de fecha"/>
          <p:cNvSpPr>
            <a:spLocks noGrp="1"/>
          </p:cNvSpPr>
          <p:nvPr>
            <p:ph type="dt" sz="half" idx="10"/>
          </p:nvPr>
        </p:nvSpPr>
        <p:spPr>
          <a:xfrm>
            <a:off x="6955632" y="6477000"/>
            <a:ext cx="2133600" cy="304800"/>
          </a:xfrm>
        </p:spPr>
        <p:txBody>
          <a:bodyPr/>
          <a:lstStyle/>
          <a:p>
            <a:fld id="{D83CB984-9405-4A78-B421-E4A4B1608817}" type="datetimeFigureOut">
              <a:rPr lang="es-MX" smtClean="0"/>
              <a:pPr/>
              <a:t>30/09/2018</a:t>
            </a:fld>
            <a:endParaRPr lang="es-MX"/>
          </a:p>
        </p:txBody>
      </p:sp>
      <p:sp>
        <p:nvSpPr>
          <p:cNvPr id="5" name="4 Marcador de pie de página"/>
          <p:cNvSpPr>
            <a:spLocks noGrp="1"/>
          </p:cNvSpPr>
          <p:nvPr>
            <p:ph type="ftr" sz="quarter" idx="11"/>
          </p:nvPr>
        </p:nvSpPr>
        <p:spPr>
          <a:xfrm>
            <a:off x="2619376" y="6480969"/>
            <a:ext cx="4260056" cy="300831"/>
          </a:xfrm>
        </p:spPr>
        <p:txBody>
          <a:bodyPr/>
          <a:lstStyle/>
          <a:p>
            <a:endParaRPr lang="es-MX"/>
          </a:p>
        </p:txBody>
      </p:sp>
      <p:sp>
        <p:nvSpPr>
          <p:cNvPr id="6" name="5 Marcador de número de diapositiva"/>
          <p:cNvSpPr>
            <a:spLocks noGrp="1"/>
          </p:cNvSpPr>
          <p:nvPr>
            <p:ph type="sldNum" sz="quarter" idx="12"/>
          </p:nvPr>
        </p:nvSpPr>
        <p:spPr>
          <a:xfrm>
            <a:off x="8451056" y="809624"/>
            <a:ext cx="502920" cy="300831"/>
          </a:xfrm>
        </p:spPr>
        <p:txBody>
          <a:bodyPr/>
          <a:lstStyle/>
          <a:p>
            <a:fld id="{41420950-47BE-41AD-A812-18EBF53799CF}" type="slidenum">
              <a:rPr lang="es-MX" smtClean="0"/>
              <a:pPr/>
              <a:t>‹Nº›</a:t>
            </a:fld>
            <a:endParaRPr lang="es-MX"/>
          </a:p>
        </p:txBody>
      </p:sp>
      <p:cxnSp>
        <p:nvCxnSpPr>
          <p:cNvPr id="11" name="10 Conector recto"/>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9 Conector recto"/>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1 Título"/>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marL="0" algn="l">
              <a:defRPr/>
            </a:lvl1p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4791456" y="6480969"/>
            <a:ext cx="2133600" cy="301752"/>
          </a:xfrm>
        </p:spPr>
        <p:txBody>
          <a:bodyPr/>
          <a:lstStyle/>
          <a:p>
            <a:fld id="{D83CB984-9405-4A78-B421-E4A4B1608817}" type="datetimeFigureOut">
              <a:rPr lang="es-MX" smtClean="0"/>
              <a:pPr/>
              <a:t>30/09/2018</a:t>
            </a:fld>
            <a:endParaRPr lang="es-MX"/>
          </a:p>
        </p:txBody>
      </p:sp>
      <p:sp>
        <p:nvSpPr>
          <p:cNvPr id="6" name="5 Marcador de pie de página"/>
          <p:cNvSpPr>
            <a:spLocks noGrp="1"/>
          </p:cNvSpPr>
          <p:nvPr>
            <p:ph type="ftr" sz="quarter" idx="11"/>
          </p:nvPr>
        </p:nvSpPr>
        <p:spPr>
          <a:xfrm>
            <a:off x="457200" y="6480969"/>
            <a:ext cx="4260056" cy="301752"/>
          </a:xfrm>
        </p:spPr>
        <p:txBody>
          <a:bodyPr/>
          <a:lstStyle/>
          <a:p>
            <a:endParaRPr lang="es-MX"/>
          </a:p>
        </p:txBody>
      </p:sp>
      <p:sp>
        <p:nvSpPr>
          <p:cNvPr id="7" name="6 Marcador de número de diapositiva"/>
          <p:cNvSpPr>
            <a:spLocks noGrp="1"/>
          </p:cNvSpPr>
          <p:nvPr>
            <p:ph type="sldNum" sz="quarter" idx="12"/>
          </p:nvPr>
        </p:nvSpPr>
        <p:spPr>
          <a:xfrm>
            <a:off x="7589520" y="6480969"/>
            <a:ext cx="502920" cy="301752"/>
          </a:xfrm>
        </p:spPr>
        <p:txBody>
          <a:bodyPr/>
          <a:lstStyle/>
          <a:p>
            <a:fld id="{41420950-47BE-41AD-A812-18EBF53799CF}" type="slidenum">
              <a:rPr lang="es-MX" smtClean="0"/>
              <a:pPr/>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a:xfrm>
            <a:off x="4791456" y="6480969"/>
            <a:ext cx="2130552" cy="301752"/>
          </a:xfrm>
        </p:spPr>
        <p:txBody>
          <a:bodyPr/>
          <a:lstStyle/>
          <a:p>
            <a:fld id="{D83CB984-9405-4A78-B421-E4A4B1608817}" type="datetimeFigureOut">
              <a:rPr lang="es-MX" smtClean="0"/>
              <a:pPr/>
              <a:t>30/09/2018</a:t>
            </a:fld>
            <a:endParaRPr lang="es-MX"/>
          </a:p>
        </p:txBody>
      </p:sp>
      <p:sp>
        <p:nvSpPr>
          <p:cNvPr id="8" name="7 Marcador de pie de página"/>
          <p:cNvSpPr>
            <a:spLocks noGrp="1"/>
          </p:cNvSpPr>
          <p:nvPr>
            <p:ph type="ftr" sz="quarter" idx="11"/>
          </p:nvPr>
        </p:nvSpPr>
        <p:spPr>
          <a:xfrm>
            <a:off x="457200" y="6480969"/>
            <a:ext cx="4261104" cy="301752"/>
          </a:xfrm>
        </p:spPr>
        <p:txBody>
          <a:bodyPr/>
          <a:lstStyle/>
          <a:p>
            <a:endParaRPr lang="es-MX"/>
          </a:p>
        </p:txBody>
      </p:sp>
      <p:sp>
        <p:nvSpPr>
          <p:cNvPr id="9" name="8 Marcador de número de diapositiva"/>
          <p:cNvSpPr>
            <a:spLocks noGrp="1"/>
          </p:cNvSpPr>
          <p:nvPr>
            <p:ph type="sldNum" sz="quarter" idx="12"/>
          </p:nvPr>
        </p:nvSpPr>
        <p:spPr>
          <a:xfrm>
            <a:off x="7589520" y="6483096"/>
            <a:ext cx="502920" cy="301752"/>
          </a:xfrm>
        </p:spPr>
        <p:txBody>
          <a:bodyPr/>
          <a:lstStyle>
            <a:lvl1pPr algn="ctr">
              <a:defRPr/>
            </a:lvl1pPr>
          </a:lstStyle>
          <a:p>
            <a:fld id="{41420950-47BE-41AD-A812-18EBF53799CF}" type="slidenum">
              <a:rPr lang="es-MX" smtClean="0"/>
              <a:pPr/>
              <a:t>‹Nº›</a:t>
            </a:fld>
            <a:endParaRPr lang="es-MX"/>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b="0"/>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D83CB984-9405-4A78-B421-E4A4B1608817}" type="datetimeFigureOut">
              <a:rPr lang="es-MX" smtClean="0"/>
              <a:pPr/>
              <a:t>30/09/2018</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41420950-47BE-41AD-A812-18EBF53799CF}" type="slidenum">
              <a:rPr lang="es-MX" smtClean="0"/>
              <a:pPr/>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a:xfrm>
            <a:off x="4791456" y="6480969"/>
            <a:ext cx="2133600" cy="301752"/>
          </a:xfrm>
        </p:spPr>
        <p:txBody>
          <a:bodyPr/>
          <a:lstStyle/>
          <a:p>
            <a:fld id="{D83CB984-9405-4A78-B421-E4A4B1608817}" type="datetimeFigureOut">
              <a:rPr lang="es-MX" smtClean="0"/>
              <a:pPr/>
              <a:t>30/09/2018</a:t>
            </a:fld>
            <a:endParaRPr lang="es-MX"/>
          </a:p>
        </p:txBody>
      </p:sp>
      <p:sp>
        <p:nvSpPr>
          <p:cNvPr id="3" name="2 Marcador de pie de página"/>
          <p:cNvSpPr>
            <a:spLocks noGrp="1"/>
          </p:cNvSpPr>
          <p:nvPr>
            <p:ph type="ftr" sz="quarter" idx="11"/>
          </p:nvPr>
        </p:nvSpPr>
        <p:spPr>
          <a:xfrm>
            <a:off x="457200" y="6481890"/>
            <a:ext cx="4260056" cy="300831"/>
          </a:xfrm>
        </p:spPr>
        <p:txBody>
          <a:bodyPr/>
          <a:lstStyle/>
          <a:p>
            <a:endParaRPr lang="es-MX"/>
          </a:p>
        </p:txBody>
      </p:sp>
      <p:sp>
        <p:nvSpPr>
          <p:cNvPr id="4" name="3 Marcador de número de diapositiva"/>
          <p:cNvSpPr>
            <a:spLocks noGrp="1"/>
          </p:cNvSpPr>
          <p:nvPr>
            <p:ph type="sldNum" sz="quarter" idx="12"/>
          </p:nvPr>
        </p:nvSpPr>
        <p:spPr>
          <a:xfrm>
            <a:off x="7589520" y="6480969"/>
            <a:ext cx="502920" cy="301752"/>
          </a:xfrm>
        </p:spPr>
        <p:txBody>
          <a:bodyPr/>
          <a:lstStyle/>
          <a:p>
            <a:fld id="{41420950-47BE-41AD-A812-18EBF53799CF}" type="slidenum">
              <a:rPr lang="es-MX" smtClean="0"/>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6278976" y="6556248"/>
            <a:ext cx="2133600" cy="301752"/>
          </a:xfrm>
        </p:spPr>
        <p:txBody>
          <a:bodyPr/>
          <a:lstStyle>
            <a:lvl1pPr>
              <a:defRPr sz="900"/>
            </a:lvl1pPr>
          </a:lstStyle>
          <a:p>
            <a:fld id="{D83CB984-9405-4A78-B421-E4A4B1608817}" type="datetimeFigureOut">
              <a:rPr lang="es-MX" smtClean="0"/>
              <a:pPr/>
              <a:t>30/09/2018</a:t>
            </a:fld>
            <a:endParaRPr lang="es-MX"/>
          </a:p>
        </p:txBody>
      </p:sp>
      <p:sp>
        <p:nvSpPr>
          <p:cNvPr id="6" name="5 Marcador de pie de página"/>
          <p:cNvSpPr>
            <a:spLocks noGrp="1"/>
          </p:cNvSpPr>
          <p:nvPr>
            <p:ph type="ftr" sz="quarter" idx="11"/>
          </p:nvPr>
        </p:nvSpPr>
        <p:spPr>
          <a:xfrm>
            <a:off x="1135856" y="6556248"/>
            <a:ext cx="5143120" cy="301752"/>
          </a:xfrm>
        </p:spPr>
        <p:txBody>
          <a:bodyPr/>
          <a:lstStyle>
            <a:lvl1pPr>
              <a:defRPr sz="900"/>
            </a:lvl1pPr>
          </a:lstStyle>
          <a:p>
            <a:endParaRPr lang="es-MX"/>
          </a:p>
        </p:txBody>
      </p:sp>
      <p:sp>
        <p:nvSpPr>
          <p:cNvPr id="7" name="6 Marcador de número de diapositiva"/>
          <p:cNvSpPr>
            <a:spLocks noGrp="1"/>
          </p:cNvSpPr>
          <p:nvPr>
            <p:ph type="sldNum" sz="quarter" idx="12"/>
          </p:nvPr>
        </p:nvSpPr>
        <p:spPr>
          <a:xfrm>
            <a:off x="8410576" y="6556248"/>
            <a:ext cx="502920" cy="301752"/>
          </a:xfrm>
        </p:spPr>
        <p:txBody>
          <a:bodyPr/>
          <a:lstStyle>
            <a:lvl1pPr>
              <a:defRPr sz="900"/>
            </a:lvl1pPr>
          </a:lstStyle>
          <a:p>
            <a:fld id="{41420950-47BE-41AD-A812-18EBF53799CF}" type="slidenum">
              <a:rPr lang="es-MX" smtClean="0"/>
              <a:pPr/>
              <a:t>‹Nº›</a:t>
            </a:fld>
            <a:endParaRPr lang="es-MX"/>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a:xfrm>
            <a:off x="6108192" y="6556248"/>
            <a:ext cx="2103120" cy="301752"/>
          </a:xfrm>
        </p:spPr>
        <p:txBody>
          <a:bodyPr/>
          <a:lstStyle>
            <a:lvl1pPr>
              <a:defRPr sz="900"/>
            </a:lvl1pPr>
          </a:lstStyle>
          <a:p>
            <a:fld id="{D83CB984-9405-4A78-B421-E4A4B1608817}" type="datetimeFigureOut">
              <a:rPr lang="es-MX" smtClean="0"/>
              <a:pPr/>
              <a:t>30/09/2018</a:t>
            </a:fld>
            <a:endParaRPr lang="es-MX"/>
          </a:p>
        </p:txBody>
      </p:sp>
      <p:sp>
        <p:nvSpPr>
          <p:cNvPr id="6" name="5 Marcador de pie de página"/>
          <p:cNvSpPr>
            <a:spLocks noGrp="1"/>
          </p:cNvSpPr>
          <p:nvPr>
            <p:ph type="ftr" sz="quarter" idx="11"/>
          </p:nvPr>
        </p:nvSpPr>
        <p:spPr>
          <a:xfrm>
            <a:off x="1170432" y="6557169"/>
            <a:ext cx="4948072" cy="301752"/>
          </a:xfrm>
        </p:spPr>
        <p:txBody>
          <a:bodyPr/>
          <a:lstStyle>
            <a:lvl1pPr>
              <a:defRPr sz="900"/>
            </a:lvl1pPr>
          </a:lstStyle>
          <a:p>
            <a:endParaRPr lang="es-MX"/>
          </a:p>
        </p:txBody>
      </p:sp>
      <p:sp>
        <p:nvSpPr>
          <p:cNvPr id="7" name="6 Marcador de número de diapositiva"/>
          <p:cNvSpPr>
            <a:spLocks noGrp="1"/>
          </p:cNvSpPr>
          <p:nvPr>
            <p:ph type="sldNum" sz="quarter" idx="12"/>
          </p:nvPr>
        </p:nvSpPr>
        <p:spPr>
          <a:xfrm>
            <a:off x="8217192" y="6556248"/>
            <a:ext cx="365760" cy="301752"/>
          </a:xfrm>
        </p:spPr>
        <p:txBody>
          <a:bodyPr/>
          <a:lstStyle>
            <a:lvl1pPr algn="ctr">
              <a:defRPr sz="900"/>
            </a:lvl1pPr>
          </a:lstStyle>
          <a:p>
            <a:fld id="{41420950-47BE-41AD-A812-18EBF53799CF}" type="slidenum">
              <a:rPr lang="es-MX" smtClean="0"/>
              <a:pPr/>
              <a:t>‹Nº›</a:t>
            </a:fld>
            <a:endParaRPr lang="es-MX"/>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10 Triángulo rectángulo"/>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7 Conector recto"/>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8 Conector recto"/>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21 Marcador de título"/>
          <p:cNvSpPr>
            <a:spLocks noGrp="1"/>
          </p:cNvSpPr>
          <p:nvPr>
            <p:ph type="title"/>
          </p:nvPr>
        </p:nvSpPr>
        <p:spPr>
          <a:xfrm>
            <a:off x="457200" y="267494"/>
            <a:ext cx="8229600" cy="1399032"/>
          </a:xfrm>
          <a:prstGeom prst="rect">
            <a:avLst/>
          </a:prstGeom>
        </p:spPr>
        <p:txBody>
          <a:bodyPr vert="horz" anchor="ctr">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D83CB984-9405-4A78-B421-E4A4B1608817}" type="datetimeFigureOut">
              <a:rPr lang="es-MX" smtClean="0"/>
              <a:pPr/>
              <a:t>30/09/2018</a:t>
            </a:fld>
            <a:endParaRPr lang="es-MX"/>
          </a:p>
        </p:txBody>
      </p:sp>
      <p:sp>
        <p:nvSpPr>
          <p:cNvPr id="3" name="2 Marcador de pie de página"/>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s-MX"/>
          </a:p>
        </p:txBody>
      </p:sp>
      <p:sp>
        <p:nvSpPr>
          <p:cNvPr id="23" name="22 Marcador de número de diapositiva"/>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41420950-47BE-41AD-A812-18EBF53799CF}" type="slidenum">
              <a:rPr lang="es-MX" smtClean="0"/>
              <a:pPr/>
              <a:t>‹Nº›</a:t>
            </a:fld>
            <a:endParaRPr lang="es-MX"/>
          </a:p>
        </p:txBody>
      </p:sp>
    </p:spTree>
  </p:cSld>
  <p:clrMap bg1="dk1" tx1="lt1" bg2="dk2" tx2="lt2" accent1="accent1" accent2="accent2" accent3="accent3" accent4="accent4" accent5="accent5" accent6="accent6" hlink="hlink" folHlink="folHlink"/>
  <p:sldLayoutIdLst>
    <p:sldLayoutId id="2147483925" r:id="rId1"/>
    <p:sldLayoutId id="2147483926" r:id="rId2"/>
    <p:sldLayoutId id="2147483927" r:id="rId3"/>
    <p:sldLayoutId id="2147483928" r:id="rId4"/>
    <p:sldLayoutId id="2147483929" r:id="rId5"/>
    <p:sldLayoutId id="2147483930" r:id="rId6"/>
    <p:sldLayoutId id="2147483931" r:id="rId7"/>
    <p:sldLayoutId id="2147483932" r:id="rId8"/>
    <p:sldLayoutId id="2147483933" r:id="rId9"/>
    <p:sldLayoutId id="2147483934" r:id="rId10"/>
    <p:sldLayoutId id="2147483935"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755576" y="836712"/>
            <a:ext cx="7488832" cy="5016758"/>
          </a:xfrm>
          <a:prstGeom prst="rect">
            <a:avLst/>
          </a:prstGeom>
          <a:noFill/>
        </p:spPr>
        <p:txBody>
          <a:bodyPr wrap="square" rtlCol="0">
            <a:spAutoFit/>
          </a:bodyPr>
          <a:lstStyle/>
          <a:p>
            <a:pPr marL="342900" indent="-342900">
              <a:buAutoNum type="alphaLcPeriod"/>
            </a:pPr>
            <a:r>
              <a:rPr lang="es-MX" sz="2000" dirty="0" smtClean="0">
                <a:latin typeface="Arial" pitchFamily="34" charset="0"/>
                <a:cs typeface="Arial" pitchFamily="34" charset="0"/>
              </a:rPr>
              <a:t>Nombre y Logotipo del Colegio: </a:t>
            </a:r>
          </a:p>
          <a:p>
            <a:pPr marL="342900" indent="-342900"/>
            <a:endParaRPr lang="es-MX" sz="2000" dirty="0" smtClean="0">
              <a:latin typeface="Arial" pitchFamily="34" charset="0"/>
              <a:cs typeface="Arial" pitchFamily="34" charset="0"/>
            </a:endParaRPr>
          </a:p>
          <a:p>
            <a:pPr marL="342900" indent="-342900"/>
            <a:r>
              <a:rPr lang="es-MX" sz="2000" dirty="0" smtClean="0">
                <a:latin typeface="Arial" pitchFamily="34" charset="0"/>
                <a:cs typeface="Arial" pitchFamily="34" charset="0"/>
              </a:rPr>
              <a:t>Colegio Alejandro </a:t>
            </a:r>
            <a:r>
              <a:rPr lang="es-MX" sz="2000" dirty="0" err="1" smtClean="0">
                <a:latin typeface="Arial" pitchFamily="34" charset="0"/>
                <a:cs typeface="Arial" pitchFamily="34" charset="0"/>
              </a:rPr>
              <a:t>Guillot</a:t>
            </a:r>
            <a:endParaRPr lang="es-MX" sz="2000" dirty="0" smtClean="0">
              <a:latin typeface="Arial" pitchFamily="34" charset="0"/>
              <a:cs typeface="Arial" pitchFamily="34" charset="0"/>
            </a:endParaRPr>
          </a:p>
          <a:p>
            <a:pPr marL="342900" indent="-342900">
              <a:buAutoNum type="alphaLcPeriod"/>
            </a:pPr>
            <a:endParaRPr lang="es-MX" sz="2000" dirty="0">
              <a:latin typeface="Arial" pitchFamily="34" charset="0"/>
              <a:cs typeface="Arial" pitchFamily="34" charset="0"/>
            </a:endParaRPr>
          </a:p>
          <a:p>
            <a:pPr marL="342900" indent="-342900">
              <a:buAutoNum type="alphaLcPeriod"/>
            </a:pPr>
            <a:endParaRPr lang="es-MX" sz="2000" dirty="0" smtClean="0">
              <a:latin typeface="Arial" pitchFamily="34" charset="0"/>
              <a:cs typeface="Arial" pitchFamily="34" charset="0"/>
            </a:endParaRPr>
          </a:p>
          <a:p>
            <a:pPr marL="342900" indent="-342900">
              <a:buAutoNum type="alphaLcPeriod"/>
            </a:pPr>
            <a:endParaRPr lang="es-MX" sz="2000" dirty="0" smtClean="0">
              <a:latin typeface="Arial" pitchFamily="34" charset="0"/>
              <a:cs typeface="Arial" pitchFamily="34" charset="0"/>
            </a:endParaRPr>
          </a:p>
          <a:p>
            <a:pPr marL="342900" indent="-342900">
              <a:buAutoNum type="alphaLcPeriod"/>
            </a:pPr>
            <a:endParaRPr lang="es-MX" sz="2000" dirty="0">
              <a:latin typeface="Arial" pitchFamily="34" charset="0"/>
              <a:cs typeface="Arial" pitchFamily="34" charset="0"/>
            </a:endParaRPr>
          </a:p>
          <a:p>
            <a:pPr marL="342900" indent="-342900"/>
            <a:endParaRPr lang="es-MX" sz="2000" dirty="0">
              <a:latin typeface="Arial" pitchFamily="34" charset="0"/>
              <a:cs typeface="Arial" pitchFamily="34" charset="0"/>
            </a:endParaRPr>
          </a:p>
          <a:p>
            <a:pPr marL="342900" indent="-342900"/>
            <a:r>
              <a:rPr lang="es-MX" sz="2000" dirty="0" smtClean="0">
                <a:latin typeface="Arial" pitchFamily="34" charset="0"/>
                <a:cs typeface="Arial" pitchFamily="34" charset="0"/>
              </a:rPr>
              <a:t>b. Número del equipo: 5.</a:t>
            </a:r>
          </a:p>
          <a:p>
            <a:pPr marL="342900" indent="-342900">
              <a:buAutoNum type="alphaLcPeriod"/>
            </a:pPr>
            <a:endParaRPr lang="es-MX" sz="2000" dirty="0" smtClean="0">
              <a:latin typeface="Arial" pitchFamily="34" charset="0"/>
              <a:cs typeface="Arial" pitchFamily="34" charset="0"/>
            </a:endParaRPr>
          </a:p>
          <a:p>
            <a:pPr marL="342900" indent="-342900">
              <a:buAutoNum type="alphaLcPeriod"/>
            </a:pPr>
            <a:endParaRPr lang="es-MX" sz="2000" dirty="0" smtClean="0">
              <a:latin typeface="Arial" pitchFamily="34" charset="0"/>
              <a:cs typeface="Arial" pitchFamily="34" charset="0"/>
            </a:endParaRPr>
          </a:p>
          <a:p>
            <a:pPr marL="342900" indent="-342900">
              <a:buAutoNum type="alphaLcPeriod"/>
            </a:pPr>
            <a:endParaRPr lang="es-MX" sz="2000" dirty="0">
              <a:latin typeface="Arial" pitchFamily="34" charset="0"/>
              <a:cs typeface="Arial" pitchFamily="34" charset="0"/>
            </a:endParaRPr>
          </a:p>
          <a:p>
            <a:pPr marL="342900" indent="-342900">
              <a:buAutoNum type="alphaLcPeriod"/>
            </a:pPr>
            <a:endParaRPr lang="es-MX" sz="2000" dirty="0">
              <a:latin typeface="Arial" pitchFamily="34" charset="0"/>
              <a:cs typeface="Arial" pitchFamily="34" charset="0"/>
            </a:endParaRPr>
          </a:p>
          <a:p>
            <a:pPr marL="342900" indent="-342900">
              <a:buAutoNum type="alphaLcPeriod"/>
            </a:pPr>
            <a:endParaRPr lang="es-MX" sz="2000" dirty="0" smtClean="0">
              <a:latin typeface="Arial" pitchFamily="34" charset="0"/>
              <a:cs typeface="Arial" pitchFamily="34" charset="0"/>
            </a:endParaRPr>
          </a:p>
          <a:p>
            <a:pPr marL="342900" indent="-342900"/>
            <a:r>
              <a:rPr lang="es-MX" sz="2000" dirty="0" smtClean="0">
                <a:latin typeface="Arial" pitchFamily="34" charset="0"/>
                <a:cs typeface="Arial" pitchFamily="34" charset="0"/>
              </a:rPr>
              <a:t>c. Grado al que va dirigido el proyecto: Cuarto año de preparatoria</a:t>
            </a:r>
            <a:r>
              <a:rPr lang="es-MX" sz="2000" dirty="0" smtClean="0"/>
              <a:t>.</a:t>
            </a:r>
            <a:endParaRPr lang="es-MX" sz="2000" dirty="0"/>
          </a:p>
        </p:txBody>
      </p:sp>
      <p:pic>
        <p:nvPicPr>
          <p:cNvPr id="3" name="2 Imagen"/>
          <p:cNvPicPr/>
          <p:nvPr/>
        </p:nvPicPr>
        <p:blipFill>
          <a:blip r:embed="rId2" cstate="print"/>
          <a:srcRect/>
          <a:stretch>
            <a:fillRect/>
          </a:stretch>
        </p:blipFill>
        <p:spPr bwMode="auto">
          <a:xfrm>
            <a:off x="5796136" y="1124744"/>
            <a:ext cx="838200" cy="99060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827584" y="692696"/>
            <a:ext cx="7488832" cy="5909310"/>
          </a:xfrm>
          <a:prstGeom prst="rect">
            <a:avLst/>
          </a:prstGeom>
          <a:noFill/>
        </p:spPr>
        <p:txBody>
          <a:bodyPr wrap="square" rtlCol="0">
            <a:spAutoFit/>
          </a:bodyPr>
          <a:lstStyle/>
          <a:p>
            <a:r>
              <a:rPr lang="es-MX" sz="2000" dirty="0" smtClean="0">
                <a:latin typeface="Arial" pitchFamily="34" charset="0"/>
                <a:cs typeface="Arial" pitchFamily="34" charset="0"/>
              </a:rPr>
              <a:t>d. Nombres de los maestros participantes:</a:t>
            </a:r>
          </a:p>
          <a:p>
            <a:r>
              <a:rPr lang="es-MX" sz="2000" dirty="0" smtClean="0">
                <a:latin typeface="Arial" pitchFamily="34" charset="0"/>
                <a:cs typeface="Arial" pitchFamily="34" charset="0"/>
              </a:rPr>
              <a:t>Antonio Flores </a:t>
            </a:r>
            <a:r>
              <a:rPr lang="es-MX" sz="2000" dirty="0" err="1" smtClean="0">
                <a:latin typeface="Arial" pitchFamily="34" charset="0"/>
                <a:cs typeface="Arial" pitchFamily="34" charset="0"/>
              </a:rPr>
              <a:t>Zéleny</a:t>
            </a:r>
            <a:endParaRPr lang="es-MX" sz="2000" dirty="0" smtClean="0">
              <a:latin typeface="Arial" pitchFamily="34" charset="0"/>
              <a:cs typeface="Arial" pitchFamily="34" charset="0"/>
            </a:endParaRPr>
          </a:p>
          <a:p>
            <a:r>
              <a:rPr lang="es-MX" sz="2000" dirty="0" smtClean="0">
                <a:latin typeface="Arial" pitchFamily="34" charset="0"/>
                <a:cs typeface="Arial" pitchFamily="34" charset="0"/>
              </a:rPr>
              <a:t>Claudia Luna Rangel</a:t>
            </a:r>
          </a:p>
          <a:p>
            <a:r>
              <a:rPr lang="es-MX" sz="2000" dirty="0" smtClean="0">
                <a:latin typeface="Arial" pitchFamily="34" charset="0"/>
                <a:cs typeface="Arial" pitchFamily="34" charset="0"/>
              </a:rPr>
              <a:t>Ulises </a:t>
            </a:r>
            <a:r>
              <a:rPr lang="es-MX" sz="2000" dirty="0" err="1" smtClean="0">
                <a:latin typeface="Arial" pitchFamily="34" charset="0"/>
                <a:cs typeface="Arial" pitchFamily="34" charset="0"/>
              </a:rPr>
              <a:t>Caraccioli</a:t>
            </a:r>
            <a:r>
              <a:rPr lang="es-MX" sz="2000" dirty="0" smtClean="0">
                <a:latin typeface="Arial" pitchFamily="34" charset="0"/>
                <a:cs typeface="Arial" pitchFamily="34" charset="0"/>
              </a:rPr>
              <a:t> Ochoa</a:t>
            </a:r>
          </a:p>
          <a:p>
            <a:endParaRPr lang="es-MX" sz="2000" dirty="0" smtClean="0">
              <a:latin typeface="Arial" pitchFamily="34" charset="0"/>
              <a:cs typeface="Arial" pitchFamily="34" charset="0"/>
            </a:endParaRPr>
          </a:p>
          <a:p>
            <a:endParaRPr lang="es-MX" sz="2000" dirty="0">
              <a:latin typeface="Arial" pitchFamily="34" charset="0"/>
              <a:cs typeface="Arial" pitchFamily="34" charset="0"/>
            </a:endParaRPr>
          </a:p>
          <a:p>
            <a:endParaRPr lang="es-MX" sz="2000" dirty="0" smtClean="0">
              <a:latin typeface="Arial" pitchFamily="34" charset="0"/>
              <a:cs typeface="Arial" pitchFamily="34" charset="0"/>
            </a:endParaRPr>
          </a:p>
          <a:p>
            <a:endParaRPr lang="es-MX" sz="2000" dirty="0">
              <a:latin typeface="Arial" pitchFamily="34" charset="0"/>
              <a:cs typeface="Arial" pitchFamily="34" charset="0"/>
            </a:endParaRPr>
          </a:p>
          <a:p>
            <a:endParaRPr lang="es-MX" sz="2000" dirty="0" smtClean="0">
              <a:latin typeface="Arial" pitchFamily="34" charset="0"/>
              <a:cs typeface="Arial" pitchFamily="34" charset="0"/>
            </a:endParaRPr>
          </a:p>
          <a:p>
            <a:r>
              <a:rPr lang="es-MX" sz="2000" dirty="0" smtClean="0">
                <a:latin typeface="Arial" pitchFamily="34" charset="0"/>
                <a:cs typeface="Arial" pitchFamily="34" charset="0"/>
              </a:rPr>
              <a:t>e. Asignatura de cada maestro:</a:t>
            </a:r>
          </a:p>
          <a:p>
            <a:r>
              <a:rPr lang="es-MX" sz="2000" dirty="0" smtClean="0">
                <a:latin typeface="Arial" pitchFamily="34" charset="0"/>
                <a:cs typeface="Arial" pitchFamily="34" charset="0"/>
              </a:rPr>
              <a:t>Lógica</a:t>
            </a:r>
          </a:p>
          <a:p>
            <a:r>
              <a:rPr lang="es-MX" sz="2000" dirty="0" smtClean="0">
                <a:latin typeface="Arial" pitchFamily="34" charset="0"/>
                <a:cs typeface="Arial" pitchFamily="34" charset="0"/>
              </a:rPr>
              <a:t>Orientación IV</a:t>
            </a:r>
          </a:p>
          <a:p>
            <a:r>
              <a:rPr lang="es-MX" sz="2000" dirty="0" smtClean="0">
                <a:latin typeface="Arial" pitchFamily="34" charset="0"/>
                <a:cs typeface="Arial" pitchFamily="34" charset="0"/>
              </a:rPr>
              <a:t>Matemáticas IV.</a:t>
            </a:r>
          </a:p>
          <a:p>
            <a:endParaRPr lang="es-MX" sz="2000" dirty="0" smtClean="0"/>
          </a:p>
          <a:p>
            <a:endParaRPr lang="es-MX" sz="2000" dirty="0"/>
          </a:p>
          <a:p>
            <a:endParaRPr lang="es-MX" sz="2000" dirty="0" smtClean="0"/>
          </a:p>
          <a:p>
            <a:endParaRPr lang="es-MX" sz="2000" dirty="0"/>
          </a:p>
          <a:p>
            <a:endParaRPr lang="es-MX" sz="2000" dirty="0" smtClean="0"/>
          </a:p>
          <a:p>
            <a:endParaRPr lang="es-MX"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539552" y="548680"/>
            <a:ext cx="8064896" cy="3693319"/>
          </a:xfrm>
          <a:prstGeom prst="rect">
            <a:avLst/>
          </a:prstGeom>
          <a:noFill/>
        </p:spPr>
        <p:txBody>
          <a:bodyPr wrap="square" rtlCol="0">
            <a:spAutoFit/>
          </a:bodyPr>
          <a:lstStyle/>
          <a:p>
            <a:pPr marL="342900" indent="-342900">
              <a:buAutoNum type="alphaLcPeriod" startAt="6"/>
            </a:pPr>
            <a:r>
              <a:rPr lang="es-MX" sz="2000" dirty="0" smtClean="0">
                <a:latin typeface="Arial" pitchFamily="34" charset="0"/>
                <a:cs typeface="Arial" pitchFamily="34" charset="0"/>
              </a:rPr>
              <a:t>Ciclo escolar en el que se planea llevarlo a cabo:</a:t>
            </a:r>
          </a:p>
          <a:p>
            <a:pPr marL="342900" indent="-342900"/>
            <a:endParaRPr lang="es-MX" sz="2000" dirty="0">
              <a:latin typeface="Arial" pitchFamily="34" charset="0"/>
              <a:cs typeface="Arial" pitchFamily="34" charset="0"/>
            </a:endParaRPr>
          </a:p>
          <a:p>
            <a:pPr marL="342900" indent="-342900"/>
            <a:r>
              <a:rPr lang="es-MX" sz="2000" dirty="0" smtClean="0">
                <a:latin typeface="Arial" pitchFamily="34" charset="0"/>
                <a:cs typeface="Arial" pitchFamily="34" charset="0"/>
              </a:rPr>
              <a:t>2018 - 2019</a:t>
            </a:r>
          </a:p>
          <a:p>
            <a:pPr marL="342900" indent="-342900"/>
            <a:endParaRPr lang="es-MX" sz="2000" dirty="0">
              <a:latin typeface="Arial" pitchFamily="34" charset="0"/>
              <a:cs typeface="Arial" pitchFamily="34" charset="0"/>
            </a:endParaRPr>
          </a:p>
          <a:p>
            <a:pPr marL="342900" indent="-342900"/>
            <a:endParaRPr lang="es-MX" sz="2000" dirty="0" smtClean="0">
              <a:latin typeface="Arial" pitchFamily="34" charset="0"/>
              <a:cs typeface="Arial" pitchFamily="34" charset="0"/>
            </a:endParaRPr>
          </a:p>
          <a:p>
            <a:pPr marL="342900" indent="-342900"/>
            <a:endParaRPr lang="es-MX" sz="2000" dirty="0">
              <a:latin typeface="Arial" pitchFamily="34" charset="0"/>
              <a:cs typeface="Arial" pitchFamily="34" charset="0"/>
            </a:endParaRPr>
          </a:p>
          <a:p>
            <a:pPr marL="342900" indent="-342900">
              <a:buAutoNum type="alphaLcPeriod" startAt="7"/>
            </a:pPr>
            <a:r>
              <a:rPr lang="es-MX" sz="2000" dirty="0" smtClean="0">
                <a:latin typeface="Arial" pitchFamily="34" charset="0"/>
                <a:cs typeface="Arial" pitchFamily="34" charset="0"/>
              </a:rPr>
              <a:t>Fecha de inicio y término del proyecto:</a:t>
            </a:r>
          </a:p>
          <a:p>
            <a:pPr marL="342900" indent="-342900">
              <a:buAutoNum type="alphaLcPeriod" startAt="7"/>
            </a:pPr>
            <a:endParaRPr lang="es-MX" sz="2000" dirty="0">
              <a:latin typeface="Arial" pitchFamily="34" charset="0"/>
              <a:cs typeface="Arial" pitchFamily="34" charset="0"/>
            </a:endParaRPr>
          </a:p>
          <a:p>
            <a:pPr marL="342900" indent="-342900">
              <a:buAutoNum type="alphaLcPeriod" startAt="7"/>
            </a:pPr>
            <a:r>
              <a:rPr lang="es-MX" sz="2000" smtClean="0">
                <a:latin typeface="Arial" pitchFamily="34" charset="0"/>
                <a:cs typeface="Arial" pitchFamily="34" charset="0"/>
              </a:rPr>
              <a:t>Octubre a Diciembre</a:t>
            </a:r>
            <a:endParaRPr lang="es-MX" sz="2000" dirty="0" smtClean="0">
              <a:latin typeface="Arial" pitchFamily="34" charset="0"/>
              <a:cs typeface="Arial" pitchFamily="34" charset="0"/>
            </a:endParaRPr>
          </a:p>
          <a:p>
            <a:pPr marL="342900" indent="-342900">
              <a:buAutoNum type="alphaLcPeriod" startAt="6"/>
            </a:pPr>
            <a:endParaRPr lang="es-MX" dirty="0"/>
          </a:p>
          <a:p>
            <a:pPr marL="342900" indent="-342900">
              <a:buAutoNum type="alphaLcPeriod" startAt="6"/>
            </a:pPr>
            <a:endParaRPr lang="es-MX" dirty="0" smtClean="0"/>
          </a:p>
          <a:p>
            <a:pPr marL="342900" indent="-342900">
              <a:buAutoNum type="alphaLcPeriod" startAt="6"/>
            </a:pPr>
            <a:endParaRPr lang="es-MX"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755576" y="620688"/>
            <a:ext cx="7704856" cy="4401205"/>
          </a:xfrm>
          <a:prstGeom prst="rect">
            <a:avLst/>
          </a:prstGeom>
          <a:noFill/>
        </p:spPr>
        <p:txBody>
          <a:bodyPr wrap="square" rtlCol="0">
            <a:spAutoFit/>
          </a:bodyPr>
          <a:lstStyle/>
          <a:p>
            <a:pPr algn="ctr"/>
            <a:r>
              <a:rPr lang="es-MX" sz="4000" dirty="0" smtClean="0">
                <a:latin typeface="Arial" pitchFamily="34" charset="0"/>
                <a:cs typeface="Arial" pitchFamily="34" charset="0"/>
              </a:rPr>
              <a:t>Nombre del proyecto:</a:t>
            </a:r>
          </a:p>
          <a:p>
            <a:pPr algn="ctr"/>
            <a:endParaRPr lang="es-MX" sz="4000" dirty="0">
              <a:latin typeface="Arial" pitchFamily="34" charset="0"/>
              <a:cs typeface="Arial" pitchFamily="34" charset="0"/>
            </a:endParaRPr>
          </a:p>
          <a:p>
            <a:pPr algn="ctr"/>
            <a:r>
              <a:rPr lang="es-MX" sz="4000" dirty="0" smtClean="0">
                <a:latin typeface="Arial" pitchFamily="34" charset="0"/>
                <a:cs typeface="Arial" pitchFamily="34" charset="0"/>
              </a:rPr>
              <a:t>“SOLUCIÓN DE PROBLEMAS: </a:t>
            </a:r>
            <a:r>
              <a:rPr lang="es-ES" sz="4000" b="1" dirty="0" smtClean="0">
                <a:latin typeface="Arial" pitchFamily="34" charset="0"/>
                <a:ea typeface="Century Gothic" panose="020B0502020202020204" pitchFamily="34" charset="0"/>
                <a:cs typeface="Arial" pitchFamily="34" charset="0"/>
              </a:rPr>
              <a:t>“Aplicar una metodología para la solución de problemas desde diferentes perspectivas de aprendizaje”. </a:t>
            </a:r>
            <a:endParaRPr lang="es-MX" sz="4000" dirty="0">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467544" y="620688"/>
            <a:ext cx="8208912" cy="5632311"/>
          </a:xfrm>
          <a:prstGeom prst="rect">
            <a:avLst/>
          </a:prstGeom>
          <a:noFill/>
        </p:spPr>
        <p:txBody>
          <a:bodyPr wrap="square" rtlCol="0">
            <a:spAutoFit/>
          </a:bodyPr>
          <a:lstStyle/>
          <a:p>
            <a:pPr algn="just"/>
            <a:r>
              <a:rPr lang="es-MX" dirty="0" smtClean="0">
                <a:latin typeface="Arial" pitchFamily="34" charset="0"/>
                <a:cs typeface="Arial" pitchFamily="34" charset="0"/>
              </a:rPr>
              <a:t>i. Introducción o justificación</a:t>
            </a:r>
          </a:p>
          <a:p>
            <a:pPr algn="just"/>
            <a:endParaRPr lang="es-MX" dirty="0">
              <a:latin typeface="Arial" pitchFamily="34" charset="0"/>
              <a:cs typeface="Arial" pitchFamily="34" charset="0"/>
            </a:endParaRPr>
          </a:p>
          <a:p>
            <a:pPr algn="just"/>
            <a:r>
              <a:rPr lang="es-MX" dirty="0" smtClean="0">
                <a:latin typeface="Arial" pitchFamily="34" charset="0"/>
                <a:cs typeface="Arial" pitchFamily="34" charset="0"/>
              </a:rPr>
              <a:t>Nos hemos percatado a lo largo de nuestra práctica docente, lo difícil que les resulta a los discentes llevar a cabo estrategias para la resolución de problemas con base en lo aprendido en el aula; es decir, llevar a la práctica lo que se aprende en la teoría es, en ocasiones, un salto abismal que pocos alumnos pueden dar, y en donde radica  el poco interés por lo que se enseña en clase.</a:t>
            </a:r>
          </a:p>
          <a:p>
            <a:pPr algn="just"/>
            <a:endParaRPr lang="es-MX" dirty="0" smtClean="0">
              <a:latin typeface="Arial" pitchFamily="34" charset="0"/>
              <a:cs typeface="Arial" pitchFamily="34" charset="0"/>
            </a:endParaRPr>
          </a:p>
          <a:p>
            <a:pPr algn="just"/>
            <a:r>
              <a:rPr lang="es-MX" dirty="0" smtClean="0">
                <a:latin typeface="Arial" pitchFamily="34" charset="0"/>
                <a:cs typeface="Arial" pitchFamily="34" charset="0"/>
              </a:rPr>
              <a:t>Queremos mostrar a los alumnos lo importante de ver la conexión de las asignaturas que se les imparten, en este caso, lógica, matemáticas y orientación, para que vean de qué manera es posible, en primer lugar, vincularlas y, más importante aún, ocuparlas en su beneficio, en la solución de problemas no sólo de índole académico, sino sobre todo, personal. </a:t>
            </a:r>
          </a:p>
          <a:p>
            <a:pPr algn="just"/>
            <a:endParaRPr lang="es-MX" dirty="0" smtClean="0">
              <a:latin typeface="Arial" pitchFamily="34" charset="0"/>
              <a:cs typeface="Arial" pitchFamily="34" charset="0"/>
            </a:endParaRPr>
          </a:p>
          <a:p>
            <a:pPr algn="just"/>
            <a:r>
              <a:rPr lang="es-MX" dirty="0" smtClean="0">
                <a:latin typeface="Arial" pitchFamily="34" charset="0"/>
                <a:cs typeface="Arial" pitchFamily="34" charset="0"/>
              </a:rPr>
              <a:t>Esperamos que el trabajo aquí emprendido, redunde en alumnos cuyo conocimiento de las asignaturas que reciben a lo largo de su andar académico, sea una oportunidad de solución a los retos que la vida presenta en sus diferentes aspectos, a saber, académico, laboral, </a:t>
            </a:r>
            <a:r>
              <a:rPr lang="es-MX" dirty="0" err="1" smtClean="0">
                <a:latin typeface="Arial" pitchFamily="34" charset="0"/>
                <a:cs typeface="Arial" pitchFamily="34" charset="0"/>
              </a:rPr>
              <a:t>psico</a:t>
            </a:r>
            <a:r>
              <a:rPr lang="es-MX" dirty="0" smtClean="0">
                <a:latin typeface="Arial" pitchFamily="34" charset="0"/>
                <a:cs typeface="Arial" pitchFamily="34" charset="0"/>
              </a:rPr>
              <a:t>-social, emocional, etc., con miras a mejores profesionistas y seres humanos.</a:t>
            </a:r>
            <a:endParaRPr lang="es-MX" dirty="0">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539552" y="692696"/>
            <a:ext cx="7776864" cy="5847755"/>
          </a:xfrm>
          <a:prstGeom prst="rect">
            <a:avLst/>
          </a:prstGeom>
          <a:noFill/>
        </p:spPr>
        <p:txBody>
          <a:bodyPr wrap="square" rtlCol="0">
            <a:spAutoFit/>
          </a:bodyPr>
          <a:lstStyle/>
          <a:p>
            <a:pPr marL="342900" indent="-342900">
              <a:buAutoNum type="alphaLcPeriod" startAt="10"/>
            </a:pPr>
            <a:r>
              <a:rPr lang="es-MX" sz="2000" dirty="0" smtClean="0">
                <a:latin typeface="Arial" pitchFamily="34" charset="0"/>
                <a:cs typeface="Arial" pitchFamily="34" charset="0"/>
              </a:rPr>
              <a:t>Objetivo general del proyecto.</a:t>
            </a:r>
          </a:p>
          <a:p>
            <a:pPr marL="342900" indent="-342900"/>
            <a:endParaRPr lang="es-MX" sz="2000" dirty="0" smtClean="0">
              <a:latin typeface="Arial" pitchFamily="34" charset="0"/>
              <a:cs typeface="Arial" pitchFamily="34" charset="0"/>
            </a:endParaRPr>
          </a:p>
          <a:p>
            <a:pPr marL="342900" indent="-342900" algn="just"/>
            <a:r>
              <a:rPr lang="es-ES" sz="2000" dirty="0" smtClean="0">
                <a:latin typeface="Arial" pitchFamily="34" charset="0"/>
                <a:ea typeface="Century Gothic" panose="020B0502020202020204" pitchFamily="34" charset="0"/>
                <a:cs typeface="Arial" pitchFamily="34" charset="0"/>
              </a:rPr>
              <a:t>     Que el alumno desarrolle innovaciones y proponga soluciones a partir de una metodología establecida y desde diferentes perspectivas de aprendizaje interdisciplinarias, así como   que aplique nuevas formas y estrategias para llegar a las solución eficiente de un problema y alcanzar el objetivo o la meta.</a:t>
            </a:r>
          </a:p>
          <a:p>
            <a:pPr marL="342900" indent="-342900">
              <a:buAutoNum type="alphaLcPeriod" startAt="10"/>
            </a:pPr>
            <a:endParaRPr lang="es-MX" dirty="0" smtClean="0"/>
          </a:p>
          <a:p>
            <a:pPr marL="342900" indent="-342900">
              <a:buAutoNum type="alphaLcPeriod" startAt="10"/>
            </a:pPr>
            <a:endParaRPr lang="es-MX" dirty="0"/>
          </a:p>
          <a:p>
            <a:pPr marL="342900" indent="-342900">
              <a:buAutoNum type="alphaLcPeriod" startAt="10"/>
            </a:pPr>
            <a:endParaRPr lang="es-MX" dirty="0" smtClean="0"/>
          </a:p>
          <a:p>
            <a:pPr marL="342900" indent="-342900">
              <a:buAutoNum type="alphaLcPeriod" startAt="10"/>
            </a:pPr>
            <a:endParaRPr lang="es-MX" dirty="0"/>
          </a:p>
          <a:p>
            <a:pPr marL="342900" indent="-342900">
              <a:buAutoNum type="alphaLcPeriod" startAt="10"/>
            </a:pPr>
            <a:endParaRPr lang="es-MX" dirty="0" smtClean="0"/>
          </a:p>
          <a:p>
            <a:pPr marL="342900" indent="-342900">
              <a:buAutoNum type="alphaLcPeriod" startAt="10"/>
            </a:pPr>
            <a:endParaRPr lang="es-MX" dirty="0"/>
          </a:p>
          <a:p>
            <a:pPr marL="342900" indent="-342900">
              <a:buAutoNum type="alphaLcPeriod" startAt="10"/>
            </a:pPr>
            <a:endParaRPr lang="es-MX" dirty="0" smtClean="0"/>
          </a:p>
          <a:p>
            <a:pPr marL="342900" indent="-342900">
              <a:buAutoNum type="alphaLcPeriod" startAt="10"/>
            </a:pPr>
            <a:endParaRPr lang="es-MX" dirty="0"/>
          </a:p>
          <a:p>
            <a:pPr marL="342900" indent="-342900">
              <a:buAutoNum type="alphaLcPeriod" startAt="10"/>
            </a:pPr>
            <a:endParaRPr lang="es-MX" dirty="0" smtClean="0"/>
          </a:p>
          <a:p>
            <a:pPr marL="342900" indent="-342900">
              <a:buAutoNum type="alphaLcPeriod" startAt="10"/>
            </a:pPr>
            <a:endParaRPr lang="es-MX" dirty="0"/>
          </a:p>
          <a:p>
            <a:pPr marL="342900" indent="-342900">
              <a:buAutoNum type="alphaLcPeriod" startAt="10"/>
            </a:pPr>
            <a:endParaRPr lang="es-MX" dirty="0" smtClean="0"/>
          </a:p>
          <a:p>
            <a:pPr marL="342900" indent="-342900">
              <a:buAutoNum type="alphaLcPeriod" startAt="10"/>
            </a:pPr>
            <a:endParaRPr lang="es-MX" dirty="0"/>
          </a:p>
          <a:p>
            <a:pPr marL="342900" indent="-342900">
              <a:buAutoNum type="alphaLcPeriod" startAt="10"/>
            </a:pPr>
            <a:endParaRPr lang="es-MX"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467544" y="692696"/>
            <a:ext cx="7920880" cy="7078861"/>
          </a:xfrm>
          <a:prstGeom prst="rect">
            <a:avLst/>
          </a:prstGeom>
          <a:noFill/>
        </p:spPr>
        <p:txBody>
          <a:bodyPr wrap="square" rtlCol="0">
            <a:spAutoFit/>
          </a:bodyPr>
          <a:lstStyle/>
          <a:p>
            <a:r>
              <a:rPr lang="es-MX" sz="2000" dirty="0" smtClean="0">
                <a:latin typeface="Arial" pitchFamily="34" charset="0"/>
                <a:cs typeface="Arial" pitchFamily="34" charset="0"/>
              </a:rPr>
              <a:t>k-. Objetivos o propósitos a alcanzar  de cada asignatura involucrada.</a:t>
            </a:r>
          </a:p>
          <a:p>
            <a:endParaRPr lang="es-MX" sz="2000" dirty="0">
              <a:latin typeface="Arial" pitchFamily="34" charset="0"/>
              <a:cs typeface="Arial" pitchFamily="34" charset="0"/>
            </a:endParaRPr>
          </a:p>
          <a:p>
            <a:r>
              <a:rPr lang="es-MX" sz="2000" dirty="0" smtClean="0">
                <a:latin typeface="Arial" pitchFamily="34" charset="0"/>
                <a:cs typeface="Arial" pitchFamily="34" charset="0"/>
              </a:rPr>
              <a:t>Lógica: El alumno logrará formalizar oraciones del lenguaje coloquial en  proposiciones lógicas que deriven en el planteamiento y solución de problemas planteados en clase y llevados a la vida diaria.</a:t>
            </a:r>
          </a:p>
          <a:p>
            <a:endParaRPr lang="es-MX" sz="2000" dirty="0">
              <a:latin typeface="Arial" pitchFamily="34" charset="0"/>
              <a:cs typeface="Arial" pitchFamily="34" charset="0"/>
            </a:endParaRPr>
          </a:p>
          <a:p>
            <a:r>
              <a:rPr lang="es-MX" sz="2000" dirty="0" smtClean="0">
                <a:latin typeface="Arial" pitchFamily="34" charset="0"/>
                <a:cs typeface="Arial" pitchFamily="34" charset="0"/>
              </a:rPr>
              <a:t>Orientación IV:</a:t>
            </a:r>
            <a:r>
              <a:rPr lang="es-ES" sz="2000" dirty="0" smtClean="0"/>
              <a:t> </a:t>
            </a:r>
            <a:r>
              <a:rPr lang="es-ES" sz="2000" dirty="0" smtClean="0">
                <a:latin typeface="Arial" pitchFamily="34" charset="0"/>
                <a:cs typeface="Arial" pitchFamily="34" charset="0"/>
              </a:rPr>
              <a:t>El alumno desarrollará y fortalecerá habilidades cognitivas para facilitar la adaptación e integración del alumno al nuevo sistema educativo, así como la toma de decisiones, solución de problemas y la construcción de un proyecto de vida.</a:t>
            </a:r>
            <a:endParaRPr lang="es-MX" sz="2000" dirty="0" smtClean="0">
              <a:latin typeface="Arial" pitchFamily="34" charset="0"/>
              <a:cs typeface="Arial" pitchFamily="34" charset="0"/>
            </a:endParaRPr>
          </a:p>
          <a:p>
            <a:endParaRPr lang="es-MX" sz="2000" dirty="0">
              <a:latin typeface="Arial" pitchFamily="34" charset="0"/>
              <a:cs typeface="Arial" pitchFamily="34" charset="0"/>
            </a:endParaRPr>
          </a:p>
          <a:p>
            <a:pPr algn="just"/>
            <a:r>
              <a:rPr lang="es-MX" sz="2000" dirty="0" smtClean="0">
                <a:latin typeface="Arial" pitchFamily="34" charset="0"/>
                <a:cs typeface="Arial" pitchFamily="34" charset="0"/>
              </a:rPr>
              <a:t>Matemáticas: </a:t>
            </a:r>
            <a:r>
              <a:rPr lang="es-ES" sz="20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El alumno comprenderá </a:t>
            </a:r>
            <a:r>
              <a:rPr lang="es-ES" sz="20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que los modelos matemáticos permiten representar problemas del entorno físico y socio económico, para delimitarlos, simbolizarlos, analizarlos y cuantificarlos, apoyados en el uso de herramientas tecnológicas, y así analizar problemas significativos de su entorno para evaluar posibles soluciones, tomar decisiones y argumentarlas.</a:t>
            </a:r>
            <a:endParaRPr lang="es-MX" sz="2000"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r>
              <a:rPr lang="es-ES" sz="20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endParaRPr lang="es-MX" sz="2000"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endParaRPr lang="es-MX" dirty="0" smtClean="0">
              <a:effectLst>
                <a:outerShdw blurRad="38100" dist="38100" dir="2700000" algn="tl">
                  <a:srgbClr val="000000">
                    <a:alpha val="43137"/>
                  </a:srgbClr>
                </a:outerShdw>
              </a:effectLst>
            </a:endParaRPr>
          </a:p>
          <a:p>
            <a:endParaRPr lang="es-MX" dirty="0">
              <a:effectLst>
                <a:outerShdw blurRad="38100" dist="38100" dir="2700000" algn="tl">
                  <a:srgbClr val="000000">
                    <a:alpha val="43137"/>
                  </a:srgbClr>
                </a:outerShdw>
              </a:effectLst>
            </a:endParaRPr>
          </a:p>
          <a:p>
            <a:endParaRPr lang="es-MX"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ío">
  <a:themeElements>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Brío">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Brío">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119</TotalTime>
  <Words>525</Words>
  <Application>Microsoft Office PowerPoint</Application>
  <PresentationFormat>Presentación en pantalla (4:3)</PresentationFormat>
  <Paragraphs>75</Paragraphs>
  <Slides>7</Slides>
  <Notes>0</Notes>
  <HiddenSlides>0</HiddenSlides>
  <MMClips>0</MMClips>
  <ScaleCrop>false</ScaleCrop>
  <HeadingPairs>
    <vt:vector size="4" baseType="variant">
      <vt:variant>
        <vt:lpstr>Tema</vt:lpstr>
      </vt:variant>
      <vt:variant>
        <vt:i4>1</vt:i4>
      </vt:variant>
      <vt:variant>
        <vt:lpstr>Títulos de diapositiva</vt:lpstr>
      </vt:variant>
      <vt:variant>
        <vt:i4>7</vt:i4>
      </vt:variant>
    </vt:vector>
  </HeadingPairs>
  <TitlesOfParts>
    <vt:vector size="8" baseType="lpstr">
      <vt:lpstr>Brío</vt:lpstr>
      <vt:lpstr>Diapositiva 1</vt:lpstr>
      <vt:lpstr>Diapositiva 2</vt:lpstr>
      <vt:lpstr>Diapositiva 3</vt:lpstr>
      <vt:lpstr>Diapositiva 4</vt:lpstr>
      <vt:lpstr>Diapositiva 5</vt:lpstr>
      <vt:lpstr>Diapositiva 6</vt:lpstr>
      <vt:lpstr>Diapositiva 7</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Antonio Flores Zéleny</dc:creator>
  <cp:lastModifiedBy>DocPlanc</cp:lastModifiedBy>
  <cp:revision>10</cp:revision>
  <dcterms:created xsi:type="dcterms:W3CDTF">2018-09-30T21:37:15Z</dcterms:created>
  <dcterms:modified xsi:type="dcterms:W3CDTF">2018-10-01T03:48:25Z</dcterms:modified>
</cp:coreProperties>
</file>