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329" r:id="rId6"/>
    <p:sldId id="330" r:id="rId7"/>
    <p:sldId id="331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2954"/>
  </p:normalViewPr>
  <p:slideViewPr>
    <p:cSldViewPr snapToGrid="0">
      <p:cViewPr varScale="1">
        <p:scale>
          <a:sx n="68" d="100"/>
          <a:sy n="68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4" name="Shape 11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Shape 1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30" name="Shape 13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Shape 13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608690" y="391886"/>
            <a:ext cx="8825658" cy="6036166"/>
          </a:xfrm>
          <a:prstGeom prst="rect">
            <a:avLst/>
          </a:prstGeom>
          <a:solidFill>
            <a:schemeClr val="lt1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lang="en-US" sz="48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Bachillerato Rudyard </a:t>
            </a:r>
            <a:r>
              <a:rPr lang="en-US" sz="48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Kipling</a:t>
            </a:r>
            <a:r>
              <a:rPr lang="en-US" sz="48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-US" sz="48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8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7767</a:t>
            </a:r>
            <a:br>
              <a:rPr lang="en-US" sz="48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8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Equipo No. </a:t>
            </a:r>
            <a:r>
              <a:rPr lang="en-US" sz="4800" b="0" i="0" u="none" strike="noStrike" cap="none" dirty="0" smtClean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br>
              <a:rPr lang="en-US" sz="4800" b="0" i="0" u="none" strike="noStrike" cap="none" dirty="0" smtClean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dirty="0" smtClean="0"/>
              <a:t>Grado 5° Semestre</a:t>
            </a:r>
            <a:endParaRPr sz="4400" dirty="0"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990" y="664027"/>
            <a:ext cx="1566837" cy="78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46111" y="4153180"/>
            <a:ext cx="10114418" cy="221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Carlos Emilio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Altuve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Rojas. Filosofía I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María Eugenia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Farías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Carmona. Formación Humana V</a:t>
            </a:r>
            <a:endParaRPr sz="2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Arturo Enrique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Romero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Mendoza. Psicología I</a:t>
            </a:r>
            <a:endParaRPr dirty="0"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7127" y="1317372"/>
            <a:ext cx="1566837" cy="78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35267" y="56989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Ciclo escolar: 2018-2019</a:t>
            </a:r>
            <a:r>
              <a:rPr lang="en-US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42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762882" y="4112127"/>
            <a:ext cx="10843945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Fecha de inicio: 22 de octubre de 2018.</a:t>
            </a:r>
            <a:b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762882" y="5068262"/>
            <a:ext cx="10381366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Fecha de término: 23 de noviembre de 2018.</a:t>
            </a:r>
            <a:b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9990" y="1406977"/>
            <a:ext cx="1566837" cy="78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668067" y="2516579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entury Gothic"/>
              <a:buNone/>
            </a:pPr>
            <a:r>
              <a:rPr lang="en-US" sz="66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control de la conducta humana: </a:t>
            </a:r>
            <a:r>
              <a:rPr lang="en-US" sz="66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debate ético</a:t>
            </a:r>
            <a:endParaRPr dirty="0"/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1"/>
          </p:nvPr>
        </p:nvSpPr>
        <p:spPr>
          <a:xfrm>
            <a:off x="668067" y="5846159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 INTERDISCIPLINARIO</a:t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0613" y="1447799"/>
            <a:ext cx="1566837" cy="78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Introducción</a:t>
            </a:r>
            <a:endParaRPr lang="es-ES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860374" y="2023503"/>
            <a:ext cx="9903657" cy="4573245"/>
          </a:xfrm>
        </p:spPr>
        <p:txBody>
          <a:bodyPr/>
          <a:lstStyle/>
          <a:p>
            <a:pPr marL="127000" indent="0">
              <a:buNone/>
            </a:pPr>
            <a:r>
              <a:rPr lang="es-ES" sz="2800" dirty="0" smtClean="0"/>
              <a:t>El presente proyecto pretende establecer una línea de investigación con el objetivo de vincular la dignidad de la persona humana con los valores y principios contenidos en los códigos normativos de la conducta individual y colectiva con los mecanismos que propone la psicología. La formación humana, la ética y la psicología como condicionantes de los integrantes de una sociedad, espacial, histórica y culturalmente determinada, puede ayudarnos a comprender más al individuo.</a:t>
            </a:r>
            <a:endParaRPr lang="es-ES" sz="2800" dirty="0"/>
          </a:p>
        </p:txBody>
      </p:sp>
      <p:pic>
        <p:nvPicPr>
          <p:cNvPr id="4" name="Shape 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0613" y="1447799"/>
            <a:ext cx="1566837" cy="785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79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Objetivo General</a:t>
            </a:r>
            <a:endParaRPr lang="es-ES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759654" y="2024503"/>
            <a:ext cx="9291179" cy="2646362"/>
          </a:xfrm>
        </p:spPr>
        <p:txBody>
          <a:bodyPr/>
          <a:lstStyle/>
          <a:p>
            <a:pPr marL="127000" indent="0">
              <a:buNone/>
            </a:pPr>
            <a:r>
              <a:rPr lang="es-ES" sz="3200" dirty="0" smtClean="0"/>
              <a:t>El alumno argumenta con conceptos éticos, religiosos y psicológicos sobre la validez del control de la conducta humana.</a:t>
            </a:r>
            <a:endParaRPr lang="es-ES" sz="3200" dirty="0"/>
          </a:p>
        </p:txBody>
      </p:sp>
      <p:pic>
        <p:nvPicPr>
          <p:cNvPr id="4" name="Shape 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0613" y="1447799"/>
            <a:ext cx="1566837" cy="785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21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Objetivo de cada Asignatura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1"/>
          <a:stretch/>
        </p:blipFill>
        <p:spPr>
          <a:xfrm>
            <a:off x="806363" y="2359685"/>
            <a:ext cx="9957668" cy="4007135"/>
          </a:xfrm>
          <a:prstGeom prst="rect">
            <a:avLst/>
          </a:prstGeom>
        </p:spPr>
      </p:pic>
      <p:pic>
        <p:nvPicPr>
          <p:cNvPr id="5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0613" y="1447799"/>
            <a:ext cx="1566837" cy="785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358946"/>
      </p:ext>
    </p:extLst>
  </p:cSld>
  <p:clrMapOvr>
    <a:masterClrMapping/>
  </p:clrMapOvr>
</p:sld>
</file>

<file path=ppt/theme/theme1.xml><?xml version="1.0" encoding="utf-8"?>
<a:theme xmlns:a="http://schemas.openxmlformats.org/drawingml/2006/main" name="Ió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165</Words>
  <Application>Microsoft Office PowerPoint</Application>
  <PresentationFormat>Panorámica</PresentationFormat>
  <Paragraphs>14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Century Gothic</vt:lpstr>
      <vt:lpstr>Arial</vt:lpstr>
      <vt:lpstr>Calibri</vt:lpstr>
      <vt:lpstr>Noto Sans Symbols</vt:lpstr>
      <vt:lpstr>Ión</vt:lpstr>
      <vt:lpstr>Bachillerato Rudyard Kipling  7767 Equipo No. 9 Grado 5° Semestre</vt:lpstr>
      <vt:lpstr>Presentación de PowerPoint</vt:lpstr>
      <vt:lpstr>Ciclo escolar: 2018-2019 </vt:lpstr>
      <vt:lpstr>El control de la conducta humana: un debate ético</vt:lpstr>
      <vt:lpstr>Introducción</vt:lpstr>
      <vt:lpstr>Objetivo General</vt:lpstr>
      <vt:lpstr>Objetivo de cada Asignatura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Bachillerato Rudyard Kipling  7767 Equipo No. 9</dc:title>
  <dc:creator>Eugenia Farías</dc:creator>
  <cp:lastModifiedBy>Eugenia Farías</cp:lastModifiedBy>
  <cp:revision>22</cp:revision>
  <dcterms:modified xsi:type="dcterms:W3CDTF">2018-10-17T23:27:42Z</dcterms:modified>
</cp:coreProperties>
</file>