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slides/slide62.xml" ContentType="application/vnd.openxmlformats-officedocument.presentationml.slide+xml"/>
  <Override PartName="/ppt/slides/slide78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5" r:id="rId8"/>
    <p:sldId id="270" r:id="rId9"/>
    <p:sldId id="271" r:id="rId10"/>
    <p:sldId id="272" r:id="rId11"/>
    <p:sldId id="269" r:id="rId12"/>
    <p:sldId id="260" r:id="rId13"/>
    <p:sldId id="266" r:id="rId14"/>
    <p:sldId id="273" r:id="rId15"/>
    <p:sldId id="274" r:id="rId16"/>
    <p:sldId id="275" r:id="rId17"/>
    <p:sldId id="276" r:id="rId18"/>
    <p:sldId id="279" r:id="rId19"/>
    <p:sldId id="287" r:id="rId20"/>
    <p:sldId id="280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295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296" r:id="rId49"/>
    <p:sldId id="332" r:id="rId50"/>
    <p:sldId id="333" r:id="rId51"/>
    <p:sldId id="334" r:id="rId52"/>
    <p:sldId id="335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297" r:id="rId64"/>
    <p:sldId id="298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06" r:id="rId73"/>
    <p:sldId id="307" r:id="rId74"/>
    <p:sldId id="308" r:id="rId75"/>
    <p:sldId id="309" r:id="rId76"/>
    <p:sldId id="310" r:id="rId77"/>
    <p:sldId id="311" r:id="rId78"/>
    <p:sldId id="312" r:id="rId79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9074"/>
    <p:restoredTop sz="94681"/>
  </p:normalViewPr>
  <p:slideViewPr>
    <p:cSldViewPr snapToGrid="0" snapToObjects="1" showGuides="1">
      <p:cViewPr>
        <p:scale>
          <a:sx n="77" d="100"/>
          <a:sy n="77" d="100"/>
        </p:scale>
        <p:origin x="-1368" y="-1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8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67C98-9D48-0241-B4DF-C4A1B6C42CBE}" type="datetimeFigureOut">
              <a:rPr lang="es-ES_tradnl" smtClean="0"/>
              <a:pPr/>
              <a:t>26/2/18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1ED0DF4-33F7-D64D-91C8-D7156182912A}" type="slidenum">
              <a:rPr lang="es-ES_tradnl" smtClean="0"/>
              <a:pPr/>
              <a:t>‹Nr.›</a:t>
            </a:fld>
            <a:endParaRPr lang="es-ES_tradn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5927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Relationship Id="rId3" Type="http://schemas.openxmlformats.org/officeDocument/2006/relationships/image" Target="../media/image9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Relationship Id="rId3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Relationship Id="rId3" Type="http://schemas.openxmlformats.org/officeDocument/2006/relationships/image" Target="../media/image9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3206" y="2987542"/>
            <a:ext cx="9409861" cy="2766528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PREPARATORIA</a:t>
            </a:r>
            <a:endParaRPr lang="es-ES_tradnl" dirty="0">
              <a:solidFill>
                <a:schemeClr val="bg2">
                  <a:lumMod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73206" y="914400"/>
            <a:ext cx="9726593" cy="314678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2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egonzález\Downloads\Captura de pantalla 2017-12-13 a la(s) 10.20.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95524" y="519112"/>
            <a:ext cx="7967827" cy="610068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677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10800000">
            <a:off x="2007471" y="3799039"/>
            <a:ext cx="3883740" cy="29128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29159" y="3799039"/>
            <a:ext cx="3873908" cy="29054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459942" y="650627"/>
            <a:ext cx="3519911" cy="26399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8466171" y="636802"/>
            <a:ext cx="3473790" cy="271370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81656" y="1483476"/>
            <a:ext cx="58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600" dirty="0" smtClean="0"/>
              <a:t>CONSTRUCCIÓN PROYECTO INTERDISCIPLIARIO: </a:t>
            </a:r>
            <a:endParaRPr lang="es-ES_tradnl" spc="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349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57200" y="191728"/>
            <a:ext cx="752301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CONCLUSIONES GENERALESDE LA SESIÓN:</a:t>
            </a:r>
          </a:p>
          <a:p>
            <a:pPr algn="just"/>
            <a:endParaRPr lang="es-ES_tradnl" dirty="0"/>
          </a:p>
          <a:p>
            <a:pPr marL="285750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¿Qué me llevo?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Estamos involucrados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 un trabajo provechoso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Incita a la gratitud y dinamismo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Se le encuentra un sentido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 un ejemplo de lo que es el trabajo en equipo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Me llevo un proyecto a trabajar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Ayuda a aterrizar ideas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Da tranquilidad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Escuchamos diferentes puntos de vista.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Aprendemos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Compartimos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Nos deja una reflexión personal </a:t>
            </a:r>
          </a:p>
          <a:p>
            <a:pPr marL="742950" lvl="1" indent="-285750" algn="just">
              <a:buFont typeface="Arial" charset="0"/>
              <a:buChar char="•"/>
            </a:pPr>
            <a:endParaRPr lang="es-ES_tradnl" dirty="0" smtClean="0">
              <a:latin typeface="Abadi MT Condensed Light" charset="0"/>
              <a:ea typeface="Abadi MT Condensed Light" charset="0"/>
              <a:cs typeface="Abadi MT Condensed Light" charset="0"/>
            </a:endParaRPr>
          </a:p>
          <a:p>
            <a:pPr marL="285750" lvl="1" indent="-285750" algn="just">
              <a:buFont typeface="Arial" charset="0"/>
              <a:buChar char="•"/>
            </a:pPr>
            <a:r>
              <a:rPr lang="es-ES_tradnl" dirty="0">
                <a:latin typeface="Abadi MT Condensed Light" charset="0"/>
                <a:ea typeface="Abadi MT Condensed Light" charset="0"/>
                <a:cs typeface="Abadi MT Condensed Light" charset="0"/>
              </a:rPr>
              <a:t>Me siento invitado</a:t>
            </a: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:</a:t>
            </a:r>
          </a:p>
          <a:p>
            <a:pPr marL="742950" lvl="2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 seguir trabajando </a:t>
            </a:r>
          </a:p>
          <a:p>
            <a:pPr marL="742950" lvl="2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A invitar a colaborar</a:t>
            </a:r>
          </a:p>
          <a:p>
            <a:pPr marL="742950" lvl="2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Poner el ejemplo </a:t>
            </a:r>
          </a:p>
          <a:p>
            <a:pPr marL="742950" lvl="2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Trabajar en equipo </a:t>
            </a:r>
          </a:p>
          <a:p>
            <a:pPr marL="742950" lvl="2" indent="-285750">
              <a:buFont typeface="Arial" charset="0"/>
              <a:buChar char="•"/>
            </a:pPr>
            <a:endParaRPr lang="es-ES_tradnl" dirty="0"/>
          </a:p>
          <a:p>
            <a:pPr marL="742950" lvl="1" indent="-285750">
              <a:buFont typeface="Arial" charset="0"/>
              <a:buChar char="•"/>
            </a:pPr>
            <a:endParaRPr lang="es-ES_tradnl" dirty="0"/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742950" lvl="1" indent="-28575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6132514" y="707923"/>
            <a:ext cx="5887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Forma y conclusión del proyecto en equipo: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Efectos, riesgos y limitaciones del proyecto.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Identificar ampliamente el punto de conjunción de intereses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Modificación de nombre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Necesidades de la población y del proyecto mismo 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Puntos a investigar y a estructurar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s-ES_tradnl" dirty="0" smtClean="0">
                <a:latin typeface="Abadi MT Condensed Light" charset="0"/>
                <a:ea typeface="Abadi MT Condensed Light" charset="0"/>
                <a:cs typeface="Abadi MT Condensed Light" charset="0"/>
              </a:rPr>
              <a:t>Organización y trabajo colaborativo </a:t>
            </a:r>
          </a:p>
          <a:p>
            <a:pPr marL="742950" lvl="1" indent="-285750">
              <a:buFont typeface="Arial" charset="0"/>
              <a:buChar char="•"/>
            </a:pPr>
            <a:endParaRPr lang="es-ES_tradnl" dirty="0" smtClean="0"/>
          </a:p>
          <a:p>
            <a:pPr marL="285750" indent="-285750">
              <a:buFont typeface="Arial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9601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14400" y="0"/>
            <a:ext cx="97536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763729" y="398207"/>
            <a:ext cx="564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P A R T I C I P A N T E S</a:t>
            </a:r>
            <a:endParaRPr lang="es-ES_trad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938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 ARTE DE FORMULAR PREGUNTAS ESENCIALES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400" dirty="0" smtClean="0"/>
              <a:t>PRODUCTO 4</a:t>
            </a:r>
            <a:endParaRPr lang="es-ES_trad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9.11.36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9.11.36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7" y="-266700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Nuevo doc 2018-01-29 09.11.36_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1" y="-2666999"/>
            <a:ext cx="6857998" cy="12192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uevo doc 2018-01-29 09.11.36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-2666998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MODELO DE  INDAGACIÓN PARA EL PROYECTO </a:t>
            </a:r>
            <a:r>
              <a:rPr lang="es-ES_tradnl" dirty="0" smtClean="0"/>
              <a:t>“ME PESA LA SOCIEDAD </a:t>
            </a:r>
            <a:r>
              <a:rPr lang="es-ES_tradnl" sz="2800" dirty="0" smtClean="0"/>
              <a:t>(TRASTORNOS ALIMENTARIOS)</a:t>
            </a:r>
            <a:r>
              <a:rPr lang="es-ES_tradnl" dirty="0" smtClean="0"/>
              <a:t>”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5</a:t>
            </a:r>
            <a:endParaRPr lang="es-ES_trad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92289" y="1247393"/>
            <a:ext cx="904978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/>
              <a:t>EQUIPO 4:</a:t>
            </a:r>
          </a:p>
          <a:p>
            <a:endParaRPr lang="es-ES_tradnl" dirty="0"/>
          </a:p>
          <a:p>
            <a:r>
              <a:rPr lang="es-ES_tradnl" dirty="0" smtClean="0"/>
              <a:t>TERESA RÍOS ZERTUCHE		</a:t>
            </a:r>
            <a:r>
              <a:rPr lang="es-ES_tradnl" dirty="0"/>
              <a:t> </a:t>
            </a:r>
            <a:r>
              <a:rPr lang="es-ES_tradnl" dirty="0" smtClean="0"/>
              <a:t>      QUÍMICA</a:t>
            </a:r>
          </a:p>
          <a:p>
            <a:endParaRPr lang="es-ES_tradnl" dirty="0" smtClean="0"/>
          </a:p>
          <a:p>
            <a:r>
              <a:rPr lang="es-ES_tradnl" dirty="0" smtClean="0"/>
              <a:t>MONTSERRAT CREUHERAS 	</a:t>
            </a:r>
            <a:r>
              <a:rPr lang="es-ES_tradnl" dirty="0"/>
              <a:t> </a:t>
            </a:r>
            <a:r>
              <a:rPr lang="es-ES_tradnl" dirty="0" smtClean="0"/>
              <a:t>      EDUCACIÓN PARA LA SALUD</a:t>
            </a:r>
          </a:p>
          <a:p>
            <a:endParaRPr lang="es-ES_tradnl" dirty="0" smtClean="0"/>
          </a:p>
          <a:p>
            <a:r>
              <a:rPr lang="es-ES_tradnl" dirty="0" smtClean="0"/>
              <a:t>CAROLINA SORIA		</a:t>
            </a:r>
            <a:r>
              <a:rPr lang="es-ES_tradnl" dirty="0"/>
              <a:t> </a:t>
            </a:r>
            <a:r>
              <a:rPr lang="es-ES_tradnl" dirty="0" smtClean="0"/>
              <a:t>      ÉTICA</a:t>
            </a:r>
          </a:p>
          <a:p>
            <a:endParaRPr lang="es-ES_tradnl" dirty="0" smtClean="0"/>
          </a:p>
          <a:p>
            <a:r>
              <a:rPr lang="es-ES_tradnl" dirty="0" smtClean="0"/>
              <a:t>ANA MARÍA GÓMEZ		</a:t>
            </a:r>
            <a:r>
              <a:rPr lang="es-ES_tradnl" dirty="0"/>
              <a:t> </a:t>
            </a:r>
            <a:r>
              <a:rPr lang="es-ES_tradnl" dirty="0" smtClean="0"/>
              <a:t>      ORIENTACIÓN VOCACIONAL</a:t>
            </a:r>
          </a:p>
          <a:p>
            <a:endParaRPr lang="es-ES_tradnl" dirty="0" smtClean="0"/>
          </a:p>
          <a:p>
            <a:r>
              <a:rPr lang="es-ES_tradnl" dirty="0" smtClean="0"/>
              <a:t>PATRICIA JUÁREZ			</a:t>
            </a:r>
            <a:r>
              <a:rPr lang="es-ES_tradnl" dirty="0"/>
              <a:t> </a:t>
            </a:r>
            <a:r>
              <a:rPr lang="es-ES_tradnl" dirty="0" smtClean="0"/>
              <a:t>      EDUCACIÓN FÍSICA</a:t>
            </a:r>
          </a:p>
          <a:p>
            <a:endParaRPr lang="es-ES_tradnl" dirty="0" smtClean="0"/>
          </a:p>
          <a:p>
            <a:r>
              <a:rPr lang="es-ES_tradnl" dirty="0" smtClean="0"/>
              <a:t>BARBARA BOUSI			</a:t>
            </a:r>
            <a:r>
              <a:rPr lang="es-ES_tradnl" dirty="0"/>
              <a:t> </a:t>
            </a:r>
            <a:r>
              <a:rPr lang="es-ES_tradnl" dirty="0" smtClean="0"/>
              <a:t>      FRANCÉS</a:t>
            </a:r>
          </a:p>
          <a:p>
            <a:endParaRPr lang="es-ES_tradnl" dirty="0"/>
          </a:p>
          <a:p>
            <a:r>
              <a:rPr lang="es-ES_tradnl" dirty="0" smtClean="0"/>
              <a:t>ROSIBEL NIÑO CISNEROS	                      MATEMÁTICAS</a:t>
            </a:r>
          </a:p>
          <a:p>
            <a:endParaRPr lang="es-ES_tradnl" dirty="0"/>
          </a:p>
          <a:p>
            <a:r>
              <a:rPr lang="es-ES_tradnl" dirty="0"/>
              <a:t>MARGARITA DEL VALLE	</a:t>
            </a:r>
            <a:r>
              <a:rPr lang="es-ES_tradnl" dirty="0" smtClean="0"/>
              <a:t>                      LABORATORIO</a:t>
            </a:r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1984881" y="329498"/>
            <a:ext cx="277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pc="600" dirty="0"/>
              <a:t>INTEGRANTES: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77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uevo doc 2018-01-29 09.27.3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A.M.E</a:t>
            </a:r>
            <a:r>
              <a:rPr lang="es-ES_tradnl" dirty="0" smtClean="0"/>
              <a:t>. GENERAL EN FUNCIÓN DE PLENARIA DE LOS GRUPOS HETEROGÉNEOS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6</a:t>
            </a:r>
            <a:endParaRPr lang="es-ES_tradnl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607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roducto 6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3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 smtClean="0"/>
              <a:t>E. I.P. </a:t>
            </a:r>
            <a:r>
              <a:rPr lang="es-ES_tradnl" dirty="0" err="1" smtClean="0"/>
              <a:t>EXPERIENcIAS</a:t>
            </a:r>
            <a:r>
              <a:rPr lang="es-ES_tradnl" dirty="0" smtClean="0"/>
              <a:t> EXITOSAS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dirty="0" smtClean="0"/>
              <a:t>PRODUCTO 7</a:t>
            </a:r>
            <a:endParaRPr lang="es-ES_tradnl" sz="3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1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dirty="0" smtClean="0"/>
              <a:t>E M P R E N D E D O R E S </a:t>
            </a:r>
          </a:p>
          <a:p>
            <a:pPr algn="ctr"/>
            <a:endParaRPr lang="es-ES_tradnl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77707" y="1781338"/>
            <a:ext cx="80083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NOMBRE DEL PROYECTO: </a:t>
            </a:r>
          </a:p>
          <a:p>
            <a:endParaRPr lang="es-ES_tradnl" dirty="0" smtClean="0"/>
          </a:p>
          <a:p>
            <a:pPr algn="ctr"/>
            <a:r>
              <a:rPr lang="es-ES_tradnl" dirty="0" smtClean="0"/>
              <a:t> </a:t>
            </a:r>
            <a:endParaRPr lang="es-ES_tradnl" dirty="0" smtClean="0"/>
          </a:p>
          <a:p>
            <a:pPr algn="ctr"/>
            <a:r>
              <a:rPr lang="es-ES_tradnl" sz="4000" dirty="0" smtClean="0"/>
              <a:t>“ME PESA” LA SOCIEDAD</a:t>
            </a:r>
          </a:p>
          <a:p>
            <a:pPr algn="ctr"/>
            <a:r>
              <a:rPr lang="es-ES_tradnl" sz="3200" dirty="0" smtClean="0"/>
              <a:t>(</a:t>
            </a:r>
            <a:r>
              <a:rPr lang="es-ES_tradnl" sz="3200" dirty="0" smtClean="0"/>
              <a:t>TRASTORNOS ALIMENTARIOS</a:t>
            </a:r>
            <a:r>
              <a:rPr lang="es-ES_tradnl" sz="4000" dirty="0" smtClean="0"/>
              <a:t>) </a:t>
            </a:r>
            <a:endParaRPr lang="es-ES_tradnl" sz="4000" dirty="0" smtClean="0"/>
          </a:p>
          <a:p>
            <a:pPr marL="342900" indent="-342900" algn="ctr">
              <a:buAutoNum type="arabicPeriod"/>
            </a:pPr>
            <a:endParaRPr lang="es-ES_tradnl" sz="4000" dirty="0" smtClean="0"/>
          </a:p>
          <a:p>
            <a:pPr algn="ctr"/>
            <a:endParaRPr lang="es-ES_tradnl" dirty="0" smtClean="0"/>
          </a:p>
          <a:p>
            <a:pPr algn="ctr"/>
            <a:endParaRPr lang="es-ES_tradnl" dirty="0" smtClean="0"/>
          </a:p>
          <a:p>
            <a:pPr algn="ctr"/>
            <a:r>
              <a:rPr lang="es-ES_tradnl" dirty="0" smtClean="0"/>
              <a:t>CICLO ESCOLAR 2017-2018</a:t>
            </a:r>
            <a:endParaRPr lang="es-ES_trad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241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1I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dirty="0" smtClean="0"/>
              <a:t>Á N G U L O S  D E  G U E R R A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60489" y="130384"/>
            <a:ext cx="421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FOTOS DE LAS ACTIVIDADES </a:t>
            </a:r>
            <a:endParaRPr lang="es-ES_tradnl" dirty="0" smtClean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28800" y="3595552"/>
            <a:ext cx="3834579" cy="28759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28800" y="725690"/>
            <a:ext cx="3834579" cy="2714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15547" y="701884"/>
            <a:ext cx="3636155" cy="2727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97560" y="3615830"/>
            <a:ext cx="3807541" cy="285565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9935" y="1740310"/>
            <a:ext cx="48669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C</a:t>
            </a:r>
          </a:p>
          <a:p>
            <a:r>
              <a:rPr lang="es-ES_tradnl" dirty="0" smtClean="0"/>
              <a:t>T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V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D</a:t>
            </a:r>
          </a:p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D</a:t>
            </a:r>
          </a:p>
          <a:p>
            <a:endParaRPr lang="es-ES_tradnl" dirty="0"/>
          </a:p>
          <a:p>
            <a:r>
              <a:rPr lang="es-ES_tradnl" sz="2800" dirty="0" smtClean="0"/>
              <a:t>1</a:t>
            </a:r>
            <a:endParaRPr lang="es-ES_tradnl" sz="2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6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X P E R I E N C I A I I I</a:t>
            </a:r>
          </a:p>
          <a:p>
            <a:pPr algn="ctr"/>
            <a:endParaRPr lang="es-ES_tradnl" sz="3600" dirty="0" smtClean="0"/>
          </a:p>
          <a:p>
            <a:pPr algn="ctr"/>
            <a:r>
              <a:rPr lang="es-ES_tradnl" sz="3600" dirty="0" smtClean="0"/>
              <a:t>C Ó D I C E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95715" y="339835"/>
            <a:ext cx="3318389" cy="2488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86051" y="339835"/>
            <a:ext cx="3318390" cy="24887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6112"/>
          <a:stretch/>
        </p:blipFill>
        <p:spPr>
          <a:xfrm rot="5400000">
            <a:off x="2488721" y="3386275"/>
            <a:ext cx="3532376" cy="30571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386051" y="3148645"/>
            <a:ext cx="3469309" cy="28391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66916" y="1224115"/>
            <a:ext cx="6046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C</a:t>
            </a:r>
          </a:p>
          <a:p>
            <a:r>
              <a:rPr lang="es-ES_tradnl" dirty="0" smtClean="0"/>
              <a:t>T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V</a:t>
            </a:r>
          </a:p>
          <a:p>
            <a:r>
              <a:rPr lang="es-ES_tradnl" dirty="0" smtClean="0"/>
              <a:t>I</a:t>
            </a:r>
          </a:p>
          <a:p>
            <a:r>
              <a:rPr lang="es-ES_tradnl" dirty="0" smtClean="0"/>
              <a:t>D</a:t>
            </a:r>
          </a:p>
          <a:p>
            <a:r>
              <a:rPr lang="es-ES_tradnl" dirty="0" smtClean="0"/>
              <a:t>A</a:t>
            </a:r>
          </a:p>
          <a:p>
            <a:r>
              <a:rPr lang="es-ES_tradnl" dirty="0" smtClean="0"/>
              <a:t>D</a:t>
            </a:r>
          </a:p>
          <a:p>
            <a:endParaRPr lang="es-ES_tradnl" dirty="0"/>
          </a:p>
          <a:p>
            <a:r>
              <a:rPr lang="es-ES_tradnl" sz="3200" dirty="0" smtClean="0"/>
              <a:t>II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7759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dirty="0" smtClean="0"/>
              <a:t>PRODUCTO 8</a:t>
            </a:r>
            <a:endParaRPr lang="es-ES_tradnl" sz="2800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ELABORACI</a:t>
            </a:r>
            <a:r>
              <a:rPr lang="es-ES_tradnl" dirty="0" smtClean="0"/>
              <a:t>ÓN DEL PROYECTO</a:t>
            </a:r>
            <a:endParaRPr lang="es-ES_tradnl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ptura de pantalla 2018-02-21 a la(s) 11.59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(s) 11.59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999"/>
            <a:ext cx="12192000" cy="6731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(s) 12.00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-173514" y="728459"/>
            <a:ext cx="3288888" cy="24666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6257196" y="626740"/>
            <a:ext cx="3347881" cy="25109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 rot="5400000">
            <a:off x="8943461" y="757954"/>
            <a:ext cx="3318386" cy="24887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58669" y="929148"/>
            <a:ext cx="3352797" cy="24998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36739" y="3893573"/>
            <a:ext cx="3653595" cy="28611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31613" y="3606236"/>
            <a:ext cx="2608976" cy="31485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681868" y="3624412"/>
            <a:ext cx="2333057" cy="299379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714057" y="3760963"/>
            <a:ext cx="2333057" cy="299379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358259" y="3783266"/>
            <a:ext cx="2248722" cy="297149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241968" y="146266"/>
            <a:ext cx="613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pc="600" dirty="0" smtClean="0"/>
              <a:t>PLENARIA CONCEPTO INTERDISCIPLINARIEDAD:</a:t>
            </a:r>
            <a:endParaRPr lang="es-ES_tradnl" sz="3200" spc="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46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(s) 12.00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(s) 12.00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8-02-21 a la(s) 12.00.4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67225" y="2443714"/>
            <a:ext cx="800837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sz="3600" dirty="0" smtClean="0"/>
              <a:t> E V I D E N C I A </a:t>
            </a:r>
            <a:r>
              <a:rPr lang="es-ES_tradnl" sz="3600" dirty="0" smtClean="0"/>
              <a:t>S</a:t>
            </a:r>
          </a:p>
          <a:p>
            <a:pPr algn="ctr"/>
            <a:r>
              <a:rPr lang="es-ES_tradnl" sz="3600" dirty="0" smtClean="0"/>
              <a:t>2ª SESI</a:t>
            </a:r>
            <a:r>
              <a:rPr lang="es-ES_tradnl" sz="3600" dirty="0" smtClean="0"/>
              <a:t>ÓN DE TRABAJO</a:t>
            </a:r>
            <a:r>
              <a:rPr lang="es-ES_tradnl" sz="3600" dirty="0" smtClean="0"/>
              <a:t> </a:t>
            </a:r>
            <a:endParaRPr lang="es-ES_tradnl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0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227666"/>
            <a:ext cx="5615517" cy="4211638"/>
          </a:xfrm>
          <a:prstGeom prst="rect">
            <a:avLst/>
          </a:prstGeom>
        </p:spPr>
      </p:pic>
      <p:pic>
        <p:nvPicPr>
          <p:cNvPr id="4" name="Imagen 3" descr="IMG_00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11420" y="1037786"/>
            <a:ext cx="6264628" cy="469847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G_00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90266" y="1188905"/>
            <a:ext cx="5447244" cy="4085433"/>
          </a:xfrm>
          <a:prstGeom prst="rect">
            <a:avLst/>
          </a:prstGeom>
        </p:spPr>
      </p:pic>
      <p:pic>
        <p:nvPicPr>
          <p:cNvPr id="4" name="Imagen 3" descr="IMG_00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5011" y="1188907"/>
            <a:ext cx="5447245" cy="408543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048" y="1259353"/>
            <a:ext cx="6010802" cy="4508101"/>
          </a:xfrm>
          <a:prstGeom prst="rect">
            <a:avLst/>
          </a:prstGeom>
        </p:spPr>
      </p:pic>
      <p:pic>
        <p:nvPicPr>
          <p:cNvPr id="3" name="Imagen 2" descr="IMG_0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3882" y="1259353"/>
            <a:ext cx="6010802" cy="450810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833" y="1188861"/>
            <a:ext cx="6067777" cy="4550833"/>
          </a:xfrm>
          <a:prstGeom prst="rect">
            <a:avLst/>
          </a:prstGeom>
        </p:spPr>
      </p:pic>
      <p:pic>
        <p:nvPicPr>
          <p:cNvPr id="3" name="Imagen 2" descr="IMG_01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66985" y="1270683"/>
            <a:ext cx="6067779" cy="438719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7734" y="1108538"/>
            <a:ext cx="5989637" cy="4492228"/>
          </a:xfrm>
          <a:prstGeom prst="rect">
            <a:avLst/>
          </a:prstGeom>
        </p:spPr>
      </p:pic>
      <p:pic>
        <p:nvPicPr>
          <p:cNvPr id="3" name="Imagen 2" descr="IMG_0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73595" y="1108538"/>
            <a:ext cx="5989638" cy="44922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6" y="629178"/>
            <a:ext cx="6244167" cy="4683126"/>
          </a:xfrm>
          <a:prstGeom prst="rect">
            <a:avLst/>
          </a:prstGeom>
        </p:spPr>
      </p:pic>
      <p:pic>
        <p:nvPicPr>
          <p:cNvPr id="3" name="Imagen 2" descr="IMG_0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6847" y="1113832"/>
            <a:ext cx="5572657" cy="46033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480" t="10617" r="15371" b="10124"/>
          <a:stretch/>
        </p:blipFill>
        <p:spPr>
          <a:xfrm rot="5400000">
            <a:off x="3416300" y="1924050"/>
            <a:ext cx="5359400" cy="40767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305300" y="53694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pc="600" dirty="0" smtClean="0"/>
              <a:t>PROYECTO FINAL </a:t>
            </a:r>
            <a:endParaRPr lang="es-ES_tradnl" spc="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942226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15321" y="897454"/>
            <a:ext cx="6498081" cy="4873561"/>
          </a:xfrm>
          <a:prstGeom prst="rect">
            <a:avLst/>
          </a:prstGeom>
        </p:spPr>
      </p:pic>
      <p:pic>
        <p:nvPicPr>
          <p:cNvPr id="3" name="Imagen 2" descr="IMG_01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666" y="952499"/>
            <a:ext cx="6039556" cy="45296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7315" y="1182243"/>
            <a:ext cx="6229354" cy="4672015"/>
          </a:xfrm>
          <a:prstGeom prst="rect">
            <a:avLst/>
          </a:prstGeom>
        </p:spPr>
      </p:pic>
      <p:pic>
        <p:nvPicPr>
          <p:cNvPr id="3" name="Imagen 2" descr="IMG_01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87176" y="1182243"/>
            <a:ext cx="6229354" cy="467201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633" y="1108605"/>
            <a:ext cx="6159501" cy="4619625"/>
          </a:xfrm>
          <a:prstGeom prst="rect">
            <a:avLst/>
          </a:prstGeom>
        </p:spPr>
      </p:pic>
      <p:pic>
        <p:nvPicPr>
          <p:cNvPr id="3" name="Imagen 2" descr="IMG_0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32966" y="1108607"/>
            <a:ext cx="6159502" cy="461962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1838" y="1194770"/>
            <a:ext cx="5842706" cy="4382029"/>
          </a:xfrm>
          <a:prstGeom prst="rect">
            <a:avLst/>
          </a:prstGeom>
        </p:spPr>
      </p:pic>
      <p:pic>
        <p:nvPicPr>
          <p:cNvPr id="3" name="Imagen 2" descr="IMG_01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1121833"/>
            <a:ext cx="6434666" cy="482599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06" y="1312333"/>
            <a:ext cx="5701594" cy="4276196"/>
          </a:xfrm>
          <a:prstGeom prst="rect">
            <a:avLst/>
          </a:prstGeom>
        </p:spPr>
      </p:pic>
      <p:pic>
        <p:nvPicPr>
          <p:cNvPr id="3" name="Imagen 2" descr="IMG_0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0" y="1312333"/>
            <a:ext cx="5701594" cy="4276196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7909" y="1045106"/>
            <a:ext cx="6328831" cy="4746624"/>
          </a:xfrm>
          <a:prstGeom prst="rect">
            <a:avLst/>
          </a:prstGeom>
        </p:spPr>
      </p:pic>
      <p:pic>
        <p:nvPicPr>
          <p:cNvPr id="3" name="Imagen 2" descr="IMG_01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4228" y="1045107"/>
            <a:ext cx="6328831" cy="474662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983" y="1119652"/>
            <a:ext cx="6074305" cy="4555729"/>
          </a:xfrm>
          <a:prstGeom prst="rect">
            <a:avLst/>
          </a:prstGeom>
        </p:spPr>
      </p:pic>
      <p:pic>
        <p:nvPicPr>
          <p:cNvPr id="3" name="Imagen 2" descr="IMG_0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43482" y="1119650"/>
            <a:ext cx="6074305" cy="455572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4143" y="1274958"/>
            <a:ext cx="5962122" cy="4471591"/>
          </a:xfrm>
          <a:prstGeom prst="rect">
            <a:avLst/>
          </a:prstGeom>
        </p:spPr>
      </p:pic>
      <p:pic>
        <p:nvPicPr>
          <p:cNvPr id="3" name="Imagen 2" descr="IMG_01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99944" y="1256597"/>
            <a:ext cx="5983109" cy="44873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G_0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02197" y="1124766"/>
            <a:ext cx="6116639" cy="4587479"/>
          </a:xfrm>
          <a:prstGeom prst="rect">
            <a:avLst/>
          </a:prstGeom>
        </p:spPr>
      </p:pic>
      <p:pic>
        <p:nvPicPr>
          <p:cNvPr id="3" name="Imagen 2" descr="IMG_0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81701" y="1069360"/>
            <a:ext cx="6179960" cy="463497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78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gonzález\Downloads\Captura de pantalla 2017-12-13 a la(s) 10.20.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09232" y="292591"/>
            <a:ext cx="8233587" cy="638206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357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gonzález\Downloads\Captura de pantalla 2017-12-13 a la(s) 10.20.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08902" y="-1"/>
            <a:ext cx="8922295" cy="66311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=""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146</TotalTime>
  <Words>396</Words>
  <Application>Microsoft Macintosh PowerPoint</Application>
  <PresentationFormat>Personalizado</PresentationFormat>
  <Paragraphs>114</Paragraphs>
  <Slides>78</Slides>
  <Notes>0</Notes>
  <HiddenSlides>0</HiddenSlides>
  <MMClips>0</MMClips>
  <ScaleCrop>false</ScaleCrop>
  <HeadingPairs>
    <vt:vector size="4" baseType="variant">
      <vt:variant>
        <vt:lpstr>Plantilla de diseño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79" baseType="lpstr">
      <vt:lpstr>Galería</vt:lpstr>
      <vt:lpstr>PREPARATORIA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EL ARTE DE FORMULAR PREGUNTAS ESENCIALES</vt:lpstr>
      <vt:lpstr>Diapositiva 15</vt:lpstr>
      <vt:lpstr>Diapositiva 16</vt:lpstr>
      <vt:lpstr>Diapositiva 17</vt:lpstr>
      <vt:lpstr>Diapositiva 18</vt:lpstr>
      <vt:lpstr>MODELO DE  INDAGACIÓN PARA EL PROYECTO “ME PESA LA SOCIEDAD (TRASTORNOS ALIMENTARIOS)”</vt:lpstr>
      <vt:lpstr>Diapositiva 20</vt:lpstr>
      <vt:lpstr>A.M.E. GENERAL EN FUNCIÓN DE PLENARIA DE LOS GRUPOS HETEROGÉNEOS</vt:lpstr>
      <vt:lpstr>Diapositiva 22</vt:lpstr>
      <vt:lpstr>Diapositiva 23</vt:lpstr>
      <vt:lpstr>Diapositiva 24</vt:lpstr>
      <vt:lpstr>Diapositiva 25</vt:lpstr>
      <vt:lpstr>E. I.P. EXPERIENcIAS EXITOSAS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ELABORACIÓN DEL PROYECTO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PREPARATORIA</dc:title>
  <dc:creator>Garcia De Alba, Diego</dc:creator>
  <cp:lastModifiedBy>Elizabeth González</cp:lastModifiedBy>
  <cp:revision>10</cp:revision>
  <dcterms:created xsi:type="dcterms:W3CDTF">2018-02-26T15:50:02Z</dcterms:created>
  <dcterms:modified xsi:type="dcterms:W3CDTF">2018-02-26T16:02:39Z</dcterms:modified>
</cp:coreProperties>
</file>