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2" r:id="rId9"/>
    <p:sldId id="267" r:id="rId10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51DFB-8927-401A-AB6B-546DF77AA4AB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CA36394-4E7E-4368-9A9F-E8555ED35CC3}">
      <dgm:prSet phldrT="[Texto]"/>
      <dgm:spPr/>
      <dgm:t>
        <a:bodyPr/>
        <a:lstStyle/>
        <a:p>
          <a:r>
            <a:rPr lang="es-MX" dirty="0" smtClean="0"/>
            <a:t>Lógica</a:t>
          </a:r>
          <a:endParaRPr lang="es-MX" dirty="0"/>
        </a:p>
      </dgm:t>
    </dgm:pt>
    <dgm:pt modelId="{7CAD6AE1-20C4-4DD5-B8D3-76D7F2ECFA0C}" type="parTrans" cxnId="{2D499064-4F35-4868-BA91-5F5CF179CF5F}">
      <dgm:prSet/>
      <dgm:spPr/>
      <dgm:t>
        <a:bodyPr/>
        <a:lstStyle/>
        <a:p>
          <a:endParaRPr lang="es-MX"/>
        </a:p>
      </dgm:t>
    </dgm:pt>
    <dgm:pt modelId="{BD4A45B7-182E-42F7-9352-6D45D29FC1FF}" type="sibTrans" cxnId="{2D499064-4F35-4868-BA91-5F5CF179CF5F}">
      <dgm:prSet/>
      <dgm:spPr/>
      <dgm:t>
        <a:bodyPr/>
        <a:lstStyle/>
        <a:p>
          <a:endParaRPr lang="es-MX"/>
        </a:p>
      </dgm:t>
    </dgm:pt>
    <dgm:pt modelId="{DB8318ED-AC55-405D-8053-C41BEA183B41}">
      <dgm:prSet phldrT="[Texto]"/>
      <dgm:spPr/>
      <dgm:t>
        <a:bodyPr/>
        <a:lstStyle/>
        <a:p>
          <a:r>
            <a:rPr lang="es-MX" dirty="0" smtClean="0"/>
            <a:t>Prof. José Manuel González Ramírez</a:t>
          </a:r>
          <a:endParaRPr lang="es-MX" dirty="0"/>
        </a:p>
      </dgm:t>
    </dgm:pt>
    <dgm:pt modelId="{589CA32E-5F2D-4359-84AC-C17AD8833A4B}" type="parTrans" cxnId="{FF40633C-B78F-4E05-979D-5B15672B44A8}">
      <dgm:prSet/>
      <dgm:spPr/>
      <dgm:t>
        <a:bodyPr/>
        <a:lstStyle/>
        <a:p>
          <a:endParaRPr lang="es-MX"/>
        </a:p>
      </dgm:t>
    </dgm:pt>
    <dgm:pt modelId="{D17725FC-6AD7-42EA-B96F-B6DEF73BA0A1}" type="sibTrans" cxnId="{FF40633C-B78F-4E05-979D-5B15672B44A8}">
      <dgm:prSet/>
      <dgm:spPr/>
      <dgm:t>
        <a:bodyPr/>
        <a:lstStyle/>
        <a:p>
          <a:endParaRPr lang="es-MX"/>
        </a:p>
      </dgm:t>
    </dgm:pt>
    <dgm:pt modelId="{A2B9B291-CE1E-4744-9D41-343E30BD15F0}">
      <dgm:prSet phldrT="[Texto]"/>
      <dgm:spPr/>
      <dgm:t>
        <a:bodyPr/>
        <a:lstStyle/>
        <a:p>
          <a:r>
            <a:rPr lang="es-MX" dirty="0" smtClean="0"/>
            <a:t>Lengua española</a:t>
          </a:r>
          <a:endParaRPr lang="es-MX" dirty="0"/>
        </a:p>
      </dgm:t>
    </dgm:pt>
    <dgm:pt modelId="{6A8E2622-0422-45D7-909A-61578D41F9E5}" type="parTrans" cxnId="{08B903D7-7249-42D9-AC85-21B2FB39871C}">
      <dgm:prSet/>
      <dgm:spPr/>
      <dgm:t>
        <a:bodyPr/>
        <a:lstStyle/>
        <a:p>
          <a:endParaRPr lang="es-MX"/>
        </a:p>
      </dgm:t>
    </dgm:pt>
    <dgm:pt modelId="{14EA596E-703C-4C2C-848C-88A66418250C}" type="sibTrans" cxnId="{08B903D7-7249-42D9-AC85-21B2FB39871C}">
      <dgm:prSet/>
      <dgm:spPr/>
      <dgm:t>
        <a:bodyPr/>
        <a:lstStyle/>
        <a:p>
          <a:endParaRPr lang="es-MX"/>
        </a:p>
      </dgm:t>
    </dgm:pt>
    <dgm:pt modelId="{20F4F8D7-DD09-44CF-94E4-4D4E297EFC77}">
      <dgm:prSet phldrT="[Texto]"/>
      <dgm:spPr/>
      <dgm:t>
        <a:bodyPr/>
        <a:lstStyle/>
        <a:p>
          <a:r>
            <a:rPr lang="es-MX" dirty="0" smtClean="0"/>
            <a:t>Prof. Víctor Felipe Valle Rivas</a:t>
          </a:r>
          <a:endParaRPr lang="es-MX" dirty="0"/>
        </a:p>
      </dgm:t>
    </dgm:pt>
    <dgm:pt modelId="{CDFEE0C1-134E-49E9-B89B-C5409A1A1FE8}" type="parTrans" cxnId="{DF59CF58-2C91-4150-A62A-7A7C30B27BD5}">
      <dgm:prSet/>
      <dgm:spPr/>
      <dgm:t>
        <a:bodyPr/>
        <a:lstStyle/>
        <a:p>
          <a:endParaRPr lang="es-MX"/>
        </a:p>
      </dgm:t>
    </dgm:pt>
    <dgm:pt modelId="{5756C724-43B1-480E-9034-CE4496367441}" type="sibTrans" cxnId="{DF59CF58-2C91-4150-A62A-7A7C30B27BD5}">
      <dgm:prSet/>
      <dgm:spPr/>
      <dgm:t>
        <a:bodyPr/>
        <a:lstStyle/>
        <a:p>
          <a:endParaRPr lang="es-MX"/>
        </a:p>
      </dgm:t>
    </dgm:pt>
    <dgm:pt modelId="{DC0110A9-E38F-4945-8190-C46332D1ECE1}" type="pres">
      <dgm:prSet presAssocID="{30851DFB-8927-401A-AB6B-546DF77AA4A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0BF4411-F586-45AE-8412-826E61D25A12}" type="pres">
      <dgm:prSet presAssocID="{5CA36394-4E7E-4368-9A9F-E8555ED35CC3}" presName="linNode" presStyleCnt="0"/>
      <dgm:spPr/>
    </dgm:pt>
    <dgm:pt modelId="{4F8EA8C9-99AB-4ADA-8D17-57ECCD12FB22}" type="pres">
      <dgm:prSet presAssocID="{5CA36394-4E7E-4368-9A9F-E8555ED35CC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3585FE-3B9A-4CE1-8D9E-ADA20EE47DA8}" type="pres">
      <dgm:prSet presAssocID="{5CA36394-4E7E-4368-9A9F-E8555ED35CC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52D65B-AEF4-411C-9504-26DB8DF56079}" type="pres">
      <dgm:prSet presAssocID="{BD4A45B7-182E-42F7-9352-6D45D29FC1FF}" presName="spacing" presStyleCnt="0"/>
      <dgm:spPr/>
    </dgm:pt>
    <dgm:pt modelId="{2DA9964D-E58B-4207-8E69-5D8244D2DA61}" type="pres">
      <dgm:prSet presAssocID="{A2B9B291-CE1E-4744-9D41-343E30BD15F0}" presName="linNode" presStyleCnt="0"/>
      <dgm:spPr/>
    </dgm:pt>
    <dgm:pt modelId="{FABBBB50-6BB3-4063-AD70-8844C37ACE27}" type="pres">
      <dgm:prSet presAssocID="{A2B9B291-CE1E-4744-9D41-343E30BD15F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EC1685-947C-4689-9C8E-553EEEAAB200}" type="pres">
      <dgm:prSet presAssocID="{A2B9B291-CE1E-4744-9D41-343E30BD15F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F6CE7C8-E23A-425A-8886-3C9455BCCBDA}" type="presOf" srcId="{30851DFB-8927-401A-AB6B-546DF77AA4AB}" destId="{DC0110A9-E38F-4945-8190-C46332D1ECE1}" srcOrd="0" destOrd="0" presId="urn:microsoft.com/office/officeart/2005/8/layout/vList6"/>
    <dgm:cxn modelId="{51205D0B-4E24-4A53-A5D5-6956193E854A}" type="presOf" srcId="{5CA36394-4E7E-4368-9A9F-E8555ED35CC3}" destId="{4F8EA8C9-99AB-4ADA-8D17-57ECCD12FB22}" srcOrd="0" destOrd="0" presId="urn:microsoft.com/office/officeart/2005/8/layout/vList6"/>
    <dgm:cxn modelId="{53401F12-0469-48DB-A864-E1B0D79A0768}" type="presOf" srcId="{A2B9B291-CE1E-4744-9D41-343E30BD15F0}" destId="{FABBBB50-6BB3-4063-AD70-8844C37ACE27}" srcOrd="0" destOrd="0" presId="urn:microsoft.com/office/officeart/2005/8/layout/vList6"/>
    <dgm:cxn modelId="{DF59CF58-2C91-4150-A62A-7A7C30B27BD5}" srcId="{A2B9B291-CE1E-4744-9D41-343E30BD15F0}" destId="{20F4F8D7-DD09-44CF-94E4-4D4E297EFC77}" srcOrd="0" destOrd="0" parTransId="{CDFEE0C1-134E-49E9-B89B-C5409A1A1FE8}" sibTransId="{5756C724-43B1-480E-9034-CE4496367441}"/>
    <dgm:cxn modelId="{08B903D7-7249-42D9-AC85-21B2FB39871C}" srcId="{30851DFB-8927-401A-AB6B-546DF77AA4AB}" destId="{A2B9B291-CE1E-4744-9D41-343E30BD15F0}" srcOrd="1" destOrd="0" parTransId="{6A8E2622-0422-45D7-909A-61578D41F9E5}" sibTransId="{14EA596E-703C-4C2C-848C-88A66418250C}"/>
    <dgm:cxn modelId="{2D499064-4F35-4868-BA91-5F5CF179CF5F}" srcId="{30851DFB-8927-401A-AB6B-546DF77AA4AB}" destId="{5CA36394-4E7E-4368-9A9F-E8555ED35CC3}" srcOrd="0" destOrd="0" parTransId="{7CAD6AE1-20C4-4DD5-B8D3-76D7F2ECFA0C}" sibTransId="{BD4A45B7-182E-42F7-9352-6D45D29FC1FF}"/>
    <dgm:cxn modelId="{EF4BE21B-E8DB-4224-A4D2-97592C29CF1C}" type="presOf" srcId="{DB8318ED-AC55-405D-8053-C41BEA183B41}" destId="{D43585FE-3B9A-4CE1-8D9E-ADA20EE47DA8}" srcOrd="0" destOrd="0" presId="urn:microsoft.com/office/officeart/2005/8/layout/vList6"/>
    <dgm:cxn modelId="{5C356F81-049C-49E6-B5CC-C15B8B7FD67B}" type="presOf" srcId="{20F4F8D7-DD09-44CF-94E4-4D4E297EFC77}" destId="{56EC1685-947C-4689-9C8E-553EEEAAB200}" srcOrd="0" destOrd="0" presId="urn:microsoft.com/office/officeart/2005/8/layout/vList6"/>
    <dgm:cxn modelId="{FF40633C-B78F-4E05-979D-5B15672B44A8}" srcId="{5CA36394-4E7E-4368-9A9F-E8555ED35CC3}" destId="{DB8318ED-AC55-405D-8053-C41BEA183B41}" srcOrd="0" destOrd="0" parTransId="{589CA32E-5F2D-4359-84AC-C17AD8833A4B}" sibTransId="{D17725FC-6AD7-42EA-B96F-B6DEF73BA0A1}"/>
    <dgm:cxn modelId="{B024A926-E31E-4101-B0BC-C86BC0A026C5}" type="presParOf" srcId="{DC0110A9-E38F-4945-8190-C46332D1ECE1}" destId="{10BF4411-F586-45AE-8412-826E61D25A12}" srcOrd="0" destOrd="0" presId="urn:microsoft.com/office/officeart/2005/8/layout/vList6"/>
    <dgm:cxn modelId="{BAD4DDBE-F4D6-4C69-81FF-BA6FC49F79A1}" type="presParOf" srcId="{10BF4411-F586-45AE-8412-826E61D25A12}" destId="{4F8EA8C9-99AB-4ADA-8D17-57ECCD12FB22}" srcOrd="0" destOrd="0" presId="urn:microsoft.com/office/officeart/2005/8/layout/vList6"/>
    <dgm:cxn modelId="{C3B47A5D-5024-4FB6-B41A-BE0DAD9DA2A7}" type="presParOf" srcId="{10BF4411-F586-45AE-8412-826E61D25A12}" destId="{D43585FE-3B9A-4CE1-8D9E-ADA20EE47DA8}" srcOrd="1" destOrd="0" presId="urn:microsoft.com/office/officeart/2005/8/layout/vList6"/>
    <dgm:cxn modelId="{459469B9-0D52-4B83-B479-3B450006A694}" type="presParOf" srcId="{DC0110A9-E38F-4945-8190-C46332D1ECE1}" destId="{3652D65B-AEF4-411C-9504-26DB8DF56079}" srcOrd="1" destOrd="0" presId="urn:microsoft.com/office/officeart/2005/8/layout/vList6"/>
    <dgm:cxn modelId="{05D36045-270B-443B-9C10-5B348FEF324C}" type="presParOf" srcId="{DC0110A9-E38F-4945-8190-C46332D1ECE1}" destId="{2DA9964D-E58B-4207-8E69-5D8244D2DA61}" srcOrd="2" destOrd="0" presId="urn:microsoft.com/office/officeart/2005/8/layout/vList6"/>
    <dgm:cxn modelId="{FC249A8B-9A3F-4482-B7E2-EA2D09284848}" type="presParOf" srcId="{2DA9964D-E58B-4207-8E69-5D8244D2DA61}" destId="{FABBBB50-6BB3-4063-AD70-8844C37ACE27}" srcOrd="0" destOrd="0" presId="urn:microsoft.com/office/officeart/2005/8/layout/vList6"/>
    <dgm:cxn modelId="{F5C88F95-6BEC-4127-B1CE-D62EA479FA1E}" type="presParOf" srcId="{2DA9964D-E58B-4207-8E69-5D8244D2DA61}" destId="{56EC1685-947C-4689-9C8E-553EEEAAB20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8A2C6-07AB-403A-BD7E-AD7EBB09377C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B652B26-DEB7-41AF-93A0-93E1C3D4E91F}">
      <dgm:prSet/>
      <dgm:spPr/>
      <dgm:t>
        <a:bodyPr/>
        <a:lstStyle/>
        <a:p>
          <a:pPr rtl="0"/>
          <a:r>
            <a:rPr lang="es-MX" dirty="0" smtClean="0"/>
            <a:t>Construcción de argumentos sólidos</a:t>
          </a:r>
          <a:endParaRPr lang="es-MX" dirty="0"/>
        </a:p>
      </dgm:t>
    </dgm:pt>
    <dgm:pt modelId="{D7804F55-C05B-4140-A2CC-9E303C405925}" type="parTrans" cxnId="{DB09A1DA-6F18-4238-9944-10E49B2CD3D2}">
      <dgm:prSet/>
      <dgm:spPr/>
      <dgm:t>
        <a:bodyPr/>
        <a:lstStyle/>
        <a:p>
          <a:endParaRPr lang="es-MX"/>
        </a:p>
      </dgm:t>
    </dgm:pt>
    <dgm:pt modelId="{07132896-D48C-4724-BC6D-7B9E5DC7BC36}" type="sibTrans" cxnId="{DB09A1DA-6F18-4238-9944-10E49B2CD3D2}">
      <dgm:prSet/>
      <dgm:spPr/>
      <dgm:t>
        <a:bodyPr/>
        <a:lstStyle/>
        <a:p>
          <a:endParaRPr lang="es-MX"/>
        </a:p>
      </dgm:t>
    </dgm:pt>
    <dgm:pt modelId="{547C8718-D903-4D3F-9F70-49D19FD6233D}" type="pres">
      <dgm:prSet presAssocID="{BBF8A2C6-07AB-403A-BD7E-AD7EBB0937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FCB95C5-9D8D-4748-B9B4-6D567312F83D}" type="pres">
      <dgm:prSet presAssocID="{EB652B26-DEB7-41AF-93A0-93E1C3D4E91F}" presName="parentText" presStyleLbl="node1" presStyleIdx="0" presStyleCnt="1" custScaleY="3098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B09A1DA-6F18-4238-9944-10E49B2CD3D2}" srcId="{BBF8A2C6-07AB-403A-BD7E-AD7EBB09377C}" destId="{EB652B26-DEB7-41AF-93A0-93E1C3D4E91F}" srcOrd="0" destOrd="0" parTransId="{D7804F55-C05B-4140-A2CC-9E303C405925}" sibTransId="{07132896-D48C-4724-BC6D-7B9E5DC7BC36}"/>
    <dgm:cxn modelId="{762D235F-EF12-4E15-B4E6-D3B5A553A8BB}" type="presOf" srcId="{EB652B26-DEB7-41AF-93A0-93E1C3D4E91F}" destId="{1FCB95C5-9D8D-4748-B9B4-6D567312F83D}" srcOrd="0" destOrd="0" presId="urn:microsoft.com/office/officeart/2005/8/layout/vList2"/>
    <dgm:cxn modelId="{F1E2B4FB-F2B9-4FC3-8530-EFCFF4125805}" type="presOf" srcId="{BBF8A2C6-07AB-403A-BD7E-AD7EBB09377C}" destId="{547C8718-D903-4D3F-9F70-49D19FD6233D}" srcOrd="0" destOrd="0" presId="urn:microsoft.com/office/officeart/2005/8/layout/vList2"/>
    <dgm:cxn modelId="{D1C2C3BA-7FEE-4FFA-9957-7B09173E4A2C}" type="presParOf" srcId="{547C8718-D903-4D3F-9F70-49D19FD6233D}" destId="{1FCB95C5-9D8D-4748-B9B4-6D567312F8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4DACE9-09ED-46BF-BC13-1E171FBCABC3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C71CC087-9D42-4669-89E7-0C71C74B0D96}">
      <dgm:prSet phldrT="[Texto]"/>
      <dgm:spPr/>
      <dgm:t>
        <a:bodyPr/>
        <a:lstStyle/>
        <a:p>
          <a:r>
            <a:rPr lang="es-MX" dirty="0" smtClean="0"/>
            <a:t>Proyecto interdisciplinario: Construcción de argumentos sólidos</a:t>
          </a:r>
        </a:p>
        <a:p>
          <a:endParaRPr lang="es-MX" dirty="0"/>
        </a:p>
      </dgm:t>
    </dgm:pt>
    <dgm:pt modelId="{93472BC9-6E12-447B-B2EF-F2392A60687B}" type="parTrans" cxnId="{F1B86400-54A1-491B-BBE9-DEFC2BF099D7}">
      <dgm:prSet/>
      <dgm:spPr/>
      <dgm:t>
        <a:bodyPr/>
        <a:lstStyle/>
        <a:p>
          <a:endParaRPr lang="es-MX"/>
        </a:p>
      </dgm:t>
    </dgm:pt>
    <dgm:pt modelId="{C3D2BD16-9D0D-41B3-95CC-91E16A10E5FA}" type="sibTrans" cxnId="{F1B86400-54A1-491B-BBE9-DEFC2BF099D7}">
      <dgm:prSet/>
      <dgm:spPr/>
      <dgm:t>
        <a:bodyPr/>
        <a:lstStyle/>
        <a:p>
          <a:endParaRPr lang="es-MX"/>
        </a:p>
      </dgm:t>
    </dgm:pt>
    <dgm:pt modelId="{F064B8EB-5C06-4923-B8D1-F3DCC279BF8B}">
      <dgm:prSet phldrT="[Texto]"/>
      <dgm:spPr/>
      <dgm:t>
        <a:bodyPr/>
        <a:lstStyle/>
        <a:p>
          <a:r>
            <a:rPr lang="es-MX" dirty="0" smtClean="0"/>
            <a:t>Lengua española: la estructura correcta en la construcción semántica, gramatical y sintáctica de la idea.</a:t>
          </a:r>
          <a:endParaRPr lang="es-MX" dirty="0"/>
        </a:p>
      </dgm:t>
    </dgm:pt>
    <dgm:pt modelId="{4DFBD785-D081-4021-8189-5ABE13239DFA}" type="parTrans" cxnId="{36324C13-4979-4830-9F44-C6A4C66E706A}">
      <dgm:prSet/>
      <dgm:spPr/>
      <dgm:t>
        <a:bodyPr/>
        <a:lstStyle/>
        <a:p>
          <a:endParaRPr lang="es-MX"/>
        </a:p>
      </dgm:t>
    </dgm:pt>
    <dgm:pt modelId="{C40F1CA0-BFC9-42E3-8FE3-B6889B77E482}" type="sibTrans" cxnId="{36324C13-4979-4830-9F44-C6A4C66E706A}">
      <dgm:prSet/>
      <dgm:spPr/>
      <dgm:t>
        <a:bodyPr/>
        <a:lstStyle/>
        <a:p>
          <a:endParaRPr lang="es-MX"/>
        </a:p>
      </dgm:t>
    </dgm:pt>
    <dgm:pt modelId="{DF3C4C37-1866-4E0A-9483-3643671C889D}">
      <dgm:prSet phldrT="[Texto]"/>
      <dgm:spPr/>
      <dgm:t>
        <a:bodyPr/>
        <a:lstStyle/>
        <a:p>
          <a:r>
            <a:rPr lang="es-MX" dirty="0" smtClean="0"/>
            <a:t>Lógica: la estructura correcta en la formulación de la idea y su validez.</a:t>
          </a:r>
          <a:endParaRPr lang="es-MX" dirty="0"/>
        </a:p>
      </dgm:t>
    </dgm:pt>
    <dgm:pt modelId="{50DDC97E-BE79-4011-8511-FC3BC6533B2B}" type="parTrans" cxnId="{B8B03B51-DFC5-4486-8739-8672DA4B93EA}">
      <dgm:prSet/>
      <dgm:spPr/>
      <dgm:t>
        <a:bodyPr/>
        <a:lstStyle/>
        <a:p>
          <a:endParaRPr lang="es-MX"/>
        </a:p>
      </dgm:t>
    </dgm:pt>
    <dgm:pt modelId="{6AF22F35-9FED-4F60-9BC2-0E227BF585BF}" type="sibTrans" cxnId="{B8B03B51-DFC5-4486-8739-8672DA4B93EA}">
      <dgm:prSet/>
      <dgm:spPr/>
      <dgm:t>
        <a:bodyPr/>
        <a:lstStyle/>
        <a:p>
          <a:endParaRPr lang="es-MX"/>
        </a:p>
      </dgm:t>
    </dgm:pt>
    <dgm:pt modelId="{673214F5-E4FC-4E47-B802-E8D21E2AF251}">
      <dgm:prSet phldrT="[Texto]"/>
      <dgm:spPr/>
      <dgm:t>
        <a:bodyPr/>
        <a:lstStyle/>
        <a:p>
          <a:r>
            <a:rPr lang="es-MX" dirty="0" smtClean="0"/>
            <a:t>Objetivo: Estructurar de manera lógica y elocuente la argumentación en situaciones en las que el alumno se vea obligado a defender su punto de vista.</a:t>
          </a:r>
          <a:endParaRPr lang="es-MX" dirty="0"/>
        </a:p>
      </dgm:t>
    </dgm:pt>
    <dgm:pt modelId="{4877CFA8-497D-4AA1-81B7-6F72D89B9DB6}" type="parTrans" cxnId="{726F7D1B-1845-4597-A955-01E0C745C999}">
      <dgm:prSet/>
      <dgm:spPr/>
      <dgm:t>
        <a:bodyPr/>
        <a:lstStyle/>
        <a:p>
          <a:endParaRPr lang="es-MX"/>
        </a:p>
      </dgm:t>
    </dgm:pt>
    <dgm:pt modelId="{A591F96D-7627-490D-BA5C-5CEB06CAFC0B}" type="sibTrans" cxnId="{726F7D1B-1845-4597-A955-01E0C745C999}">
      <dgm:prSet/>
      <dgm:spPr/>
      <dgm:t>
        <a:bodyPr/>
        <a:lstStyle/>
        <a:p>
          <a:endParaRPr lang="es-MX"/>
        </a:p>
      </dgm:t>
    </dgm:pt>
    <dgm:pt modelId="{31930DAE-B9DE-43D2-A581-145310B768BE}" type="pres">
      <dgm:prSet presAssocID="{D24DACE9-09ED-46BF-BC13-1E171FBCAB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8DF366B-3E23-4296-952D-068BF1565ECA}" type="pres">
      <dgm:prSet presAssocID="{C71CC087-9D42-4669-89E7-0C71C74B0D96}" presName="centerShape" presStyleLbl="node0" presStyleIdx="0" presStyleCnt="1"/>
      <dgm:spPr/>
      <dgm:t>
        <a:bodyPr/>
        <a:lstStyle/>
        <a:p>
          <a:endParaRPr lang="es-MX"/>
        </a:p>
      </dgm:t>
    </dgm:pt>
    <dgm:pt modelId="{D714BB05-24F1-476E-8E91-1EAE4D6886BE}" type="pres">
      <dgm:prSet presAssocID="{4DFBD785-D081-4021-8189-5ABE13239DFA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BF3B1075-3063-45DB-B8A7-C4F3AF9F3F8A}" type="pres">
      <dgm:prSet presAssocID="{F064B8EB-5C06-4923-B8D1-F3DCC279BF8B}" presName="node" presStyleLbl="node1" presStyleIdx="0" presStyleCnt="3" custRadScaleRad="104109" custRadScaleInc="-245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3F1B15-5ABE-4DA6-900A-A136C8B7A0C5}" type="pres">
      <dgm:prSet presAssocID="{50DDC97E-BE79-4011-8511-FC3BC6533B2B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875FC07B-A2E3-411B-B4E9-D364C3784B11}" type="pres">
      <dgm:prSet presAssocID="{DF3C4C37-1866-4E0A-9483-3643671C889D}" presName="node" presStyleLbl="node1" presStyleIdx="1" presStyleCnt="3" custRadScaleRad="106105" custRadScaleInc="1169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2AF0F5-700D-4D99-B0AB-C7E60FAA14B0}" type="pres">
      <dgm:prSet presAssocID="{4877CFA8-497D-4AA1-81B7-6F72D89B9DB6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835ADAEE-C17C-49DA-9C7E-2B48FA301A55}" type="pres">
      <dgm:prSet presAssocID="{673214F5-E4FC-4E47-B802-E8D21E2AF251}" presName="node" presStyleLbl="node1" presStyleIdx="2" presStyleCnt="3" custRadScaleRad="100050" custRadScaleInc="-9463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0680940-41F4-4154-AF44-E063C4F9C80D}" type="presOf" srcId="{DF3C4C37-1866-4E0A-9483-3643671C889D}" destId="{875FC07B-A2E3-411B-B4E9-D364C3784B11}" srcOrd="0" destOrd="0" presId="urn:microsoft.com/office/officeart/2005/8/layout/radial4"/>
    <dgm:cxn modelId="{B8B03B51-DFC5-4486-8739-8672DA4B93EA}" srcId="{C71CC087-9D42-4669-89E7-0C71C74B0D96}" destId="{DF3C4C37-1866-4E0A-9483-3643671C889D}" srcOrd="1" destOrd="0" parTransId="{50DDC97E-BE79-4011-8511-FC3BC6533B2B}" sibTransId="{6AF22F35-9FED-4F60-9BC2-0E227BF585BF}"/>
    <dgm:cxn modelId="{1C6CC398-141F-478F-B485-55E905A6A42D}" type="presOf" srcId="{C71CC087-9D42-4669-89E7-0C71C74B0D96}" destId="{38DF366B-3E23-4296-952D-068BF1565ECA}" srcOrd="0" destOrd="0" presId="urn:microsoft.com/office/officeart/2005/8/layout/radial4"/>
    <dgm:cxn modelId="{DA6C0747-7E14-4425-8E5A-9AB1A7CFDDE0}" type="presOf" srcId="{4DFBD785-D081-4021-8189-5ABE13239DFA}" destId="{D714BB05-24F1-476E-8E91-1EAE4D6886BE}" srcOrd="0" destOrd="0" presId="urn:microsoft.com/office/officeart/2005/8/layout/radial4"/>
    <dgm:cxn modelId="{42CF6524-5449-4C3B-9614-1DBA85660E4C}" type="presOf" srcId="{4877CFA8-497D-4AA1-81B7-6F72D89B9DB6}" destId="{322AF0F5-700D-4D99-B0AB-C7E60FAA14B0}" srcOrd="0" destOrd="0" presId="urn:microsoft.com/office/officeart/2005/8/layout/radial4"/>
    <dgm:cxn modelId="{B28A0DF7-DE23-4AB1-B142-3E2B74717C0C}" type="presOf" srcId="{F064B8EB-5C06-4923-B8D1-F3DCC279BF8B}" destId="{BF3B1075-3063-45DB-B8A7-C4F3AF9F3F8A}" srcOrd="0" destOrd="0" presId="urn:microsoft.com/office/officeart/2005/8/layout/radial4"/>
    <dgm:cxn modelId="{9146777C-89A1-44DF-BCAB-94364E97C36F}" type="presOf" srcId="{673214F5-E4FC-4E47-B802-E8D21E2AF251}" destId="{835ADAEE-C17C-49DA-9C7E-2B48FA301A55}" srcOrd="0" destOrd="0" presId="urn:microsoft.com/office/officeart/2005/8/layout/radial4"/>
    <dgm:cxn modelId="{1594FF27-BABA-4DA4-9728-690EEDE08DBB}" type="presOf" srcId="{D24DACE9-09ED-46BF-BC13-1E171FBCABC3}" destId="{31930DAE-B9DE-43D2-A581-145310B768BE}" srcOrd="0" destOrd="0" presId="urn:microsoft.com/office/officeart/2005/8/layout/radial4"/>
    <dgm:cxn modelId="{36324C13-4979-4830-9F44-C6A4C66E706A}" srcId="{C71CC087-9D42-4669-89E7-0C71C74B0D96}" destId="{F064B8EB-5C06-4923-B8D1-F3DCC279BF8B}" srcOrd="0" destOrd="0" parTransId="{4DFBD785-D081-4021-8189-5ABE13239DFA}" sibTransId="{C40F1CA0-BFC9-42E3-8FE3-B6889B77E482}"/>
    <dgm:cxn modelId="{726F7D1B-1845-4597-A955-01E0C745C999}" srcId="{C71CC087-9D42-4669-89E7-0C71C74B0D96}" destId="{673214F5-E4FC-4E47-B802-E8D21E2AF251}" srcOrd="2" destOrd="0" parTransId="{4877CFA8-497D-4AA1-81B7-6F72D89B9DB6}" sibTransId="{A591F96D-7627-490D-BA5C-5CEB06CAFC0B}"/>
    <dgm:cxn modelId="{27CF2CEE-8F21-44C7-9B3C-9DA46A7C2BF3}" type="presOf" srcId="{50DDC97E-BE79-4011-8511-FC3BC6533B2B}" destId="{E13F1B15-5ABE-4DA6-900A-A136C8B7A0C5}" srcOrd="0" destOrd="0" presId="urn:microsoft.com/office/officeart/2005/8/layout/radial4"/>
    <dgm:cxn modelId="{F1B86400-54A1-491B-BBE9-DEFC2BF099D7}" srcId="{D24DACE9-09ED-46BF-BC13-1E171FBCABC3}" destId="{C71CC087-9D42-4669-89E7-0C71C74B0D96}" srcOrd="0" destOrd="0" parTransId="{93472BC9-6E12-447B-B2EF-F2392A60687B}" sibTransId="{C3D2BD16-9D0D-41B3-95CC-91E16A10E5FA}"/>
    <dgm:cxn modelId="{A550665D-4F46-43D5-AB38-715AA8872637}" type="presParOf" srcId="{31930DAE-B9DE-43D2-A581-145310B768BE}" destId="{38DF366B-3E23-4296-952D-068BF1565ECA}" srcOrd="0" destOrd="0" presId="urn:microsoft.com/office/officeart/2005/8/layout/radial4"/>
    <dgm:cxn modelId="{62A1039F-5B4F-405B-9AD4-53780B3AE2DD}" type="presParOf" srcId="{31930DAE-B9DE-43D2-A581-145310B768BE}" destId="{D714BB05-24F1-476E-8E91-1EAE4D6886BE}" srcOrd="1" destOrd="0" presId="urn:microsoft.com/office/officeart/2005/8/layout/radial4"/>
    <dgm:cxn modelId="{E686E752-0CA1-4590-A434-107654754766}" type="presParOf" srcId="{31930DAE-B9DE-43D2-A581-145310B768BE}" destId="{BF3B1075-3063-45DB-B8A7-C4F3AF9F3F8A}" srcOrd="2" destOrd="0" presId="urn:microsoft.com/office/officeart/2005/8/layout/radial4"/>
    <dgm:cxn modelId="{875A22D2-F2C1-45EA-9651-D0F734984636}" type="presParOf" srcId="{31930DAE-B9DE-43D2-A581-145310B768BE}" destId="{E13F1B15-5ABE-4DA6-900A-A136C8B7A0C5}" srcOrd="3" destOrd="0" presId="urn:microsoft.com/office/officeart/2005/8/layout/radial4"/>
    <dgm:cxn modelId="{44BDC56D-FE35-4D23-A956-6F8013C82C52}" type="presParOf" srcId="{31930DAE-B9DE-43D2-A581-145310B768BE}" destId="{875FC07B-A2E3-411B-B4E9-D364C3784B11}" srcOrd="4" destOrd="0" presId="urn:microsoft.com/office/officeart/2005/8/layout/radial4"/>
    <dgm:cxn modelId="{111B4B49-D8CE-47C1-B2B8-C00FD7F6ABC2}" type="presParOf" srcId="{31930DAE-B9DE-43D2-A581-145310B768BE}" destId="{322AF0F5-700D-4D99-B0AB-C7E60FAA14B0}" srcOrd="5" destOrd="0" presId="urn:microsoft.com/office/officeart/2005/8/layout/radial4"/>
    <dgm:cxn modelId="{774710CB-10C8-4E1B-BD95-CAC6D20C336C}" type="presParOf" srcId="{31930DAE-B9DE-43D2-A581-145310B768BE}" destId="{835ADAEE-C17C-49DA-9C7E-2B48FA301A5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4B8E67-BA96-4347-9809-23A1DBB2BBA2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4C929E1D-D567-4956-81F2-82860DF18CC0}">
      <dgm:prSet phldrT="[Texto]"/>
      <dgm:spPr/>
      <dgm:t>
        <a:bodyPr/>
        <a:lstStyle/>
        <a:p>
          <a:r>
            <a:rPr lang="es-MX" dirty="0" smtClean="0"/>
            <a:t>Lógica</a:t>
          </a:r>
          <a:endParaRPr lang="es-MX" dirty="0"/>
        </a:p>
      </dgm:t>
    </dgm:pt>
    <dgm:pt modelId="{2BD04AFC-6490-476A-884D-FEE7678F1401}" type="parTrans" cxnId="{3D130EE5-B7C0-410F-928E-F7AFBE047E21}">
      <dgm:prSet/>
      <dgm:spPr/>
      <dgm:t>
        <a:bodyPr/>
        <a:lstStyle/>
        <a:p>
          <a:endParaRPr lang="es-MX"/>
        </a:p>
      </dgm:t>
    </dgm:pt>
    <dgm:pt modelId="{1CB3F971-7016-4C53-B84D-DA1B5EE2F2E0}" type="sibTrans" cxnId="{3D130EE5-B7C0-410F-928E-F7AFBE047E21}">
      <dgm:prSet/>
      <dgm:spPr/>
      <dgm:t>
        <a:bodyPr/>
        <a:lstStyle/>
        <a:p>
          <a:endParaRPr lang="es-MX"/>
        </a:p>
      </dgm:t>
    </dgm:pt>
    <dgm:pt modelId="{7EE390BF-5A5C-4413-95CE-5A66C6867EFF}">
      <dgm:prSet phldrT="[Texto]"/>
      <dgm:spPr/>
      <dgm:t>
        <a:bodyPr/>
        <a:lstStyle/>
        <a:p>
          <a:r>
            <a:rPr lang="es-MX" dirty="0" smtClean="0"/>
            <a:t>Construcción adecuada de textos argumentativos.</a:t>
          </a:r>
          <a:endParaRPr lang="es-MX" dirty="0"/>
        </a:p>
      </dgm:t>
    </dgm:pt>
    <dgm:pt modelId="{D837C0A6-769B-4C56-AADB-BD02F6FF6A07}" type="parTrans" cxnId="{9DC587D5-CA9C-46E9-AD20-151CD1446982}">
      <dgm:prSet/>
      <dgm:spPr/>
      <dgm:t>
        <a:bodyPr/>
        <a:lstStyle/>
        <a:p>
          <a:endParaRPr lang="es-MX"/>
        </a:p>
      </dgm:t>
    </dgm:pt>
    <dgm:pt modelId="{88F2128F-183C-4518-924B-38FBE36DF8D4}" type="sibTrans" cxnId="{9DC587D5-CA9C-46E9-AD20-151CD1446982}">
      <dgm:prSet/>
      <dgm:spPr/>
      <dgm:t>
        <a:bodyPr/>
        <a:lstStyle/>
        <a:p>
          <a:endParaRPr lang="es-MX"/>
        </a:p>
      </dgm:t>
    </dgm:pt>
    <dgm:pt modelId="{D4CF8EC3-607E-4C6B-BBF5-8D1EE167C00A}">
      <dgm:prSet phldrT="[Texto]"/>
      <dgm:spPr/>
      <dgm:t>
        <a:bodyPr/>
        <a:lstStyle/>
        <a:p>
          <a:r>
            <a:rPr lang="es-MX" dirty="0" smtClean="0"/>
            <a:t>Lengua española</a:t>
          </a:r>
          <a:endParaRPr lang="es-MX" dirty="0"/>
        </a:p>
      </dgm:t>
    </dgm:pt>
    <dgm:pt modelId="{8E1FBD49-AB38-4A96-B76D-B02B67D1696F}" type="parTrans" cxnId="{BD1F0767-FBEB-498C-858D-1D42C1D783A1}">
      <dgm:prSet/>
      <dgm:spPr/>
      <dgm:t>
        <a:bodyPr/>
        <a:lstStyle/>
        <a:p>
          <a:endParaRPr lang="es-MX"/>
        </a:p>
      </dgm:t>
    </dgm:pt>
    <dgm:pt modelId="{E6789D44-709B-4679-B1AA-56D46BAE2AEF}" type="sibTrans" cxnId="{BD1F0767-FBEB-498C-858D-1D42C1D783A1}">
      <dgm:prSet/>
      <dgm:spPr/>
      <dgm:t>
        <a:bodyPr/>
        <a:lstStyle/>
        <a:p>
          <a:endParaRPr lang="es-MX"/>
        </a:p>
      </dgm:t>
    </dgm:pt>
    <dgm:pt modelId="{DC476024-F944-4E1A-8708-8F0F98BEFE32}">
      <dgm:prSet phldrT="[Texto]"/>
      <dgm:spPr/>
      <dgm:t>
        <a:bodyPr/>
        <a:lstStyle/>
        <a:p>
          <a:r>
            <a:rPr lang="es-MX" dirty="0" smtClean="0"/>
            <a:t>Características y estructura del texto argumentativo.</a:t>
          </a:r>
          <a:endParaRPr lang="es-MX" dirty="0"/>
        </a:p>
      </dgm:t>
    </dgm:pt>
    <dgm:pt modelId="{CCB71735-A805-4E84-9304-04B7ACC39C22}" type="parTrans" cxnId="{6FB11853-992F-49DE-8F39-6289F9D1C02E}">
      <dgm:prSet/>
      <dgm:spPr/>
      <dgm:t>
        <a:bodyPr/>
        <a:lstStyle/>
        <a:p>
          <a:endParaRPr lang="es-MX"/>
        </a:p>
      </dgm:t>
    </dgm:pt>
    <dgm:pt modelId="{B2F74921-0134-405D-9D0E-322A1FAA9429}" type="sibTrans" cxnId="{6FB11853-992F-49DE-8F39-6289F9D1C02E}">
      <dgm:prSet/>
      <dgm:spPr/>
      <dgm:t>
        <a:bodyPr/>
        <a:lstStyle/>
        <a:p>
          <a:endParaRPr lang="es-MX"/>
        </a:p>
      </dgm:t>
    </dgm:pt>
    <dgm:pt modelId="{BB0FD354-7B99-47C6-9F14-BC42B7EC82F9}" type="pres">
      <dgm:prSet presAssocID="{AC4B8E67-BA96-4347-9809-23A1DBB2BB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3F58AC7-CC60-4AC4-BC4E-BFC3784470D5}" type="pres">
      <dgm:prSet presAssocID="{4C929E1D-D567-4956-81F2-82860DF18CC0}" presName="composite" presStyleCnt="0"/>
      <dgm:spPr/>
    </dgm:pt>
    <dgm:pt modelId="{6538DA27-89A1-4F9C-9D32-0F9D48A3C591}" type="pres">
      <dgm:prSet presAssocID="{4C929E1D-D567-4956-81F2-82860DF18CC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8F102C-14F2-47D0-92A5-220884399842}" type="pres">
      <dgm:prSet presAssocID="{4C929E1D-D567-4956-81F2-82860DF18CC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09AB89-2172-4769-BBF8-9BC38E34B58F}" type="pres">
      <dgm:prSet presAssocID="{1CB3F971-7016-4C53-B84D-DA1B5EE2F2E0}" presName="sp" presStyleCnt="0"/>
      <dgm:spPr/>
    </dgm:pt>
    <dgm:pt modelId="{92F1BC99-CDBD-4258-BD4C-79C5EF9942B9}" type="pres">
      <dgm:prSet presAssocID="{D4CF8EC3-607E-4C6B-BBF5-8D1EE167C00A}" presName="composite" presStyleCnt="0"/>
      <dgm:spPr/>
    </dgm:pt>
    <dgm:pt modelId="{14560667-8C1C-436D-A4DD-03101573F8B6}" type="pres">
      <dgm:prSet presAssocID="{D4CF8EC3-607E-4C6B-BBF5-8D1EE167C00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60D3D0-7AF6-4137-8FF2-4A1AB082B5E6}" type="pres">
      <dgm:prSet presAssocID="{D4CF8EC3-607E-4C6B-BBF5-8D1EE167C00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771961E-F094-4C92-BC57-1D14351ABA8E}" type="presOf" srcId="{7EE390BF-5A5C-4413-95CE-5A66C6867EFF}" destId="{A88F102C-14F2-47D0-92A5-220884399842}" srcOrd="0" destOrd="0" presId="urn:microsoft.com/office/officeart/2005/8/layout/chevron2"/>
    <dgm:cxn modelId="{9DC587D5-CA9C-46E9-AD20-151CD1446982}" srcId="{4C929E1D-D567-4956-81F2-82860DF18CC0}" destId="{7EE390BF-5A5C-4413-95CE-5A66C6867EFF}" srcOrd="0" destOrd="0" parTransId="{D837C0A6-769B-4C56-AADB-BD02F6FF6A07}" sibTransId="{88F2128F-183C-4518-924B-38FBE36DF8D4}"/>
    <dgm:cxn modelId="{9C19253A-608E-4E4A-B21C-7D1D12D43E44}" type="presOf" srcId="{D4CF8EC3-607E-4C6B-BBF5-8D1EE167C00A}" destId="{14560667-8C1C-436D-A4DD-03101573F8B6}" srcOrd="0" destOrd="0" presId="urn:microsoft.com/office/officeart/2005/8/layout/chevron2"/>
    <dgm:cxn modelId="{B274CB4F-C276-47B5-A784-22D622B23AE8}" type="presOf" srcId="{DC476024-F944-4E1A-8708-8F0F98BEFE32}" destId="{D160D3D0-7AF6-4137-8FF2-4A1AB082B5E6}" srcOrd="0" destOrd="0" presId="urn:microsoft.com/office/officeart/2005/8/layout/chevron2"/>
    <dgm:cxn modelId="{D06C31D9-EBC0-4DD7-846C-A57D7103D95E}" type="presOf" srcId="{AC4B8E67-BA96-4347-9809-23A1DBB2BBA2}" destId="{BB0FD354-7B99-47C6-9F14-BC42B7EC82F9}" srcOrd="0" destOrd="0" presId="urn:microsoft.com/office/officeart/2005/8/layout/chevron2"/>
    <dgm:cxn modelId="{6FB11853-992F-49DE-8F39-6289F9D1C02E}" srcId="{D4CF8EC3-607E-4C6B-BBF5-8D1EE167C00A}" destId="{DC476024-F944-4E1A-8708-8F0F98BEFE32}" srcOrd="0" destOrd="0" parTransId="{CCB71735-A805-4E84-9304-04B7ACC39C22}" sibTransId="{B2F74921-0134-405D-9D0E-322A1FAA9429}"/>
    <dgm:cxn modelId="{146CC5B6-3CA9-45DF-8781-CD4E7E838139}" type="presOf" srcId="{4C929E1D-D567-4956-81F2-82860DF18CC0}" destId="{6538DA27-89A1-4F9C-9D32-0F9D48A3C591}" srcOrd="0" destOrd="0" presId="urn:microsoft.com/office/officeart/2005/8/layout/chevron2"/>
    <dgm:cxn modelId="{BD1F0767-FBEB-498C-858D-1D42C1D783A1}" srcId="{AC4B8E67-BA96-4347-9809-23A1DBB2BBA2}" destId="{D4CF8EC3-607E-4C6B-BBF5-8D1EE167C00A}" srcOrd="1" destOrd="0" parTransId="{8E1FBD49-AB38-4A96-B76D-B02B67D1696F}" sibTransId="{E6789D44-709B-4679-B1AA-56D46BAE2AEF}"/>
    <dgm:cxn modelId="{3D130EE5-B7C0-410F-928E-F7AFBE047E21}" srcId="{AC4B8E67-BA96-4347-9809-23A1DBB2BBA2}" destId="{4C929E1D-D567-4956-81F2-82860DF18CC0}" srcOrd="0" destOrd="0" parTransId="{2BD04AFC-6490-476A-884D-FEE7678F1401}" sibTransId="{1CB3F971-7016-4C53-B84D-DA1B5EE2F2E0}"/>
    <dgm:cxn modelId="{9B7B5C89-BEBD-4FC5-9990-5DCF137E312F}" type="presParOf" srcId="{BB0FD354-7B99-47C6-9F14-BC42B7EC82F9}" destId="{D3F58AC7-CC60-4AC4-BC4E-BFC3784470D5}" srcOrd="0" destOrd="0" presId="urn:microsoft.com/office/officeart/2005/8/layout/chevron2"/>
    <dgm:cxn modelId="{BB69B965-70A8-4B36-A7FE-45C7ECF5DDE6}" type="presParOf" srcId="{D3F58AC7-CC60-4AC4-BC4E-BFC3784470D5}" destId="{6538DA27-89A1-4F9C-9D32-0F9D48A3C591}" srcOrd="0" destOrd="0" presId="urn:microsoft.com/office/officeart/2005/8/layout/chevron2"/>
    <dgm:cxn modelId="{B6A157D6-908B-4712-BA14-80289A4FD0C2}" type="presParOf" srcId="{D3F58AC7-CC60-4AC4-BC4E-BFC3784470D5}" destId="{A88F102C-14F2-47D0-92A5-220884399842}" srcOrd="1" destOrd="0" presId="urn:microsoft.com/office/officeart/2005/8/layout/chevron2"/>
    <dgm:cxn modelId="{359DD011-3D42-4B54-9465-AAD71CC494E6}" type="presParOf" srcId="{BB0FD354-7B99-47C6-9F14-BC42B7EC82F9}" destId="{9009AB89-2172-4769-BBF8-9BC38E34B58F}" srcOrd="1" destOrd="0" presId="urn:microsoft.com/office/officeart/2005/8/layout/chevron2"/>
    <dgm:cxn modelId="{06A3F484-24EC-4893-B08A-2751C09BD1FA}" type="presParOf" srcId="{BB0FD354-7B99-47C6-9F14-BC42B7EC82F9}" destId="{92F1BC99-CDBD-4258-BD4C-79C5EF9942B9}" srcOrd="2" destOrd="0" presId="urn:microsoft.com/office/officeart/2005/8/layout/chevron2"/>
    <dgm:cxn modelId="{02871142-0BD7-43F3-8630-0C0A72D8A43B}" type="presParOf" srcId="{92F1BC99-CDBD-4258-BD4C-79C5EF9942B9}" destId="{14560667-8C1C-436D-A4DD-03101573F8B6}" srcOrd="0" destOrd="0" presId="urn:microsoft.com/office/officeart/2005/8/layout/chevron2"/>
    <dgm:cxn modelId="{7BCD0052-C748-4806-9E74-3A65215890AB}" type="presParOf" srcId="{92F1BC99-CDBD-4258-BD4C-79C5EF9942B9}" destId="{D160D3D0-7AF6-4137-8FF2-4A1AB082B5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3585FE-3B9A-4CE1-8D9E-ADA20EE47DA8}">
      <dsp:nvSpPr>
        <dsp:cNvPr id="0" name=""/>
        <dsp:cNvSpPr/>
      </dsp:nvSpPr>
      <dsp:spPr>
        <a:xfrm>
          <a:off x="2510016" y="220"/>
          <a:ext cx="3765024" cy="86000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Prof. José Manuel González Ramírez</a:t>
          </a:r>
          <a:endParaRPr lang="es-MX" sz="1700" kern="1200" dirty="0"/>
        </a:p>
      </dsp:txBody>
      <dsp:txXfrm>
        <a:off x="2510016" y="220"/>
        <a:ext cx="3765024" cy="860004"/>
      </dsp:txXfrm>
    </dsp:sp>
    <dsp:sp modelId="{4F8EA8C9-99AB-4ADA-8D17-57ECCD12FB22}">
      <dsp:nvSpPr>
        <dsp:cNvPr id="0" name=""/>
        <dsp:cNvSpPr/>
      </dsp:nvSpPr>
      <dsp:spPr>
        <a:xfrm>
          <a:off x="0" y="220"/>
          <a:ext cx="2510016" cy="86000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Lógica</a:t>
          </a:r>
          <a:endParaRPr lang="es-MX" sz="2100" kern="1200" dirty="0"/>
        </a:p>
      </dsp:txBody>
      <dsp:txXfrm>
        <a:off x="0" y="220"/>
        <a:ext cx="2510016" cy="860004"/>
      </dsp:txXfrm>
    </dsp:sp>
    <dsp:sp modelId="{56EC1685-947C-4689-9C8E-553EEEAAB200}">
      <dsp:nvSpPr>
        <dsp:cNvPr id="0" name=""/>
        <dsp:cNvSpPr/>
      </dsp:nvSpPr>
      <dsp:spPr>
        <a:xfrm>
          <a:off x="2510016" y="946225"/>
          <a:ext cx="3765024" cy="86000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Prof. Víctor Felipe Valle Rivas</a:t>
          </a:r>
          <a:endParaRPr lang="es-MX" sz="1700" kern="1200" dirty="0"/>
        </a:p>
      </dsp:txBody>
      <dsp:txXfrm>
        <a:off x="2510016" y="946225"/>
        <a:ext cx="3765024" cy="860004"/>
      </dsp:txXfrm>
    </dsp:sp>
    <dsp:sp modelId="{FABBBB50-6BB3-4063-AD70-8844C37ACE27}">
      <dsp:nvSpPr>
        <dsp:cNvPr id="0" name=""/>
        <dsp:cNvSpPr/>
      </dsp:nvSpPr>
      <dsp:spPr>
        <a:xfrm>
          <a:off x="0" y="946225"/>
          <a:ext cx="2510016" cy="86000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Lengua española</a:t>
          </a:r>
          <a:endParaRPr lang="es-MX" sz="2100" kern="1200" dirty="0"/>
        </a:p>
      </dsp:txBody>
      <dsp:txXfrm>
        <a:off x="0" y="946225"/>
        <a:ext cx="2510016" cy="8600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B95C5-9D8D-4748-B9B4-6D567312F83D}">
      <dsp:nvSpPr>
        <dsp:cNvPr id="0" name=""/>
        <dsp:cNvSpPr/>
      </dsp:nvSpPr>
      <dsp:spPr>
        <a:xfrm>
          <a:off x="0" y="6040"/>
          <a:ext cx="4618856" cy="8621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Construcción de argumentos sólidos</a:t>
          </a:r>
          <a:endParaRPr lang="es-MX" sz="1900" kern="1200" dirty="0"/>
        </a:p>
      </dsp:txBody>
      <dsp:txXfrm>
        <a:off x="0" y="6040"/>
        <a:ext cx="4618856" cy="8621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DF366B-3E23-4296-952D-068BF1565ECA}">
      <dsp:nvSpPr>
        <dsp:cNvPr id="0" name=""/>
        <dsp:cNvSpPr/>
      </dsp:nvSpPr>
      <dsp:spPr>
        <a:xfrm>
          <a:off x="3098646" y="2077553"/>
          <a:ext cx="1744275" cy="174427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Proyecto interdisciplinario: Construcción de argumentos sólidos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 dirty="0"/>
        </a:p>
      </dsp:txBody>
      <dsp:txXfrm>
        <a:off x="3098646" y="2077553"/>
        <a:ext cx="1744275" cy="1744275"/>
      </dsp:txXfrm>
    </dsp:sp>
    <dsp:sp modelId="{D714BB05-24F1-476E-8E91-1EAE4D6886BE}">
      <dsp:nvSpPr>
        <dsp:cNvPr id="0" name=""/>
        <dsp:cNvSpPr/>
      </dsp:nvSpPr>
      <dsp:spPr>
        <a:xfrm rot="12014904">
          <a:off x="1693880" y="2124022"/>
          <a:ext cx="1424886" cy="4971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3B1075-3063-45DB-B8A7-C4F3AF9F3F8A}">
      <dsp:nvSpPr>
        <dsp:cNvPr id="0" name=""/>
        <dsp:cNvSpPr/>
      </dsp:nvSpPr>
      <dsp:spPr>
        <a:xfrm>
          <a:off x="909378" y="1463186"/>
          <a:ext cx="1657061" cy="1325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Lengua española: la estructura correcta en la construcción semántica, gramatical y sintáctica de la idea.</a:t>
          </a:r>
          <a:endParaRPr lang="es-MX" sz="900" kern="1200" dirty="0"/>
        </a:p>
      </dsp:txBody>
      <dsp:txXfrm>
        <a:off x="909378" y="1463186"/>
        <a:ext cx="1657061" cy="1325649"/>
      </dsp:txXfrm>
    </dsp:sp>
    <dsp:sp modelId="{E13F1B15-5ABE-4DA6-900A-A136C8B7A0C5}">
      <dsp:nvSpPr>
        <dsp:cNvPr id="0" name=""/>
        <dsp:cNvSpPr/>
      </dsp:nvSpPr>
      <dsp:spPr>
        <a:xfrm rot="20408940">
          <a:off x="4827845" y="2126713"/>
          <a:ext cx="1468005" cy="4971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359277"/>
                <a:satOff val="4740"/>
                <a:lumOff val="-588"/>
                <a:alphaOff val="0"/>
                <a:shade val="15000"/>
                <a:satMod val="180000"/>
              </a:schemeClr>
            </a:gs>
            <a:gs pos="50000">
              <a:schemeClr val="accent5">
                <a:hueOff val="3359277"/>
                <a:satOff val="4740"/>
                <a:lumOff val="-588"/>
                <a:alphaOff val="0"/>
                <a:shade val="45000"/>
                <a:satMod val="170000"/>
              </a:schemeClr>
            </a:gs>
            <a:gs pos="70000">
              <a:schemeClr val="accent5">
                <a:hueOff val="3359277"/>
                <a:satOff val="4740"/>
                <a:lumOff val="-58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3359277"/>
                <a:satOff val="4740"/>
                <a:lumOff val="-58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3359277"/>
              <a:satOff val="4740"/>
              <a:lumOff val="-58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5FC07B-A2E3-411B-B4E9-D364C3784B11}">
      <dsp:nvSpPr>
        <dsp:cNvPr id="0" name=""/>
        <dsp:cNvSpPr/>
      </dsp:nvSpPr>
      <dsp:spPr>
        <a:xfrm>
          <a:off x="5423705" y="1463198"/>
          <a:ext cx="1657061" cy="1325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359277"/>
                <a:satOff val="4740"/>
                <a:lumOff val="-588"/>
                <a:alphaOff val="0"/>
                <a:shade val="15000"/>
                <a:satMod val="180000"/>
              </a:schemeClr>
            </a:gs>
            <a:gs pos="50000">
              <a:schemeClr val="accent5">
                <a:hueOff val="3359277"/>
                <a:satOff val="4740"/>
                <a:lumOff val="-588"/>
                <a:alphaOff val="0"/>
                <a:shade val="45000"/>
                <a:satMod val="170000"/>
              </a:schemeClr>
            </a:gs>
            <a:gs pos="70000">
              <a:schemeClr val="accent5">
                <a:hueOff val="3359277"/>
                <a:satOff val="4740"/>
                <a:lumOff val="-58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3359277"/>
                <a:satOff val="4740"/>
                <a:lumOff val="-58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3359277"/>
              <a:satOff val="4740"/>
              <a:lumOff val="-58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Lógica: la estructura correcta en la formulación de la idea y su validez.</a:t>
          </a:r>
          <a:endParaRPr lang="es-MX" sz="900" kern="1200" dirty="0"/>
        </a:p>
      </dsp:txBody>
      <dsp:txXfrm>
        <a:off x="5423705" y="1463198"/>
        <a:ext cx="1657061" cy="1325649"/>
      </dsp:txXfrm>
    </dsp:sp>
    <dsp:sp modelId="{322AF0F5-700D-4D99-B0AB-C7E60FAA14B0}">
      <dsp:nvSpPr>
        <dsp:cNvPr id="0" name=""/>
        <dsp:cNvSpPr/>
      </dsp:nvSpPr>
      <dsp:spPr>
        <a:xfrm rot="16093140">
          <a:off x="3251880" y="1083350"/>
          <a:ext cx="1337199" cy="4971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5">
                <a:hueOff val="6718553"/>
                <a:satOff val="9479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5">
                <a:hueOff val="6718553"/>
                <a:satOff val="9479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6718553"/>
              <a:satOff val="9479"/>
              <a:lumOff val="-117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5ADAEE-C17C-49DA-9C7E-2B48FA301A55}">
      <dsp:nvSpPr>
        <dsp:cNvPr id="0" name=""/>
        <dsp:cNvSpPr/>
      </dsp:nvSpPr>
      <dsp:spPr>
        <a:xfrm>
          <a:off x="3071169" y="807"/>
          <a:ext cx="1657061" cy="1325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5">
                <a:hueOff val="6718553"/>
                <a:satOff val="9479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5">
                <a:hueOff val="6718553"/>
                <a:satOff val="9479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6718553"/>
              <a:satOff val="9479"/>
              <a:lumOff val="-117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Objetivo: Estructurar de manera lógica y elocuente la argumentación en situaciones en las que el alumno se vea obligado a defender su punto de vista.</a:t>
          </a:r>
          <a:endParaRPr lang="es-MX" sz="900" kern="1200" dirty="0"/>
        </a:p>
      </dsp:txBody>
      <dsp:txXfrm>
        <a:off x="3071169" y="807"/>
        <a:ext cx="1657061" cy="13256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38DA27-89A1-4F9C-9D32-0F9D48A3C591}">
      <dsp:nvSpPr>
        <dsp:cNvPr id="0" name=""/>
        <dsp:cNvSpPr/>
      </dsp:nvSpPr>
      <dsp:spPr>
        <a:xfrm rot="5400000">
          <a:off x="-180112" y="180238"/>
          <a:ext cx="1200752" cy="84052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Lógica</a:t>
          </a:r>
          <a:endParaRPr lang="es-MX" sz="900" kern="1200" dirty="0"/>
        </a:p>
      </dsp:txBody>
      <dsp:txXfrm rot="5400000">
        <a:off x="-180112" y="180238"/>
        <a:ext cx="1200752" cy="840526"/>
      </dsp:txXfrm>
    </dsp:sp>
    <dsp:sp modelId="{A88F102C-14F2-47D0-92A5-220884399842}">
      <dsp:nvSpPr>
        <dsp:cNvPr id="0" name=""/>
        <dsp:cNvSpPr/>
      </dsp:nvSpPr>
      <dsp:spPr>
        <a:xfrm rot="5400000">
          <a:off x="4139646" y="-3298994"/>
          <a:ext cx="780489" cy="7378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100" kern="1200" dirty="0" smtClean="0"/>
            <a:t>Construcción adecuada de textos argumentativos.</a:t>
          </a:r>
          <a:endParaRPr lang="es-MX" sz="2100" kern="1200" dirty="0"/>
        </a:p>
      </dsp:txBody>
      <dsp:txXfrm rot="5400000">
        <a:off x="4139646" y="-3298994"/>
        <a:ext cx="780489" cy="7378729"/>
      </dsp:txXfrm>
    </dsp:sp>
    <dsp:sp modelId="{14560667-8C1C-436D-A4DD-03101573F8B6}">
      <dsp:nvSpPr>
        <dsp:cNvPr id="0" name=""/>
        <dsp:cNvSpPr/>
      </dsp:nvSpPr>
      <dsp:spPr>
        <a:xfrm rot="5400000">
          <a:off x="-180112" y="1128833"/>
          <a:ext cx="1200752" cy="840526"/>
        </a:xfrm>
        <a:prstGeom prst="chevron">
          <a:avLst/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5">
                <a:hueOff val="6718553"/>
                <a:satOff val="9479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5">
                <a:hueOff val="6718553"/>
                <a:satOff val="9479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6718553"/>
              <a:satOff val="9479"/>
              <a:lumOff val="-1176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Lengua española</a:t>
          </a:r>
          <a:endParaRPr lang="es-MX" sz="900" kern="1200" dirty="0"/>
        </a:p>
      </dsp:txBody>
      <dsp:txXfrm rot="5400000">
        <a:off x="-180112" y="1128833"/>
        <a:ext cx="1200752" cy="840526"/>
      </dsp:txXfrm>
    </dsp:sp>
    <dsp:sp modelId="{D160D3D0-7AF6-4137-8FF2-4A1AB082B5E6}">
      <dsp:nvSpPr>
        <dsp:cNvPr id="0" name=""/>
        <dsp:cNvSpPr/>
      </dsp:nvSpPr>
      <dsp:spPr>
        <a:xfrm rot="5400000">
          <a:off x="4139646" y="-2350399"/>
          <a:ext cx="780489" cy="73787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100" kern="1200" dirty="0" smtClean="0"/>
            <a:t>Características y estructura del texto argumentativo.</a:t>
          </a:r>
          <a:endParaRPr lang="es-MX" sz="2100" kern="1200" dirty="0"/>
        </a:p>
      </dsp:txBody>
      <dsp:txXfrm rot="5400000">
        <a:off x="4139646" y="-2350399"/>
        <a:ext cx="780489" cy="7378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4E4FF2-9A6B-4F08-83E9-6126666EF9F4}" type="datetimeFigureOut">
              <a:rPr lang="es-MX" smtClean="0"/>
              <a:pPr/>
              <a:t>30/10/2017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CBE595-B1A2-4886-A0AF-D6CFE2F857B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08520" y="699542"/>
            <a:ext cx="6334472" cy="2254647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Instituto de Estudios Superiores de Los </a:t>
            </a:r>
            <a:r>
              <a:rPr lang="es-MX" sz="3600" dirty="0" smtClean="0"/>
              <a:t>Mochis</a:t>
            </a:r>
            <a:br>
              <a:rPr lang="es-MX" sz="3600" dirty="0" smtClean="0"/>
            </a:br>
            <a:r>
              <a:rPr lang="es-MX" sz="3600" dirty="0" smtClean="0"/>
              <a:t>Clave 6734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03648" y="3075806"/>
            <a:ext cx="6400800" cy="131445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Primera reunión. Equipo 4</a:t>
            </a:r>
          </a:p>
          <a:p>
            <a:r>
              <a:rPr lang="es-MX" sz="2400" dirty="0" smtClean="0"/>
              <a:t>Octubre 2017</a:t>
            </a:r>
            <a:endParaRPr lang="es-MX" sz="2400" dirty="0"/>
          </a:p>
        </p:txBody>
      </p:sp>
      <p:pic>
        <p:nvPicPr>
          <p:cNvPr id="4" name="Picture 2" descr="mundo 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23478"/>
            <a:ext cx="2628900" cy="230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275" y="144464"/>
            <a:ext cx="4547741" cy="69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259632" y="1413371"/>
          <a:ext cx="6275040" cy="1806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Participantes y asignaturas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123728" y="3581603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Primer año de preparatoria. </a:t>
            </a:r>
          </a:p>
          <a:p>
            <a:r>
              <a:rPr lang="es-MX" dirty="0" smtClean="0"/>
              <a:t>Agosto 2018- junio 2019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27784" y="267494"/>
          <a:ext cx="4618856" cy="874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Proyecto</a:t>
            </a:r>
            <a:endParaRPr lang="es-MX" sz="28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7544" y="1275606"/>
            <a:ext cx="8229600" cy="316835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Contenido: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5.a</a:t>
            </a:r>
            <a:endParaRPr kumimoji="0" lang="es-MX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Producto 1. CAIAC. Conclusiones generales.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Producto</a:t>
            </a:r>
            <a:r>
              <a:rPr kumimoji="0" lang="es-MX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3. Fotografías de la sesión de trabajo.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000" b="1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5.b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000" b="1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Producto 2.</a:t>
            </a:r>
            <a:r>
              <a:rPr lang="es-MX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Organizador gráfico de asignaturas involucradas.</a:t>
            </a:r>
            <a:endParaRPr kumimoji="0" lang="es-MX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987575"/>
          <a:ext cx="8064896" cy="3652909"/>
        </p:xfrm>
        <a:graphic>
          <a:graphicData uri="http://schemas.openxmlformats.org/drawingml/2006/table">
            <a:tbl>
              <a:tblPr/>
              <a:tblGrid>
                <a:gridCol w="1151172"/>
                <a:gridCol w="6913724"/>
              </a:tblGrid>
              <a:tr h="2544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La Interdisciplinariedad</a:t>
                      </a:r>
                      <a:endParaRPr lang="es-MX" sz="12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8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1.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¿Qué es?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Integracion de diferentes campos de estudio para llevar a cabo un proyecto conjunto y resolver los problemas acutales.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2.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¿Qué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características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tiene 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Vincular conocimientos, el aspecto práctico y lo humano (afectivo).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Garantizar la gestión educativa y el aspecto formativo.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Integrar el curriculum, intereses de los alumnos y problemas de la comunidad.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Adaptar el curriculum, la enseñanza, y sus teorías explicativas.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3.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¿Por qué es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importante en la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educación?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El estudiante es capaz de ampliar su campo de acción y permite la integración de distintas maneras.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Es un medio eficaz para el logro del aprendizaje.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Para que se aprenda la importancia de la colaboración entre materias similares.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4.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¿Cómo motivar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a los alumnos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para el trabajo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interdisciplinario?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Planteando problemas reales que incluyen situaciones cercanas a ellos. 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Darles la oportunidad de proponer proyectos.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Conclusiones generales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3528" y="918180"/>
          <a:ext cx="8496944" cy="3669794"/>
        </p:xfrm>
        <a:graphic>
          <a:graphicData uri="http://schemas.openxmlformats.org/drawingml/2006/table">
            <a:tbl>
              <a:tblPr/>
              <a:tblGrid>
                <a:gridCol w="1212842"/>
                <a:gridCol w="7284102"/>
              </a:tblGrid>
              <a:tr h="200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5.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¿Cuáles son los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prerrequisitos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materiales,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organizacionales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y personales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para la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planeación del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trabajo           interdisciplinario?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Integración institucional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Disponibilidad de tiempo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Ética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Organización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Buena remuneración económica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6.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¿Qué papel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juega la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planeación en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el trabajo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interdisciplinario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y qué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características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debe tener?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Es el eje articulador de la interdisciplinariedad.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Logra la </a:t>
                      </a:r>
                      <a:r>
                        <a:rPr lang="es-ES" sz="1000" dirty="0" err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transversalidad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de los temas.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Permite definir con claridad el problema a resolver.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Se establecen estrategias a seguir.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Se definen áreas de conocimiento a abordar.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Se establecen las tareas.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Emplear dimensiones didácticas que agreguen en desarrollo del aprendizaje.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79512" y="411510"/>
          <a:ext cx="8712968" cy="4627380"/>
        </p:xfrm>
        <a:graphic>
          <a:graphicData uri="http://schemas.openxmlformats.org/drawingml/2006/table">
            <a:tbl>
              <a:tblPr/>
              <a:tblGrid>
                <a:gridCol w="1243677"/>
                <a:gridCol w="7469291"/>
              </a:tblGrid>
              <a:tr h="404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1.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¿Qué es?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Es la relación entre 2 o más campos de acción para resolver un problema en una forma integrativa, realizando tareas de manera colectiva.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2.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¿Cuáles son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sus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características?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Dar coherencia a los contenidos y su aplicación en la realidad social (Aprendizaje Significativo).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3.</a:t>
                      </a: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¿ Cuáles son sus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objetivos?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Desarrollar en el alumno: valores conciencia sobre el proceso de aprendizaje, capacidades encaminadas hacia la resolución de problemas.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4. ¿Cuáles son las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acciones de 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planeación y   acompañamiento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más importantes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del  profesor, en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éste tipo de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 trabajo?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Acciones y planeación_ definir el tema, organización de equipos prorrogar tiempos y revisar avances, establecer rubricas de evaluación.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5. ¿De qué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manera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se  vinculan  el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trabajo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interdisciplinario, 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y el aprendizaje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    cooperativo?</a:t>
                      </a:r>
                      <a:endParaRPr lang="es-MX" sz="10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42114" marR="42114" marT="42114" marB="42114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entury Gothic"/>
                        <a:buChar char="-"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Generando una interdependencia positiva entre las distintas áreas del conocimiento a fin de resolver un problema.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Century Gothic"/>
                        <a:cs typeface="Century Gothic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entury Gothic"/>
                        <a:buChar char="-"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Fomentando la colaboración en la integración de ideas.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Century Gothic"/>
                        <a:cs typeface="Century Gothic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entury Gothic"/>
                        <a:buChar char="-"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</a:rPr>
                        <a:t>Fortaleciendo y fomentando la responsabilidad personal y la valoración del trabajo.</a:t>
                      </a:r>
                      <a:endParaRPr lang="es-MX" sz="1000" dirty="0">
                        <a:solidFill>
                          <a:srgbClr val="000000"/>
                        </a:solidFill>
                        <a:latin typeface="Arial"/>
                        <a:ea typeface="Century Gothic"/>
                        <a:cs typeface="Century Gothic"/>
                      </a:endParaRPr>
                    </a:p>
                  </a:txBody>
                  <a:tcPr marL="42114" marR="42114" marT="42114" marB="42114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2771800" y="123478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/>
              <a:t>El Aprendizaje Cooperativo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20171030_1312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787774"/>
            <a:ext cx="3699755" cy="2085646"/>
          </a:xfrm>
          <a:prstGeom prst="rect">
            <a:avLst/>
          </a:prstGeom>
        </p:spPr>
      </p:pic>
      <p:pic>
        <p:nvPicPr>
          <p:cNvPr id="3" name="2 Imagen" descr="IMG-20171030-WA00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67494"/>
            <a:ext cx="2780861" cy="2085646"/>
          </a:xfrm>
          <a:prstGeom prst="rect">
            <a:avLst/>
          </a:prstGeom>
        </p:spPr>
      </p:pic>
      <p:pic>
        <p:nvPicPr>
          <p:cNvPr id="4" name="3 Imagen" descr="IMG-20171030-WA004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67494"/>
            <a:ext cx="2780861" cy="2085646"/>
          </a:xfrm>
          <a:prstGeom prst="rect">
            <a:avLst/>
          </a:prstGeom>
        </p:spPr>
      </p:pic>
      <p:pic>
        <p:nvPicPr>
          <p:cNvPr id="5" name="4 Imagen" descr="IMG-20171030-WA00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2787774"/>
            <a:ext cx="2780861" cy="2085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843558"/>
          <a:ext cx="7941568" cy="38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51520" y="-20538"/>
            <a:ext cx="8229600" cy="85725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Organizador de asignaturas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79662"/>
          <a:ext cx="8219256" cy="214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Contenidos temáticos por asignatura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548</TotalTime>
  <Words>653</Words>
  <Application>Microsoft Office PowerPoint</Application>
  <PresentationFormat>Presentación en pantalla (16:9)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Instituto de Estudios Superiores de Los Mochis Clave 6734</vt:lpstr>
      <vt:lpstr>Participantes y asignaturas</vt:lpstr>
      <vt:lpstr>Proyecto</vt:lpstr>
      <vt:lpstr>Conclusiones generales</vt:lpstr>
      <vt:lpstr>Diapositiva 5</vt:lpstr>
      <vt:lpstr>Diapositiva 6</vt:lpstr>
      <vt:lpstr>Diapositiva 7</vt:lpstr>
      <vt:lpstr>Organizador de asignaturas</vt:lpstr>
      <vt:lpstr>Contenidos temáticos por asignatura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Valle</dc:creator>
  <cp:lastModifiedBy>Valle</cp:lastModifiedBy>
  <cp:revision>7</cp:revision>
  <dcterms:created xsi:type="dcterms:W3CDTF">2017-10-30T18:41:18Z</dcterms:created>
  <dcterms:modified xsi:type="dcterms:W3CDTF">2017-10-31T03:50:32Z</dcterms:modified>
</cp:coreProperties>
</file>