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Override PartName="/ppt/diagrams/colors2.xml" ContentType="application/vnd.openxmlformats-officedocument.drawingml.diagramColors+xml"/>
  <Default Extension="bin" ContentType="application/vnd.openxmlformats-officedocument.presentationml.printerSettings"/>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theme/theme1.xml" ContentType="application/vnd.openxmlformats-officedocument.theme+xml"/>
  <Override PartName="/ppt/diagrams/drawing3.xml" ContentType="application/vnd.ms-office.drawingml.diagramDrawing+xml"/>
  <Override PartName="/ppt/slideLayouts/slideLayout10.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diagrams/quickStyle1.xml" ContentType="application/vnd.openxmlformats-officedocument.drawingml.diagramStyl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slides/slide70.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diagrams/colors3.xml" ContentType="application/vnd.openxmlformats-officedocument.drawingml.diagramColors+xml"/>
  <Override PartName="/ppt/slides/slide69.xml" ContentType="application/vnd.openxmlformats-officedocument.presentationml.slide+xml"/>
  <Override PartName="/ppt/slides/slide15.xml" ContentType="application/vnd.openxmlformats-officedocument.presentationml.slide+xml"/>
  <Override PartName="/ppt/slides/slide72.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diagrams/layout2.xml" ContentType="application/vnd.openxmlformats-officedocument.drawingml.diagramLayout+xml"/>
  <Override PartName="/docProps/core.xml" ContentType="application/vnd.openxmlformats-package.core-properties+xml"/>
  <Override PartName="/ppt/diagrams/data3.xml" ContentType="application/vnd.openxmlformats-officedocument.drawingml.diagramData+xml"/>
  <Override PartName="/ppt/diagrams/quickStyle2.xml" ContentType="application/vnd.openxmlformats-officedocument.drawingml.diagramStyle+xml"/>
  <Default Extension="jpeg" ContentType="image/jpeg"/>
  <Override PartName="/ppt/slides/slide8.xml" ContentType="application/vnd.openxmlformats-officedocument.presentationml.slide+xml"/>
  <Override PartName="/ppt/slides/slide12.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slides/slide71.xml" ContentType="application/vnd.openxmlformats-officedocument.presentationml.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diagrams/drawing1.xml" ContentType="application/vnd.ms-office.drawingml.diagramDrawing+xml"/>
  <Override PartName="/ppt/slides/slide39.xml" ContentType="application/vnd.openxmlformats-officedocument.presentationml.slide+xml"/>
  <Override PartName="/ppt/slides/slide5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63.xml" ContentType="application/vnd.openxmlformats-officedocument.presentationml.slide+xml"/>
  <Override PartName="/ppt/diagrams/layout3.xml" ContentType="application/vnd.openxmlformats-officedocument.drawingml.diagramLayout+xml"/>
  <Override PartName="/ppt/diagrams/quickStyle3.xml" ContentType="application/vnd.openxmlformats-officedocument.drawingml.diagramStyl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diagrams/colors1.xml" ContentType="application/vnd.openxmlformats-officedocument.drawingml.diagramColors+xml"/>
  <Override PartName="/ppt/slides/slide67.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48.xml" ContentType="application/vnd.openxmlformats-officedocument.presentationml.slide+xml"/>
  <Override PartName="/ppt/viewProps.xml" ContentType="application/vnd.openxmlformats-officedocument.presentationml.viewProps+xml"/>
  <Override PartName="/ppt/slides/slide32.xml" ContentType="application/vnd.openxmlformats-officedocument.presentationml.slide+xml"/>
  <Override PartName="/ppt/slideLayouts/slideLayout7.xml" ContentType="application/vnd.openxmlformats-officedocument.presentationml.slideLayout+xml"/>
  <Override PartName="/ppt/slides/slide29.xml" ContentType="application/vnd.openxmlformats-officedocument.presentationml.slid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diagrams/drawing2.xml" ContentType="application/vnd.ms-office.drawingml.diagramDrawing+xml"/>
  <Override PartName="/ppt/diagrams/data1.xml" ContentType="application/vnd.openxmlformats-officedocument.drawingml.diagramData+xml"/>
  <Override PartName="/ppt/slides/slide59.xml" ContentType="application/vnd.openxmlformats-officedocument.presentationml.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79"/>
  </p:notesMasterIdLst>
  <p:sldIdLst>
    <p:sldId id="257" r:id="rId2"/>
    <p:sldId id="258" r:id="rId3"/>
    <p:sldId id="259" r:id="rId4"/>
    <p:sldId id="261" r:id="rId5"/>
    <p:sldId id="262" r:id="rId6"/>
    <p:sldId id="263" r:id="rId7"/>
    <p:sldId id="269" r:id="rId8"/>
    <p:sldId id="270" r:id="rId9"/>
    <p:sldId id="271" r:id="rId10"/>
    <p:sldId id="272" r:id="rId11"/>
    <p:sldId id="265" r:id="rId12"/>
    <p:sldId id="260" r:id="rId13"/>
    <p:sldId id="266" r:id="rId14"/>
    <p:sldId id="273" r:id="rId15"/>
    <p:sldId id="284" r:id="rId16"/>
    <p:sldId id="286" r:id="rId17"/>
    <p:sldId id="285" r:id="rId18"/>
    <p:sldId id="274" r:id="rId19"/>
    <p:sldId id="275" r:id="rId20"/>
    <p:sldId id="276" r:id="rId21"/>
    <p:sldId id="277" r:id="rId22"/>
    <p:sldId id="278" r:id="rId23"/>
    <p:sldId id="279" r:id="rId24"/>
    <p:sldId id="280" r:id="rId25"/>
    <p:sldId id="281" r:id="rId26"/>
    <p:sldId id="282" r:id="rId27"/>
    <p:sldId id="287" r:id="rId28"/>
    <p:sldId id="291" r:id="rId29"/>
    <p:sldId id="310" r:id="rId30"/>
    <p:sldId id="311" r:id="rId31"/>
    <p:sldId id="312" r:id="rId32"/>
    <p:sldId id="313" r:id="rId33"/>
    <p:sldId id="314" r:id="rId34"/>
    <p:sldId id="315" r:id="rId35"/>
    <p:sldId id="316" r:id="rId36"/>
    <p:sldId id="317" r:id="rId37"/>
    <p:sldId id="318" r:id="rId38"/>
    <p:sldId id="319" r:id="rId39"/>
    <p:sldId id="292" r:id="rId40"/>
    <p:sldId id="320" r:id="rId41"/>
    <p:sldId id="321" r:id="rId42"/>
    <p:sldId id="322" r:id="rId43"/>
    <p:sldId id="323" r:id="rId44"/>
    <p:sldId id="324" r:id="rId45"/>
    <p:sldId id="325" r:id="rId46"/>
    <p:sldId id="326" r:id="rId47"/>
    <p:sldId id="327" r:id="rId48"/>
    <p:sldId id="293" r:id="rId49"/>
    <p:sldId id="328"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294" r:id="rId63"/>
    <p:sldId id="295" r:id="rId64"/>
    <p:sldId id="296" r:id="rId65"/>
    <p:sldId id="297" r:id="rId66"/>
    <p:sldId id="298" r:id="rId67"/>
    <p:sldId id="299" r:id="rId68"/>
    <p:sldId id="300" r:id="rId69"/>
    <p:sldId id="301" r:id="rId70"/>
    <p:sldId id="302" r:id="rId71"/>
    <p:sldId id="303" r:id="rId72"/>
    <p:sldId id="304" r:id="rId73"/>
    <p:sldId id="305" r:id="rId74"/>
    <p:sldId id="306" r:id="rId75"/>
    <p:sldId id="307" r:id="rId76"/>
    <p:sldId id="308" r:id="rId77"/>
    <p:sldId id="309" r:id="rId78"/>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a="http://schemas.openxmlformats.org/drawingml/2006/main" xmlns:r="http://schemas.openxmlformats.org/officeDocument/2006/relationships" xmlns:p="http://schemas.openxmlformats.org/presentationml/2006/main" xmlns="" xmlns:p15="http://schemas.microsoft.com/office/powerpoint/2012/main" xmlns:mv="urn:schemas-microsoft-com:mac:vml" xmlns:mc="http://schemas.openxmlformats.org/markup-compatibility/2006">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prstClr val="red"/>
    </p:penClr>
    <p:extLst>
      <p:ext uri="{EC167BDD-8182-4AB7-AECC-EB403E3ABB37}">
        <p14:laserClr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a:srgbClr val="FF0000"/>
        </p14:laserClr>
      </p:ext>
      <p:ext uri="{2FDB2607-1784-4EEB-B798-7EB5836EED8A}">
        <p14:showMediaCtrls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showPr>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767"/>
    </p:ext>
    <p:ext uri="{FD5EFAAD-0ECE-453E-9831-46B23BE46B34}">
      <p15:chartTrackingRefBased xmlns:a="http://schemas.openxmlformats.org/drawingml/2006/main" xmlns:r="http://schemas.openxmlformats.org/officeDocument/2006/relationships" xmlns:p="http://schemas.openxmlformats.org/presentationml/2006/main" xmlns=""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vertBarState="minimized">
    <p:restoredLeft sz="0" autoAdjust="0"/>
    <p:restoredTop sz="88632" autoAdjust="0"/>
  </p:normalViewPr>
  <p:slideViewPr>
    <p:cSldViewPr snapToGrid="0" snapToObjects="1" showGuides="1">
      <p:cViewPr>
        <p:scale>
          <a:sx n="75" d="100"/>
          <a:sy n="75" d="100"/>
        </p:scale>
        <p:origin x="-1520" y="-824"/>
      </p:cViewPr>
      <p:guideLst>
        <p:guide orient="horz" pos="2160"/>
        <p:guide pos="3840"/>
      </p:guideLst>
    </p:cSldViewPr>
  </p:slideViewPr>
  <p:notesTextViewPr>
    <p:cViewPr>
      <p:scale>
        <a:sx n="1" d="1"/>
        <a:sy n="1" d="1"/>
      </p:scale>
      <p:origin x="0" y="0"/>
    </p:cViewPr>
  </p:notesTextViewPr>
  <p:sorterViewPr>
    <p:cViewPr>
      <p:scale>
        <a:sx n="66" d="100"/>
        <a:sy n="66" d="100"/>
      </p:scale>
      <p:origin x="0" y="680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C5F354-32B8-6949-AAD7-0C274EE254BC}" type="doc">
      <dgm:prSet loTypeId="urn:microsoft.com/office/officeart/2005/8/layout/process4" loCatId="process" qsTypeId="urn:microsoft.com/office/officeart/2005/8/quickstyle/simple4" qsCatId="simple" csTypeId="urn:microsoft.com/office/officeart/2005/8/colors/colorful1" csCatId="colorful" phldr="1"/>
      <dgm:spPr/>
      <dgm:t>
        <a:bodyPr/>
        <a:lstStyle/>
        <a:p>
          <a:endParaRPr lang="es-ES_tradnl"/>
        </a:p>
      </dgm:t>
    </dgm:pt>
    <dgm:pt modelId="{522C5BF2-255C-B042-B876-AACC3613C730}">
      <dgm:prSet phldrT="[Texto]"/>
      <dgm:spPr/>
      <dgm:t>
        <a:bodyPr/>
        <a:lstStyle/>
        <a:p>
          <a:r>
            <a:rPr lang="es-ES_tradnl" dirty="0" smtClean="0"/>
            <a:t>OBJETIVO</a:t>
          </a:r>
          <a:endParaRPr lang="es-ES_tradnl" dirty="0"/>
        </a:p>
      </dgm:t>
    </dgm:pt>
    <dgm:pt modelId="{7A8EB8A0-424A-FF4C-B9C7-6645603A60F5}" type="parTrans" cxnId="{6F3AD46F-73AB-F448-934B-8F5B1B5FAD9B}">
      <dgm:prSet/>
      <dgm:spPr/>
      <dgm:t>
        <a:bodyPr/>
        <a:lstStyle/>
        <a:p>
          <a:endParaRPr lang="es-ES_tradnl"/>
        </a:p>
      </dgm:t>
    </dgm:pt>
    <dgm:pt modelId="{F73A885B-DBA6-6349-906F-4691FA993E8D}" type="sibTrans" cxnId="{6F3AD46F-73AB-F448-934B-8F5B1B5FAD9B}">
      <dgm:prSet/>
      <dgm:spPr/>
      <dgm:t>
        <a:bodyPr/>
        <a:lstStyle/>
        <a:p>
          <a:endParaRPr lang="es-ES_tradnl"/>
        </a:p>
      </dgm:t>
    </dgm:pt>
    <dgm:pt modelId="{D6867DB2-B74A-2342-A9BE-A4E1CCFF9D61}">
      <dgm:prSet phldrT="[Texto]"/>
      <dgm:spPr/>
      <dgm:t>
        <a:bodyPr/>
        <a:lstStyle/>
        <a:p>
          <a:r>
            <a:rPr lang="es-ES_tradnl" dirty="0" smtClean="0"/>
            <a:t>Observación a través de lecturas</a:t>
          </a:r>
          <a:endParaRPr lang="es-ES_tradnl" dirty="0"/>
        </a:p>
      </dgm:t>
    </dgm:pt>
    <dgm:pt modelId="{1C600FC5-B74B-CE43-BCEF-6880C81F6546}" type="parTrans" cxnId="{71B9215F-B340-0144-8890-BD293D421CBD}">
      <dgm:prSet/>
      <dgm:spPr/>
      <dgm:t>
        <a:bodyPr/>
        <a:lstStyle/>
        <a:p>
          <a:endParaRPr lang="es-ES_tradnl"/>
        </a:p>
      </dgm:t>
    </dgm:pt>
    <dgm:pt modelId="{21DB4288-037B-9F4F-A67B-3F9743295552}" type="sibTrans" cxnId="{71B9215F-B340-0144-8890-BD293D421CBD}">
      <dgm:prSet/>
      <dgm:spPr/>
      <dgm:t>
        <a:bodyPr/>
        <a:lstStyle/>
        <a:p>
          <a:endParaRPr lang="es-ES_tradnl"/>
        </a:p>
      </dgm:t>
    </dgm:pt>
    <dgm:pt modelId="{28BFB5DE-C0D2-1E45-9D59-C616F9887598}">
      <dgm:prSet phldrT="[Texto]"/>
      <dgm:spPr/>
      <dgm:t>
        <a:bodyPr/>
        <a:lstStyle/>
        <a:p>
          <a:r>
            <a:rPr lang="es-ES_tradnl" dirty="0" smtClean="0"/>
            <a:t>DEFINIR PREGUNTAS ESENCIALES</a:t>
          </a:r>
          <a:endParaRPr lang="es-ES_tradnl" dirty="0"/>
        </a:p>
      </dgm:t>
    </dgm:pt>
    <dgm:pt modelId="{A78FED56-66FB-4D49-B62E-681B89D56137}" type="parTrans" cxnId="{0DD4F544-735D-D845-A151-45FCD812C6B1}">
      <dgm:prSet/>
      <dgm:spPr/>
      <dgm:t>
        <a:bodyPr/>
        <a:lstStyle/>
        <a:p>
          <a:endParaRPr lang="es-ES_tradnl"/>
        </a:p>
      </dgm:t>
    </dgm:pt>
    <dgm:pt modelId="{8B5B81D9-4BF4-7C49-800B-5ECE5BA8B710}" type="sibTrans" cxnId="{0DD4F544-735D-D845-A151-45FCD812C6B1}">
      <dgm:prSet/>
      <dgm:spPr/>
      <dgm:t>
        <a:bodyPr/>
        <a:lstStyle/>
        <a:p>
          <a:endParaRPr lang="es-ES_tradnl"/>
        </a:p>
      </dgm:t>
    </dgm:pt>
    <dgm:pt modelId="{DC61629B-E882-9446-95D6-D7DCDAFD031F}">
      <dgm:prSet phldrT="[Texto]"/>
      <dgm:spPr/>
      <dgm:t>
        <a:bodyPr/>
        <a:lstStyle/>
        <a:p>
          <a:r>
            <a:rPr lang="es-MX" dirty="0" smtClean="0"/>
            <a:t>¿Por qué surge la máquina de vapor?</a:t>
          </a:r>
          <a:endParaRPr lang="es-ES_tradnl" dirty="0"/>
        </a:p>
      </dgm:t>
    </dgm:pt>
    <dgm:pt modelId="{22C4CDC9-75AB-6543-8EFA-EE3C087D101B}" type="parTrans" cxnId="{868F71E3-BE54-0F46-B65B-91B01AD6C36A}">
      <dgm:prSet/>
      <dgm:spPr/>
      <dgm:t>
        <a:bodyPr/>
        <a:lstStyle/>
        <a:p>
          <a:endParaRPr lang="es-ES_tradnl"/>
        </a:p>
      </dgm:t>
    </dgm:pt>
    <dgm:pt modelId="{BCF0DB55-8972-234E-9DB7-20F926B16D53}" type="sibTrans" cxnId="{868F71E3-BE54-0F46-B65B-91B01AD6C36A}">
      <dgm:prSet/>
      <dgm:spPr/>
      <dgm:t>
        <a:bodyPr/>
        <a:lstStyle/>
        <a:p>
          <a:endParaRPr lang="es-ES_tradnl"/>
        </a:p>
      </dgm:t>
    </dgm:pt>
    <dgm:pt modelId="{F26D9253-3198-E64F-A999-4A72F8E7AE57}">
      <dgm:prSet phldrT="[Texto]"/>
      <dgm:spPr/>
      <dgm:t>
        <a:bodyPr/>
        <a:lstStyle/>
        <a:p>
          <a:r>
            <a:rPr lang="es-MX" dirty="0" smtClean="0"/>
            <a:t>¿</a:t>
          </a:r>
          <a:r>
            <a:rPr lang="es-ES_tradnl" dirty="0" smtClean="0"/>
            <a:t>¿Qué semejanzas y diferencias laborales encuentras en el siglo XVIII y el XXI?</a:t>
          </a:r>
          <a:endParaRPr lang="es-ES_tradnl" dirty="0"/>
        </a:p>
      </dgm:t>
    </dgm:pt>
    <dgm:pt modelId="{EC60D88F-DAE2-984C-A646-769655A33AD3}" type="parTrans" cxnId="{65D91D2A-2C62-9149-8E9A-C9DD4736874C}">
      <dgm:prSet/>
      <dgm:spPr/>
      <dgm:t>
        <a:bodyPr/>
        <a:lstStyle/>
        <a:p>
          <a:endParaRPr lang="es-ES_tradnl"/>
        </a:p>
      </dgm:t>
    </dgm:pt>
    <dgm:pt modelId="{F211173A-57DF-8345-A095-F590315436E5}" type="sibTrans" cxnId="{65D91D2A-2C62-9149-8E9A-C9DD4736874C}">
      <dgm:prSet/>
      <dgm:spPr/>
      <dgm:t>
        <a:bodyPr/>
        <a:lstStyle/>
        <a:p>
          <a:endParaRPr lang="es-ES_tradnl"/>
        </a:p>
      </dgm:t>
    </dgm:pt>
    <dgm:pt modelId="{7FF02D75-2EE0-724F-B147-0704D9AD2EB3}">
      <dgm:prSet/>
      <dgm:spPr/>
      <dgm:t>
        <a:bodyPr/>
        <a:lstStyle/>
        <a:p>
          <a:r>
            <a:rPr lang="es-ES_tradnl" i="1" dirty="0" smtClean="0"/>
            <a:t>Comprender la forma en que se originó el cambio tecnológico a partir de la Revolución Industrial y cómo dicho cambio trasformó las estructuras económicas y sociales  del siglo XVIII </a:t>
          </a:r>
          <a:r>
            <a:rPr lang="es-ES_tradnl" dirty="0" smtClean="0"/>
            <a:t>para de esta forma elaborar argumentos que den respuesta al siguiente cuestionamiento en un debate ¿el desarrollo tecnológico trajo como consecuencia el progreso social tanto en el siglo XVIII como en el XXI? </a:t>
          </a:r>
          <a:endParaRPr lang="es-ES_tradnl" dirty="0"/>
        </a:p>
      </dgm:t>
    </dgm:pt>
    <dgm:pt modelId="{F2DD2763-4115-F448-BFD4-34413CB1286B}" type="parTrans" cxnId="{0FA1F6DE-6F05-2246-975E-D55D8E5012CA}">
      <dgm:prSet/>
      <dgm:spPr/>
      <dgm:t>
        <a:bodyPr/>
        <a:lstStyle/>
        <a:p>
          <a:endParaRPr lang="es-ES_tradnl"/>
        </a:p>
      </dgm:t>
    </dgm:pt>
    <dgm:pt modelId="{17BDC07C-174B-0041-B1AD-B94784B8C82C}" type="sibTrans" cxnId="{0FA1F6DE-6F05-2246-975E-D55D8E5012CA}">
      <dgm:prSet/>
      <dgm:spPr/>
      <dgm:t>
        <a:bodyPr/>
        <a:lstStyle/>
        <a:p>
          <a:endParaRPr lang="es-ES_tradnl"/>
        </a:p>
      </dgm:t>
    </dgm:pt>
    <dgm:pt modelId="{950CE4D6-28CA-4B4C-B8DC-02DF12DAD747}">
      <dgm:prSet phldrT="[Texto]"/>
      <dgm:spPr/>
      <dgm:t>
        <a:bodyPr/>
        <a:lstStyle/>
        <a:p>
          <a:r>
            <a:rPr lang="es-ES_tradnl" dirty="0" smtClean="0"/>
            <a:t>PROCESO</a:t>
          </a:r>
          <a:endParaRPr lang="es-ES_tradnl" dirty="0"/>
        </a:p>
      </dgm:t>
    </dgm:pt>
    <dgm:pt modelId="{DF14A2B6-C6D2-7541-92CA-DB44F8D7D583}" type="sibTrans" cxnId="{67A46DD2-B896-1340-9018-F86A63FE77E6}">
      <dgm:prSet/>
      <dgm:spPr/>
      <dgm:t>
        <a:bodyPr/>
        <a:lstStyle/>
        <a:p>
          <a:endParaRPr lang="es-ES_tradnl"/>
        </a:p>
      </dgm:t>
    </dgm:pt>
    <dgm:pt modelId="{2A9CD226-DE72-4B42-BE42-DAB0DCF59A86}" type="parTrans" cxnId="{67A46DD2-B896-1340-9018-F86A63FE77E6}">
      <dgm:prSet/>
      <dgm:spPr/>
      <dgm:t>
        <a:bodyPr/>
        <a:lstStyle/>
        <a:p>
          <a:endParaRPr lang="es-ES_tradnl"/>
        </a:p>
      </dgm:t>
    </dgm:pt>
    <dgm:pt modelId="{E2909B8A-6AB7-E749-81EA-CD50A9C1462F}">
      <dgm:prSet/>
      <dgm:spPr/>
      <dgm:t>
        <a:bodyPr/>
        <a:lstStyle/>
        <a:p>
          <a:r>
            <a:rPr lang="es-ES_tradnl" dirty="0" smtClean="0"/>
            <a:t>¿Cuál es el concepto de trabajo y de eficiencia en el siglo XVIII y XXI  desde el punto de vista científico?</a:t>
          </a:r>
          <a:endParaRPr lang="es-ES_tradnl" dirty="0"/>
        </a:p>
      </dgm:t>
    </dgm:pt>
    <dgm:pt modelId="{ACC24474-3175-7142-9550-AEBAB14EE339}" type="parTrans" cxnId="{73172327-0083-BE46-921B-366E5563F424}">
      <dgm:prSet/>
      <dgm:spPr/>
      <dgm:t>
        <a:bodyPr/>
        <a:lstStyle/>
        <a:p>
          <a:endParaRPr lang="es-ES_tradnl"/>
        </a:p>
      </dgm:t>
    </dgm:pt>
    <dgm:pt modelId="{085DD3FD-2073-104F-8F88-2B6D3575F4C2}" type="sibTrans" cxnId="{73172327-0083-BE46-921B-366E5563F424}">
      <dgm:prSet/>
      <dgm:spPr/>
      <dgm:t>
        <a:bodyPr/>
        <a:lstStyle/>
        <a:p>
          <a:endParaRPr lang="es-ES_tradnl"/>
        </a:p>
      </dgm:t>
    </dgm:pt>
    <dgm:pt modelId="{5E1A1E98-810C-F94F-A9BD-D43C2FCE46EE}">
      <dgm:prSet/>
      <dgm:spPr/>
      <dgm:t>
        <a:bodyPr/>
        <a:lstStyle/>
        <a:p>
          <a:r>
            <a:rPr lang="es-ES_tradnl" dirty="0" smtClean="0"/>
            <a:t>¿Cómo estructuro correctamente un argumento?</a:t>
          </a:r>
          <a:r>
            <a:rPr lang="es-MX" dirty="0" smtClean="0"/>
            <a:t>?</a:t>
          </a:r>
          <a:endParaRPr lang="es-ES_tradnl" dirty="0"/>
        </a:p>
      </dgm:t>
    </dgm:pt>
    <dgm:pt modelId="{21DFFC2B-C7DB-6346-BEF5-C516A7D2FE7D}" type="parTrans" cxnId="{873752D4-4783-3D41-BD53-CADB2A9D94EF}">
      <dgm:prSet/>
      <dgm:spPr/>
      <dgm:t>
        <a:bodyPr/>
        <a:lstStyle/>
        <a:p>
          <a:endParaRPr lang="es-ES_tradnl"/>
        </a:p>
      </dgm:t>
    </dgm:pt>
    <dgm:pt modelId="{89A674E6-BA2D-3749-BECA-49CF34F98604}" type="sibTrans" cxnId="{873752D4-4783-3D41-BD53-CADB2A9D94EF}">
      <dgm:prSet/>
      <dgm:spPr/>
      <dgm:t>
        <a:bodyPr/>
        <a:lstStyle/>
        <a:p>
          <a:endParaRPr lang="es-ES_tradnl"/>
        </a:p>
      </dgm:t>
    </dgm:pt>
    <dgm:pt modelId="{FE1160C1-42E7-0D48-91CA-FC56814C6763}" type="pres">
      <dgm:prSet presAssocID="{87C5F354-32B8-6949-AAD7-0C274EE254BC}" presName="Name0" presStyleCnt="0">
        <dgm:presLayoutVars>
          <dgm:dir/>
          <dgm:animLvl val="lvl"/>
          <dgm:resizeHandles val="exact"/>
        </dgm:presLayoutVars>
      </dgm:prSet>
      <dgm:spPr/>
      <dgm:t>
        <a:bodyPr/>
        <a:lstStyle/>
        <a:p>
          <a:endParaRPr lang="es-ES_tradnl"/>
        </a:p>
      </dgm:t>
    </dgm:pt>
    <dgm:pt modelId="{EBC9F11C-E9CF-8D4D-827F-EA14CD1C281B}" type="pres">
      <dgm:prSet presAssocID="{28BFB5DE-C0D2-1E45-9D59-C616F9887598}" presName="boxAndChildren" presStyleCnt="0"/>
      <dgm:spPr/>
      <dgm:t>
        <a:bodyPr/>
        <a:lstStyle/>
        <a:p>
          <a:endParaRPr lang="es-ES_tradnl"/>
        </a:p>
      </dgm:t>
    </dgm:pt>
    <dgm:pt modelId="{4C5E348C-70EB-654B-AA5A-B00745661910}" type="pres">
      <dgm:prSet presAssocID="{28BFB5DE-C0D2-1E45-9D59-C616F9887598}" presName="parentTextBox" presStyleLbl="node1" presStyleIdx="0" presStyleCnt="3"/>
      <dgm:spPr/>
      <dgm:t>
        <a:bodyPr/>
        <a:lstStyle/>
        <a:p>
          <a:endParaRPr lang="es-ES_tradnl"/>
        </a:p>
      </dgm:t>
    </dgm:pt>
    <dgm:pt modelId="{36172DE8-EAD1-F041-9DEE-36898C49C058}" type="pres">
      <dgm:prSet presAssocID="{28BFB5DE-C0D2-1E45-9D59-C616F9887598}" presName="entireBox" presStyleLbl="node1" presStyleIdx="0" presStyleCnt="3"/>
      <dgm:spPr/>
      <dgm:t>
        <a:bodyPr/>
        <a:lstStyle/>
        <a:p>
          <a:endParaRPr lang="es-ES_tradnl"/>
        </a:p>
      </dgm:t>
    </dgm:pt>
    <dgm:pt modelId="{DE1658B3-9AE8-3945-809D-FB260B9EBB37}" type="pres">
      <dgm:prSet presAssocID="{28BFB5DE-C0D2-1E45-9D59-C616F9887598}" presName="descendantBox" presStyleCnt="0"/>
      <dgm:spPr/>
      <dgm:t>
        <a:bodyPr/>
        <a:lstStyle/>
        <a:p>
          <a:endParaRPr lang="es-ES_tradnl"/>
        </a:p>
      </dgm:t>
    </dgm:pt>
    <dgm:pt modelId="{6EA05B44-B735-4C4E-96AE-E4517CA6F4F1}" type="pres">
      <dgm:prSet presAssocID="{DC61629B-E882-9446-95D6-D7DCDAFD031F}" presName="childTextBox" presStyleLbl="fgAccFollowNode1" presStyleIdx="0" presStyleCnt="6">
        <dgm:presLayoutVars>
          <dgm:bulletEnabled val="1"/>
        </dgm:presLayoutVars>
      </dgm:prSet>
      <dgm:spPr/>
      <dgm:t>
        <a:bodyPr/>
        <a:lstStyle/>
        <a:p>
          <a:endParaRPr lang="es-ES_tradnl"/>
        </a:p>
      </dgm:t>
    </dgm:pt>
    <dgm:pt modelId="{81F08E43-F0A2-9C4A-8C36-750349191A96}" type="pres">
      <dgm:prSet presAssocID="{F26D9253-3198-E64F-A999-4A72F8E7AE57}" presName="childTextBox" presStyleLbl="fgAccFollowNode1" presStyleIdx="1" presStyleCnt="6">
        <dgm:presLayoutVars>
          <dgm:bulletEnabled val="1"/>
        </dgm:presLayoutVars>
      </dgm:prSet>
      <dgm:spPr/>
      <dgm:t>
        <a:bodyPr/>
        <a:lstStyle/>
        <a:p>
          <a:endParaRPr lang="es-ES_tradnl"/>
        </a:p>
      </dgm:t>
    </dgm:pt>
    <dgm:pt modelId="{1E0F9B81-C223-E548-A4CC-8F3DF5D6D2C6}" type="pres">
      <dgm:prSet presAssocID="{5E1A1E98-810C-F94F-A9BD-D43C2FCE46EE}" presName="childTextBox" presStyleLbl="fgAccFollowNode1" presStyleIdx="2" presStyleCnt="6">
        <dgm:presLayoutVars>
          <dgm:bulletEnabled val="1"/>
        </dgm:presLayoutVars>
      </dgm:prSet>
      <dgm:spPr/>
      <dgm:t>
        <a:bodyPr/>
        <a:lstStyle/>
        <a:p>
          <a:endParaRPr lang="es-ES_tradnl"/>
        </a:p>
      </dgm:t>
    </dgm:pt>
    <dgm:pt modelId="{D75A70BD-41ED-9F4F-9893-972AE180590F}" type="pres">
      <dgm:prSet presAssocID="{E2909B8A-6AB7-E749-81EA-CD50A9C1462F}" presName="childTextBox" presStyleLbl="fgAccFollowNode1" presStyleIdx="3" presStyleCnt="6">
        <dgm:presLayoutVars>
          <dgm:bulletEnabled val="1"/>
        </dgm:presLayoutVars>
      </dgm:prSet>
      <dgm:spPr/>
      <dgm:t>
        <a:bodyPr/>
        <a:lstStyle/>
        <a:p>
          <a:endParaRPr lang="es-ES_tradnl"/>
        </a:p>
      </dgm:t>
    </dgm:pt>
    <dgm:pt modelId="{68C4A11D-5D97-D640-AD0A-EDC9F6957227}" type="pres">
      <dgm:prSet presAssocID="{DF14A2B6-C6D2-7541-92CA-DB44F8D7D583}" presName="sp" presStyleCnt="0"/>
      <dgm:spPr/>
      <dgm:t>
        <a:bodyPr/>
        <a:lstStyle/>
        <a:p>
          <a:endParaRPr lang="es-ES_tradnl"/>
        </a:p>
      </dgm:t>
    </dgm:pt>
    <dgm:pt modelId="{CDD67F40-8247-DD41-9D52-6E139F9024A2}" type="pres">
      <dgm:prSet presAssocID="{950CE4D6-28CA-4B4C-B8DC-02DF12DAD747}" presName="arrowAndChildren" presStyleCnt="0"/>
      <dgm:spPr/>
      <dgm:t>
        <a:bodyPr/>
        <a:lstStyle/>
        <a:p>
          <a:endParaRPr lang="es-ES_tradnl"/>
        </a:p>
      </dgm:t>
    </dgm:pt>
    <dgm:pt modelId="{752DFB48-AF72-9341-9C1E-72C75C791E3E}" type="pres">
      <dgm:prSet presAssocID="{950CE4D6-28CA-4B4C-B8DC-02DF12DAD747}" presName="parentTextArrow" presStyleLbl="node1" presStyleIdx="0" presStyleCnt="3"/>
      <dgm:spPr/>
      <dgm:t>
        <a:bodyPr/>
        <a:lstStyle/>
        <a:p>
          <a:endParaRPr lang="es-ES_tradnl"/>
        </a:p>
      </dgm:t>
    </dgm:pt>
    <dgm:pt modelId="{E72DC1A7-0454-AD44-B3C2-9DEE475AFC5F}" type="pres">
      <dgm:prSet presAssocID="{950CE4D6-28CA-4B4C-B8DC-02DF12DAD747}" presName="arrow" presStyleLbl="node1" presStyleIdx="1" presStyleCnt="3"/>
      <dgm:spPr/>
      <dgm:t>
        <a:bodyPr/>
        <a:lstStyle/>
        <a:p>
          <a:endParaRPr lang="es-ES_tradnl"/>
        </a:p>
      </dgm:t>
    </dgm:pt>
    <dgm:pt modelId="{D89E389E-F364-1246-A1AA-E241FAA501AD}" type="pres">
      <dgm:prSet presAssocID="{950CE4D6-28CA-4B4C-B8DC-02DF12DAD747}" presName="descendantArrow" presStyleCnt="0"/>
      <dgm:spPr/>
      <dgm:t>
        <a:bodyPr/>
        <a:lstStyle/>
        <a:p>
          <a:endParaRPr lang="es-ES_tradnl"/>
        </a:p>
      </dgm:t>
    </dgm:pt>
    <dgm:pt modelId="{BE4A0596-1AE8-7F45-9410-5DD031D58DEC}" type="pres">
      <dgm:prSet presAssocID="{D6867DB2-B74A-2342-A9BE-A4E1CCFF9D61}" presName="childTextArrow" presStyleLbl="fgAccFollowNode1" presStyleIdx="4" presStyleCnt="6">
        <dgm:presLayoutVars>
          <dgm:bulletEnabled val="1"/>
        </dgm:presLayoutVars>
      </dgm:prSet>
      <dgm:spPr/>
      <dgm:t>
        <a:bodyPr/>
        <a:lstStyle/>
        <a:p>
          <a:endParaRPr lang="es-ES_tradnl"/>
        </a:p>
      </dgm:t>
    </dgm:pt>
    <dgm:pt modelId="{F2D9EB03-8A57-1349-8EF3-A7391B757F5F}" type="pres">
      <dgm:prSet presAssocID="{F73A885B-DBA6-6349-906F-4691FA993E8D}" presName="sp" presStyleCnt="0"/>
      <dgm:spPr/>
      <dgm:t>
        <a:bodyPr/>
        <a:lstStyle/>
        <a:p>
          <a:endParaRPr lang="es-ES_tradnl"/>
        </a:p>
      </dgm:t>
    </dgm:pt>
    <dgm:pt modelId="{18012F54-960A-A34A-B3A7-50571EB5F23F}" type="pres">
      <dgm:prSet presAssocID="{522C5BF2-255C-B042-B876-AACC3613C730}" presName="arrowAndChildren" presStyleCnt="0"/>
      <dgm:spPr/>
      <dgm:t>
        <a:bodyPr/>
        <a:lstStyle/>
        <a:p>
          <a:endParaRPr lang="es-ES_tradnl"/>
        </a:p>
      </dgm:t>
    </dgm:pt>
    <dgm:pt modelId="{A8125F64-148E-8C4C-A6D8-B24E17C37316}" type="pres">
      <dgm:prSet presAssocID="{522C5BF2-255C-B042-B876-AACC3613C730}" presName="parentTextArrow" presStyleLbl="node1" presStyleIdx="1" presStyleCnt="3"/>
      <dgm:spPr/>
      <dgm:t>
        <a:bodyPr/>
        <a:lstStyle/>
        <a:p>
          <a:endParaRPr lang="es-ES_tradnl"/>
        </a:p>
      </dgm:t>
    </dgm:pt>
    <dgm:pt modelId="{A0D3D6CC-DAC3-4D45-8574-325734770B05}" type="pres">
      <dgm:prSet presAssocID="{522C5BF2-255C-B042-B876-AACC3613C730}" presName="arrow" presStyleLbl="node1" presStyleIdx="2" presStyleCnt="3"/>
      <dgm:spPr/>
      <dgm:t>
        <a:bodyPr/>
        <a:lstStyle/>
        <a:p>
          <a:endParaRPr lang="es-ES_tradnl"/>
        </a:p>
      </dgm:t>
    </dgm:pt>
    <dgm:pt modelId="{F6F47EEC-EC51-794C-B508-FC6237E9B779}" type="pres">
      <dgm:prSet presAssocID="{522C5BF2-255C-B042-B876-AACC3613C730}" presName="descendantArrow" presStyleCnt="0"/>
      <dgm:spPr/>
      <dgm:t>
        <a:bodyPr/>
        <a:lstStyle/>
        <a:p>
          <a:endParaRPr lang="es-ES_tradnl"/>
        </a:p>
      </dgm:t>
    </dgm:pt>
    <dgm:pt modelId="{6A709DFE-0C51-A94C-A5BB-772AF5DBDD7D}" type="pres">
      <dgm:prSet presAssocID="{7FF02D75-2EE0-724F-B147-0704D9AD2EB3}" presName="childTextArrow" presStyleLbl="fgAccFollowNode1" presStyleIdx="5" presStyleCnt="6">
        <dgm:presLayoutVars>
          <dgm:bulletEnabled val="1"/>
        </dgm:presLayoutVars>
      </dgm:prSet>
      <dgm:spPr/>
      <dgm:t>
        <a:bodyPr/>
        <a:lstStyle/>
        <a:p>
          <a:endParaRPr lang="es-ES_tradnl"/>
        </a:p>
      </dgm:t>
    </dgm:pt>
  </dgm:ptLst>
  <dgm:cxnLst>
    <dgm:cxn modelId="{71B9215F-B340-0144-8890-BD293D421CBD}" srcId="{950CE4D6-28CA-4B4C-B8DC-02DF12DAD747}" destId="{D6867DB2-B74A-2342-A9BE-A4E1CCFF9D61}" srcOrd="0" destOrd="0" parTransId="{1C600FC5-B74B-CE43-BCEF-6880C81F6546}" sibTransId="{21DB4288-037B-9F4F-A67B-3F9743295552}"/>
    <dgm:cxn modelId="{B801042F-B3B0-9349-9DA8-D75569D2BEE2}" type="presOf" srcId="{D6867DB2-B74A-2342-A9BE-A4E1CCFF9D61}" destId="{BE4A0596-1AE8-7F45-9410-5DD031D58DEC}" srcOrd="0" destOrd="0" presId="urn:microsoft.com/office/officeart/2005/8/layout/process4"/>
    <dgm:cxn modelId="{868F71E3-BE54-0F46-B65B-91B01AD6C36A}" srcId="{28BFB5DE-C0D2-1E45-9D59-C616F9887598}" destId="{DC61629B-E882-9446-95D6-D7DCDAFD031F}" srcOrd="0" destOrd="0" parTransId="{22C4CDC9-75AB-6543-8EFA-EE3C087D101B}" sibTransId="{BCF0DB55-8972-234E-9DB7-20F926B16D53}"/>
    <dgm:cxn modelId="{0DD4F544-735D-D845-A151-45FCD812C6B1}" srcId="{87C5F354-32B8-6949-AAD7-0C274EE254BC}" destId="{28BFB5DE-C0D2-1E45-9D59-C616F9887598}" srcOrd="2" destOrd="0" parTransId="{A78FED56-66FB-4D49-B62E-681B89D56137}" sibTransId="{8B5B81D9-4BF4-7C49-800B-5ECE5BA8B710}"/>
    <dgm:cxn modelId="{0308AE0E-2F93-BF49-9571-AC1204B1CD28}" type="presOf" srcId="{28BFB5DE-C0D2-1E45-9D59-C616F9887598}" destId="{4C5E348C-70EB-654B-AA5A-B00745661910}" srcOrd="0" destOrd="0" presId="urn:microsoft.com/office/officeart/2005/8/layout/process4"/>
    <dgm:cxn modelId="{49BBF8F3-6BBD-8048-9700-E9FD733045B9}" type="presOf" srcId="{522C5BF2-255C-B042-B876-AACC3613C730}" destId="{A8125F64-148E-8C4C-A6D8-B24E17C37316}" srcOrd="0" destOrd="0" presId="urn:microsoft.com/office/officeart/2005/8/layout/process4"/>
    <dgm:cxn modelId="{873752D4-4783-3D41-BD53-CADB2A9D94EF}" srcId="{28BFB5DE-C0D2-1E45-9D59-C616F9887598}" destId="{5E1A1E98-810C-F94F-A9BD-D43C2FCE46EE}" srcOrd="2" destOrd="0" parTransId="{21DFFC2B-C7DB-6346-BEF5-C516A7D2FE7D}" sibTransId="{89A674E6-BA2D-3749-BECA-49CF34F98604}"/>
    <dgm:cxn modelId="{531A76A9-EEF9-5746-A2CD-8D63ECB5F550}" type="presOf" srcId="{F26D9253-3198-E64F-A999-4A72F8E7AE57}" destId="{81F08E43-F0A2-9C4A-8C36-750349191A96}" srcOrd="0" destOrd="0" presId="urn:microsoft.com/office/officeart/2005/8/layout/process4"/>
    <dgm:cxn modelId="{46113E61-3E37-8F48-BE00-D9636F8B9685}" type="presOf" srcId="{28BFB5DE-C0D2-1E45-9D59-C616F9887598}" destId="{36172DE8-EAD1-F041-9DEE-36898C49C058}" srcOrd="1" destOrd="0" presId="urn:microsoft.com/office/officeart/2005/8/layout/process4"/>
    <dgm:cxn modelId="{67A46DD2-B896-1340-9018-F86A63FE77E6}" srcId="{87C5F354-32B8-6949-AAD7-0C274EE254BC}" destId="{950CE4D6-28CA-4B4C-B8DC-02DF12DAD747}" srcOrd="1" destOrd="0" parTransId="{2A9CD226-DE72-4B42-BE42-DAB0DCF59A86}" sibTransId="{DF14A2B6-C6D2-7541-92CA-DB44F8D7D583}"/>
    <dgm:cxn modelId="{0FA1F6DE-6F05-2246-975E-D55D8E5012CA}" srcId="{522C5BF2-255C-B042-B876-AACC3613C730}" destId="{7FF02D75-2EE0-724F-B147-0704D9AD2EB3}" srcOrd="0" destOrd="0" parTransId="{F2DD2763-4115-F448-BFD4-34413CB1286B}" sibTransId="{17BDC07C-174B-0041-B1AD-B94784B8C82C}"/>
    <dgm:cxn modelId="{5732B015-0324-DA4C-9DAF-546D1E74AC34}" type="presOf" srcId="{950CE4D6-28CA-4B4C-B8DC-02DF12DAD747}" destId="{752DFB48-AF72-9341-9C1E-72C75C791E3E}" srcOrd="0" destOrd="0" presId="urn:microsoft.com/office/officeart/2005/8/layout/process4"/>
    <dgm:cxn modelId="{5054C14B-6C19-8349-BFA9-A2DDD55CA6C4}" type="presOf" srcId="{87C5F354-32B8-6949-AAD7-0C274EE254BC}" destId="{FE1160C1-42E7-0D48-91CA-FC56814C6763}" srcOrd="0" destOrd="0" presId="urn:microsoft.com/office/officeart/2005/8/layout/process4"/>
    <dgm:cxn modelId="{65D91D2A-2C62-9149-8E9A-C9DD4736874C}" srcId="{28BFB5DE-C0D2-1E45-9D59-C616F9887598}" destId="{F26D9253-3198-E64F-A999-4A72F8E7AE57}" srcOrd="1" destOrd="0" parTransId="{EC60D88F-DAE2-984C-A646-769655A33AD3}" sibTransId="{F211173A-57DF-8345-A095-F590315436E5}"/>
    <dgm:cxn modelId="{C5FE2BF7-2984-854F-BD94-20E660CFCB6A}" type="presOf" srcId="{5E1A1E98-810C-F94F-A9BD-D43C2FCE46EE}" destId="{1E0F9B81-C223-E548-A4CC-8F3DF5D6D2C6}" srcOrd="0" destOrd="0" presId="urn:microsoft.com/office/officeart/2005/8/layout/process4"/>
    <dgm:cxn modelId="{73172327-0083-BE46-921B-366E5563F424}" srcId="{28BFB5DE-C0D2-1E45-9D59-C616F9887598}" destId="{E2909B8A-6AB7-E749-81EA-CD50A9C1462F}" srcOrd="3" destOrd="0" parTransId="{ACC24474-3175-7142-9550-AEBAB14EE339}" sibTransId="{085DD3FD-2073-104F-8F88-2B6D3575F4C2}"/>
    <dgm:cxn modelId="{2A4F9614-15D4-C946-BD20-7B6B494A1C62}" type="presOf" srcId="{950CE4D6-28CA-4B4C-B8DC-02DF12DAD747}" destId="{E72DC1A7-0454-AD44-B3C2-9DEE475AFC5F}" srcOrd="1" destOrd="0" presId="urn:microsoft.com/office/officeart/2005/8/layout/process4"/>
    <dgm:cxn modelId="{10F32370-F9D6-344A-9D0E-5396718B30C2}" type="presOf" srcId="{E2909B8A-6AB7-E749-81EA-CD50A9C1462F}" destId="{D75A70BD-41ED-9F4F-9893-972AE180590F}" srcOrd="0" destOrd="0" presId="urn:microsoft.com/office/officeart/2005/8/layout/process4"/>
    <dgm:cxn modelId="{F7AD671A-4051-4E4F-BF36-4351147BFA6B}" type="presOf" srcId="{DC61629B-E882-9446-95D6-D7DCDAFD031F}" destId="{6EA05B44-B735-4C4E-96AE-E4517CA6F4F1}" srcOrd="0" destOrd="0" presId="urn:microsoft.com/office/officeart/2005/8/layout/process4"/>
    <dgm:cxn modelId="{6F3AD46F-73AB-F448-934B-8F5B1B5FAD9B}" srcId="{87C5F354-32B8-6949-AAD7-0C274EE254BC}" destId="{522C5BF2-255C-B042-B876-AACC3613C730}" srcOrd="0" destOrd="0" parTransId="{7A8EB8A0-424A-FF4C-B9C7-6645603A60F5}" sibTransId="{F73A885B-DBA6-6349-906F-4691FA993E8D}"/>
    <dgm:cxn modelId="{A6DE7CC2-A699-CB48-8B18-5C469DF2AB67}" type="presOf" srcId="{522C5BF2-255C-B042-B876-AACC3613C730}" destId="{A0D3D6CC-DAC3-4D45-8574-325734770B05}" srcOrd="1" destOrd="0" presId="urn:microsoft.com/office/officeart/2005/8/layout/process4"/>
    <dgm:cxn modelId="{98E61973-5B1D-2048-8861-D6B55E40E2AC}" type="presOf" srcId="{7FF02D75-2EE0-724F-B147-0704D9AD2EB3}" destId="{6A709DFE-0C51-A94C-A5BB-772AF5DBDD7D}" srcOrd="0" destOrd="0" presId="urn:microsoft.com/office/officeart/2005/8/layout/process4"/>
    <dgm:cxn modelId="{3414D495-040D-F74F-9064-063F0453F2BF}" type="presParOf" srcId="{FE1160C1-42E7-0D48-91CA-FC56814C6763}" destId="{EBC9F11C-E9CF-8D4D-827F-EA14CD1C281B}" srcOrd="0" destOrd="0" presId="urn:microsoft.com/office/officeart/2005/8/layout/process4"/>
    <dgm:cxn modelId="{F567E6CE-1E19-D945-98A5-CAD8E4760248}" type="presParOf" srcId="{EBC9F11C-E9CF-8D4D-827F-EA14CD1C281B}" destId="{4C5E348C-70EB-654B-AA5A-B00745661910}" srcOrd="0" destOrd="0" presId="urn:microsoft.com/office/officeart/2005/8/layout/process4"/>
    <dgm:cxn modelId="{49356169-3199-3246-BA75-92EBFF0E0F22}" type="presParOf" srcId="{EBC9F11C-E9CF-8D4D-827F-EA14CD1C281B}" destId="{36172DE8-EAD1-F041-9DEE-36898C49C058}" srcOrd="1" destOrd="0" presId="urn:microsoft.com/office/officeart/2005/8/layout/process4"/>
    <dgm:cxn modelId="{C59B88BC-5206-3049-931F-6E85DCC5364A}" type="presParOf" srcId="{EBC9F11C-E9CF-8D4D-827F-EA14CD1C281B}" destId="{DE1658B3-9AE8-3945-809D-FB260B9EBB37}" srcOrd="2" destOrd="0" presId="urn:microsoft.com/office/officeart/2005/8/layout/process4"/>
    <dgm:cxn modelId="{720CEED6-FE6D-DF4E-81EA-217AF629302D}" type="presParOf" srcId="{DE1658B3-9AE8-3945-809D-FB260B9EBB37}" destId="{6EA05B44-B735-4C4E-96AE-E4517CA6F4F1}" srcOrd="0" destOrd="0" presId="urn:microsoft.com/office/officeart/2005/8/layout/process4"/>
    <dgm:cxn modelId="{99994438-1CD2-B540-9488-544A6F7C122C}" type="presParOf" srcId="{DE1658B3-9AE8-3945-809D-FB260B9EBB37}" destId="{81F08E43-F0A2-9C4A-8C36-750349191A96}" srcOrd="1" destOrd="0" presId="urn:microsoft.com/office/officeart/2005/8/layout/process4"/>
    <dgm:cxn modelId="{68CB99E1-025D-C645-A4CE-7628BBACAEED}" type="presParOf" srcId="{DE1658B3-9AE8-3945-809D-FB260B9EBB37}" destId="{1E0F9B81-C223-E548-A4CC-8F3DF5D6D2C6}" srcOrd="2" destOrd="0" presId="urn:microsoft.com/office/officeart/2005/8/layout/process4"/>
    <dgm:cxn modelId="{8FBDB434-C7E1-0240-BE93-7A461168F0DA}" type="presParOf" srcId="{DE1658B3-9AE8-3945-809D-FB260B9EBB37}" destId="{D75A70BD-41ED-9F4F-9893-972AE180590F}" srcOrd="3" destOrd="0" presId="urn:microsoft.com/office/officeart/2005/8/layout/process4"/>
    <dgm:cxn modelId="{EFECE031-C6B6-304D-B421-F446B004C40B}" type="presParOf" srcId="{FE1160C1-42E7-0D48-91CA-FC56814C6763}" destId="{68C4A11D-5D97-D640-AD0A-EDC9F6957227}" srcOrd="1" destOrd="0" presId="urn:microsoft.com/office/officeart/2005/8/layout/process4"/>
    <dgm:cxn modelId="{486E7D50-4B3D-4042-93C6-D596BA037CF8}" type="presParOf" srcId="{FE1160C1-42E7-0D48-91CA-FC56814C6763}" destId="{CDD67F40-8247-DD41-9D52-6E139F9024A2}" srcOrd="2" destOrd="0" presId="urn:microsoft.com/office/officeart/2005/8/layout/process4"/>
    <dgm:cxn modelId="{DD6739AF-641B-134E-9109-8D1776A83F69}" type="presParOf" srcId="{CDD67F40-8247-DD41-9D52-6E139F9024A2}" destId="{752DFB48-AF72-9341-9C1E-72C75C791E3E}" srcOrd="0" destOrd="0" presId="urn:microsoft.com/office/officeart/2005/8/layout/process4"/>
    <dgm:cxn modelId="{D24CB458-84B4-A74B-8136-F4D0C4381AD9}" type="presParOf" srcId="{CDD67F40-8247-DD41-9D52-6E139F9024A2}" destId="{E72DC1A7-0454-AD44-B3C2-9DEE475AFC5F}" srcOrd="1" destOrd="0" presId="urn:microsoft.com/office/officeart/2005/8/layout/process4"/>
    <dgm:cxn modelId="{65CF8F1D-E8E2-6D4A-930E-8F7AC7E59DAD}" type="presParOf" srcId="{CDD67F40-8247-DD41-9D52-6E139F9024A2}" destId="{D89E389E-F364-1246-A1AA-E241FAA501AD}" srcOrd="2" destOrd="0" presId="urn:microsoft.com/office/officeart/2005/8/layout/process4"/>
    <dgm:cxn modelId="{28BBE4C2-9027-AE48-809E-BAD3D83974DD}" type="presParOf" srcId="{D89E389E-F364-1246-A1AA-E241FAA501AD}" destId="{BE4A0596-1AE8-7F45-9410-5DD031D58DEC}" srcOrd="0" destOrd="0" presId="urn:microsoft.com/office/officeart/2005/8/layout/process4"/>
    <dgm:cxn modelId="{E93CE0EB-5713-BC42-8238-7849CF6A4BC4}" type="presParOf" srcId="{FE1160C1-42E7-0D48-91CA-FC56814C6763}" destId="{F2D9EB03-8A57-1349-8EF3-A7391B757F5F}" srcOrd="3" destOrd="0" presId="urn:microsoft.com/office/officeart/2005/8/layout/process4"/>
    <dgm:cxn modelId="{8B384186-1E51-674C-8B72-25B399E22306}" type="presParOf" srcId="{FE1160C1-42E7-0D48-91CA-FC56814C6763}" destId="{18012F54-960A-A34A-B3A7-50571EB5F23F}" srcOrd="4" destOrd="0" presId="urn:microsoft.com/office/officeart/2005/8/layout/process4"/>
    <dgm:cxn modelId="{326D5BEE-2932-4D4E-8D3D-C5C1D7A89E62}" type="presParOf" srcId="{18012F54-960A-A34A-B3A7-50571EB5F23F}" destId="{A8125F64-148E-8C4C-A6D8-B24E17C37316}" srcOrd="0" destOrd="0" presId="urn:microsoft.com/office/officeart/2005/8/layout/process4"/>
    <dgm:cxn modelId="{ABE91B0C-CE6F-AC48-9488-6315A32C87A4}" type="presParOf" srcId="{18012F54-960A-A34A-B3A7-50571EB5F23F}" destId="{A0D3D6CC-DAC3-4D45-8574-325734770B05}" srcOrd="1" destOrd="0" presId="urn:microsoft.com/office/officeart/2005/8/layout/process4"/>
    <dgm:cxn modelId="{915977A8-A7A9-D24F-808E-32279F4B46E9}" type="presParOf" srcId="{18012F54-960A-A34A-B3A7-50571EB5F23F}" destId="{F6F47EEC-EC51-794C-B508-FC6237E9B779}" srcOrd="2" destOrd="0" presId="urn:microsoft.com/office/officeart/2005/8/layout/process4"/>
    <dgm:cxn modelId="{3CCB67B6-6C79-5947-A922-29977D4BBE71}" type="presParOf" srcId="{F6F47EEC-EC51-794C-B508-FC6237E9B779}" destId="{6A709DFE-0C51-A94C-A5BB-772AF5DBDD7D}"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2701CF-47AA-6748-AB12-3EE4B731466D}" type="doc">
      <dgm:prSet loTypeId="urn:microsoft.com/office/officeart/2005/8/layout/process4" loCatId="process" qsTypeId="urn:microsoft.com/office/officeart/2005/8/quickstyle/simple4" qsCatId="simple" csTypeId="urn:microsoft.com/office/officeart/2005/8/colors/colorful1" csCatId="colorful" phldr="1"/>
      <dgm:spPr/>
      <dgm:t>
        <a:bodyPr/>
        <a:lstStyle/>
        <a:p>
          <a:endParaRPr lang="es-ES_tradnl"/>
        </a:p>
      </dgm:t>
    </dgm:pt>
    <dgm:pt modelId="{C10B9915-8317-FE45-B917-AA2E6FEF9740}">
      <dgm:prSet phldrT="[Texto]"/>
      <dgm:spPr/>
      <dgm:t>
        <a:bodyPr/>
        <a:lstStyle/>
        <a:p>
          <a:r>
            <a:rPr lang="es-ES_tradnl" dirty="0" smtClean="0"/>
            <a:t>PREGUNTA CONFLICTO</a:t>
          </a:r>
          <a:endParaRPr lang="es-ES_tradnl" dirty="0"/>
        </a:p>
      </dgm:t>
    </dgm:pt>
    <dgm:pt modelId="{4648FE69-6BC5-F04E-9765-B4AC19FBD5CE}" type="parTrans" cxnId="{ACFDA060-DDB6-B34C-AD77-2267589B4E75}">
      <dgm:prSet/>
      <dgm:spPr/>
      <dgm:t>
        <a:bodyPr/>
        <a:lstStyle/>
        <a:p>
          <a:endParaRPr lang="es-ES_tradnl"/>
        </a:p>
      </dgm:t>
    </dgm:pt>
    <dgm:pt modelId="{84D4BA7F-0933-7845-857C-9B8DF8882F8C}" type="sibTrans" cxnId="{ACFDA060-DDB6-B34C-AD77-2267589B4E75}">
      <dgm:prSet/>
      <dgm:spPr/>
      <dgm:t>
        <a:bodyPr/>
        <a:lstStyle/>
        <a:p>
          <a:endParaRPr lang="es-ES_tradnl"/>
        </a:p>
      </dgm:t>
    </dgm:pt>
    <dgm:pt modelId="{6C0F02D6-58D5-0C45-8765-8CB9A15D7333}">
      <dgm:prSet phldrT="[Texto]"/>
      <dgm:spPr/>
      <dgm:t>
        <a:bodyPr/>
        <a:lstStyle/>
        <a:p>
          <a:r>
            <a:rPr lang="es-ES_tradnl" dirty="0" smtClean="0"/>
            <a:t>¿El desarrollo tecnológico trae como consecuencia el progreso social?</a:t>
          </a:r>
          <a:endParaRPr lang="es-ES_tradnl" dirty="0"/>
        </a:p>
      </dgm:t>
    </dgm:pt>
    <dgm:pt modelId="{047D135E-713B-F548-8BBC-9C5E86B1CD85}" type="parTrans" cxnId="{E551E44D-4C6B-AF45-AA36-D968FA12BEB7}">
      <dgm:prSet/>
      <dgm:spPr/>
      <dgm:t>
        <a:bodyPr/>
        <a:lstStyle/>
        <a:p>
          <a:endParaRPr lang="es-ES_tradnl"/>
        </a:p>
      </dgm:t>
    </dgm:pt>
    <dgm:pt modelId="{617CC0E6-0F64-0741-9D82-45752CCAE746}" type="sibTrans" cxnId="{E551E44D-4C6B-AF45-AA36-D968FA12BEB7}">
      <dgm:prSet/>
      <dgm:spPr/>
      <dgm:t>
        <a:bodyPr/>
        <a:lstStyle/>
        <a:p>
          <a:endParaRPr lang="es-ES_tradnl"/>
        </a:p>
      </dgm:t>
    </dgm:pt>
    <dgm:pt modelId="{C550D5C6-52F4-7D48-907C-B5D283AA8DE3}">
      <dgm:prSet phldrT="[Texto]"/>
      <dgm:spPr/>
      <dgm:t>
        <a:bodyPr/>
        <a:lstStyle/>
        <a:p>
          <a:r>
            <a:rPr lang="es-ES_tradnl" dirty="0" smtClean="0"/>
            <a:t>EVIDENCIA CON BASE EN MATEMÁTICAS Y TECOLOGÍA</a:t>
          </a:r>
          <a:endParaRPr lang="es-ES_tradnl" dirty="0"/>
        </a:p>
      </dgm:t>
    </dgm:pt>
    <dgm:pt modelId="{64D82464-5F82-1346-A57F-C81BD3530947}" type="parTrans" cxnId="{8CD6D607-BCD3-744C-8B4E-2E3D562DDE95}">
      <dgm:prSet/>
      <dgm:spPr/>
      <dgm:t>
        <a:bodyPr/>
        <a:lstStyle/>
        <a:p>
          <a:endParaRPr lang="es-ES_tradnl"/>
        </a:p>
      </dgm:t>
    </dgm:pt>
    <dgm:pt modelId="{3D37815F-82D5-D748-8CC6-90662B0C55CA}" type="sibTrans" cxnId="{8CD6D607-BCD3-744C-8B4E-2E3D562DDE95}">
      <dgm:prSet/>
      <dgm:spPr/>
      <dgm:t>
        <a:bodyPr/>
        <a:lstStyle/>
        <a:p>
          <a:endParaRPr lang="es-ES_tradnl"/>
        </a:p>
      </dgm:t>
    </dgm:pt>
    <dgm:pt modelId="{BE84162A-3656-AB40-B541-7ED2A70306AB}">
      <dgm:prSet phldrT="[Texto]"/>
      <dgm:spPr/>
      <dgm:t>
        <a:bodyPr/>
        <a:lstStyle/>
        <a:p>
          <a:r>
            <a:rPr lang="es-ES_tradnl" dirty="0" smtClean="0"/>
            <a:t>Define el concepto de máquina desde el punto de vista de la física</a:t>
          </a:r>
        </a:p>
        <a:p>
          <a:r>
            <a:rPr lang="es-ES_tradnl" dirty="0" smtClean="0"/>
            <a:t>.</a:t>
          </a:r>
          <a:endParaRPr lang="es-ES_tradnl" dirty="0"/>
        </a:p>
      </dgm:t>
    </dgm:pt>
    <dgm:pt modelId="{7B507AE3-121E-FE40-9894-6B5B5860CECF}" type="parTrans" cxnId="{3D6F8663-24E8-334A-B27E-6F8321D056B0}">
      <dgm:prSet/>
      <dgm:spPr/>
      <dgm:t>
        <a:bodyPr/>
        <a:lstStyle/>
        <a:p>
          <a:endParaRPr lang="es-ES_tradnl"/>
        </a:p>
      </dgm:t>
    </dgm:pt>
    <dgm:pt modelId="{11BB8285-1562-4D41-861D-7525B40C469C}" type="sibTrans" cxnId="{3D6F8663-24E8-334A-B27E-6F8321D056B0}">
      <dgm:prSet/>
      <dgm:spPr/>
      <dgm:t>
        <a:bodyPr/>
        <a:lstStyle/>
        <a:p>
          <a:endParaRPr lang="es-ES_tradnl"/>
        </a:p>
      </dgm:t>
    </dgm:pt>
    <dgm:pt modelId="{5E1BF170-55CD-FC45-8BB7-9082B566BE74}">
      <dgm:prSet phldrT="[Texto]"/>
      <dgm:spPr/>
      <dgm:t>
        <a:bodyPr/>
        <a:lstStyle/>
        <a:p>
          <a:r>
            <a:rPr lang="es-ES_tradnl" dirty="0" smtClean="0"/>
            <a:t>HACER USO DE INVESTIGACIONES PREVIAS</a:t>
          </a:r>
          <a:endParaRPr lang="es-ES_tradnl" dirty="0"/>
        </a:p>
      </dgm:t>
    </dgm:pt>
    <dgm:pt modelId="{2889336E-BDC9-FC45-AD2E-C031F0F20ED4}" type="parTrans" cxnId="{BBC51A16-A036-9B4D-AFEB-7741FE78C85A}">
      <dgm:prSet/>
      <dgm:spPr/>
      <dgm:t>
        <a:bodyPr/>
        <a:lstStyle/>
        <a:p>
          <a:endParaRPr lang="es-ES_tradnl"/>
        </a:p>
      </dgm:t>
    </dgm:pt>
    <dgm:pt modelId="{08782AE4-3237-244C-B405-890E4CDB6ECF}" type="sibTrans" cxnId="{BBC51A16-A036-9B4D-AFEB-7741FE78C85A}">
      <dgm:prSet/>
      <dgm:spPr/>
      <dgm:t>
        <a:bodyPr/>
        <a:lstStyle/>
        <a:p>
          <a:endParaRPr lang="es-ES_tradnl"/>
        </a:p>
      </dgm:t>
    </dgm:pt>
    <dgm:pt modelId="{356B4B71-D287-3D47-B844-68C00AD0FC07}">
      <dgm:prSet phldrT="[Texto]" phldr="1"/>
      <dgm:spPr/>
      <dgm:t>
        <a:bodyPr/>
        <a:lstStyle/>
        <a:p>
          <a:endParaRPr lang="es-ES_tradnl"/>
        </a:p>
      </dgm:t>
    </dgm:pt>
    <dgm:pt modelId="{C93A06D2-DAE2-264F-9B0E-122874BABD2C}" type="parTrans" cxnId="{C5F7ACA2-F1AD-C445-B189-BAF3317ABA7F}">
      <dgm:prSet/>
      <dgm:spPr/>
      <dgm:t>
        <a:bodyPr/>
        <a:lstStyle/>
        <a:p>
          <a:endParaRPr lang="es-ES_tradnl"/>
        </a:p>
      </dgm:t>
    </dgm:pt>
    <dgm:pt modelId="{47073E99-9ADF-C443-B3CD-E94154DBC9E8}" type="sibTrans" cxnId="{C5F7ACA2-F1AD-C445-B189-BAF3317ABA7F}">
      <dgm:prSet/>
      <dgm:spPr/>
      <dgm:t>
        <a:bodyPr/>
        <a:lstStyle/>
        <a:p>
          <a:endParaRPr lang="es-ES_tradnl"/>
        </a:p>
      </dgm:t>
    </dgm:pt>
    <dgm:pt modelId="{04ED8924-67D2-D647-9C7E-9CAAB4121649}">
      <dgm:prSet phldrT="[Texto]" phldr="1"/>
      <dgm:spPr/>
      <dgm:t>
        <a:bodyPr/>
        <a:lstStyle/>
        <a:p>
          <a:endParaRPr lang="es-ES_tradnl"/>
        </a:p>
      </dgm:t>
    </dgm:pt>
    <dgm:pt modelId="{9C624453-E3B9-D745-A8E8-3D2C6AD4CA29}" type="parTrans" cxnId="{253C9474-B110-CC48-A410-A0B8962C0421}">
      <dgm:prSet/>
      <dgm:spPr/>
      <dgm:t>
        <a:bodyPr/>
        <a:lstStyle/>
        <a:p>
          <a:endParaRPr lang="es-ES_tradnl"/>
        </a:p>
      </dgm:t>
    </dgm:pt>
    <dgm:pt modelId="{FCE94806-B8C8-8B45-AA4F-247FFA84027D}" type="sibTrans" cxnId="{253C9474-B110-CC48-A410-A0B8962C0421}">
      <dgm:prSet/>
      <dgm:spPr/>
      <dgm:t>
        <a:bodyPr/>
        <a:lstStyle/>
        <a:p>
          <a:endParaRPr lang="es-ES_tradnl"/>
        </a:p>
      </dgm:t>
    </dgm:pt>
    <dgm:pt modelId="{691F82A1-A29A-A34C-937A-20E370AE9588}">
      <dgm:prSet/>
      <dgm:spPr/>
      <dgm:t>
        <a:bodyPr/>
        <a:lstStyle/>
        <a:p>
          <a:r>
            <a:rPr lang="es-ES_tradnl" smtClean="0"/>
            <a:t>2. ¿Qué diferencia existe entre una máquina simple y una máquina mecánica?</a:t>
          </a:r>
          <a:endParaRPr lang="es-ES_tradnl"/>
        </a:p>
      </dgm:t>
    </dgm:pt>
    <dgm:pt modelId="{1C40A6CC-EA19-9A45-B74D-6F9FC96DBE2E}" type="parTrans" cxnId="{E271893A-A6EF-984F-822D-848E90494A70}">
      <dgm:prSet/>
      <dgm:spPr/>
      <dgm:t>
        <a:bodyPr/>
        <a:lstStyle/>
        <a:p>
          <a:endParaRPr lang="es-ES_tradnl"/>
        </a:p>
      </dgm:t>
    </dgm:pt>
    <dgm:pt modelId="{47BD872D-1015-3546-8741-6C347828D414}" type="sibTrans" cxnId="{E271893A-A6EF-984F-822D-848E90494A70}">
      <dgm:prSet/>
      <dgm:spPr/>
      <dgm:t>
        <a:bodyPr/>
        <a:lstStyle/>
        <a:p>
          <a:endParaRPr lang="es-ES_tradnl"/>
        </a:p>
      </dgm:t>
    </dgm:pt>
    <dgm:pt modelId="{054F4AFA-A6C1-CA42-8DE3-D2E59436F078}" type="pres">
      <dgm:prSet presAssocID="{E72701CF-47AA-6748-AB12-3EE4B731466D}" presName="Name0" presStyleCnt="0">
        <dgm:presLayoutVars>
          <dgm:dir/>
          <dgm:animLvl val="lvl"/>
          <dgm:resizeHandles val="exact"/>
        </dgm:presLayoutVars>
      </dgm:prSet>
      <dgm:spPr/>
      <dgm:t>
        <a:bodyPr/>
        <a:lstStyle/>
        <a:p>
          <a:endParaRPr lang="es-ES_tradnl"/>
        </a:p>
      </dgm:t>
    </dgm:pt>
    <dgm:pt modelId="{072D9B55-C88D-B34F-81A8-30B9AD29C155}" type="pres">
      <dgm:prSet presAssocID="{5E1BF170-55CD-FC45-8BB7-9082B566BE74}" presName="boxAndChildren" presStyleCnt="0"/>
      <dgm:spPr/>
      <dgm:t>
        <a:bodyPr/>
        <a:lstStyle/>
        <a:p>
          <a:endParaRPr lang="es-ES_tradnl"/>
        </a:p>
      </dgm:t>
    </dgm:pt>
    <dgm:pt modelId="{95D7F42C-A955-8245-91BA-94F09B54A974}" type="pres">
      <dgm:prSet presAssocID="{5E1BF170-55CD-FC45-8BB7-9082B566BE74}" presName="parentTextBox" presStyleLbl="node1" presStyleIdx="0" presStyleCnt="3"/>
      <dgm:spPr/>
      <dgm:t>
        <a:bodyPr/>
        <a:lstStyle/>
        <a:p>
          <a:endParaRPr lang="es-ES_tradnl"/>
        </a:p>
      </dgm:t>
    </dgm:pt>
    <dgm:pt modelId="{D51ACE3C-D87C-EB4A-ADE7-2D243F1C6947}" type="pres">
      <dgm:prSet presAssocID="{5E1BF170-55CD-FC45-8BB7-9082B566BE74}" presName="entireBox" presStyleLbl="node1" presStyleIdx="0" presStyleCnt="3"/>
      <dgm:spPr/>
      <dgm:t>
        <a:bodyPr/>
        <a:lstStyle/>
        <a:p>
          <a:endParaRPr lang="es-ES_tradnl"/>
        </a:p>
      </dgm:t>
    </dgm:pt>
    <dgm:pt modelId="{52166401-34A7-EE44-ABA2-8F321D49E7AC}" type="pres">
      <dgm:prSet presAssocID="{5E1BF170-55CD-FC45-8BB7-9082B566BE74}" presName="descendantBox" presStyleCnt="0"/>
      <dgm:spPr/>
      <dgm:t>
        <a:bodyPr/>
        <a:lstStyle/>
        <a:p>
          <a:endParaRPr lang="es-ES_tradnl"/>
        </a:p>
      </dgm:t>
    </dgm:pt>
    <dgm:pt modelId="{9BDB39A2-3F52-DA4A-91B8-614D3B1B4B58}" type="pres">
      <dgm:prSet presAssocID="{356B4B71-D287-3D47-B844-68C00AD0FC07}" presName="childTextBox" presStyleLbl="fgAccFollowNode1" presStyleIdx="0" presStyleCnt="5">
        <dgm:presLayoutVars>
          <dgm:bulletEnabled val="1"/>
        </dgm:presLayoutVars>
      </dgm:prSet>
      <dgm:spPr/>
      <dgm:t>
        <a:bodyPr/>
        <a:lstStyle/>
        <a:p>
          <a:endParaRPr lang="es-ES_tradnl"/>
        </a:p>
      </dgm:t>
    </dgm:pt>
    <dgm:pt modelId="{910F6919-B8A5-8D49-BBD6-60A4D7A7F340}" type="pres">
      <dgm:prSet presAssocID="{04ED8924-67D2-D647-9C7E-9CAAB4121649}" presName="childTextBox" presStyleLbl="fgAccFollowNode1" presStyleIdx="1" presStyleCnt="5">
        <dgm:presLayoutVars>
          <dgm:bulletEnabled val="1"/>
        </dgm:presLayoutVars>
      </dgm:prSet>
      <dgm:spPr/>
      <dgm:t>
        <a:bodyPr/>
        <a:lstStyle/>
        <a:p>
          <a:endParaRPr lang="es-ES_tradnl"/>
        </a:p>
      </dgm:t>
    </dgm:pt>
    <dgm:pt modelId="{2AFD724F-4C78-9D4C-ACB6-5CAC0B931CAF}" type="pres">
      <dgm:prSet presAssocID="{3D37815F-82D5-D748-8CC6-90662B0C55CA}" presName="sp" presStyleCnt="0"/>
      <dgm:spPr/>
      <dgm:t>
        <a:bodyPr/>
        <a:lstStyle/>
        <a:p>
          <a:endParaRPr lang="es-ES_tradnl"/>
        </a:p>
      </dgm:t>
    </dgm:pt>
    <dgm:pt modelId="{310CB549-ADB8-754E-85B7-695C5CFDFD91}" type="pres">
      <dgm:prSet presAssocID="{C550D5C6-52F4-7D48-907C-B5D283AA8DE3}" presName="arrowAndChildren" presStyleCnt="0"/>
      <dgm:spPr/>
      <dgm:t>
        <a:bodyPr/>
        <a:lstStyle/>
        <a:p>
          <a:endParaRPr lang="es-ES_tradnl"/>
        </a:p>
      </dgm:t>
    </dgm:pt>
    <dgm:pt modelId="{2A7DC2F3-8D25-9346-92AB-6B94E81D1C1C}" type="pres">
      <dgm:prSet presAssocID="{C550D5C6-52F4-7D48-907C-B5D283AA8DE3}" presName="parentTextArrow" presStyleLbl="node1" presStyleIdx="0" presStyleCnt="3"/>
      <dgm:spPr/>
      <dgm:t>
        <a:bodyPr/>
        <a:lstStyle/>
        <a:p>
          <a:endParaRPr lang="es-ES_tradnl"/>
        </a:p>
      </dgm:t>
    </dgm:pt>
    <dgm:pt modelId="{1F10BD1C-D3B7-234E-8032-2D974C8F3A7C}" type="pres">
      <dgm:prSet presAssocID="{C550D5C6-52F4-7D48-907C-B5D283AA8DE3}" presName="arrow" presStyleLbl="node1" presStyleIdx="1" presStyleCnt="3"/>
      <dgm:spPr/>
      <dgm:t>
        <a:bodyPr/>
        <a:lstStyle/>
        <a:p>
          <a:endParaRPr lang="es-ES_tradnl"/>
        </a:p>
      </dgm:t>
    </dgm:pt>
    <dgm:pt modelId="{78C90EDA-549F-B942-ABDB-AE846B295494}" type="pres">
      <dgm:prSet presAssocID="{C550D5C6-52F4-7D48-907C-B5D283AA8DE3}" presName="descendantArrow" presStyleCnt="0"/>
      <dgm:spPr/>
      <dgm:t>
        <a:bodyPr/>
        <a:lstStyle/>
        <a:p>
          <a:endParaRPr lang="es-ES_tradnl"/>
        </a:p>
      </dgm:t>
    </dgm:pt>
    <dgm:pt modelId="{C36A171C-1E73-684B-B81F-0B6C84B3B0DE}" type="pres">
      <dgm:prSet presAssocID="{BE84162A-3656-AB40-B541-7ED2A70306AB}" presName="childTextArrow" presStyleLbl="fgAccFollowNode1" presStyleIdx="2" presStyleCnt="5">
        <dgm:presLayoutVars>
          <dgm:bulletEnabled val="1"/>
        </dgm:presLayoutVars>
      </dgm:prSet>
      <dgm:spPr/>
      <dgm:t>
        <a:bodyPr/>
        <a:lstStyle/>
        <a:p>
          <a:endParaRPr lang="es-ES_tradnl"/>
        </a:p>
      </dgm:t>
    </dgm:pt>
    <dgm:pt modelId="{E2898227-3689-2843-9ABE-535739F5D376}" type="pres">
      <dgm:prSet presAssocID="{691F82A1-A29A-A34C-937A-20E370AE9588}" presName="childTextArrow" presStyleLbl="fgAccFollowNode1" presStyleIdx="3" presStyleCnt="5">
        <dgm:presLayoutVars>
          <dgm:bulletEnabled val="1"/>
        </dgm:presLayoutVars>
      </dgm:prSet>
      <dgm:spPr/>
      <dgm:t>
        <a:bodyPr/>
        <a:lstStyle/>
        <a:p>
          <a:endParaRPr lang="es-ES_tradnl"/>
        </a:p>
      </dgm:t>
    </dgm:pt>
    <dgm:pt modelId="{CAF5A0B5-D462-CB4C-AE8B-97CC66D13C80}" type="pres">
      <dgm:prSet presAssocID="{84D4BA7F-0933-7845-857C-9B8DF8882F8C}" presName="sp" presStyleCnt="0"/>
      <dgm:spPr/>
      <dgm:t>
        <a:bodyPr/>
        <a:lstStyle/>
        <a:p>
          <a:endParaRPr lang="es-ES_tradnl"/>
        </a:p>
      </dgm:t>
    </dgm:pt>
    <dgm:pt modelId="{13C06838-9527-9B49-A73F-1824C7C3FB98}" type="pres">
      <dgm:prSet presAssocID="{C10B9915-8317-FE45-B917-AA2E6FEF9740}" presName="arrowAndChildren" presStyleCnt="0"/>
      <dgm:spPr/>
      <dgm:t>
        <a:bodyPr/>
        <a:lstStyle/>
        <a:p>
          <a:endParaRPr lang="es-ES_tradnl"/>
        </a:p>
      </dgm:t>
    </dgm:pt>
    <dgm:pt modelId="{64A3EA8B-99A2-6145-B617-22ACF14FE279}" type="pres">
      <dgm:prSet presAssocID="{C10B9915-8317-FE45-B917-AA2E6FEF9740}" presName="parentTextArrow" presStyleLbl="node1" presStyleIdx="1" presStyleCnt="3"/>
      <dgm:spPr/>
      <dgm:t>
        <a:bodyPr/>
        <a:lstStyle/>
        <a:p>
          <a:endParaRPr lang="es-ES_tradnl"/>
        </a:p>
      </dgm:t>
    </dgm:pt>
    <dgm:pt modelId="{B02E0696-F84C-7746-9E33-DD71B43D24AF}" type="pres">
      <dgm:prSet presAssocID="{C10B9915-8317-FE45-B917-AA2E6FEF9740}" presName="arrow" presStyleLbl="node1" presStyleIdx="2" presStyleCnt="3"/>
      <dgm:spPr/>
      <dgm:t>
        <a:bodyPr/>
        <a:lstStyle/>
        <a:p>
          <a:endParaRPr lang="es-ES_tradnl"/>
        </a:p>
      </dgm:t>
    </dgm:pt>
    <dgm:pt modelId="{95382C0A-B319-7145-A218-BC9C5075BDF3}" type="pres">
      <dgm:prSet presAssocID="{C10B9915-8317-FE45-B917-AA2E6FEF9740}" presName="descendantArrow" presStyleCnt="0"/>
      <dgm:spPr/>
      <dgm:t>
        <a:bodyPr/>
        <a:lstStyle/>
        <a:p>
          <a:endParaRPr lang="es-ES_tradnl"/>
        </a:p>
      </dgm:t>
    </dgm:pt>
    <dgm:pt modelId="{93EA54B7-C0BC-9D4C-BD74-8B63E7951BF0}" type="pres">
      <dgm:prSet presAssocID="{6C0F02D6-58D5-0C45-8765-8CB9A15D7333}" presName="childTextArrow" presStyleLbl="fgAccFollowNode1" presStyleIdx="4" presStyleCnt="5">
        <dgm:presLayoutVars>
          <dgm:bulletEnabled val="1"/>
        </dgm:presLayoutVars>
      </dgm:prSet>
      <dgm:spPr/>
      <dgm:t>
        <a:bodyPr/>
        <a:lstStyle/>
        <a:p>
          <a:endParaRPr lang="es-ES_tradnl"/>
        </a:p>
      </dgm:t>
    </dgm:pt>
  </dgm:ptLst>
  <dgm:cxnLst>
    <dgm:cxn modelId="{B133542B-87E5-3C4F-A948-377A3720714F}" type="presOf" srcId="{C550D5C6-52F4-7D48-907C-B5D283AA8DE3}" destId="{1F10BD1C-D3B7-234E-8032-2D974C8F3A7C}" srcOrd="1" destOrd="0" presId="urn:microsoft.com/office/officeart/2005/8/layout/process4"/>
    <dgm:cxn modelId="{B13E5B1A-AF89-5E4F-B814-962A9400F03B}" type="presOf" srcId="{356B4B71-D287-3D47-B844-68C00AD0FC07}" destId="{9BDB39A2-3F52-DA4A-91B8-614D3B1B4B58}" srcOrd="0" destOrd="0" presId="urn:microsoft.com/office/officeart/2005/8/layout/process4"/>
    <dgm:cxn modelId="{C193A3E3-8E61-754A-AEE1-D8168F807A4A}" type="presOf" srcId="{C10B9915-8317-FE45-B917-AA2E6FEF9740}" destId="{B02E0696-F84C-7746-9E33-DD71B43D24AF}" srcOrd="1" destOrd="0" presId="urn:microsoft.com/office/officeart/2005/8/layout/process4"/>
    <dgm:cxn modelId="{C8BD100C-701D-0B41-A1E4-997A86482F70}" type="presOf" srcId="{BE84162A-3656-AB40-B541-7ED2A70306AB}" destId="{C36A171C-1E73-684B-B81F-0B6C84B3B0DE}" srcOrd="0" destOrd="0" presId="urn:microsoft.com/office/officeart/2005/8/layout/process4"/>
    <dgm:cxn modelId="{C5F7ACA2-F1AD-C445-B189-BAF3317ABA7F}" srcId="{5E1BF170-55CD-FC45-8BB7-9082B566BE74}" destId="{356B4B71-D287-3D47-B844-68C00AD0FC07}" srcOrd="0" destOrd="0" parTransId="{C93A06D2-DAE2-264F-9B0E-122874BABD2C}" sibTransId="{47073E99-9ADF-C443-B3CD-E94154DBC9E8}"/>
    <dgm:cxn modelId="{A6579F67-7BC4-6A49-9B2A-EB360956C61B}" type="presOf" srcId="{5E1BF170-55CD-FC45-8BB7-9082B566BE74}" destId="{95D7F42C-A955-8245-91BA-94F09B54A974}" srcOrd="0" destOrd="0" presId="urn:microsoft.com/office/officeart/2005/8/layout/process4"/>
    <dgm:cxn modelId="{BAA727C8-A638-0840-AAB9-2FE49C27F1EF}" type="presOf" srcId="{6C0F02D6-58D5-0C45-8765-8CB9A15D7333}" destId="{93EA54B7-C0BC-9D4C-BD74-8B63E7951BF0}" srcOrd="0" destOrd="0" presId="urn:microsoft.com/office/officeart/2005/8/layout/process4"/>
    <dgm:cxn modelId="{BBC51A16-A036-9B4D-AFEB-7741FE78C85A}" srcId="{E72701CF-47AA-6748-AB12-3EE4B731466D}" destId="{5E1BF170-55CD-FC45-8BB7-9082B566BE74}" srcOrd="2" destOrd="0" parTransId="{2889336E-BDC9-FC45-AD2E-C031F0F20ED4}" sibTransId="{08782AE4-3237-244C-B405-890E4CDB6ECF}"/>
    <dgm:cxn modelId="{E551E44D-4C6B-AF45-AA36-D968FA12BEB7}" srcId="{C10B9915-8317-FE45-B917-AA2E6FEF9740}" destId="{6C0F02D6-58D5-0C45-8765-8CB9A15D7333}" srcOrd="0" destOrd="0" parTransId="{047D135E-713B-F548-8BBC-9C5E86B1CD85}" sibTransId="{617CC0E6-0F64-0741-9D82-45752CCAE746}"/>
    <dgm:cxn modelId="{ACFDA060-DDB6-B34C-AD77-2267589B4E75}" srcId="{E72701CF-47AA-6748-AB12-3EE4B731466D}" destId="{C10B9915-8317-FE45-B917-AA2E6FEF9740}" srcOrd="0" destOrd="0" parTransId="{4648FE69-6BC5-F04E-9765-B4AC19FBD5CE}" sibTransId="{84D4BA7F-0933-7845-857C-9B8DF8882F8C}"/>
    <dgm:cxn modelId="{E271893A-A6EF-984F-822D-848E90494A70}" srcId="{C550D5C6-52F4-7D48-907C-B5D283AA8DE3}" destId="{691F82A1-A29A-A34C-937A-20E370AE9588}" srcOrd="1" destOrd="0" parTransId="{1C40A6CC-EA19-9A45-B74D-6F9FC96DBE2E}" sibTransId="{47BD872D-1015-3546-8741-6C347828D414}"/>
    <dgm:cxn modelId="{3D6F8663-24E8-334A-B27E-6F8321D056B0}" srcId="{C550D5C6-52F4-7D48-907C-B5D283AA8DE3}" destId="{BE84162A-3656-AB40-B541-7ED2A70306AB}" srcOrd="0" destOrd="0" parTransId="{7B507AE3-121E-FE40-9894-6B5B5860CECF}" sibTransId="{11BB8285-1562-4D41-861D-7525B40C469C}"/>
    <dgm:cxn modelId="{253C9474-B110-CC48-A410-A0B8962C0421}" srcId="{5E1BF170-55CD-FC45-8BB7-9082B566BE74}" destId="{04ED8924-67D2-D647-9C7E-9CAAB4121649}" srcOrd="1" destOrd="0" parTransId="{9C624453-E3B9-D745-A8E8-3D2C6AD4CA29}" sibTransId="{FCE94806-B8C8-8B45-AA4F-247FFA84027D}"/>
    <dgm:cxn modelId="{14DD485F-FF75-D74C-B272-D47D4C1874D1}" type="presOf" srcId="{C10B9915-8317-FE45-B917-AA2E6FEF9740}" destId="{64A3EA8B-99A2-6145-B617-22ACF14FE279}" srcOrd="0" destOrd="0" presId="urn:microsoft.com/office/officeart/2005/8/layout/process4"/>
    <dgm:cxn modelId="{DE06BED5-E9E1-7849-B672-C19855E622AE}" type="presOf" srcId="{691F82A1-A29A-A34C-937A-20E370AE9588}" destId="{E2898227-3689-2843-9ABE-535739F5D376}" srcOrd="0" destOrd="0" presId="urn:microsoft.com/office/officeart/2005/8/layout/process4"/>
    <dgm:cxn modelId="{5A45B890-74A4-1049-955E-87B6D7FBA42B}" type="presOf" srcId="{E72701CF-47AA-6748-AB12-3EE4B731466D}" destId="{054F4AFA-A6C1-CA42-8DE3-D2E59436F078}" srcOrd="0" destOrd="0" presId="urn:microsoft.com/office/officeart/2005/8/layout/process4"/>
    <dgm:cxn modelId="{21A8F2D8-5D02-2740-BFF7-2D25EB9EC65F}" type="presOf" srcId="{04ED8924-67D2-D647-9C7E-9CAAB4121649}" destId="{910F6919-B8A5-8D49-BBD6-60A4D7A7F340}" srcOrd="0" destOrd="0" presId="urn:microsoft.com/office/officeart/2005/8/layout/process4"/>
    <dgm:cxn modelId="{8CD6D607-BCD3-744C-8B4E-2E3D562DDE95}" srcId="{E72701CF-47AA-6748-AB12-3EE4B731466D}" destId="{C550D5C6-52F4-7D48-907C-B5D283AA8DE3}" srcOrd="1" destOrd="0" parTransId="{64D82464-5F82-1346-A57F-C81BD3530947}" sibTransId="{3D37815F-82D5-D748-8CC6-90662B0C55CA}"/>
    <dgm:cxn modelId="{D8CFEFB8-4119-C347-927F-E16EB4B18727}" type="presOf" srcId="{C550D5C6-52F4-7D48-907C-B5D283AA8DE3}" destId="{2A7DC2F3-8D25-9346-92AB-6B94E81D1C1C}" srcOrd="0" destOrd="0" presId="urn:microsoft.com/office/officeart/2005/8/layout/process4"/>
    <dgm:cxn modelId="{2D010786-6F92-C941-A54F-3C748D784CC6}" type="presOf" srcId="{5E1BF170-55CD-FC45-8BB7-9082B566BE74}" destId="{D51ACE3C-D87C-EB4A-ADE7-2D243F1C6947}" srcOrd="1" destOrd="0" presId="urn:microsoft.com/office/officeart/2005/8/layout/process4"/>
    <dgm:cxn modelId="{9AB50E21-BF64-D84D-9165-29941E173F3F}" type="presParOf" srcId="{054F4AFA-A6C1-CA42-8DE3-D2E59436F078}" destId="{072D9B55-C88D-B34F-81A8-30B9AD29C155}" srcOrd="0" destOrd="0" presId="urn:microsoft.com/office/officeart/2005/8/layout/process4"/>
    <dgm:cxn modelId="{AF88F35F-7370-BE4B-A894-A30E9DB61A9B}" type="presParOf" srcId="{072D9B55-C88D-B34F-81A8-30B9AD29C155}" destId="{95D7F42C-A955-8245-91BA-94F09B54A974}" srcOrd="0" destOrd="0" presId="urn:microsoft.com/office/officeart/2005/8/layout/process4"/>
    <dgm:cxn modelId="{3181C46A-FD86-C946-AD17-1DD852DB9C4C}" type="presParOf" srcId="{072D9B55-C88D-B34F-81A8-30B9AD29C155}" destId="{D51ACE3C-D87C-EB4A-ADE7-2D243F1C6947}" srcOrd="1" destOrd="0" presId="urn:microsoft.com/office/officeart/2005/8/layout/process4"/>
    <dgm:cxn modelId="{D53B47F9-1F84-664F-B8D7-63E2AA994BFA}" type="presParOf" srcId="{072D9B55-C88D-B34F-81A8-30B9AD29C155}" destId="{52166401-34A7-EE44-ABA2-8F321D49E7AC}" srcOrd="2" destOrd="0" presId="urn:microsoft.com/office/officeart/2005/8/layout/process4"/>
    <dgm:cxn modelId="{9C2B8C3D-DE44-6E42-8DD5-F351483ECFA1}" type="presParOf" srcId="{52166401-34A7-EE44-ABA2-8F321D49E7AC}" destId="{9BDB39A2-3F52-DA4A-91B8-614D3B1B4B58}" srcOrd="0" destOrd="0" presId="urn:microsoft.com/office/officeart/2005/8/layout/process4"/>
    <dgm:cxn modelId="{D84CF99B-C36C-2944-9B10-24127E6FE1EC}" type="presParOf" srcId="{52166401-34A7-EE44-ABA2-8F321D49E7AC}" destId="{910F6919-B8A5-8D49-BBD6-60A4D7A7F340}" srcOrd="1" destOrd="0" presId="urn:microsoft.com/office/officeart/2005/8/layout/process4"/>
    <dgm:cxn modelId="{83D0B955-D8F4-0749-9085-A50DE548FAE9}" type="presParOf" srcId="{054F4AFA-A6C1-CA42-8DE3-D2E59436F078}" destId="{2AFD724F-4C78-9D4C-ACB6-5CAC0B931CAF}" srcOrd="1" destOrd="0" presId="urn:microsoft.com/office/officeart/2005/8/layout/process4"/>
    <dgm:cxn modelId="{83FC07BB-7494-E24D-8E11-B92C66E9F5FD}" type="presParOf" srcId="{054F4AFA-A6C1-CA42-8DE3-D2E59436F078}" destId="{310CB549-ADB8-754E-85B7-695C5CFDFD91}" srcOrd="2" destOrd="0" presId="urn:microsoft.com/office/officeart/2005/8/layout/process4"/>
    <dgm:cxn modelId="{C4E16CAE-BBDC-6A44-BEB6-82F996DF4484}" type="presParOf" srcId="{310CB549-ADB8-754E-85B7-695C5CFDFD91}" destId="{2A7DC2F3-8D25-9346-92AB-6B94E81D1C1C}" srcOrd="0" destOrd="0" presId="urn:microsoft.com/office/officeart/2005/8/layout/process4"/>
    <dgm:cxn modelId="{0C1CF898-5015-D846-AA86-5A916874456F}" type="presParOf" srcId="{310CB549-ADB8-754E-85B7-695C5CFDFD91}" destId="{1F10BD1C-D3B7-234E-8032-2D974C8F3A7C}" srcOrd="1" destOrd="0" presId="urn:microsoft.com/office/officeart/2005/8/layout/process4"/>
    <dgm:cxn modelId="{FBC47D40-7029-8240-B8B7-1D48673E220B}" type="presParOf" srcId="{310CB549-ADB8-754E-85B7-695C5CFDFD91}" destId="{78C90EDA-549F-B942-ABDB-AE846B295494}" srcOrd="2" destOrd="0" presId="urn:microsoft.com/office/officeart/2005/8/layout/process4"/>
    <dgm:cxn modelId="{E6F83E6A-C701-C74D-B729-CD597BE371CB}" type="presParOf" srcId="{78C90EDA-549F-B942-ABDB-AE846B295494}" destId="{C36A171C-1E73-684B-B81F-0B6C84B3B0DE}" srcOrd="0" destOrd="0" presId="urn:microsoft.com/office/officeart/2005/8/layout/process4"/>
    <dgm:cxn modelId="{0BD4CB1F-9A92-2840-A713-DB14779E8D55}" type="presParOf" srcId="{78C90EDA-549F-B942-ABDB-AE846B295494}" destId="{E2898227-3689-2843-9ABE-535739F5D376}" srcOrd="1" destOrd="0" presId="urn:microsoft.com/office/officeart/2005/8/layout/process4"/>
    <dgm:cxn modelId="{CEF3720C-3256-3A49-B3F6-7F880213371B}" type="presParOf" srcId="{054F4AFA-A6C1-CA42-8DE3-D2E59436F078}" destId="{CAF5A0B5-D462-CB4C-AE8B-97CC66D13C80}" srcOrd="3" destOrd="0" presId="urn:microsoft.com/office/officeart/2005/8/layout/process4"/>
    <dgm:cxn modelId="{6E229E28-305C-D943-9762-952896BBE04A}" type="presParOf" srcId="{054F4AFA-A6C1-CA42-8DE3-D2E59436F078}" destId="{13C06838-9527-9B49-A73F-1824C7C3FB98}" srcOrd="4" destOrd="0" presId="urn:microsoft.com/office/officeart/2005/8/layout/process4"/>
    <dgm:cxn modelId="{30AE62AA-478D-F94E-B985-10F7E76E2431}" type="presParOf" srcId="{13C06838-9527-9B49-A73F-1824C7C3FB98}" destId="{64A3EA8B-99A2-6145-B617-22ACF14FE279}" srcOrd="0" destOrd="0" presId="urn:microsoft.com/office/officeart/2005/8/layout/process4"/>
    <dgm:cxn modelId="{C3264059-BC37-4B48-92F3-B754C0C15B5E}" type="presParOf" srcId="{13C06838-9527-9B49-A73F-1824C7C3FB98}" destId="{B02E0696-F84C-7746-9E33-DD71B43D24AF}" srcOrd="1" destOrd="0" presId="urn:microsoft.com/office/officeart/2005/8/layout/process4"/>
    <dgm:cxn modelId="{C4092F50-A922-9546-A2FE-7DFF1C724B9C}" type="presParOf" srcId="{13C06838-9527-9B49-A73F-1824C7C3FB98}" destId="{95382C0A-B319-7145-A218-BC9C5075BDF3}" srcOrd="2" destOrd="0" presId="urn:microsoft.com/office/officeart/2005/8/layout/process4"/>
    <dgm:cxn modelId="{D437115B-C8EC-374C-BF97-1BB6A645D264}" type="presParOf" srcId="{95382C0A-B319-7145-A218-BC9C5075BDF3}" destId="{93EA54B7-C0BC-9D4C-BD74-8B63E7951BF0}" srcOrd="0"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488559-A2B9-F249-8C4E-FA5861FE03D8}" type="doc">
      <dgm:prSet loTypeId="urn:microsoft.com/office/officeart/2005/8/layout/process4" loCatId="process" qsTypeId="urn:microsoft.com/office/officeart/2005/8/quickstyle/simple4" qsCatId="simple" csTypeId="urn:microsoft.com/office/officeart/2005/8/colors/colorful1" csCatId="colorful" phldr="1"/>
      <dgm:spPr/>
      <dgm:t>
        <a:bodyPr/>
        <a:lstStyle/>
        <a:p>
          <a:endParaRPr lang="es-ES_tradnl"/>
        </a:p>
      </dgm:t>
    </dgm:pt>
    <dgm:pt modelId="{646E16B0-E09B-C349-B12C-BC25051B6B8B}">
      <dgm:prSet phldrT="[Texto]"/>
      <dgm:spPr/>
      <dgm:t>
        <a:bodyPr/>
        <a:lstStyle/>
        <a:p>
          <a:r>
            <a:rPr lang="es-ES_tradnl" dirty="0" smtClean="0"/>
            <a:t>EL ALUMNO PROPONE </a:t>
          </a:r>
          <a:endParaRPr lang="es-ES_tradnl" dirty="0"/>
        </a:p>
      </dgm:t>
    </dgm:pt>
    <dgm:pt modelId="{DC612578-3C38-AB4B-8281-C5608DCA4F9A}" type="parTrans" cxnId="{64F8213F-F9F1-6B41-A308-DF27A644A6B0}">
      <dgm:prSet/>
      <dgm:spPr/>
      <dgm:t>
        <a:bodyPr/>
        <a:lstStyle/>
        <a:p>
          <a:endParaRPr lang="es-ES_tradnl"/>
        </a:p>
      </dgm:t>
    </dgm:pt>
    <dgm:pt modelId="{0F42B89E-5E3B-5845-B42E-D0010CE24E35}" type="sibTrans" cxnId="{64F8213F-F9F1-6B41-A308-DF27A644A6B0}">
      <dgm:prSet/>
      <dgm:spPr/>
      <dgm:t>
        <a:bodyPr/>
        <a:lstStyle/>
        <a:p>
          <a:endParaRPr lang="es-ES_tradnl"/>
        </a:p>
      </dgm:t>
    </dgm:pt>
    <dgm:pt modelId="{DF436A4A-6CEA-7A4D-9CFA-2297E7E4B622}">
      <dgm:prSet phldrT="[Texto]"/>
      <dgm:spPr/>
      <dgm:t>
        <a:bodyPr/>
        <a:lstStyle/>
        <a:p>
          <a:r>
            <a:rPr lang="es-ES_tradnl" dirty="0" smtClean="0"/>
            <a:t>Posible explicación</a:t>
          </a:r>
          <a:endParaRPr lang="es-ES_tradnl" dirty="0"/>
        </a:p>
      </dgm:t>
    </dgm:pt>
    <dgm:pt modelId="{88F67793-EEE2-7E47-964C-C46B83AE1020}" type="parTrans" cxnId="{9377D323-CE7B-0547-9575-5A3AAAD8587C}">
      <dgm:prSet/>
      <dgm:spPr/>
      <dgm:t>
        <a:bodyPr/>
        <a:lstStyle/>
        <a:p>
          <a:endParaRPr lang="es-ES_tradnl"/>
        </a:p>
      </dgm:t>
    </dgm:pt>
    <dgm:pt modelId="{B583FB80-8532-F947-AF0D-F50AEECD918E}" type="sibTrans" cxnId="{9377D323-CE7B-0547-9575-5A3AAAD8587C}">
      <dgm:prSet/>
      <dgm:spPr/>
      <dgm:t>
        <a:bodyPr/>
        <a:lstStyle/>
        <a:p>
          <a:endParaRPr lang="es-ES_tradnl"/>
        </a:p>
      </dgm:t>
    </dgm:pt>
    <dgm:pt modelId="{4C852488-836B-C24D-A138-6F56AEC1B785}">
      <dgm:prSet phldrT="[Texto]"/>
      <dgm:spPr/>
      <dgm:t>
        <a:bodyPr/>
        <a:lstStyle/>
        <a:p>
          <a:r>
            <a:rPr lang="es-ES_tradnl" dirty="0" smtClean="0"/>
            <a:t>Explicación fundada en evidencia</a:t>
          </a:r>
          <a:endParaRPr lang="es-ES_tradnl" dirty="0"/>
        </a:p>
      </dgm:t>
    </dgm:pt>
    <dgm:pt modelId="{CC213E5A-BC11-CB49-892E-16A678E2F968}" type="parTrans" cxnId="{DEC3C5C2-F49C-B24D-A875-4499E13062A5}">
      <dgm:prSet/>
      <dgm:spPr/>
      <dgm:t>
        <a:bodyPr/>
        <a:lstStyle/>
        <a:p>
          <a:endParaRPr lang="es-ES_tradnl"/>
        </a:p>
      </dgm:t>
    </dgm:pt>
    <dgm:pt modelId="{F2920F6A-8293-0542-A729-BE973742C015}" type="sibTrans" cxnId="{DEC3C5C2-F49C-B24D-A875-4499E13062A5}">
      <dgm:prSet/>
      <dgm:spPr/>
      <dgm:t>
        <a:bodyPr/>
        <a:lstStyle/>
        <a:p>
          <a:endParaRPr lang="es-ES_tradnl"/>
        </a:p>
      </dgm:t>
    </dgm:pt>
    <dgm:pt modelId="{29F61136-9D45-5643-B907-579815CA695A}">
      <dgm:prSet phldrT="[Texto]"/>
      <dgm:spPr/>
      <dgm:t>
        <a:bodyPr/>
        <a:lstStyle/>
        <a:p>
          <a:r>
            <a:rPr lang="es-ES_tradnl" dirty="0" smtClean="0"/>
            <a:t>EXPOSICIÓN</a:t>
          </a:r>
          <a:endParaRPr lang="es-ES_tradnl" dirty="0"/>
        </a:p>
      </dgm:t>
    </dgm:pt>
    <dgm:pt modelId="{E14E6370-4A4C-D145-BAC5-CBD733727672}" type="parTrans" cxnId="{416415E0-1378-E44F-9F1D-63C819EE1D98}">
      <dgm:prSet/>
      <dgm:spPr/>
      <dgm:t>
        <a:bodyPr/>
        <a:lstStyle/>
        <a:p>
          <a:endParaRPr lang="es-ES_tradnl"/>
        </a:p>
      </dgm:t>
    </dgm:pt>
    <dgm:pt modelId="{BCAD8C6E-4844-5149-A513-E097FBB827C3}" type="sibTrans" cxnId="{416415E0-1378-E44F-9F1D-63C819EE1D98}">
      <dgm:prSet/>
      <dgm:spPr/>
      <dgm:t>
        <a:bodyPr/>
        <a:lstStyle/>
        <a:p>
          <a:endParaRPr lang="es-ES_tradnl"/>
        </a:p>
      </dgm:t>
    </dgm:pt>
    <dgm:pt modelId="{27A2BCC5-9EF1-DD4F-A5CC-9153B7FFEAEC}">
      <dgm:prSet phldrT="[Texto]"/>
      <dgm:spPr/>
      <dgm:t>
        <a:bodyPr/>
        <a:lstStyle/>
        <a:p>
          <a:r>
            <a:rPr lang="es-ES_tradnl" dirty="0" smtClean="0"/>
            <a:t>Debate basado en argumentos</a:t>
          </a:r>
          <a:endParaRPr lang="es-ES_tradnl" dirty="0"/>
        </a:p>
      </dgm:t>
    </dgm:pt>
    <dgm:pt modelId="{220A4D47-B81B-8340-BC4D-5A5C11D7056C}" type="parTrans" cxnId="{878658A6-06D0-B54A-88AD-48DDA5ED1EEA}">
      <dgm:prSet/>
      <dgm:spPr/>
      <dgm:t>
        <a:bodyPr/>
        <a:lstStyle/>
        <a:p>
          <a:endParaRPr lang="es-ES_tradnl"/>
        </a:p>
      </dgm:t>
    </dgm:pt>
    <dgm:pt modelId="{E5ACD5BE-70D3-7149-9DB1-98BBDC53BD01}" type="sibTrans" cxnId="{878658A6-06D0-B54A-88AD-48DDA5ED1EEA}">
      <dgm:prSet/>
      <dgm:spPr/>
      <dgm:t>
        <a:bodyPr/>
        <a:lstStyle/>
        <a:p>
          <a:endParaRPr lang="es-ES_tradnl"/>
        </a:p>
      </dgm:t>
    </dgm:pt>
    <dgm:pt modelId="{717690FD-9B03-3A48-B97C-C5FE627F1EDC}" type="pres">
      <dgm:prSet presAssocID="{EB488559-A2B9-F249-8C4E-FA5861FE03D8}" presName="Name0" presStyleCnt="0">
        <dgm:presLayoutVars>
          <dgm:dir/>
          <dgm:animLvl val="lvl"/>
          <dgm:resizeHandles val="exact"/>
        </dgm:presLayoutVars>
      </dgm:prSet>
      <dgm:spPr/>
      <dgm:t>
        <a:bodyPr/>
        <a:lstStyle/>
        <a:p>
          <a:endParaRPr lang="es-ES_tradnl"/>
        </a:p>
      </dgm:t>
    </dgm:pt>
    <dgm:pt modelId="{77BE3DD9-E9EC-2C4F-BD97-EC500855AE99}" type="pres">
      <dgm:prSet presAssocID="{29F61136-9D45-5643-B907-579815CA695A}" presName="boxAndChildren" presStyleCnt="0"/>
      <dgm:spPr/>
      <dgm:t>
        <a:bodyPr/>
        <a:lstStyle/>
        <a:p>
          <a:endParaRPr lang="es-ES_tradnl"/>
        </a:p>
      </dgm:t>
    </dgm:pt>
    <dgm:pt modelId="{98515039-9CF4-8143-92FB-5C4890C17725}" type="pres">
      <dgm:prSet presAssocID="{29F61136-9D45-5643-B907-579815CA695A}" presName="parentTextBox" presStyleLbl="node1" presStyleIdx="0" presStyleCnt="2"/>
      <dgm:spPr/>
      <dgm:t>
        <a:bodyPr/>
        <a:lstStyle/>
        <a:p>
          <a:endParaRPr lang="es-ES_tradnl"/>
        </a:p>
      </dgm:t>
    </dgm:pt>
    <dgm:pt modelId="{87BCBFD2-8A21-FF43-A6E8-0142997874E8}" type="pres">
      <dgm:prSet presAssocID="{29F61136-9D45-5643-B907-579815CA695A}" presName="entireBox" presStyleLbl="node1" presStyleIdx="0" presStyleCnt="2"/>
      <dgm:spPr/>
      <dgm:t>
        <a:bodyPr/>
        <a:lstStyle/>
        <a:p>
          <a:endParaRPr lang="es-ES_tradnl"/>
        </a:p>
      </dgm:t>
    </dgm:pt>
    <dgm:pt modelId="{13926F8C-3F14-9742-A518-C756F3FEB181}" type="pres">
      <dgm:prSet presAssocID="{29F61136-9D45-5643-B907-579815CA695A}" presName="descendantBox" presStyleCnt="0"/>
      <dgm:spPr/>
      <dgm:t>
        <a:bodyPr/>
        <a:lstStyle/>
        <a:p>
          <a:endParaRPr lang="es-ES_tradnl"/>
        </a:p>
      </dgm:t>
    </dgm:pt>
    <dgm:pt modelId="{89FAF2CD-0566-BA4C-B8EB-CD4AD11F194E}" type="pres">
      <dgm:prSet presAssocID="{27A2BCC5-9EF1-DD4F-A5CC-9153B7FFEAEC}" presName="childTextBox" presStyleLbl="fgAccFollowNode1" presStyleIdx="0" presStyleCnt="3">
        <dgm:presLayoutVars>
          <dgm:bulletEnabled val="1"/>
        </dgm:presLayoutVars>
      </dgm:prSet>
      <dgm:spPr/>
      <dgm:t>
        <a:bodyPr/>
        <a:lstStyle/>
        <a:p>
          <a:endParaRPr lang="es-ES_tradnl"/>
        </a:p>
      </dgm:t>
    </dgm:pt>
    <dgm:pt modelId="{E687A3C0-DE36-8B4D-BAAC-BC45448EB738}" type="pres">
      <dgm:prSet presAssocID="{0F42B89E-5E3B-5845-B42E-D0010CE24E35}" presName="sp" presStyleCnt="0"/>
      <dgm:spPr/>
      <dgm:t>
        <a:bodyPr/>
        <a:lstStyle/>
        <a:p>
          <a:endParaRPr lang="es-ES_tradnl"/>
        </a:p>
      </dgm:t>
    </dgm:pt>
    <dgm:pt modelId="{340785A4-FE00-8A40-AF42-E67567BE4B11}" type="pres">
      <dgm:prSet presAssocID="{646E16B0-E09B-C349-B12C-BC25051B6B8B}" presName="arrowAndChildren" presStyleCnt="0"/>
      <dgm:spPr/>
      <dgm:t>
        <a:bodyPr/>
        <a:lstStyle/>
        <a:p>
          <a:endParaRPr lang="es-ES_tradnl"/>
        </a:p>
      </dgm:t>
    </dgm:pt>
    <dgm:pt modelId="{C0D99575-1F95-D34E-9CDD-92CD9850D5D7}" type="pres">
      <dgm:prSet presAssocID="{646E16B0-E09B-C349-B12C-BC25051B6B8B}" presName="parentTextArrow" presStyleLbl="node1" presStyleIdx="0" presStyleCnt="2"/>
      <dgm:spPr/>
      <dgm:t>
        <a:bodyPr/>
        <a:lstStyle/>
        <a:p>
          <a:endParaRPr lang="es-ES_tradnl"/>
        </a:p>
      </dgm:t>
    </dgm:pt>
    <dgm:pt modelId="{D65A8AE8-D756-1549-A70F-8E9FE3699D55}" type="pres">
      <dgm:prSet presAssocID="{646E16B0-E09B-C349-B12C-BC25051B6B8B}" presName="arrow" presStyleLbl="node1" presStyleIdx="1" presStyleCnt="2"/>
      <dgm:spPr/>
      <dgm:t>
        <a:bodyPr/>
        <a:lstStyle/>
        <a:p>
          <a:endParaRPr lang="es-ES_tradnl"/>
        </a:p>
      </dgm:t>
    </dgm:pt>
    <dgm:pt modelId="{C3B81F17-7D0E-E643-B720-7357B8E3E138}" type="pres">
      <dgm:prSet presAssocID="{646E16B0-E09B-C349-B12C-BC25051B6B8B}" presName="descendantArrow" presStyleCnt="0"/>
      <dgm:spPr/>
      <dgm:t>
        <a:bodyPr/>
        <a:lstStyle/>
        <a:p>
          <a:endParaRPr lang="es-ES_tradnl"/>
        </a:p>
      </dgm:t>
    </dgm:pt>
    <dgm:pt modelId="{F7213413-74A5-B74A-A62B-525FB9169CF8}" type="pres">
      <dgm:prSet presAssocID="{DF436A4A-6CEA-7A4D-9CFA-2297E7E4B622}" presName="childTextArrow" presStyleLbl="fgAccFollowNode1" presStyleIdx="1" presStyleCnt="3">
        <dgm:presLayoutVars>
          <dgm:bulletEnabled val="1"/>
        </dgm:presLayoutVars>
      </dgm:prSet>
      <dgm:spPr/>
      <dgm:t>
        <a:bodyPr/>
        <a:lstStyle/>
        <a:p>
          <a:endParaRPr lang="es-ES_tradnl"/>
        </a:p>
      </dgm:t>
    </dgm:pt>
    <dgm:pt modelId="{D0DD8610-BBDD-F54F-9C50-E9E4C7E0CDCD}" type="pres">
      <dgm:prSet presAssocID="{4C852488-836B-C24D-A138-6F56AEC1B785}" presName="childTextArrow" presStyleLbl="fgAccFollowNode1" presStyleIdx="2" presStyleCnt="3">
        <dgm:presLayoutVars>
          <dgm:bulletEnabled val="1"/>
        </dgm:presLayoutVars>
      </dgm:prSet>
      <dgm:spPr/>
      <dgm:t>
        <a:bodyPr/>
        <a:lstStyle/>
        <a:p>
          <a:endParaRPr lang="es-ES_tradnl"/>
        </a:p>
      </dgm:t>
    </dgm:pt>
  </dgm:ptLst>
  <dgm:cxnLst>
    <dgm:cxn modelId="{97AB7FBE-F804-7242-80EF-9E4D0CC4EDC0}" type="presOf" srcId="{646E16B0-E09B-C349-B12C-BC25051B6B8B}" destId="{D65A8AE8-D756-1549-A70F-8E9FE3699D55}" srcOrd="1" destOrd="0" presId="urn:microsoft.com/office/officeart/2005/8/layout/process4"/>
    <dgm:cxn modelId="{DEC3C5C2-F49C-B24D-A875-4499E13062A5}" srcId="{646E16B0-E09B-C349-B12C-BC25051B6B8B}" destId="{4C852488-836B-C24D-A138-6F56AEC1B785}" srcOrd="1" destOrd="0" parTransId="{CC213E5A-BC11-CB49-892E-16A678E2F968}" sibTransId="{F2920F6A-8293-0542-A729-BE973742C015}"/>
    <dgm:cxn modelId="{9377D323-CE7B-0547-9575-5A3AAAD8587C}" srcId="{646E16B0-E09B-C349-B12C-BC25051B6B8B}" destId="{DF436A4A-6CEA-7A4D-9CFA-2297E7E4B622}" srcOrd="0" destOrd="0" parTransId="{88F67793-EEE2-7E47-964C-C46B83AE1020}" sibTransId="{B583FB80-8532-F947-AF0D-F50AEECD918E}"/>
    <dgm:cxn modelId="{4E42B3C3-5EA0-3F43-9F1B-873090EB6978}" type="presOf" srcId="{EB488559-A2B9-F249-8C4E-FA5861FE03D8}" destId="{717690FD-9B03-3A48-B97C-C5FE627F1EDC}" srcOrd="0" destOrd="0" presId="urn:microsoft.com/office/officeart/2005/8/layout/process4"/>
    <dgm:cxn modelId="{4727571D-2353-6148-A07E-71CAD6DE3F65}" type="presOf" srcId="{4C852488-836B-C24D-A138-6F56AEC1B785}" destId="{D0DD8610-BBDD-F54F-9C50-E9E4C7E0CDCD}" srcOrd="0" destOrd="0" presId="urn:microsoft.com/office/officeart/2005/8/layout/process4"/>
    <dgm:cxn modelId="{1302CE4E-0A3F-E046-9A05-E063C4E9320A}" type="presOf" srcId="{DF436A4A-6CEA-7A4D-9CFA-2297E7E4B622}" destId="{F7213413-74A5-B74A-A62B-525FB9169CF8}" srcOrd="0" destOrd="0" presId="urn:microsoft.com/office/officeart/2005/8/layout/process4"/>
    <dgm:cxn modelId="{035C306A-696A-8749-86ED-FDD6D9D3CC22}" type="presOf" srcId="{27A2BCC5-9EF1-DD4F-A5CC-9153B7FFEAEC}" destId="{89FAF2CD-0566-BA4C-B8EB-CD4AD11F194E}" srcOrd="0" destOrd="0" presId="urn:microsoft.com/office/officeart/2005/8/layout/process4"/>
    <dgm:cxn modelId="{64F8213F-F9F1-6B41-A308-DF27A644A6B0}" srcId="{EB488559-A2B9-F249-8C4E-FA5861FE03D8}" destId="{646E16B0-E09B-C349-B12C-BC25051B6B8B}" srcOrd="0" destOrd="0" parTransId="{DC612578-3C38-AB4B-8281-C5608DCA4F9A}" sibTransId="{0F42B89E-5E3B-5845-B42E-D0010CE24E35}"/>
    <dgm:cxn modelId="{878658A6-06D0-B54A-88AD-48DDA5ED1EEA}" srcId="{29F61136-9D45-5643-B907-579815CA695A}" destId="{27A2BCC5-9EF1-DD4F-A5CC-9153B7FFEAEC}" srcOrd="0" destOrd="0" parTransId="{220A4D47-B81B-8340-BC4D-5A5C11D7056C}" sibTransId="{E5ACD5BE-70D3-7149-9DB1-98BBDC53BD01}"/>
    <dgm:cxn modelId="{C0428AAB-5D0E-2743-81D2-7F61E150D6AD}" type="presOf" srcId="{29F61136-9D45-5643-B907-579815CA695A}" destId="{87BCBFD2-8A21-FF43-A6E8-0142997874E8}" srcOrd="1" destOrd="0" presId="urn:microsoft.com/office/officeart/2005/8/layout/process4"/>
    <dgm:cxn modelId="{780EEAF9-7729-0B40-81D1-DA55D5E15B96}" type="presOf" srcId="{29F61136-9D45-5643-B907-579815CA695A}" destId="{98515039-9CF4-8143-92FB-5C4890C17725}" srcOrd="0" destOrd="0" presId="urn:microsoft.com/office/officeart/2005/8/layout/process4"/>
    <dgm:cxn modelId="{416415E0-1378-E44F-9F1D-63C819EE1D98}" srcId="{EB488559-A2B9-F249-8C4E-FA5861FE03D8}" destId="{29F61136-9D45-5643-B907-579815CA695A}" srcOrd="1" destOrd="0" parTransId="{E14E6370-4A4C-D145-BAC5-CBD733727672}" sibTransId="{BCAD8C6E-4844-5149-A513-E097FBB827C3}"/>
    <dgm:cxn modelId="{D1CAC936-1A8A-8741-86C0-76FE811AFCB0}" type="presOf" srcId="{646E16B0-E09B-C349-B12C-BC25051B6B8B}" destId="{C0D99575-1F95-D34E-9CDD-92CD9850D5D7}" srcOrd="0" destOrd="0" presId="urn:microsoft.com/office/officeart/2005/8/layout/process4"/>
    <dgm:cxn modelId="{27444B23-ACFD-B348-AE6E-156B0CAA8665}" type="presParOf" srcId="{717690FD-9B03-3A48-B97C-C5FE627F1EDC}" destId="{77BE3DD9-E9EC-2C4F-BD97-EC500855AE99}" srcOrd="0" destOrd="0" presId="urn:microsoft.com/office/officeart/2005/8/layout/process4"/>
    <dgm:cxn modelId="{5BCD315B-400A-3541-96DE-C7F987299D24}" type="presParOf" srcId="{77BE3DD9-E9EC-2C4F-BD97-EC500855AE99}" destId="{98515039-9CF4-8143-92FB-5C4890C17725}" srcOrd="0" destOrd="0" presId="urn:microsoft.com/office/officeart/2005/8/layout/process4"/>
    <dgm:cxn modelId="{30BBF356-55E1-7548-9BF6-3D3FAA45410A}" type="presParOf" srcId="{77BE3DD9-E9EC-2C4F-BD97-EC500855AE99}" destId="{87BCBFD2-8A21-FF43-A6E8-0142997874E8}" srcOrd="1" destOrd="0" presId="urn:microsoft.com/office/officeart/2005/8/layout/process4"/>
    <dgm:cxn modelId="{61147626-3B72-784D-A709-0A0625DE5F38}" type="presParOf" srcId="{77BE3DD9-E9EC-2C4F-BD97-EC500855AE99}" destId="{13926F8C-3F14-9742-A518-C756F3FEB181}" srcOrd="2" destOrd="0" presId="urn:microsoft.com/office/officeart/2005/8/layout/process4"/>
    <dgm:cxn modelId="{C9E2A17B-E163-AA4E-B4BB-8707BB960EDC}" type="presParOf" srcId="{13926F8C-3F14-9742-A518-C756F3FEB181}" destId="{89FAF2CD-0566-BA4C-B8EB-CD4AD11F194E}" srcOrd="0" destOrd="0" presId="urn:microsoft.com/office/officeart/2005/8/layout/process4"/>
    <dgm:cxn modelId="{8FEEBA3C-5913-B647-B2A4-35841A546F3B}" type="presParOf" srcId="{717690FD-9B03-3A48-B97C-C5FE627F1EDC}" destId="{E687A3C0-DE36-8B4D-BAAC-BC45448EB738}" srcOrd="1" destOrd="0" presId="urn:microsoft.com/office/officeart/2005/8/layout/process4"/>
    <dgm:cxn modelId="{1E950926-00CB-0B49-BBFA-0A6651D75686}" type="presParOf" srcId="{717690FD-9B03-3A48-B97C-C5FE627F1EDC}" destId="{340785A4-FE00-8A40-AF42-E67567BE4B11}" srcOrd="2" destOrd="0" presId="urn:microsoft.com/office/officeart/2005/8/layout/process4"/>
    <dgm:cxn modelId="{FC5C4242-1421-9B43-AA77-760B9C16323E}" type="presParOf" srcId="{340785A4-FE00-8A40-AF42-E67567BE4B11}" destId="{C0D99575-1F95-D34E-9CDD-92CD9850D5D7}" srcOrd="0" destOrd="0" presId="urn:microsoft.com/office/officeart/2005/8/layout/process4"/>
    <dgm:cxn modelId="{BDE4E0CA-2CF4-4E4E-9E4E-78C3DECAA353}" type="presParOf" srcId="{340785A4-FE00-8A40-AF42-E67567BE4B11}" destId="{D65A8AE8-D756-1549-A70F-8E9FE3699D55}" srcOrd="1" destOrd="0" presId="urn:microsoft.com/office/officeart/2005/8/layout/process4"/>
    <dgm:cxn modelId="{BF796C16-7D5E-A64D-9328-5E634827742B}" type="presParOf" srcId="{340785A4-FE00-8A40-AF42-E67567BE4B11}" destId="{C3B81F17-7D0E-E643-B720-7357B8E3E138}" srcOrd="2" destOrd="0" presId="urn:microsoft.com/office/officeart/2005/8/layout/process4"/>
    <dgm:cxn modelId="{B7FBC839-2021-4C47-BC0E-697E2DAFB832}" type="presParOf" srcId="{C3B81F17-7D0E-E643-B720-7357B8E3E138}" destId="{F7213413-74A5-B74A-A62B-525FB9169CF8}" srcOrd="0" destOrd="0" presId="urn:microsoft.com/office/officeart/2005/8/layout/process4"/>
    <dgm:cxn modelId="{1EA2A8AE-7708-0341-94E8-C5F382481E02}" type="presParOf" srcId="{C3B81F17-7D0E-E643-B720-7357B8E3E138}" destId="{D0DD8610-BBDD-F54F-9C50-E9E4C7E0CDCD}" srcOrd="1"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6172DE8-EAD1-F041-9DEE-36898C49C058}">
      <dsp:nvSpPr>
        <dsp:cNvPr id="0" name=""/>
        <dsp:cNvSpPr/>
      </dsp:nvSpPr>
      <dsp:spPr>
        <a:xfrm>
          <a:off x="0" y="5162378"/>
          <a:ext cx="12192000" cy="1694407"/>
        </a:xfrm>
        <a:prstGeom prst="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S_tradnl" sz="3200" kern="1200" dirty="0" smtClean="0"/>
            <a:t>DEFINIR PREGUNTAS ESENCIALES</a:t>
          </a:r>
          <a:endParaRPr lang="es-ES_tradnl" sz="3200" kern="1200" dirty="0"/>
        </a:p>
      </dsp:txBody>
      <dsp:txXfrm>
        <a:off x="0" y="5162378"/>
        <a:ext cx="12192000" cy="914980"/>
      </dsp:txXfrm>
    </dsp:sp>
    <dsp:sp modelId="{6EA05B44-B735-4C4E-96AE-E4517CA6F4F1}">
      <dsp:nvSpPr>
        <dsp:cNvPr id="0" name=""/>
        <dsp:cNvSpPr/>
      </dsp:nvSpPr>
      <dsp:spPr>
        <a:xfrm>
          <a:off x="0" y="6043470"/>
          <a:ext cx="3047999" cy="779427"/>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s-MX" sz="1500" kern="1200" dirty="0" smtClean="0"/>
            <a:t>¿Por qué surge la máquina de vapor?</a:t>
          </a:r>
          <a:endParaRPr lang="es-ES_tradnl" sz="1500" kern="1200" dirty="0"/>
        </a:p>
      </dsp:txBody>
      <dsp:txXfrm>
        <a:off x="0" y="6043470"/>
        <a:ext cx="3047999" cy="779427"/>
      </dsp:txXfrm>
    </dsp:sp>
    <dsp:sp modelId="{81F08E43-F0A2-9C4A-8C36-750349191A96}">
      <dsp:nvSpPr>
        <dsp:cNvPr id="0" name=""/>
        <dsp:cNvSpPr/>
      </dsp:nvSpPr>
      <dsp:spPr>
        <a:xfrm>
          <a:off x="3048000" y="6043470"/>
          <a:ext cx="3047999" cy="779427"/>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s-MX" sz="1500" kern="1200" dirty="0" smtClean="0"/>
            <a:t>¿</a:t>
          </a:r>
          <a:r>
            <a:rPr lang="es-ES_tradnl" sz="1500" kern="1200" dirty="0" smtClean="0"/>
            <a:t>¿Qué semejanzas y diferencias laborales encuentras en el siglo XVIII y el XXI?</a:t>
          </a:r>
          <a:endParaRPr lang="es-ES_tradnl" sz="1500" kern="1200" dirty="0"/>
        </a:p>
      </dsp:txBody>
      <dsp:txXfrm>
        <a:off x="3048000" y="6043470"/>
        <a:ext cx="3047999" cy="779427"/>
      </dsp:txXfrm>
    </dsp:sp>
    <dsp:sp modelId="{1E0F9B81-C223-E548-A4CC-8F3DF5D6D2C6}">
      <dsp:nvSpPr>
        <dsp:cNvPr id="0" name=""/>
        <dsp:cNvSpPr/>
      </dsp:nvSpPr>
      <dsp:spPr>
        <a:xfrm>
          <a:off x="6096000" y="6043470"/>
          <a:ext cx="3047999" cy="779427"/>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s-ES_tradnl" sz="1500" kern="1200" dirty="0" smtClean="0"/>
            <a:t>¿Cómo estructuro correctamente un argumento?</a:t>
          </a:r>
          <a:r>
            <a:rPr lang="es-MX" sz="1500" kern="1200" dirty="0" smtClean="0"/>
            <a:t>?</a:t>
          </a:r>
          <a:endParaRPr lang="es-ES_tradnl" sz="1500" kern="1200" dirty="0"/>
        </a:p>
      </dsp:txBody>
      <dsp:txXfrm>
        <a:off x="6096000" y="6043470"/>
        <a:ext cx="3047999" cy="779427"/>
      </dsp:txXfrm>
    </dsp:sp>
    <dsp:sp modelId="{D75A70BD-41ED-9F4F-9893-972AE180590F}">
      <dsp:nvSpPr>
        <dsp:cNvPr id="0" name=""/>
        <dsp:cNvSpPr/>
      </dsp:nvSpPr>
      <dsp:spPr>
        <a:xfrm>
          <a:off x="9144000" y="6043470"/>
          <a:ext cx="3047999" cy="779427"/>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s-ES_tradnl" sz="1500" kern="1200" dirty="0" smtClean="0"/>
            <a:t>¿Cuál es el concepto de trabajo y de eficiencia en el siglo XVIII y XXI  desde el punto de vista científico?</a:t>
          </a:r>
          <a:endParaRPr lang="es-ES_tradnl" sz="1500" kern="1200" dirty="0"/>
        </a:p>
      </dsp:txBody>
      <dsp:txXfrm>
        <a:off x="9144000" y="6043470"/>
        <a:ext cx="3047999" cy="779427"/>
      </dsp:txXfrm>
    </dsp:sp>
    <dsp:sp modelId="{E72DC1A7-0454-AD44-B3C2-9DEE475AFC5F}">
      <dsp:nvSpPr>
        <dsp:cNvPr id="0" name=""/>
        <dsp:cNvSpPr/>
      </dsp:nvSpPr>
      <dsp:spPr>
        <a:xfrm rot="10800000">
          <a:off x="0" y="2581795"/>
          <a:ext cx="12192000" cy="2605999"/>
        </a:xfrm>
        <a:prstGeom prst="upArrowCallout">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S_tradnl" sz="3200" kern="1200" dirty="0" smtClean="0"/>
            <a:t>PROCESO</a:t>
          </a:r>
          <a:endParaRPr lang="es-ES_tradnl" sz="3200" kern="1200" dirty="0"/>
        </a:p>
      </dsp:txBody>
      <dsp:txXfrm>
        <a:off x="0" y="2581795"/>
        <a:ext cx="12192000" cy="914705"/>
      </dsp:txXfrm>
    </dsp:sp>
    <dsp:sp modelId="{BE4A0596-1AE8-7F45-9410-5DD031D58DEC}">
      <dsp:nvSpPr>
        <dsp:cNvPr id="0" name=""/>
        <dsp:cNvSpPr/>
      </dsp:nvSpPr>
      <dsp:spPr>
        <a:xfrm>
          <a:off x="0" y="3496501"/>
          <a:ext cx="12192000" cy="779193"/>
        </a:xfrm>
        <a:prstGeom prst="rect">
          <a:avLst/>
        </a:prstGeom>
        <a:solidFill>
          <a:schemeClr val="accent6">
            <a:tint val="40000"/>
            <a:alpha val="90000"/>
            <a:hueOff val="0"/>
            <a:satOff val="0"/>
            <a:lumOff val="0"/>
            <a:alphaOff val="0"/>
          </a:schemeClr>
        </a:solidFill>
        <a:ln w="9525" cap="flat"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s-ES_tradnl" sz="1500" kern="1200" dirty="0" smtClean="0"/>
            <a:t>Observación a través de lecturas</a:t>
          </a:r>
          <a:endParaRPr lang="es-ES_tradnl" sz="1500" kern="1200" dirty="0"/>
        </a:p>
      </dsp:txBody>
      <dsp:txXfrm>
        <a:off x="0" y="3496501"/>
        <a:ext cx="12192000" cy="779193"/>
      </dsp:txXfrm>
    </dsp:sp>
    <dsp:sp modelId="{A0D3D6CC-DAC3-4D45-8574-325734770B05}">
      <dsp:nvSpPr>
        <dsp:cNvPr id="0" name=""/>
        <dsp:cNvSpPr/>
      </dsp:nvSpPr>
      <dsp:spPr>
        <a:xfrm rot="10800000">
          <a:off x="0" y="1212"/>
          <a:ext cx="12192000" cy="2605999"/>
        </a:xfrm>
        <a:prstGeom prst="upArrowCallout">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S_tradnl" sz="3200" kern="1200" dirty="0" smtClean="0"/>
            <a:t>OBJETIVO</a:t>
          </a:r>
          <a:endParaRPr lang="es-ES_tradnl" sz="3200" kern="1200" dirty="0"/>
        </a:p>
      </dsp:txBody>
      <dsp:txXfrm>
        <a:off x="0" y="1212"/>
        <a:ext cx="12192000" cy="914705"/>
      </dsp:txXfrm>
    </dsp:sp>
    <dsp:sp modelId="{6A709DFE-0C51-A94C-A5BB-772AF5DBDD7D}">
      <dsp:nvSpPr>
        <dsp:cNvPr id="0" name=""/>
        <dsp:cNvSpPr/>
      </dsp:nvSpPr>
      <dsp:spPr>
        <a:xfrm>
          <a:off x="0" y="915918"/>
          <a:ext cx="12192000" cy="779193"/>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lvl="0" algn="ctr" defTabSz="666750">
            <a:lnSpc>
              <a:spcPct val="90000"/>
            </a:lnSpc>
            <a:spcBef>
              <a:spcPct val="0"/>
            </a:spcBef>
            <a:spcAft>
              <a:spcPct val="35000"/>
            </a:spcAft>
          </a:pPr>
          <a:r>
            <a:rPr lang="es-ES_tradnl" sz="1500" i="1" kern="1200" dirty="0" smtClean="0"/>
            <a:t>Comprender la forma en que se originó el cambio tecnológico a partir de la Revolución Industrial y cómo dicho cambio trasformó las estructuras económicas y sociales  del siglo XVIII </a:t>
          </a:r>
          <a:r>
            <a:rPr lang="es-ES_tradnl" sz="1500" kern="1200" dirty="0" smtClean="0"/>
            <a:t>para de esta forma elaborar argumentos que den respuesta al siguiente cuestionamiento en un debate ¿el desarrollo tecnológico trajo como consecuencia el progreso social tanto en el siglo XVIII como en el XXI? </a:t>
          </a:r>
          <a:endParaRPr lang="es-ES_tradnl" sz="1500" kern="1200" dirty="0"/>
        </a:p>
      </dsp:txBody>
      <dsp:txXfrm>
        <a:off x="0" y="915918"/>
        <a:ext cx="12192000" cy="779193"/>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51ACE3C-D87C-EB4A-ADE7-2D243F1C6947}">
      <dsp:nvSpPr>
        <dsp:cNvPr id="0" name=""/>
        <dsp:cNvSpPr/>
      </dsp:nvSpPr>
      <dsp:spPr>
        <a:xfrm>
          <a:off x="0" y="5162379"/>
          <a:ext cx="12192000" cy="1694408"/>
        </a:xfrm>
        <a:prstGeom prst="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S_tradnl" sz="3200" kern="1200" dirty="0" smtClean="0"/>
            <a:t>HACER USO DE INVESTIGACIONES PREVIAS</a:t>
          </a:r>
          <a:endParaRPr lang="es-ES_tradnl" sz="3200" kern="1200" dirty="0"/>
        </a:p>
      </dsp:txBody>
      <dsp:txXfrm>
        <a:off x="0" y="5162379"/>
        <a:ext cx="12192000" cy="914980"/>
      </dsp:txXfrm>
    </dsp:sp>
    <dsp:sp modelId="{9BDB39A2-3F52-DA4A-91B8-614D3B1B4B58}">
      <dsp:nvSpPr>
        <dsp:cNvPr id="0" name=""/>
        <dsp:cNvSpPr/>
      </dsp:nvSpPr>
      <dsp:spPr>
        <a:xfrm>
          <a:off x="0" y="6043471"/>
          <a:ext cx="6095999" cy="779427"/>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lvl="0" algn="ctr" defTabSz="755650">
            <a:lnSpc>
              <a:spcPct val="90000"/>
            </a:lnSpc>
            <a:spcBef>
              <a:spcPct val="0"/>
            </a:spcBef>
            <a:spcAft>
              <a:spcPct val="35000"/>
            </a:spcAft>
          </a:pPr>
          <a:endParaRPr lang="es-ES_tradnl" sz="1700" kern="1200"/>
        </a:p>
      </dsp:txBody>
      <dsp:txXfrm>
        <a:off x="0" y="6043471"/>
        <a:ext cx="6095999" cy="779427"/>
      </dsp:txXfrm>
    </dsp:sp>
    <dsp:sp modelId="{910F6919-B8A5-8D49-BBD6-60A4D7A7F340}">
      <dsp:nvSpPr>
        <dsp:cNvPr id="0" name=""/>
        <dsp:cNvSpPr/>
      </dsp:nvSpPr>
      <dsp:spPr>
        <a:xfrm>
          <a:off x="6096000" y="6043471"/>
          <a:ext cx="6095999" cy="779427"/>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lvl="0" algn="ctr" defTabSz="755650">
            <a:lnSpc>
              <a:spcPct val="90000"/>
            </a:lnSpc>
            <a:spcBef>
              <a:spcPct val="0"/>
            </a:spcBef>
            <a:spcAft>
              <a:spcPct val="35000"/>
            </a:spcAft>
          </a:pPr>
          <a:endParaRPr lang="es-ES_tradnl" sz="1700" kern="1200"/>
        </a:p>
      </dsp:txBody>
      <dsp:txXfrm>
        <a:off x="6096000" y="6043471"/>
        <a:ext cx="6095999" cy="779427"/>
      </dsp:txXfrm>
    </dsp:sp>
    <dsp:sp modelId="{1F10BD1C-D3B7-234E-8032-2D974C8F3A7C}">
      <dsp:nvSpPr>
        <dsp:cNvPr id="0" name=""/>
        <dsp:cNvSpPr/>
      </dsp:nvSpPr>
      <dsp:spPr>
        <a:xfrm rot="10800000">
          <a:off x="0" y="2581795"/>
          <a:ext cx="12192000" cy="2605999"/>
        </a:xfrm>
        <a:prstGeom prst="upArrowCallout">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S_tradnl" sz="3200" kern="1200" dirty="0" smtClean="0"/>
            <a:t>EVIDENCIA CON BASE EN MATEMÁTICAS Y TECOLOGÍA</a:t>
          </a:r>
          <a:endParaRPr lang="es-ES_tradnl" sz="3200" kern="1200" dirty="0"/>
        </a:p>
      </dsp:txBody>
      <dsp:txXfrm>
        <a:off x="0" y="2581795"/>
        <a:ext cx="12192000" cy="914705"/>
      </dsp:txXfrm>
    </dsp:sp>
    <dsp:sp modelId="{C36A171C-1E73-684B-B81F-0B6C84B3B0DE}">
      <dsp:nvSpPr>
        <dsp:cNvPr id="0" name=""/>
        <dsp:cNvSpPr/>
      </dsp:nvSpPr>
      <dsp:spPr>
        <a:xfrm>
          <a:off x="0" y="3496501"/>
          <a:ext cx="6095999" cy="779193"/>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lvl="0" algn="ctr" defTabSz="755650">
            <a:lnSpc>
              <a:spcPct val="90000"/>
            </a:lnSpc>
            <a:spcBef>
              <a:spcPct val="0"/>
            </a:spcBef>
            <a:spcAft>
              <a:spcPct val="35000"/>
            </a:spcAft>
          </a:pPr>
          <a:r>
            <a:rPr lang="es-ES_tradnl" sz="1700" kern="1200" dirty="0" smtClean="0"/>
            <a:t>Define el concepto de máquina desde el punto de vista de la física</a:t>
          </a:r>
        </a:p>
        <a:p>
          <a:pPr lvl="0" algn="ctr" defTabSz="755650">
            <a:lnSpc>
              <a:spcPct val="90000"/>
            </a:lnSpc>
            <a:spcBef>
              <a:spcPct val="0"/>
            </a:spcBef>
            <a:spcAft>
              <a:spcPct val="35000"/>
            </a:spcAft>
          </a:pPr>
          <a:r>
            <a:rPr lang="es-ES_tradnl" sz="1700" kern="1200" dirty="0" smtClean="0"/>
            <a:t>.</a:t>
          </a:r>
          <a:endParaRPr lang="es-ES_tradnl" sz="1700" kern="1200" dirty="0"/>
        </a:p>
      </dsp:txBody>
      <dsp:txXfrm>
        <a:off x="0" y="3496501"/>
        <a:ext cx="6095999" cy="779193"/>
      </dsp:txXfrm>
    </dsp:sp>
    <dsp:sp modelId="{E2898227-3689-2843-9ABE-535739F5D376}">
      <dsp:nvSpPr>
        <dsp:cNvPr id="0" name=""/>
        <dsp:cNvSpPr/>
      </dsp:nvSpPr>
      <dsp:spPr>
        <a:xfrm>
          <a:off x="6096000" y="3496501"/>
          <a:ext cx="6095999" cy="779193"/>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lvl="0" algn="ctr" defTabSz="755650">
            <a:lnSpc>
              <a:spcPct val="90000"/>
            </a:lnSpc>
            <a:spcBef>
              <a:spcPct val="0"/>
            </a:spcBef>
            <a:spcAft>
              <a:spcPct val="35000"/>
            </a:spcAft>
          </a:pPr>
          <a:r>
            <a:rPr lang="es-ES_tradnl" sz="1700" kern="1200" smtClean="0"/>
            <a:t>2. ¿Qué diferencia existe entre una máquina simple y una máquina mecánica?</a:t>
          </a:r>
          <a:endParaRPr lang="es-ES_tradnl" sz="1700" kern="1200"/>
        </a:p>
      </dsp:txBody>
      <dsp:txXfrm>
        <a:off x="6096000" y="3496501"/>
        <a:ext cx="6095999" cy="779193"/>
      </dsp:txXfrm>
    </dsp:sp>
    <dsp:sp modelId="{B02E0696-F84C-7746-9E33-DD71B43D24AF}">
      <dsp:nvSpPr>
        <dsp:cNvPr id="0" name=""/>
        <dsp:cNvSpPr/>
      </dsp:nvSpPr>
      <dsp:spPr>
        <a:xfrm rot="10800000">
          <a:off x="0" y="1212"/>
          <a:ext cx="12192000" cy="2605999"/>
        </a:xfrm>
        <a:prstGeom prst="upArrowCallout">
          <a:avLst/>
        </a:prstGeom>
        <a:gradFill rotWithShape="0">
          <a:gsLst>
            <a:gs pos="0">
              <a:schemeClr val="accent4">
                <a:hueOff val="0"/>
                <a:satOff val="0"/>
                <a:lumOff val="0"/>
                <a:alphaOff val="0"/>
                <a:tint val="98000"/>
                <a:satMod val="110000"/>
                <a:lumMod val="104000"/>
              </a:schemeClr>
            </a:gs>
            <a:gs pos="69000">
              <a:schemeClr val="accent4">
                <a:hueOff val="0"/>
                <a:satOff val="0"/>
                <a:lumOff val="0"/>
                <a:alphaOff val="0"/>
                <a:shade val="88000"/>
                <a:satMod val="130000"/>
                <a:lumMod val="92000"/>
              </a:schemeClr>
            </a:gs>
            <a:gs pos="100000">
              <a:schemeClr val="accent4">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s-ES_tradnl" sz="3200" kern="1200" dirty="0" smtClean="0"/>
            <a:t>PREGUNTA CONFLICTO</a:t>
          </a:r>
          <a:endParaRPr lang="es-ES_tradnl" sz="3200" kern="1200" dirty="0"/>
        </a:p>
      </dsp:txBody>
      <dsp:txXfrm>
        <a:off x="0" y="1212"/>
        <a:ext cx="12192000" cy="914705"/>
      </dsp:txXfrm>
    </dsp:sp>
    <dsp:sp modelId="{93EA54B7-C0BC-9D4C-BD74-8B63E7951BF0}">
      <dsp:nvSpPr>
        <dsp:cNvPr id="0" name=""/>
        <dsp:cNvSpPr/>
      </dsp:nvSpPr>
      <dsp:spPr>
        <a:xfrm>
          <a:off x="0" y="915918"/>
          <a:ext cx="12192000" cy="779193"/>
        </a:xfrm>
        <a:prstGeom prst="rect">
          <a:avLst/>
        </a:prstGeom>
        <a:solidFill>
          <a:schemeClr val="accent6">
            <a:tint val="40000"/>
            <a:alpha val="90000"/>
            <a:hueOff val="0"/>
            <a:satOff val="0"/>
            <a:lumOff val="0"/>
            <a:alphaOff val="0"/>
          </a:schemeClr>
        </a:solidFill>
        <a:ln w="9525" cap="flat"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lvl="0" algn="ctr" defTabSz="755650">
            <a:lnSpc>
              <a:spcPct val="90000"/>
            </a:lnSpc>
            <a:spcBef>
              <a:spcPct val="0"/>
            </a:spcBef>
            <a:spcAft>
              <a:spcPct val="35000"/>
            </a:spcAft>
          </a:pPr>
          <a:r>
            <a:rPr lang="es-ES_tradnl" sz="1700" kern="1200" dirty="0" smtClean="0"/>
            <a:t>¿El desarrollo tecnológico trae como consecuencia el progreso social?</a:t>
          </a:r>
          <a:endParaRPr lang="es-ES_tradnl" sz="1700" kern="1200" dirty="0"/>
        </a:p>
      </dsp:txBody>
      <dsp:txXfrm>
        <a:off x="0" y="915918"/>
        <a:ext cx="12192000" cy="779193"/>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7BCBFD2-8A21-FF43-A6E8-0142997874E8}">
      <dsp:nvSpPr>
        <dsp:cNvPr id="0" name=""/>
        <dsp:cNvSpPr/>
      </dsp:nvSpPr>
      <dsp:spPr>
        <a:xfrm>
          <a:off x="0" y="4139166"/>
          <a:ext cx="12192000" cy="2715741"/>
        </a:xfrm>
        <a:prstGeom prst="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2712" tIns="362712" rIns="362712" bIns="362712" numCol="1" spcCol="1270" anchor="ctr" anchorCtr="0">
          <a:noAutofit/>
        </a:bodyPr>
        <a:lstStyle/>
        <a:p>
          <a:pPr lvl="0" algn="ctr" defTabSz="2266950">
            <a:lnSpc>
              <a:spcPct val="90000"/>
            </a:lnSpc>
            <a:spcBef>
              <a:spcPct val="0"/>
            </a:spcBef>
            <a:spcAft>
              <a:spcPct val="35000"/>
            </a:spcAft>
          </a:pPr>
          <a:r>
            <a:rPr lang="es-ES_tradnl" sz="5100" kern="1200" dirty="0" smtClean="0"/>
            <a:t>EXPOSICIÓN</a:t>
          </a:r>
          <a:endParaRPr lang="es-ES_tradnl" sz="5100" kern="1200" dirty="0"/>
        </a:p>
      </dsp:txBody>
      <dsp:txXfrm>
        <a:off x="0" y="4139166"/>
        <a:ext cx="12192000" cy="1466500"/>
      </dsp:txXfrm>
    </dsp:sp>
    <dsp:sp modelId="{89FAF2CD-0566-BA4C-B8EB-CD4AD11F194E}">
      <dsp:nvSpPr>
        <dsp:cNvPr id="0" name=""/>
        <dsp:cNvSpPr/>
      </dsp:nvSpPr>
      <dsp:spPr>
        <a:xfrm>
          <a:off x="0" y="5551351"/>
          <a:ext cx="12192000" cy="1249240"/>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1592" tIns="52070" rIns="291592" bIns="52070" numCol="1" spcCol="1270" anchor="ctr" anchorCtr="0">
          <a:noAutofit/>
        </a:bodyPr>
        <a:lstStyle/>
        <a:p>
          <a:pPr lvl="0" algn="ctr" defTabSz="1822450">
            <a:lnSpc>
              <a:spcPct val="90000"/>
            </a:lnSpc>
            <a:spcBef>
              <a:spcPct val="0"/>
            </a:spcBef>
            <a:spcAft>
              <a:spcPct val="35000"/>
            </a:spcAft>
          </a:pPr>
          <a:r>
            <a:rPr lang="es-ES_tradnl" sz="4100" kern="1200" dirty="0" smtClean="0"/>
            <a:t>Debate basado en argumentos</a:t>
          </a:r>
          <a:endParaRPr lang="es-ES_tradnl" sz="4100" kern="1200" dirty="0"/>
        </a:p>
      </dsp:txBody>
      <dsp:txXfrm>
        <a:off x="0" y="5551351"/>
        <a:ext cx="12192000" cy="1249240"/>
      </dsp:txXfrm>
    </dsp:sp>
    <dsp:sp modelId="{D65A8AE8-D756-1549-A70F-8E9FE3699D55}">
      <dsp:nvSpPr>
        <dsp:cNvPr id="0" name=""/>
        <dsp:cNvSpPr/>
      </dsp:nvSpPr>
      <dsp:spPr>
        <a:xfrm rot="10800000">
          <a:off x="0" y="3092"/>
          <a:ext cx="12192000" cy="4176809"/>
        </a:xfrm>
        <a:prstGeom prst="upArrowCallout">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2712" tIns="362712" rIns="362712" bIns="362712" numCol="1" spcCol="1270" anchor="ctr" anchorCtr="0">
          <a:noAutofit/>
        </a:bodyPr>
        <a:lstStyle/>
        <a:p>
          <a:pPr lvl="0" algn="ctr" defTabSz="2266950">
            <a:lnSpc>
              <a:spcPct val="90000"/>
            </a:lnSpc>
            <a:spcBef>
              <a:spcPct val="0"/>
            </a:spcBef>
            <a:spcAft>
              <a:spcPct val="35000"/>
            </a:spcAft>
          </a:pPr>
          <a:r>
            <a:rPr lang="es-ES_tradnl" sz="5100" kern="1200" dirty="0" smtClean="0"/>
            <a:t>EL ALUMNO PROPONE </a:t>
          </a:r>
          <a:endParaRPr lang="es-ES_tradnl" sz="5100" kern="1200" dirty="0"/>
        </a:p>
      </dsp:txBody>
      <dsp:txXfrm>
        <a:off x="0" y="3092"/>
        <a:ext cx="12192000" cy="1466060"/>
      </dsp:txXfrm>
    </dsp:sp>
    <dsp:sp modelId="{F7213413-74A5-B74A-A62B-525FB9169CF8}">
      <dsp:nvSpPr>
        <dsp:cNvPr id="0" name=""/>
        <dsp:cNvSpPr/>
      </dsp:nvSpPr>
      <dsp:spPr>
        <a:xfrm>
          <a:off x="0" y="1469152"/>
          <a:ext cx="6095999" cy="1248866"/>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1592" tIns="52070" rIns="291592" bIns="52070" numCol="1" spcCol="1270" anchor="ctr" anchorCtr="0">
          <a:noAutofit/>
        </a:bodyPr>
        <a:lstStyle/>
        <a:p>
          <a:pPr lvl="0" algn="ctr" defTabSz="1822450">
            <a:lnSpc>
              <a:spcPct val="90000"/>
            </a:lnSpc>
            <a:spcBef>
              <a:spcPct val="0"/>
            </a:spcBef>
            <a:spcAft>
              <a:spcPct val="35000"/>
            </a:spcAft>
          </a:pPr>
          <a:r>
            <a:rPr lang="es-ES_tradnl" sz="4100" kern="1200" dirty="0" smtClean="0"/>
            <a:t>Posible explicación</a:t>
          </a:r>
          <a:endParaRPr lang="es-ES_tradnl" sz="4100" kern="1200" dirty="0"/>
        </a:p>
      </dsp:txBody>
      <dsp:txXfrm>
        <a:off x="0" y="1469152"/>
        <a:ext cx="6095999" cy="1248866"/>
      </dsp:txXfrm>
    </dsp:sp>
    <dsp:sp modelId="{D0DD8610-BBDD-F54F-9C50-E9E4C7E0CDCD}">
      <dsp:nvSpPr>
        <dsp:cNvPr id="0" name=""/>
        <dsp:cNvSpPr/>
      </dsp:nvSpPr>
      <dsp:spPr>
        <a:xfrm>
          <a:off x="6096000" y="1469152"/>
          <a:ext cx="6095999" cy="1248866"/>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1592" tIns="52070" rIns="291592" bIns="52070" numCol="1" spcCol="1270" anchor="ctr" anchorCtr="0">
          <a:noAutofit/>
        </a:bodyPr>
        <a:lstStyle/>
        <a:p>
          <a:pPr lvl="0" algn="ctr" defTabSz="1822450">
            <a:lnSpc>
              <a:spcPct val="90000"/>
            </a:lnSpc>
            <a:spcBef>
              <a:spcPct val="0"/>
            </a:spcBef>
            <a:spcAft>
              <a:spcPct val="35000"/>
            </a:spcAft>
          </a:pPr>
          <a:r>
            <a:rPr lang="es-ES_tradnl" sz="4100" kern="1200" dirty="0" smtClean="0"/>
            <a:t>Explicación fundada en evidencia</a:t>
          </a:r>
          <a:endParaRPr lang="es-ES_tradnl" sz="4100" kern="1200" dirty="0"/>
        </a:p>
      </dsp:txBody>
      <dsp:txXfrm>
        <a:off x="6096000" y="1469152"/>
        <a:ext cx="6095999" cy="124886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20B30F-EB3F-CA41-B0C9-FA7B6AD8CC62}" type="datetimeFigureOut">
              <a:rPr lang="es-ES_tradnl" smtClean="0"/>
              <a:pPr/>
              <a:t>26/2/18</a:t>
            </a:fld>
            <a:endParaRPr lang="es-ES_tradnl"/>
          </a:p>
        </p:txBody>
      </p:sp>
      <p:sp>
        <p:nvSpPr>
          <p:cNvPr id="4" name="Marcador de imagen d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80059-8D32-274C-A50D-3A5BB240E381}" type="slidenum">
              <a:rPr lang="es-ES_tradnl" smtClean="0"/>
              <a:pPr/>
              <a:t>‹Nr.›</a:t>
            </a:fld>
            <a:endParaRPr lang="es-ES_tradnl"/>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endParaRPr lang="es-ES_tradnl" dirty="0"/>
          </a:p>
        </p:txBody>
      </p:sp>
      <p:sp>
        <p:nvSpPr>
          <p:cNvPr id="4" name="Marcador de número de diapositiva 3"/>
          <p:cNvSpPr>
            <a:spLocks noGrp="1"/>
          </p:cNvSpPr>
          <p:nvPr>
            <p:ph type="sldNum" sz="quarter" idx="10"/>
          </p:nvPr>
        </p:nvSpPr>
        <p:spPr/>
        <p:txBody>
          <a:bodyPr/>
          <a:lstStyle/>
          <a:p>
            <a:fld id="{D4080059-8D32-274C-A50D-3A5BB240E381}" type="slidenum">
              <a:rPr lang="es-ES_tradnl" smtClean="0"/>
              <a:pPr/>
              <a:t>10</a:t>
            </a:fld>
            <a:endParaRPr lang="es-ES_trad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s-ES_tradnl" smtClean="0"/>
              <a:t>Clic para editar título</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E969A43-5F52-D841-89A7-DC8F11651531}" type="datetimeFigureOut">
              <a:rPr lang="es-ES_tradnl" smtClean="0"/>
              <a:pPr/>
              <a:t>26/2/18</a:t>
            </a:fld>
            <a:endParaRPr lang="es-ES_tradnl"/>
          </a:p>
        </p:txBody>
      </p:sp>
      <p:sp>
        <p:nvSpPr>
          <p:cNvPr id="5" name="Footer Placeholder 4"/>
          <p:cNvSpPr>
            <a:spLocks noGrp="1"/>
          </p:cNvSpPr>
          <p:nvPr>
            <p:ph type="ftr" sz="quarter" idx="11"/>
          </p:nvPr>
        </p:nvSpPr>
        <p:spPr>
          <a:xfrm>
            <a:off x="2416500" y="329307"/>
            <a:ext cx="4973915" cy="309201"/>
          </a:xfrm>
        </p:spPr>
        <p:txBody>
          <a:bodyPr/>
          <a:lstStyle/>
          <a:p>
            <a:endParaRPr lang="es-ES_tradnl"/>
          </a:p>
        </p:txBody>
      </p:sp>
      <p:sp>
        <p:nvSpPr>
          <p:cNvPr id="6" name="Slide Number Placeholder 5"/>
          <p:cNvSpPr>
            <a:spLocks noGrp="1"/>
          </p:cNvSpPr>
          <p:nvPr>
            <p:ph type="sldNum" sz="quarter" idx="12"/>
          </p:nvPr>
        </p:nvSpPr>
        <p:spPr>
          <a:xfrm>
            <a:off x="1437664" y="798973"/>
            <a:ext cx="811019" cy="503578"/>
          </a:xfrm>
        </p:spPr>
        <p:txBody>
          <a:bodyPr/>
          <a:lstStyle/>
          <a:p>
            <a:fld id="{7CE5D882-0731-B944-BC72-A703ED2EC9B1}" type="slidenum">
              <a:rPr lang="es-ES_tradnl" smtClean="0"/>
              <a:pPr/>
              <a:t>‹Nr.›</a:t>
            </a:fld>
            <a:endParaRPr lang="es-ES_tradnl"/>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4E969A43-5F52-D841-89A7-DC8F11651531}" type="datetimeFigureOut">
              <a:rPr lang="es-ES_tradnl" smtClean="0"/>
              <a:pPr/>
              <a:t>26/2/18</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7CE5D882-0731-B944-BC72-A703ED2EC9B1}" type="slidenum">
              <a:rPr lang="es-ES_tradnl" smtClean="0"/>
              <a:pPr/>
              <a:t>‹Nr.›</a:t>
            </a:fld>
            <a:endParaRPr lang="es-ES_tradnl"/>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s-ES_tradnl" smtClean="0"/>
              <a:t>Clic para editar título</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4E969A43-5F52-D841-89A7-DC8F11651531}" type="datetimeFigureOut">
              <a:rPr lang="es-ES_tradnl" smtClean="0"/>
              <a:pPr/>
              <a:t>26/2/18</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7CE5D882-0731-B944-BC72-A703ED2EC9B1}" type="slidenum">
              <a:rPr lang="es-ES_tradnl" smtClean="0"/>
              <a:pPr/>
              <a:t>‹Nr.›</a:t>
            </a:fld>
            <a:endParaRPr lang="es-ES_tradnl"/>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Content Placeholder 2"/>
          <p:cNvSpPr>
            <a:spLocks noGrp="1"/>
          </p:cNvSpPr>
          <p:nvPr>
            <p:ph idx="1"/>
          </p:nvPr>
        </p:nvSpPr>
        <p:spPr/>
        <p:txBody>
          <a:bodyPr ancho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4E969A43-5F52-D841-89A7-DC8F11651531}" type="datetimeFigureOut">
              <a:rPr lang="es-ES_tradnl" smtClean="0"/>
              <a:pPr/>
              <a:t>26/2/18</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7CE5D882-0731-B944-BC72-A703ED2EC9B1}" type="slidenum">
              <a:rPr lang="es-ES_tradnl" smtClean="0"/>
              <a:pPr/>
              <a:t>‹Nr.›</a:t>
            </a:fld>
            <a:endParaRPr lang="es-ES_tradnl"/>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s-ES_tradnl" smtClean="0"/>
              <a:t>Clic para editar título</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4E969A43-5F52-D841-89A7-DC8F11651531}" type="datetimeFigureOut">
              <a:rPr lang="es-ES_tradnl" smtClean="0"/>
              <a:pPr/>
              <a:t>26/2/18</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7CE5D882-0731-B944-BC72-A703ED2EC9B1}" type="slidenum">
              <a:rPr lang="es-ES_tradnl" smtClean="0"/>
              <a:pPr/>
              <a:t>‹Nr.›</a:t>
            </a:fld>
            <a:endParaRPr lang="es-ES_tradnl"/>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s-ES_tradnl" smtClean="0"/>
              <a:t>Clic para editar título</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Date Placeholder 4"/>
          <p:cNvSpPr>
            <a:spLocks noGrp="1"/>
          </p:cNvSpPr>
          <p:nvPr>
            <p:ph type="dt" sz="half" idx="10"/>
          </p:nvPr>
        </p:nvSpPr>
        <p:spPr/>
        <p:txBody>
          <a:bodyPr/>
          <a:lstStyle/>
          <a:p>
            <a:fld id="{4E969A43-5F52-D841-89A7-DC8F11651531}" type="datetimeFigureOut">
              <a:rPr lang="es-ES_tradnl" smtClean="0"/>
              <a:pPr/>
              <a:t>26/2/18</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7CE5D882-0731-B944-BC72-A703ED2EC9B1}" type="slidenum">
              <a:rPr lang="es-ES_tradnl" smtClean="0"/>
              <a:pPr/>
              <a:t>‹Nr.›</a:t>
            </a:fld>
            <a:endParaRPr lang="es-ES_tradnl"/>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s-ES_tradnl" smtClean="0"/>
              <a:t>Clic para editar título</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1447191" y="2824269"/>
            <a:ext cx="4645152" cy="2644457"/>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6412362" y="2821491"/>
            <a:ext cx="4645152" cy="2637371"/>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7" name="Date Placeholder 6"/>
          <p:cNvSpPr>
            <a:spLocks noGrp="1"/>
          </p:cNvSpPr>
          <p:nvPr>
            <p:ph type="dt" sz="half" idx="10"/>
          </p:nvPr>
        </p:nvSpPr>
        <p:spPr/>
        <p:txBody>
          <a:bodyPr/>
          <a:lstStyle/>
          <a:p>
            <a:fld id="{4E969A43-5F52-D841-89A7-DC8F11651531}" type="datetimeFigureOut">
              <a:rPr lang="es-ES_tradnl" smtClean="0"/>
              <a:pPr/>
              <a:t>26/2/18</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7CE5D882-0731-B944-BC72-A703ED2EC9B1}" type="slidenum">
              <a:rPr lang="es-ES_tradnl" smtClean="0"/>
              <a:pPr/>
              <a:t>‹Nr.›</a:t>
            </a:fld>
            <a:endParaRPr lang="es-ES_tradnl"/>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Date Placeholder 2"/>
          <p:cNvSpPr>
            <a:spLocks noGrp="1"/>
          </p:cNvSpPr>
          <p:nvPr>
            <p:ph type="dt" sz="half" idx="10"/>
          </p:nvPr>
        </p:nvSpPr>
        <p:spPr/>
        <p:txBody>
          <a:bodyPr/>
          <a:lstStyle/>
          <a:p>
            <a:fld id="{4E969A43-5F52-D841-89A7-DC8F11651531}" type="datetimeFigureOut">
              <a:rPr lang="es-ES_tradnl" smtClean="0"/>
              <a:pPr/>
              <a:t>26/2/18</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7CE5D882-0731-B944-BC72-A703ED2EC9B1}" type="slidenum">
              <a:rPr lang="es-ES_tradnl" smtClean="0"/>
              <a:pPr/>
              <a:t>‹Nr.›</a:t>
            </a:fld>
            <a:endParaRPr lang="es-ES_tradnl"/>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969A43-5F52-D841-89A7-DC8F11651531}" type="datetimeFigureOut">
              <a:rPr lang="es-ES_tradnl" smtClean="0"/>
              <a:pPr/>
              <a:t>26/2/18</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7CE5D882-0731-B944-BC72-A703ED2EC9B1}" type="slidenum">
              <a:rPr lang="es-ES_tradnl" smtClean="0"/>
              <a:pPr/>
              <a:t>‹Nr.›</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s-ES_tradnl" smtClean="0"/>
              <a:t>Clic para editar título</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4E969A43-5F52-D841-89A7-DC8F11651531}" type="datetimeFigureOut">
              <a:rPr lang="es-ES_tradnl" smtClean="0"/>
              <a:pPr/>
              <a:t>26/2/18</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7CE5D882-0731-B944-BC72-A703ED2EC9B1}" type="slidenum">
              <a:rPr lang="es-ES_tradnl" smtClean="0"/>
              <a:pPr/>
              <a:t>‹Nr.›</a:t>
            </a:fld>
            <a:endParaRPr lang="es-ES_tradnl"/>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n con título">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s-ES_tradnl" smtClean="0"/>
              <a:t>Clic para editar título</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agregarla</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E969A43-5F52-D841-89A7-DC8F11651531}" type="datetimeFigureOut">
              <a:rPr lang="es-ES_tradnl" smtClean="0"/>
              <a:pPr/>
              <a:t>26/2/18</a:t>
            </a:fld>
            <a:endParaRPr lang="es-ES_tradnl"/>
          </a:p>
        </p:txBody>
      </p:sp>
      <p:sp>
        <p:nvSpPr>
          <p:cNvPr id="6" name="Footer Placeholder 5"/>
          <p:cNvSpPr>
            <a:spLocks noGrp="1"/>
          </p:cNvSpPr>
          <p:nvPr>
            <p:ph type="ftr" sz="quarter" idx="11"/>
          </p:nvPr>
        </p:nvSpPr>
        <p:spPr>
          <a:xfrm>
            <a:off x="1447382" y="318640"/>
            <a:ext cx="5541004" cy="320931"/>
          </a:xfrm>
        </p:spPr>
        <p:txBody>
          <a:bodyPr/>
          <a:lstStyle/>
          <a:p>
            <a:endParaRPr lang="es-ES_tradnl"/>
          </a:p>
        </p:txBody>
      </p:sp>
      <p:sp>
        <p:nvSpPr>
          <p:cNvPr id="7" name="Slide Number Placeholder 6"/>
          <p:cNvSpPr>
            <a:spLocks noGrp="1"/>
          </p:cNvSpPr>
          <p:nvPr>
            <p:ph type="sldNum" sz="quarter" idx="12"/>
          </p:nvPr>
        </p:nvSpPr>
        <p:spPr/>
        <p:txBody>
          <a:bodyPr/>
          <a:lstStyle/>
          <a:p>
            <a:fld id="{7CE5D882-0731-B944-BC72-A703ED2EC9B1}" type="slidenum">
              <a:rPr lang="es-ES_tradnl" smtClean="0"/>
              <a:pPr/>
              <a:t>‹Nr.›</a:t>
            </a:fld>
            <a:endParaRPr lang="es-ES_tradnl"/>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s-ES_tradnl" smtClean="0"/>
              <a:t>Clic para editar título</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E969A43-5F52-D841-89A7-DC8F11651531}" type="datetimeFigureOut">
              <a:rPr lang="es-ES_tradnl" smtClean="0"/>
              <a:pPr/>
              <a:t>26/2/18</a:t>
            </a:fld>
            <a:endParaRPr lang="es-ES_tradnl"/>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7CE5D882-0731-B944-BC72-A703ED2EC9B1}" type="slidenum">
              <a:rPr lang="es-ES_tradnl" smtClean="0"/>
              <a:pPr/>
              <a:t>‹Nr.›</a:t>
            </a:fld>
            <a:endParaRPr lang="es-ES_tradnl"/>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73704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jpeg"/><Relationship Id="rId9"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 Id="rId3" Type="http://schemas.openxmlformats.org/officeDocument/2006/relationships/image" Target="../media/image6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jpeg"/><Relationship Id="rId3" Type="http://schemas.openxmlformats.org/officeDocument/2006/relationships/image" Target="../media/image6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 Id="rId3" Type="http://schemas.openxmlformats.org/officeDocument/2006/relationships/image" Target="../media/image6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eg"/><Relationship Id="rId3" Type="http://schemas.openxmlformats.org/officeDocument/2006/relationships/image" Target="../media/image7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eg"/><Relationship Id="rId3" Type="http://schemas.openxmlformats.org/officeDocument/2006/relationships/image" Target="../media/image7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eg"/><Relationship Id="rId3" Type="http://schemas.openxmlformats.org/officeDocument/2006/relationships/image" Target="../media/image7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eg"/><Relationship Id="rId3" Type="http://schemas.openxmlformats.org/officeDocument/2006/relationships/image" Target="../media/image77.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jpeg"/><Relationship Id="rId3" Type="http://schemas.openxmlformats.org/officeDocument/2006/relationships/image" Target="../media/image7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jpeg"/><Relationship Id="rId3" Type="http://schemas.openxmlformats.org/officeDocument/2006/relationships/image" Target="../media/image8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eg"/><Relationship Id="rId3" Type="http://schemas.openxmlformats.org/officeDocument/2006/relationships/image" Target="../media/image8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jpeg"/><Relationship Id="rId3" Type="http://schemas.openxmlformats.org/officeDocument/2006/relationships/image" Target="../media/image8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jpeg"/><Relationship Id="rId3" Type="http://schemas.openxmlformats.org/officeDocument/2006/relationships/image" Target="../media/image8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jpeg"/><Relationship Id="rId3" Type="http://schemas.openxmlformats.org/officeDocument/2006/relationships/image" Target="../media/image8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jpeg"/><Relationship Id="rId3" Type="http://schemas.openxmlformats.org/officeDocument/2006/relationships/image" Target="../media/image9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jpeg"/><Relationship Id="rId3" Type="http://schemas.openxmlformats.org/officeDocument/2006/relationships/image" Target="../media/image9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373206" y="2987542"/>
            <a:ext cx="9409861" cy="2766528"/>
          </a:xfrm>
        </p:spPr>
        <p:txBody>
          <a:bodyPr/>
          <a:lstStyle/>
          <a:p>
            <a:pPr algn="ctr"/>
            <a:r>
              <a:rPr lang="es-ES_tradnl" dirty="0" smtClean="0">
                <a:solidFill>
                  <a:schemeClr val="bg2">
                    <a:lumMod val="25000"/>
                  </a:schemeClr>
                </a:solidFill>
                <a:latin typeface="Arial" charset="0"/>
                <a:ea typeface="Arial" charset="0"/>
                <a:cs typeface="Arial" charset="0"/>
              </a:rPr>
              <a:t>PREPARATORIA</a:t>
            </a:r>
            <a:endParaRPr lang="es-ES_tradnl" dirty="0">
              <a:solidFill>
                <a:schemeClr val="bg2">
                  <a:lumMod val="25000"/>
                </a:schemeClr>
              </a:solidFill>
              <a:latin typeface="Arial" charset="0"/>
              <a:ea typeface="Arial" charset="0"/>
              <a:cs typeface="Arial" charset="0"/>
            </a:endParaRPr>
          </a:p>
        </p:txBody>
      </p:sp>
      <p:pic>
        <p:nvPicPr>
          <p:cNvPr id="6" name="Imagen 5"/>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373206" y="914400"/>
            <a:ext cx="9726593" cy="3146786"/>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08838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8" name="Picture 4" descr="C:\Users\egonzález\Downloads\Captura de pantalla 2017-12-13 a la(s) 10.20.41.pn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95524" y="519112"/>
            <a:ext cx="7967827" cy="610068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26770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uadroTexto 3"/>
          <p:cNvSpPr txBox="1"/>
          <p:nvPr/>
        </p:nvSpPr>
        <p:spPr>
          <a:xfrm>
            <a:off x="4296520" y="477499"/>
            <a:ext cx="5832764" cy="584776"/>
          </a:xfrm>
          <a:prstGeom prst="rect">
            <a:avLst/>
          </a:prstGeom>
          <a:noFill/>
        </p:spPr>
        <p:txBody>
          <a:bodyPr wrap="square" rtlCol="0">
            <a:spAutoFit/>
          </a:bodyPr>
          <a:lstStyle/>
          <a:p>
            <a:r>
              <a:rPr lang="es-ES_tradnl" sz="3200" spc="600" dirty="0" smtClean="0"/>
              <a:t>PROYECTO FINAL </a:t>
            </a:r>
            <a:endParaRPr lang="es-ES_tradnl" sz="3200" spc="600" dirty="0"/>
          </a:p>
        </p:txBody>
      </p:sp>
      <p:pic>
        <p:nvPicPr>
          <p:cNvPr id="5" name="Imagen 4"/>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6822" t="7273" r="3876" b="14728"/>
          <a:stretch/>
        </p:blipFill>
        <p:spPr>
          <a:xfrm>
            <a:off x="0" y="1072922"/>
            <a:ext cx="12191999" cy="578507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711056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uadroTexto 1"/>
          <p:cNvSpPr txBox="1"/>
          <p:nvPr/>
        </p:nvSpPr>
        <p:spPr>
          <a:xfrm>
            <a:off x="457200" y="191728"/>
            <a:ext cx="8631382" cy="7294305"/>
          </a:xfrm>
          <a:prstGeom prst="rect">
            <a:avLst/>
          </a:prstGeom>
          <a:noFill/>
        </p:spPr>
        <p:txBody>
          <a:bodyPr wrap="square" rtlCol="0">
            <a:spAutoFit/>
          </a:bodyPr>
          <a:lstStyle/>
          <a:p>
            <a:r>
              <a:rPr lang="es-ES_tradnl" spc="600" smtClean="0"/>
              <a:t>CONCLUSIONES GENERALESDE LA SESIÓN:</a:t>
            </a:r>
            <a:endParaRPr lang="es-ES_tradnl" spc="600" dirty="0" smtClean="0"/>
          </a:p>
          <a:p>
            <a:endParaRPr lang="es-ES_tradnl" dirty="0"/>
          </a:p>
          <a:p>
            <a:pPr marL="285750" indent="-285750">
              <a:buFont typeface="Arial" charset="0"/>
              <a:buChar char="•"/>
            </a:pPr>
            <a:r>
              <a:rPr lang="es-ES_tradnl" dirty="0" smtClean="0">
                <a:latin typeface="Abadi MT Condensed Light" charset="0"/>
                <a:ea typeface="Abadi MT Condensed Light" charset="0"/>
                <a:cs typeface="Abadi MT Condensed Light" charset="0"/>
              </a:rPr>
              <a:t>¿Qué me llevo? </a:t>
            </a:r>
          </a:p>
          <a:p>
            <a:pPr marL="742950" lvl="1" indent="-285750">
              <a:buFont typeface="Arial" charset="0"/>
              <a:buChar char="•"/>
            </a:pPr>
            <a:r>
              <a:rPr lang="es-ES_tradnl" dirty="0" smtClean="0">
                <a:latin typeface="Abadi MT Condensed Light" charset="0"/>
                <a:ea typeface="Abadi MT Condensed Light" charset="0"/>
                <a:cs typeface="Abadi MT Condensed Light" charset="0"/>
              </a:rPr>
              <a:t>Estamos involucrados</a:t>
            </a:r>
          </a:p>
          <a:p>
            <a:pPr marL="742950" lvl="1" indent="-285750">
              <a:buFont typeface="Arial" charset="0"/>
              <a:buChar char="•"/>
            </a:pPr>
            <a:r>
              <a:rPr lang="es-ES_tradnl" dirty="0" smtClean="0">
                <a:latin typeface="Abadi MT Condensed Light" charset="0"/>
                <a:ea typeface="Abadi MT Condensed Light" charset="0"/>
                <a:cs typeface="Abadi MT Condensed Light" charset="0"/>
              </a:rPr>
              <a:t>Es un trabajo provechoso </a:t>
            </a:r>
          </a:p>
          <a:p>
            <a:pPr marL="742950" lvl="1" indent="-285750">
              <a:buFont typeface="Arial" charset="0"/>
              <a:buChar char="•"/>
            </a:pPr>
            <a:r>
              <a:rPr lang="es-ES_tradnl" dirty="0" smtClean="0">
                <a:latin typeface="Abadi MT Condensed Light" charset="0"/>
                <a:ea typeface="Abadi MT Condensed Light" charset="0"/>
                <a:cs typeface="Abadi MT Condensed Light" charset="0"/>
              </a:rPr>
              <a:t>Incita a la gratitud y dinamismo </a:t>
            </a:r>
          </a:p>
          <a:p>
            <a:pPr marL="742950" lvl="1" indent="-285750">
              <a:buFont typeface="Arial" charset="0"/>
              <a:buChar char="•"/>
            </a:pPr>
            <a:r>
              <a:rPr lang="es-ES_tradnl" dirty="0" smtClean="0">
                <a:latin typeface="Abadi MT Condensed Light" charset="0"/>
                <a:ea typeface="Abadi MT Condensed Light" charset="0"/>
                <a:cs typeface="Abadi MT Condensed Light" charset="0"/>
              </a:rPr>
              <a:t>Se le encuentra un sentido </a:t>
            </a:r>
          </a:p>
          <a:p>
            <a:pPr marL="742950" lvl="1" indent="-285750">
              <a:buFont typeface="Arial" charset="0"/>
              <a:buChar char="•"/>
            </a:pPr>
            <a:r>
              <a:rPr lang="es-ES_tradnl" dirty="0" smtClean="0">
                <a:latin typeface="Abadi MT Condensed Light" charset="0"/>
                <a:ea typeface="Abadi MT Condensed Light" charset="0"/>
                <a:cs typeface="Abadi MT Condensed Light" charset="0"/>
              </a:rPr>
              <a:t>Es un ejemplo de lo que es el trabajo en equipo </a:t>
            </a:r>
          </a:p>
          <a:p>
            <a:pPr marL="742950" lvl="1" indent="-285750">
              <a:buFont typeface="Arial" charset="0"/>
              <a:buChar char="•"/>
            </a:pPr>
            <a:r>
              <a:rPr lang="es-ES_tradnl" dirty="0" smtClean="0">
                <a:latin typeface="Abadi MT Condensed Light" charset="0"/>
                <a:ea typeface="Abadi MT Condensed Light" charset="0"/>
                <a:cs typeface="Abadi MT Condensed Light" charset="0"/>
              </a:rPr>
              <a:t>Me llevo un proyecto a trabajar </a:t>
            </a:r>
          </a:p>
          <a:p>
            <a:pPr marL="742950" lvl="1" indent="-285750">
              <a:buFont typeface="Arial" charset="0"/>
              <a:buChar char="•"/>
            </a:pPr>
            <a:r>
              <a:rPr lang="es-ES_tradnl" dirty="0" smtClean="0">
                <a:latin typeface="Abadi MT Condensed Light" charset="0"/>
                <a:ea typeface="Abadi MT Condensed Light" charset="0"/>
                <a:cs typeface="Abadi MT Condensed Light" charset="0"/>
              </a:rPr>
              <a:t>Ayuda a aterrizar ideas</a:t>
            </a:r>
          </a:p>
          <a:p>
            <a:pPr marL="742950" lvl="1" indent="-285750">
              <a:buFont typeface="Arial" charset="0"/>
              <a:buChar char="•"/>
            </a:pPr>
            <a:r>
              <a:rPr lang="es-ES_tradnl" dirty="0" smtClean="0">
                <a:latin typeface="Abadi MT Condensed Light" charset="0"/>
                <a:ea typeface="Abadi MT Condensed Light" charset="0"/>
                <a:cs typeface="Abadi MT Condensed Light" charset="0"/>
              </a:rPr>
              <a:t>Da tranquilidad</a:t>
            </a:r>
          </a:p>
          <a:p>
            <a:pPr marL="742950" lvl="1" indent="-285750">
              <a:buFont typeface="Arial" charset="0"/>
              <a:buChar char="•"/>
            </a:pPr>
            <a:r>
              <a:rPr lang="es-ES_tradnl" dirty="0" smtClean="0">
                <a:latin typeface="Abadi MT Condensed Light" charset="0"/>
                <a:ea typeface="Abadi MT Condensed Light" charset="0"/>
                <a:cs typeface="Abadi MT Condensed Light" charset="0"/>
              </a:rPr>
              <a:t>Escuchamos diferentes puntos de vista.</a:t>
            </a:r>
          </a:p>
          <a:p>
            <a:pPr marL="742950" lvl="1" indent="-285750">
              <a:buFont typeface="Arial" charset="0"/>
              <a:buChar char="•"/>
            </a:pPr>
            <a:r>
              <a:rPr lang="es-ES_tradnl" dirty="0" smtClean="0">
                <a:latin typeface="Abadi MT Condensed Light" charset="0"/>
                <a:ea typeface="Abadi MT Condensed Light" charset="0"/>
                <a:cs typeface="Abadi MT Condensed Light" charset="0"/>
              </a:rPr>
              <a:t>Aprendemos </a:t>
            </a:r>
          </a:p>
          <a:p>
            <a:pPr marL="742950" lvl="1" indent="-285750">
              <a:buFont typeface="Arial" charset="0"/>
              <a:buChar char="•"/>
            </a:pPr>
            <a:r>
              <a:rPr lang="es-ES_tradnl" dirty="0" smtClean="0">
                <a:latin typeface="Abadi MT Condensed Light" charset="0"/>
                <a:ea typeface="Abadi MT Condensed Light" charset="0"/>
                <a:cs typeface="Abadi MT Condensed Light" charset="0"/>
              </a:rPr>
              <a:t>Compartimos</a:t>
            </a:r>
          </a:p>
          <a:p>
            <a:pPr marL="742950" lvl="1" indent="-285750">
              <a:buFont typeface="Arial" charset="0"/>
              <a:buChar char="•"/>
            </a:pPr>
            <a:r>
              <a:rPr lang="es-ES_tradnl" dirty="0" smtClean="0">
                <a:latin typeface="Abadi MT Condensed Light" charset="0"/>
                <a:ea typeface="Abadi MT Condensed Light" charset="0"/>
                <a:cs typeface="Abadi MT Condensed Light" charset="0"/>
              </a:rPr>
              <a:t>Nos deja una reflexión personal </a:t>
            </a:r>
          </a:p>
          <a:p>
            <a:pPr marL="742950" lvl="1" indent="-285750">
              <a:buFont typeface="Arial" charset="0"/>
              <a:buChar char="•"/>
            </a:pPr>
            <a:endParaRPr lang="es-ES_tradnl" dirty="0" smtClean="0">
              <a:latin typeface="Abadi MT Condensed Light" charset="0"/>
              <a:ea typeface="Abadi MT Condensed Light" charset="0"/>
              <a:cs typeface="Abadi MT Condensed Light" charset="0"/>
            </a:endParaRPr>
          </a:p>
          <a:p>
            <a:pPr marL="285750" lvl="1" indent="-285750">
              <a:buFont typeface="Arial" charset="0"/>
              <a:buChar char="•"/>
            </a:pPr>
            <a:r>
              <a:rPr lang="es-ES_tradnl" dirty="0">
                <a:latin typeface="Abadi MT Condensed Light" charset="0"/>
                <a:ea typeface="Abadi MT Condensed Light" charset="0"/>
                <a:cs typeface="Abadi MT Condensed Light" charset="0"/>
              </a:rPr>
              <a:t>Me siento invitado</a:t>
            </a:r>
            <a:r>
              <a:rPr lang="es-ES_tradnl" dirty="0" smtClean="0">
                <a:latin typeface="Abadi MT Condensed Light" charset="0"/>
                <a:ea typeface="Abadi MT Condensed Light" charset="0"/>
                <a:cs typeface="Abadi MT Condensed Light" charset="0"/>
              </a:rPr>
              <a:t>:</a:t>
            </a:r>
          </a:p>
          <a:p>
            <a:pPr marL="742950" lvl="2" indent="-285750">
              <a:buFont typeface="Arial" charset="0"/>
              <a:buChar char="•"/>
            </a:pPr>
            <a:r>
              <a:rPr lang="es-ES_tradnl" dirty="0" smtClean="0">
                <a:latin typeface="Abadi MT Condensed Light" charset="0"/>
                <a:ea typeface="Abadi MT Condensed Light" charset="0"/>
                <a:cs typeface="Abadi MT Condensed Light" charset="0"/>
              </a:rPr>
              <a:t>A seguir trabajando </a:t>
            </a:r>
          </a:p>
          <a:p>
            <a:pPr marL="742950" lvl="2" indent="-285750">
              <a:buFont typeface="Arial" charset="0"/>
              <a:buChar char="•"/>
            </a:pPr>
            <a:r>
              <a:rPr lang="es-ES_tradnl" dirty="0" smtClean="0">
                <a:latin typeface="Abadi MT Condensed Light" charset="0"/>
                <a:ea typeface="Abadi MT Condensed Light" charset="0"/>
                <a:cs typeface="Abadi MT Condensed Light" charset="0"/>
              </a:rPr>
              <a:t>A invitar a colaborar</a:t>
            </a:r>
          </a:p>
          <a:p>
            <a:pPr marL="742950" lvl="2" indent="-285750">
              <a:buFont typeface="Arial" charset="0"/>
              <a:buChar char="•"/>
            </a:pPr>
            <a:r>
              <a:rPr lang="es-ES_tradnl" dirty="0" smtClean="0">
                <a:latin typeface="Abadi MT Condensed Light" charset="0"/>
                <a:ea typeface="Abadi MT Condensed Light" charset="0"/>
                <a:cs typeface="Abadi MT Condensed Light" charset="0"/>
              </a:rPr>
              <a:t>Poner el ejemplo </a:t>
            </a:r>
          </a:p>
          <a:p>
            <a:pPr marL="742950" lvl="2" indent="-285750">
              <a:buFont typeface="Arial" charset="0"/>
              <a:buChar char="•"/>
            </a:pPr>
            <a:r>
              <a:rPr lang="es-ES_tradnl" dirty="0" smtClean="0">
                <a:latin typeface="Abadi MT Condensed Light" charset="0"/>
                <a:ea typeface="Abadi MT Condensed Light" charset="0"/>
                <a:cs typeface="Abadi MT Condensed Light" charset="0"/>
              </a:rPr>
              <a:t>Trabajar en equipo </a:t>
            </a:r>
          </a:p>
          <a:p>
            <a:pPr marL="742950" lvl="2" indent="-285750">
              <a:buFont typeface="Arial" charset="0"/>
              <a:buChar char="•"/>
            </a:pPr>
            <a:endParaRPr lang="es-ES_tradnl" dirty="0"/>
          </a:p>
          <a:p>
            <a:pPr marL="742950" lvl="1" indent="-285750">
              <a:buFont typeface="Arial" charset="0"/>
              <a:buChar char="•"/>
            </a:pPr>
            <a:endParaRPr lang="es-ES_tradnl" dirty="0"/>
          </a:p>
          <a:p>
            <a:pPr marL="742950" lvl="1" indent="-285750">
              <a:buFont typeface="Arial" charset="0"/>
              <a:buChar char="•"/>
            </a:pPr>
            <a:endParaRPr lang="es-ES_tradnl" dirty="0" smtClean="0"/>
          </a:p>
          <a:p>
            <a:pPr marL="742950" lvl="1" indent="-285750">
              <a:buFont typeface="Arial" charset="0"/>
              <a:buChar char="•"/>
            </a:pPr>
            <a:endParaRPr lang="es-ES_tradnl" dirty="0"/>
          </a:p>
        </p:txBody>
      </p:sp>
      <p:sp>
        <p:nvSpPr>
          <p:cNvPr id="3" name="CuadroTexto 2"/>
          <p:cNvSpPr txBox="1"/>
          <p:nvPr/>
        </p:nvSpPr>
        <p:spPr>
          <a:xfrm>
            <a:off x="6132514" y="707923"/>
            <a:ext cx="5887422" cy="2585323"/>
          </a:xfrm>
          <a:prstGeom prst="rect">
            <a:avLst/>
          </a:prstGeom>
          <a:noFill/>
        </p:spPr>
        <p:txBody>
          <a:bodyPr wrap="square" rtlCol="0">
            <a:spAutoFit/>
          </a:bodyPr>
          <a:lstStyle/>
          <a:p>
            <a:pPr marL="285750" indent="-285750">
              <a:buFont typeface="Arial" charset="0"/>
              <a:buChar char="•"/>
            </a:pPr>
            <a:r>
              <a:rPr lang="es-ES_tradnl" dirty="0" smtClean="0">
                <a:latin typeface="Abadi MT Condensed Light" charset="0"/>
                <a:ea typeface="Abadi MT Condensed Light" charset="0"/>
                <a:cs typeface="Abadi MT Condensed Light" charset="0"/>
              </a:rPr>
              <a:t>Forma y conclusión del proyecto en equipo:</a:t>
            </a:r>
          </a:p>
          <a:p>
            <a:pPr marL="742950" lvl="1" indent="-285750">
              <a:buFont typeface="Arial" charset="0"/>
              <a:buChar char="•"/>
            </a:pPr>
            <a:r>
              <a:rPr lang="es-ES_tradnl" dirty="0" smtClean="0">
                <a:latin typeface="Abadi MT Condensed Light" charset="0"/>
                <a:ea typeface="Abadi MT Condensed Light" charset="0"/>
                <a:cs typeface="Abadi MT Condensed Light" charset="0"/>
              </a:rPr>
              <a:t>Efectos, riesgos y limitaciones del proyecto.</a:t>
            </a:r>
          </a:p>
          <a:p>
            <a:pPr marL="742950" lvl="1" indent="-285750">
              <a:buFont typeface="Arial" charset="0"/>
              <a:buChar char="•"/>
            </a:pPr>
            <a:r>
              <a:rPr lang="es-ES_tradnl" dirty="0" smtClean="0">
                <a:latin typeface="Abadi MT Condensed Light" charset="0"/>
                <a:ea typeface="Abadi MT Condensed Light" charset="0"/>
                <a:cs typeface="Abadi MT Condensed Light" charset="0"/>
              </a:rPr>
              <a:t>Identificar ampliamente el punto de conjunción de intereses </a:t>
            </a:r>
          </a:p>
          <a:p>
            <a:pPr marL="742950" lvl="1" indent="-285750">
              <a:buFont typeface="Arial" charset="0"/>
              <a:buChar char="•"/>
            </a:pPr>
            <a:r>
              <a:rPr lang="es-ES_tradnl" dirty="0" smtClean="0">
                <a:latin typeface="Abadi MT Condensed Light" charset="0"/>
                <a:ea typeface="Abadi MT Condensed Light" charset="0"/>
                <a:cs typeface="Abadi MT Condensed Light" charset="0"/>
              </a:rPr>
              <a:t>Modificación de nombre </a:t>
            </a:r>
          </a:p>
          <a:p>
            <a:pPr marL="742950" lvl="1" indent="-285750">
              <a:buFont typeface="Arial" charset="0"/>
              <a:buChar char="•"/>
            </a:pPr>
            <a:r>
              <a:rPr lang="es-ES_tradnl" dirty="0" smtClean="0">
                <a:latin typeface="Abadi MT Condensed Light" charset="0"/>
                <a:ea typeface="Abadi MT Condensed Light" charset="0"/>
                <a:cs typeface="Abadi MT Condensed Light" charset="0"/>
              </a:rPr>
              <a:t>Necesidades de la población y del proyecto mismo </a:t>
            </a:r>
          </a:p>
          <a:p>
            <a:pPr marL="742950" lvl="1" indent="-285750">
              <a:buFont typeface="Arial" charset="0"/>
              <a:buChar char="•"/>
            </a:pPr>
            <a:r>
              <a:rPr lang="es-ES_tradnl" dirty="0" smtClean="0">
                <a:latin typeface="Abadi MT Condensed Light" charset="0"/>
                <a:ea typeface="Abadi MT Condensed Light" charset="0"/>
                <a:cs typeface="Abadi MT Condensed Light" charset="0"/>
              </a:rPr>
              <a:t>Puntos a investigar y a estructurar</a:t>
            </a:r>
          </a:p>
          <a:p>
            <a:pPr marL="742950" lvl="1" indent="-285750">
              <a:buFont typeface="Arial" charset="0"/>
              <a:buChar char="•"/>
            </a:pPr>
            <a:r>
              <a:rPr lang="es-ES_tradnl" dirty="0" smtClean="0">
                <a:latin typeface="Abadi MT Condensed Light" charset="0"/>
                <a:ea typeface="Abadi MT Condensed Light" charset="0"/>
                <a:cs typeface="Abadi MT Condensed Light" charset="0"/>
              </a:rPr>
              <a:t>Organización y trabajo colaborativo </a:t>
            </a:r>
          </a:p>
          <a:p>
            <a:pPr marL="742950" lvl="1" indent="-285750">
              <a:buFont typeface="Arial" charset="0"/>
              <a:buChar char="•"/>
            </a:pPr>
            <a:endParaRPr lang="es-ES_tradnl" dirty="0" smtClean="0"/>
          </a:p>
          <a:p>
            <a:pPr marL="285750" indent="-285750">
              <a:buFont typeface="Arial" charset="0"/>
              <a:buChar char="•"/>
            </a:pPr>
            <a:endParaRPr lang="es-ES_tradnl"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09368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12192000" cy="6858000"/>
          </a:xfrm>
          <a:prstGeom prst="rect">
            <a:avLst/>
          </a:prstGeom>
        </p:spPr>
      </p:pic>
      <p:sp>
        <p:nvSpPr>
          <p:cNvPr id="3" name="CuadroTexto 2"/>
          <p:cNvSpPr txBox="1"/>
          <p:nvPr/>
        </p:nvSpPr>
        <p:spPr>
          <a:xfrm>
            <a:off x="4763729" y="398207"/>
            <a:ext cx="5648632" cy="369332"/>
          </a:xfrm>
          <a:prstGeom prst="rect">
            <a:avLst/>
          </a:prstGeom>
          <a:noFill/>
        </p:spPr>
        <p:txBody>
          <a:bodyPr wrap="square" rtlCol="0">
            <a:spAutoFit/>
          </a:bodyPr>
          <a:lstStyle/>
          <a:p>
            <a:r>
              <a:rPr lang="es-ES_tradnl" smtClean="0"/>
              <a:t>P A R T I C I P A N T E S</a:t>
            </a:r>
            <a:endParaRPr lang="es-ES_tradnl"/>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016772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EL ARTE DE FORMULAR PREGUNTAS ESENCIALES</a:t>
            </a:r>
            <a:endParaRPr lang="es-ES_tradnl" dirty="0"/>
          </a:p>
        </p:txBody>
      </p:sp>
      <p:sp>
        <p:nvSpPr>
          <p:cNvPr id="3" name="Marcador de texto 2"/>
          <p:cNvSpPr>
            <a:spLocks noGrp="1"/>
          </p:cNvSpPr>
          <p:nvPr>
            <p:ph type="body" idx="1"/>
          </p:nvPr>
        </p:nvSpPr>
        <p:spPr/>
        <p:txBody>
          <a:bodyPr>
            <a:normAutofit/>
          </a:bodyPr>
          <a:lstStyle/>
          <a:p>
            <a:pPr algn="ctr"/>
            <a:r>
              <a:rPr lang="es-ES_tradnl" sz="2400" dirty="0" smtClean="0"/>
              <a:t>PRODUCTO 4</a:t>
            </a:r>
            <a:endParaRPr lang="es-ES_tradnl"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20180112_114218.jpg"/>
          <p:cNvPicPr>
            <a:picLocks noChangeAspect="1"/>
          </p:cNvPicPr>
          <p:nvPr/>
        </p:nvPicPr>
        <p:blipFill>
          <a:blip r:embed="rId2"/>
          <a:stretch>
            <a:fillRect/>
          </a:stretch>
        </p:blipFill>
        <p:spPr>
          <a:xfrm>
            <a:off x="0" y="0"/>
            <a:ext cx="12192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20180112_114103.jpg"/>
          <p:cNvPicPr>
            <a:picLocks noChangeAspect="1"/>
          </p:cNvPicPr>
          <p:nvPr/>
        </p:nvPicPr>
        <p:blipFill>
          <a:blip r:embed="rId2"/>
          <a:stretch>
            <a:fillRect/>
          </a:stretch>
        </p:blipFill>
        <p:spPr>
          <a:xfrm>
            <a:off x="0" y="0"/>
            <a:ext cx="12192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20180112_114121.jpg"/>
          <p:cNvPicPr>
            <a:picLocks noChangeAspect="1"/>
          </p:cNvPicPr>
          <p:nvPr/>
        </p:nvPicPr>
        <p:blipFill>
          <a:blip r:embed="rId2"/>
          <a:stretch>
            <a:fillRect/>
          </a:stretch>
        </p:blipFill>
        <p:spPr>
          <a:xfrm>
            <a:off x="0" y="0"/>
            <a:ext cx="1219200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_tradnl" dirty="0" smtClean="0"/>
              <a:t>MODELO DE  INDAGACIÓN PARA EL PROYECTO “LA REVOLUCIÓN INDUSTRIAL COMO GENERADORA DEL CAMBIO SOCIAL”</a:t>
            </a:r>
            <a:endParaRPr lang="es-ES_tradnl" dirty="0"/>
          </a:p>
        </p:txBody>
      </p:sp>
      <p:sp>
        <p:nvSpPr>
          <p:cNvPr id="3" name="Marcador de texto 2"/>
          <p:cNvSpPr>
            <a:spLocks noGrp="1"/>
          </p:cNvSpPr>
          <p:nvPr>
            <p:ph type="body" idx="1"/>
          </p:nvPr>
        </p:nvSpPr>
        <p:spPr/>
        <p:txBody>
          <a:bodyPr>
            <a:normAutofit/>
          </a:bodyPr>
          <a:lstStyle/>
          <a:p>
            <a:pPr algn="ctr"/>
            <a:r>
              <a:rPr lang="es-ES_tradnl" sz="2800" dirty="0" smtClean="0"/>
              <a:t>PRODUCTO 5</a:t>
            </a:r>
            <a:endParaRPr lang="es-ES_tradnl"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8" name="Diagrama 7"/>
          <p:cNvGraphicFramePr/>
          <p:nvPr/>
        </p:nvGraphicFramePr>
        <p:xfrm>
          <a:off x="1" y="0"/>
          <a:ext cx="12192000" cy="6857999"/>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uadroTexto 1"/>
          <p:cNvSpPr txBox="1"/>
          <p:nvPr/>
        </p:nvSpPr>
        <p:spPr>
          <a:xfrm>
            <a:off x="2477977" y="2136338"/>
            <a:ext cx="11328400" cy="3139321"/>
          </a:xfrm>
          <a:prstGeom prst="rect">
            <a:avLst/>
          </a:prstGeom>
          <a:noFill/>
        </p:spPr>
        <p:txBody>
          <a:bodyPr wrap="square" rtlCol="0">
            <a:spAutoFit/>
          </a:bodyPr>
          <a:lstStyle/>
          <a:p>
            <a:endParaRPr lang="es-ES_tradnl" dirty="0"/>
          </a:p>
          <a:p>
            <a:r>
              <a:rPr lang="es-ES_tradnl" b="1" dirty="0" smtClean="0"/>
              <a:t>EQUIPO 5</a:t>
            </a:r>
          </a:p>
          <a:p>
            <a:endParaRPr lang="es-ES_tradnl" dirty="0"/>
          </a:p>
          <a:p>
            <a:r>
              <a:rPr lang="es-ES_tradnl" dirty="0" smtClean="0"/>
              <a:t>ELIZABETH GONZÁLEZ			HISTORIA UNIVERSAL</a:t>
            </a:r>
          </a:p>
          <a:p>
            <a:endParaRPr lang="es-ES_tradnl" dirty="0" smtClean="0"/>
          </a:p>
          <a:p>
            <a:r>
              <a:rPr lang="es-ES_tradnl" dirty="0" smtClean="0"/>
              <a:t>SAMIA BADILLO				LENGUA ESPAÑOLA</a:t>
            </a:r>
          </a:p>
          <a:p>
            <a:endParaRPr lang="es-ES_tradnl" dirty="0" smtClean="0"/>
          </a:p>
          <a:p>
            <a:r>
              <a:rPr lang="es-ES_tradnl" dirty="0" smtClean="0"/>
              <a:t>MARÍA LUISA DURÁN			FÍSICA</a:t>
            </a:r>
          </a:p>
          <a:p>
            <a:endParaRPr lang="es-ES_tradnl" dirty="0"/>
          </a:p>
          <a:p>
            <a:r>
              <a:rPr lang="es-ES_tradnl" dirty="0" smtClean="0"/>
              <a:t>MÓNICA SOTO 				LÓGICA</a:t>
            </a:r>
          </a:p>
          <a:p>
            <a:endParaRPr lang="es-ES_tradnl" dirty="0"/>
          </a:p>
        </p:txBody>
      </p:sp>
      <p:sp>
        <p:nvSpPr>
          <p:cNvPr id="3" name="Rectángulo 2"/>
          <p:cNvSpPr/>
          <p:nvPr/>
        </p:nvSpPr>
        <p:spPr>
          <a:xfrm>
            <a:off x="1506781" y="889061"/>
            <a:ext cx="2656496" cy="369332"/>
          </a:xfrm>
          <a:prstGeom prst="rect">
            <a:avLst/>
          </a:prstGeom>
        </p:spPr>
        <p:txBody>
          <a:bodyPr wrap="none">
            <a:spAutoFit/>
          </a:bodyPr>
          <a:lstStyle/>
          <a:p>
            <a:r>
              <a:rPr lang="es-ES_tradnl" spc="600" dirty="0" smtClean="0"/>
              <a:t>INTEGRANTES:</a:t>
            </a:r>
            <a:endParaRPr lang="es-ES_tradnl"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54173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Diagrama 1"/>
          <p:cNvGraphicFramePr/>
          <p:nvPr/>
        </p:nvGraphicFramePr>
        <p:xfrm>
          <a:off x="0" y="0"/>
          <a:ext cx="12192000" cy="68580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Diagrama 1"/>
          <p:cNvGraphicFramePr/>
          <p:nvPr/>
        </p:nvGraphicFramePr>
        <p:xfrm>
          <a:off x="0" y="0"/>
          <a:ext cx="12192000" cy="68580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_tradnl" dirty="0" err="1" smtClean="0"/>
              <a:t>A.M.E</a:t>
            </a:r>
            <a:r>
              <a:rPr lang="es-ES_tradnl" dirty="0" smtClean="0"/>
              <a:t>. GENERAL EN FUNCIÓN DE PLENARIA DE LOS GRUPOS HETEROGÉNEOS</a:t>
            </a:r>
            <a:endParaRPr lang="es-ES_tradnl" dirty="0"/>
          </a:p>
        </p:txBody>
      </p:sp>
      <p:sp>
        <p:nvSpPr>
          <p:cNvPr id="5" name="Marcador de texto 4"/>
          <p:cNvSpPr>
            <a:spLocks noGrp="1"/>
          </p:cNvSpPr>
          <p:nvPr>
            <p:ph type="body" idx="1"/>
          </p:nvPr>
        </p:nvSpPr>
        <p:spPr/>
        <p:txBody>
          <a:bodyPr>
            <a:normAutofit/>
          </a:bodyPr>
          <a:lstStyle/>
          <a:p>
            <a:pPr algn="ctr"/>
            <a:r>
              <a:rPr lang="es-ES_tradnl" sz="2800" dirty="0" smtClean="0"/>
              <a:t>PRODUCTO 6</a:t>
            </a:r>
            <a:endParaRPr lang="es-ES_tradnl" sz="2800" dirty="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agen 2" descr="Producto 6- 1.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Producto 6-2.png"/>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Producto 6-3.png"/>
          <p:cNvPicPr>
            <a:picLocks noChangeAspect="1"/>
          </p:cNvPicPr>
          <p:nvPr/>
        </p:nvPicPr>
        <p:blipFill>
          <a:blip r:embed="rId2"/>
          <a:stretch>
            <a:fillRect/>
          </a:stretch>
        </p:blipFill>
        <p:spPr>
          <a:xfrm>
            <a:off x="0" y="1"/>
            <a:ext cx="12192000" cy="686076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producto 6-4.png"/>
          <p:cNvPicPr>
            <a:picLocks noChangeAspect="1"/>
          </p:cNvPicPr>
          <p:nvPr/>
        </p:nvPicPr>
        <p:blipFill>
          <a:blip r:embed="rId2"/>
          <a:stretch>
            <a:fillRect/>
          </a:stretch>
        </p:blipFill>
        <p:spPr>
          <a:xfrm>
            <a:off x="0" y="-1"/>
            <a:ext cx="12192000" cy="7037951"/>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_tradnl" dirty="0" smtClean="0"/>
              <a:t>E. I.P. </a:t>
            </a:r>
            <a:r>
              <a:rPr lang="es-ES_tradnl" dirty="0" err="1" smtClean="0"/>
              <a:t>EXPERIENcIAS</a:t>
            </a:r>
            <a:r>
              <a:rPr lang="es-ES_tradnl" dirty="0" smtClean="0"/>
              <a:t> EXITOSAS</a:t>
            </a:r>
            <a:endParaRPr lang="es-ES_tradnl" dirty="0"/>
          </a:p>
        </p:txBody>
      </p:sp>
      <p:sp>
        <p:nvSpPr>
          <p:cNvPr id="3" name="Subtítulo 2"/>
          <p:cNvSpPr>
            <a:spLocks noGrp="1"/>
          </p:cNvSpPr>
          <p:nvPr>
            <p:ph type="subTitle" idx="1"/>
          </p:nvPr>
        </p:nvSpPr>
        <p:spPr/>
        <p:txBody>
          <a:bodyPr>
            <a:normAutofit/>
          </a:bodyPr>
          <a:lstStyle/>
          <a:p>
            <a:pPr algn="ctr"/>
            <a:r>
              <a:rPr lang="es-ES_tradnl" sz="3600" dirty="0" smtClean="0"/>
              <a:t>PRODUCTO 7</a:t>
            </a:r>
            <a:endParaRPr lang="es-ES_tradnl" sz="3600" dirty="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uadroTexto 1"/>
          <p:cNvSpPr txBox="1"/>
          <p:nvPr/>
        </p:nvSpPr>
        <p:spPr>
          <a:xfrm>
            <a:off x="1867225" y="2443714"/>
            <a:ext cx="8008375" cy="3416320"/>
          </a:xfrm>
          <a:prstGeom prst="rect">
            <a:avLst/>
          </a:prstGeom>
          <a:noFill/>
        </p:spPr>
        <p:txBody>
          <a:bodyPr wrap="square" rtlCol="0">
            <a:spAutoFit/>
          </a:bodyPr>
          <a:lstStyle/>
          <a:p>
            <a:pPr algn="ctr"/>
            <a:endParaRPr lang="es-ES_tradnl" dirty="0" smtClean="0"/>
          </a:p>
          <a:p>
            <a:pPr algn="ctr"/>
            <a:endParaRPr lang="es-ES_tradnl" dirty="0"/>
          </a:p>
          <a:p>
            <a:pPr algn="ctr"/>
            <a:r>
              <a:rPr lang="es-ES_tradnl" sz="3600" dirty="0" smtClean="0"/>
              <a:t> E X P E R I E N C I A 1</a:t>
            </a:r>
          </a:p>
          <a:p>
            <a:pPr algn="ctr"/>
            <a:endParaRPr lang="es-ES_tradnl" sz="3600" dirty="0" smtClean="0"/>
          </a:p>
          <a:p>
            <a:pPr algn="ctr"/>
            <a:r>
              <a:rPr lang="es-ES_tradnl" sz="3600" dirty="0" smtClean="0"/>
              <a:t>COMBATIR ASERTIVAMENTE LA </a:t>
            </a:r>
          </a:p>
          <a:p>
            <a:pPr algn="ctr"/>
            <a:r>
              <a:rPr lang="es-ES_tradnl" sz="3600" dirty="0" smtClean="0"/>
              <a:t>V I O L I E N C I A </a:t>
            </a:r>
          </a:p>
          <a:p>
            <a:pPr algn="ctr"/>
            <a:endParaRPr lang="es-ES_tradnl" sz="3600" dirty="0" smtClean="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n 3" descr="1.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uadroTexto 1"/>
          <p:cNvSpPr txBox="1"/>
          <p:nvPr/>
        </p:nvSpPr>
        <p:spPr>
          <a:xfrm>
            <a:off x="1163781" y="1064317"/>
            <a:ext cx="10100187" cy="3416320"/>
          </a:xfrm>
          <a:prstGeom prst="rect">
            <a:avLst/>
          </a:prstGeom>
          <a:noFill/>
        </p:spPr>
        <p:txBody>
          <a:bodyPr wrap="square" rtlCol="0">
            <a:spAutoFit/>
          </a:bodyPr>
          <a:lstStyle/>
          <a:p>
            <a:pPr algn="ctr"/>
            <a:endParaRPr lang="es-ES_tradnl" dirty="0" smtClean="0"/>
          </a:p>
          <a:p>
            <a:pPr algn="ctr"/>
            <a:endParaRPr lang="es-ES_tradnl" dirty="0"/>
          </a:p>
          <a:p>
            <a:r>
              <a:rPr lang="es-ES_tradnl" spc="600" dirty="0" smtClean="0"/>
              <a:t>NOMBRE DEL PROYECTO: </a:t>
            </a:r>
          </a:p>
          <a:p>
            <a:endParaRPr lang="es-ES_tradnl" spc="600" dirty="0" smtClean="0"/>
          </a:p>
          <a:p>
            <a:pPr algn="ctr"/>
            <a:endParaRPr lang="es-ES_tradnl" dirty="0"/>
          </a:p>
          <a:p>
            <a:pPr algn="ctr"/>
            <a:r>
              <a:rPr lang="es-ES_tradnl" sz="3600" dirty="0" smtClean="0"/>
              <a:t>LA REVOLUCIÓN INDUSTRIAL COMO GENERADORA DEL CAMBIO SOCIAL</a:t>
            </a:r>
            <a:endParaRPr lang="es-ES_tradnl" dirty="0" smtClean="0"/>
          </a:p>
          <a:p>
            <a:pPr algn="ctr"/>
            <a:endParaRPr lang="es-ES_tradnl" dirty="0" smtClean="0"/>
          </a:p>
          <a:p>
            <a:pPr algn="ctr"/>
            <a:endParaRPr lang="es-ES_tradnl" dirty="0" smtClean="0"/>
          </a:p>
          <a:p>
            <a:pPr algn="ctr"/>
            <a:r>
              <a:rPr lang="es-ES_tradnl" dirty="0" smtClean="0"/>
              <a:t>CICLO ESCOLAR </a:t>
            </a:r>
            <a:r>
              <a:rPr lang="es-ES_tradnl" dirty="0" smtClean="0"/>
              <a:t>2018-2019</a:t>
            </a:r>
            <a:endParaRPr lang="es-ES_tradnl"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151600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2.png"/>
          <p:cNvPicPr>
            <a:picLocks noChangeAspect="1"/>
          </p:cNvPicPr>
          <p:nvPr/>
        </p:nvPicPr>
        <p:blipFill>
          <a:blip r:embed="rId2"/>
          <a:stretch>
            <a:fillRect/>
          </a:stretch>
        </p:blipFill>
        <p:spPr>
          <a:xfrm>
            <a:off x="0" y="0"/>
            <a:ext cx="12920133"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3.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4.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5.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6.png"/>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7.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8.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9.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10.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uadroTexto 1"/>
          <p:cNvSpPr txBox="1"/>
          <p:nvPr/>
        </p:nvSpPr>
        <p:spPr>
          <a:xfrm>
            <a:off x="1867225" y="2443714"/>
            <a:ext cx="8008375" cy="2308324"/>
          </a:xfrm>
          <a:prstGeom prst="rect">
            <a:avLst/>
          </a:prstGeom>
          <a:noFill/>
        </p:spPr>
        <p:txBody>
          <a:bodyPr wrap="square" rtlCol="0">
            <a:spAutoFit/>
          </a:bodyPr>
          <a:lstStyle/>
          <a:p>
            <a:pPr algn="ctr"/>
            <a:endParaRPr lang="es-ES_tradnl" dirty="0" smtClean="0"/>
          </a:p>
          <a:p>
            <a:pPr algn="ctr"/>
            <a:endParaRPr lang="es-ES_tradnl" dirty="0"/>
          </a:p>
          <a:p>
            <a:pPr algn="ctr"/>
            <a:r>
              <a:rPr lang="es-ES_tradnl" sz="3600" dirty="0" smtClean="0"/>
              <a:t> E X P E R I E N C I A 1I</a:t>
            </a:r>
          </a:p>
          <a:p>
            <a:pPr algn="ctr"/>
            <a:endParaRPr lang="es-ES_tradnl" sz="3600" dirty="0" smtClean="0"/>
          </a:p>
          <a:p>
            <a:pPr algn="ctr"/>
            <a:r>
              <a:rPr lang="es-ES_tradnl" sz="3600" dirty="0" smtClean="0"/>
              <a:t>E M P R E N D E D O R E S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uadroTexto 1"/>
          <p:cNvSpPr txBox="1"/>
          <p:nvPr/>
        </p:nvSpPr>
        <p:spPr>
          <a:xfrm>
            <a:off x="3981616" y="84838"/>
            <a:ext cx="6229184" cy="923330"/>
          </a:xfrm>
          <a:prstGeom prst="rect">
            <a:avLst/>
          </a:prstGeom>
          <a:noFill/>
        </p:spPr>
        <p:txBody>
          <a:bodyPr wrap="square" rtlCol="0">
            <a:spAutoFit/>
          </a:bodyPr>
          <a:lstStyle/>
          <a:p>
            <a:r>
              <a:rPr lang="es-ES_tradnl" spc="600" dirty="0" smtClean="0"/>
              <a:t>FOTOS DE LAS ACTIVIDADES: </a:t>
            </a:r>
          </a:p>
          <a:p>
            <a:endParaRPr lang="es-ES_tradnl" dirty="0"/>
          </a:p>
          <a:p>
            <a:endParaRPr lang="es-ES_tradnl" dirty="0"/>
          </a:p>
        </p:txBody>
      </p:sp>
      <p:pic>
        <p:nvPicPr>
          <p:cNvPr id="4" name="Imagen 3"/>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828800" y="3595552"/>
            <a:ext cx="3834579" cy="2875934"/>
          </a:xfrm>
          <a:prstGeom prst="rect">
            <a:avLst/>
          </a:prstGeom>
        </p:spPr>
      </p:pic>
      <p:pic>
        <p:nvPicPr>
          <p:cNvPr id="5" name="Imagen 4"/>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828800" y="725690"/>
            <a:ext cx="3834579" cy="2714481"/>
          </a:xfrm>
          <a:prstGeom prst="rect">
            <a:avLst/>
          </a:prstGeom>
        </p:spPr>
      </p:pic>
      <p:pic>
        <p:nvPicPr>
          <p:cNvPr id="6" name="Imagen 5"/>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415547" y="701884"/>
            <a:ext cx="3636155" cy="2727116"/>
          </a:xfrm>
          <a:prstGeom prst="rect">
            <a:avLst/>
          </a:prstGeom>
        </p:spPr>
      </p:pic>
      <p:pic>
        <p:nvPicPr>
          <p:cNvPr id="7" name="Imagen 6"/>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297560" y="3615830"/>
            <a:ext cx="3807541" cy="2855656"/>
          </a:xfrm>
          <a:prstGeom prst="rect">
            <a:avLst/>
          </a:prstGeom>
        </p:spPr>
      </p:pic>
      <p:sp>
        <p:nvSpPr>
          <p:cNvPr id="9" name="CuadroTexto 8"/>
          <p:cNvSpPr txBox="1"/>
          <p:nvPr/>
        </p:nvSpPr>
        <p:spPr>
          <a:xfrm>
            <a:off x="589935" y="1740310"/>
            <a:ext cx="486697" cy="3293209"/>
          </a:xfrm>
          <a:prstGeom prst="rect">
            <a:avLst/>
          </a:prstGeom>
          <a:noFill/>
        </p:spPr>
        <p:txBody>
          <a:bodyPr wrap="square" rtlCol="0">
            <a:spAutoFit/>
          </a:bodyPr>
          <a:lstStyle/>
          <a:p>
            <a:r>
              <a:rPr lang="es-ES_tradnl" dirty="0" smtClean="0"/>
              <a:t>A</a:t>
            </a:r>
          </a:p>
          <a:p>
            <a:r>
              <a:rPr lang="es-ES_tradnl" dirty="0" smtClean="0"/>
              <a:t>C</a:t>
            </a:r>
          </a:p>
          <a:p>
            <a:r>
              <a:rPr lang="es-ES_tradnl" dirty="0" smtClean="0"/>
              <a:t>T</a:t>
            </a:r>
          </a:p>
          <a:p>
            <a:r>
              <a:rPr lang="es-ES_tradnl" dirty="0" smtClean="0"/>
              <a:t>I</a:t>
            </a:r>
          </a:p>
          <a:p>
            <a:r>
              <a:rPr lang="es-ES_tradnl" dirty="0" smtClean="0"/>
              <a:t>V</a:t>
            </a:r>
          </a:p>
          <a:p>
            <a:r>
              <a:rPr lang="es-ES_tradnl" dirty="0" smtClean="0"/>
              <a:t>I</a:t>
            </a:r>
          </a:p>
          <a:p>
            <a:r>
              <a:rPr lang="es-ES_tradnl" dirty="0" smtClean="0"/>
              <a:t>D</a:t>
            </a:r>
          </a:p>
          <a:p>
            <a:r>
              <a:rPr lang="es-ES_tradnl" dirty="0" smtClean="0"/>
              <a:t>A</a:t>
            </a:r>
          </a:p>
          <a:p>
            <a:r>
              <a:rPr lang="es-ES_tradnl" dirty="0" smtClean="0"/>
              <a:t>D</a:t>
            </a:r>
          </a:p>
          <a:p>
            <a:endParaRPr lang="es-ES_tradnl" dirty="0"/>
          </a:p>
          <a:p>
            <a:r>
              <a:rPr lang="es-ES_tradnl" sz="2800" dirty="0" smtClean="0"/>
              <a:t>1</a:t>
            </a:r>
            <a:endParaRPr lang="es-ES_tradnl" sz="28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967094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1.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2.png"/>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3.png"/>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4.png"/>
          <p:cNvPicPr>
            <a:picLocks noChangeAspect="1"/>
          </p:cNvPicPr>
          <p:nvPr/>
        </p:nvPicPr>
        <p:blipFill>
          <a:blip r:embed="rId2"/>
          <a:stretch>
            <a:fillRect/>
          </a:stretch>
        </p:blipFill>
        <p:spPr>
          <a:xfrm>
            <a:off x="0" y="16933"/>
            <a:ext cx="12192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5.png"/>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6.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7.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8.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uadroTexto 1"/>
          <p:cNvSpPr txBox="1"/>
          <p:nvPr/>
        </p:nvSpPr>
        <p:spPr>
          <a:xfrm>
            <a:off x="1867225" y="2443714"/>
            <a:ext cx="8008375" cy="2308324"/>
          </a:xfrm>
          <a:prstGeom prst="rect">
            <a:avLst/>
          </a:prstGeom>
          <a:noFill/>
        </p:spPr>
        <p:txBody>
          <a:bodyPr wrap="square" rtlCol="0">
            <a:spAutoFit/>
          </a:bodyPr>
          <a:lstStyle/>
          <a:p>
            <a:pPr algn="ctr"/>
            <a:endParaRPr lang="es-ES_tradnl" dirty="0" smtClean="0"/>
          </a:p>
          <a:p>
            <a:pPr algn="ctr"/>
            <a:endParaRPr lang="es-ES_tradnl" dirty="0"/>
          </a:p>
          <a:p>
            <a:pPr algn="ctr"/>
            <a:r>
              <a:rPr lang="es-ES_tradnl" sz="3600" dirty="0" smtClean="0"/>
              <a:t> E X P E R I E N C I A I I I</a:t>
            </a:r>
          </a:p>
          <a:p>
            <a:pPr algn="ctr"/>
            <a:endParaRPr lang="es-ES_tradnl" sz="3600" dirty="0" smtClean="0"/>
          </a:p>
          <a:p>
            <a:pPr algn="ctr"/>
            <a:r>
              <a:rPr lang="es-ES_tradnl" sz="3600" dirty="0" smtClean="0"/>
              <a:t>B I O I N G E N I E R I A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1.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595715" y="339835"/>
            <a:ext cx="3318389" cy="2488792"/>
          </a:xfrm>
          <a:prstGeom prst="rect">
            <a:avLst/>
          </a:prstGeom>
        </p:spPr>
      </p:pic>
      <p:pic>
        <p:nvPicPr>
          <p:cNvPr id="5" name="Imagen 4"/>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386051" y="339835"/>
            <a:ext cx="3318390" cy="2488792"/>
          </a:xfrm>
          <a:prstGeom prst="rect">
            <a:avLst/>
          </a:prstGeom>
        </p:spPr>
      </p:pic>
      <p:pic>
        <p:nvPicPr>
          <p:cNvPr id="6" name="Imagen 5"/>
          <p:cNvPicPr>
            <a:picLocks noChangeAspect="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16112"/>
          <a:stretch/>
        </p:blipFill>
        <p:spPr>
          <a:xfrm rot="5400000">
            <a:off x="2488721" y="3386275"/>
            <a:ext cx="3532376" cy="3057116"/>
          </a:xfrm>
          <a:prstGeom prst="rect">
            <a:avLst/>
          </a:prstGeom>
        </p:spPr>
      </p:pic>
      <p:pic>
        <p:nvPicPr>
          <p:cNvPr id="7" name="Imagen 6"/>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386051" y="3148645"/>
            <a:ext cx="3469309" cy="2839199"/>
          </a:xfrm>
          <a:prstGeom prst="rect">
            <a:avLst/>
          </a:prstGeom>
        </p:spPr>
      </p:pic>
      <p:sp>
        <p:nvSpPr>
          <p:cNvPr id="2" name="CuadroTexto 1"/>
          <p:cNvSpPr txBox="1"/>
          <p:nvPr/>
        </p:nvSpPr>
        <p:spPr>
          <a:xfrm>
            <a:off x="766916" y="1224115"/>
            <a:ext cx="604684" cy="3631763"/>
          </a:xfrm>
          <a:prstGeom prst="rect">
            <a:avLst/>
          </a:prstGeom>
          <a:noFill/>
        </p:spPr>
        <p:txBody>
          <a:bodyPr wrap="square" rtlCol="0">
            <a:spAutoFit/>
          </a:bodyPr>
          <a:lstStyle/>
          <a:p>
            <a:r>
              <a:rPr lang="es-ES_tradnl" dirty="0" smtClean="0"/>
              <a:t>A</a:t>
            </a:r>
          </a:p>
          <a:p>
            <a:r>
              <a:rPr lang="es-ES_tradnl" dirty="0" smtClean="0"/>
              <a:t>C</a:t>
            </a:r>
          </a:p>
          <a:p>
            <a:r>
              <a:rPr lang="es-ES_tradnl" dirty="0" smtClean="0"/>
              <a:t>T</a:t>
            </a:r>
          </a:p>
          <a:p>
            <a:r>
              <a:rPr lang="es-ES_tradnl" dirty="0" smtClean="0"/>
              <a:t>I</a:t>
            </a:r>
          </a:p>
          <a:p>
            <a:r>
              <a:rPr lang="es-ES_tradnl" dirty="0" smtClean="0"/>
              <a:t>V</a:t>
            </a:r>
          </a:p>
          <a:p>
            <a:r>
              <a:rPr lang="es-ES_tradnl" dirty="0" smtClean="0"/>
              <a:t>I</a:t>
            </a:r>
          </a:p>
          <a:p>
            <a:r>
              <a:rPr lang="es-ES_tradnl" dirty="0" smtClean="0"/>
              <a:t>D</a:t>
            </a:r>
          </a:p>
          <a:p>
            <a:r>
              <a:rPr lang="es-ES_tradnl" dirty="0" smtClean="0"/>
              <a:t>A</a:t>
            </a:r>
          </a:p>
          <a:p>
            <a:r>
              <a:rPr lang="es-ES_tradnl" dirty="0" smtClean="0"/>
              <a:t>D</a:t>
            </a:r>
          </a:p>
          <a:p>
            <a:endParaRPr lang="es-ES_tradnl" dirty="0"/>
          </a:p>
          <a:p>
            <a:r>
              <a:rPr lang="es-ES_tradnl" sz="3200" dirty="0" smtClean="0"/>
              <a:t>II</a:t>
            </a:r>
          </a:p>
          <a:p>
            <a:endParaRPr lang="es-ES_tradnl"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21824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2.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3.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4.png"/>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5.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6.png"/>
          <p:cNvPicPr>
            <a:picLocks noChangeAspect="1"/>
          </p:cNvPicPr>
          <p:nvPr/>
        </p:nvPicPr>
        <p:blipFill>
          <a:blip r:embed="rId2"/>
          <a:stretch>
            <a:fillRect/>
          </a:stretch>
        </p:blipFill>
        <p:spPr>
          <a:xfrm>
            <a:off x="0" y="-2"/>
            <a:ext cx="12192000" cy="685800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7.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es-ES_tradnl" sz="5400" dirty="0" smtClean="0"/>
              <a:t>ELABORACIÓN DEL PROYECTO</a:t>
            </a:r>
            <a:endParaRPr lang="es-ES_tradnl" sz="5400" dirty="0"/>
          </a:p>
        </p:txBody>
      </p:sp>
      <p:sp>
        <p:nvSpPr>
          <p:cNvPr id="3" name="Subtítulo 2"/>
          <p:cNvSpPr>
            <a:spLocks noGrp="1"/>
          </p:cNvSpPr>
          <p:nvPr>
            <p:ph type="subTitle" idx="1"/>
          </p:nvPr>
        </p:nvSpPr>
        <p:spPr/>
        <p:txBody>
          <a:bodyPr>
            <a:normAutofit/>
          </a:bodyPr>
          <a:lstStyle/>
          <a:p>
            <a:pPr algn="ctr"/>
            <a:r>
              <a:rPr lang="es-ES_tradnl" sz="3600" dirty="0" smtClean="0"/>
              <a:t>PRODUCTO 8</a:t>
            </a:r>
            <a:endParaRPr lang="es-ES_tradnl" sz="3600" dirty="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agen 2" descr="Captura de pantalla 2018-02-21 a la(s) 11.40.03.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Captura de pantalla 2018-02-21 a la(s) 11.40.15.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Captura de pantalla 2018-02-21 a la(s) 11.40.24.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rot="5400000">
            <a:off x="-173514" y="728459"/>
            <a:ext cx="3288888" cy="2466666"/>
          </a:xfrm>
          <a:prstGeom prst="rect">
            <a:avLst/>
          </a:prstGeom>
        </p:spPr>
      </p:pic>
      <p:pic>
        <p:nvPicPr>
          <p:cNvPr id="4" name="Imagen 3"/>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rot="5400000">
            <a:off x="6257196" y="626740"/>
            <a:ext cx="3347881" cy="2510911"/>
          </a:xfrm>
          <a:prstGeom prst="rect">
            <a:avLst/>
          </a:prstGeom>
        </p:spPr>
      </p:pic>
      <p:pic>
        <p:nvPicPr>
          <p:cNvPr id="5" name="Imagen 4"/>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rot="5400000">
            <a:off x="8943461" y="757954"/>
            <a:ext cx="3318386" cy="2488790"/>
          </a:xfrm>
          <a:prstGeom prst="rect">
            <a:avLst/>
          </a:prstGeom>
        </p:spPr>
      </p:pic>
      <p:pic>
        <p:nvPicPr>
          <p:cNvPr id="6" name="Imagen 5"/>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958669" y="929148"/>
            <a:ext cx="3352797" cy="2499852"/>
          </a:xfrm>
          <a:prstGeom prst="rect">
            <a:avLst/>
          </a:prstGeom>
        </p:spPr>
      </p:pic>
      <p:pic>
        <p:nvPicPr>
          <p:cNvPr id="8" name="Imagen 7"/>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36739" y="3893573"/>
            <a:ext cx="3653595" cy="2861187"/>
          </a:xfrm>
          <a:prstGeom prst="rect">
            <a:avLst/>
          </a:prstGeom>
        </p:spPr>
      </p:pic>
      <p:pic>
        <p:nvPicPr>
          <p:cNvPr id="9" name="Imagen 8"/>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931613" y="3606236"/>
            <a:ext cx="2608976" cy="3148524"/>
          </a:xfrm>
          <a:prstGeom prst="rect">
            <a:avLst/>
          </a:prstGeom>
        </p:spPr>
      </p:pic>
      <p:pic>
        <p:nvPicPr>
          <p:cNvPr id="10" name="Imagen 9"/>
          <p:cNvPicPr>
            <a:picLocks noChangeAspect="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681868" y="3624412"/>
            <a:ext cx="2333057" cy="2993797"/>
          </a:xfrm>
          <a:prstGeom prst="rect">
            <a:avLst/>
          </a:prstGeom>
        </p:spPr>
      </p:pic>
      <p:pic>
        <p:nvPicPr>
          <p:cNvPr id="11" name="Imagen 10"/>
          <p:cNvPicPr>
            <a:picLocks noChangeAspect="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714057" y="3760963"/>
            <a:ext cx="2333057" cy="2993797"/>
          </a:xfrm>
          <a:prstGeom prst="rect">
            <a:avLst/>
          </a:prstGeom>
        </p:spPr>
      </p:pic>
      <p:pic>
        <p:nvPicPr>
          <p:cNvPr id="12" name="Imagen 11"/>
          <p:cNvPicPr>
            <a:picLocks noChangeAspect="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9358259" y="3783266"/>
            <a:ext cx="2248722" cy="2971494"/>
          </a:xfrm>
          <a:prstGeom prst="rect">
            <a:avLst/>
          </a:prstGeom>
        </p:spPr>
      </p:pic>
      <p:sp>
        <p:nvSpPr>
          <p:cNvPr id="13" name="CuadroTexto 12"/>
          <p:cNvSpPr txBox="1"/>
          <p:nvPr/>
        </p:nvSpPr>
        <p:spPr>
          <a:xfrm>
            <a:off x="3241968" y="146266"/>
            <a:ext cx="6138995" cy="646331"/>
          </a:xfrm>
          <a:prstGeom prst="rect">
            <a:avLst/>
          </a:prstGeom>
          <a:noFill/>
        </p:spPr>
        <p:txBody>
          <a:bodyPr wrap="square" rtlCol="0">
            <a:spAutoFit/>
          </a:bodyPr>
          <a:lstStyle/>
          <a:p>
            <a:pPr algn="ctr"/>
            <a:r>
              <a:rPr lang="es-ES_tradnl" spc="600" dirty="0" smtClean="0"/>
              <a:t>PLENARIA CONCEPTO INTERDISCIPLINARIEDAD:</a:t>
            </a:r>
            <a:endParaRPr lang="es-ES_tradnl" sz="3200" spc="6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659598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Captura de pantalla 2018-02-21 a la(s) 11.41.24.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Captura de pantalla 2018-02-21 a la(s) 11.41.36.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uadroTexto 1"/>
          <p:cNvSpPr txBox="1"/>
          <p:nvPr/>
        </p:nvSpPr>
        <p:spPr>
          <a:xfrm>
            <a:off x="1867225" y="2443714"/>
            <a:ext cx="8008375" cy="1754327"/>
          </a:xfrm>
          <a:prstGeom prst="rect">
            <a:avLst/>
          </a:prstGeom>
          <a:noFill/>
        </p:spPr>
        <p:txBody>
          <a:bodyPr wrap="square" rtlCol="0">
            <a:spAutoFit/>
          </a:bodyPr>
          <a:lstStyle/>
          <a:p>
            <a:pPr algn="ctr"/>
            <a:endParaRPr lang="es-ES_tradnl" dirty="0" smtClean="0"/>
          </a:p>
          <a:p>
            <a:pPr algn="ctr"/>
            <a:endParaRPr lang="es-ES_tradnl" dirty="0"/>
          </a:p>
          <a:p>
            <a:pPr algn="ctr"/>
            <a:r>
              <a:rPr lang="es-ES_tradnl" sz="3600" dirty="0" smtClean="0"/>
              <a:t> E V I D E N C I A S</a:t>
            </a:r>
          </a:p>
          <a:p>
            <a:pPr algn="ctr"/>
            <a:r>
              <a:rPr lang="es-ES_tradnl" sz="3600" dirty="0" smtClean="0"/>
              <a:t>2ª SESIÓN DE TRABAJO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IMG_0089.JPG"/>
          <p:cNvPicPr>
            <a:picLocks noChangeAspect="1"/>
          </p:cNvPicPr>
          <p:nvPr/>
        </p:nvPicPr>
        <p:blipFill>
          <a:blip r:embed="rId2"/>
          <a:stretch>
            <a:fillRect/>
          </a:stretch>
        </p:blipFill>
        <p:spPr>
          <a:xfrm>
            <a:off x="698500" y="1227666"/>
            <a:ext cx="5615517" cy="4211638"/>
          </a:xfrm>
          <a:prstGeom prst="rect">
            <a:avLst/>
          </a:prstGeom>
        </p:spPr>
      </p:pic>
      <p:pic>
        <p:nvPicPr>
          <p:cNvPr id="4" name="Imagen 3" descr="IMG_0092.JPG"/>
          <p:cNvPicPr>
            <a:picLocks noChangeAspect="1"/>
          </p:cNvPicPr>
          <p:nvPr/>
        </p:nvPicPr>
        <p:blipFill>
          <a:blip r:embed="rId3"/>
          <a:stretch>
            <a:fillRect/>
          </a:stretch>
        </p:blipFill>
        <p:spPr>
          <a:xfrm rot="5400000">
            <a:off x="6011420" y="1037786"/>
            <a:ext cx="6264628" cy="4698471"/>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agen 2" descr="IMG_0095.JPG"/>
          <p:cNvPicPr>
            <a:picLocks noChangeAspect="1"/>
          </p:cNvPicPr>
          <p:nvPr/>
        </p:nvPicPr>
        <p:blipFill>
          <a:blip r:embed="rId2"/>
          <a:stretch>
            <a:fillRect/>
          </a:stretch>
        </p:blipFill>
        <p:spPr>
          <a:xfrm rot="16200000">
            <a:off x="5690266" y="1188905"/>
            <a:ext cx="5447244" cy="4085433"/>
          </a:xfrm>
          <a:prstGeom prst="rect">
            <a:avLst/>
          </a:prstGeom>
        </p:spPr>
      </p:pic>
      <p:pic>
        <p:nvPicPr>
          <p:cNvPr id="4" name="Imagen 3" descr="IMG_0097.JPG"/>
          <p:cNvPicPr>
            <a:picLocks noChangeAspect="1"/>
          </p:cNvPicPr>
          <p:nvPr/>
        </p:nvPicPr>
        <p:blipFill>
          <a:blip r:embed="rId3"/>
          <a:stretch>
            <a:fillRect/>
          </a:stretch>
        </p:blipFill>
        <p:spPr>
          <a:xfrm rot="5400000">
            <a:off x="955011" y="1188907"/>
            <a:ext cx="5447245" cy="408543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IMG_0097.JPG"/>
          <p:cNvPicPr>
            <a:picLocks noChangeAspect="1"/>
          </p:cNvPicPr>
          <p:nvPr/>
        </p:nvPicPr>
        <p:blipFill>
          <a:blip r:embed="rId2"/>
          <a:stretch>
            <a:fillRect/>
          </a:stretch>
        </p:blipFill>
        <p:spPr>
          <a:xfrm rot="5400000">
            <a:off x="392048" y="1259353"/>
            <a:ext cx="6010802" cy="4508101"/>
          </a:xfrm>
          <a:prstGeom prst="rect">
            <a:avLst/>
          </a:prstGeom>
        </p:spPr>
      </p:pic>
      <p:pic>
        <p:nvPicPr>
          <p:cNvPr id="3" name="Imagen 2" descr="IMG_0101.JPG"/>
          <p:cNvPicPr>
            <a:picLocks noChangeAspect="1"/>
          </p:cNvPicPr>
          <p:nvPr/>
        </p:nvPicPr>
        <p:blipFill>
          <a:blip r:embed="rId3"/>
          <a:stretch>
            <a:fillRect/>
          </a:stretch>
        </p:blipFill>
        <p:spPr>
          <a:xfrm rot="5400000">
            <a:off x="5323882" y="1259353"/>
            <a:ext cx="6010802" cy="450810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IMG_0102.JPG"/>
          <p:cNvPicPr>
            <a:picLocks noChangeAspect="1"/>
          </p:cNvPicPr>
          <p:nvPr/>
        </p:nvPicPr>
        <p:blipFill>
          <a:blip r:embed="rId2"/>
          <a:stretch>
            <a:fillRect/>
          </a:stretch>
        </p:blipFill>
        <p:spPr>
          <a:xfrm rot="5400000">
            <a:off x="235833" y="1188861"/>
            <a:ext cx="6067777" cy="4550833"/>
          </a:xfrm>
          <a:prstGeom prst="rect">
            <a:avLst/>
          </a:prstGeom>
        </p:spPr>
      </p:pic>
      <p:pic>
        <p:nvPicPr>
          <p:cNvPr id="3" name="Imagen 2" descr="IMG_0104.JPG"/>
          <p:cNvPicPr>
            <a:picLocks noChangeAspect="1"/>
          </p:cNvPicPr>
          <p:nvPr/>
        </p:nvPicPr>
        <p:blipFill>
          <a:blip r:embed="rId3"/>
          <a:stretch>
            <a:fillRect/>
          </a:stretch>
        </p:blipFill>
        <p:spPr>
          <a:xfrm rot="5400000">
            <a:off x="5566985" y="1270683"/>
            <a:ext cx="6067779" cy="438719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IMG_0105.JPG"/>
          <p:cNvPicPr>
            <a:picLocks noChangeAspect="1"/>
          </p:cNvPicPr>
          <p:nvPr/>
        </p:nvPicPr>
        <p:blipFill>
          <a:blip r:embed="rId2"/>
          <a:stretch>
            <a:fillRect/>
          </a:stretch>
        </p:blipFill>
        <p:spPr>
          <a:xfrm rot="5400000">
            <a:off x="177734" y="1108538"/>
            <a:ext cx="5989637" cy="4492228"/>
          </a:xfrm>
          <a:prstGeom prst="rect">
            <a:avLst/>
          </a:prstGeom>
        </p:spPr>
      </p:pic>
      <p:pic>
        <p:nvPicPr>
          <p:cNvPr id="3" name="Imagen 2" descr="IMG_0106.JPG"/>
          <p:cNvPicPr>
            <a:picLocks noChangeAspect="1"/>
          </p:cNvPicPr>
          <p:nvPr/>
        </p:nvPicPr>
        <p:blipFill>
          <a:blip r:embed="rId3"/>
          <a:stretch>
            <a:fillRect/>
          </a:stretch>
        </p:blipFill>
        <p:spPr>
          <a:xfrm rot="5400000">
            <a:off x="5173595" y="1108538"/>
            <a:ext cx="5989638" cy="4492228"/>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IMG_0107.JPG"/>
          <p:cNvPicPr>
            <a:picLocks noChangeAspect="1"/>
          </p:cNvPicPr>
          <p:nvPr/>
        </p:nvPicPr>
        <p:blipFill>
          <a:blip r:embed="rId2"/>
          <a:stretch>
            <a:fillRect/>
          </a:stretch>
        </p:blipFill>
        <p:spPr>
          <a:xfrm>
            <a:off x="275166" y="629178"/>
            <a:ext cx="6244167" cy="4683126"/>
          </a:xfrm>
          <a:prstGeom prst="rect">
            <a:avLst/>
          </a:prstGeom>
        </p:spPr>
      </p:pic>
      <p:pic>
        <p:nvPicPr>
          <p:cNvPr id="3" name="Imagen 2" descr="IMG_0108.JPG"/>
          <p:cNvPicPr>
            <a:picLocks noChangeAspect="1"/>
          </p:cNvPicPr>
          <p:nvPr/>
        </p:nvPicPr>
        <p:blipFill>
          <a:blip r:embed="rId3"/>
          <a:stretch>
            <a:fillRect/>
          </a:stretch>
        </p:blipFill>
        <p:spPr>
          <a:xfrm rot="5400000">
            <a:off x="6436847" y="1113832"/>
            <a:ext cx="5572657" cy="460335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IMG_0110.JPG"/>
          <p:cNvPicPr>
            <a:picLocks noChangeAspect="1"/>
          </p:cNvPicPr>
          <p:nvPr/>
        </p:nvPicPr>
        <p:blipFill>
          <a:blip r:embed="rId2"/>
          <a:stretch>
            <a:fillRect/>
          </a:stretch>
        </p:blipFill>
        <p:spPr>
          <a:xfrm rot="5400000">
            <a:off x="-415321" y="897454"/>
            <a:ext cx="6498081" cy="4873561"/>
          </a:xfrm>
          <a:prstGeom prst="rect">
            <a:avLst/>
          </a:prstGeom>
        </p:spPr>
      </p:pic>
      <p:pic>
        <p:nvPicPr>
          <p:cNvPr id="3" name="Imagen 2" descr="IMG_0113.JPG"/>
          <p:cNvPicPr>
            <a:picLocks noChangeAspect="1"/>
          </p:cNvPicPr>
          <p:nvPr/>
        </p:nvPicPr>
        <p:blipFill>
          <a:blip r:embed="rId3"/>
          <a:stretch>
            <a:fillRect/>
          </a:stretch>
        </p:blipFill>
        <p:spPr>
          <a:xfrm>
            <a:off x="5672666" y="952499"/>
            <a:ext cx="6039556" cy="452966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rot="10800000">
            <a:off x="2007471" y="3799039"/>
            <a:ext cx="3883740" cy="2912806"/>
          </a:xfrm>
          <a:prstGeom prst="rect">
            <a:avLst/>
          </a:prstGeom>
        </p:spPr>
      </p:pic>
      <p:pic>
        <p:nvPicPr>
          <p:cNvPr id="5" name="Imagen 4"/>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329159" y="3799039"/>
            <a:ext cx="3873908" cy="2905431"/>
          </a:xfrm>
          <a:prstGeom prst="rect">
            <a:avLst/>
          </a:prstGeom>
        </p:spPr>
      </p:pic>
      <p:pic>
        <p:nvPicPr>
          <p:cNvPr id="6" name="Imagen 5"/>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rot="5400000">
            <a:off x="459942" y="650627"/>
            <a:ext cx="3519911" cy="2639933"/>
          </a:xfrm>
          <a:prstGeom prst="rect">
            <a:avLst/>
          </a:prstGeom>
        </p:spPr>
      </p:pic>
      <p:pic>
        <p:nvPicPr>
          <p:cNvPr id="7" name="Imagen 6"/>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rot="5400000">
            <a:off x="8466171" y="636802"/>
            <a:ext cx="3473790" cy="2713703"/>
          </a:xfrm>
          <a:prstGeom prst="rect">
            <a:avLst/>
          </a:prstGeom>
        </p:spPr>
      </p:pic>
      <p:sp>
        <p:nvSpPr>
          <p:cNvPr id="9" name="CuadroTexto 8"/>
          <p:cNvSpPr txBox="1"/>
          <p:nvPr/>
        </p:nvSpPr>
        <p:spPr>
          <a:xfrm>
            <a:off x="3281656" y="1483476"/>
            <a:ext cx="5840362" cy="646331"/>
          </a:xfrm>
          <a:prstGeom prst="rect">
            <a:avLst/>
          </a:prstGeom>
          <a:noFill/>
        </p:spPr>
        <p:txBody>
          <a:bodyPr wrap="square" rtlCol="0">
            <a:spAutoFit/>
          </a:bodyPr>
          <a:lstStyle/>
          <a:p>
            <a:pPr algn="ctr"/>
            <a:r>
              <a:rPr lang="es-ES_tradnl" spc="600" dirty="0" smtClean="0"/>
              <a:t>CONSTRUCCIÓN PROYECTO INTERDISCIPLIARIO: </a:t>
            </a:r>
            <a:endParaRPr lang="es-ES_tradnl" spc="6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56680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IMG_0115.JPG"/>
          <p:cNvPicPr>
            <a:picLocks noChangeAspect="1"/>
          </p:cNvPicPr>
          <p:nvPr/>
        </p:nvPicPr>
        <p:blipFill>
          <a:blip r:embed="rId2"/>
          <a:stretch>
            <a:fillRect/>
          </a:stretch>
        </p:blipFill>
        <p:spPr>
          <a:xfrm rot="5400000">
            <a:off x="137315" y="1182243"/>
            <a:ext cx="6229354" cy="4672015"/>
          </a:xfrm>
          <a:prstGeom prst="rect">
            <a:avLst/>
          </a:prstGeom>
        </p:spPr>
      </p:pic>
      <p:pic>
        <p:nvPicPr>
          <p:cNvPr id="3" name="Imagen 2" descr="IMG_0116.JPG"/>
          <p:cNvPicPr>
            <a:picLocks noChangeAspect="1"/>
          </p:cNvPicPr>
          <p:nvPr/>
        </p:nvPicPr>
        <p:blipFill>
          <a:blip r:embed="rId3"/>
          <a:stretch>
            <a:fillRect/>
          </a:stretch>
        </p:blipFill>
        <p:spPr>
          <a:xfrm rot="5400000">
            <a:off x="5387176" y="1182243"/>
            <a:ext cx="6229354" cy="467201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IMG_0117.JPG"/>
          <p:cNvPicPr>
            <a:picLocks noChangeAspect="1"/>
          </p:cNvPicPr>
          <p:nvPr/>
        </p:nvPicPr>
        <p:blipFill>
          <a:blip r:embed="rId2"/>
          <a:stretch>
            <a:fillRect/>
          </a:stretch>
        </p:blipFill>
        <p:spPr>
          <a:xfrm rot="5400000">
            <a:off x="29633" y="1108605"/>
            <a:ext cx="6159501" cy="4619625"/>
          </a:xfrm>
          <a:prstGeom prst="rect">
            <a:avLst/>
          </a:prstGeom>
        </p:spPr>
      </p:pic>
      <p:pic>
        <p:nvPicPr>
          <p:cNvPr id="3" name="Imagen 2" descr="IMG_0118.JPG"/>
          <p:cNvPicPr>
            <a:picLocks noChangeAspect="1"/>
          </p:cNvPicPr>
          <p:nvPr/>
        </p:nvPicPr>
        <p:blipFill>
          <a:blip r:embed="rId3"/>
          <a:stretch>
            <a:fillRect/>
          </a:stretch>
        </p:blipFill>
        <p:spPr>
          <a:xfrm rot="5400000">
            <a:off x="5532966" y="1108607"/>
            <a:ext cx="6159502" cy="461962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IMG_0119.JPG"/>
          <p:cNvPicPr>
            <a:picLocks noChangeAspect="1"/>
          </p:cNvPicPr>
          <p:nvPr/>
        </p:nvPicPr>
        <p:blipFill>
          <a:blip r:embed="rId2"/>
          <a:stretch>
            <a:fillRect/>
          </a:stretch>
        </p:blipFill>
        <p:spPr>
          <a:xfrm rot="16200000">
            <a:off x="-31838" y="1194770"/>
            <a:ext cx="5842706" cy="4382029"/>
          </a:xfrm>
          <a:prstGeom prst="rect">
            <a:avLst/>
          </a:prstGeom>
        </p:spPr>
      </p:pic>
      <p:pic>
        <p:nvPicPr>
          <p:cNvPr id="3" name="Imagen 2" descr="IMG_0121.JPG"/>
          <p:cNvPicPr>
            <a:picLocks noChangeAspect="1"/>
          </p:cNvPicPr>
          <p:nvPr/>
        </p:nvPicPr>
        <p:blipFill>
          <a:blip r:embed="rId3"/>
          <a:stretch>
            <a:fillRect/>
          </a:stretch>
        </p:blipFill>
        <p:spPr>
          <a:xfrm>
            <a:off x="5334001" y="1121833"/>
            <a:ext cx="6434666" cy="482599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IMG_0122.JPG"/>
          <p:cNvPicPr>
            <a:picLocks noChangeAspect="1"/>
          </p:cNvPicPr>
          <p:nvPr/>
        </p:nvPicPr>
        <p:blipFill>
          <a:blip r:embed="rId2"/>
          <a:stretch>
            <a:fillRect/>
          </a:stretch>
        </p:blipFill>
        <p:spPr>
          <a:xfrm>
            <a:off x="457906" y="1312333"/>
            <a:ext cx="5701594" cy="4276196"/>
          </a:xfrm>
          <a:prstGeom prst="rect">
            <a:avLst/>
          </a:prstGeom>
        </p:spPr>
      </p:pic>
      <p:pic>
        <p:nvPicPr>
          <p:cNvPr id="3" name="Imagen 2" descr="IMG_0123.JPG"/>
          <p:cNvPicPr>
            <a:picLocks noChangeAspect="1"/>
          </p:cNvPicPr>
          <p:nvPr/>
        </p:nvPicPr>
        <p:blipFill>
          <a:blip r:embed="rId3"/>
          <a:stretch>
            <a:fillRect/>
          </a:stretch>
        </p:blipFill>
        <p:spPr>
          <a:xfrm>
            <a:off x="6159500" y="1312333"/>
            <a:ext cx="5701594" cy="427619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IMG_0127.JPG"/>
          <p:cNvPicPr>
            <a:picLocks noChangeAspect="1"/>
          </p:cNvPicPr>
          <p:nvPr/>
        </p:nvPicPr>
        <p:blipFill>
          <a:blip r:embed="rId2"/>
          <a:stretch>
            <a:fillRect/>
          </a:stretch>
        </p:blipFill>
        <p:spPr>
          <a:xfrm rot="5400000">
            <a:off x="197909" y="1045106"/>
            <a:ext cx="6328831" cy="4746624"/>
          </a:xfrm>
          <a:prstGeom prst="rect">
            <a:avLst/>
          </a:prstGeom>
        </p:spPr>
      </p:pic>
      <p:pic>
        <p:nvPicPr>
          <p:cNvPr id="3" name="Imagen 2" descr="IMG_0129.JPG"/>
          <p:cNvPicPr>
            <a:picLocks noChangeAspect="1"/>
          </p:cNvPicPr>
          <p:nvPr/>
        </p:nvPicPr>
        <p:blipFill>
          <a:blip r:embed="rId3"/>
          <a:stretch>
            <a:fillRect/>
          </a:stretch>
        </p:blipFill>
        <p:spPr>
          <a:xfrm rot="5400000">
            <a:off x="5474228" y="1045107"/>
            <a:ext cx="6328831" cy="474662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IMG_0130.JPG"/>
          <p:cNvPicPr>
            <a:picLocks noChangeAspect="1"/>
          </p:cNvPicPr>
          <p:nvPr/>
        </p:nvPicPr>
        <p:blipFill>
          <a:blip r:embed="rId2"/>
          <a:stretch>
            <a:fillRect/>
          </a:stretch>
        </p:blipFill>
        <p:spPr>
          <a:xfrm rot="5400000">
            <a:off x="399983" y="1119652"/>
            <a:ext cx="6074305" cy="4555729"/>
          </a:xfrm>
          <a:prstGeom prst="rect">
            <a:avLst/>
          </a:prstGeom>
        </p:spPr>
      </p:pic>
      <p:pic>
        <p:nvPicPr>
          <p:cNvPr id="3" name="Imagen 2" descr="IMG_0132.JPG"/>
          <p:cNvPicPr>
            <a:picLocks noChangeAspect="1"/>
          </p:cNvPicPr>
          <p:nvPr/>
        </p:nvPicPr>
        <p:blipFill>
          <a:blip r:embed="rId3"/>
          <a:stretch>
            <a:fillRect/>
          </a:stretch>
        </p:blipFill>
        <p:spPr>
          <a:xfrm rot="5400000">
            <a:off x="5543482" y="1119650"/>
            <a:ext cx="6074305" cy="455572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IMG_0133.JPG"/>
          <p:cNvPicPr>
            <a:picLocks noChangeAspect="1"/>
          </p:cNvPicPr>
          <p:nvPr/>
        </p:nvPicPr>
        <p:blipFill>
          <a:blip r:embed="rId2"/>
          <a:stretch>
            <a:fillRect/>
          </a:stretch>
        </p:blipFill>
        <p:spPr>
          <a:xfrm rot="5400000">
            <a:off x="244143" y="1274958"/>
            <a:ext cx="5962122" cy="4471591"/>
          </a:xfrm>
          <a:prstGeom prst="rect">
            <a:avLst/>
          </a:prstGeom>
        </p:spPr>
      </p:pic>
      <p:pic>
        <p:nvPicPr>
          <p:cNvPr id="3" name="Imagen 2" descr="IMG_0134.JPG"/>
          <p:cNvPicPr>
            <a:picLocks noChangeAspect="1"/>
          </p:cNvPicPr>
          <p:nvPr/>
        </p:nvPicPr>
        <p:blipFill>
          <a:blip r:embed="rId3"/>
          <a:stretch>
            <a:fillRect/>
          </a:stretch>
        </p:blipFill>
        <p:spPr>
          <a:xfrm rot="5400000">
            <a:off x="5199944" y="1256597"/>
            <a:ext cx="5983109" cy="448733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IMG_0135.JPG"/>
          <p:cNvPicPr>
            <a:picLocks noChangeAspect="1"/>
          </p:cNvPicPr>
          <p:nvPr/>
        </p:nvPicPr>
        <p:blipFill>
          <a:blip r:embed="rId2"/>
          <a:stretch>
            <a:fillRect/>
          </a:stretch>
        </p:blipFill>
        <p:spPr>
          <a:xfrm rot="5400000">
            <a:off x="-102197" y="1124766"/>
            <a:ext cx="6116639" cy="4587479"/>
          </a:xfrm>
          <a:prstGeom prst="rect">
            <a:avLst/>
          </a:prstGeom>
        </p:spPr>
      </p:pic>
      <p:pic>
        <p:nvPicPr>
          <p:cNvPr id="3" name="Imagen 2" descr="IMG_0136.JPG"/>
          <p:cNvPicPr>
            <a:picLocks noChangeAspect="1"/>
          </p:cNvPicPr>
          <p:nvPr/>
        </p:nvPicPr>
        <p:blipFill>
          <a:blip r:embed="rId3"/>
          <a:stretch>
            <a:fillRect/>
          </a:stretch>
        </p:blipFill>
        <p:spPr>
          <a:xfrm rot="5400000">
            <a:off x="5281701" y="1069360"/>
            <a:ext cx="6179960" cy="463497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78192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descr="C:\Users\egonzález\Downloads\Captura de pantalla 2017-12-13 a la(s) 10.20.17.pn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64784" y="0"/>
            <a:ext cx="8519910" cy="66040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357744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descr="C:\Users\egonzález\Downloads\Captura de pantalla 2017-12-13 a la(s) 10.20.27.pn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970690" y="373365"/>
            <a:ext cx="8403020" cy="6245254"/>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7687514"/>
      </p:ext>
    </p:extLst>
  </p:cSld>
  <p:clrMapOvr>
    <a:masterClrMapping/>
  </p:clrMapOvr>
  <p:timing>
    <p:tnLst>
      <p:par>
        <p:cTn id="1" dur="indefinite" restart="never" nodeType="tmRoot"/>
      </p:par>
    </p:tnLst>
  </p:timing>
</p:sld>
</file>

<file path=ppt/theme/theme1.xml><?xml version="1.0" encoding="utf-8"?>
<a:theme xmlns:a="http://schemas.openxmlformats.org/drawingml/2006/main" name="Galería">
  <a:themeElements>
    <a:clrScheme name="Galerí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ía">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í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a="http://schemas.openxmlformats.org/drawingml/2006/main" xmlns=""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852</TotalTime>
  <Words>570</Words>
  <Application>Microsoft Macintosh PowerPoint</Application>
  <PresentationFormat>Personalizado</PresentationFormat>
  <Paragraphs>130</Paragraphs>
  <Slides>77</Slides>
  <Notes>1</Notes>
  <HiddenSlides>0</HiddenSlides>
  <MMClips>0</MMClips>
  <ScaleCrop>false</ScaleCrop>
  <HeadingPairs>
    <vt:vector size="4" baseType="variant">
      <vt:variant>
        <vt:lpstr>Plantilla de diseño</vt:lpstr>
      </vt:variant>
      <vt:variant>
        <vt:i4>1</vt:i4>
      </vt:variant>
      <vt:variant>
        <vt:lpstr>Títulos de diapositiva</vt:lpstr>
      </vt:variant>
      <vt:variant>
        <vt:i4>77</vt:i4>
      </vt:variant>
    </vt:vector>
  </HeadingPairs>
  <TitlesOfParts>
    <vt:vector size="78" baseType="lpstr">
      <vt:lpstr>Galería</vt:lpstr>
      <vt:lpstr>PREPARATORIA</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EL ARTE DE FORMULAR PREGUNTAS ESENCIALES</vt:lpstr>
      <vt:lpstr>Diapositiva 15</vt:lpstr>
      <vt:lpstr>Diapositiva 16</vt:lpstr>
      <vt:lpstr>Diapositiva 17</vt:lpstr>
      <vt:lpstr>MODELO DE  INDAGACIÓN PARA EL PROYECTO “LA REVOLUCIÓN INDUSTRIAL COMO GENERADORA DEL CAMBIO SOCIAL”</vt:lpstr>
      <vt:lpstr>Diapositiva 19</vt:lpstr>
      <vt:lpstr>Diapositiva 20</vt:lpstr>
      <vt:lpstr>Diapositiva 21</vt:lpstr>
      <vt:lpstr>A.M.E. GENERAL EN FUNCIÓN DE PLENARIA DE LOS GRUPOS HETEROGÉNEOS</vt:lpstr>
      <vt:lpstr>Diapositiva 23</vt:lpstr>
      <vt:lpstr>Diapositiva 24</vt:lpstr>
      <vt:lpstr>Diapositiva 25</vt:lpstr>
      <vt:lpstr>Diapositiva 26</vt:lpstr>
      <vt:lpstr>E. I.P. EXPERIENcIAS EXITOSAS</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ELABORACIÓN DEL PROYECTO</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PREPARATORIA</dc:title>
  <dc:creator>Garcia De Alba, Diego</dc:creator>
  <cp:lastModifiedBy>Elizabeth González</cp:lastModifiedBy>
  <cp:revision>20</cp:revision>
  <dcterms:created xsi:type="dcterms:W3CDTF">2018-02-26T16:42:10Z</dcterms:created>
  <dcterms:modified xsi:type="dcterms:W3CDTF">2018-02-26T20:18:53Z</dcterms:modified>
</cp:coreProperties>
</file>