
<file path=[Content_Types].xml><?xml version="1.0" encoding="utf-8"?>
<Types xmlns="http://schemas.openxmlformats.org/package/2006/content-types">
  <Override PartName="/ppt/slideLayouts/slideLayout10.xml" ContentType="application/vnd.openxmlformats-officedocument.presentationml.slideLayout+xml"/>
  <Default Extension="rels" ContentType="application/vnd.openxmlformats-package.relationships+xml"/>
  <Override PartName="/ppt/slides/slide69.xml" ContentType="application/vnd.openxmlformats-officedocument.presentationml.slide+xml"/>
  <Override PartName="/ppt/slides/slide14.xml" ContentType="application/vnd.openxmlformats-officedocument.presentationml.slide+xml"/>
  <Override PartName="/ppt/slides/slide62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68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66.xml" ContentType="application/vnd.openxmlformats-officedocument.presentationml.slide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65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viewProps.xml" ContentType="application/vnd.openxmlformats-officedocument.presentationml.viewProps+xml"/>
  <Override PartName="/ppt/slides/slide64.xml" ContentType="application/vnd.openxmlformats-officedocument.presentationml.slide+xml"/>
  <Default Extension="jpeg" ContentType="image/jpeg"/>
  <Override PartName="/ppt/slides/slide47.xml" ContentType="application/vnd.openxmlformats-officedocument.presentationml.slide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slides/slide23.xml" ContentType="application/vnd.openxmlformats-officedocument.presentationml.slide+xml"/>
  <Override PartName="/ppt/slides/slide3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71.xml" ContentType="application/vnd.openxmlformats-officedocument.presentationml.slide+xml"/>
  <Override PartName="/ppt/slides/slide3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15.xml" ContentType="application/vnd.openxmlformats-officedocument.presentationml.slide+xml"/>
  <Override PartName="/ppt/slides/slide63.xml" ContentType="application/vnd.openxmlformats-officedocument.presentationml.slide+xml"/>
  <Override PartName="/ppt/slides/slide46.xml" ContentType="application/vnd.openxmlformats-officedocument.presentationml.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72" r:id="rId1"/>
  </p:sldMasterIdLst>
  <p:sldIdLst>
    <p:sldId id="257" r:id="rId2"/>
    <p:sldId id="258" r:id="rId3"/>
    <p:sldId id="259" r:id="rId4"/>
    <p:sldId id="261" r:id="rId5"/>
    <p:sldId id="262" r:id="rId6"/>
    <p:sldId id="263" r:id="rId7"/>
    <p:sldId id="269" r:id="rId8"/>
    <p:sldId id="271" r:id="rId9"/>
    <p:sldId id="270" r:id="rId10"/>
    <p:sldId id="272" r:id="rId11"/>
    <p:sldId id="265" r:id="rId12"/>
    <p:sldId id="260" r:id="rId13"/>
    <p:sldId id="266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306" r:id="rId29"/>
    <p:sldId id="307" r:id="rId30"/>
    <p:sldId id="308" r:id="rId31"/>
    <p:sldId id="309" r:id="rId32"/>
    <p:sldId id="310" r:id="rId33"/>
    <p:sldId id="311" r:id="rId34"/>
    <p:sldId id="313" r:id="rId35"/>
    <p:sldId id="288" r:id="rId36"/>
    <p:sldId id="314" r:id="rId37"/>
    <p:sldId id="315" r:id="rId38"/>
    <p:sldId id="316" r:id="rId39"/>
    <p:sldId id="317" r:id="rId40"/>
    <p:sldId id="318" r:id="rId41"/>
    <p:sldId id="320" r:id="rId42"/>
    <p:sldId id="321" r:id="rId43"/>
    <p:sldId id="322" r:id="rId44"/>
    <p:sldId id="289" r:id="rId45"/>
    <p:sldId id="323" r:id="rId46"/>
    <p:sldId id="324" r:id="rId47"/>
    <p:sldId id="325" r:id="rId48"/>
    <p:sldId id="326" r:id="rId49"/>
    <p:sldId id="327" r:id="rId50"/>
    <p:sldId id="328" r:id="rId51"/>
    <p:sldId id="329" r:id="rId52"/>
    <p:sldId id="330" r:id="rId53"/>
    <p:sldId id="331" r:id="rId54"/>
    <p:sldId id="334" r:id="rId55"/>
    <p:sldId id="335" r:id="rId56"/>
    <p:sldId id="290" r:id="rId57"/>
    <p:sldId id="291" r:id="rId58"/>
    <p:sldId id="292" r:id="rId59"/>
    <p:sldId id="293" r:id="rId60"/>
    <p:sldId id="294" r:id="rId61"/>
    <p:sldId id="295" r:id="rId62"/>
    <p:sldId id="296" r:id="rId63"/>
    <p:sldId id="297" r:id="rId64"/>
    <p:sldId id="298" r:id="rId65"/>
    <p:sldId id="299" r:id="rId66"/>
    <p:sldId id="300" r:id="rId67"/>
    <p:sldId id="301" r:id="rId68"/>
    <p:sldId id="302" r:id="rId69"/>
    <p:sldId id="303" r:id="rId70"/>
    <p:sldId id="304" r:id="rId71"/>
    <p:sldId id="305" r:id="rId72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mc="http://schemas.openxmlformats.org/markup-compatibility/2006" xmlns:mv="urn:schemas-microsoft-com:mac:vml" xmlns:p15="http://schemas.microsoft.com/office/powerpoint/2012/main" xmlns="" xmlns:p="http://schemas.openxmlformats.org/presentationml/2006/main" xmlns:r="http://schemas.openxmlformats.org/officeDocument/2006/relationships" xmlns:a="http://schemas.openxmlformats.org/drawingml/2006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prstClr val="red"/>
    </p:penClr>
    <p:extLst>
      <p:ext uri="{EC167BDD-8182-4AB7-AECC-EB403E3ABB37}">
        <p14:laserClr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67"/>
    </p:ext>
    <p:ext uri="{FD5EFAAD-0ECE-453E-9831-46B23BE46B34}">
      <p15:chartTrackingRefBased xmlns:mc="http://schemas.openxmlformats.org/markup-compatibility/2006" xmlns:mv="urn:schemas-microsoft-com:mac:vml" xmlns:p15="http://schemas.microsoft.com/office/powerpoint/2012/main" xmlns="" xmlns:p="http://schemas.openxmlformats.org/presentationml/2006/main" xmlns:r="http://schemas.openxmlformats.org/officeDocument/2006/relationships" xmlns:a="http://schemas.openxmlformats.org/drawingml/2006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vertBarState="minimized">
    <p:restoredLeft sz="0" autoAdjust="0"/>
    <p:restoredTop sz="82948" autoAdjust="0"/>
  </p:normalViewPr>
  <p:slideViewPr>
    <p:cSldViewPr snapToGrid="0" snapToObjects="1" showGuides="1">
      <p:cViewPr>
        <p:scale>
          <a:sx n="52" d="100"/>
          <a:sy n="52" d="100"/>
        </p:scale>
        <p:origin x="-2408" y="-8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interSettings" Target="printerSettings/printerSettings1.bin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B291-9879-AA48-939B-FC7F78794A22}" type="datetimeFigureOut">
              <a:rPr lang="es-ES_tradnl" smtClean="0"/>
              <a:pPr/>
              <a:t>26/2/18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F6D4E3B8-E069-9B4D-8176-B9A3532C9CD0}" type="slidenum">
              <a:rPr lang="es-ES_tradnl" smtClean="0"/>
              <a:pPr/>
              <a:t>‹Nr.›</a:t>
            </a:fld>
            <a:endParaRPr lang="es-ES_tradn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B291-9879-AA48-939B-FC7F78794A22}" type="datetimeFigureOut">
              <a:rPr lang="es-ES_tradnl" smtClean="0"/>
              <a:pPr/>
              <a:t>26/2/18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4E3B8-E069-9B4D-8176-B9A3532C9CD0}" type="slidenum">
              <a:rPr lang="es-ES_tradnl" smtClean="0"/>
              <a:pPr/>
              <a:t>‹Nr.›</a:t>
            </a:fld>
            <a:endParaRPr lang="es-ES_tradnl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B291-9879-AA48-939B-FC7F78794A22}" type="datetimeFigureOut">
              <a:rPr lang="es-ES_tradnl" smtClean="0"/>
              <a:pPr/>
              <a:t>26/2/18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4E3B8-E069-9B4D-8176-B9A3532C9CD0}" type="slidenum">
              <a:rPr lang="es-ES_tradnl" smtClean="0"/>
              <a:pPr/>
              <a:t>‹Nr.›</a:t>
            </a:fld>
            <a:endParaRPr lang="es-ES_tradnl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B291-9879-AA48-939B-FC7F78794A22}" type="datetimeFigureOut">
              <a:rPr lang="es-ES_tradnl" smtClean="0"/>
              <a:pPr/>
              <a:t>26/2/18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4E3B8-E069-9B4D-8176-B9A3532C9CD0}" type="slidenum">
              <a:rPr lang="es-ES_tradnl" smtClean="0"/>
              <a:pPr/>
              <a:t>‹Nr.›</a:t>
            </a:fld>
            <a:endParaRPr lang="es-ES_tradnl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B291-9879-AA48-939B-FC7F78794A22}" type="datetimeFigureOut">
              <a:rPr lang="es-ES_tradnl" smtClean="0"/>
              <a:pPr/>
              <a:t>26/2/18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4E3B8-E069-9B4D-8176-B9A3532C9CD0}" type="slidenum">
              <a:rPr lang="es-ES_tradnl" smtClean="0"/>
              <a:pPr/>
              <a:t>‹Nr.›</a:t>
            </a:fld>
            <a:endParaRPr lang="es-ES_tradn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B291-9879-AA48-939B-FC7F78794A22}" type="datetimeFigureOut">
              <a:rPr lang="es-ES_tradnl" smtClean="0"/>
              <a:pPr/>
              <a:t>26/2/18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4E3B8-E069-9B4D-8176-B9A3532C9CD0}" type="slidenum">
              <a:rPr lang="es-ES_tradnl" smtClean="0"/>
              <a:pPr/>
              <a:t>‹Nr.›</a:t>
            </a:fld>
            <a:endParaRPr lang="es-ES_tradnl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B291-9879-AA48-939B-FC7F78794A22}" type="datetimeFigureOut">
              <a:rPr lang="es-ES_tradnl" smtClean="0"/>
              <a:pPr/>
              <a:t>26/2/18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4E3B8-E069-9B4D-8176-B9A3532C9CD0}" type="slidenum">
              <a:rPr lang="es-ES_tradnl" smtClean="0"/>
              <a:pPr/>
              <a:t>‹Nr.›</a:t>
            </a:fld>
            <a:endParaRPr lang="es-ES_tradnl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B291-9879-AA48-939B-FC7F78794A22}" type="datetimeFigureOut">
              <a:rPr lang="es-ES_tradnl" smtClean="0"/>
              <a:pPr/>
              <a:t>26/2/18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4E3B8-E069-9B4D-8176-B9A3532C9CD0}" type="slidenum">
              <a:rPr lang="es-ES_tradnl" smtClean="0"/>
              <a:pPr/>
              <a:t>‹Nr.›</a:t>
            </a:fld>
            <a:endParaRPr lang="es-ES_tradnl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B291-9879-AA48-939B-FC7F78794A22}" type="datetimeFigureOut">
              <a:rPr lang="es-ES_tradnl" smtClean="0"/>
              <a:pPr/>
              <a:t>26/2/18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4E3B8-E069-9B4D-8176-B9A3532C9CD0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5B291-9879-AA48-939B-FC7F78794A22}" type="datetimeFigureOut">
              <a:rPr lang="es-ES_tradnl" smtClean="0"/>
              <a:pPr/>
              <a:t>26/2/18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4E3B8-E069-9B4D-8176-B9A3532C9CD0}" type="slidenum">
              <a:rPr lang="es-ES_tradnl" smtClean="0"/>
              <a:pPr/>
              <a:t>‹Nr.›</a:t>
            </a:fld>
            <a:endParaRPr lang="es-ES_tradnl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5D65B291-9879-AA48-939B-FC7F78794A22}" type="datetimeFigureOut">
              <a:rPr lang="es-ES_tradnl" smtClean="0"/>
              <a:pPr/>
              <a:t>26/2/18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4E3B8-E069-9B4D-8176-B9A3532C9CD0}" type="slidenum">
              <a:rPr lang="es-ES_tradnl" smtClean="0"/>
              <a:pPr/>
              <a:t>‹Nr.›</a:t>
            </a:fld>
            <a:endParaRPr lang="es-ES_tradnl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5B291-9879-AA48-939B-FC7F78794A22}" type="datetimeFigureOut">
              <a:rPr lang="es-ES_tradnl" smtClean="0"/>
              <a:pPr/>
              <a:t>26/2/18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F6D4E3B8-E069-9B4D-8176-B9A3532C9CD0}" type="slidenum">
              <a:rPr lang="es-ES_tradnl" smtClean="0"/>
              <a:pPr/>
              <a:t>‹Nr.›</a:t>
            </a:fld>
            <a:endParaRPr lang="es-ES_tradnl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43573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Relationship Id="rId3" Type="http://schemas.openxmlformats.org/officeDocument/2006/relationships/image" Target="../media/image63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Relationship Id="rId3" Type="http://schemas.openxmlformats.org/officeDocument/2006/relationships/image" Target="../media/image65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Relationship Id="rId3" Type="http://schemas.openxmlformats.org/officeDocument/2006/relationships/image" Target="../media/image6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8" Type="http://schemas.openxmlformats.org/officeDocument/2006/relationships/image" Target="../media/image17.jpeg"/><Relationship Id="rId9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eg"/><Relationship Id="rId3" Type="http://schemas.openxmlformats.org/officeDocument/2006/relationships/image" Target="../media/image68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Relationship Id="rId3" Type="http://schemas.openxmlformats.org/officeDocument/2006/relationships/image" Target="../media/image70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eg"/><Relationship Id="rId3" Type="http://schemas.openxmlformats.org/officeDocument/2006/relationships/image" Target="../media/image72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eg"/><Relationship Id="rId3" Type="http://schemas.openxmlformats.org/officeDocument/2006/relationships/image" Target="../media/image74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eg"/><Relationship Id="rId3" Type="http://schemas.openxmlformats.org/officeDocument/2006/relationships/image" Target="../media/image76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eg"/><Relationship Id="rId3" Type="http://schemas.openxmlformats.org/officeDocument/2006/relationships/image" Target="../media/image78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eg"/><Relationship Id="rId3" Type="http://schemas.openxmlformats.org/officeDocument/2006/relationships/image" Target="../media/image80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eg"/><Relationship Id="rId3" Type="http://schemas.openxmlformats.org/officeDocument/2006/relationships/image" Target="../media/image82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jpeg"/><Relationship Id="rId3" Type="http://schemas.openxmlformats.org/officeDocument/2006/relationships/image" Target="../media/image84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jpeg"/><Relationship Id="rId3" Type="http://schemas.openxmlformats.org/officeDocument/2006/relationships/image" Target="../media/image8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jpeg"/><Relationship Id="rId3" Type="http://schemas.openxmlformats.org/officeDocument/2006/relationships/image" Target="../media/image88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jpeg"/><Relationship Id="rId3" Type="http://schemas.openxmlformats.org/officeDocument/2006/relationships/image" Target="../media/image9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73206" y="2987542"/>
            <a:ext cx="9409861" cy="2766528"/>
          </a:xfrm>
        </p:spPr>
        <p:txBody>
          <a:bodyPr/>
          <a:lstStyle/>
          <a:p>
            <a:pPr algn="ctr"/>
            <a:r>
              <a:rPr lang="es-ES_tradnl" dirty="0" smtClean="0">
                <a:solidFill>
                  <a:schemeClr val="bg2">
                    <a:lumMod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PREPARATORIA</a:t>
            </a:r>
            <a:endParaRPr lang="es-ES_tradnl" dirty="0">
              <a:solidFill>
                <a:schemeClr val="bg2">
                  <a:lumMod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373206" y="914400"/>
            <a:ext cx="9726593" cy="3146786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1952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egonzález\Downloads\Captura de pantalla 2017-12-13 a la(s) 10.20.4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5524" y="519112"/>
            <a:ext cx="7967827" cy="610068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26770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2636" t="6513" r="2713" b="11937"/>
          <a:stretch/>
        </p:blipFill>
        <p:spPr>
          <a:xfrm>
            <a:off x="2225748" y="1020725"/>
            <a:ext cx="7740503" cy="559272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614530" y="340242"/>
            <a:ext cx="5252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pc="600" dirty="0" smtClean="0"/>
              <a:t>PROYECTO FINAL: </a:t>
            </a:r>
            <a:endParaRPr lang="es-ES_tradnl" spc="6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8323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57200" y="191728"/>
            <a:ext cx="7980218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pc="600" dirty="0" smtClean="0"/>
              <a:t>CONCLUSIONES GENERALES DE LA SESIÓN :</a:t>
            </a:r>
          </a:p>
          <a:p>
            <a:endParaRPr lang="es-ES_tradnl" dirty="0"/>
          </a:p>
          <a:p>
            <a:pPr marL="285750" indent="-285750">
              <a:buFont typeface="Arial" charset="0"/>
              <a:buChar char="•"/>
            </a:pPr>
            <a:r>
              <a:rPr lang="es-ES_tradnl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¿Qué me llevo? 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Estamos involucrados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Es un trabajo provechoso 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Incita a la gratitud y dinamismo 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Se le encuentra un sentido 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Es un ejemplo de lo que es el trabajo en equipo 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Me llevo un proyecto a trabajar 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Ayuda a aterrizar ideas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Da tranquilidad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Escuchamos diferentes puntos de vista.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Aprendemos 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Compartimos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Nos deja una reflexión personal </a:t>
            </a:r>
          </a:p>
          <a:p>
            <a:pPr marL="742950" lvl="1" indent="-285750">
              <a:buFont typeface="Arial" charset="0"/>
              <a:buChar char="•"/>
            </a:pPr>
            <a:endParaRPr lang="es-ES_tradnl" dirty="0" smtClean="0">
              <a:latin typeface="Abadi MT Condensed Light" charset="0"/>
              <a:ea typeface="Abadi MT Condensed Light" charset="0"/>
              <a:cs typeface="Abadi MT Condensed Light" charset="0"/>
            </a:endParaRPr>
          </a:p>
          <a:p>
            <a:pPr marL="285750" lvl="1" indent="-285750">
              <a:buFont typeface="Arial" charset="0"/>
              <a:buChar char="•"/>
            </a:pPr>
            <a:r>
              <a:rPr lang="es-ES_tradnl" dirty="0">
                <a:latin typeface="Abadi MT Condensed Light" charset="0"/>
                <a:ea typeface="Abadi MT Condensed Light" charset="0"/>
                <a:cs typeface="Abadi MT Condensed Light" charset="0"/>
              </a:rPr>
              <a:t>Me siento invitado</a:t>
            </a:r>
            <a:r>
              <a:rPr lang="es-ES_tradnl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:</a:t>
            </a:r>
          </a:p>
          <a:p>
            <a:pPr marL="742950" lvl="2" indent="-285750">
              <a:buFont typeface="Arial" charset="0"/>
              <a:buChar char="•"/>
            </a:pPr>
            <a:r>
              <a:rPr lang="es-ES_tradnl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A seguir trabajando </a:t>
            </a:r>
          </a:p>
          <a:p>
            <a:pPr marL="742950" lvl="2" indent="-285750">
              <a:buFont typeface="Arial" charset="0"/>
              <a:buChar char="•"/>
            </a:pPr>
            <a:r>
              <a:rPr lang="es-ES_tradnl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A invitar a colaborar</a:t>
            </a:r>
          </a:p>
          <a:p>
            <a:pPr marL="742950" lvl="2" indent="-285750">
              <a:buFont typeface="Arial" charset="0"/>
              <a:buChar char="•"/>
            </a:pPr>
            <a:r>
              <a:rPr lang="es-ES_tradnl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Poner el ejemplo </a:t>
            </a:r>
          </a:p>
          <a:p>
            <a:pPr marL="742950" lvl="2" indent="-285750">
              <a:buFont typeface="Arial" charset="0"/>
              <a:buChar char="•"/>
            </a:pPr>
            <a:r>
              <a:rPr lang="es-ES_tradnl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Trabajar en equipo </a:t>
            </a:r>
          </a:p>
          <a:p>
            <a:pPr marL="742950" lvl="2" indent="-285750">
              <a:buFont typeface="Arial" charset="0"/>
              <a:buChar char="•"/>
            </a:pPr>
            <a:endParaRPr lang="es-ES_tradnl" dirty="0"/>
          </a:p>
          <a:p>
            <a:pPr marL="742950" lvl="1" indent="-285750">
              <a:buFont typeface="Arial" charset="0"/>
              <a:buChar char="•"/>
            </a:pPr>
            <a:endParaRPr lang="es-ES_tradnl" dirty="0"/>
          </a:p>
          <a:p>
            <a:pPr marL="742950" lvl="1" indent="-285750">
              <a:buFont typeface="Arial" charset="0"/>
              <a:buChar char="•"/>
            </a:pPr>
            <a:endParaRPr lang="es-ES_tradnl" dirty="0" smtClean="0"/>
          </a:p>
          <a:p>
            <a:pPr marL="742950" lvl="1" indent="-285750">
              <a:buFont typeface="Arial" charset="0"/>
              <a:buChar char="•"/>
            </a:pPr>
            <a:endParaRPr lang="es-ES_tradnl" dirty="0"/>
          </a:p>
        </p:txBody>
      </p:sp>
      <p:sp>
        <p:nvSpPr>
          <p:cNvPr id="3" name="CuadroTexto 2"/>
          <p:cNvSpPr txBox="1"/>
          <p:nvPr/>
        </p:nvSpPr>
        <p:spPr>
          <a:xfrm>
            <a:off x="6132514" y="707923"/>
            <a:ext cx="58874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s-ES_tradnl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Forma y conclusión del proyecto en equipo: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Efectos, riesgos y limitaciones del proyecto.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Identificar ampliamente el punto de conjunción de intereses 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Modificación de nombre 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Necesidades de la población y del proyecto mismo 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Puntos a investigar y a estructurar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Organización y trabajo colaborativo </a:t>
            </a:r>
          </a:p>
          <a:p>
            <a:pPr marL="742950" lvl="1" indent="-285750">
              <a:buFont typeface="Arial" charset="0"/>
              <a:buChar char="•"/>
            </a:pPr>
            <a:endParaRPr lang="es-ES_tradnl" dirty="0" smtClean="0"/>
          </a:p>
          <a:p>
            <a:pPr marL="285750" indent="-285750">
              <a:buFont typeface="Arial" charset="0"/>
              <a:buChar char="•"/>
            </a:pPr>
            <a:endParaRPr lang="es-ES_tradnl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8378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14400" y="0"/>
            <a:ext cx="97536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998185" y="398207"/>
            <a:ext cx="564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pc="600" dirty="0" smtClean="0"/>
              <a:t>P A R T I C I P A N T E S:</a:t>
            </a:r>
            <a:endParaRPr lang="es-ES_tradnl" spc="6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3076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EL ARTE DE FORMULAR PREGUNTAS ESENCIALES</a:t>
            </a:r>
            <a:endParaRPr lang="es-ES_tradnl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2400" dirty="0" smtClean="0"/>
              <a:t>PRODUCTO 4</a:t>
            </a:r>
            <a:endParaRPr lang="es-ES_tradn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Nuevo doc 2018-01-29 08.34.06_Equipo 3 y 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4417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Nuevo doc 2018-01-29 08.34.06_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4417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Nuevo doc 2018-01-29 08.34.06_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4417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Nuevo doc 2018-01-29 08.34.06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4417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MODELO DE  INDAGACIÓN PARA EL PROYECTO </a:t>
            </a:r>
            <a:r>
              <a:rPr lang="es-ES_tradnl" dirty="0" smtClean="0"/>
              <a:t>“EDUCACI</a:t>
            </a:r>
            <a:r>
              <a:rPr lang="es-ES_tradnl" dirty="0" smtClean="0"/>
              <a:t>ÓN VIAL EN ADOLESCENTES</a:t>
            </a:r>
            <a:r>
              <a:rPr lang="es-ES_tradnl" dirty="0" smtClean="0"/>
              <a:t>”</a:t>
            </a:r>
            <a:endParaRPr lang="es-ES_tradnl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2800" dirty="0" smtClean="0"/>
              <a:t>PRODUCTO 5</a:t>
            </a:r>
            <a:endParaRPr lang="es-ES_tradn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095204" y="1492693"/>
            <a:ext cx="11328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dirty="0"/>
          </a:p>
          <a:p>
            <a:r>
              <a:rPr lang="es-ES_tradnl" b="1" dirty="0" smtClean="0"/>
              <a:t>EQUIPO 6</a:t>
            </a:r>
          </a:p>
          <a:p>
            <a:endParaRPr lang="es-ES_tradnl" b="1" dirty="0" smtClean="0"/>
          </a:p>
          <a:p>
            <a:r>
              <a:rPr lang="es-ES_tradnl" dirty="0" smtClean="0"/>
              <a:t>MARIA ANTONIETA HEREDIA		</a:t>
            </a:r>
            <a:r>
              <a:rPr lang="es-ES_tradnl" dirty="0"/>
              <a:t> </a:t>
            </a:r>
            <a:r>
              <a:rPr lang="es-ES_tradnl" dirty="0" smtClean="0"/>
              <a:t>      DIBUJO</a:t>
            </a:r>
          </a:p>
          <a:p>
            <a:endParaRPr lang="es-ES_tradnl" dirty="0" smtClean="0"/>
          </a:p>
          <a:p>
            <a:r>
              <a:rPr lang="es-ES_tradnl" dirty="0" smtClean="0"/>
              <a:t>MAYTE SUÁREZ				</a:t>
            </a:r>
            <a:r>
              <a:rPr lang="es-ES_tradnl" dirty="0"/>
              <a:t> </a:t>
            </a:r>
            <a:r>
              <a:rPr lang="es-ES_tradnl" dirty="0" smtClean="0"/>
              <a:t>     ORIENTACIÓN EDUCATIVA</a:t>
            </a:r>
          </a:p>
          <a:p>
            <a:endParaRPr lang="es-ES_tradnl" dirty="0" smtClean="0"/>
          </a:p>
          <a:p>
            <a:r>
              <a:rPr lang="es-ES_tradnl" dirty="0" smtClean="0"/>
              <a:t>GABRIELLA MUÑOZ DE COTE		</a:t>
            </a:r>
            <a:r>
              <a:rPr lang="es-ES_tradnl" dirty="0"/>
              <a:t> </a:t>
            </a:r>
            <a:r>
              <a:rPr lang="es-ES_tradnl" dirty="0" smtClean="0"/>
              <a:t>      INFORMÁTICA</a:t>
            </a:r>
          </a:p>
          <a:p>
            <a:endParaRPr lang="es-ES_tradnl" dirty="0"/>
          </a:p>
          <a:p>
            <a:r>
              <a:rPr lang="es-ES_tradnl" dirty="0" smtClean="0"/>
              <a:t>ADRIANA BARRERAS			      DIBUJO </a:t>
            </a:r>
          </a:p>
          <a:p>
            <a:endParaRPr lang="es-ES_tradnl" dirty="0" smtClean="0"/>
          </a:p>
          <a:p>
            <a:endParaRPr lang="es-ES_tradnl" dirty="0"/>
          </a:p>
        </p:txBody>
      </p:sp>
      <p:sp>
        <p:nvSpPr>
          <p:cNvPr id="3" name="CuadroTexto 2"/>
          <p:cNvSpPr txBox="1"/>
          <p:nvPr/>
        </p:nvSpPr>
        <p:spPr>
          <a:xfrm>
            <a:off x="1254642" y="829340"/>
            <a:ext cx="4841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pc="600" dirty="0" smtClean="0"/>
              <a:t>INTEGRANTES:</a:t>
            </a:r>
            <a:r>
              <a:rPr lang="es-ES_tradnl" dirty="0" smtClean="0"/>
              <a:t> </a:t>
            </a:r>
            <a:endParaRPr lang="es-ES_tradnl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5699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Nuevo doc 2018-01-29 09.29.02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4417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A.M.E</a:t>
            </a:r>
            <a:r>
              <a:rPr lang="es-ES_tradnl" dirty="0" smtClean="0"/>
              <a:t>. GENERAL EN FUNCIÓN DE PLENARIA DE LOS GRUPOS HETEROGÉNEOS</a:t>
            </a:r>
            <a:endParaRPr lang="es-ES_tradnl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2800" dirty="0" smtClean="0"/>
              <a:t>PRODUCTO 6</a:t>
            </a:r>
            <a:endParaRPr lang="es-ES_tradnl" sz="28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oducto 6-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oducto 6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oducto 6-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076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oducto 6-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 smtClean="0"/>
              <a:t>E. I.P. </a:t>
            </a:r>
            <a:r>
              <a:rPr lang="es-ES_tradnl" dirty="0" err="1" smtClean="0"/>
              <a:t>EXPERIENcIAS</a:t>
            </a:r>
            <a:r>
              <a:rPr lang="es-ES_tradnl" dirty="0" smtClean="0"/>
              <a:t> EXITOSAS</a:t>
            </a:r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3600" dirty="0" smtClean="0"/>
              <a:t>PRODUCTO 7</a:t>
            </a:r>
            <a:endParaRPr lang="es-ES_tradnl" sz="36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867225" y="2443714"/>
            <a:ext cx="80083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dirty="0" smtClean="0"/>
          </a:p>
          <a:p>
            <a:pPr algn="ctr"/>
            <a:endParaRPr lang="es-ES_tradnl" dirty="0"/>
          </a:p>
          <a:p>
            <a:pPr algn="ctr"/>
            <a:r>
              <a:rPr lang="es-ES_tradnl" sz="3600" dirty="0" smtClean="0"/>
              <a:t> E X P E R I E N C I A 1</a:t>
            </a:r>
          </a:p>
          <a:p>
            <a:pPr algn="ctr"/>
            <a:endParaRPr lang="es-ES_tradnl" sz="3600" dirty="0" smtClean="0"/>
          </a:p>
          <a:p>
            <a:pPr algn="ctr"/>
            <a:r>
              <a:rPr lang="es-ES_tradnl" sz="3600" dirty="0" smtClean="0"/>
              <a:t>B I O I N G E N I E R Í A</a:t>
            </a:r>
          </a:p>
          <a:p>
            <a:pPr algn="ctr"/>
            <a:endParaRPr lang="es-ES_tradnl" sz="3600" dirty="0" smtClean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691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564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277181" y="2016415"/>
            <a:ext cx="80083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pc="600" dirty="0" smtClean="0"/>
              <a:t>NOMBRE DEL PROYECTO: </a:t>
            </a:r>
          </a:p>
          <a:p>
            <a:pPr algn="ctr"/>
            <a:endParaRPr lang="es-ES_tradnl" dirty="0"/>
          </a:p>
          <a:p>
            <a:pPr algn="ctr"/>
            <a:endParaRPr lang="es-ES_tradnl" dirty="0"/>
          </a:p>
          <a:p>
            <a:pPr algn="ctr"/>
            <a:r>
              <a:rPr lang="es-ES_tradnl" sz="3200" dirty="0" smtClean="0"/>
              <a:t> EDUCACION VIAL EN ADOLESCENTES </a:t>
            </a:r>
          </a:p>
          <a:p>
            <a:pPr algn="ctr"/>
            <a:endParaRPr lang="es-ES_tradnl" dirty="0" smtClean="0"/>
          </a:p>
          <a:p>
            <a:pPr algn="ctr"/>
            <a:endParaRPr lang="es-ES_tradnl" dirty="0" smtClean="0"/>
          </a:p>
          <a:p>
            <a:pPr algn="ctr"/>
            <a:r>
              <a:rPr lang="es-ES_tradnl" dirty="0" smtClean="0"/>
              <a:t>CICLO ESCOLAR </a:t>
            </a:r>
            <a:r>
              <a:rPr lang="es-ES_tradnl" dirty="0" smtClean="0"/>
              <a:t>2018-2019</a:t>
            </a:r>
            <a:endParaRPr lang="es-ES_tradnl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4417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072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867225" y="2443714"/>
            <a:ext cx="80083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dirty="0" smtClean="0"/>
          </a:p>
          <a:p>
            <a:pPr algn="ctr"/>
            <a:endParaRPr lang="es-ES_tradnl" dirty="0"/>
          </a:p>
          <a:p>
            <a:pPr algn="ctr"/>
            <a:r>
              <a:rPr lang="es-ES_tradnl" sz="3600" dirty="0" smtClean="0"/>
              <a:t> E X P E R I E N C I A 1I</a:t>
            </a:r>
          </a:p>
          <a:p>
            <a:pPr algn="ctr"/>
            <a:endParaRPr lang="es-ES_tradnl" sz="3600" dirty="0" smtClean="0"/>
          </a:p>
          <a:p>
            <a:pPr algn="ctr"/>
            <a:r>
              <a:rPr lang="es-ES_tradnl" sz="3600" dirty="0" smtClean="0"/>
              <a:t>E M P R E N D E D O R E S  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88"/>
            <a:ext cx="12192000" cy="676910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746089" y="189823"/>
            <a:ext cx="6014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pc="600" dirty="0" smtClean="0"/>
              <a:t>FOTOS DE LAS ACTIVIDADES: </a:t>
            </a:r>
          </a:p>
          <a:p>
            <a:endParaRPr lang="es-ES_tradnl" dirty="0"/>
          </a:p>
          <a:p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828800" y="3595552"/>
            <a:ext cx="3834579" cy="287593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828800" y="725690"/>
            <a:ext cx="3834579" cy="27144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415547" y="701884"/>
            <a:ext cx="3636155" cy="272711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297560" y="3615830"/>
            <a:ext cx="3807541" cy="2855656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89935" y="1740310"/>
            <a:ext cx="48669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A</a:t>
            </a:r>
          </a:p>
          <a:p>
            <a:r>
              <a:rPr lang="es-ES_tradnl" dirty="0" smtClean="0"/>
              <a:t>C</a:t>
            </a:r>
          </a:p>
          <a:p>
            <a:r>
              <a:rPr lang="es-ES_tradnl" dirty="0" smtClean="0"/>
              <a:t>T</a:t>
            </a:r>
          </a:p>
          <a:p>
            <a:r>
              <a:rPr lang="es-ES_tradnl" dirty="0" smtClean="0"/>
              <a:t>I</a:t>
            </a:r>
          </a:p>
          <a:p>
            <a:r>
              <a:rPr lang="es-ES_tradnl" dirty="0" smtClean="0"/>
              <a:t>V</a:t>
            </a:r>
          </a:p>
          <a:p>
            <a:r>
              <a:rPr lang="es-ES_tradnl" dirty="0" smtClean="0"/>
              <a:t>I</a:t>
            </a:r>
          </a:p>
          <a:p>
            <a:r>
              <a:rPr lang="es-ES_tradnl" dirty="0" smtClean="0"/>
              <a:t>D</a:t>
            </a:r>
          </a:p>
          <a:p>
            <a:r>
              <a:rPr lang="es-ES_tradnl" dirty="0" smtClean="0"/>
              <a:t>A</a:t>
            </a:r>
          </a:p>
          <a:p>
            <a:r>
              <a:rPr lang="es-ES_tradnl" dirty="0" smtClean="0"/>
              <a:t>D</a:t>
            </a:r>
          </a:p>
          <a:p>
            <a:endParaRPr lang="es-ES_tradnl" dirty="0"/>
          </a:p>
          <a:p>
            <a:r>
              <a:rPr lang="es-ES_tradnl" sz="2800" dirty="0" smtClean="0"/>
              <a:t>1</a:t>
            </a:r>
            <a:endParaRPr lang="es-ES_tradnl" sz="28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6026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867225" y="2443714"/>
            <a:ext cx="80083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dirty="0" smtClean="0"/>
          </a:p>
          <a:p>
            <a:pPr algn="ctr"/>
            <a:endParaRPr lang="es-ES_tradnl" dirty="0"/>
          </a:p>
          <a:p>
            <a:pPr algn="ctr"/>
            <a:r>
              <a:rPr lang="es-ES_tradnl" sz="3600" dirty="0" smtClean="0"/>
              <a:t> E X P E R I E N C I A I I I</a:t>
            </a:r>
          </a:p>
          <a:p>
            <a:pPr algn="ctr"/>
            <a:endParaRPr lang="es-ES_tradnl" sz="3600" dirty="0" smtClean="0"/>
          </a:p>
          <a:p>
            <a:pPr algn="ctr"/>
            <a:r>
              <a:rPr lang="es-ES_tradnl" sz="3600" smtClean="0"/>
              <a:t>C Ó D I C E </a:t>
            </a:r>
            <a:endParaRPr lang="es-ES_tradnl" sz="3600" dirty="0" smtClean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0720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612"/>
            <a:ext cx="12192000" cy="6783387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595715" y="339835"/>
            <a:ext cx="3318389" cy="248879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386051" y="339835"/>
            <a:ext cx="3318390" cy="248879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16112"/>
          <a:stretch/>
        </p:blipFill>
        <p:spPr>
          <a:xfrm rot="5400000">
            <a:off x="2488721" y="3386275"/>
            <a:ext cx="3532376" cy="305711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386051" y="3148645"/>
            <a:ext cx="3469309" cy="2839199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766916" y="1224115"/>
            <a:ext cx="60468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A</a:t>
            </a:r>
          </a:p>
          <a:p>
            <a:r>
              <a:rPr lang="es-ES_tradnl" dirty="0" smtClean="0"/>
              <a:t>C</a:t>
            </a:r>
          </a:p>
          <a:p>
            <a:r>
              <a:rPr lang="es-ES_tradnl" dirty="0" smtClean="0"/>
              <a:t>T</a:t>
            </a:r>
          </a:p>
          <a:p>
            <a:r>
              <a:rPr lang="es-ES_tradnl" dirty="0" smtClean="0"/>
              <a:t>I</a:t>
            </a:r>
          </a:p>
          <a:p>
            <a:r>
              <a:rPr lang="es-ES_tradnl" dirty="0" smtClean="0"/>
              <a:t>V</a:t>
            </a:r>
          </a:p>
          <a:p>
            <a:r>
              <a:rPr lang="es-ES_tradnl" dirty="0" smtClean="0"/>
              <a:t>I</a:t>
            </a:r>
          </a:p>
          <a:p>
            <a:r>
              <a:rPr lang="es-ES_tradnl" dirty="0" smtClean="0"/>
              <a:t>D</a:t>
            </a:r>
          </a:p>
          <a:p>
            <a:r>
              <a:rPr lang="es-ES_tradnl" dirty="0" smtClean="0"/>
              <a:t>A</a:t>
            </a:r>
          </a:p>
          <a:p>
            <a:r>
              <a:rPr lang="es-ES_tradnl" dirty="0" smtClean="0"/>
              <a:t>D</a:t>
            </a:r>
          </a:p>
          <a:p>
            <a:endParaRPr lang="es-ES_tradnl" dirty="0"/>
          </a:p>
          <a:p>
            <a:r>
              <a:rPr lang="es-ES_tradnl" sz="3200" dirty="0" smtClean="0"/>
              <a:t>II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8742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_tradnl" sz="4800" dirty="0" smtClean="0"/>
              <a:t>ELABORACI</a:t>
            </a:r>
            <a:r>
              <a:rPr lang="es-ES_tradnl" sz="4800" dirty="0" smtClean="0"/>
              <a:t>ÓN DEL PROYECTO</a:t>
            </a:r>
            <a:endParaRPr lang="es-ES_tradnl" sz="48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2800" dirty="0" smtClean="0"/>
              <a:t>PRODUCTO 8</a:t>
            </a:r>
            <a:endParaRPr lang="es-ES_tradnl" sz="28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2018-02-26 a la(s) 14.21.4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930713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8-02-26 a la(s) 14.21.5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8-02-26 a la(s) 14.22.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867225" y="2443714"/>
            <a:ext cx="800837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dirty="0" smtClean="0"/>
          </a:p>
          <a:p>
            <a:pPr algn="ctr"/>
            <a:endParaRPr lang="es-ES_tradnl" dirty="0"/>
          </a:p>
          <a:p>
            <a:pPr algn="ctr"/>
            <a:r>
              <a:rPr lang="es-ES_tradnl" sz="3600" dirty="0" smtClean="0"/>
              <a:t> E V I D E N C I A </a:t>
            </a:r>
            <a:r>
              <a:rPr lang="es-ES_tradnl" sz="3600" dirty="0" smtClean="0"/>
              <a:t>S</a:t>
            </a:r>
          </a:p>
          <a:p>
            <a:pPr algn="ctr"/>
            <a:r>
              <a:rPr lang="es-ES_tradnl" sz="3600" dirty="0" smtClean="0"/>
              <a:t>2ª SESI</a:t>
            </a:r>
            <a:r>
              <a:rPr lang="es-ES_tradnl" sz="3600" dirty="0" smtClean="0"/>
              <a:t>ÓN</a:t>
            </a:r>
            <a:r>
              <a:rPr lang="es-ES_tradnl" sz="3600" dirty="0" smtClean="0"/>
              <a:t> </a:t>
            </a:r>
            <a:endParaRPr lang="es-ES_tradnl" sz="3600" dirty="0" smtClean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_008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1227666"/>
            <a:ext cx="5615517" cy="4211638"/>
          </a:xfrm>
          <a:prstGeom prst="rect">
            <a:avLst/>
          </a:prstGeom>
        </p:spPr>
      </p:pic>
      <p:pic>
        <p:nvPicPr>
          <p:cNvPr id="4" name="Imagen 3" descr="IMG_009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011420" y="1037786"/>
            <a:ext cx="6264628" cy="4698471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G_009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690266" y="1188905"/>
            <a:ext cx="5447244" cy="4085433"/>
          </a:xfrm>
          <a:prstGeom prst="rect">
            <a:avLst/>
          </a:prstGeom>
        </p:spPr>
      </p:pic>
      <p:pic>
        <p:nvPicPr>
          <p:cNvPr id="4" name="Imagen 3" descr="IMG_009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55011" y="1188907"/>
            <a:ext cx="5447245" cy="4085434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_009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2048" y="1259353"/>
            <a:ext cx="6010802" cy="4508101"/>
          </a:xfrm>
          <a:prstGeom prst="rect">
            <a:avLst/>
          </a:prstGeom>
        </p:spPr>
      </p:pic>
      <p:pic>
        <p:nvPicPr>
          <p:cNvPr id="3" name="Imagen 2" descr="IMG_01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23882" y="1259353"/>
            <a:ext cx="6010802" cy="4508102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-173514" y="728459"/>
            <a:ext cx="3288888" cy="246666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6257196" y="626740"/>
            <a:ext cx="3347881" cy="251091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8943461" y="757954"/>
            <a:ext cx="3318386" cy="248879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958669" y="929148"/>
            <a:ext cx="3352797" cy="249985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36739" y="3893573"/>
            <a:ext cx="3653595" cy="286118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931613" y="3606236"/>
            <a:ext cx="2608976" cy="314852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681868" y="3624412"/>
            <a:ext cx="2333057" cy="299379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714057" y="3760963"/>
            <a:ext cx="2333057" cy="299379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358259" y="3783266"/>
            <a:ext cx="2248722" cy="2971494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3790334" y="238857"/>
            <a:ext cx="4673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pc="600" dirty="0" smtClean="0"/>
              <a:t>A C T I V I D A D </a:t>
            </a:r>
            <a:r>
              <a:rPr lang="es-ES_tradnl" sz="3200" spc="600" dirty="0" smtClean="0"/>
              <a:t>III</a:t>
            </a:r>
            <a:endParaRPr lang="es-ES_tradnl" sz="3200" spc="6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384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_01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35833" y="1188861"/>
            <a:ext cx="6067777" cy="4550833"/>
          </a:xfrm>
          <a:prstGeom prst="rect">
            <a:avLst/>
          </a:prstGeom>
        </p:spPr>
      </p:pic>
      <p:pic>
        <p:nvPicPr>
          <p:cNvPr id="3" name="Imagen 2" descr="IMG_01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66985" y="1270683"/>
            <a:ext cx="6067779" cy="438719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_01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77734" y="1108538"/>
            <a:ext cx="5989637" cy="4492228"/>
          </a:xfrm>
          <a:prstGeom prst="rect">
            <a:avLst/>
          </a:prstGeom>
        </p:spPr>
      </p:pic>
      <p:pic>
        <p:nvPicPr>
          <p:cNvPr id="3" name="Imagen 2" descr="IMG_01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173595" y="1108538"/>
            <a:ext cx="5989638" cy="4492228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_01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66" y="629178"/>
            <a:ext cx="6244167" cy="4683126"/>
          </a:xfrm>
          <a:prstGeom prst="rect">
            <a:avLst/>
          </a:prstGeom>
        </p:spPr>
      </p:pic>
      <p:pic>
        <p:nvPicPr>
          <p:cNvPr id="3" name="Imagen 2" descr="IMG_01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436847" y="1113832"/>
            <a:ext cx="5572657" cy="4603354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_01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15321" y="897454"/>
            <a:ext cx="6498081" cy="4873561"/>
          </a:xfrm>
          <a:prstGeom prst="rect">
            <a:avLst/>
          </a:prstGeom>
        </p:spPr>
      </p:pic>
      <p:pic>
        <p:nvPicPr>
          <p:cNvPr id="3" name="Imagen 2" descr="IMG_01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2666" y="952499"/>
            <a:ext cx="6039556" cy="4529667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_01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7315" y="1182243"/>
            <a:ext cx="6229354" cy="4672015"/>
          </a:xfrm>
          <a:prstGeom prst="rect">
            <a:avLst/>
          </a:prstGeom>
        </p:spPr>
      </p:pic>
      <p:pic>
        <p:nvPicPr>
          <p:cNvPr id="3" name="Imagen 2" descr="IMG_01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87176" y="1182243"/>
            <a:ext cx="6229354" cy="4672015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_01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9633" y="1108605"/>
            <a:ext cx="6159501" cy="4619625"/>
          </a:xfrm>
          <a:prstGeom prst="rect">
            <a:avLst/>
          </a:prstGeom>
        </p:spPr>
      </p:pic>
      <p:pic>
        <p:nvPicPr>
          <p:cNvPr id="3" name="Imagen 2" descr="IMG_01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32966" y="1108607"/>
            <a:ext cx="6159502" cy="4619626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_01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31838" y="1194770"/>
            <a:ext cx="5842706" cy="4382029"/>
          </a:xfrm>
          <a:prstGeom prst="rect">
            <a:avLst/>
          </a:prstGeom>
        </p:spPr>
      </p:pic>
      <p:pic>
        <p:nvPicPr>
          <p:cNvPr id="3" name="Imagen 2" descr="IMG_012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1" y="1121833"/>
            <a:ext cx="6434666" cy="4825999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_01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06" y="1312333"/>
            <a:ext cx="5701594" cy="4276196"/>
          </a:xfrm>
          <a:prstGeom prst="rect">
            <a:avLst/>
          </a:prstGeom>
        </p:spPr>
      </p:pic>
      <p:pic>
        <p:nvPicPr>
          <p:cNvPr id="3" name="Imagen 2" descr="IMG_012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500" y="1312333"/>
            <a:ext cx="5701594" cy="4276196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_01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7909" y="1045106"/>
            <a:ext cx="6328831" cy="4746624"/>
          </a:xfrm>
          <a:prstGeom prst="rect">
            <a:avLst/>
          </a:prstGeom>
        </p:spPr>
      </p:pic>
      <p:pic>
        <p:nvPicPr>
          <p:cNvPr id="3" name="Imagen 2" descr="IMG_01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74228" y="1045107"/>
            <a:ext cx="6328831" cy="4746625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_01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9983" y="1119652"/>
            <a:ext cx="6074305" cy="4555729"/>
          </a:xfrm>
          <a:prstGeom prst="rect">
            <a:avLst/>
          </a:prstGeom>
        </p:spPr>
      </p:pic>
      <p:pic>
        <p:nvPicPr>
          <p:cNvPr id="3" name="Imagen 2" descr="IMG_013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43482" y="1119650"/>
            <a:ext cx="6074305" cy="4555729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10800000">
            <a:off x="2007471" y="3799039"/>
            <a:ext cx="3883740" cy="291280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329159" y="3799039"/>
            <a:ext cx="3873908" cy="290543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459942" y="650627"/>
            <a:ext cx="3519911" cy="263993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8466171" y="636802"/>
            <a:ext cx="3473790" cy="271370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3281656" y="1483476"/>
            <a:ext cx="5840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pc="600" dirty="0" smtClean="0"/>
              <a:t>CONSTRUCCIÓN PROYECTO INTERDISCIPLIARIO: </a:t>
            </a:r>
            <a:endParaRPr lang="es-ES_tradnl" spc="6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5462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_01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4143" y="1274958"/>
            <a:ext cx="5962122" cy="4471591"/>
          </a:xfrm>
          <a:prstGeom prst="rect">
            <a:avLst/>
          </a:prstGeom>
        </p:spPr>
      </p:pic>
      <p:pic>
        <p:nvPicPr>
          <p:cNvPr id="3" name="Imagen 2" descr="IMG_013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199944" y="1256597"/>
            <a:ext cx="5983109" cy="4487332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_01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02197" y="1124766"/>
            <a:ext cx="6116639" cy="4587479"/>
          </a:xfrm>
          <a:prstGeom prst="rect">
            <a:avLst/>
          </a:prstGeom>
        </p:spPr>
      </p:pic>
      <p:pic>
        <p:nvPicPr>
          <p:cNvPr id="3" name="Imagen 2" descr="IMG_013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281701" y="1069360"/>
            <a:ext cx="6179960" cy="463497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gonzález\Downloads\Captura de pantalla 2017-12-13 a la(s) 10.20.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5050" y="490537"/>
            <a:ext cx="7581900" cy="5876925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1908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gonzález\Downloads\Captura de pantalla 2017-12-13 a la(s) 10.20.2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0690" y="373365"/>
            <a:ext cx="8403020" cy="6245254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768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ía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xmlns:a="http://schemas.openxmlformats.org/drawingml/2006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2672</TotalTime>
  <Words>366</Words>
  <Application>Microsoft Macintosh PowerPoint</Application>
  <PresentationFormat>Personalizado</PresentationFormat>
  <Paragraphs>105</Paragraphs>
  <Slides>71</Slides>
  <Notes>0</Notes>
  <HiddenSlides>0</HiddenSlides>
  <MMClips>0</MMClips>
  <ScaleCrop>false</ScaleCrop>
  <HeadingPairs>
    <vt:vector size="4" baseType="variant">
      <vt:variant>
        <vt:lpstr>Plantilla de diseño</vt:lpstr>
      </vt:variant>
      <vt:variant>
        <vt:i4>1</vt:i4>
      </vt:variant>
      <vt:variant>
        <vt:lpstr>Títulos de diapositiva</vt:lpstr>
      </vt:variant>
      <vt:variant>
        <vt:i4>71</vt:i4>
      </vt:variant>
    </vt:vector>
  </HeadingPairs>
  <TitlesOfParts>
    <vt:vector size="72" baseType="lpstr">
      <vt:lpstr>Galería</vt:lpstr>
      <vt:lpstr>PREPARATORIA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EL ARTE DE FORMULAR PREGUNTAS ESENCIALES</vt:lpstr>
      <vt:lpstr>Diapositiva 15</vt:lpstr>
      <vt:lpstr>Diapositiva 16</vt:lpstr>
      <vt:lpstr>Diapositiva 17</vt:lpstr>
      <vt:lpstr>Diapositiva 18</vt:lpstr>
      <vt:lpstr>MODELO DE  INDAGACIÓN PARA EL PROYECTO “EDUCACIÓN VIAL EN ADOLESCENTES”</vt:lpstr>
      <vt:lpstr>Diapositiva 20</vt:lpstr>
      <vt:lpstr>A.M.E. GENERAL EN FUNCIÓN DE PLENARIA DE LOS GRUPOS HETEROGÉNEOS</vt:lpstr>
      <vt:lpstr>Diapositiva 22</vt:lpstr>
      <vt:lpstr>Diapositiva 23</vt:lpstr>
      <vt:lpstr>Diapositiva 24</vt:lpstr>
      <vt:lpstr>Diapositiva 25</vt:lpstr>
      <vt:lpstr>E. I.P. EXPERIENcIAS EXITOSAS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ELABORACIÓN DEL PROYECTO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PREPARATORIA</dc:title>
  <dc:creator>Garcia De Alba, Diego</dc:creator>
  <cp:lastModifiedBy>Elizabeth González</cp:lastModifiedBy>
  <cp:revision>10</cp:revision>
  <dcterms:created xsi:type="dcterms:W3CDTF">2018-02-26T16:29:17Z</dcterms:created>
  <dcterms:modified xsi:type="dcterms:W3CDTF">2018-02-26T20:23:53Z</dcterms:modified>
</cp:coreProperties>
</file>