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12" r:id="rId46"/>
    <p:sldId id="313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17E04AF-C00B-4596-8746-2191AD4A87E1}">
  <a:tblStyle styleId="{717E04AF-C00B-4596-8746-2191AD4A87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37" autoAdjust="0"/>
    <p:restoredTop sz="94660"/>
  </p:normalViewPr>
  <p:slideViewPr>
    <p:cSldViewPr>
      <p:cViewPr>
        <p:scale>
          <a:sx n="75" d="100"/>
          <a:sy n="75" d="100"/>
        </p:scale>
        <p:origin x="150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/>
      <dgm:t>
        <a:bodyPr/>
        <a:lstStyle/>
        <a:p>
          <a:r>
            <a:rPr lang="es-MX"/>
            <a:t>Objetivos generales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AD96F603-6EC7-4345-8E8E-E57A9C4E6383}">
      <dgm:prSet phldrT="[Texto]"/>
      <dgm:spPr/>
      <dgm:t>
        <a:bodyPr/>
        <a:lstStyle/>
        <a:p>
          <a:r>
            <a:rPr lang="es-MX"/>
            <a:t>Biología</a:t>
          </a:r>
        </a:p>
        <a:p>
          <a:r>
            <a:rPr lang="es-MX"/>
            <a:t>Se revisarán los principales ecosistemas de nuestro país, su localización, principales componentes, importancia y problemas asociados. Se revisarán algunos de los problemas ecológicos a nivel mundial, en nuestro país y ciudad, con el fin de que los alumnos estén conscientes de éstos y asuman una actitud  responsable frente a ellos. </a:t>
          </a:r>
        </a:p>
      </dgm:t>
    </dgm:pt>
    <dgm:pt modelId="{403A653B-3CBA-46FC-9BAA-4116B9023E24}" type="sibTrans" cxnId="{431DF9DE-372D-4E9F-8F26-806BC0326B7E}">
      <dgm:prSet/>
      <dgm:spPr/>
      <dgm:t>
        <a:bodyPr/>
        <a:lstStyle/>
        <a:p>
          <a:endParaRPr lang="es-MX"/>
        </a:p>
      </dgm:t>
    </dgm:pt>
    <dgm:pt modelId="{B42C6CC3-1E82-416A-BB0F-C475FD68304E}" type="parTrans" cxnId="{431DF9DE-372D-4E9F-8F26-806BC0326B7E}">
      <dgm:prSet/>
      <dgm:spPr/>
      <dgm:t>
        <a:bodyPr/>
        <a:lstStyle/>
        <a:p>
          <a:endParaRPr lang="es-MX"/>
        </a:p>
      </dgm:t>
    </dgm:pt>
    <dgm:pt modelId="{39BB5BF1-4EA4-4D3A-89F1-0285F0528E15}">
      <dgm:prSet phldrT="[Texto]"/>
      <dgm:spPr/>
      <dgm:t>
        <a:bodyPr/>
        <a:lstStyle/>
        <a:p>
          <a:r>
            <a:rPr lang="es-MX"/>
            <a:t>Francés El alumno describirá un lugar tomando en cuenta el espacio que lo rodea y lo contrastará con un país francófono. </a:t>
          </a:r>
        </a:p>
      </dgm:t>
    </dgm:pt>
    <dgm:pt modelId="{EFF99012-3D18-4B29-A76C-764D494880E4}" type="parTrans" cxnId="{F7AB7823-847B-4CE9-BBAC-BB7FF4D9702D}">
      <dgm:prSet/>
      <dgm:spPr/>
      <dgm:t>
        <a:bodyPr/>
        <a:lstStyle/>
        <a:p>
          <a:endParaRPr lang="es-MX"/>
        </a:p>
      </dgm:t>
    </dgm:pt>
    <dgm:pt modelId="{9912768D-8C71-4531-966D-19D87BA2BBC2}" type="sibTrans" cxnId="{F7AB7823-847B-4CE9-BBAC-BB7FF4D9702D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E4696DBC-05C2-4EDA-9D88-0912FD12C3F3}" type="pres">
      <dgm:prSet presAssocID="{B42C6CC3-1E82-416A-BB0F-C475FD68304E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F3EE96D9-5DFC-40E2-AA28-A139A595D704}" type="pres">
      <dgm:prSet presAssocID="{B42C6CC3-1E82-416A-BB0F-C475FD68304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0C40E69A-9F6C-4F2E-B1D6-4BEF614FDBE8}" type="pres">
      <dgm:prSet presAssocID="{AD96F603-6EC7-4345-8E8E-E57A9C4E6383}" presName="root2" presStyleCnt="0"/>
      <dgm:spPr/>
    </dgm:pt>
    <dgm:pt modelId="{FF3E9391-D5A2-410A-99B9-105847BEE8AD}" type="pres">
      <dgm:prSet presAssocID="{AD96F603-6EC7-4345-8E8E-E57A9C4E63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EB5B0A-8372-420C-A27E-D71BD1A3EEE5}" type="pres">
      <dgm:prSet presAssocID="{AD96F603-6EC7-4345-8E8E-E57A9C4E6383}" presName="level3hierChild" presStyleCnt="0"/>
      <dgm:spPr/>
    </dgm:pt>
    <dgm:pt modelId="{3C4FA4D4-9410-472E-A96D-52298619185D}" type="pres">
      <dgm:prSet presAssocID="{EFF99012-3D18-4B29-A76C-764D494880E4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7B79F426-0562-462C-8851-2E7A45DD1566}" type="pres">
      <dgm:prSet presAssocID="{EFF99012-3D18-4B29-A76C-764D494880E4}" presName="connTx" presStyleLbl="parChTrans1D2" presStyleIdx="1" presStyleCnt="2"/>
      <dgm:spPr/>
      <dgm:t>
        <a:bodyPr/>
        <a:lstStyle/>
        <a:p>
          <a:endParaRPr lang="es-MX"/>
        </a:p>
      </dgm:t>
    </dgm:pt>
    <dgm:pt modelId="{9285F37D-7704-4173-B263-08E9682639C8}" type="pres">
      <dgm:prSet presAssocID="{39BB5BF1-4EA4-4D3A-89F1-0285F0528E15}" presName="root2" presStyleCnt="0"/>
      <dgm:spPr/>
    </dgm:pt>
    <dgm:pt modelId="{78DA4AF2-73C4-447D-8CBC-394C662A71D3}" type="pres">
      <dgm:prSet presAssocID="{39BB5BF1-4EA4-4D3A-89F1-0285F0528E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C96D0E-AC41-4143-887B-CA365C10FEB2}" type="pres">
      <dgm:prSet presAssocID="{39BB5BF1-4EA4-4D3A-89F1-0285F0528E15}" presName="level3hierChild" presStyleCnt="0"/>
      <dgm:spPr/>
    </dgm:pt>
  </dgm:ptLst>
  <dgm:cxnLst>
    <dgm:cxn modelId="{7386FC3E-EFF5-43FE-90D7-C2C00AB8AB43}" type="presOf" srcId="{B42C6CC3-1E82-416A-BB0F-C475FD68304E}" destId="{F3EE96D9-5DFC-40E2-AA28-A139A595D704}" srcOrd="1" destOrd="0" presId="urn:microsoft.com/office/officeart/2005/8/layout/hierarchy2"/>
    <dgm:cxn modelId="{F7AB7823-847B-4CE9-BBAC-BB7FF4D9702D}" srcId="{1744FCD9-CE82-4712-806B-5672B247BAFA}" destId="{39BB5BF1-4EA4-4D3A-89F1-0285F0528E15}" srcOrd="1" destOrd="0" parTransId="{EFF99012-3D18-4B29-A76C-764D494880E4}" sibTransId="{9912768D-8C71-4531-966D-19D87BA2BBC2}"/>
    <dgm:cxn modelId="{431DF9DE-372D-4E9F-8F26-806BC0326B7E}" srcId="{1744FCD9-CE82-4712-806B-5672B247BAFA}" destId="{AD96F603-6EC7-4345-8E8E-E57A9C4E6383}" srcOrd="0" destOrd="0" parTransId="{B42C6CC3-1E82-416A-BB0F-C475FD68304E}" sibTransId="{403A653B-3CBA-46FC-9BAA-4116B9023E24}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63236B51-9AA8-479C-B0AF-A7FA8139465C}" type="presOf" srcId="{EFF99012-3D18-4B29-A76C-764D494880E4}" destId="{7B79F426-0562-462C-8851-2E7A45DD1566}" srcOrd="1" destOrd="0" presId="urn:microsoft.com/office/officeart/2005/8/layout/hierarchy2"/>
    <dgm:cxn modelId="{D5699FF4-5DFC-4D9E-B30F-58427DA5DD89}" type="presOf" srcId="{1744FCD9-CE82-4712-806B-5672B247BAFA}" destId="{E8B9D549-AB81-4C09-A4E7-28DB158C4920}" srcOrd="0" destOrd="0" presId="urn:microsoft.com/office/officeart/2005/8/layout/hierarchy2"/>
    <dgm:cxn modelId="{6CAEF0EE-D957-477A-AAB2-99ACF8799883}" type="presOf" srcId="{B42C6CC3-1E82-416A-BB0F-C475FD68304E}" destId="{E4696DBC-05C2-4EDA-9D88-0912FD12C3F3}" srcOrd="0" destOrd="0" presId="urn:microsoft.com/office/officeart/2005/8/layout/hierarchy2"/>
    <dgm:cxn modelId="{870A2495-46C9-4855-8B43-837D4D23E1F2}" type="presOf" srcId="{AD96F603-6EC7-4345-8E8E-E57A9C4E6383}" destId="{FF3E9391-D5A2-410A-99B9-105847BEE8AD}" srcOrd="0" destOrd="0" presId="urn:microsoft.com/office/officeart/2005/8/layout/hierarchy2"/>
    <dgm:cxn modelId="{97AFC5C0-61F7-4E57-AFE7-E91BD555FCB7}" type="presOf" srcId="{39BB5BF1-4EA4-4D3A-89F1-0285F0528E15}" destId="{78DA4AF2-73C4-447D-8CBC-394C662A71D3}" srcOrd="0" destOrd="0" presId="urn:microsoft.com/office/officeart/2005/8/layout/hierarchy2"/>
    <dgm:cxn modelId="{9AF48601-A388-4850-981C-D54934733E1C}" type="presOf" srcId="{EFF99012-3D18-4B29-A76C-764D494880E4}" destId="{3C4FA4D4-9410-472E-A96D-52298619185D}" srcOrd="0" destOrd="0" presId="urn:microsoft.com/office/officeart/2005/8/layout/hierarchy2"/>
    <dgm:cxn modelId="{BB1EE4FA-A64D-4B93-A0F8-CE477BFA5280}" type="presOf" srcId="{19631510-80A1-4852-B135-ABFABC25C2B4}" destId="{5E986D88-E6DC-4DDF-AD4D-517D273F3E2E}" srcOrd="0" destOrd="0" presId="urn:microsoft.com/office/officeart/2005/8/layout/hierarchy2"/>
    <dgm:cxn modelId="{BADE186D-E281-4070-A7FD-07A465B7369A}" type="presParOf" srcId="{5E986D88-E6DC-4DDF-AD4D-517D273F3E2E}" destId="{85AE280E-AD26-43CD-B031-B8CA356AEDBD}" srcOrd="0" destOrd="0" presId="urn:microsoft.com/office/officeart/2005/8/layout/hierarchy2"/>
    <dgm:cxn modelId="{8B16C572-CCA5-4D89-94EF-E8BA261C650B}" type="presParOf" srcId="{85AE280E-AD26-43CD-B031-B8CA356AEDBD}" destId="{E8B9D549-AB81-4C09-A4E7-28DB158C4920}" srcOrd="0" destOrd="0" presId="urn:microsoft.com/office/officeart/2005/8/layout/hierarchy2"/>
    <dgm:cxn modelId="{3C2D3095-E734-4CD1-8092-BBE7D48FFA70}" type="presParOf" srcId="{85AE280E-AD26-43CD-B031-B8CA356AEDBD}" destId="{D0186F2F-93B0-462D-AD72-1D70FDCD3184}" srcOrd="1" destOrd="0" presId="urn:microsoft.com/office/officeart/2005/8/layout/hierarchy2"/>
    <dgm:cxn modelId="{78823C70-927E-4689-B3E1-E6297893BA66}" type="presParOf" srcId="{D0186F2F-93B0-462D-AD72-1D70FDCD3184}" destId="{E4696DBC-05C2-4EDA-9D88-0912FD12C3F3}" srcOrd="0" destOrd="0" presId="urn:microsoft.com/office/officeart/2005/8/layout/hierarchy2"/>
    <dgm:cxn modelId="{18CEAA82-F9A4-4CAB-A644-D89DE7F6C26A}" type="presParOf" srcId="{E4696DBC-05C2-4EDA-9D88-0912FD12C3F3}" destId="{F3EE96D9-5DFC-40E2-AA28-A139A595D704}" srcOrd="0" destOrd="0" presId="urn:microsoft.com/office/officeart/2005/8/layout/hierarchy2"/>
    <dgm:cxn modelId="{49988433-530E-4203-8C71-7A0D2253249E}" type="presParOf" srcId="{D0186F2F-93B0-462D-AD72-1D70FDCD3184}" destId="{0C40E69A-9F6C-4F2E-B1D6-4BEF614FDBE8}" srcOrd="1" destOrd="0" presId="urn:microsoft.com/office/officeart/2005/8/layout/hierarchy2"/>
    <dgm:cxn modelId="{5A7E42A9-0913-4692-A47E-A48869EB8BFB}" type="presParOf" srcId="{0C40E69A-9F6C-4F2E-B1D6-4BEF614FDBE8}" destId="{FF3E9391-D5A2-410A-99B9-105847BEE8AD}" srcOrd="0" destOrd="0" presId="urn:microsoft.com/office/officeart/2005/8/layout/hierarchy2"/>
    <dgm:cxn modelId="{F8C127D0-32F5-40F0-A4C8-BF9C504510F3}" type="presParOf" srcId="{0C40E69A-9F6C-4F2E-B1D6-4BEF614FDBE8}" destId="{12EB5B0A-8372-420C-A27E-D71BD1A3EEE5}" srcOrd="1" destOrd="0" presId="urn:microsoft.com/office/officeart/2005/8/layout/hierarchy2"/>
    <dgm:cxn modelId="{EE54C58B-648D-4064-856D-EB8B4F4DC0D5}" type="presParOf" srcId="{D0186F2F-93B0-462D-AD72-1D70FDCD3184}" destId="{3C4FA4D4-9410-472E-A96D-52298619185D}" srcOrd="2" destOrd="0" presId="urn:microsoft.com/office/officeart/2005/8/layout/hierarchy2"/>
    <dgm:cxn modelId="{5F068CFE-3444-4E89-8762-49A781F24E79}" type="presParOf" srcId="{3C4FA4D4-9410-472E-A96D-52298619185D}" destId="{7B79F426-0562-462C-8851-2E7A45DD1566}" srcOrd="0" destOrd="0" presId="urn:microsoft.com/office/officeart/2005/8/layout/hierarchy2"/>
    <dgm:cxn modelId="{BF0981DD-6087-49D2-8BBB-EF0676ED36E8}" type="presParOf" srcId="{D0186F2F-93B0-462D-AD72-1D70FDCD3184}" destId="{9285F37D-7704-4173-B263-08E9682639C8}" srcOrd="3" destOrd="0" presId="urn:microsoft.com/office/officeart/2005/8/layout/hierarchy2"/>
    <dgm:cxn modelId="{7A8CCE43-FD57-4C34-AAE6-7C1E21A984B3}" type="presParOf" srcId="{9285F37D-7704-4173-B263-08E9682639C8}" destId="{78DA4AF2-73C4-447D-8CBC-394C662A71D3}" srcOrd="0" destOrd="0" presId="urn:microsoft.com/office/officeart/2005/8/layout/hierarchy2"/>
    <dgm:cxn modelId="{7B5D506A-D99B-45B6-A069-B3494A4C003E}" type="presParOf" srcId="{9285F37D-7704-4173-B263-08E9682639C8}" destId="{50C96D0E-AC41-4143-887B-CA365C10FE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/>
      <dgm:t>
        <a:bodyPr/>
        <a:lstStyle/>
        <a:p>
          <a:r>
            <a:rPr lang="es-MX"/>
            <a:t>Objetivos generales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AD96F603-6EC7-4345-8E8E-E57A9C4E6383}">
      <dgm:prSet phldrT="[Texto]"/>
      <dgm:spPr/>
      <dgm:t>
        <a:bodyPr/>
        <a:lstStyle/>
        <a:p>
          <a:r>
            <a:rPr lang="es-MX"/>
            <a:t>Biología Unidad VI Los seres vivos y su ambiente     </a:t>
          </a:r>
          <a:r>
            <a:rPr lang="es-ES"/>
            <a:t>Que el alumno(a) a partir del estudio y conocimiento de las relaciones de los organismos con su ambiente, sea capaz de reconocerse como parte del ecosistema y con ello se contribuya a desarrollar actitudes favorables y propositivas frente a la conservación de la naturaleza y los problemas ambientales</a:t>
          </a:r>
          <a:endParaRPr lang="es-MX"/>
        </a:p>
      </dgm:t>
    </dgm:pt>
    <dgm:pt modelId="{403A653B-3CBA-46FC-9BAA-4116B9023E24}" type="sibTrans" cxnId="{431DF9DE-372D-4E9F-8F26-806BC0326B7E}">
      <dgm:prSet/>
      <dgm:spPr/>
      <dgm:t>
        <a:bodyPr/>
        <a:lstStyle/>
        <a:p>
          <a:endParaRPr lang="es-MX"/>
        </a:p>
      </dgm:t>
    </dgm:pt>
    <dgm:pt modelId="{B42C6CC3-1E82-416A-BB0F-C475FD68304E}" type="parTrans" cxnId="{431DF9DE-372D-4E9F-8F26-806BC0326B7E}">
      <dgm:prSet/>
      <dgm:spPr/>
      <dgm:t>
        <a:bodyPr/>
        <a:lstStyle/>
        <a:p>
          <a:endParaRPr lang="es-MX"/>
        </a:p>
      </dgm:t>
    </dgm:pt>
    <dgm:pt modelId="{3E3BFC0B-0709-4CBA-9AEA-AB4439AFB322}">
      <dgm:prSet phldrT="[Texto]"/>
      <dgm:spPr/>
      <dgm:t>
        <a:bodyPr/>
        <a:lstStyle/>
        <a:p>
          <a:r>
            <a:rPr lang="es-MX"/>
            <a:t>Francés Unidad III Manifestación de opiniones y puntos de vista El alumno manifestará su acuerdo o desacuerdo en situaciones específicas.                       </a:t>
          </a:r>
        </a:p>
      </dgm:t>
    </dgm:pt>
    <dgm:pt modelId="{90699E9D-6841-43E7-B219-4D559AC137B9}" type="parTrans" cxnId="{F19ACBB0-6842-40BF-BCB8-D3CE6279F855}">
      <dgm:prSet/>
      <dgm:spPr/>
      <dgm:t>
        <a:bodyPr/>
        <a:lstStyle/>
        <a:p>
          <a:endParaRPr lang="es-MX"/>
        </a:p>
      </dgm:t>
    </dgm:pt>
    <dgm:pt modelId="{E93DDD9D-88BC-42CC-87D3-858EA0039DC4}" type="sibTrans" cxnId="{F19ACBB0-6842-40BF-BCB8-D3CE6279F855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 custLinFactNeighborX="-81" custLinFactNeighborY="7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E4696DBC-05C2-4EDA-9D88-0912FD12C3F3}" type="pres">
      <dgm:prSet presAssocID="{B42C6CC3-1E82-416A-BB0F-C475FD68304E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F3EE96D9-5DFC-40E2-AA28-A139A595D704}" type="pres">
      <dgm:prSet presAssocID="{B42C6CC3-1E82-416A-BB0F-C475FD68304E}" presName="connTx" presStyleLbl="parChTrans1D2" presStyleIdx="0" presStyleCnt="2"/>
      <dgm:spPr/>
      <dgm:t>
        <a:bodyPr/>
        <a:lstStyle/>
        <a:p>
          <a:endParaRPr lang="es-MX"/>
        </a:p>
      </dgm:t>
    </dgm:pt>
    <dgm:pt modelId="{0C40E69A-9F6C-4F2E-B1D6-4BEF614FDBE8}" type="pres">
      <dgm:prSet presAssocID="{AD96F603-6EC7-4345-8E8E-E57A9C4E6383}" presName="root2" presStyleCnt="0"/>
      <dgm:spPr/>
    </dgm:pt>
    <dgm:pt modelId="{FF3E9391-D5A2-410A-99B9-105847BEE8AD}" type="pres">
      <dgm:prSet presAssocID="{AD96F603-6EC7-4345-8E8E-E57A9C4E63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EB5B0A-8372-420C-A27E-D71BD1A3EEE5}" type="pres">
      <dgm:prSet presAssocID="{AD96F603-6EC7-4345-8E8E-E57A9C4E6383}" presName="level3hierChild" presStyleCnt="0"/>
      <dgm:spPr/>
    </dgm:pt>
    <dgm:pt modelId="{D38671FD-E27F-4E58-942D-84BE346ED8AF}" type="pres">
      <dgm:prSet presAssocID="{90699E9D-6841-43E7-B219-4D559AC137B9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0860E7E4-3712-47FF-86F9-72A20825C32D}" type="pres">
      <dgm:prSet presAssocID="{90699E9D-6841-43E7-B219-4D559AC137B9}" presName="connTx" presStyleLbl="parChTrans1D2" presStyleIdx="1" presStyleCnt="2"/>
      <dgm:spPr/>
      <dgm:t>
        <a:bodyPr/>
        <a:lstStyle/>
        <a:p>
          <a:endParaRPr lang="es-MX"/>
        </a:p>
      </dgm:t>
    </dgm:pt>
    <dgm:pt modelId="{5FA684A3-072E-4547-87D8-651FCB084B22}" type="pres">
      <dgm:prSet presAssocID="{3E3BFC0B-0709-4CBA-9AEA-AB4439AFB322}" presName="root2" presStyleCnt="0"/>
      <dgm:spPr/>
    </dgm:pt>
    <dgm:pt modelId="{7F8EAED5-DD84-44A6-9A36-D7A93829AE20}" type="pres">
      <dgm:prSet presAssocID="{3E3BFC0B-0709-4CBA-9AEA-AB4439AFB32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8BC9E2-F0DD-45E4-8379-C0938F2F7C8A}" type="pres">
      <dgm:prSet presAssocID="{3E3BFC0B-0709-4CBA-9AEA-AB4439AFB322}" presName="level3hierChild" presStyleCnt="0"/>
      <dgm:spPr/>
    </dgm:pt>
  </dgm:ptLst>
  <dgm:cxnLst>
    <dgm:cxn modelId="{431DF9DE-372D-4E9F-8F26-806BC0326B7E}" srcId="{1744FCD9-CE82-4712-806B-5672B247BAFA}" destId="{AD96F603-6EC7-4345-8E8E-E57A9C4E6383}" srcOrd="0" destOrd="0" parTransId="{B42C6CC3-1E82-416A-BB0F-C475FD68304E}" sibTransId="{403A653B-3CBA-46FC-9BAA-4116B9023E24}"/>
    <dgm:cxn modelId="{AB8A92A9-AC0F-4E28-9F5E-B4A4979B28E8}" type="presOf" srcId="{B42C6CC3-1E82-416A-BB0F-C475FD68304E}" destId="{E4696DBC-05C2-4EDA-9D88-0912FD12C3F3}" srcOrd="0" destOrd="0" presId="urn:microsoft.com/office/officeart/2005/8/layout/hierarchy2"/>
    <dgm:cxn modelId="{14ADD20E-6D09-49F1-AFFE-7C30B3743CB2}" type="presOf" srcId="{AD96F603-6EC7-4345-8E8E-E57A9C4E6383}" destId="{FF3E9391-D5A2-410A-99B9-105847BEE8AD}" srcOrd="0" destOrd="0" presId="urn:microsoft.com/office/officeart/2005/8/layout/hierarchy2"/>
    <dgm:cxn modelId="{A509059B-15F0-4E89-BE60-3029F11E0744}" type="presOf" srcId="{19631510-80A1-4852-B135-ABFABC25C2B4}" destId="{5E986D88-E6DC-4DDF-AD4D-517D273F3E2E}" srcOrd="0" destOrd="0" presId="urn:microsoft.com/office/officeart/2005/8/layout/hierarchy2"/>
    <dgm:cxn modelId="{F19ACBB0-6842-40BF-BCB8-D3CE6279F855}" srcId="{1744FCD9-CE82-4712-806B-5672B247BAFA}" destId="{3E3BFC0B-0709-4CBA-9AEA-AB4439AFB322}" srcOrd="1" destOrd="0" parTransId="{90699E9D-6841-43E7-B219-4D559AC137B9}" sibTransId="{E93DDD9D-88BC-42CC-87D3-858EA0039DC4}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E00B3C20-B4DA-4FCC-A24F-BAD7E60EEA72}" type="presOf" srcId="{90699E9D-6841-43E7-B219-4D559AC137B9}" destId="{0860E7E4-3712-47FF-86F9-72A20825C32D}" srcOrd="1" destOrd="0" presId="urn:microsoft.com/office/officeart/2005/8/layout/hierarchy2"/>
    <dgm:cxn modelId="{08CB5147-4F00-4C24-ABE3-C26FC564399B}" type="presOf" srcId="{1744FCD9-CE82-4712-806B-5672B247BAFA}" destId="{E8B9D549-AB81-4C09-A4E7-28DB158C4920}" srcOrd="0" destOrd="0" presId="urn:microsoft.com/office/officeart/2005/8/layout/hierarchy2"/>
    <dgm:cxn modelId="{0767326D-9D4F-4E7F-9286-ED7EAA887590}" type="presOf" srcId="{3E3BFC0B-0709-4CBA-9AEA-AB4439AFB322}" destId="{7F8EAED5-DD84-44A6-9A36-D7A93829AE20}" srcOrd="0" destOrd="0" presId="urn:microsoft.com/office/officeart/2005/8/layout/hierarchy2"/>
    <dgm:cxn modelId="{0F7174FC-4319-4934-BD77-EC55F16C5E12}" type="presOf" srcId="{90699E9D-6841-43E7-B219-4D559AC137B9}" destId="{D38671FD-E27F-4E58-942D-84BE346ED8AF}" srcOrd="0" destOrd="0" presId="urn:microsoft.com/office/officeart/2005/8/layout/hierarchy2"/>
    <dgm:cxn modelId="{43B4C11D-B283-4A96-BB50-8C0D37422A01}" type="presOf" srcId="{B42C6CC3-1E82-416A-BB0F-C475FD68304E}" destId="{F3EE96D9-5DFC-40E2-AA28-A139A595D704}" srcOrd="1" destOrd="0" presId="urn:microsoft.com/office/officeart/2005/8/layout/hierarchy2"/>
    <dgm:cxn modelId="{031C41A1-49DA-4D53-810A-FBEDE4BF9572}" type="presParOf" srcId="{5E986D88-E6DC-4DDF-AD4D-517D273F3E2E}" destId="{85AE280E-AD26-43CD-B031-B8CA356AEDBD}" srcOrd="0" destOrd="0" presId="urn:microsoft.com/office/officeart/2005/8/layout/hierarchy2"/>
    <dgm:cxn modelId="{4C81BA0E-D1D0-4D88-AE51-D187E2425167}" type="presParOf" srcId="{85AE280E-AD26-43CD-B031-B8CA356AEDBD}" destId="{E8B9D549-AB81-4C09-A4E7-28DB158C4920}" srcOrd="0" destOrd="0" presId="urn:microsoft.com/office/officeart/2005/8/layout/hierarchy2"/>
    <dgm:cxn modelId="{87FFF7FE-A4C7-4C29-9ACB-D00D85478AFF}" type="presParOf" srcId="{85AE280E-AD26-43CD-B031-B8CA356AEDBD}" destId="{D0186F2F-93B0-462D-AD72-1D70FDCD3184}" srcOrd="1" destOrd="0" presId="urn:microsoft.com/office/officeart/2005/8/layout/hierarchy2"/>
    <dgm:cxn modelId="{C313CA84-76AA-497B-B048-3C5184B2D5B1}" type="presParOf" srcId="{D0186F2F-93B0-462D-AD72-1D70FDCD3184}" destId="{E4696DBC-05C2-4EDA-9D88-0912FD12C3F3}" srcOrd="0" destOrd="0" presId="urn:microsoft.com/office/officeart/2005/8/layout/hierarchy2"/>
    <dgm:cxn modelId="{8DD58DAA-F7F1-499B-B92C-031FA7799AA8}" type="presParOf" srcId="{E4696DBC-05C2-4EDA-9D88-0912FD12C3F3}" destId="{F3EE96D9-5DFC-40E2-AA28-A139A595D704}" srcOrd="0" destOrd="0" presId="urn:microsoft.com/office/officeart/2005/8/layout/hierarchy2"/>
    <dgm:cxn modelId="{AF7C19CD-7448-4F71-AAFC-D26928C59B06}" type="presParOf" srcId="{D0186F2F-93B0-462D-AD72-1D70FDCD3184}" destId="{0C40E69A-9F6C-4F2E-B1D6-4BEF614FDBE8}" srcOrd="1" destOrd="0" presId="urn:microsoft.com/office/officeart/2005/8/layout/hierarchy2"/>
    <dgm:cxn modelId="{7E85817F-D0C1-4635-AC45-9A97D78D65D6}" type="presParOf" srcId="{0C40E69A-9F6C-4F2E-B1D6-4BEF614FDBE8}" destId="{FF3E9391-D5A2-410A-99B9-105847BEE8AD}" srcOrd="0" destOrd="0" presId="urn:microsoft.com/office/officeart/2005/8/layout/hierarchy2"/>
    <dgm:cxn modelId="{F65A4604-15B2-4800-A6BB-DFB0EBFA203F}" type="presParOf" srcId="{0C40E69A-9F6C-4F2E-B1D6-4BEF614FDBE8}" destId="{12EB5B0A-8372-420C-A27E-D71BD1A3EEE5}" srcOrd="1" destOrd="0" presId="urn:microsoft.com/office/officeart/2005/8/layout/hierarchy2"/>
    <dgm:cxn modelId="{3B7CAA8A-3BD4-4AB1-872C-192E38581A60}" type="presParOf" srcId="{D0186F2F-93B0-462D-AD72-1D70FDCD3184}" destId="{D38671FD-E27F-4E58-942D-84BE346ED8AF}" srcOrd="2" destOrd="0" presId="urn:microsoft.com/office/officeart/2005/8/layout/hierarchy2"/>
    <dgm:cxn modelId="{AF43074F-08EA-4BEF-90FC-B2686CD59208}" type="presParOf" srcId="{D38671FD-E27F-4E58-942D-84BE346ED8AF}" destId="{0860E7E4-3712-47FF-86F9-72A20825C32D}" srcOrd="0" destOrd="0" presId="urn:microsoft.com/office/officeart/2005/8/layout/hierarchy2"/>
    <dgm:cxn modelId="{E802DAD1-EC01-40E0-8D96-5218663E2BDF}" type="presParOf" srcId="{D0186F2F-93B0-462D-AD72-1D70FDCD3184}" destId="{5FA684A3-072E-4547-87D8-651FCB084B22}" srcOrd="3" destOrd="0" presId="urn:microsoft.com/office/officeart/2005/8/layout/hierarchy2"/>
    <dgm:cxn modelId="{2A344145-E1FE-4980-98BB-E57A335A02A6}" type="presParOf" srcId="{5FA684A3-072E-4547-87D8-651FCB084B22}" destId="{7F8EAED5-DD84-44A6-9A36-D7A93829AE20}" srcOrd="0" destOrd="0" presId="urn:microsoft.com/office/officeart/2005/8/layout/hierarchy2"/>
    <dgm:cxn modelId="{F6DC321B-6124-48BA-999A-CE5726EE50F4}" type="presParOf" srcId="{5FA684A3-072E-4547-87D8-651FCB084B22}" destId="{BB8BC9E2-F0DD-45E4-8379-C0938F2F7C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>
        <a:xfrm>
          <a:off x="1017984" y="1240780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Proyecto descríbeme tu hábitat</a:t>
          </a:r>
        </a:p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OBJETIVOS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AD96F603-6EC7-4345-8E8E-E57A9C4E6383}">
      <dgm:prSet phldrT="[Texto]"/>
      <dgm:spPr>
        <a:xfrm>
          <a:off x="3030735" y="1654112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Contribuir a desarrollar actitudes favorables y propositivas frente a la conservación de la naturaleza y los problemas ambientales</a:t>
          </a:r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03A653B-3CBA-46FC-9BAA-4116B9023E24}" type="sibTrans" cxnId="{431DF9DE-372D-4E9F-8F26-806BC0326B7E}">
      <dgm:prSet/>
      <dgm:spPr/>
      <dgm:t>
        <a:bodyPr/>
        <a:lstStyle/>
        <a:p>
          <a:endParaRPr lang="es-MX"/>
        </a:p>
      </dgm:t>
    </dgm:pt>
    <dgm:pt modelId="{B42C6CC3-1E82-416A-BB0F-C475FD68304E}" type="parTrans" cxnId="{431DF9DE-372D-4E9F-8F26-806BC0326B7E}">
      <dgm:prSet/>
      <dgm:spPr>
        <a:xfrm rot="2142401">
          <a:off x="2389098" y="1786651"/>
          <a:ext cx="708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8203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3BFC0B-0709-4CBA-9AEA-AB4439AFB322}">
      <dgm:prSet phldrT="[Texto]"/>
      <dgm:spPr>
        <a:xfrm>
          <a:off x="3030735" y="2480778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Describir un lugar y compararlo con otro para manifestar opiniones y puntos de vista.                       </a:t>
          </a:r>
        </a:p>
      </dgm:t>
    </dgm:pt>
    <dgm:pt modelId="{90699E9D-6841-43E7-B219-4D559AC137B9}" type="parTrans" cxnId="{F19ACBB0-6842-40BF-BCB8-D3CE6279F855}">
      <dgm:prSet/>
      <dgm:spPr>
        <a:xfrm rot="3907178">
          <a:off x="2059770" y="2199984"/>
          <a:ext cx="13668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6859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93DDD9D-88BC-42CC-87D3-858EA0039DC4}" type="sibTrans" cxnId="{F19ACBB0-6842-40BF-BCB8-D3CE6279F855}">
      <dgm:prSet/>
      <dgm:spPr/>
      <dgm:t>
        <a:bodyPr/>
        <a:lstStyle/>
        <a:p>
          <a:endParaRPr lang="es-MX"/>
        </a:p>
      </dgm:t>
    </dgm:pt>
    <dgm:pt modelId="{DC434156-8001-4FC7-8580-3141FE6C861D}">
      <dgm:prSet/>
      <dgm:spPr>
        <a:xfrm>
          <a:off x="3030735" y="781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Conocer las relaciones de los organismos con su ambiente</a:t>
          </a:r>
        </a:p>
      </dgm:t>
    </dgm:pt>
    <dgm:pt modelId="{F881E9B1-51C6-4333-8026-0A8CC5302E5C}" type="parTrans" cxnId="{85CF7068-4FAD-4644-9584-2E45A7FA7643}">
      <dgm:prSet/>
      <dgm:spPr>
        <a:xfrm rot="17692822">
          <a:off x="2059770" y="959985"/>
          <a:ext cx="13668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66859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D2AF15E-B8BC-4ABE-959F-EA8209C2AF49}" type="sibTrans" cxnId="{85CF7068-4FAD-4644-9584-2E45A7FA7643}">
      <dgm:prSet/>
      <dgm:spPr/>
      <dgm:t>
        <a:bodyPr/>
        <a:lstStyle/>
        <a:p>
          <a:endParaRPr lang="es-MX"/>
        </a:p>
      </dgm:t>
    </dgm:pt>
    <dgm:pt modelId="{BAFBDDD3-9AE5-463B-B1C6-21E951AA9D40}">
      <dgm:prSet/>
      <dgm:spPr>
        <a:xfrm>
          <a:off x="3030735" y="827447"/>
          <a:ext cx="1437679" cy="7188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MX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Reconocerse como parte del ecosistema</a:t>
          </a:r>
        </a:p>
      </dgm:t>
    </dgm:pt>
    <dgm:pt modelId="{F304F5C0-D949-4ABD-9BF2-5F15081F38DC}" type="parTrans" cxnId="{6D16766F-B9AC-4059-8F5C-1AE73FF2D85B}">
      <dgm:prSet/>
      <dgm:spPr>
        <a:xfrm rot="19457599">
          <a:off x="2389098" y="1373318"/>
          <a:ext cx="708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8203" y="2021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p3d z="-40000" prstMaterial="matte"/>
      </dgm:spPr>
      <dgm:t>
        <a:bodyPr/>
        <a:lstStyle/>
        <a:p>
          <a:endParaRPr lang="es-MX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40712B5-B089-4C99-A73D-06FBA7D028E0}" type="sibTrans" cxnId="{6D16766F-B9AC-4059-8F5C-1AE73FF2D85B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93454AEF-66C7-4FA7-B847-5EF30064E24B}" type="pres">
      <dgm:prSet presAssocID="{F881E9B1-51C6-4333-8026-0A8CC5302E5C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552509AC-9A87-485E-AC6D-42698EA5BA5D}" type="pres">
      <dgm:prSet presAssocID="{F881E9B1-51C6-4333-8026-0A8CC5302E5C}" presName="connTx" presStyleLbl="parChTrans1D2" presStyleIdx="0" presStyleCnt="4"/>
      <dgm:spPr/>
      <dgm:t>
        <a:bodyPr/>
        <a:lstStyle/>
        <a:p>
          <a:endParaRPr lang="es-MX"/>
        </a:p>
      </dgm:t>
    </dgm:pt>
    <dgm:pt modelId="{5D4D86CB-E070-45AC-A1B5-9665C68D492C}" type="pres">
      <dgm:prSet presAssocID="{DC434156-8001-4FC7-8580-3141FE6C861D}" presName="root2" presStyleCnt="0"/>
      <dgm:spPr/>
    </dgm:pt>
    <dgm:pt modelId="{D18AB1E1-CFB7-4FA6-9D82-97AF1A35E574}" type="pres">
      <dgm:prSet presAssocID="{DC434156-8001-4FC7-8580-3141FE6C861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C80D44-B45F-4655-83BC-DBD17B7BEFC8}" type="pres">
      <dgm:prSet presAssocID="{DC434156-8001-4FC7-8580-3141FE6C861D}" presName="level3hierChild" presStyleCnt="0"/>
      <dgm:spPr/>
    </dgm:pt>
    <dgm:pt modelId="{EB5F863D-EEA9-47C2-B2FE-3E237EA16898}" type="pres">
      <dgm:prSet presAssocID="{F304F5C0-D949-4ABD-9BF2-5F15081F38DC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93418858-6A4B-4266-B926-933CAF334EA5}" type="pres">
      <dgm:prSet presAssocID="{F304F5C0-D949-4ABD-9BF2-5F15081F38DC}" presName="connTx" presStyleLbl="parChTrans1D2" presStyleIdx="1" presStyleCnt="4"/>
      <dgm:spPr/>
      <dgm:t>
        <a:bodyPr/>
        <a:lstStyle/>
        <a:p>
          <a:endParaRPr lang="es-MX"/>
        </a:p>
      </dgm:t>
    </dgm:pt>
    <dgm:pt modelId="{73C55CF5-5784-4CBF-911F-33F9E3AFACA1}" type="pres">
      <dgm:prSet presAssocID="{BAFBDDD3-9AE5-463B-B1C6-21E951AA9D40}" presName="root2" presStyleCnt="0"/>
      <dgm:spPr/>
    </dgm:pt>
    <dgm:pt modelId="{EE2D01FD-5FD8-44A7-A0DC-AA1F8FA9A724}" type="pres">
      <dgm:prSet presAssocID="{BAFBDDD3-9AE5-463B-B1C6-21E951AA9D4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202C09-0BAE-4ED1-82F3-C64DDE54A164}" type="pres">
      <dgm:prSet presAssocID="{BAFBDDD3-9AE5-463B-B1C6-21E951AA9D40}" presName="level3hierChild" presStyleCnt="0"/>
      <dgm:spPr/>
    </dgm:pt>
    <dgm:pt modelId="{E4696DBC-05C2-4EDA-9D88-0912FD12C3F3}" type="pres">
      <dgm:prSet presAssocID="{B42C6CC3-1E82-416A-BB0F-C475FD68304E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F3EE96D9-5DFC-40E2-AA28-A139A595D704}" type="pres">
      <dgm:prSet presAssocID="{B42C6CC3-1E82-416A-BB0F-C475FD68304E}" presName="connTx" presStyleLbl="parChTrans1D2" presStyleIdx="2" presStyleCnt="4"/>
      <dgm:spPr/>
      <dgm:t>
        <a:bodyPr/>
        <a:lstStyle/>
        <a:p>
          <a:endParaRPr lang="es-MX"/>
        </a:p>
      </dgm:t>
    </dgm:pt>
    <dgm:pt modelId="{0C40E69A-9F6C-4F2E-B1D6-4BEF614FDBE8}" type="pres">
      <dgm:prSet presAssocID="{AD96F603-6EC7-4345-8E8E-E57A9C4E6383}" presName="root2" presStyleCnt="0"/>
      <dgm:spPr/>
    </dgm:pt>
    <dgm:pt modelId="{FF3E9391-D5A2-410A-99B9-105847BEE8AD}" type="pres">
      <dgm:prSet presAssocID="{AD96F603-6EC7-4345-8E8E-E57A9C4E638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EB5B0A-8372-420C-A27E-D71BD1A3EEE5}" type="pres">
      <dgm:prSet presAssocID="{AD96F603-6EC7-4345-8E8E-E57A9C4E6383}" presName="level3hierChild" presStyleCnt="0"/>
      <dgm:spPr/>
    </dgm:pt>
    <dgm:pt modelId="{D38671FD-E27F-4E58-942D-84BE346ED8AF}" type="pres">
      <dgm:prSet presAssocID="{90699E9D-6841-43E7-B219-4D559AC137B9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0860E7E4-3712-47FF-86F9-72A20825C32D}" type="pres">
      <dgm:prSet presAssocID="{90699E9D-6841-43E7-B219-4D559AC137B9}" presName="connTx" presStyleLbl="parChTrans1D2" presStyleIdx="3" presStyleCnt="4"/>
      <dgm:spPr/>
      <dgm:t>
        <a:bodyPr/>
        <a:lstStyle/>
        <a:p>
          <a:endParaRPr lang="es-MX"/>
        </a:p>
      </dgm:t>
    </dgm:pt>
    <dgm:pt modelId="{5FA684A3-072E-4547-87D8-651FCB084B22}" type="pres">
      <dgm:prSet presAssocID="{3E3BFC0B-0709-4CBA-9AEA-AB4439AFB322}" presName="root2" presStyleCnt="0"/>
      <dgm:spPr/>
    </dgm:pt>
    <dgm:pt modelId="{7F8EAED5-DD84-44A6-9A36-D7A93829AE20}" type="pres">
      <dgm:prSet presAssocID="{3E3BFC0B-0709-4CBA-9AEA-AB4439AFB32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8BC9E2-F0DD-45E4-8379-C0938F2F7C8A}" type="pres">
      <dgm:prSet presAssocID="{3E3BFC0B-0709-4CBA-9AEA-AB4439AFB322}" presName="level3hierChild" presStyleCnt="0"/>
      <dgm:spPr/>
    </dgm:pt>
  </dgm:ptLst>
  <dgm:cxnLst>
    <dgm:cxn modelId="{431DF9DE-372D-4E9F-8F26-806BC0326B7E}" srcId="{1744FCD9-CE82-4712-806B-5672B247BAFA}" destId="{AD96F603-6EC7-4345-8E8E-E57A9C4E6383}" srcOrd="2" destOrd="0" parTransId="{B42C6CC3-1E82-416A-BB0F-C475FD68304E}" sibTransId="{403A653B-3CBA-46FC-9BAA-4116B9023E24}"/>
    <dgm:cxn modelId="{5087F0CF-AB93-4D00-B261-5CCC4212E9AF}" type="presOf" srcId="{F304F5C0-D949-4ABD-9BF2-5F15081F38DC}" destId="{EB5F863D-EEA9-47C2-B2FE-3E237EA16898}" srcOrd="0" destOrd="0" presId="urn:microsoft.com/office/officeart/2005/8/layout/hierarchy2"/>
    <dgm:cxn modelId="{D9A8FB13-8DC3-42A6-9604-F00686E3DF16}" type="presOf" srcId="{DC434156-8001-4FC7-8580-3141FE6C861D}" destId="{D18AB1E1-CFB7-4FA6-9D82-97AF1A35E574}" srcOrd="0" destOrd="0" presId="urn:microsoft.com/office/officeart/2005/8/layout/hierarchy2"/>
    <dgm:cxn modelId="{19AD50CB-5583-4B7E-A8E1-2E39AB377D2A}" type="presOf" srcId="{90699E9D-6841-43E7-B219-4D559AC137B9}" destId="{0860E7E4-3712-47FF-86F9-72A20825C32D}" srcOrd="1" destOrd="0" presId="urn:microsoft.com/office/officeart/2005/8/layout/hierarchy2"/>
    <dgm:cxn modelId="{80DFA9FA-99E6-4C17-A518-E5FB3D06B6CF}" type="presOf" srcId="{F881E9B1-51C6-4333-8026-0A8CC5302E5C}" destId="{93454AEF-66C7-4FA7-B847-5EF30064E24B}" srcOrd="0" destOrd="0" presId="urn:microsoft.com/office/officeart/2005/8/layout/hierarchy2"/>
    <dgm:cxn modelId="{0E9E08DF-C392-45DA-9432-F5D5024DC82C}" type="presOf" srcId="{1744FCD9-CE82-4712-806B-5672B247BAFA}" destId="{E8B9D549-AB81-4C09-A4E7-28DB158C4920}" srcOrd="0" destOrd="0" presId="urn:microsoft.com/office/officeart/2005/8/layout/hierarchy2"/>
    <dgm:cxn modelId="{D03FBDDC-DB73-4042-90C2-0E6FB1179125}" type="presOf" srcId="{F304F5C0-D949-4ABD-9BF2-5F15081F38DC}" destId="{93418858-6A4B-4266-B926-933CAF334EA5}" srcOrd="1" destOrd="0" presId="urn:microsoft.com/office/officeart/2005/8/layout/hierarchy2"/>
    <dgm:cxn modelId="{8E2166BA-D944-4025-BE4D-5E1081BFF315}" type="presOf" srcId="{B42C6CC3-1E82-416A-BB0F-C475FD68304E}" destId="{E4696DBC-05C2-4EDA-9D88-0912FD12C3F3}" srcOrd="0" destOrd="0" presId="urn:microsoft.com/office/officeart/2005/8/layout/hierarchy2"/>
    <dgm:cxn modelId="{F19ACBB0-6842-40BF-BCB8-D3CE6279F855}" srcId="{1744FCD9-CE82-4712-806B-5672B247BAFA}" destId="{3E3BFC0B-0709-4CBA-9AEA-AB4439AFB322}" srcOrd="3" destOrd="0" parTransId="{90699E9D-6841-43E7-B219-4D559AC137B9}" sibTransId="{E93DDD9D-88BC-42CC-87D3-858EA0039DC4}"/>
    <dgm:cxn modelId="{7FA29C47-76E3-4828-AFE9-26590C1CD428}" type="presOf" srcId="{BAFBDDD3-9AE5-463B-B1C6-21E951AA9D40}" destId="{EE2D01FD-5FD8-44A7-A0DC-AA1F8FA9A724}" srcOrd="0" destOrd="0" presId="urn:microsoft.com/office/officeart/2005/8/layout/hierarchy2"/>
    <dgm:cxn modelId="{D88CEC5B-0BCB-4314-B034-A5075C9B5125}" type="presOf" srcId="{AD96F603-6EC7-4345-8E8E-E57A9C4E6383}" destId="{FF3E9391-D5A2-410A-99B9-105847BEE8AD}" srcOrd="0" destOrd="0" presId="urn:microsoft.com/office/officeart/2005/8/layout/hierarchy2"/>
    <dgm:cxn modelId="{311A23E3-882E-4E0C-811A-B9963E43A117}" type="presOf" srcId="{3E3BFC0B-0709-4CBA-9AEA-AB4439AFB322}" destId="{7F8EAED5-DD84-44A6-9A36-D7A93829AE20}" srcOrd="0" destOrd="0" presId="urn:microsoft.com/office/officeart/2005/8/layout/hierarchy2"/>
    <dgm:cxn modelId="{85CF7068-4FAD-4644-9584-2E45A7FA7643}" srcId="{1744FCD9-CE82-4712-806B-5672B247BAFA}" destId="{DC434156-8001-4FC7-8580-3141FE6C861D}" srcOrd="0" destOrd="0" parTransId="{F881E9B1-51C6-4333-8026-0A8CC5302E5C}" sibTransId="{3D2AF15E-B8BC-4ABE-959F-EA8209C2AF49}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6D16766F-B9AC-4059-8F5C-1AE73FF2D85B}" srcId="{1744FCD9-CE82-4712-806B-5672B247BAFA}" destId="{BAFBDDD3-9AE5-463B-B1C6-21E951AA9D40}" srcOrd="1" destOrd="0" parTransId="{F304F5C0-D949-4ABD-9BF2-5F15081F38DC}" sibTransId="{E40712B5-B089-4C99-A73D-06FBA7D028E0}"/>
    <dgm:cxn modelId="{9C8E908B-7598-4995-869D-DA34AEB68849}" type="presOf" srcId="{B42C6CC3-1E82-416A-BB0F-C475FD68304E}" destId="{F3EE96D9-5DFC-40E2-AA28-A139A595D704}" srcOrd="1" destOrd="0" presId="urn:microsoft.com/office/officeart/2005/8/layout/hierarchy2"/>
    <dgm:cxn modelId="{0734F167-915E-41E1-A98F-D5A8E06A72B8}" type="presOf" srcId="{19631510-80A1-4852-B135-ABFABC25C2B4}" destId="{5E986D88-E6DC-4DDF-AD4D-517D273F3E2E}" srcOrd="0" destOrd="0" presId="urn:microsoft.com/office/officeart/2005/8/layout/hierarchy2"/>
    <dgm:cxn modelId="{A8A12876-FDA0-42BD-A5AC-4CDD78417BC7}" type="presOf" srcId="{90699E9D-6841-43E7-B219-4D559AC137B9}" destId="{D38671FD-E27F-4E58-942D-84BE346ED8AF}" srcOrd="0" destOrd="0" presId="urn:microsoft.com/office/officeart/2005/8/layout/hierarchy2"/>
    <dgm:cxn modelId="{177AC0E5-1B6E-4CB7-8CE8-F94B3C1B7F1F}" type="presOf" srcId="{F881E9B1-51C6-4333-8026-0A8CC5302E5C}" destId="{552509AC-9A87-485E-AC6D-42698EA5BA5D}" srcOrd="1" destOrd="0" presId="urn:microsoft.com/office/officeart/2005/8/layout/hierarchy2"/>
    <dgm:cxn modelId="{0886810F-6E3D-4A64-8D0F-64497FE2AE6B}" type="presParOf" srcId="{5E986D88-E6DC-4DDF-AD4D-517D273F3E2E}" destId="{85AE280E-AD26-43CD-B031-B8CA356AEDBD}" srcOrd="0" destOrd="0" presId="urn:microsoft.com/office/officeart/2005/8/layout/hierarchy2"/>
    <dgm:cxn modelId="{AC6B8813-FED8-4BBD-B37C-8AF2F079187B}" type="presParOf" srcId="{85AE280E-AD26-43CD-B031-B8CA356AEDBD}" destId="{E8B9D549-AB81-4C09-A4E7-28DB158C4920}" srcOrd="0" destOrd="0" presId="urn:microsoft.com/office/officeart/2005/8/layout/hierarchy2"/>
    <dgm:cxn modelId="{FEF2A977-17B5-4D73-8171-AEE682199B18}" type="presParOf" srcId="{85AE280E-AD26-43CD-B031-B8CA356AEDBD}" destId="{D0186F2F-93B0-462D-AD72-1D70FDCD3184}" srcOrd="1" destOrd="0" presId="urn:microsoft.com/office/officeart/2005/8/layout/hierarchy2"/>
    <dgm:cxn modelId="{CDD6D477-9AE9-4DC6-88D6-ED3F43A30B18}" type="presParOf" srcId="{D0186F2F-93B0-462D-AD72-1D70FDCD3184}" destId="{93454AEF-66C7-4FA7-B847-5EF30064E24B}" srcOrd="0" destOrd="0" presId="urn:microsoft.com/office/officeart/2005/8/layout/hierarchy2"/>
    <dgm:cxn modelId="{EB502155-AF21-4814-A653-DC981C90EEF9}" type="presParOf" srcId="{93454AEF-66C7-4FA7-B847-5EF30064E24B}" destId="{552509AC-9A87-485E-AC6D-42698EA5BA5D}" srcOrd="0" destOrd="0" presId="urn:microsoft.com/office/officeart/2005/8/layout/hierarchy2"/>
    <dgm:cxn modelId="{243CC1D8-72DE-461D-9499-81CCC6AF525C}" type="presParOf" srcId="{D0186F2F-93B0-462D-AD72-1D70FDCD3184}" destId="{5D4D86CB-E070-45AC-A1B5-9665C68D492C}" srcOrd="1" destOrd="0" presId="urn:microsoft.com/office/officeart/2005/8/layout/hierarchy2"/>
    <dgm:cxn modelId="{90AA07BA-3BB5-4733-9CFB-043CC98912BA}" type="presParOf" srcId="{5D4D86CB-E070-45AC-A1B5-9665C68D492C}" destId="{D18AB1E1-CFB7-4FA6-9D82-97AF1A35E574}" srcOrd="0" destOrd="0" presId="urn:microsoft.com/office/officeart/2005/8/layout/hierarchy2"/>
    <dgm:cxn modelId="{979AC8BF-73B4-4152-B58D-95050E8F919D}" type="presParOf" srcId="{5D4D86CB-E070-45AC-A1B5-9665C68D492C}" destId="{B6C80D44-B45F-4655-83BC-DBD17B7BEFC8}" srcOrd="1" destOrd="0" presId="urn:microsoft.com/office/officeart/2005/8/layout/hierarchy2"/>
    <dgm:cxn modelId="{B28E98E7-90B9-4D73-8EF2-1B47A879B34E}" type="presParOf" srcId="{D0186F2F-93B0-462D-AD72-1D70FDCD3184}" destId="{EB5F863D-EEA9-47C2-B2FE-3E237EA16898}" srcOrd="2" destOrd="0" presId="urn:microsoft.com/office/officeart/2005/8/layout/hierarchy2"/>
    <dgm:cxn modelId="{476EF421-0604-403B-82D8-913CDFE36C95}" type="presParOf" srcId="{EB5F863D-EEA9-47C2-B2FE-3E237EA16898}" destId="{93418858-6A4B-4266-B926-933CAF334EA5}" srcOrd="0" destOrd="0" presId="urn:microsoft.com/office/officeart/2005/8/layout/hierarchy2"/>
    <dgm:cxn modelId="{5580B932-BC24-400B-9367-8978B00F60B7}" type="presParOf" srcId="{D0186F2F-93B0-462D-AD72-1D70FDCD3184}" destId="{73C55CF5-5784-4CBF-911F-33F9E3AFACA1}" srcOrd="3" destOrd="0" presId="urn:microsoft.com/office/officeart/2005/8/layout/hierarchy2"/>
    <dgm:cxn modelId="{F4C17396-6C0E-432E-A4F1-0DC848D80EBB}" type="presParOf" srcId="{73C55CF5-5784-4CBF-911F-33F9E3AFACA1}" destId="{EE2D01FD-5FD8-44A7-A0DC-AA1F8FA9A724}" srcOrd="0" destOrd="0" presId="urn:microsoft.com/office/officeart/2005/8/layout/hierarchy2"/>
    <dgm:cxn modelId="{E17614E9-1FC0-40F8-81F0-5C851C9DC30F}" type="presParOf" srcId="{73C55CF5-5784-4CBF-911F-33F9E3AFACA1}" destId="{51202C09-0BAE-4ED1-82F3-C64DDE54A164}" srcOrd="1" destOrd="0" presId="urn:microsoft.com/office/officeart/2005/8/layout/hierarchy2"/>
    <dgm:cxn modelId="{E0C70B08-11FE-43B4-8301-949DA0983509}" type="presParOf" srcId="{D0186F2F-93B0-462D-AD72-1D70FDCD3184}" destId="{E4696DBC-05C2-4EDA-9D88-0912FD12C3F3}" srcOrd="4" destOrd="0" presId="urn:microsoft.com/office/officeart/2005/8/layout/hierarchy2"/>
    <dgm:cxn modelId="{B8FABC08-AC0F-4ACD-B5B8-DC9B1D1B7020}" type="presParOf" srcId="{E4696DBC-05C2-4EDA-9D88-0912FD12C3F3}" destId="{F3EE96D9-5DFC-40E2-AA28-A139A595D704}" srcOrd="0" destOrd="0" presId="urn:microsoft.com/office/officeart/2005/8/layout/hierarchy2"/>
    <dgm:cxn modelId="{6A15F2F8-DBD0-4375-934F-7175F88387F9}" type="presParOf" srcId="{D0186F2F-93B0-462D-AD72-1D70FDCD3184}" destId="{0C40E69A-9F6C-4F2E-B1D6-4BEF614FDBE8}" srcOrd="5" destOrd="0" presId="urn:microsoft.com/office/officeart/2005/8/layout/hierarchy2"/>
    <dgm:cxn modelId="{7B181BC1-3654-4773-AE9D-2C354BB2A327}" type="presParOf" srcId="{0C40E69A-9F6C-4F2E-B1D6-4BEF614FDBE8}" destId="{FF3E9391-D5A2-410A-99B9-105847BEE8AD}" srcOrd="0" destOrd="0" presId="urn:microsoft.com/office/officeart/2005/8/layout/hierarchy2"/>
    <dgm:cxn modelId="{FA2A1AA8-C192-4D7B-B103-D6F4D2F7CB2B}" type="presParOf" srcId="{0C40E69A-9F6C-4F2E-B1D6-4BEF614FDBE8}" destId="{12EB5B0A-8372-420C-A27E-D71BD1A3EEE5}" srcOrd="1" destOrd="0" presId="urn:microsoft.com/office/officeart/2005/8/layout/hierarchy2"/>
    <dgm:cxn modelId="{78C38DA8-ED83-4B47-865C-E0D5AD080DA5}" type="presParOf" srcId="{D0186F2F-93B0-462D-AD72-1D70FDCD3184}" destId="{D38671FD-E27F-4E58-942D-84BE346ED8AF}" srcOrd="6" destOrd="0" presId="urn:microsoft.com/office/officeart/2005/8/layout/hierarchy2"/>
    <dgm:cxn modelId="{A8D43CAB-AF14-4FCC-960D-6214F7A4F001}" type="presParOf" srcId="{D38671FD-E27F-4E58-942D-84BE346ED8AF}" destId="{0860E7E4-3712-47FF-86F9-72A20825C32D}" srcOrd="0" destOrd="0" presId="urn:microsoft.com/office/officeart/2005/8/layout/hierarchy2"/>
    <dgm:cxn modelId="{75AC6C00-6B5B-4FFE-AB4D-1CBA48B9B992}" type="presParOf" srcId="{D0186F2F-93B0-462D-AD72-1D70FDCD3184}" destId="{5FA684A3-072E-4547-87D8-651FCB084B22}" srcOrd="7" destOrd="0" presId="urn:microsoft.com/office/officeart/2005/8/layout/hierarchy2"/>
    <dgm:cxn modelId="{3E057B42-F5A5-42CB-BE4C-2E570FBA5C09}" type="presParOf" srcId="{5FA684A3-072E-4547-87D8-651FCB084B22}" destId="{7F8EAED5-DD84-44A6-9A36-D7A93829AE20}" srcOrd="0" destOrd="0" presId="urn:microsoft.com/office/officeart/2005/8/layout/hierarchy2"/>
    <dgm:cxn modelId="{A3EF518B-8E95-4C9C-8823-7ED1634F30EC}" type="presParOf" srcId="{5FA684A3-072E-4547-87D8-651FCB084B22}" destId="{BB8BC9E2-F0DD-45E4-8379-C0938F2F7C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31510-80A1-4852-B135-ABFABC25C2B4}" type="doc">
      <dgm:prSet loTypeId="urn:microsoft.com/office/officeart/2005/8/layout/hierarchy2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744FCD9-CE82-4712-806B-5672B247BAFA}">
      <dgm:prSet phldrT="[Texto]"/>
      <dgm:spPr/>
      <dgm:t>
        <a:bodyPr/>
        <a:lstStyle/>
        <a:p>
          <a:r>
            <a:rPr lang="es-MX"/>
            <a:t>Promover estrategias</a:t>
          </a:r>
        </a:p>
      </dgm:t>
    </dgm:pt>
    <dgm:pt modelId="{2D7ED1ED-7B6A-4E89-BC57-BDA77A8A6FEA}" type="parTrans" cxnId="{926D004B-25B6-47E7-9975-AD16E285C441}">
      <dgm:prSet/>
      <dgm:spPr/>
      <dgm:t>
        <a:bodyPr/>
        <a:lstStyle/>
        <a:p>
          <a:endParaRPr lang="es-MX"/>
        </a:p>
      </dgm:t>
    </dgm:pt>
    <dgm:pt modelId="{01DBB76F-3CA0-4E1F-BACA-0A4EEB8FCF4B}" type="sibTrans" cxnId="{926D004B-25B6-47E7-9975-AD16E285C441}">
      <dgm:prSet/>
      <dgm:spPr/>
      <dgm:t>
        <a:bodyPr/>
        <a:lstStyle/>
        <a:p>
          <a:endParaRPr lang="es-MX"/>
        </a:p>
      </dgm:t>
    </dgm:pt>
    <dgm:pt modelId="{DC434156-8001-4FC7-8580-3141FE6C861D}">
      <dgm:prSet/>
      <dgm:spPr/>
      <dgm:t>
        <a:bodyPr/>
        <a:lstStyle/>
        <a:p>
          <a:r>
            <a:rPr lang="es-MX"/>
            <a:t>Búsqueda de información sobre la situación del hábitat en México y en un país francófono del interés de los alumnos</a:t>
          </a:r>
        </a:p>
      </dgm:t>
    </dgm:pt>
    <dgm:pt modelId="{F881E9B1-51C6-4333-8026-0A8CC5302E5C}" type="parTrans" cxnId="{85CF7068-4FAD-4644-9584-2E45A7FA7643}">
      <dgm:prSet/>
      <dgm:spPr/>
      <dgm:t>
        <a:bodyPr/>
        <a:lstStyle/>
        <a:p>
          <a:endParaRPr lang="es-MX"/>
        </a:p>
      </dgm:t>
    </dgm:pt>
    <dgm:pt modelId="{3D2AF15E-B8BC-4ABE-959F-EA8209C2AF49}" type="sibTrans" cxnId="{85CF7068-4FAD-4644-9584-2E45A7FA7643}">
      <dgm:prSet/>
      <dgm:spPr/>
      <dgm:t>
        <a:bodyPr/>
        <a:lstStyle/>
        <a:p>
          <a:endParaRPr lang="es-MX"/>
        </a:p>
      </dgm:t>
    </dgm:pt>
    <dgm:pt modelId="{BAFBDDD3-9AE5-463B-B1C6-21E951AA9D40}">
      <dgm:prSet/>
      <dgm:spPr/>
      <dgm:t>
        <a:bodyPr/>
        <a:lstStyle/>
        <a:p>
          <a:r>
            <a:rPr lang="es-MX"/>
            <a:t>Programa de actividades: Feria de la vida saludable</a:t>
          </a:r>
        </a:p>
      </dgm:t>
    </dgm:pt>
    <dgm:pt modelId="{F304F5C0-D949-4ABD-9BF2-5F15081F38DC}" type="parTrans" cxnId="{6D16766F-B9AC-4059-8F5C-1AE73FF2D85B}">
      <dgm:prSet/>
      <dgm:spPr/>
      <dgm:t>
        <a:bodyPr/>
        <a:lstStyle/>
        <a:p>
          <a:endParaRPr lang="es-MX"/>
        </a:p>
      </dgm:t>
    </dgm:pt>
    <dgm:pt modelId="{E40712B5-B089-4C99-A73D-06FBA7D028E0}" type="sibTrans" cxnId="{6D16766F-B9AC-4059-8F5C-1AE73FF2D85B}">
      <dgm:prSet/>
      <dgm:spPr/>
      <dgm:t>
        <a:bodyPr/>
        <a:lstStyle/>
        <a:p>
          <a:endParaRPr lang="es-MX"/>
        </a:p>
      </dgm:t>
    </dgm:pt>
    <dgm:pt modelId="{5E986D88-E6DC-4DDF-AD4D-517D273F3E2E}" type="pres">
      <dgm:prSet presAssocID="{19631510-80A1-4852-B135-ABFABC25C2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AE280E-AD26-43CD-B031-B8CA356AEDBD}" type="pres">
      <dgm:prSet presAssocID="{1744FCD9-CE82-4712-806B-5672B247BAFA}" presName="root1" presStyleCnt="0"/>
      <dgm:spPr/>
    </dgm:pt>
    <dgm:pt modelId="{E8B9D549-AB81-4C09-A4E7-28DB158C4920}" type="pres">
      <dgm:prSet presAssocID="{1744FCD9-CE82-4712-806B-5672B247BA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186F2F-93B0-462D-AD72-1D70FDCD3184}" type="pres">
      <dgm:prSet presAssocID="{1744FCD9-CE82-4712-806B-5672B247BAFA}" presName="level2hierChild" presStyleCnt="0"/>
      <dgm:spPr/>
    </dgm:pt>
    <dgm:pt modelId="{93454AEF-66C7-4FA7-B847-5EF30064E24B}" type="pres">
      <dgm:prSet presAssocID="{F881E9B1-51C6-4333-8026-0A8CC5302E5C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552509AC-9A87-485E-AC6D-42698EA5BA5D}" type="pres">
      <dgm:prSet presAssocID="{F881E9B1-51C6-4333-8026-0A8CC5302E5C}" presName="connTx" presStyleLbl="parChTrans1D2" presStyleIdx="0" presStyleCnt="2"/>
      <dgm:spPr/>
      <dgm:t>
        <a:bodyPr/>
        <a:lstStyle/>
        <a:p>
          <a:endParaRPr lang="es-MX"/>
        </a:p>
      </dgm:t>
    </dgm:pt>
    <dgm:pt modelId="{5D4D86CB-E070-45AC-A1B5-9665C68D492C}" type="pres">
      <dgm:prSet presAssocID="{DC434156-8001-4FC7-8580-3141FE6C861D}" presName="root2" presStyleCnt="0"/>
      <dgm:spPr/>
    </dgm:pt>
    <dgm:pt modelId="{D18AB1E1-CFB7-4FA6-9D82-97AF1A35E574}" type="pres">
      <dgm:prSet presAssocID="{DC434156-8001-4FC7-8580-3141FE6C861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C80D44-B45F-4655-83BC-DBD17B7BEFC8}" type="pres">
      <dgm:prSet presAssocID="{DC434156-8001-4FC7-8580-3141FE6C861D}" presName="level3hierChild" presStyleCnt="0"/>
      <dgm:spPr/>
    </dgm:pt>
    <dgm:pt modelId="{EB5F863D-EEA9-47C2-B2FE-3E237EA16898}" type="pres">
      <dgm:prSet presAssocID="{F304F5C0-D949-4ABD-9BF2-5F15081F38DC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93418858-6A4B-4266-B926-933CAF334EA5}" type="pres">
      <dgm:prSet presAssocID="{F304F5C0-D949-4ABD-9BF2-5F15081F38DC}" presName="connTx" presStyleLbl="parChTrans1D2" presStyleIdx="1" presStyleCnt="2"/>
      <dgm:spPr/>
      <dgm:t>
        <a:bodyPr/>
        <a:lstStyle/>
        <a:p>
          <a:endParaRPr lang="es-MX"/>
        </a:p>
      </dgm:t>
    </dgm:pt>
    <dgm:pt modelId="{73C55CF5-5784-4CBF-911F-33F9E3AFACA1}" type="pres">
      <dgm:prSet presAssocID="{BAFBDDD3-9AE5-463B-B1C6-21E951AA9D40}" presName="root2" presStyleCnt="0"/>
      <dgm:spPr/>
    </dgm:pt>
    <dgm:pt modelId="{EE2D01FD-5FD8-44A7-A0DC-AA1F8FA9A724}" type="pres">
      <dgm:prSet presAssocID="{BAFBDDD3-9AE5-463B-B1C6-21E951AA9D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202C09-0BAE-4ED1-82F3-C64DDE54A164}" type="pres">
      <dgm:prSet presAssocID="{BAFBDDD3-9AE5-463B-B1C6-21E951AA9D40}" presName="level3hierChild" presStyleCnt="0"/>
      <dgm:spPr/>
    </dgm:pt>
  </dgm:ptLst>
  <dgm:cxnLst>
    <dgm:cxn modelId="{0605904D-2E4A-4FEC-AFC5-471EB1B2420C}" type="presOf" srcId="{F881E9B1-51C6-4333-8026-0A8CC5302E5C}" destId="{93454AEF-66C7-4FA7-B847-5EF30064E24B}" srcOrd="0" destOrd="0" presId="urn:microsoft.com/office/officeart/2005/8/layout/hierarchy2"/>
    <dgm:cxn modelId="{7D5F54D6-FF35-40D7-944F-3877A3E159E7}" type="presOf" srcId="{F304F5C0-D949-4ABD-9BF2-5F15081F38DC}" destId="{EB5F863D-EEA9-47C2-B2FE-3E237EA16898}" srcOrd="0" destOrd="0" presId="urn:microsoft.com/office/officeart/2005/8/layout/hierarchy2"/>
    <dgm:cxn modelId="{514A984D-1195-4185-9E80-747191FBDB3F}" type="presOf" srcId="{F304F5C0-D949-4ABD-9BF2-5F15081F38DC}" destId="{93418858-6A4B-4266-B926-933CAF334EA5}" srcOrd="1" destOrd="0" presId="urn:microsoft.com/office/officeart/2005/8/layout/hierarchy2"/>
    <dgm:cxn modelId="{85CF7068-4FAD-4644-9584-2E45A7FA7643}" srcId="{1744FCD9-CE82-4712-806B-5672B247BAFA}" destId="{DC434156-8001-4FC7-8580-3141FE6C861D}" srcOrd="0" destOrd="0" parTransId="{F881E9B1-51C6-4333-8026-0A8CC5302E5C}" sibTransId="{3D2AF15E-B8BC-4ABE-959F-EA8209C2AF49}"/>
    <dgm:cxn modelId="{926D004B-25B6-47E7-9975-AD16E285C441}" srcId="{19631510-80A1-4852-B135-ABFABC25C2B4}" destId="{1744FCD9-CE82-4712-806B-5672B247BAFA}" srcOrd="0" destOrd="0" parTransId="{2D7ED1ED-7B6A-4E89-BC57-BDA77A8A6FEA}" sibTransId="{01DBB76F-3CA0-4E1F-BACA-0A4EEB8FCF4B}"/>
    <dgm:cxn modelId="{9264C5E9-866E-43FB-87F2-A23010E7D38F}" type="presOf" srcId="{BAFBDDD3-9AE5-463B-B1C6-21E951AA9D40}" destId="{EE2D01FD-5FD8-44A7-A0DC-AA1F8FA9A724}" srcOrd="0" destOrd="0" presId="urn:microsoft.com/office/officeart/2005/8/layout/hierarchy2"/>
    <dgm:cxn modelId="{945AE50E-EF6F-43B7-ADFC-CB3F33C5ACD4}" type="presOf" srcId="{1744FCD9-CE82-4712-806B-5672B247BAFA}" destId="{E8B9D549-AB81-4C09-A4E7-28DB158C4920}" srcOrd="0" destOrd="0" presId="urn:microsoft.com/office/officeart/2005/8/layout/hierarchy2"/>
    <dgm:cxn modelId="{8E2D9895-DD51-4598-B5CE-3F672A372E2C}" type="presOf" srcId="{DC434156-8001-4FC7-8580-3141FE6C861D}" destId="{D18AB1E1-CFB7-4FA6-9D82-97AF1A35E574}" srcOrd="0" destOrd="0" presId="urn:microsoft.com/office/officeart/2005/8/layout/hierarchy2"/>
    <dgm:cxn modelId="{6D16766F-B9AC-4059-8F5C-1AE73FF2D85B}" srcId="{1744FCD9-CE82-4712-806B-5672B247BAFA}" destId="{BAFBDDD3-9AE5-463B-B1C6-21E951AA9D40}" srcOrd="1" destOrd="0" parTransId="{F304F5C0-D949-4ABD-9BF2-5F15081F38DC}" sibTransId="{E40712B5-B089-4C99-A73D-06FBA7D028E0}"/>
    <dgm:cxn modelId="{A24FF261-4357-490C-9F2E-129177124723}" type="presOf" srcId="{F881E9B1-51C6-4333-8026-0A8CC5302E5C}" destId="{552509AC-9A87-485E-AC6D-42698EA5BA5D}" srcOrd="1" destOrd="0" presId="urn:microsoft.com/office/officeart/2005/8/layout/hierarchy2"/>
    <dgm:cxn modelId="{08ADD3ED-C784-4D83-A2CA-6D200EA62E11}" type="presOf" srcId="{19631510-80A1-4852-B135-ABFABC25C2B4}" destId="{5E986D88-E6DC-4DDF-AD4D-517D273F3E2E}" srcOrd="0" destOrd="0" presId="urn:microsoft.com/office/officeart/2005/8/layout/hierarchy2"/>
    <dgm:cxn modelId="{4AA6CF76-A500-4C78-87DD-8A0B4ECB5D72}" type="presParOf" srcId="{5E986D88-E6DC-4DDF-AD4D-517D273F3E2E}" destId="{85AE280E-AD26-43CD-B031-B8CA356AEDBD}" srcOrd="0" destOrd="0" presId="urn:microsoft.com/office/officeart/2005/8/layout/hierarchy2"/>
    <dgm:cxn modelId="{88901EC6-8823-43F5-B4DD-7AA9C9AD6D24}" type="presParOf" srcId="{85AE280E-AD26-43CD-B031-B8CA356AEDBD}" destId="{E8B9D549-AB81-4C09-A4E7-28DB158C4920}" srcOrd="0" destOrd="0" presId="urn:microsoft.com/office/officeart/2005/8/layout/hierarchy2"/>
    <dgm:cxn modelId="{BF3A0C4C-0F14-49A5-8E7D-823F0B4D2CCB}" type="presParOf" srcId="{85AE280E-AD26-43CD-B031-B8CA356AEDBD}" destId="{D0186F2F-93B0-462D-AD72-1D70FDCD3184}" srcOrd="1" destOrd="0" presId="urn:microsoft.com/office/officeart/2005/8/layout/hierarchy2"/>
    <dgm:cxn modelId="{DBC24D63-0CE8-4F7B-B2A9-5BC309A583DC}" type="presParOf" srcId="{D0186F2F-93B0-462D-AD72-1D70FDCD3184}" destId="{93454AEF-66C7-4FA7-B847-5EF30064E24B}" srcOrd="0" destOrd="0" presId="urn:microsoft.com/office/officeart/2005/8/layout/hierarchy2"/>
    <dgm:cxn modelId="{D43C6410-3DAC-451F-8D9B-6D76955666F2}" type="presParOf" srcId="{93454AEF-66C7-4FA7-B847-5EF30064E24B}" destId="{552509AC-9A87-485E-AC6D-42698EA5BA5D}" srcOrd="0" destOrd="0" presId="urn:microsoft.com/office/officeart/2005/8/layout/hierarchy2"/>
    <dgm:cxn modelId="{DA712A39-540A-41CB-AFB8-D948440C409C}" type="presParOf" srcId="{D0186F2F-93B0-462D-AD72-1D70FDCD3184}" destId="{5D4D86CB-E070-45AC-A1B5-9665C68D492C}" srcOrd="1" destOrd="0" presId="urn:microsoft.com/office/officeart/2005/8/layout/hierarchy2"/>
    <dgm:cxn modelId="{F89EAA1D-AAD1-41CF-86FB-E1F7FA6DF981}" type="presParOf" srcId="{5D4D86CB-E070-45AC-A1B5-9665C68D492C}" destId="{D18AB1E1-CFB7-4FA6-9D82-97AF1A35E574}" srcOrd="0" destOrd="0" presId="urn:microsoft.com/office/officeart/2005/8/layout/hierarchy2"/>
    <dgm:cxn modelId="{3F005AD4-7140-4D2C-A7B0-6DEE5416214A}" type="presParOf" srcId="{5D4D86CB-E070-45AC-A1B5-9665C68D492C}" destId="{B6C80D44-B45F-4655-83BC-DBD17B7BEFC8}" srcOrd="1" destOrd="0" presId="urn:microsoft.com/office/officeart/2005/8/layout/hierarchy2"/>
    <dgm:cxn modelId="{12EB3EF7-7C0B-41F0-9B03-65B7BB04F221}" type="presParOf" srcId="{D0186F2F-93B0-462D-AD72-1D70FDCD3184}" destId="{EB5F863D-EEA9-47C2-B2FE-3E237EA16898}" srcOrd="2" destOrd="0" presId="urn:microsoft.com/office/officeart/2005/8/layout/hierarchy2"/>
    <dgm:cxn modelId="{0CC6A17F-B696-4F48-990E-94962B3BD4DA}" type="presParOf" srcId="{EB5F863D-EEA9-47C2-B2FE-3E237EA16898}" destId="{93418858-6A4B-4266-B926-933CAF334EA5}" srcOrd="0" destOrd="0" presId="urn:microsoft.com/office/officeart/2005/8/layout/hierarchy2"/>
    <dgm:cxn modelId="{F0142DE4-33AB-420A-B589-6C909DCD065B}" type="presParOf" srcId="{D0186F2F-93B0-462D-AD72-1D70FDCD3184}" destId="{73C55CF5-5784-4CBF-911F-33F9E3AFACA1}" srcOrd="3" destOrd="0" presId="urn:microsoft.com/office/officeart/2005/8/layout/hierarchy2"/>
    <dgm:cxn modelId="{3F040468-BBC0-46AE-B7D2-221C9647C2C6}" type="presParOf" srcId="{73C55CF5-5784-4CBF-911F-33F9E3AFACA1}" destId="{EE2D01FD-5FD8-44A7-A0DC-AA1F8FA9A724}" srcOrd="0" destOrd="0" presId="urn:microsoft.com/office/officeart/2005/8/layout/hierarchy2"/>
    <dgm:cxn modelId="{B8560BE3-7F9A-4595-9DF1-5DFE3FC5CCF6}" type="presParOf" srcId="{73C55CF5-5784-4CBF-911F-33F9E3AFACA1}" destId="{51202C09-0BAE-4ED1-82F3-C64DDE54A1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6071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4851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8751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5417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5417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1873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1207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4198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1951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61096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1159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8785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9533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415480" y="4221088"/>
            <a:ext cx="9144000" cy="13969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EQUIPO</a:t>
            </a:r>
            <a:r>
              <a:rPr lang="es-MX" sz="1050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 7</a:t>
            </a:r>
            <a:r>
              <a:rPr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 </a:t>
            </a:r>
            <a:r>
              <a:rPr lang="es-MX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 </a:t>
            </a:r>
            <a:endParaRPr b="1" i="0" dirty="0">
              <a:ln>
                <a:noFill/>
              </a:ln>
              <a:solidFill>
                <a:schemeClr val="lt1"/>
              </a:solidFill>
              <a:latin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374" y="188641"/>
            <a:ext cx="2758793" cy="20483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2597797" y="2132856"/>
            <a:ext cx="7890691" cy="1654860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</a:bodyPr>
          <a:lstStyle/>
          <a:p>
            <a:pPr lvl="0" algn="ctr"/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</a:t>
            </a:r>
            <a:r>
              <a:rPr lang="es-MX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olegio</a:t>
            </a:r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Franc</a:t>
            </a:r>
            <a:r>
              <a:rPr lang="es-MX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és</a:t>
            </a:r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Pasteur</a:t>
            </a:r>
          </a:p>
        </p:txBody>
      </p:sp>
      <p:sp>
        <p:nvSpPr>
          <p:cNvPr id="87" name="Shape 87"/>
          <p:cNvSpPr/>
          <p:nvPr/>
        </p:nvSpPr>
        <p:spPr>
          <a:xfrm>
            <a:off x="0" y="6357257"/>
            <a:ext cx="12192000" cy="515257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3109500" y="4292075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583874843"/>
              </p:ext>
            </p:extLst>
          </p:nvPr>
        </p:nvGraphicFramePr>
        <p:xfrm>
          <a:off x="1487488" y="-243408"/>
          <a:ext cx="12119430" cy="60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2742219026"/>
              </p:ext>
            </p:extLst>
          </p:nvPr>
        </p:nvGraphicFramePr>
        <p:xfrm>
          <a:off x="-312712" y="406403"/>
          <a:ext cx="12889432" cy="627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38976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1237847734"/>
              </p:ext>
            </p:extLst>
          </p:nvPr>
        </p:nvGraphicFramePr>
        <p:xfrm>
          <a:off x="1487488" y="836712"/>
          <a:ext cx="94330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38976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150" y="904875"/>
            <a:ext cx="6743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238" y="776288"/>
            <a:ext cx="61055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742950"/>
            <a:ext cx="5562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425" y="847725"/>
            <a:ext cx="69151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663" y="847725"/>
            <a:ext cx="69246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88" y="842963"/>
            <a:ext cx="69818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5" y="876300"/>
            <a:ext cx="6953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Shape 9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809669" y="722337"/>
            <a:ext cx="67964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Maestros participantes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09648" y="2204864"/>
            <a:ext cx="10513283" cy="3816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Lic. José Luis Contreras Flores Biología 5°</a:t>
            </a:r>
            <a:r>
              <a:rPr lang="es-MX" sz="2400" b="1" i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</a:p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Mtra. </a:t>
            </a:r>
            <a:r>
              <a:rPr lang="es-MX" sz="2400" b="1" i="1" dirty="0" err="1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Maresa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2400" b="1" i="1" dirty="0" err="1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Dámaris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Vivas Torres Francés 5°</a:t>
            </a:r>
            <a:endParaRPr lang="es-MX" sz="2400" b="1" i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38" y="838200"/>
            <a:ext cx="6943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405063"/>
            <a:ext cx="6915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42950"/>
            <a:ext cx="71913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450" y="766763"/>
            <a:ext cx="72771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7713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14388"/>
            <a:ext cx="72675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788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788" y="719138"/>
            <a:ext cx="72104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555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738188"/>
            <a:ext cx="72485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421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025" y="714375"/>
            <a:ext cx="72199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7909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8" y="700088"/>
            <a:ext cx="7172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2042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075" y="704850"/>
            <a:ext cx="71818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549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hape 10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824183" y="722337"/>
            <a:ext cx="10721973" cy="800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4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Ciclo escolar para la realización del proyecto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748118" y="2581835"/>
            <a:ext cx="954741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8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Agosto 2017 – Mayo 2018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4718" y="4348494"/>
            <a:ext cx="2897424" cy="214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23900"/>
            <a:ext cx="71913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5879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733425"/>
            <a:ext cx="72485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2736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33425"/>
            <a:ext cx="72009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7739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833438"/>
            <a:ext cx="71532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9278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62063"/>
            <a:ext cx="72009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5134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025" y="700088"/>
            <a:ext cx="72199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69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00088"/>
            <a:ext cx="7162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0356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723900"/>
            <a:ext cx="72485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8256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95325"/>
            <a:ext cx="71913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7318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8" y="709613"/>
            <a:ext cx="71723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4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hape 11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824183" y="722337"/>
            <a:ext cx="635071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Nombre del proyecto:</a:t>
            </a:r>
          </a:p>
        </p:txBody>
      </p:sp>
      <p:sp>
        <p:nvSpPr>
          <p:cNvPr id="117" name="Shape 117"/>
          <p:cNvSpPr/>
          <p:nvPr/>
        </p:nvSpPr>
        <p:spPr>
          <a:xfrm>
            <a:off x="2473860" y="2254644"/>
            <a:ext cx="724429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9600" b="1" i="0" u="none" strike="noStrike" cap="none" dirty="0">
              <a:solidFill>
                <a:srgbClr val="77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4731A9F-A05B-48B7-A0A4-3C0F354EDF19}"/>
              </a:ext>
            </a:extLst>
          </p:cNvPr>
          <p:cNvSpPr/>
          <p:nvPr/>
        </p:nvSpPr>
        <p:spPr>
          <a:xfrm>
            <a:off x="1631504" y="2277245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/>
              <a:t>Descríbeme tu hábitat</a:t>
            </a:r>
            <a:endParaRPr lang="es-MX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5" y="3356992"/>
            <a:ext cx="3596454" cy="225151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5" name="Picture 3" descr="C:\Users\Maresa\Downloads\IMG-20180209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632" y="836712"/>
            <a:ext cx="7416824" cy="56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167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 descr="C:\Users\Maresa\Downloads\IMG-20180209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632" y="660403"/>
            <a:ext cx="7344816" cy="59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212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 descr="C:\Users\Maresa\Downloads\IMG-20180209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632" y="882080"/>
            <a:ext cx="7128792" cy="57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631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 descr="C:\Users\Maresa\Downloads\IMG-20180209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608" y="721958"/>
            <a:ext cx="7416824" cy="58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3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 descr="C:\Users\Maresa\Downloads\IMG-20180209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592" y="721958"/>
            <a:ext cx="7920880" cy="57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48" y="857232"/>
            <a:ext cx="828680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571480"/>
            <a:ext cx="76866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0" y="714356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857232"/>
            <a:ext cx="742955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785794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809669" y="722337"/>
            <a:ext cx="18678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B313D0A-3B9B-45FC-8DCB-641AC856FB36}"/>
              </a:ext>
            </a:extLst>
          </p:cNvPr>
          <p:cNvSpPr/>
          <p:nvPr/>
        </p:nvSpPr>
        <p:spPr>
          <a:xfrm>
            <a:off x="983432" y="1865589"/>
            <a:ext cx="8303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1.- Productos generados en la primera sesión </a:t>
            </a:r>
          </a:p>
          <a:p>
            <a:r>
              <a:rPr lang="es-MX" sz="3200" dirty="0"/>
              <a:t>2.- Organizador gráfico que muestre los contenidos y conceptos de todas las asignaturas involucradas  en el proyecto y su interrelación.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1000108"/>
            <a:ext cx="807249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857232"/>
            <a:ext cx="957269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0" y="714356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xmlns="" id="{53A8AFF2-8414-4BC5-AD39-A9E8DE49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1285860"/>
            <a:ext cx="3096344" cy="412845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42E18DEA-1491-4E37-B485-591340234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59" y="1285860"/>
            <a:ext cx="4929222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81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hape 153"/>
          <p:cNvCxnSpPr/>
          <p:nvPr/>
        </p:nvCxnSpPr>
        <p:spPr>
          <a:xfrm>
            <a:off x="391886" y="115045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504716" y="507185"/>
            <a:ext cx="5519276" cy="6895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1.- Conclusiones Generales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760209" y="1367553"/>
          <a:ext cx="11113550" cy="5357964"/>
        </p:xfrm>
        <a:graphic>
          <a:graphicData uri="http://schemas.openxmlformats.org/drawingml/2006/table">
            <a:tbl>
              <a:tblPr>
                <a:noFill/>
                <a:tableStyleId>{717E04AF-C00B-4596-8746-2191AD4A87E1}</a:tableStyleId>
              </a:tblPr>
              <a:tblGrid>
                <a:gridCol w="11113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LA INTERDISCIPLINARIEDAD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Es una propuesta didáctica que integra distintas disciplinas y saberes para lograr una meta en común: un proceso de aprendizaje óptimo.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-107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Se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caracteriza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por lograr la interacción de dos o más disciplinas con sus respectivas metodologías en los niveles: dialógico, sinérgico y dialéctico e implica el aprendizaje cooperativo y colaborativo (y la aplicación de estrategias acordes).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Es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importante en la educación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porque crea un vínculo entre el aula y la realidad, implica un cambio de roles (docentes- discentes) y facilita al alumno la identificación de sus intereses y de sus aptitudes.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65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Permite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motivar a los alumnos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para el trabajo interdisciplinario  a través de la búsqueda de temáticas de su atención, inclinación y preocupación. En consecuencia se involucra al alumno de manera integral, al verse como parte corresponsable del trabajo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marL="0" marR="0" lvl="0" indent="-107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Prerrequisitos materiales, organizacionales y personales para su planeación: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Disposición de tiempo, espacio y  recursos (NTICS- Plataforma institucional). Estrategias didácticas.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Lograr acuerdos entre los integrantes.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95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La planeación es primordial para el trabajo interdisciplinario porque traza el camino hacia el objetivo deseado, establece el criterio de acción; define funciones, conceptos y procedimientos metodológicos. Requiere de una muy organizada administración del tiempo. Debe incluir saberes declarativos, procedimentales y actitudinales para el desarrollo de competencias (tanto en lo individual como en lo social).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hape 162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552724" y="560973"/>
            <a:ext cx="40697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Conclusiones generales</a:t>
            </a:r>
          </a:p>
        </p:txBody>
      </p:sp>
      <p:graphicFrame>
        <p:nvGraphicFramePr>
          <p:cNvPr id="166" name="Shape 166"/>
          <p:cNvGraphicFramePr/>
          <p:nvPr/>
        </p:nvGraphicFramePr>
        <p:xfrm>
          <a:off x="802926" y="1228899"/>
          <a:ext cx="11084275" cy="5206303"/>
        </p:xfrm>
        <a:graphic>
          <a:graphicData uri="http://schemas.openxmlformats.org/drawingml/2006/table">
            <a:tbl>
              <a:tblPr>
                <a:noFill/>
                <a:tableStyleId>{717E04AF-C00B-4596-8746-2191AD4A87E1}</a:tableStyleId>
              </a:tblPr>
              <a:tblGrid>
                <a:gridCol w="11084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 b="1"/>
                        <a:t>El Aprendizaje Cooperativo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/>
                        <a:t>Es la experiencia didáctica dirigida en la cual los alumnos interactúan de acuerdo a sus aptitudes para lograr un aprendizaje que favorezca el desarrollo integral de los actantes.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075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rPr lang="es-MX" sz="1600"/>
                        <a:t>Se </a:t>
                      </a:r>
                      <a:r>
                        <a:rPr lang="es-MX" sz="1600" b="1"/>
                        <a:t>caracteriza</a:t>
                      </a:r>
                      <a:r>
                        <a:rPr lang="es-MX" sz="1600"/>
                        <a:t> por el cambio de rol del profesor, hace la propuesta del andamiaje (al inicio) y la metacognición (al final); conjuga la interacción con la interactividad (interpsicológico – intrapsicológico), iIncluye momentos de coevaluación y autoevaluación y finalmente, propicia  la conciencia responsable del actante.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9175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/>
                        <a:t>Objetivos</a:t>
                      </a:r>
                    </a:p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/>
                        <a:t>Desarrollar en el alumno: 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 b="1"/>
                        <a:t>Valores</a:t>
                      </a:r>
                      <a:r>
                        <a:rPr lang="es-MX" sz="1600"/>
                        <a:t>: tolerancia, respeto, empatía, diálogo, inclusión… en beneficio de la comunidad.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/>
                        <a:t>La conciencia sobre el proceso de aprendizaje.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 b="1"/>
                        <a:t>Capacidades</a:t>
                      </a:r>
                      <a:r>
                        <a:rPr lang="es-MX" sz="1600"/>
                        <a:t> encaminadas hacia la resolución de problemas.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/>
                        <a:t>Acciones de planeación/acompañamiento del profesor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Diseño de estrategias conforme  al plan curricular (y desde diferentes perspectivas: razón-mano-corazón).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Favorecer  el “andamiaje” y la gradual independencia del discente.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Establecer los criterios para los diferentes tipos de evaluación y diseñar los instrumentos apropiados.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Fomentar un ambiente reflexivo donde se expresen con libertad y con respeto.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/>
                        <a:t> Vinculación del Trabajo interdisciplinario con aprendizaje cooperativo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hape 171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605947" y="560973"/>
            <a:ext cx="396332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Evidencias fotográficas</a:t>
            </a:r>
          </a:p>
        </p:txBody>
      </p:sp>
      <p:sp>
        <p:nvSpPr>
          <p:cNvPr id="4098" name="AutoShape 2" descr="Mostrando DSC02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Mostrando DSC02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2" name="AutoShape 6" descr="C:\Users\Preparatoria-CFP\foto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3" name="Picture 7" descr="C:\Users\Preparatoria-CFP\Downloads\DSC0232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711" y="1047388"/>
            <a:ext cx="4215495" cy="3161400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B453D12-27F3-4940-88A5-058D84DD9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560973"/>
            <a:ext cx="5061959" cy="37964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B9F5381-F3F4-41A5-9067-8F0FA45B2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11" y="3657214"/>
            <a:ext cx="4132490" cy="31094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E040ED8-15B0-453B-81B2-9B87052A7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899" y="3713656"/>
            <a:ext cx="4094892" cy="3075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hape 13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809669" y="722337"/>
            <a:ext cx="18678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3363106693"/>
              </p:ext>
            </p:extLst>
          </p:nvPr>
        </p:nvGraphicFramePr>
        <p:xfrm>
          <a:off x="1415480" y="-315416"/>
          <a:ext cx="12000094" cy="645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739</Words>
  <Application>Microsoft Office PowerPoint</Application>
  <PresentationFormat>Personalizado</PresentationFormat>
  <Paragraphs>54</Paragraphs>
  <Slides>53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Preparatoria-CFP</dc:creator>
  <cp:lastModifiedBy>Maria Isabel Escandon Martinez</cp:lastModifiedBy>
  <cp:revision>30</cp:revision>
  <dcterms:modified xsi:type="dcterms:W3CDTF">2018-05-03T14:54:11Z</dcterms:modified>
</cp:coreProperties>
</file>