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1738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8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058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1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33360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32635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188487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14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2434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87075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4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9B5992E-5777-477F-8903-12681DED68D0}" type="datetimeFigureOut">
              <a:rPr lang="es-MX" smtClean="0"/>
              <a:t>29/10/2017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E2ECF1-091B-471B-B3A7-4A0EB7B03FD5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2353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3151640"/>
          </a:xfrm>
        </p:spPr>
        <p:txBody>
          <a:bodyPr/>
          <a:lstStyle/>
          <a:p>
            <a:r>
              <a:rPr lang="es-MX" dirty="0" smtClean="0"/>
              <a:t>Proyecto conexiones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15045" y="4378818"/>
            <a:ext cx="8045373" cy="2342658"/>
          </a:xfrm>
        </p:spPr>
        <p:txBody>
          <a:bodyPr>
            <a:normAutofit fontScale="85000" lnSpcReduction="20000"/>
          </a:bodyPr>
          <a:lstStyle/>
          <a:p>
            <a:r>
              <a:rPr lang="es-MX" sz="2400" dirty="0" smtClean="0"/>
              <a:t>Equipo 7</a:t>
            </a:r>
          </a:p>
          <a:p>
            <a:r>
              <a:rPr lang="es-MX" dirty="0" smtClean="0"/>
              <a:t>Steve </a:t>
            </a:r>
            <a:r>
              <a:rPr lang="es-MX" dirty="0" err="1" smtClean="0"/>
              <a:t>Outhouse</a:t>
            </a:r>
            <a:r>
              <a:rPr lang="es-MX" dirty="0" smtClean="0"/>
              <a:t> (Inglés)</a:t>
            </a:r>
            <a:endParaRPr lang="es-MX" dirty="0" smtClean="0"/>
          </a:p>
          <a:p>
            <a:r>
              <a:rPr lang="es-MX" dirty="0" smtClean="0"/>
              <a:t>Fátima aguayo </a:t>
            </a:r>
            <a:r>
              <a:rPr lang="es-MX" dirty="0" smtClean="0"/>
              <a:t>cruz (Química)</a:t>
            </a:r>
            <a:endParaRPr lang="es-MX" dirty="0" smtClean="0"/>
          </a:p>
          <a:p>
            <a:r>
              <a:rPr lang="es-MX" dirty="0" smtClean="0"/>
              <a:t>José Jesús magaña </a:t>
            </a:r>
            <a:r>
              <a:rPr lang="es-MX" dirty="0" err="1" smtClean="0"/>
              <a:t>nallém</a:t>
            </a:r>
            <a:r>
              <a:rPr lang="es-MX" dirty="0" smtClean="0"/>
              <a:t> </a:t>
            </a:r>
            <a:r>
              <a:rPr lang="es-MX" dirty="0" smtClean="0"/>
              <a:t>(Ciencias de la salud) </a:t>
            </a:r>
            <a:endParaRPr lang="es-MX" dirty="0" smtClean="0"/>
          </a:p>
          <a:p>
            <a:r>
              <a:rPr lang="es-MX" dirty="0" smtClean="0"/>
              <a:t>Pablo cruz </a:t>
            </a:r>
            <a:r>
              <a:rPr lang="es-MX" dirty="0" err="1" smtClean="0"/>
              <a:t>manuel</a:t>
            </a:r>
            <a:r>
              <a:rPr lang="es-MX" dirty="0" smtClean="0"/>
              <a:t>(Etimologías grecolatinas)</a:t>
            </a:r>
            <a:endParaRPr lang="es-MX" dirty="0" smtClean="0"/>
          </a:p>
          <a:p>
            <a:r>
              <a:rPr lang="es-MX" dirty="0" smtClean="0"/>
              <a:t>Oscar A. </a:t>
            </a:r>
            <a:r>
              <a:rPr lang="es-MX" dirty="0" smtClean="0"/>
              <a:t>Acosta (Historia de </a:t>
            </a:r>
            <a:r>
              <a:rPr lang="es-MX" dirty="0" err="1" smtClean="0"/>
              <a:t>méxico</a:t>
            </a:r>
            <a:r>
              <a:rPr lang="es-MX" dirty="0"/>
              <a:t>)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9037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Proyecto interdisciplinar, ciclo 2018-2019.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33341" y="2286001"/>
            <a:ext cx="10296659" cy="4256467"/>
          </a:xfrm>
        </p:spPr>
        <p:txBody>
          <a:bodyPr>
            <a:normAutofit/>
          </a:bodyPr>
          <a:lstStyle/>
          <a:p>
            <a:r>
              <a:rPr lang="es-MX" b="1" dirty="0" smtClean="0"/>
              <a:t>Título:</a:t>
            </a:r>
            <a:r>
              <a:rPr lang="es-MX" dirty="0" smtClean="0"/>
              <a:t> La conquista de México en perspectiva interdisciplinaria</a:t>
            </a:r>
          </a:p>
          <a:p>
            <a:r>
              <a:rPr lang="es-MX" b="1" dirty="0" smtClean="0"/>
              <a:t>Disciplinas en cuestión: </a:t>
            </a:r>
            <a:r>
              <a:rPr lang="es-MX" dirty="0" smtClean="0"/>
              <a:t>Etimologías grecolatinas, Química, Educación para salud, Inglés e Historia</a:t>
            </a:r>
          </a:p>
          <a:p>
            <a:r>
              <a:rPr lang="es-MX" b="1" dirty="0" smtClean="0"/>
              <a:t>Unidad:</a:t>
            </a:r>
            <a:r>
              <a:rPr lang="es-MX" dirty="0" smtClean="0"/>
              <a:t> I</a:t>
            </a:r>
          </a:p>
          <a:p>
            <a:r>
              <a:rPr lang="es-MX" b="1" dirty="0" smtClean="0"/>
              <a:t>Aplicación por disciplina:</a:t>
            </a:r>
          </a:p>
          <a:p>
            <a:r>
              <a:rPr lang="es-MX" dirty="0" smtClean="0"/>
              <a:t>Etimologías: Identificación de </a:t>
            </a:r>
            <a:r>
              <a:rPr lang="es-MX" dirty="0" err="1" smtClean="0"/>
              <a:t>nahuatlismos</a:t>
            </a:r>
            <a:r>
              <a:rPr lang="es-MX" dirty="0" smtClean="0"/>
              <a:t> en el idioma castellano</a:t>
            </a:r>
          </a:p>
          <a:p>
            <a:r>
              <a:rPr lang="es-MX" dirty="0" smtClean="0"/>
              <a:t>Química: Componentes químicos de los alimentos prehispánicos</a:t>
            </a:r>
          </a:p>
          <a:p>
            <a:r>
              <a:rPr lang="es-MX" dirty="0" smtClean="0"/>
              <a:t>Educación de la salud: Enfermedades y epidemias a raíz de la Conquista</a:t>
            </a:r>
          </a:p>
          <a:p>
            <a:r>
              <a:rPr lang="es-MX" dirty="0" smtClean="0"/>
              <a:t>Inglés: Representación (parodia) de un acontecimiento de la Conquista</a:t>
            </a:r>
          </a:p>
          <a:p>
            <a:r>
              <a:rPr lang="es-MX" dirty="0" smtClean="0"/>
              <a:t>Historia: Análisis cultural, biológico y político de la Conquista de México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797498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23</TotalTime>
  <Words>132</Words>
  <Application>Microsoft Office PowerPoint</Application>
  <PresentationFormat>Panorámica</PresentationFormat>
  <Paragraphs>17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Proyecto conexiones </vt:lpstr>
      <vt:lpstr>Proyecto interdisciplinar, ciclo 2018-2019.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conexiones </dc:title>
  <dc:creator>Oscar Acosta</dc:creator>
  <cp:lastModifiedBy>Oscar Acosta</cp:lastModifiedBy>
  <cp:revision>3</cp:revision>
  <dcterms:created xsi:type="dcterms:W3CDTF">2017-10-23T03:32:38Z</dcterms:created>
  <dcterms:modified xsi:type="dcterms:W3CDTF">2017-10-29T21:34:06Z</dcterms:modified>
</cp:coreProperties>
</file>