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4" r:id="rId2"/>
    <p:sldMasterId id="2147483705" r:id="rId3"/>
    <p:sldMasterId id="2147483706" r:id="rId4"/>
    <p:sldMasterId id="2147483707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3004800" cy="9753600"/>
  <p:notesSz cx="6858000" cy="9144000"/>
  <p:embeddedFontLs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Helvetica Neue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755A47-C5DB-4108-8D2A-1F85D2B83DD1}">
  <a:tblStyle styleId="{C8755A47-C5DB-4108-8D2A-1F85D2B83D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5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808080">
                <a:alpha val="74901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36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ctr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69752" y="1018952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50875" y="2788568"/>
            <a:ext cx="5775325" cy="5760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1079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584200" marR="0" lvl="1" indent="-1270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4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27100" marR="0" lvl="2" indent="-1460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270000" marR="0" lvl="3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612900" marR="0" lvl="4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70100" marR="0" lvl="5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7300" marR="0" lvl="6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84500" marR="0" lvl="7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41700" marR="0" lvl="8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578600" y="2788568"/>
            <a:ext cx="5775325" cy="5760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1079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584200" marR="0" lvl="1" indent="-1270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4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27100" marR="0" lvl="2" indent="-1460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270000" marR="0" lvl="3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612900" marR="0" lvl="4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70100" marR="0" lvl="5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7300" marR="0" lvl="6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84500" marR="0" lvl="7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41700" marR="0" lvl="8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32323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20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 rot="5400000">
            <a:off x="6730206" y="3088482"/>
            <a:ext cx="8321675" cy="292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802482" y="238919"/>
            <a:ext cx="8321675" cy="8624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3284537" y="-357187"/>
            <a:ext cx="6435725" cy="11703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3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3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24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20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8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24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20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8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69752" y="1060376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50875" y="2860576"/>
            <a:ext cx="11703050" cy="55446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584200" marR="0" lvl="1" indent="-889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2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27100" marR="0" lvl="2" indent="-1079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270000" marR="0" lvl="3" indent="-1270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4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612900" marR="0" lvl="4" indent="-1460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70100" marR="0" lvl="5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7300" marR="0" lvl="6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84500" marR="0" lvl="7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41700" marR="0" lvl="8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 rot="5400000">
            <a:off x="6730206" y="3088482"/>
            <a:ext cx="8321675" cy="292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802482" y="238919"/>
            <a:ext cx="8321675" cy="8624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 rot="5400000">
            <a:off x="3284537" y="-357187"/>
            <a:ext cx="6435725" cy="11703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3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3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9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24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20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8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24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20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8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6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6730206" y="3088482"/>
            <a:ext cx="8321675" cy="292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802482" y="238919"/>
            <a:ext cx="8321675" cy="8624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27100" marR="0" lvl="2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00" marR="0" lvl="3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12900" marR="0" lvl="4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70100" marR="0" lvl="5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7300" marR="0" lvl="6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84500" marR="0" lvl="7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41700" marR="0" lvl="8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20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8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6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●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○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Char char="■"/>
              <a:defRPr sz="1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28575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22860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just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2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marR="0" lvl="1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914400" marR="0" lvl="2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371600" marR="0" lvl="3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828800" marR="0" lvl="4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286000" marR="0" lvl="5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743200" marR="0" lvl="6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200400" marR="0" lvl="7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3657600" marR="0" lvl="8" indent="0" algn="ctr" rtl="0">
              <a:lnSpc>
                <a:spcPct val="140000"/>
              </a:lnSpc>
              <a:spcBef>
                <a:spcPts val="3200"/>
              </a:spcBef>
              <a:spcAft>
                <a:spcPts val="0"/>
              </a:spcAft>
              <a:buClr>
                <a:srgbClr val="FFFEFE"/>
              </a:buClr>
              <a:buSzPct val="100000"/>
              <a:buFont typeface="Helvetica Neue Light"/>
              <a:buNone/>
              <a:defRPr sz="2400" b="0" i="0" u="none" strike="noStrike" cap="none">
                <a:solidFill>
                  <a:srgbClr val="FFFEF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 rot="5400000">
            <a:off x="7679531" y="3077369"/>
            <a:ext cx="5494338" cy="261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 rot="5400000">
            <a:off x="2370931" y="537369"/>
            <a:ext cx="5494338" cy="769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400" marR="0" lvl="1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76300" marR="0" lvl="2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9200" marR="0" lvl="3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8125" marR="0" lvl="4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65325" marR="0" lvl="5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22525" marR="0" lvl="6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79725" marR="0" lvl="7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36925" marR="0" lvl="8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 rot="5400000">
            <a:off x="5450681" y="848518"/>
            <a:ext cx="2103437" cy="1046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400" marR="0" lvl="1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76300" marR="0" lvl="2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9200" marR="0" lvl="3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8125" marR="0" lvl="4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65325" marR="0" lvl="5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22525" marR="0" lvl="6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79725" marR="0" lvl="7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36925" marR="0" lvl="8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pic" idx="2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32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2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889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32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400" marR="0" lvl="1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76300" marR="0" lvl="2" indent="-1270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9200" marR="0" lvl="3" indent="-1460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8125" marR="0" lvl="4" indent="-920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65325" marR="0" lvl="5" indent="-920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22525" marR="0" lvl="6" indent="-920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79725" marR="0" lvl="7" indent="-920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36925" marR="0" lvl="8" indent="-920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2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 rot="5400000">
            <a:off x="3284537" y="-357187"/>
            <a:ext cx="6435725" cy="11703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27100" marR="0" lvl="2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00" marR="0" lvl="3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12900" marR="0" lvl="4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70100" marR="0" lvl="5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7300" marR="0" lvl="6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84500" marR="0" lvl="7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41700" marR="0" lvl="8" indent="-698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4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0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8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1270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400" marR="0" lvl="1" indent="-1460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76300" marR="0" lvl="2" indent="-1555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9200" marR="0" lvl="3" indent="-1651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8125" marR="0" lvl="4" indent="-11112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65325" marR="0" lvl="5" indent="-11112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22525" marR="0" lvl="6" indent="-11112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79725" marR="0" lvl="7" indent="-11112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36925" marR="0" lvl="8" indent="-11112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4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0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8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1270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400" marR="0" lvl="1" indent="-1460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76300" marR="0" lvl="2" indent="-1555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9200" marR="0" lvl="3" indent="-1651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8125" marR="0" lvl="4" indent="-11112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65325" marR="0" lvl="5" indent="-11112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22525" marR="0" lvl="6" indent="-11112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79725" marR="0" lvl="7" indent="-11112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36925" marR="0" lvl="8" indent="-11112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5156200" cy="21034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400" marR="0" lvl="1" indent="-1270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76300" marR="0" lvl="2" indent="-1460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9200" marR="0" lvl="3" indent="-1555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8125" marR="0" lvl="4" indent="-1016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65325" marR="0" lvl="5" indent="-1016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22525" marR="0" lvl="6" indent="-1016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79725" marR="0" lvl="7" indent="-1016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36925" marR="0" lvl="8" indent="-1016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6578600" y="5029200"/>
            <a:ext cx="5156200" cy="21034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400" marR="0" lvl="1" indent="-1270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76300" marR="0" lvl="2" indent="-1460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9200" marR="0" lvl="3" indent="-1555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8125" marR="0" lvl="4" indent="-1016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65325" marR="0" lvl="5" indent="-1016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22525" marR="0" lvl="6" indent="-1016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79725" marR="0" lvl="7" indent="-1016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36925" marR="0" lvl="8" indent="-10160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21034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400" marR="0" lvl="1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76300" marR="0" lvl="2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9200" marR="0" lvl="3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8125" marR="0" lvl="4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65325" marR="0" lvl="5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22525" marR="0" lvl="6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79725" marR="0" lvl="7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36925" marR="0" lvl="8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 rot="5400000">
            <a:off x="6730206" y="3088482"/>
            <a:ext cx="8321675" cy="292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 rot="5400000">
            <a:off x="802482" y="238919"/>
            <a:ext cx="8321675" cy="8624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lvl="1" indent="228600" algn="l" rtl="0">
              <a:spcBef>
                <a:spcPts val="3200"/>
              </a:spcBef>
              <a:spcAft>
                <a:spcPts val="0"/>
              </a:spcAft>
              <a:buChar char="○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457200" algn="l" rtl="0">
              <a:spcBef>
                <a:spcPts val="3200"/>
              </a:spcBef>
              <a:spcAft>
                <a:spcPts val="0"/>
              </a:spcAft>
              <a:buChar char="■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685800" algn="l" rtl="0"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lvl="4" indent="914400" algn="l" rtl="0">
              <a:spcBef>
                <a:spcPts val="3200"/>
              </a:spcBef>
              <a:spcAft>
                <a:spcPts val="0"/>
              </a:spcAft>
              <a:buChar char="○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0" algn="l" rtl="0">
              <a:spcBef>
                <a:spcPts val="3200"/>
              </a:spcBef>
              <a:spcAft>
                <a:spcPts val="0"/>
              </a:spcAft>
              <a:buChar char="■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lvl="6" indent="0" algn="l" rtl="0"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86000" marR="0" lvl="7" indent="0" algn="l" rtl="0">
              <a:spcBef>
                <a:spcPts val="3200"/>
              </a:spcBef>
              <a:spcAft>
                <a:spcPts val="0"/>
              </a:spcAft>
              <a:buChar char="○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3200"/>
              </a:spcBef>
              <a:spcAft>
                <a:spcPts val="0"/>
              </a:spcAft>
              <a:buChar char="■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 rot="5400000">
            <a:off x="3284537" y="-357187"/>
            <a:ext cx="6435725" cy="11703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lvl="1" indent="228600" algn="l" rtl="0">
              <a:spcBef>
                <a:spcPts val="3200"/>
              </a:spcBef>
              <a:spcAft>
                <a:spcPts val="0"/>
              </a:spcAft>
              <a:buChar char="○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457200" algn="l" rtl="0">
              <a:spcBef>
                <a:spcPts val="3200"/>
              </a:spcBef>
              <a:spcAft>
                <a:spcPts val="0"/>
              </a:spcAft>
              <a:buChar char="■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685800" algn="l" rtl="0"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lvl="4" indent="914400" algn="l" rtl="0">
              <a:spcBef>
                <a:spcPts val="3200"/>
              </a:spcBef>
              <a:spcAft>
                <a:spcPts val="0"/>
              </a:spcAft>
              <a:buChar char="○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0" algn="l" rtl="0">
              <a:spcBef>
                <a:spcPts val="3200"/>
              </a:spcBef>
              <a:spcAft>
                <a:spcPts val="0"/>
              </a:spcAft>
              <a:buChar char="■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lvl="6" indent="0" algn="l" rtl="0"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86000" marR="0" lvl="7" indent="0" algn="l" rtl="0">
              <a:spcBef>
                <a:spcPts val="3200"/>
              </a:spcBef>
              <a:spcAft>
                <a:spcPts val="0"/>
              </a:spcAft>
              <a:buChar char="○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3200"/>
              </a:spcBef>
              <a:spcAft>
                <a:spcPts val="0"/>
              </a:spcAft>
              <a:buChar char="■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pic" idx="2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3200"/>
              </a:spcBef>
              <a:spcAft>
                <a:spcPts val="0"/>
              </a:spcAft>
              <a:buChar char="●"/>
              <a:defRPr sz="32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lvl="1" indent="228600" algn="l" rtl="0">
              <a:spcBef>
                <a:spcPts val="3200"/>
              </a:spcBef>
              <a:spcAft>
                <a:spcPts val="0"/>
              </a:spcAft>
              <a:buChar char="○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457200" algn="l" rtl="0">
              <a:spcBef>
                <a:spcPts val="3200"/>
              </a:spcBef>
              <a:spcAft>
                <a:spcPts val="0"/>
              </a:spcAft>
              <a:buChar char="■"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685800" algn="l" rtl="0">
              <a:spcBef>
                <a:spcPts val="3200"/>
              </a:spcBef>
              <a:spcAft>
                <a:spcPts val="0"/>
              </a:spcAft>
              <a:buChar char="●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lvl="4" indent="914400" algn="l" rtl="0">
              <a:spcBef>
                <a:spcPts val="32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0" algn="l" rtl="0">
              <a:spcBef>
                <a:spcPts val="32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lvl="6" indent="0" algn="l" rtl="0">
              <a:spcBef>
                <a:spcPts val="3200"/>
              </a:spcBef>
              <a:spcAft>
                <a:spcPts val="0"/>
              </a:spcAft>
              <a:buChar char="●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86000" marR="0" lvl="7" indent="0" algn="l" rtl="0">
              <a:spcBef>
                <a:spcPts val="32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32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32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None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12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1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lvl="1" indent="228600" algn="l" rtl="0">
              <a:spcBef>
                <a:spcPts val="32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457200" algn="l" rtl="0"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685800" algn="l" rtl="0">
              <a:spcBef>
                <a:spcPts val="3200"/>
              </a:spcBef>
              <a:spcAft>
                <a:spcPts val="0"/>
              </a:spcAft>
              <a:buChar char="●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lvl="4" indent="914400" algn="l" rtl="0">
              <a:spcBef>
                <a:spcPts val="3200"/>
              </a:spcBef>
              <a:spcAft>
                <a:spcPts val="0"/>
              </a:spcAft>
              <a:buChar char="○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0" algn="l" rtl="0">
              <a:spcBef>
                <a:spcPts val="3200"/>
              </a:spcBef>
              <a:spcAft>
                <a:spcPts val="0"/>
              </a:spcAft>
              <a:buChar char="■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lvl="6" indent="0" algn="l" rtl="0">
              <a:spcBef>
                <a:spcPts val="3200"/>
              </a:spcBef>
              <a:spcAft>
                <a:spcPts val="0"/>
              </a:spcAft>
              <a:buChar char="●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86000" marR="0" lvl="7" indent="0" algn="l" rtl="0">
              <a:spcBef>
                <a:spcPts val="3200"/>
              </a:spcBef>
              <a:spcAft>
                <a:spcPts val="0"/>
              </a:spcAft>
              <a:buChar char="○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3200"/>
              </a:spcBef>
              <a:spcAft>
                <a:spcPts val="0"/>
              </a:spcAft>
              <a:buChar char="■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3200"/>
              </a:spcBef>
              <a:spcAft>
                <a:spcPts val="0"/>
              </a:spcAft>
              <a:buChar char="●"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lvl="1" indent="228600" algn="l" rtl="0">
              <a:spcBef>
                <a:spcPts val="3200"/>
              </a:spcBef>
              <a:spcAft>
                <a:spcPts val="0"/>
              </a:spcAft>
              <a:buChar char="○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457200" algn="l" rtl="0"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685800" algn="l" rtl="0">
              <a:spcBef>
                <a:spcPts val="3200"/>
              </a:spcBef>
              <a:spcAft>
                <a:spcPts val="0"/>
              </a:spcAft>
              <a:buChar char="●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lvl="4" indent="914400" algn="l" rtl="0">
              <a:spcBef>
                <a:spcPts val="3200"/>
              </a:spcBef>
              <a:spcAft>
                <a:spcPts val="0"/>
              </a:spcAft>
              <a:buChar char="○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0" algn="l" rtl="0">
              <a:spcBef>
                <a:spcPts val="3200"/>
              </a:spcBef>
              <a:spcAft>
                <a:spcPts val="0"/>
              </a:spcAft>
              <a:buChar char="■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lvl="6" indent="0" algn="l" rtl="0">
              <a:spcBef>
                <a:spcPts val="3200"/>
              </a:spcBef>
              <a:spcAft>
                <a:spcPts val="0"/>
              </a:spcAft>
              <a:buChar char="●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86000" marR="0" lvl="7" indent="0" algn="l" rtl="0">
              <a:spcBef>
                <a:spcPts val="3200"/>
              </a:spcBef>
              <a:spcAft>
                <a:spcPts val="0"/>
              </a:spcAft>
              <a:buChar char="○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3200"/>
              </a:spcBef>
              <a:spcAft>
                <a:spcPts val="0"/>
              </a:spcAft>
              <a:buChar char="■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lvl="1" indent="228600" algn="l" rtl="0"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457200" algn="l" rtl="0">
              <a:spcBef>
                <a:spcPts val="32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685800" algn="l" rtl="0">
              <a:spcBef>
                <a:spcPts val="320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lvl="4" indent="914400" algn="l" rtl="0">
              <a:spcBef>
                <a:spcPts val="320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0" algn="l" rtl="0"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lvl="6" indent="0" algn="l" rtl="0">
              <a:spcBef>
                <a:spcPts val="320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86000" marR="0" lvl="7" indent="0" algn="l" rtl="0">
              <a:spcBef>
                <a:spcPts val="320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lvl="1" indent="228600" algn="l" rtl="0">
              <a:spcBef>
                <a:spcPts val="3200"/>
              </a:spcBef>
              <a:spcAft>
                <a:spcPts val="0"/>
              </a:spcAft>
              <a:buChar char="○"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457200" algn="l" rtl="0">
              <a:spcBef>
                <a:spcPts val="3200"/>
              </a:spcBef>
              <a:spcAft>
                <a:spcPts val="0"/>
              </a:spcAft>
              <a:buChar char="■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685800" algn="l" rtl="0">
              <a:spcBef>
                <a:spcPts val="320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lvl="4" indent="914400" algn="l" rtl="0">
              <a:spcBef>
                <a:spcPts val="320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0" algn="l" rtl="0"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lvl="6" indent="0" algn="l" rtl="0">
              <a:spcBef>
                <a:spcPts val="320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86000" marR="0" lvl="7" indent="0" algn="l" rtl="0">
              <a:spcBef>
                <a:spcPts val="320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320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600" marR="0" lvl="1" indent="228600" algn="l" rtl="0">
              <a:spcBef>
                <a:spcPts val="3200"/>
              </a:spcBef>
              <a:spcAft>
                <a:spcPts val="0"/>
              </a:spcAft>
              <a:buChar char="○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457200" algn="l" rtl="0">
              <a:spcBef>
                <a:spcPts val="3200"/>
              </a:spcBef>
              <a:spcAft>
                <a:spcPts val="0"/>
              </a:spcAft>
              <a:buChar char="■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685800" algn="l" rtl="0"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400" marR="0" lvl="4" indent="914400" algn="l" rtl="0">
              <a:spcBef>
                <a:spcPts val="3200"/>
              </a:spcBef>
              <a:spcAft>
                <a:spcPts val="0"/>
              </a:spcAft>
              <a:buChar char="○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0" algn="l" rtl="0">
              <a:spcBef>
                <a:spcPts val="3200"/>
              </a:spcBef>
              <a:spcAft>
                <a:spcPts val="0"/>
              </a:spcAft>
              <a:buChar char="■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lvl="6" indent="0" algn="l" rtl="0">
              <a:spcBef>
                <a:spcPts val="3200"/>
              </a:spcBef>
              <a:spcAft>
                <a:spcPts val="0"/>
              </a:spcAft>
              <a:buChar char="●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86000" marR="0" lvl="7" indent="0" algn="l" rtl="0">
              <a:spcBef>
                <a:spcPts val="3200"/>
              </a:spcBef>
              <a:spcAft>
                <a:spcPts val="0"/>
              </a:spcAft>
              <a:buChar char="○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3200"/>
              </a:spcBef>
              <a:spcAft>
                <a:spcPts val="0"/>
              </a:spcAft>
              <a:buChar char="■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200"/>
              </a:spcBef>
              <a:spcAft>
                <a:spcPts val="0"/>
              </a:spcAft>
              <a:buClr>
                <a:srgbClr val="19181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889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32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4200" marR="0" lvl="1" indent="-1079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27100" marR="0" lvl="2" indent="-1270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00" marR="0" lvl="3" indent="-1460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12900" marR="0" lvl="4" indent="-1460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70100" marR="0" lvl="5" indent="-1460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7300" marR="0" lvl="6" indent="-1460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84500" marR="0" lvl="7" indent="-1460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41700" marR="0" lvl="8" indent="-1460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14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12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10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9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69752" y="1204392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69752" y="1060376"/>
            <a:ext cx="11703050" cy="1440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50875" y="2599011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2400" b="1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20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18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0875" y="3596506"/>
            <a:ext cx="5745163" cy="495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1270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4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584200" marR="0" lvl="1" indent="-1460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27100" marR="0" lvl="2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270000" marR="0" lvl="3" indent="-1651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612900" marR="0" lvl="4" indent="-1651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70100" marR="0" lvl="5" indent="-1651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7300" marR="0" lvl="6" indent="-1651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84500" marR="0" lvl="7" indent="-1651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41700" marR="0" lvl="8" indent="-1651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605588" y="2599011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2400" b="1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20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18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●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○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■"/>
              <a:defRPr sz="1600" b="1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605588" y="3596506"/>
            <a:ext cx="5748337" cy="495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1270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4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584200" marR="0" lvl="1" indent="-14605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20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927100" marR="0" lvl="2" indent="-155575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8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270000" marR="0" lvl="3" indent="-1651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612900" marR="0" lvl="4" indent="-1651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70100" marR="0" lvl="5" indent="-1651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7300" marR="0" lvl="6" indent="-1651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84500" marR="0" lvl="7" indent="-1651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41700" marR="0" lvl="8" indent="-165100" algn="l" rtl="0"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  <a:defRPr sz="16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 flipH="1">
            <a:off x="0" y="-452437"/>
            <a:ext cx="13004800" cy="1631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120000" y="0"/>
                </a:lnTo>
                <a:lnTo>
                  <a:pt x="0" y="0"/>
                </a:lnTo>
                <a:lnTo>
                  <a:pt x="0" y="75077"/>
                </a:lnTo>
                <a:cubicBezTo>
                  <a:pt x="7005" y="82800"/>
                  <a:pt x="14055" y="87372"/>
                  <a:pt x="21116" y="88772"/>
                </a:cubicBezTo>
                <a:cubicBezTo>
                  <a:pt x="29188" y="90372"/>
                  <a:pt x="37255" y="87833"/>
                  <a:pt x="45311" y="86655"/>
                </a:cubicBezTo>
                <a:cubicBezTo>
                  <a:pt x="69638" y="83094"/>
                  <a:pt x="93988" y="91866"/>
                  <a:pt x="118216" y="112983"/>
                </a:cubicBezTo>
                <a:lnTo>
                  <a:pt x="120000" y="120000"/>
                </a:lnTo>
                <a:close/>
                <a:moveTo>
                  <a:pt x="120000" y="120000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CD0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10102850" y="-209550"/>
            <a:ext cx="2667000" cy="419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397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None/>
            </a:pPr>
            <a:r>
              <a:rPr lang="en-US" sz="2200" b="1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2017 – 2018</a:t>
            </a:r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2700" y="-230187"/>
            <a:ext cx="4600954" cy="785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Shape 9"/>
          <p:cNvGrpSpPr/>
          <p:nvPr/>
        </p:nvGrpSpPr>
        <p:grpSpPr>
          <a:xfrm>
            <a:off x="0" y="339725"/>
            <a:ext cx="12961285" cy="649238"/>
            <a:chOff x="0" y="0"/>
            <a:chExt cx="13239750" cy="596855"/>
          </a:xfrm>
        </p:grpSpPr>
        <p:sp>
          <p:nvSpPr>
            <p:cNvPr id="10" name="Shape 10"/>
            <p:cNvSpPr/>
            <p:nvPr/>
          </p:nvSpPr>
          <p:spPr>
            <a:xfrm flipH="1">
              <a:off x="76201" y="38100"/>
              <a:ext cx="13163549" cy="51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7111" y="24450"/>
                    <a:pt x="14266" y="38922"/>
                    <a:pt x="21438" y="43355"/>
                  </a:cubicBezTo>
                  <a:cubicBezTo>
                    <a:pt x="29627" y="48422"/>
                    <a:pt x="37816" y="40383"/>
                    <a:pt x="45994" y="36650"/>
                  </a:cubicBezTo>
                  <a:cubicBezTo>
                    <a:pt x="70688" y="25372"/>
                    <a:pt x="95405" y="53150"/>
                    <a:pt x="120000" y="120000"/>
                  </a:cubicBezTo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0" i="0" u="none">
                <a:solidFill>
                  <a:srgbClr val="CD0E1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Shape 1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0" y="0"/>
              <a:ext cx="13200509" cy="5968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Shape 12"/>
          <p:cNvGrpSpPr/>
          <p:nvPr/>
        </p:nvGrpSpPr>
        <p:grpSpPr>
          <a:xfrm>
            <a:off x="-30162" y="366712"/>
            <a:ext cx="12978288" cy="622051"/>
            <a:chOff x="0" y="0"/>
            <a:chExt cx="13087350" cy="622051"/>
          </a:xfrm>
        </p:grpSpPr>
        <p:sp>
          <p:nvSpPr>
            <p:cNvPr id="13" name="Shape 13"/>
            <p:cNvSpPr/>
            <p:nvPr/>
          </p:nvSpPr>
          <p:spPr>
            <a:xfrm flipH="1">
              <a:off x="25400" y="38100"/>
              <a:ext cx="13061950" cy="51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7111" y="24450"/>
                    <a:pt x="14266" y="38922"/>
                    <a:pt x="21438" y="43355"/>
                  </a:cubicBezTo>
                  <a:cubicBezTo>
                    <a:pt x="29627" y="48422"/>
                    <a:pt x="37816" y="40383"/>
                    <a:pt x="45994" y="36650"/>
                  </a:cubicBezTo>
                  <a:cubicBezTo>
                    <a:pt x="70688" y="25372"/>
                    <a:pt x="95405" y="53150"/>
                    <a:pt x="120000" y="120000"/>
                  </a:cubicBezTo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0" i="0" u="none">
                <a:solidFill>
                  <a:srgbClr val="CD0E1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Shape 1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0" y="0"/>
              <a:ext cx="13037701" cy="622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Shape 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989512" y="-223837"/>
            <a:ext cx="646841" cy="6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8637587"/>
            <a:ext cx="4238758" cy="10943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-163512" y="-6350"/>
            <a:ext cx="13258800" cy="1631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120000" y="0"/>
                </a:lnTo>
                <a:lnTo>
                  <a:pt x="0" y="0"/>
                </a:lnTo>
                <a:lnTo>
                  <a:pt x="0" y="75077"/>
                </a:lnTo>
                <a:cubicBezTo>
                  <a:pt x="7005" y="82800"/>
                  <a:pt x="14055" y="87372"/>
                  <a:pt x="21116" y="88772"/>
                </a:cubicBezTo>
                <a:cubicBezTo>
                  <a:pt x="29188" y="90372"/>
                  <a:pt x="37255" y="87833"/>
                  <a:pt x="45311" y="86655"/>
                </a:cubicBezTo>
                <a:cubicBezTo>
                  <a:pt x="69638" y="83094"/>
                  <a:pt x="93988" y="91866"/>
                  <a:pt x="118216" y="112983"/>
                </a:cubicBezTo>
                <a:lnTo>
                  <a:pt x="120000" y="120000"/>
                </a:lnTo>
                <a:close/>
                <a:moveTo>
                  <a:pt x="120000" y="120000"/>
                </a:moveTo>
              </a:path>
            </a:pathLst>
          </a:custGeom>
          <a:solidFill>
            <a:srgbClr val="FFFEFE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CD0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8287" y="-31750"/>
            <a:ext cx="6583633" cy="1122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Shape 56"/>
          <p:cNvGrpSpPr/>
          <p:nvPr/>
        </p:nvGrpSpPr>
        <p:grpSpPr>
          <a:xfrm>
            <a:off x="-134937" y="879475"/>
            <a:ext cx="13238166" cy="660202"/>
            <a:chOff x="0" y="0"/>
            <a:chExt cx="13239750" cy="660202"/>
          </a:xfrm>
        </p:grpSpPr>
        <p:sp>
          <p:nvSpPr>
            <p:cNvPr id="57" name="Shape 57"/>
            <p:cNvSpPr/>
            <p:nvPr/>
          </p:nvSpPr>
          <p:spPr>
            <a:xfrm flipH="1">
              <a:off x="76201" y="76200"/>
              <a:ext cx="13163549" cy="51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7111" y="24450"/>
                    <a:pt x="14266" y="38922"/>
                    <a:pt x="21438" y="43355"/>
                  </a:cubicBezTo>
                  <a:cubicBezTo>
                    <a:pt x="29627" y="48422"/>
                    <a:pt x="37816" y="40383"/>
                    <a:pt x="45994" y="36650"/>
                  </a:cubicBezTo>
                  <a:cubicBezTo>
                    <a:pt x="70688" y="25372"/>
                    <a:pt x="95405" y="53150"/>
                    <a:pt x="120000" y="120000"/>
                  </a:cubicBezTo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0" i="0" u="none">
                <a:solidFill>
                  <a:srgbClr val="CD0E1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" name="Shape 5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0" y="0"/>
              <a:ext cx="13175281" cy="6602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Shape 59"/>
          <p:cNvGrpSpPr/>
          <p:nvPr/>
        </p:nvGrpSpPr>
        <p:grpSpPr>
          <a:xfrm>
            <a:off x="-93662" y="887412"/>
            <a:ext cx="13098470" cy="596855"/>
            <a:chOff x="0" y="0"/>
            <a:chExt cx="13100050" cy="596855"/>
          </a:xfrm>
        </p:grpSpPr>
        <p:sp>
          <p:nvSpPr>
            <p:cNvPr id="60" name="Shape 60"/>
            <p:cNvSpPr/>
            <p:nvPr/>
          </p:nvSpPr>
          <p:spPr>
            <a:xfrm flipH="1">
              <a:off x="38100" y="38100"/>
              <a:ext cx="13061950" cy="51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7111" y="24450"/>
                    <a:pt x="14266" y="38922"/>
                    <a:pt x="21438" y="43355"/>
                  </a:cubicBezTo>
                  <a:cubicBezTo>
                    <a:pt x="29627" y="48422"/>
                    <a:pt x="37816" y="40383"/>
                    <a:pt x="45994" y="36650"/>
                  </a:cubicBezTo>
                  <a:cubicBezTo>
                    <a:pt x="70688" y="25372"/>
                    <a:pt x="95405" y="53150"/>
                    <a:pt x="120000" y="120000"/>
                  </a:cubicBezTo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0" i="0" u="none">
                <a:solidFill>
                  <a:srgbClr val="CD0E1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" name="Shape 6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0" y="0"/>
              <a:ext cx="13088137" cy="5968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" name="Shape 6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366375" y="-31750"/>
            <a:ext cx="1141552" cy="11220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365250" y="-41275"/>
            <a:ext cx="15640888" cy="9811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Shape 101"/>
          <p:cNvGrpSpPr/>
          <p:nvPr/>
        </p:nvGrpSpPr>
        <p:grpSpPr>
          <a:xfrm>
            <a:off x="-134937" y="930275"/>
            <a:ext cx="13238169" cy="622051"/>
            <a:chOff x="0" y="0"/>
            <a:chExt cx="13239750" cy="622051"/>
          </a:xfrm>
        </p:grpSpPr>
        <p:sp>
          <p:nvSpPr>
            <p:cNvPr id="102" name="Shape 102"/>
            <p:cNvSpPr/>
            <p:nvPr/>
          </p:nvSpPr>
          <p:spPr>
            <a:xfrm flipH="1">
              <a:off x="76201" y="63500"/>
              <a:ext cx="13163549" cy="51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7111" y="24450"/>
                    <a:pt x="14266" y="38922"/>
                    <a:pt x="21438" y="43355"/>
                  </a:cubicBezTo>
                  <a:cubicBezTo>
                    <a:pt x="29627" y="48422"/>
                    <a:pt x="37816" y="40383"/>
                    <a:pt x="45994" y="36650"/>
                  </a:cubicBezTo>
                  <a:cubicBezTo>
                    <a:pt x="70688" y="25372"/>
                    <a:pt x="95405" y="53150"/>
                    <a:pt x="120000" y="120000"/>
                  </a:cubicBezTo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0" i="0" u="none">
                <a:solidFill>
                  <a:srgbClr val="CD0E1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" name="Shape 10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0" y="0"/>
              <a:ext cx="13225761" cy="6220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Shape 104"/>
          <p:cNvGrpSpPr/>
          <p:nvPr/>
        </p:nvGrpSpPr>
        <p:grpSpPr>
          <a:xfrm>
            <a:off x="-84137" y="904875"/>
            <a:ext cx="13187372" cy="596855"/>
            <a:chOff x="0" y="0"/>
            <a:chExt cx="13188950" cy="596855"/>
          </a:xfrm>
        </p:grpSpPr>
        <p:sp>
          <p:nvSpPr>
            <p:cNvPr id="105" name="Shape 105"/>
            <p:cNvSpPr/>
            <p:nvPr/>
          </p:nvSpPr>
          <p:spPr>
            <a:xfrm flipH="1">
              <a:off x="25401" y="50800"/>
              <a:ext cx="13163549" cy="51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7111" y="24450"/>
                    <a:pt x="14266" y="38922"/>
                    <a:pt x="21438" y="43355"/>
                  </a:cubicBezTo>
                  <a:cubicBezTo>
                    <a:pt x="29627" y="48422"/>
                    <a:pt x="37816" y="40383"/>
                    <a:pt x="45994" y="36650"/>
                  </a:cubicBezTo>
                  <a:cubicBezTo>
                    <a:pt x="70688" y="25372"/>
                    <a:pt x="95405" y="53150"/>
                    <a:pt x="120000" y="120000"/>
                  </a:cubicBezTo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0" i="0" u="none">
                <a:solidFill>
                  <a:srgbClr val="CD0E1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" name="Shape 10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0" y="0"/>
              <a:ext cx="13175281" cy="5968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Shape 107"/>
          <p:cNvGrpSpPr/>
          <p:nvPr/>
        </p:nvGrpSpPr>
        <p:grpSpPr>
          <a:xfrm>
            <a:off x="-93662" y="887412"/>
            <a:ext cx="13098469" cy="622051"/>
            <a:chOff x="0" y="0"/>
            <a:chExt cx="13100050" cy="622051"/>
          </a:xfrm>
        </p:grpSpPr>
        <p:sp>
          <p:nvSpPr>
            <p:cNvPr id="108" name="Shape 108"/>
            <p:cNvSpPr/>
            <p:nvPr/>
          </p:nvSpPr>
          <p:spPr>
            <a:xfrm flipH="1">
              <a:off x="38100" y="38100"/>
              <a:ext cx="13061950" cy="51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7111" y="24450"/>
                    <a:pt x="14266" y="38922"/>
                    <a:pt x="21438" y="43355"/>
                  </a:cubicBezTo>
                  <a:cubicBezTo>
                    <a:pt x="29627" y="48422"/>
                    <a:pt x="37816" y="40383"/>
                    <a:pt x="45994" y="36650"/>
                  </a:cubicBezTo>
                  <a:cubicBezTo>
                    <a:pt x="70688" y="25372"/>
                    <a:pt x="95405" y="53150"/>
                    <a:pt x="120000" y="120000"/>
                  </a:cubicBezTo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0" i="0" u="none">
                <a:solidFill>
                  <a:srgbClr val="CD0E1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9" name="Shape 10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0" y="0"/>
              <a:ext cx="13062907" cy="622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" name="Shape 11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31812" y="115887"/>
            <a:ext cx="6131782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9688512" y="388937"/>
            <a:ext cx="2667000" cy="419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-1397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0E1F"/>
              </a:buClr>
              <a:buSzPct val="100000"/>
              <a:buFont typeface="Arial"/>
              <a:buNone/>
            </a:pPr>
            <a:r>
              <a:rPr lang="en-US" sz="2200" b="0" i="0" u="none">
                <a:solidFill>
                  <a:srgbClr val="CD0E1F"/>
                </a:solidFill>
                <a:latin typeface="Arial"/>
                <a:ea typeface="Arial"/>
                <a:cs typeface="Arial"/>
                <a:sym typeface="Arial"/>
              </a:rPr>
              <a:t>2015-2016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365250" y="-41275"/>
            <a:ext cx="15640888" cy="9811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 flipH="1">
            <a:off x="-163512" y="-6350"/>
            <a:ext cx="13258800" cy="1631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120000" y="0"/>
                </a:lnTo>
                <a:lnTo>
                  <a:pt x="0" y="0"/>
                </a:lnTo>
                <a:lnTo>
                  <a:pt x="0" y="75077"/>
                </a:lnTo>
                <a:cubicBezTo>
                  <a:pt x="7005" y="82800"/>
                  <a:pt x="14055" y="87372"/>
                  <a:pt x="21116" y="88772"/>
                </a:cubicBezTo>
                <a:cubicBezTo>
                  <a:pt x="29188" y="90372"/>
                  <a:pt x="37255" y="87833"/>
                  <a:pt x="45311" y="86655"/>
                </a:cubicBezTo>
                <a:cubicBezTo>
                  <a:pt x="69638" y="83094"/>
                  <a:pt x="93988" y="91866"/>
                  <a:pt x="118216" y="112983"/>
                </a:cubicBezTo>
                <a:lnTo>
                  <a:pt x="120000" y="120000"/>
                </a:lnTo>
                <a:close/>
                <a:moveTo>
                  <a:pt x="120000" y="120000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CD0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68287" y="-31750"/>
            <a:ext cx="6583633" cy="11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0" b="0" i="0" u="none" strike="noStrike" cap="non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21034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41300" marR="0" lvl="0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3400" marR="0" lvl="1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76300" marR="0" lvl="2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9200" marR="0" lvl="3" indent="-107950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08125" marR="0" lvl="4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65325" marR="0" lvl="5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22525" marR="0" lvl="6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79725" marR="0" lvl="7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36925" marR="0" lvl="8" indent="-53975" algn="l" rtl="0">
              <a:spcBef>
                <a:spcPts val="3200"/>
              </a:spcBef>
              <a:spcAft>
                <a:spcPts val="0"/>
              </a:spcAft>
              <a:buClr>
                <a:srgbClr val="CD0E1F"/>
              </a:buClr>
              <a:buSzPct val="75000"/>
              <a:buFont typeface="Arial"/>
              <a:buChar char="•"/>
              <a:defRPr sz="2800" b="0" i="0" u="none" strike="noStrike" cap="none">
                <a:solidFill>
                  <a:srgbClr val="19181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366375" y="-31750"/>
            <a:ext cx="1141552" cy="11220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Shape 155"/>
          <p:cNvGrpSpPr/>
          <p:nvPr/>
        </p:nvGrpSpPr>
        <p:grpSpPr>
          <a:xfrm>
            <a:off x="-122237" y="901700"/>
            <a:ext cx="13346115" cy="647441"/>
            <a:chOff x="0" y="0"/>
            <a:chExt cx="13347700" cy="647441"/>
          </a:xfrm>
        </p:grpSpPr>
        <p:sp>
          <p:nvSpPr>
            <p:cNvPr id="156" name="Shape 156"/>
            <p:cNvSpPr/>
            <p:nvPr/>
          </p:nvSpPr>
          <p:spPr>
            <a:xfrm flipH="1">
              <a:off x="63500" y="50800"/>
              <a:ext cx="13284200" cy="5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7111" y="24450"/>
                    <a:pt x="14266" y="38922"/>
                    <a:pt x="21438" y="43355"/>
                  </a:cubicBezTo>
                  <a:cubicBezTo>
                    <a:pt x="29627" y="48422"/>
                    <a:pt x="37816" y="40383"/>
                    <a:pt x="45994" y="36650"/>
                  </a:cubicBezTo>
                  <a:cubicBezTo>
                    <a:pt x="70688" y="25372"/>
                    <a:pt x="95405" y="53150"/>
                    <a:pt x="120000" y="120000"/>
                  </a:cubicBezTo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0" i="0" u="none">
                <a:solidFill>
                  <a:srgbClr val="CD0E1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7" name="Shape 15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0" y="0"/>
              <a:ext cx="13260431" cy="6474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Shape 158"/>
          <p:cNvGrpSpPr/>
          <p:nvPr/>
        </p:nvGrpSpPr>
        <p:grpSpPr>
          <a:xfrm>
            <a:off x="-55562" y="849312"/>
            <a:ext cx="13098469" cy="635000"/>
            <a:chOff x="0" y="0"/>
            <a:chExt cx="13100050" cy="635000"/>
          </a:xfrm>
        </p:grpSpPr>
        <p:sp>
          <p:nvSpPr>
            <p:cNvPr id="159" name="Shape 159"/>
            <p:cNvSpPr/>
            <p:nvPr/>
          </p:nvSpPr>
          <p:spPr>
            <a:xfrm flipH="1">
              <a:off x="38100" y="76200"/>
              <a:ext cx="13061950" cy="51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7111" y="24450"/>
                    <a:pt x="14266" y="38922"/>
                    <a:pt x="21438" y="43355"/>
                  </a:cubicBezTo>
                  <a:cubicBezTo>
                    <a:pt x="29627" y="48422"/>
                    <a:pt x="37816" y="40383"/>
                    <a:pt x="45994" y="36650"/>
                  </a:cubicBezTo>
                  <a:cubicBezTo>
                    <a:pt x="70688" y="25372"/>
                    <a:pt x="95405" y="53150"/>
                    <a:pt x="120000" y="120000"/>
                  </a:cubicBezTo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0" i="0" u="none">
                <a:solidFill>
                  <a:srgbClr val="CD0E1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0" name="Shape 160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0" y="0"/>
              <a:ext cx="13062907" cy="635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 descr="/Users/jorgepereragonzalez/Desktop/Inter/Jornadas Planeación Inter/Juntas Técnicas 2016-2017/Presentación/Junta 28oct2016.ppt_media/Inter Intro Motion FCPX.2-1.mov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9225" y="496887"/>
            <a:ext cx="12677140" cy="71810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ctrTitle"/>
          </p:nvPr>
        </p:nvSpPr>
        <p:spPr>
          <a:xfrm>
            <a:off x="1030287" y="2573337"/>
            <a:ext cx="11055350" cy="2089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0" bIns="45700" anchor="b" anchorCtr="0">
            <a:noAutofit/>
          </a:bodyPr>
          <a:lstStyle/>
          <a:p>
            <a:pPr marL="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Equipo 5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ubTitle" idx="1"/>
          </p:nvPr>
        </p:nvSpPr>
        <p:spPr>
          <a:xfrm>
            <a:off x="2006600" y="5068887"/>
            <a:ext cx="9102725" cy="8620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0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818"/>
              </a:buClr>
              <a:buSzPct val="66666"/>
              <a:buFont typeface="Arial"/>
              <a:buNone/>
            </a:pPr>
            <a:r>
              <a:rPr lang="en-US" b="1" u="sng">
                <a:solidFill>
                  <a:srgbClr val="0000FF"/>
                </a:solidFill>
              </a:rPr>
              <a:t>Grandes científicos mexicanos del S. XIX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-3983037" y="3203575"/>
            <a:ext cx="184150" cy="403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CD0E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2020875" y="6362700"/>
            <a:ext cx="9102600" cy="127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0" bIns="45700" anchor="t" anchorCtr="0">
            <a:noAutofit/>
          </a:bodyPr>
          <a:lstStyle/>
          <a:p>
            <a:pPr marL="0" marR="0" lvl="0" indent="-203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 Light"/>
              <a:buNone/>
            </a:pPr>
            <a:r>
              <a:rPr lang="en-US" sz="32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Ciclo de implementación 2018 - 2019 </a:t>
            </a:r>
          </a:p>
          <a:p>
            <a:pPr marL="0" marR="0" lvl="0" indent="-203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 Light"/>
              <a:buNone/>
            </a:pPr>
            <a:r>
              <a:rPr lang="en-US" sz="3200">
                <a:latin typeface="Helvetica Neue Light"/>
                <a:ea typeface="Helvetica Neue Light"/>
                <a:cs typeface="Helvetica Neue Light"/>
                <a:sym typeface="Helvetica Neue Light"/>
              </a:rPr>
              <a:t>(14 al 18 de enero de 2019</a:t>
            </a:r>
            <a:r>
              <a:rPr lang="en-US" sz="3200" b="0" i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669925" y="1060450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ct val="100000"/>
              <a:buFont typeface="Avenir"/>
              <a:buNone/>
            </a:pPr>
            <a:r>
              <a:rPr lang="en-US" sz="8000" b="0" i="0" u="none" strike="noStrike" cap="none">
                <a:solidFill>
                  <a:srgbClr val="323232"/>
                </a:solidFill>
                <a:latin typeface="Avenir"/>
                <a:ea typeface="Avenir"/>
                <a:cs typeface="Avenir"/>
                <a:sym typeface="Avenir"/>
              </a:rPr>
              <a:t>Integrantes</a:t>
            </a:r>
          </a:p>
        </p:txBody>
      </p:sp>
      <p:graphicFrame>
        <p:nvGraphicFramePr>
          <p:cNvPr id="248" name="Shape 248"/>
          <p:cNvGraphicFramePr/>
          <p:nvPr/>
        </p:nvGraphicFramePr>
        <p:xfrm>
          <a:off x="0" y="3581400"/>
          <a:ext cx="13004775" cy="1847825"/>
        </p:xfrm>
        <a:graphic>
          <a:graphicData uri="http://schemas.openxmlformats.org/drawingml/2006/table">
            <a:tbl>
              <a:tblPr>
                <a:noFill/>
                <a:tableStyleId>{C8755A47-C5DB-4108-8D2A-1F85D2B83DD1}</a:tableStyleId>
              </a:tblPr>
              <a:tblGrid>
                <a:gridCol w="433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75"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Nombres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Grado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Asignatura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José Manuel Audelo Valona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5º año de Preparatoria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Biología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960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Jorge Maldonado Montiel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5º año de Preparatoria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Historia de México II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960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669925" y="1060450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ct val="100000"/>
              <a:buFont typeface="Avenir"/>
              <a:buNone/>
            </a:pPr>
            <a:r>
              <a:rPr lang="en-US" sz="8000" b="0" i="0" u="none" strike="noStrike" cap="none">
                <a:solidFill>
                  <a:srgbClr val="323232"/>
                </a:solidFill>
                <a:latin typeface="Avenir"/>
                <a:ea typeface="Avenir"/>
                <a:cs typeface="Avenir"/>
                <a:sym typeface="Avenir"/>
              </a:rPr>
              <a:t>Índice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50875" y="3148012"/>
            <a:ext cx="11703050" cy="525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413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Productos generados en la primera sesión de trabajo. </a:t>
            </a:r>
          </a:p>
          <a:p>
            <a:pPr marL="584200" marR="0" lvl="1" indent="-2413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Producto 1. C.A.I.A.C. Conclusiones Generales.</a:t>
            </a:r>
          </a:p>
          <a:p>
            <a:pPr marL="584200" marR="0" lvl="1" indent="-2413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Producto 2. Organizador gráfico que muestre los contenidos y conceptos de todas las asignaturas involucradas  en el proyecto y su interrelación</a:t>
            </a:r>
          </a:p>
          <a:p>
            <a:pPr marL="584200" marR="0" lvl="1" indent="-2413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191818"/>
              </a:buClr>
              <a:buSzPct val="75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Producto 3. Fotografías de la sesión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63" y="1744900"/>
            <a:ext cx="12272275" cy="66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275" y="1718350"/>
            <a:ext cx="12170001" cy="57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87" y="1830200"/>
            <a:ext cx="12398824" cy="57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50" y="2058100"/>
            <a:ext cx="12567426" cy="234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3914850" y="939575"/>
            <a:ext cx="4474200" cy="67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/>
              <a:t>Organizador Gráfico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38" y="1610675"/>
            <a:ext cx="11793526" cy="771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669752" y="1060376"/>
            <a:ext cx="11703000" cy="16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Fotografías de la sesión</a:t>
            </a:r>
          </a:p>
        </p:txBody>
      </p:sp>
      <p:pic>
        <p:nvPicPr>
          <p:cNvPr id="286" name="Shape 286" descr="Copia de IMG-517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0675" y="2564875"/>
            <a:ext cx="4854426" cy="3640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 descr="IMG-516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3800" y="2564879"/>
            <a:ext cx="4531251" cy="339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 descr="IMG-517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6950" y="5064281"/>
            <a:ext cx="4647327" cy="3485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CD0E1F"/>
      </a:dk1>
      <a:lt1>
        <a:srgbClr val="FFFEFE"/>
      </a:lt1>
      <a:dk2>
        <a:srgbClr val="000000"/>
      </a:dk2>
      <a:lt2>
        <a:srgbClr val="000000"/>
      </a:lt2>
      <a:accent1>
        <a:srgbClr val="FFFEFE"/>
      </a:accent1>
      <a:accent2>
        <a:srgbClr val="333399"/>
      </a:accent2>
      <a:accent3>
        <a:srgbClr val="FFFEFE"/>
      </a:accent3>
      <a:accent4>
        <a:srgbClr val="AF0A19"/>
      </a:accent4>
      <a:accent5>
        <a:srgbClr val="FFFEFE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go &amp; Title copia 1">
  <a:themeElements>
    <a:clrScheme name="">
      <a:dk1>
        <a:srgbClr val="303944"/>
      </a:dk1>
      <a:lt1>
        <a:srgbClr val="FFFEFE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EFE"/>
      </a:accent3>
      <a:accent4>
        <a:srgbClr val="272F39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ogo &amp; Title copia">
  <a:themeElements>
    <a:clrScheme name="">
      <a:dk1>
        <a:srgbClr val="303944"/>
      </a:dk1>
      <a:lt1>
        <a:srgbClr val="FFFEFE"/>
      </a:lt1>
      <a:dk2>
        <a:srgbClr val="000000"/>
      </a:dk2>
      <a:lt2>
        <a:srgbClr val="808080"/>
      </a:lt2>
      <a:accent1>
        <a:srgbClr val="0C64AC"/>
      </a:accent1>
      <a:accent2>
        <a:srgbClr val="333399"/>
      </a:accent2>
      <a:accent3>
        <a:srgbClr val="FFFEFE"/>
      </a:accent3>
      <a:accent4>
        <a:srgbClr val="272F39"/>
      </a:accent4>
      <a:accent5>
        <a:srgbClr val="AAB8D2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&amp; Subtitle">
  <a:themeElements>
    <a:clrScheme name="">
      <a:dk1>
        <a:srgbClr val="CD0E1F"/>
      </a:dk1>
      <a:lt1>
        <a:srgbClr val="FFFEFE"/>
      </a:lt1>
      <a:dk2>
        <a:srgbClr val="000000"/>
      </a:dk2>
      <a:lt2>
        <a:srgbClr val="000000"/>
      </a:lt2>
      <a:accent1>
        <a:srgbClr val="FFFEFE"/>
      </a:accent1>
      <a:accent2>
        <a:srgbClr val="333399"/>
      </a:accent2>
      <a:accent3>
        <a:srgbClr val="FFFEFE"/>
      </a:accent3>
      <a:accent4>
        <a:srgbClr val="AF0A19"/>
      </a:accent4>
      <a:accent5>
        <a:srgbClr val="FFFEFE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ogo Inter mov">
  <a:themeElements>
    <a:clrScheme name="">
      <a:dk1>
        <a:srgbClr val="CD0E1F"/>
      </a:dk1>
      <a:lt1>
        <a:srgbClr val="FFFEFE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EFE"/>
      </a:accent3>
      <a:accent4>
        <a:srgbClr val="AF0A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Personalizado</PresentationFormat>
  <Paragraphs>21</Paragraphs>
  <Slides>9</Slides>
  <Notes>9</Notes>
  <HiddenSlides>3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Helvetica Neue</vt:lpstr>
      <vt:lpstr>Avenir</vt:lpstr>
      <vt:lpstr>Helvetica Neue Light</vt:lpstr>
      <vt:lpstr>Arial</vt:lpstr>
      <vt:lpstr>Blank</vt:lpstr>
      <vt:lpstr>Logo &amp; Title copia 1</vt:lpstr>
      <vt:lpstr>Logo &amp; Title copia</vt:lpstr>
      <vt:lpstr>Title &amp; Subtitle</vt:lpstr>
      <vt:lpstr>Logo Inter mov</vt:lpstr>
      <vt:lpstr>Equipo 5</vt:lpstr>
      <vt:lpstr>Integrantes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Fotografías de la sesión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 5</dc:title>
  <dc:creator>Jose Manuel Audelo Valona</dc:creator>
  <cp:lastModifiedBy>Jose Manuel Audelo Valona</cp:lastModifiedBy>
  <cp:revision>1</cp:revision>
  <dcterms:modified xsi:type="dcterms:W3CDTF">2017-10-30T20:05:23Z</dcterms:modified>
</cp:coreProperties>
</file>