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 id="2147483703" r:id="rId2"/>
  </p:sldMasterIdLst>
  <p:notesMasterIdLst>
    <p:notesMasterId r:id="rId93"/>
  </p:notesMasterIdLst>
  <p:sldIdLst>
    <p:sldId id="331" r:id="rId3"/>
    <p:sldId id="279" r:id="rId4"/>
    <p:sldId id="346" r:id="rId5"/>
    <p:sldId id="309" r:id="rId6"/>
    <p:sldId id="306" r:id="rId7"/>
    <p:sldId id="307" r:id="rId8"/>
    <p:sldId id="498" r:id="rId9"/>
    <p:sldId id="297" r:id="rId10"/>
    <p:sldId id="301" r:id="rId11"/>
    <p:sldId id="314" r:id="rId12"/>
    <p:sldId id="302" r:id="rId13"/>
    <p:sldId id="304" r:id="rId14"/>
    <p:sldId id="308" r:id="rId15"/>
    <p:sldId id="399" r:id="rId16"/>
    <p:sldId id="401" r:id="rId17"/>
    <p:sldId id="405" r:id="rId18"/>
    <p:sldId id="400" r:id="rId19"/>
    <p:sldId id="402" r:id="rId20"/>
    <p:sldId id="403" r:id="rId21"/>
    <p:sldId id="404" r:id="rId22"/>
    <p:sldId id="413" r:id="rId23"/>
    <p:sldId id="418" r:id="rId24"/>
    <p:sldId id="415" r:id="rId25"/>
    <p:sldId id="414" r:id="rId26"/>
    <p:sldId id="419" r:id="rId27"/>
    <p:sldId id="417" r:id="rId28"/>
    <p:sldId id="434" r:id="rId29"/>
    <p:sldId id="429" r:id="rId30"/>
    <p:sldId id="430" r:id="rId31"/>
    <p:sldId id="435" r:id="rId32"/>
    <p:sldId id="431" r:id="rId33"/>
    <p:sldId id="432" r:id="rId34"/>
    <p:sldId id="437" r:id="rId35"/>
    <p:sldId id="469" r:id="rId36"/>
    <p:sldId id="421" r:id="rId37"/>
    <p:sldId id="428" r:id="rId38"/>
    <p:sldId id="420" r:id="rId39"/>
    <p:sldId id="422" r:id="rId40"/>
    <p:sldId id="433" r:id="rId41"/>
    <p:sldId id="423" r:id="rId42"/>
    <p:sldId id="450" r:id="rId43"/>
    <p:sldId id="451" r:id="rId44"/>
    <p:sldId id="452" r:id="rId45"/>
    <p:sldId id="453" r:id="rId46"/>
    <p:sldId id="455" r:id="rId47"/>
    <p:sldId id="456" r:id="rId48"/>
    <p:sldId id="457" r:id="rId49"/>
    <p:sldId id="458" r:id="rId50"/>
    <p:sldId id="470" r:id="rId51"/>
    <p:sldId id="439" r:id="rId52"/>
    <p:sldId id="440" r:id="rId53"/>
    <p:sldId id="441" r:id="rId54"/>
    <p:sldId id="427" r:id="rId55"/>
    <p:sldId id="438" r:id="rId56"/>
    <p:sldId id="442" r:id="rId57"/>
    <p:sldId id="471" r:id="rId58"/>
    <p:sldId id="472" r:id="rId59"/>
    <p:sldId id="473" r:id="rId60"/>
    <p:sldId id="474" r:id="rId61"/>
    <p:sldId id="475" r:id="rId62"/>
    <p:sldId id="476" r:id="rId63"/>
    <p:sldId id="477" r:id="rId64"/>
    <p:sldId id="482" r:id="rId65"/>
    <p:sldId id="483" r:id="rId66"/>
    <p:sldId id="484" r:id="rId67"/>
    <p:sldId id="485" r:id="rId68"/>
    <p:sldId id="486" r:id="rId69"/>
    <p:sldId id="487" r:id="rId70"/>
    <p:sldId id="497" r:id="rId71"/>
    <p:sldId id="459" r:id="rId72"/>
    <p:sldId id="460" r:id="rId73"/>
    <p:sldId id="468" r:id="rId74"/>
    <p:sldId id="478" r:id="rId75"/>
    <p:sldId id="481" r:id="rId76"/>
    <p:sldId id="488" r:id="rId77"/>
    <p:sldId id="347" r:id="rId78"/>
    <p:sldId id="262" r:id="rId79"/>
    <p:sldId id="348" r:id="rId80"/>
    <p:sldId id="350" r:id="rId81"/>
    <p:sldId id="349" r:id="rId82"/>
    <p:sldId id="351" r:id="rId83"/>
    <p:sldId id="407" r:id="rId84"/>
    <p:sldId id="489" r:id="rId85"/>
    <p:sldId id="490" r:id="rId86"/>
    <p:sldId id="494" r:id="rId87"/>
    <p:sldId id="495" r:id="rId88"/>
    <p:sldId id="496" r:id="rId89"/>
    <p:sldId id="311" r:id="rId90"/>
    <p:sldId id="491" r:id="rId91"/>
    <p:sldId id="492" r:id="rId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06D019"/>
    <a:srgbClr val="BEE395"/>
    <a:srgbClr val="58043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86410" autoAdjust="0"/>
  </p:normalViewPr>
  <p:slideViewPr>
    <p:cSldViewPr snapToGrid="0" snapToObjects="1">
      <p:cViewPr varScale="1">
        <p:scale>
          <a:sx n="72" d="100"/>
          <a:sy n="72" d="100"/>
        </p:scale>
        <p:origin x="516" y="78"/>
      </p:cViewPr>
      <p:guideLst>
        <p:guide orient="horz" pos="2160"/>
        <p:guide pos="2880"/>
      </p:guideLst>
    </p:cSldViewPr>
  </p:slideViewPr>
  <p:outlineViewPr>
    <p:cViewPr>
      <p:scale>
        <a:sx n="33" d="100"/>
        <a:sy n="33" d="100"/>
      </p:scale>
      <p:origin x="0" y="-19452"/>
    </p:cViewPr>
  </p:outlineViewPr>
  <p:notesTextViewPr>
    <p:cViewPr>
      <p:scale>
        <a:sx n="100" d="100"/>
        <a:sy n="100" d="100"/>
      </p:scale>
      <p:origin x="0" y="0"/>
    </p:cViewPr>
  </p:notesTextViewPr>
  <p:sorterViewPr>
    <p:cViewPr varScale="1">
      <p:scale>
        <a:sx n="100" d="100"/>
        <a:sy n="100" d="100"/>
      </p:scale>
      <p:origin x="0" y="1692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4FF33A-DB68-4DA1-A949-B9116F00B67C}"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s-MX"/>
        </a:p>
      </dgm:t>
    </dgm:pt>
    <dgm:pt modelId="{43DD6AD5-8B0D-44A2-8B5C-36E6CE1F53D3}">
      <dgm:prSet phldrT="[Texto]" custT="1"/>
      <dgm:spPr/>
      <dgm:t>
        <a:bodyPr/>
        <a:lstStyle/>
        <a:p>
          <a:r>
            <a:rPr lang="es-MX" sz="2000" b="1" dirty="0">
              <a:solidFill>
                <a:schemeClr val="tx1"/>
              </a:solidFill>
            </a:rPr>
            <a:t>Plantel de adscripción</a:t>
          </a:r>
        </a:p>
        <a:p>
          <a:r>
            <a:rPr lang="es-MX" sz="3200" dirty="0"/>
            <a:t>Colegio </a:t>
          </a:r>
          <a:r>
            <a:rPr lang="es-MX" sz="2800" dirty="0"/>
            <a:t>Guadalupe S.C.</a:t>
          </a:r>
        </a:p>
      </dgm:t>
    </dgm:pt>
    <dgm:pt modelId="{3032D039-BC36-4F0B-81D5-2C327E917F5A}" type="parTrans" cxnId="{6789F64C-475A-459E-8939-2D550F6B911D}">
      <dgm:prSet/>
      <dgm:spPr/>
      <dgm:t>
        <a:bodyPr/>
        <a:lstStyle/>
        <a:p>
          <a:endParaRPr lang="es-MX"/>
        </a:p>
      </dgm:t>
    </dgm:pt>
    <dgm:pt modelId="{FE5E5F90-B4CB-47D0-B9F0-93833D54760B}" type="sibTrans" cxnId="{6789F64C-475A-459E-8939-2D550F6B911D}">
      <dgm:prSet/>
      <dgm:spPr/>
      <dgm:t>
        <a:bodyPr/>
        <a:lstStyle/>
        <a:p>
          <a:endParaRPr lang="es-MX"/>
        </a:p>
      </dgm:t>
    </dgm:pt>
    <dgm:pt modelId="{BD3C92A2-81D4-4E82-A135-BE85F2D57BB5}">
      <dgm:prSet phldrT="[Texto]" custT="1"/>
      <dgm:spPr/>
      <dgm:t>
        <a:bodyPr/>
        <a:lstStyle/>
        <a:p>
          <a:r>
            <a:rPr lang="es-MX" sz="2000" b="1" dirty="0">
              <a:solidFill>
                <a:schemeClr val="tx1"/>
              </a:solidFill>
            </a:rPr>
            <a:t>Asignaturas cuarto grado prepa UNAM:</a:t>
          </a:r>
        </a:p>
        <a:p>
          <a:r>
            <a:rPr lang="es-MX" sz="3300" dirty="0"/>
            <a:t>Geografía</a:t>
          </a:r>
        </a:p>
        <a:p>
          <a:r>
            <a:rPr lang="es-MX" sz="3300" dirty="0"/>
            <a:t>Lógica</a:t>
          </a:r>
        </a:p>
        <a:p>
          <a:r>
            <a:rPr lang="es-MX" sz="3300" dirty="0"/>
            <a:t>Matemáticas</a:t>
          </a:r>
        </a:p>
      </dgm:t>
    </dgm:pt>
    <dgm:pt modelId="{BCD82DBF-2390-4D08-BA42-ECC2A98AE61E}" type="parTrans" cxnId="{0AA60B3B-DE81-4C1D-8EB2-3349748059FF}">
      <dgm:prSet/>
      <dgm:spPr/>
      <dgm:t>
        <a:bodyPr/>
        <a:lstStyle/>
        <a:p>
          <a:endParaRPr lang="es-MX"/>
        </a:p>
      </dgm:t>
    </dgm:pt>
    <dgm:pt modelId="{14A1B048-38C6-4DC8-AA3F-1B6405C7AB23}" type="sibTrans" cxnId="{0AA60B3B-DE81-4C1D-8EB2-3349748059FF}">
      <dgm:prSet/>
      <dgm:spPr/>
      <dgm:t>
        <a:bodyPr/>
        <a:lstStyle/>
        <a:p>
          <a:endParaRPr lang="es-MX"/>
        </a:p>
      </dgm:t>
    </dgm:pt>
    <dgm:pt modelId="{C5ABC809-DE3C-4C15-809D-A1EE03C00D5D}">
      <dgm:prSet phldrT="[Texto]" custT="1"/>
      <dgm:spPr/>
      <dgm:t>
        <a:bodyPr/>
        <a:lstStyle/>
        <a:p>
          <a:r>
            <a:rPr lang="es-MX" sz="2000" b="0" dirty="0">
              <a:solidFill>
                <a:schemeClr val="tx1"/>
              </a:solidFill>
            </a:rPr>
            <a:t>Tiempo aproximado:</a:t>
          </a:r>
        </a:p>
        <a:p>
          <a:r>
            <a:rPr lang="es-MX" sz="2000" dirty="0"/>
            <a:t>50 minutos</a:t>
          </a:r>
        </a:p>
        <a:p>
          <a:r>
            <a:rPr lang="es-MX" sz="2000" b="1" dirty="0">
              <a:solidFill>
                <a:schemeClr val="tx1"/>
              </a:solidFill>
            </a:rPr>
            <a:t>Recursos:</a:t>
          </a:r>
        </a:p>
        <a:p>
          <a:r>
            <a:rPr lang="es-MX" sz="2000" dirty="0"/>
            <a:t>Micrositio CONEXIONES</a:t>
          </a:r>
        </a:p>
        <a:p>
          <a:r>
            <a:rPr lang="es-MX" sz="2000" dirty="0"/>
            <a:t>90 encuestas y/o examen diagnóstico</a:t>
          </a:r>
        </a:p>
      </dgm:t>
    </dgm:pt>
    <dgm:pt modelId="{0E0D6D3A-F264-4821-B441-CD0676810A79}" type="parTrans" cxnId="{D822748F-34DD-4030-85D8-C3047557625E}">
      <dgm:prSet/>
      <dgm:spPr/>
      <dgm:t>
        <a:bodyPr/>
        <a:lstStyle/>
        <a:p>
          <a:endParaRPr lang="es-MX"/>
        </a:p>
      </dgm:t>
    </dgm:pt>
    <dgm:pt modelId="{D27F9243-7335-4C66-972D-DE73CE5DF936}" type="sibTrans" cxnId="{D822748F-34DD-4030-85D8-C3047557625E}">
      <dgm:prSet/>
      <dgm:spPr/>
      <dgm:t>
        <a:bodyPr/>
        <a:lstStyle/>
        <a:p>
          <a:endParaRPr lang="es-MX"/>
        </a:p>
      </dgm:t>
    </dgm:pt>
    <dgm:pt modelId="{387E2F0A-456F-4CF3-B20B-DA674C005698}" type="pres">
      <dgm:prSet presAssocID="{844FF33A-DB68-4DA1-A949-B9116F00B67C}" presName="Name0" presStyleCnt="0">
        <dgm:presLayoutVars>
          <dgm:dir/>
          <dgm:resizeHandles val="exact"/>
        </dgm:presLayoutVars>
      </dgm:prSet>
      <dgm:spPr/>
    </dgm:pt>
    <dgm:pt modelId="{FB722722-4869-4620-B797-FFC09C27A50C}" type="pres">
      <dgm:prSet presAssocID="{43DD6AD5-8B0D-44A2-8B5C-36E6CE1F53D3}" presName="node" presStyleLbl="node1" presStyleIdx="0" presStyleCnt="3">
        <dgm:presLayoutVars>
          <dgm:bulletEnabled val="1"/>
        </dgm:presLayoutVars>
      </dgm:prSet>
      <dgm:spPr/>
    </dgm:pt>
    <dgm:pt modelId="{935ACF82-10F6-409C-89B2-20F18230A6F1}" type="pres">
      <dgm:prSet presAssocID="{FE5E5F90-B4CB-47D0-B9F0-93833D54760B}" presName="sibTrans" presStyleCnt="0"/>
      <dgm:spPr/>
    </dgm:pt>
    <dgm:pt modelId="{96D4D584-6F2D-4ECE-9CEA-78B7817F76E9}" type="pres">
      <dgm:prSet presAssocID="{BD3C92A2-81D4-4E82-A135-BE85F2D57BB5}" presName="node" presStyleLbl="node1" presStyleIdx="1" presStyleCnt="3">
        <dgm:presLayoutVars>
          <dgm:bulletEnabled val="1"/>
        </dgm:presLayoutVars>
      </dgm:prSet>
      <dgm:spPr/>
    </dgm:pt>
    <dgm:pt modelId="{956F6546-AD45-4E1C-A771-2235045B97BC}" type="pres">
      <dgm:prSet presAssocID="{14A1B048-38C6-4DC8-AA3F-1B6405C7AB23}" presName="sibTrans" presStyleCnt="0"/>
      <dgm:spPr/>
    </dgm:pt>
    <dgm:pt modelId="{0E397491-65B5-49EA-B01C-885D810364DC}" type="pres">
      <dgm:prSet presAssocID="{C5ABC809-DE3C-4C15-809D-A1EE03C00D5D}" presName="node" presStyleLbl="node1" presStyleIdx="2" presStyleCnt="3">
        <dgm:presLayoutVars>
          <dgm:bulletEnabled val="1"/>
        </dgm:presLayoutVars>
      </dgm:prSet>
      <dgm:spPr/>
    </dgm:pt>
  </dgm:ptLst>
  <dgm:cxnLst>
    <dgm:cxn modelId="{0AA60B3B-DE81-4C1D-8EB2-3349748059FF}" srcId="{844FF33A-DB68-4DA1-A949-B9116F00B67C}" destId="{BD3C92A2-81D4-4E82-A135-BE85F2D57BB5}" srcOrd="1" destOrd="0" parTransId="{BCD82DBF-2390-4D08-BA42-ECC2A98AE61E}" sibTransId="{14A1B048-38C6-4DC8-AA3F-1B6405C7AB23}"/>
    <dgm:cxn modelId="{5D20F53B-6C26-49AE-A2E5-C7897A62B7D6}" type="presOf" srcId="{43DD6AD5-8B0D-44A2-8B5C-36E6CE1F53D3}" destId="{FB722722-4869-4620-B797-FFC09C27A50C}" srcOrd="0" destOrd="0" presId="urn:microsoft.com/office/officeart/2005/8/layout/hList6"/>
    <dgm:cxn modelId="{6789F64C-475A-459E-8939-2D550F6B911D}" srcId="{844FF33A-DB68-4DA1-A949-B9116F00B67C}" destId="{43DD6AD5-8B0D-44A2-8B5C-36E6CE1F53D3}" srcOrd="0" destOrd="0" parTransId="{3032D039-BC36-4F0B-81D5-2C327E917F5A}" sibTransId="{FE5E5F90-B4CB-47D0-B9F0-93833D54760B}"/>
    <dgm:cxn modelId="{54224654-6EC8-4EAA-80EC-9F248DBF42C8}" type="presOf" srcId="{C5ABC809-DE3C-4C15-809D-A1EE03C00D5D}" destId="{0E397491-65B5-49EA-B01C-885D810364DC}" srcOrd="0" destOrd="0" presId="urn:microsoft.com/office/officeart/2005/8/layout/hList6"/>
    <dgm:cxn modelId="{D822748F-34DD-4030-85D8-C3047557625E}" srcId="{844FF33A-DB68-4DA1-A949-B9116F00B67C}" destId="{C5ABC809-DE3C-4C15-809D-A1EE03C00D5D}" srcOrd="2" destOrd="0" parTransId="{0E0D6D3A-F264-4821-B441-CD0676810A79}" sibTransId="{D27F9243-7335-4C66-972D-DE73CE5DF936}"/>
    <dgm:cxn modelId="{5B258FAF-842C-48D4-9529-2E5CFA2B15AE}" type="presOf" srcId="{BD3C92A2-81D4-4E82-A135-BE85F2D57BB5}" destId="{96D4D584-6F2D-4ECE-9CEA-78B7817F76E9}" srcOrd="0" destOrd="0" presId="urn:microsoft.com/office/officeart/2005/8/layout/hList6"/>
    <dgm:cxn modelId="{9BBC97C2-3F15-487E-8B99-581C2CF13B00}" type="presOf" srcId="{844FF33A-DB68-4DA1-A949-B9116F00B67C}" destId="{387E2F0A-456F-4CF3-B20B-DA674C005698}" srcOrd="0" destOrd="0" presId="urn:microsoft.com/office/officeart/2005/8/layout/hList6"/>
    <dgm:cxn modelId="{13CC7713-39D7-4C6D-B93B-9108891B57DF}" type="presParOf" srcId="{387E2F0A-456F-4CF3-B20B-DA674C005698}" destId="{FB722722-4869-4620-B797-FFC09C27A50C}" srcOrd="0" destOrd="0" presId="urn:microsoft.com/office/officeart/2005/8/layout/hList6"/>
    <dgm:cxn modelId="{9643CA40-E2CF-42EA-BDD6-1E67318E3A28}" type="presParOf" srcId="{387E2F0A-456F-4CF3-B20B-DA674C005698}" destId="{935ACF82-10F6-409C-89B2-20F18230A6F1}" srcOrd="1" destOrd="0" presId="urn:microsoft.com/office/officeart/2005/8/layout/hList6"/>
    <dgm:cxn modelId="{49B5813D-8928-41D4-A307-BA737AE4E1F3}" type="presParOf" srcId="{387E2F0A-456F-4CF3-B20B-DA674C005698}" destId="{96D4D584-6F2D-4ECE-9CEA-78B7817F76E9}" srcOrd="2" destOrd="0" presId="urn:microsoft.com/office/officeart/2005/8/layout/hList6"/>
    <dgm:cxn modelId="{F5BCB1D3-3A59-4433-8187-172D919A90AC}" type="presParOf" srcId="{387E2F0A-456F-4CF3-B20B-DA674C005698}" destId="{956F6546-AD45-4E1C-A771-2235045B97BC}" srcOrd="3" destOrd="0" presId="urn:microsoft.com/office/officeart/2005/8/layout/hList6"/>
    <dgm:cxn modelId="{998A0D32-6CA5-4940-86A9-DD27516F1173}" type="presParOf" srcId="{387E2F0A-456F-4CF3-B20B-DA674C005698}" destId="{0E397491-65B5-49EA-B01C-885D810364DC}"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071EE92-7BAE-415A-B8EC-2CA2A30BAC28}"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s-MX"/>
        </a:p>
      </dgm:t>
    </dgm:pt>
    <dgm:pt modelId="{C230D2B9-C3BF-41BB-A796-B18A681AD837}">
      <dgm:prSet phldrT="[Texto]"/>
      <dgm:spPr/>
      <dgm:t>
        <a:bodyPr/>
        <a:lstStyle/>
        <a:p>
          <a:r>
            <a:rPr lang="es-MX" dirty="0"/>
            <a:t>Apertura</a:t>
          </a:r>
        </a:p>
      </dgm:t>
    </dgm:pt>
    <dgm:pt modelId="{C133C503-02F0-4F20-8584-86E0C2C80B4C}" type="parTrans" cxnId="{6F02A914-9543-402C-8D3B-96AB4DE5E5FF}">
      <dgm:prSet/>
      <dgm:spPr/>
      <dgm:t>
        <a:bodyPr/>
        <a:lstStyle/>
        <a:p>
          <a:endParaRPr lang="es-MX"/>
        </a:p>
      </dgm:t>
    </dgm:pt>
    <dgm:pt modelId="{E79C25EB-63A8-42A8-9BCD-FC6E2AE2DCCC}" type="sibTrans" cxnId="{6F02A914-9543-402C-8D3B-96AB4DE5E5FF}">
      <dgm:prSet/>
      <dgm:spPr/>
      <dgm:t>
        <a:bodyPr/>
        <a:lstStyle/>
        <a:p>
          <a:endParaRPr lang="es-MX"/>
        </a:p>
      </dgm:t>
    </dgm:pt>
    <dgm:pt modelId="{E8D38CDD-3B3D-44BF-A0C1-D7AD47B9E915}">
      <dgm:prSet phldrT="[Texto]"/>
      <dgm:spPr/>
      <dgm:t>
        <a:bodyPr/>
        <a:lstStyle/>
        <a:p>
          <a:r>
            <a:rPr lang="es-MX" dirty="0"/>
            <a:t>El maestro de Geografía  da una breve introducción del 50 aniversario del 68 </a:t>
          </a:r>
        </a:p>
      </dgm:t>
    </dgm:pt>
    <dgm:pt modelId="{57A26FCB-CCD7-401C-9973-99A0ECFE112E}" type="parTrans" cxnId="{AA53112E-DD2F-4D65-9D83-FFBF1319AFDA}">
      <dgm:prSet/>
      <dgm:spPr/>
      <dgm:t>
        <a:bodyPr/>
        <a:lstStyle/>
        <a:p>
          <a:endParaRPr lang="es-MX"/>
        </a:p>
      </dgm:t>
    </dgm:pt>
    <dgm:pt modelId="{9167849E-3AC6-49E5-8384-0809543DD588}" type="sibTrans" cxnId="{AA53112E-DD2F-4D65-9D83-FFBF1319AFDA}">
      <dgm:prSet/>
      <dgm:spPr/>
      <dgm:t>
        <a:bodyPr/>
        <a:lstStyle/>
        <a:p>
          <a:endParaRPr lang="es-MX"/>
        </a:p>
      </dgm:t>
    </dgm:pt>
    <dgm:pt modelId="{6F65103A-A23E-4F0D-8248-21AF85E3496A}">
      <dgm:prSet phldrT="[Texto]"/>
      <dgm:spPr/>
      <dgm:t>
        <a:bodyPr/>
        <a:lstStyle/>
        <a:p>
          <a:r>
            <a:rPr lang="es-MX" dirty="0"/>
            <a:t>El maestro de Geografía modera la lluvia de ideas del video de un  </a:t>
          </a:r>
          <a:r>
            <a:rPr lang="es-MX" i="1" dirty="0"/>
            <a:t>Extraño enemigo</a:t>
          </a:r>
        </a:p>
      </dgm:t>
    </dgm:pt>
    <dgm:pt modelId="{11C41494-9A3E-4F49-A0FD-4C4AAA94067A}" type="parTrans" cxnId="{16D4E618-A6FD-400C-924B-61847C7A4E6F}">
      <dgm:prSet/>
      <dgm:spPr/>
      <dgm:t>
        <a:bodyPr/>
        <a:lstStyle/>
        <a:p>
          <a:endParaRPr lang="es-MX"/>
        </a:p>
      </dgm:t>
    </dgm:pt>
    <dgm:pt modelId="{D5C75963-E503-4708-8147-75A20499BB3B}" type="sibTrans" cxnId="{16D4E618-A6FD-400C-924B-61847C7A4E6F}">
      <dgm:prSet/>
      <dgm:spPr/>
      <dgm:t>
        <a:bodyPr/>
        <a:lstStyle/>
        <a:p>
          <a:endParaRPr lang="es-MX"/>
        </a:p>
      </dgm:t>
    </dgm:pt>
    <dgm:pt modelId="{C762E210-D887-45DA-9374-7861E0092801}">
      <dgm:prSet phldrT="[Texto]"/>
      <dgm:spPr/>
      <dgm:t>
        <a:bodyPr/>
        <a:lstStyle/>
        <a:p>
          <a:r>
            <a:rPr lang="es-MX" dirty="0"/>
            <a:t>Desarrollo</a:t>
          </a:r>
        </a:p>
      </dgm:t>
    </dgm:pt>
    <dgm:pt modelId="{E5EC91B6-E641-4A88-9038-318C29475F0D}" type="parTrans" cxnId="{22A9089C-0644-4C9E-B507-800166D3FED8}">
      <dgm:prSet/>
      <dgm:spPr/>
      <dgm:t>
        <a:bodyPr/>
        <a:lstStyle/>
        <a:p>
          <a:endParaRPr lang="es-MX"/>
        </a:p>
      </dgm:t>
    </dgm:pt>
    <dgm:pt modelId="{99FAC051-4A21-46C3-972D-A1387E2D3AE8}" type="sibTrans" cxnId="{22A9089C-0644-4C9E-B507-800166D3FED8}">
      <dgm:prSet/>
      <dgm:spPr/>
      <dgm:t>
        <a:bodyPr/>
        <a:lstStyle/>
        <a:p>
          <a:endParaRPr lang="es-MX"/>
        </a:p>
      </dgm:t>
    </dgm:pt>
    <dgm:pt modelId="{9E11CFE5-729B-414F-95F4-464E36A80F90}">
      <dgm:prSet phldrT="[Texto]"/>
      <dgm:spPr/>
      <dgm:t>
        <a:bodyPr/>
        <a:lstStyle/>
        <a:p>
          <a:r>
            <a:rPr lang="es-MX" dirty="0"/>
            <a:t>La maestra de Lógica explica la relación del proyecto CONEXIONES con el tema del Memorial del 68</a:t>
          </a:r>
        </a:p>
      </dgm:t>
    </dgm:pt>
    <dgm:pt modelId="{AB452F46-7AE1-4C5D-8E23-74D941D6640A}" type="parTrans" cxnId="{A821899A-A327-43DC-93AC-529B1BEE3FB2}">
      <dgm:prSet/>
      <dgm:spPr/>
      <dgm:t>
        <a:bodyPr/>
        <a:lstStyle/>
        <a:p>
          <a:endParaRPr lang="es-MX"/>
        </a:p>
      </dgm:t>
    </dgm:pt>
    <dgm:pt modelId="{401AFD34-F52F-42B5-8A05-6975831A3E95}" type="sibTrans" cxnId="{A821899A-A327-43DC-93AC-529B1BEE3FB2}">
      <dgm:prSet/>
      <dgm:spPr/>
      <dgm:t>
        <a:bodyPr/>
        <a:lstStyle/>
        <a:p>
          <a:endParaRPr lang="es-MX"/>
        </a:p>
      </dgm:t>
    </dgm:pt>
    <dgm:pt modelId="{FAE71A9D-3400-48DA-A60B-9F8C4570C8C8}">
      <dgm:prSet phldrT="[Texto]"/>
      <dgm:spPr/>
      <dgm:t>
        <a:bodyPr/>
        <a:lstStyle/>
        <a:p>
          <a:r>
            <a:rPr lang="es-MX" dirty="0"/>
            <a:t>Los alumnos eligen una pregunta de apoyo para investigar la pregunta detonante del proyecto</a:t>
          </a:r>
        </a:p>
      </dgm:t>
    </dgm:pt>
    <dgm:pt modelId="{2D0125F4-FEAB-42CB-9E0E-B13D7ECFB0DC}" type="parTrans" cxnId="{BDC04EFE-62E9-40F8-8BD2-FBE1BB4D9808}">
      <dgm:prSet/>
      <dgm:spPr/>
      <dgm:t>
        <a:bodyPr/>
        <a:lstStyle/>
        <a:p>
          <a:endParaRPr lang="es-MX"/>
        </a:p>
      </dgm:t>
    </dgm:pt>
    <dgm:pt modelId="{17FFFB45-0A61-4582-8C51-DFBFB3CA1753}" type="sibTrans" cxnId="{BDC04EFE-62E9-40F8-8BD2-FBE1BB4D9808}">
      <dgm:prSet/>
      <dgm:spPr/>
      <dgm:t>
        <a:bodyPr/>
        <a:lstStyle/>
        <a:p>
          <a:endParaRPr lang="es-MX"/>
        </a:p>
      </dgm:t>
    </dgm:pt>
    <dgm:pt modelId="{34156F90-544C-46DF-B635-7E5CC800690B}">
      <dgm:prSet phldrT="[Texto]"/>
      <dgm:spPr/>
      <dgm:t>
        <a:bodyPr/>
        <a:lstStyle/>
        <a:p>
          <a:r>
            <a:rPr lang="es-MX"/>
            <a:t>Cierre</a:t>
          </a:r>
        </a:p>
      </dgm:t>
    </dgm:pt>
    <dgm:pt modelId="{87396736-B663-4B0F-84A9-4CC1CE1568D3}" type="parTrans" cxnId="{A8B47104-8766-4586-B0F1-F8D7004DD193}">
      <dgm:prSet/>
      <dgm:spPr/>
      <dgm:t>
        <a:bodyPr/>
        <a:lstStyle/>
        <a:p>
          <a:endParaRPr lang="es-MX"/>
        </a:p>
      </dgm:t>
    </dgm:pt>
    <dgm:pt modelId="{FA5EC9B5-3BFC-44E9-BB1B-3574A7FC9989}" type="sibTrans" cxnId="{A8B47104-8766-4586-B0F1-F8D7004DD193}">
      <dgm:prSet/>
      <dgm:spPr/>
      <dgm:t>
        <a:bodyPr/>
        <a:lstStyle/>
        <a:p>
          <a:endParaRPr lang="es-MX"/>
        </a:p>
      </dgm:t>
    </dgm:pt>
    <dgm:pt modelId="{BDA4137A-7507-4797-9746-EC47BE0997D7}">
      <dgm:prSet phldrT="[Texto]"/>
      <dgm:spPr/>
      <dgm:t>
        <a:bodyPr/>
        <a:lstStyle/>
        <a:p>
          <a:r>
            <a:rPr lang="es-MX" dirty="0"/>
            <a:t>La maestra de Matemáticas detalla los tiempos de entrega de todo el proceso de investigación.</a:t>
          </a:r>
        </a:p>
      </dgm:t>
    </dgm:pt>
    <dgm:pt modelId="{2E6E661B-4247-4495-84A4-C1B09D0B43E2}" type="parTrans" cxnId="{6BDC7B74-3C74-4BBA-9616-84884FC868A9}">
      <dgm:prSet/>
      <dgm:spPr/>
      <dgm:t>
        <a:bodyPr/>
        <a:lstStyle/>
        <a:p>
          <a:endParaRPr lang="es-MX"/>
        </a:p>
      </dgm:t>
    </dgm:pt>
    <dgm:pt modelId="{8AC822C3-D20C-4E71-AF25-6D8A143E1073}" type="sibTrans" cxnId="{6BDC7B74-3C74-4BBA-9616-84884FC868A9}">
      <dgm:prSet/>
      <dgm:spPr/>
      <dgm:t>
        <a:bodyPr/>
        <a:lstStyle/>
        <a:p>
          <a:endParaRPr lang="es-MX"/>
        </a:p>
      </dgm:t>
    </dgm:pt>
    <dgm:pt modelId="{76C3E76D-A95A-4A60-86FE-AE877BAF92C4}">
      <dgm:prSet phldrT="[Texto]"/>
      <dgm:spPr/>
      <dgm:t>
        <a:bodyPr/>
        <a:lstStyle/>
        <a:p>
          <a:r>
            <a:rPr lang="es-MX" dirty="0"/>
            <a:t>Cada equipo dice en sesión plenaria su pregunta a investigar y un comentario al respecto y posteriormente entregar el reporte por mail y en físico a más tardar 15 días después.</a:t>
          </a:r>
        </a:p>
      </dgm:t>
    </dgm:pt>
    <dgm:pt modelId="{499CE9C8-3565-4A4A-98A8-01928A573155}" type="parTrans" cxnId="{C52EDAF6-C270-4C5F-BE11-1881508948F6}">
      <dgm:prSet/>
      <dgm:spPr/>
      <dgm:t>
        <a:bodyPr/>
        <a:lstStyle/>
        <a:p>
          <a:endParaRPr lang="es-MX"/>
        </a:p>
      </dgm:t>
    </dgm:pt>
    <dgm:pt modelId="{6D32654C-E2D7-4384-B786-5E741F087DBC}" type="sibTrans" cxnId="{C52EDAF6-C270-4C5F-BE11-1881508948F6}">
      <dgm:prSet/>
      <dgm:spPr/>
      <dgm:t>
        <a:bodyPr/>
        <a:lstStyle/>
        <a:p>
          <a:endParaRPr lang="es-MX"/>
        </a:p>
      </dgm:t>
    </dgm:pt>
    <dgm:pt modelId="{67DDCD70-BA88-47F5-A3A8-0A9282459D8A}" type="pres">
      <dgm:prSet presAssocID="{D071EE92-7BAE-415A-B8EC-2CA2A30BAC28}" presName="theList" presStyleCnt="0">
        <dgm:presLayoutVars>
          <dgm:dir/>
          <dgm:animLvl val="lvl"/>
          <dgm:resizeHandles val="exact"/>
        </dgm:presLayoutVars>
      </dgm:prSet>
      <dgm:spPr/>
    </dgm:pt>
    <dgm:pt modelId="{0B6E1397-6F0B-4ABA-BFBA-57AC49377C8C}" type="pres">
      <dgm:prSet presAssocID="{C230D2B9-C3BF-41BB-A796-B18A681AD837}" presName="compNode" presStyleCnt="0"/>
      <dgm:spPr/>
    </dgm:pt>
    <dgm:pt modelId="{698B81F3-D904-4A72-A80E-98F8AA7E79B2}" type="pres">
      <dgm:prSet presAssocID="{C230D2B9-C3BF-41BB-A796-B18A681AD837}" presName="aNode" presStyleLbl="bgShp" presStyleIdx="0" presStyleCnt="3"/>
      <dgm:spPr/>
    </dgm:pt>
    <dgm:pt modelId="{6795EC57-F08B-4D42-A77C-260049C6D740}" type="pres">
      <dgm:prSet presAssocID="{C230D2B9-C3BF-41BB-A796-B18A681AD837}" presName="textNode" presStyleLbl="bgShp" presStyleIdx="0" presStyleCnt="3"/>
      <dgm:spPr/>
    </dgm:pt>
    <dgm:pt modelId="{33AF9990-3CEE-4C70-9E00-8AD2D59EB751}" type="pres">
      <dgm:prSet presAssocID="{C230D2B9-C3BF-41BB-A796-B18A681AD837}" presName="compChildNode" presStyleCnt="0"/>
      <dgm:spPr/>
    </dgm:pt>
    <dgm:pt modelId="{819B54D9-11DE-41D7-A3B0-32638554B138}" type="pres">
      <dgm:prSet presAssocID="{C230D2B9-C3BF-41BB-A796-B18A681AD837}" presName="theInnerList" presStyleCnt="0"/>
      <dgm:spPr/>
    </dgm:pt>
    <dgm:pt modelId="{5E6A5683-DD43-4FF4-860D-6D8DFCE3BACF}" type="pres">
      <dgm:prSet presAssocID="{E8D38CDD-3B3D-44BF-A0C1-D7AD47B9E915}" presName="childNode" presStyleLbl="node1" presStyleIdx="0" presStyleCnt="6">
        <dgm:presLayoutVars>
          <dgm:bulletEnabled val="1"/>
        </dgm:presLayoutVars>
      </dgm:prSet>
      <dgm:spPr/>
    </dgm:pt>
    <dgm:pt modelId="{24794877-2504-4010-8B6D-1DCE44FD4826}" type="pres">
      <dgm:prSet presAssocID="{E8D38CDD-3B3D-44BF-A0C1-D7AD47B9E915}" presName="aSpace2" presStyleCnt="0"/>
      <dgm:spPr/>
    </dgm:pt>
    <dgm:pt modelId="{3123750E-9D8B-488D-8B53-9530472EEEDE}" type="pres">
      <dgm:prSet presAssocID="{6F65103A-A23E-4F0D-8248-21AF85E3496A}" presName="childNode" presStyleLbl="node1" presStyleIdx="1" presStyleCnt="6">
        <dgm:presLayoutVars>
          <dgm:bulletEnabled val="1"/>
        </dgm:presLayoutVars>
      </dgm:prSet>
      <dgm:spPr/>
    </dgm:pt>
    <dgm:pt modelId="{BB3B647C-F060-4F5D-BA5F-16500BB12518}" type="pres">
      <dgm:prSet presAssocID="{C230D2B9-C3BF-41BB-A796-B18A681AD837}" presName="aSpace" presStyleCnt="0"/>
      <dgm:spPr/>
    </dgm:pt>
    <dgm:pt modelId="{69D267EA-709E-4457-A59C-ED0F32DF9660}" type="pres">
      <dgm:prSet presAssocID="{C762E210-D887-45DA-9374-7861E0092801}" presName="compNode" presStyleCnt="0"/>
      <dgm:spPr/>
    </dgm:pt>
    <dgm:pt modelId="{8B118BF9-3AA8-4FD4-9D01-7AEDC645315E}" type="pres">
      <dgm:prSet presAssocID="{C762E210-D887-45DA-9374-7861E0092801}" presName="aNode" presStyleLbl="bgShp" presStyleIdx="1" presStyleCnt="3"/>
      <dgm:spPr/>
    </dgm:pt>
    <dgm:pt modelId="{D43D151E-430A-4872-A22A-11F6557DF411}" type="pres">
      <dgm:prSet presAssocID="{C762E210-D887-45DA-9374-7861E0092801}" presName="textNode" presStyleLbl="bgShp" presStyleIdx="1" presStyleCnt="3"/>
      <dgm:spPr/>
    </dgm:pt>
    <dgm:pt modelId="{C0C0C5FA-FD89-4981-B0C0-FC01D3516D29}" type="pres">
      <dgm:prSet presAssocID="{C762E210-D887-45DA-9374-7861E0092801}" presName="compChildNode" presStyleCnt="0"/>
      <dgm:spPr/>
    </dgm:pt>
    <dgm:pt modelId="{08C414E5-1762-4FD5-99FB-C7E5AC5BE04D}" type="pres">
      <dgm:prSet presAssocID="{C762E210-D887-45DA-9374-7861E0092801}" presName="theInnerList" presStyleCnt="0"/>
      <dgm:spPr/>
    </dgm:pt>
    <dgm:pt modelId="{FB5D77AF-CBB9-4FC9-B483-7AC42096426F}" type="pres">
      <dgm:prSet presAssocID="{9E11CFE5-729B-414F-95F4-464E36A80F90}" presName="childNode" presStyleLbl="node1" presStyleIdx="2" presStyleCnt="6">
        <dgm:presLayoutVars>
          <dgm:bulletEnabled val="1"/>
        </dgm:presLayoutVars>
      </dgm:prSet>
      <dgm:spPr/>
    </dgm:pt>
    <dgm:pt modelId="{4CC048BD-7980-42A3-AFE5-56EF54A8ABBB}" type="pres">
      <dgm:prSet presAssocID="{9E11CFE5-729B-414F-95F4-464E36A80F90}" presName="aSpace2" presStyleCnt="0"/>
      <dgm:spPr/>
    </dgm:pt>
    <dgm:pt modelId="{4D2902C6-61B6-467A-B231-9FEDB48F332C}" type="pres">
      <dgm:prSet presAssocID="{FAE71A9D-3400-48DA-A60B-9F8C4570C8C8}" presName="childNode" presStyleLbl="node1" presStyleIdx="3" presStyleCnt="6">
        <dgm:presLayoutVars>
          <dgm:bulletEnabled val="1"/>
        </dgm:presLayoutVars>
      </dgm:prSet>
      <dgm:spPr/>
    </dgm:pt>
    <dgm:pt modelId="{236E9A41-34D3-43EF-8F08-EF4631F5EEE9}" type="pres">
      <dgm:prSet presAssocID="{C762E210-D887-45DA-9374-7861E0092801}" presName="aSpace" presStyleCnt="0"/>
      <dgm:spPr/>
    </dgm:pt>
    <dgm:pt modelId="{3A28CD46-C44B-45BF-9703-295A65E1061C}" type="pres">
      <dgm:prSet presAssocID="{34156F90-544C-46DF-B635-7E5CC800690B}" presName="compNode" presStyleCnt="0"/>
      <dgm:spPr/>
    </dgm:pt>
    <dgm:pt modelId="{0BD80C82-8310-4FB3-ADAB-6473431C0A2F}" type="pres">
      <dgm:prSet presAssocID="{34156F90-544C-46DF-B635-7E5CC800690B}" presName="aNode" presStyleLbl="bgShp" presStyleIdx="2" presStyleCnt="3"/>
      <dgm:spPr/>
    </dgm:pt>
    <dgm:pt modelId="{67071527-859B-4377-AF36-857128784848}" type="pres">
      <dgm:prSet presAssocID="{34156F90-544C-46DF-B635-7E5CC800690B}" presName="textNode" presStyleLbl="bgShp" presStyleIdx="2" presStyleCnt="3"/>
      <dgm:spPr/>
    </dgm:pt>
    <dgm:pt modelId="{971E6BA9-62AA-4866-93DF-461EA5C3D9CE}" type="pres">
      <dgm:prSet presAssocID="{34156F90-544C-46DF-B635-7E5CC800690B}" presName="compChildNode" presStyleCnt="0"/>
      <dgm:spPr/>
    </dgm:pt>
    <dgm:pt modelId="{D5FFA309-40C2-442E-A4DF-CF6E3612FFE2}" type="pres">
      <dgm:prSet presAssocID="{34156F90-544C-46DF-B635-7E5CC800690B}" presName="theInnerList" presStyleCnt="0"/>
      <dgm:spPr/>
    </dgm:pt>
    <dgm:pt modelId="{B33B1424-4035-44A6-BD97-82C588278CA8}" type="pres">
      <dgm:prSet presAssocID="{BDA4137A-7507-4797-9746-EC47BE0997D7}" presName="childNode" presStyleLbl="node1" presStyleIdx="4" presStyleCnt="6">
        <dgm:presLayoutVars>
          <dgm:bulletEnabled val="1"/>
        </dgm:presLayoutVars>
      </dgm:prSet>
      <dgm:spPr/>
    </dgm:pt>
    <dgm:pt modelId="{BD4CA7D5-A242-4F40-B44C-18D3B31BEAE6}" type="pres">
      <dgm:prSet presAssocID="{BDA4137A-7507-4797-9746-EC47BE0997D7}" presName="aSpace2" presStyleCnt="0"/>
      <dgm:spPr/>
    </dgm:pt>
    <dgm:pt modelId="{763FD4F2-1F66-43FF-B3F5-407DFDEFEF14}" type="pres">
      <dgm:prSet presAssocID="{76C3E76D-A95A-4A60-86FE-AE877BAF92C4}" presName="childNode" presStyleLbl="node1" presStyleIdx="5" presStyleCnt="6">
        <dgm:presLayoutVars>
          <dgm:bulletEnabled val="1"/>
        </dgm:presLayoutVars>
      </dgm:prSet>
      <dgm:spPr/>
    </dgm:pt>
  </dgm:ptLst>
  <dgm:cxnLst>
    <dgm:cxn modelId="{8F7C4200-A53E-4A99-8F9A-C645109FFE46}" type="presOf" srcId="{BDA4137A-7507-4797-9746-EC47BE0997D7}" destId="{B33B1424-4035-44A6-BD97-82C588278CA8}" srcOrd="0" destOrd="0" presId="urn:microsoft.com/office/officeart/2005/8/layout/lProcess2"/>
    <dgm:cxn modelId="{A8B47104-8766-4586-B0F1-F8D7004DD193}" srcId="{D071EE92-7BAE-415A-B8EC-2CA2A30BAC28}" destId="{34156F90-544C-46DF-B635-7E5CC800690B}" srcOrd="2" destOrd="0" parTransId="{87396736-B663-4B0F-84A9-4CC1CE1568D3}" sibTransId="{FA5EC9B5-3BFC-44E9-BB1B-3574A7FC9989}"/>
    <dgm:cxn modelId="{6F02A914-9543-402C-8D3B-96AB4DE5E5FF}" srcId="{D071EE92-7BAE-415A-B8EC-2CA2A30BAC28}" destId="{C230D2B9-C3BF-41BB-A796-B18A681AD837}" srcOrd="0" destOrd="0" parTransId="{C133C503-02F0-4F20-8584-86E0C2C80B4C}" sibTransId="{E79C25EB-63A8-42A8-9BCD-FC6E2AE2DCCC}"/>
    <dgm:cxn modelId="{16D4E618-A6FD-400C-924B-61847C7A4E6F}" srcId="{C230D2B9-C3BF-41BB-A796-B18A681AD837}" destId="{6F65103A-A23E-4F0D-8248-21AF85E3496A}" srcOrd="1" destOrd="0" parTransId="{11C41494-9A3E-4F49-A0FD-4C4AAA94067A}" sibTransId="{D5C75963-E503-4708-8147-75A20499BB3B}"/>
    <dgm:cxn modelId="{AA53112E-DD2F-4D65-9D83-FFBF1319AFDA}" srcId="{C230D2B9-C3BF-41BB-A796-B18A681AD837}" destId="{E8D38CDD-3B3D-44BF-A0C1-D7AD47B9E915}" srcOrd="0" destOrd="0" parTransId="{57A26FCB-CCD7-401C-9973-99A0ECFE112E}" sibTransId="{9167849E-3AC6-49E5-8384-0809543DD588}"/>
    <dgm:cxn modelId="{6FA9DA5C-4FFF-4603-947B-B403BABD0130}" type="presOf" srcId="{C230D2B9-C3BF-41BB-A796-B18A681AD837}" destId="{6795EC57-F08B-4D42-A77C-260049C6D740}" srcOrd="1" destOrd="0" presId="urn:microsoft.com/office/officeart/2005/8/layout/lProcess2"/>
    <dgm:cxn modelId="{3A54FD72-505A-4D8A-847B-8ED711531225}" type="presOf" srcId="{34156F90-544C-46DF-B635-7E5CC800690B}" destId="{67071527-859B-4377-AF36-857128784848}" srcOrd="1" destOrd="0" presId="urn:microsoft.com/office/officeart/2005/8/layout/lProcess2"/>
    <dgm:cxn modelId="{6BDC7B74-3C74-4BBA-9616-84884FC868A9}" srcId="{34156F90-544C-46DF-B635-7E5CC800690B}" destId="{BDA4137A-7507-4797-9746-EC47BE0997D7}" srcOrd="0" destOrd="0" parTransId="{2E6E661B-4247-4495-84A4-C1B09D0B43E2}" sibTransId="{8AC822C3-D20C-4E71-AF25-6D8A143E1073}"/>
    <dgm:cxn modelId="{1C190783-CC1C-44BE-9DFE-4646825EE6BF}" type="presOf" srcId="{E8D38CDD-3B3D-44BF-A0C1-D7AD47B9E915}" destId="{5E6A5683-DD43-4FF4-860D-6D8DFCE3BACF}" srcOrd="0" destOrd="0" presId="urn:microsoft.com/office/officeart/2005/8/layout/lProcess2"/>
    <dgm:cxn modelId="{A821899A-A327-43DC-93AC-529B1BEE3FB2}" srcId="{C762E210-D887-45DA-9374-7861E0092801}" destId="{9E11CFE5-729B-414F-95F4-464E36A80F90}" srcOrd="0" destOrd="0" parTransId="{AB452F46-7AE1-4C5D-8E23-74D941D6640A}" sibTransId="{401AFD34-F52F-42B5-8A05-6975831A3E95}"/>
    <dgm:cxn modelId="{22A9089C-0644-4C9E-B507-800166D3FED8}" srcId="{D071EE92-7BAE-415A-B8EC-2CA2A30BAC28}" destId="{C762E210-D887-45DA-9374-7861E0092801}" srcOrd="1" destOrd="0" parTransId="{E5EC91B6-E641-4A88-9038-318C29475F0D}" sibTransId="{99FAC051-4A21-46C3-972D-A1387E2D3AE8}"/>
    <dgm:cxn modelId="{626450B1-B32B-44D2-B416-C711C6122443}" type="presOf" srcId="{9E11CFE5-729B-414F-95F4-464E36A80F90}" destId="{FB5D77AF-CBB9-4FC9-B483-7AC42096426F}" srcOrd="0" destOrd="0" presId="urn:microsoft.com/office/officeart/2005/8/layout/lProcess2"/>
    <dgm:cxn modelId="{EB9908B4-6CF3-409A-B6D5-7CEF9FC0C4B8}" type="presOf" srcId="{C762E210-D887-45DA-9374-7861E0092801}" destId="{8B118BF9-3AA8-4FD4-9D01-7AEDC645315E}" srcOrd="0" destOrd="0" presId="urn:microsoft.com/office/officeart/2005/8/layout/lProcess2"/>
    <dgm:cxn modelId="{FE3639CC-5A7A-49BC-87B8-B95993C19247}" type="presOf" srcId="{D071EE92-7BAE-415A-B8EC-2CA2A30BAC28}" destId="{67DDCD70-BA88-47F5-A3A8-0A9282459D8A}" srcOrd="0" destOrd="0" presId="urn:microsoft.com/office/officeart/2005/8/layout/lProcess2"/>
    <dgm:cxn modelId="{A0CEDCD7-5517-4C36-8A02-B883710F41A6}" type="presOf" srcId="{FAE71A9D-3400-48DA-A60B-9F8C4570C8C8}" destId="{4D2902C6-61B6-467A-B231-9FEDB48F332C}" srcOrd="0" destOrd="0" presId="urn:microsoft.com/office/officeart/2005/8/layout/lProcess2"/>
    <dgm:cxn modelId="{F2A6C5DC-7CBB-4F4B-8DD6-9B572E770708}" type="presOf" srcId="{34156F90-544C-46DF-B635-7E5CC800690B}" destId="{0BD80C82-8310-4FB3-ADAB-6473431C0A2F}" srcOrd="0" destOrd="0" presId="urn:microsoft.com/office/officeart/2005/8/layout/lProcess2"/>
    <dgm:cxn modelId="{D2295BDE-7E79-4593-836C-DFB4BECCDF07}" type="presOf" srcId="{6F65103A-A23E-4F0D-8248-21AF85E3496A}" destId="{3123750E-9D8B-488D-8B53-9530472EEEDE}" srcOrd="0" destOrd="0" presId="urn:microsoft.com/office/officeart/2005/8/layout/lProcess2"/>
    <dgm:cxn modelId="{17A5FCE5-1E7C-495E-BDE3-BC83339891CF}" type="presOf" srcId="{76C3E76D-A95A-4A60-86FE-AE877BAF92C4}" destId="{763FD4F2-1F66-43FF-B3F5-407DFDEFEF14}" srcOrd="0" destOrd="0" presId="urn:microsoft.com/office/officeart/2005/8/layout/lProcess2"/>
    <dgm:cxn modelId="{D19DCFEA-21EF-456C-A2E4-DBCC3FB594E0}" type="presOf" srcId="{C230D2B9-C3BF-41BB-A796-B18A681AD837}" destId="{698B81F3-D904-4A72-A80E-98F8AA7E79B2}" srcOrd="0" destOrd="0" presId="urn:microsoft.com/office/officeart/2005/8/layout/lProcess2"/>
    <dgm:cxn modelId="{C52EDAF6-C270-4C5F-BE11-1881508948F6}" srcId="{34156F90-544C-46DF-B635-7E5CC800690B}" destId="{76C3E76D-A95A-4A60-86FE-AE877BAF92C4}" srcOrd="1" destOrd="0" parTransId="{499CE9C8-3565-4A4A-98A8-01928A573155}" sibTransId="{6D32654C-E2D7-4384-B786-5E741F087DBC}"/>
    <dgm:cxn modelId="{B6C947F7-CF21-48F4-B8BC-64285F3C5FDE}" type="presOf" srcId="{C762E210-D887-45DA-9374-7861E0092801}" destId="{D43D151E-430A-4872-A22A-11F6557DF411}" srcOrd="1" destOrd="0" presId="urn:microsoft.com/office/officeart/2005/8/layout/lProcess2"/>
    <dgm:cxn modelId="{BDC04EFE-62E9-40F8-8BD2-FBE1BB4D9808}" srcId="{C762E210-D887-45DA-9374-7861E0092801}" destId="{FAE71A9D-3400-48DA-A60B-9F8C4570C8C8}" srcOrd="1" destOrd="0" parTransId="{2D0125F4-FEAB-42CB-9E0E-B13D7ECFB0DC}" sibTransId="{17FFFB45-0A61-4582-8C51-DFBFB3CA1753}"/>
    <dgm:cxn modelId="{A1CC12FF-F45E-4510-903D-82CD95395EA7}" type="presParOf" srcId="{67DDCD70-BA88-47F5-A3A8-0A9282459D8A}" destId="{0B6E1397-6F0B-4ABA-BFBA-57AC49377C8C}" srcOrd="0" destOrd="0" presId="urn:microsoft.com/office/officeart/2005/8/layout/lProcess2"/>
    <dgm:cxn modelId="{2435C211-F9C2-445F-B32D-6F917C01D24A}" type="presParOf" srcId="{0B6E1397-6F0B-4ABA-BFBA-57AC49377C8C}" destId="{698B81F3-D904-4A72-A80E-98F8AA7E79B2}" srcOrd="0" destOrd="0" presId="urn:microsoft.com/office/officeart/2005/8/layout/lProcess2"/>
    <dgm:cxn modelId="{E609C833-F4FB-4CD4-95D6-9208D7531C74}" type="presParOf" srcId="{0B6E1397-6F0B-4ABA-BFBA-57AC49377C8C}" destId="{6795EC57-F08B-4D42-A77C-260049C6D740}" srcOrd="1" destOrd="0" presId="urn:microsoft.com/office/officeart/2005/8/layout/lProcess2"/>
    <dgm:cxn modelId="{71024FC6-1BC9-4A83-B2E9-47EBC053FA28}" type="presParOf" srcId="{0B6E1397-6F0B-4ABA-BFBA-57AC49377C8C}" destId="{33AF9990-3CEE-4C70-9E00-8AD2D59EB751}" srcOrd="2" destOrd="0" presId="urn:microsoft.com/office/officeart/2005/8/layout/lProcess2"/>
    <dgm:cxn modelId="{27E3D1B1-952C-41D3-A724-9CEDC5EE0E75}" type="presParOf" srcId="{33AF9990-3CEE-4C70-9E00-8AD2D59EB751}" destId="{819B54D9-11DE-41D7-A3B0-32638554B138}" srcOrd="0" destOrd="0" presId="urn:microsoft.com/office/officeart/2005/8/layout/lProcess2"/>
    <dgm:cxn modelId="{D23BD88E-735D-49E3-9309-DE019164E4A6}" type="presParOf" srcId="{819B54D9-11DE-41D7-A3B0-32638554B138}" destId="{5E6A5683-DD43-4FF4-860D-6D8DFCE3BACF}" srcOrd="0" destOrd="0" presId="urn:microsoft.com/office/officeart/2005/8/layout/lProcess2"/>
    <dgm:cxn modelId="{C074DB97-E03B-4009-B447-0FBA3C9BA8B1}" type="presParOf" srcId="{819B54D9-11DE-41D7-A3B0-32638554B138}" destId="{24794877-2504-4010-8B6D-1DCE44FD4826}" srcOrd="1" destOrd="0" presId="urn:microsoft.com/office/officeart/2005/8/layout/lProcess2"/>
    <dgm:cxn modelId="{A326AA87-C5F7-411D-B2BC-68E81A3CF707}" type="presParOf" srcId="{819B54D9-11DE-41D7-A3B0-32638554B138}" destId="{3123750E-9D8B-488D-8B53-9530472EEEDE}" srcOrd="2" destOrd="0" presId="urn:microsoft.com/office/officeart/2005/8/layout/lProcess2"/>
    <dgm:cxn modelId="{656C2FA1-4AE2-4CAC-8AB0-91391BC8E6A4}" type="presParOf" srcId="{67DDCD70-BA88-47F5-A3A8-0A9282459D8A}" destId="{BB3B647C-F060-4F5D-BA5F-16500BB12518}" srcOrd="1" destOrd="0" presId="urn:microsoft.com/office/officeart/2005/8/layout/lProcess2"/>
    <dgm:cxn modelId="{0001961C-0DEF-4657-B456-A9C5DA2D9808}" type="presParOf" srcId="{67DDCD70-BA88-47F5-A3A8-0A9282459D8A}" destId="{69D267EA-709E-4457-A59C-ED0F32DF9660}" srcOrd="2" destOrd="0" presId="urn:microsoft.com/office/officeart/2005/8/layout/lProcess2"/>
    <dgm:cxn modelId="{73E3D22B-27A4-44B0-AB21-FC23ACEFE60C}" type="presParOf" srcId="{69D267EA-709E-4457-A59C-ED0F32DF9660}" destId="{8B118BF9-3AA8-4FD4-9D01-7AEDC645315E}" srcOrd="0" destOrd="0" presId="urn:microsoft.com/office/officeart/2005/8/layout/lProcess2"/>
    <dgm:cxn modelId="{84B5B504-8FDB-431D-8DD4-B9ABF5118F4E}" type="presParOf" srcId="{69D267EA-709E-4457-A59C-ED0F32DF9660}" destId="{D43D151E-430A-4872-A22A-11F6557DF411}" srcOrd="1" destOrd="0" presId="urn:microsoft.com/office/officeart/2005/8/layout/lProcess2"/>
    <dgm:cxn modelId="{71B0DF40-793A-429D-A3EE-FA2B9C39EA23}" type="presParOf" srcId="{69D267EA-709E-4457-A59C-ED0F32DF9660}" destId="{C0C0C5FA-FD89-4981-B0C0-FC01D3516D29}" srcOrd="2" destOrd="0" presId="urn:microsoft.com/office/officeart/2005/8/layout/lProcess2"/>
    <dgm:cxn modelId="{ED506A11-EFC5-421E-8E86-7B2578653B70}" type="presParOf" srcId="{C0C0C5FA-FD89-4981-B0C0-FC01D3516D29}" destId="{08C414E5-1762-4FD5-99FB-C7E5AC5BE04D}" srcOrd="0" destOrd="0" presId="urn:microsoft.com/office/officeart/2005/8/layout/lProcess2"/>
    <dgm:cxn modelId="{005258E6-CB4B-481E-89BE-B51731399A48}" type="presParOf" srcId="{08C414E5-1762-4FD5-99FB-C7E5AC5BE04D}" destId="{FB5D77AF-CBB9-4FC9-B483-7AC42096426F}" srcOrd="0" destOrd="0" presId="urn:microsoft.com/office/officeart/2005/8/layout/lProcess2"/>
    <dgm:cxn modelId="{930140A3-E23A-48C0-9EA7-67FC1C120836}" type="presParOf" srcId="{08C414E5-1762-4FD5-99FB-C7E5AC5BE04D}" destId="{4CC048BD-7980-42A3-AFE5-56EF54A8ABBB}" srcOrd="1" destOrd="0" presId="urn:microsoft.com/office/officeart/2005/8/layout/lProcess2"/>
    <dgm:cxn modelId="{62347EA2-1C9A-45FD-91B2-A04615EF1137}" type="presParOf" srcId="{08C414E5-1762-4FD5-99FB-C7E5AC5BE04D}" destId="{4D2902C6-61B6-467A-B231-9FEDB48F332C}" srcOrd="2" destOrd="0" presId="urn:microsoft.com/office/officeart/2005/8/layout/lProcess2"/>
    <dgm:cxn modelId="{F50DB0B1-2E8B-4A66-9F1A-AA3DED6F500E}" type="presParOf" srcId="{67DDCD70-BA88-47F5-A3A8-0A9282459D8A}" destId="{236E9A41-34D3-43EF-8F08-EF4631F5EEE9}" srcOrd="3" destOrd="0" presId="urn:microsoft.com/office/officeart/2005/8/layout/lProcess2"/>
    <dgm:cxn modelId="{E6DDB47B-BB01-42CF-AC00-6866AC32F877}" type="presParOf" srcId="{67DDCD70-BA88-47F5-A3A8-0A9282459D8A}" destId="{3A28CD46-C44B-45BF-9703-295A65E1061C}" srcOrd="4" destOrd="0" presId="urn:microsoft.com/office/officeart/2005/8/layout/lProcess2"/>
    <dgm:cxn modelId="{9707FCEB-A43D-4E33-AAA3-3AA28CC48789}" type="presParOf" srcId="{3A28CD46-C44B-45BF-9703-295A65E1061C}" destId="{0BD80C82-8310-4FB3-ADAB-6473431C0A2F}" srcOrd="0" destOrd="0" presId="urn:microsoft.com/office/officeart/2005/8/layout/lProcess2"/>
    <dgm:cxn modelId="{BCEAE74A-A35F-427B-9E59-967622671336}" type="presParOf" srcId="{3A28CD46-C44B-45BF-9703-295A65E1061C}" destId="{67071527-859B-4377-AF36-857128784848}" srcOrd="1" destOrd="0" presId="urn:microsoft.com/office/officeart/2005/8/layout/lProcess2"/>
    <dgm:cxn modelId="{90EBC591-5F28-4394-A74A-35C9C6472788}" type="presParOf" srcId="{3A28CD46-C44B-45BF-9703-295A65E1061C}" destId="{971E6BA9-62AA-4866-93DF-461EA5C3D9CE}" srcOrd="2" destOrd="0" presId="urn:microsoft.com/office/officeart/2005/8/layout/lProcess2"/>
    <dgm:cxn modelId="{188AB008-6721-42A4-A267-9B719A74B143}" type="presParOf" srcId="{971E6BA9-62AA-4866-93DF-461EA5C3D9CE}" destId="{D5FFA309-40C2-442E-A4DF-CF6E3612FFE2}" srcOrd="0" destOrd="0" presId="urn:microsoft.com/office/officeart/2005/8/layout/lProcess2"/>
    <dgm:cxn modelId="{0AE48FF8-5295-4BF8-816C-D9860612C9DE}" type="presParOf" srcId="{D5FFA309-40C2-442E-A4DF-CF6E3612FFE2}" destId="{B33B1424-4035-44A6-BD97-82C588278CA8}" srcOrd="0" destOrd="0" presId="urn:microsoft.com/office/officeart/2005/8/layout/lProcess2"/>
    <dgm:cxn modelId="{79BA79F8-04A9-445B-9693-FC0EDE281EF1}" type="presParOf" srcId="{D5FFA309-40C2-442E-A4DF-CF6E3612FFE2}" destId="{BD4CA7D5-A242-4F40-B44C-18D3B31BEAE6}" srcOrd="1" destOrd="0" presId="urn:microsoft.com/office/officeart/2005/8/layout/lProcess2"/>
    <dgm:cxn modelId="{C2F68439-2F84-4541-A303-CD681092D8FD}" type="presParOf" srcId="{D5FFA309-40C2-442E-A4DF-CF6E3612FFE2}" destId="{763FD4F2-1F66-43FF-B3F5-407DFDEFEF14}"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AE28EE6-6366-4691-ADA8-47270F553B34}"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s-MX"/>
        </a:p>
      </dgm:t>
    </dgm:pt>
    <dgm:pt modelId="{F65B560C-7AFB-4763-908C-FB1F1257E77D}">
      <dgm:prSet phldrT="[Texto]" custT="1"/>
      <dgm:spPr>
        <a:solidFill>
          <a:schemeClr val="accent2">
            <a:lumMod val="75000"/>
          </a:schemeClr>
        </a:solidFill>
      </dgm:spPr>
      <dgm:t>
        <a:bodyPr/>
        <a:lstStyle/>
        <a:p>
          <a:r>
            <a:rPr lang="es-MX" sz="2800" b="1" dirty="0">
              <a:solidFill>
                <a:schemeClr val="tx1"/>
              </a:solidFill>
            </a:rPr>
            <a:t>Plantel de adscripción</a:t>
          </a:r>
        </a:p>
        <a:p>
          <a:r>
            <a:rPr lang="es-MX" sz="2000" dirty="0">
              <a:solidFill>
                <a:schemeClr val="tx1"/>
              </a:solidFill>
            </a:rPr>
            <a:t>Colegio Guadalupe S.C</a:t>
          </a:r>
        </a:p>
      </dgm:t>
    </dgm:pt>
    <dgm:pt modelId="{2AA70789-5067-4DD9-829D-FF6A140988CA}" type="parTrans" cxnId="{AC86EDD8-B3B5-4FD0-B264-EAAE11DB747A}">
      <dgm:prSet/>
      <dgm:spPr/>
      <dgm:t>
        <a:bodyPr/>
        <a:lstStyle/>
        <a:p>
          <a:endParaRPr lang="es-MX"/>
        </a:p>
      </dgm:t>
    </dgm:pt>
    <dgm:pt modelId="{5F381DB5-4C46-4E77-A30C-8701849F13D8}" type="sibTrans" cxnId="{AC86EDD8-B3B5-4FD0-B264-EAAE11DB747A}">
      <dgm:prSet/>
      <dgm:spPr/>
      <dgm:t>
        <a:bodyPr/>
        <a:lstStyle/>
        <a:p>
          <a:endParaRPr lang="es-MX"/>
        </a:p>
      </dgm:t>
    </dgm:pt>
    <dgm:pt modelId="{A5146FFD-881F-4DCF-846C-4D1DE091CBE9}">
      <dgm:prSet phldrT="[Texto]" custT="1"/>
      <dgm:spPr>
        <a:solidFill>
          <a:schemeClr val="accent2">
            <a:lumMod val="60000"/>
            <a:lumOff val="40000"/>
          </a:schemeClr>
        </a:solidFill>
      </dgm:spPr>
      <dgm:t>
        <a:bodyPr/>
        <a:lstStyle/>
        <a:p>
          <a:r>
            <a:rPr lang="es-MX" sz="3600" dirty="0">
              <a:solidFill>
                <a:schemeClr val="tx1"/>
              </a:solidFill>
            </a:rPr>
            <a:t>Lógica clave 1404</a:t>
          </a:r>
        </a:p>
      </dgm:t>
    </dgm:pt>
    <dgm:pt modelId="{A9BFD350-2030-4979-918D-C491501D5735}" type="parTrans" cxnId="{307312DF-A99C-435A-A3FE-5450E7E0C80B}">
      <dgm:prSet/>
      <dgm:spPr/>
      <dgm:t>
        <a:bodyPr/>
        <a:lstStyle/>
        <a:p>
          <a:endParaRPr lang="es-MX"/>
        </a:p>
      </dgm:t>
    </dgm:pt>
    <dgm:pt modelId="{E7960CE0-E51E-4B58-8F4E-C1E89D6BEBC8}" type="sibTrans" cxnId="{307312DF-A99C-435A-A3FE-5450E7E0C80B}">
      <dgm:prSet/>
      <dgm:spPr/>
      <dgm:t>
        <a:bodyPr/>
        <a:lstStyle/>
        <a:p>
          <a:endParaRPr lang="es-MX"/>
        </a:p>
      </dgm:t>
    </dgm:pt>
    <dgm:pt modelId="{D7EB0242-F5E1-47B2-B02A-B64801174F4D}">
      <dgm:prSet phldrT="[Texto]"/>
      <dgm:spPr>
        <a:solidFill>
          <a:schemeClr val="accent3">
            <a:lumMod val="60000"/>
            <a:lumOff val="40000"/>
          </a:schemeClr>
        </a:solidFill>
      </dgm:spPr>
      <dgm:t>
        <a:bodyPr/>
        <a:lstStyle/>
        <a:p>
          <a:r>
            <a:rPr lang="es-MX" b="0" dirty="0">
              <a:solidFill>
                <a:schemeClr val="tx1"/>
              </a:solidFill>
            </a:rPr>
            <a:t>Tiempo aproximado:</a:t>
          </a:r>
        </a:p>
        <a:p>
          <a:r>
            <a:rPr lang="es-MX" dirty="0">
              <a:solidFill>
                <a:schemeClr val="tx1"/>
              </a:solidFill>
            </a:rPr>
            <a:t>50 minutos</a:t>
          </a:r>
        </a:p>
        <a:p>
          <a:r>
            <a:rPr lang="es-MX" b="1" dirty="0">
              <a:solidFill>
                <a:schemeClr val="tx1"/>
              </a:solidFill>
            </a:rPr>
            <a:t>Recursos:</a:t>
          </a:r>
        </a:p>
        <a:p>
          <a:r>
            <a:rPr lang="es-MX" dirty="0">
              <a:solidFill>
                <a:schemeClr val="tx1"/>
              </a:solidFill>
            </a:rPr>
            <a:t>Video debates presidenciales</a:t>
          </a:r>
        </a:p>
        <a:p>
          <a:r>
            <a:rPr lang="es-MX" dirty="0">
              <a:solidFill>
                <a:schemeClr val="tx1"/>
              </a:solidFill>
            </a:rPr>
            <a:t>Artículos de revistas, periódicos y YouTube</a:t>
          </a:r>
        </a:p>
      </dgm:t>
    </dgm:pt>
    <dgm:pt modelId="{5C275170-B5FC-4DB9-9E43-F0BEF13400C4}" type="parTrans" cxnId="{064D0674-BCBF-438D-94BB-03FF40C07830}">
      <dgm:prSet/>
      <dgm:spPr/>
      <dgm:t>
        <a:bodyPr/>
        <a:lstStyle/>
        <a:p>
          <a:endParaRPr lang="es-MX"/>
        </a:p>
      </dgm:t>
    </dgm:pt>
    <dgm:pt modelId="{2AC322FB-2EAA-421B-9268-30BD196E85A9}" type="sibTrans" cxnId="{064D0674-BCBF-438D-94BB-03FF40C07830}">
      <dgm:prSet/>
      <dgm:spPr/>
      <dgm:t>
        <a:bodyPr/>
        <a:lstStyle/>
        <a:p>
          <a:endParaRPr lang="es-MX"/>
        </a:p>
      </dgm:t>
    </dgm:pt>
    <dgm:pt modelId="{A616C371-7B58-48A5-9D03-59EBCAE2AA89}" type="pres">
      <dgm:prSet presAssocID="{DAE28EE6-6366-4691-ADA8-47270F553B34}" presName="Name0" presStyleCnt="0">
        <dgm:presLayoutVars>
          <dgm:dir/>
          <dgm:resizeHandles val="exact"/>
        </dgm:presLayoutVars>
      </dgm:prSet>
      <dgm:spPr/>
    </dgm:pt>
    <dgm:pt modelId="{5774FA68-1E13-4FC5-80D1-E9DAAA7B1A6A}" type="pres">
      <dgm:prSet presAssocID="{F65B560C-7AFB-4763-908C-FB1F1257E77D}" presName="node" presStyleLbl="node1" presStyleIdx="0" presStyleCnt="3">
        <dgm:presLayoutVars>
          <dgm:bulletEnabled val="1"/>
        </dgm:presLayoutVars>
      </dgm:prSet>
      <dgm:spPr/>
    </dgm:pt>
    <dgm:pt modelId="{3047F346-B50A-4F34-B7AE-392428435999}" type="pres">
      <dgm:prSet presAssocID="{5F381DB5-4C46-4E77-A30C-8701849F13D8}" presName="sibTrans" presStyleCnt="0"/>
      <dgm:spPr/>
    </dgm:pt>
    <dgm:pt modelId="{0682BC8A-E80A-432B-92D5-9685CC0E808A}" type="pres">
      <dgm:prSet presAssocID="{A5146FFD-881F-4DCF-846C-4D1DE091CBE9}" presName="node" presStyleLbl="node1" presStyleIdx="1" presStyleCnt="3">
        <dgm:presLayoutVars>
          <dgm:bulletEnabled val="1"/>
        </dgm:presLayoutVars>
      </dgm:prSet>
      <dgm:spPr/>
    </dgm:pt>
    <dgm:pt modelId="{05AC15BE-4A65-4B52-8416-174C9DB16A17}" type="pres">
      <dgm:prSet presAssocID="{E7960CE0-E51E-4B58-8F4E-C1E89D6BEBC8}" presName="sibTrans" presStyleCnt="0"/>
      <dgm:spPr/>
    </dgm:pt>
    <dgm:pt modelId="{301FEF5B-7C3A-478E-A570-D26CA98D90F2}" type="pres">
      <dgm:prSet presAssocID="{D7EB0242-F5E1-47B2-B02A-B64801174F4D}" presName="node" presStyleLbl="node1" presStyleIdx="2" presStyleCnt="3">
        <dgm:presLayoutVars>
          <dgm:bulletEnabled val="1"/>
        </dgm:presLayoutVars>
      </dgm:prSet>
      <dgm:spPr/>
    </dgm:pt>
  </dgm:ptLst>
  <dgm:cxnLst>
    <dgm:cxn modelId="{064D0674-BCBF-438D-94BB-03FF40C07830}" srcId="{DAE28EE6-6366-4691-ADA8-47270F553B34}" destId="{D7EB0242-F5E1-47B2-B02A-B64801174F4D}" srcOrd="2" destOrd="0" parTransId="{5C275170-B5FC-4DB9-9E43-F0BEF13400C4}" sibTransId="{2AC322FB-2EAA-421B-9268-30BD196E85A9}"/>
    <dgm:cxn modelId="{CD364F55-DC6C-42F6-9DC0-8D602784DBA2}" type="presOf" srcId="{DAE28EE6-6366-4691-ADA8-47270F553B34}" destId="{A616C371-7B58-48A5-9D03-59EBCAE2AA89}" srcOrd="0" destOrd="0" presId="urn:microsoft.com/office/officeart/2005/8/layout/hList6"/>
    <dgm:cxn modelId="{321A3C9F-52FB-4619-897E-9ED78BA3C2A5}" type="presOf" srcId="{A5146FFD-881F-4DCF-846C-4D1DE091CBE9}" destId="{0682BC8A-E80A-432B-92D5-9685CC0E808A}" srcOrd="0" destOrd="0" presId="urn:microsoft.com/office/officeart/2005/8/layout/hList6"/>
    <dgm:cxn modelId="{AC86EDD8-B3B5-4FD0-B264-EAAE11DB747A}" srcId="{DAE28EE6-6366-4691-ADA8-47270F553B34}" destId="{F65B560C-7AFB-4763-908C-FB1F1257E77D}" srcOrd="0" destOrd="0" parTransId="{2AA70789-5067-4DD9-829D-FF6A140988CA}" sibTransId="{5F381DB5-4C46-4E77-A30C-8701849F13D8}"/>
    <dgm:cxn modelId="{307312DF-A99C-435A-A3FE-5450E7E0C80B}" srcId="{DAE28EE6-6366-4691-ADA8-47270F553B34}" destId="{A5146FFD-881F-4DCF-846C-4D1DE091CBE9}" srcOrd="1" destOrd="0" parTransId="{A9BFD350-2030-4979-918D-C491501D5735}" sibTransId="{E7960CE0-E51E-4B58-8F4E-C1E89D6BEBC8}"/>
    <dgm:cxn modelId="{4AE956EB-AE93-4C20-8448-9F757B7317CB}" type="presOf" srcId="{F65B560C-7AFB-4763-908C-FB1F1257E77D}" destId="{5774FA68-1E13-4FC5-80D1-E9DAAA7B1A6A}" srcOrd="0" destOrd="0" presId="urn:microsoft.com/office/officeart/2005/8/layout/hList6"/>
    <dgm:cxn modelId="{F89C0AEF-E682-4326-8CD3-809FBB5FC4BE}" type="presOf" srcId="{D7EB0242-F5E1-47B2-B02A-B64801174F4D}" destId="{301FEF5B-7C3A-478E-A570-D26CA98D90F2}" srcOrd="0" destOrd="0" presId="urn:microsoft.com/office/officeart/2005/8/layout/hList6"/>
    <dgm:cxn modelId="{1D831CE6-B534-4408-B5DE-143A5B4C2E2B}" type="presParOf" srcId="{A616C371-7B58-48A5-9D03-59EBCAE2AA89}" destId="{5774FA68-1E13-4FC5-80D1-E9DAAA7B1A6A}" srcOrd="0" destOrd="0" presId="urn:microsoft.com/office/officeart/2005/8/layout/hList6"/>
    <dgm:cxn modelId="{8EEB6684-E0EB-40D6-8624-9002972C9647}" type="presParOf" srcId="{A616C371-7B58-48A5-9D03-59EBCAE2AA89}" destId="{3047F346-B50A-4F34-B7AE-392428435999}" srcOrd="1" destOrd="0" presId="urn:microsoft.com/office/officeart/2005/8/layout/hList6"/>
    <dgm:cxn modelId="{7A205051-0347-4F1F-80FF-71EE53F3E07B}" type="presParOf" srcId="{A616C371-7B58-48A5-9D03-59EBCAE2AA89}" destId="{0682BC8A-E80A-432B-92D5-9685CC0E808A}" srcOrd="2" destOrd="0" presId="urn:microsoft.com/office/officeart/2005/8/layout/hList6"/>
    <dgm:cxn modelId="{77E19796-B763-4D41-A4D3-A65F51FDA453}" type="presParOf" srcId="{A616C371-7B58-48A5-9D03-59EBCAE2AA89}" destId="{05AC15BE-4A65-4B52-8416-174C9DB16A17}" srcOrd="3" destOrd="0" presId="urn:microsoft.com/office/officeart/2005/8/layout/hList6"/>
    <dgm:cxn modelId="{13ACCDAF-F430-4AED-9D95-18F5E546446B}" type="presParOf" srcId="{A616C371-7B58-48A5-9D03-59EBCAE2AA89}" destId="{301FEF5B-7C3A-478E-A570-D26CA98D90F2}"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4903B61-9D03-4602-A661-B689C3BAB4F4}" type="doc">
      <dgm:prSet loTypeId="urn:microsoft.com/office/officeart/2005/8/layout/pyramid2" loCatId="list" qsTypeId="urn:microsoft.com/office/officeart/2005/8/quickstyle/simple1" qsCatId="simple" csTypeId="urn:microsoft.com/office/officeart/2005/8/colors/accent1_2" csCatId="accent1" phldr="1"/>
      <dgm:spPr/>
    </dgm:pt>
    <dgm:pt modelId="{3BCD76BC-16F0-485A-A516-461D3AE3BD48}">
      <dgm:prSet phldrT="[Texto]"/>
      <dgm:spPr/>
      <dgm:t>
        <a:bodyPr/>
        <a:lstStyle/>
        <a:p>
          <a:r>
            <a:rPr lang="es-MX" b="1" dirty="0"/>
            <a:t>Actitudinal: </a:t>
          </a:r>
        </a:p>
        <a:p>
          <a:r>
            <a:rPr lang="es-MX" dirty="0"/>
            <a:t>Valoración de la honestidad intelectual, al evitar falacias cuando se habla., debate o escribe. </a:t>
          </a:r>
        </a:p>
      </dgm:t>
    </dgm:pt>
    <dgm:pt modelId="{F27CD7B4-EFF6-4D77-A196-43A67857F284}" type="parTrans" cxnId="{10F53724-730A-4D4E-B6F2-3AF6E2D5677B}">
      <dgm:prSet/>
      <dgm:spPr/>
      <dgm:t>
        <a:bodyPr/>
        <a:lstStyle/>
        <a:p>
          <a:endParaRPr lang="es-MX"/>
        </a:p>
      </dgm:t>
    </dgm:pt>
    <dgm:pt modelId="{C8BF7D3F-FACF-4E34-AB5E-42CD1C505726}" type="sibTrans" cxnId="{10F53724-730A-4D4E-B6F2-3AF6E2D5677B}">
      <dgm:prSet/>
      <dgm:spPr/>
      <dgm:t>
        <a:bodyPr/>
        <a:lstStyle/>
        <a:p>
          <a:endParaRPr lang="es-MX"/>
        </a:p>
      </dgm:t>
    </dgm:pt>
    <dgm:pt modelId="{AFC07FBB-D85A-485F-9722-E0139EB65582}">
      <dgm:prSet phldrT="[Texto]"/>
      <dgm:spPr/>
      <dgm:t>
        <a:bodyPr/>
        <a:lstStyle/>
        <a:p>
          <a:r>
            <a:rPr lang="es-MX" b="1" dirty="0"/>
            <a:t>Procedimentales:  </a:t>
          </a:r>
        </a:p>
        <a:p>
          <a:r>
            <a:rPr lang="es-MX" dirty="0"/>
            <a:t>Demostración del tipo de falacias y estratagemas en los medios de comunicación y sus finalidades</a:t>
          </a:r>
        </a:p>
      </dgm:t>
    </dgm:pt>
    <dgm:pt modelId="{1776FEEA-D406-4A38-94BF-B19786B8E049}" type="parTrans" cxnId="{31C8FC1F-62F9-4014-88C7-D84D89D01486}">
      <dgm:prSet/>
      <dgm:spPr/>
      <dgm:t>
        <a:bodyPr/>
        <a:lstStyle/>
        <a:p>
          <a:endParaRPr lang="es-MX"/>
        </a:p>
      </dgm:t>
    </dgm:pt>
    <dgm:pt modelId="{DBD85A59-6110-4093-88FB-3E43CC28CEF3}" type="sibTrans" cxnId="{31C8FC1F-62F9-4014-88C7-D84D89D01486}">
      <dgm:prSet/>
      <dgm:spPr/>
      <dgm:t>
        <a:bodyPr/>
        <a:lstStyle/>
        <a:p>
          <a:endParaRPr lang="es-MX"/>
        </a:p>
      </dgm:t>
    </dgm:pt>
    <dgm:pt modelId="{C2A4453E-5AC9-44DE-B629-93EE21112643}">
      <dgm:prSet phldrT="[Texto]"/>
      <dgm:spPr/>
      <dgm:t>
        <a:bodyPr/>
        <a:lstStyle/>
        <a:p>
          <a:r>
            <a:rPr lang="es-MX" b="1" dirty="0"/>
            <a:t>Conceptuales: </a:t>
          </a:r>
        </a:p>
        <a:p>
          <a:r>
            <a:rPr lang="es-MX" dirty="0"/>
            <a:t>Definición, finalidad y tipos de falacias y estratagemas </a:t>
          </a:r>
        </a:p>
      </dgm:t>
    </dgm:pt>
    <dgm:pt modelId="{B3B776DB-43A8-4D0F-9424-31D565943EFB}" type="parTrans" cxnId="{AB193D85-89FC-4247-B134-15F0217D084A}">
      <dgm:prSet/>
      <dgm:spPr/>
      <dgm:t>
        <a:bodyPr/>
        <a:lstStyle/>
        <a:p>
          <a:endParaRPr lang="es-MX"/>
        </a:p>
      </dgm:t>
    </dgm:pt>
    <dgm:pt modelId="{5DF5EBDB-4C48-495D-96D4-EAC8A8114CD3}" type="sibTrans" cxnId="{AB193D85-89FC-4247-B134-15F0217D084A}">
      <dgm:prSet/>
      <dgm:spPr/>
      <dgm:t>
        <a:bodyPr/>
        <a:lstStyle/>
        <a:p>
          <a:endParaRPr lang="es-MX"/>
        </a:p>
      </dgm:t>
    </dgm:pt>
    <dgm:pt modelId="{A605ED60-3723-430D-B139-6B6BCA07268A}" type="pres">
      <dgm:prSet presAssocID="{04903B61-9D03-4602-A661-B689C3BAB4F4}" presName="compositeShape" presStyleCnt="0">
        <dgm:presLayoutVars>
          <dgm:dir/>
          <dgm:resizeHandles/>
        </dgm:presLayoutVars>
      </dgm:prSet>
      <dgm:spPr/>
    </dgm:pt>
    <dgm:pt modelId="{5B23772C-488D-4468-8131-F1865F93E9AD}" type="pres">
      <dgm:prSet presAssocID="{04903B61-9D03-4602-A661-B689C3BAB4F4}" presName="pyramid" presStyleLbl="node1" presStyleIdx="0" presStyleCnt="1" custLinFactNeighborX="32500" custLinFactNeighborY="22500"/>
      <dgm:spPr/>
    </dgm:pt>
    <dgm:pt modelId="{D441FD73-3D5D-472B-BEFE-97275F04001F}" type="pres">
      <dgm:prSet presAssocID="{04903B61-9D03-4602-A661-B689C3BAB4F4}" presName="theList" presStyleCnt="0"/>
      <dgm:spPr/>
    </dgm:pt>
    <dgm:pt modelId="{DF81AF0C-ABFD-472B-A361-407B5071344B}" type="pres">
      <dgm:prSet presAssocID="{3BCD76BC-16F0-485A-A516-461D3AE3BD48}" presName="aNode" presStyleLbl="fgAcc1" presStyleIdx="0" presStyleCnt="3" custScaleX="124717">
        <dgm:presLayoutVars>
          <dgm:bulletEnabled val="1"/>
        </dgm:presLayoutVars>
      </dgm:prSet>
      <dgm:spPr/>
    </dgm:pt>
    <dgm:pt modelId="{3FC4F61A-43FA-4579-BD98-1E112709E3B0}" type="pres">
      <dgm:prSet presAssocID="{3BCD76BC-16F0-485A-A516-461D3AE3BD48}" presName="aSpace" presStyleCnt="0"/>
      <dgm:spPr/>
    </dgm:pt>
    <dgm:pt modelId="{C60254B2-99AB-4401-8A5D-3BA270F56C8B}" type="pres">
      <dgm:prSet presAssocID="{AFC07FBB-D85A-485F-9722-E0139EB65582}" presName="aNode" presStyleLbl="fgAcc1" presStyleIdx="1" presStyleCnt="3">
        <dgm:presLayoutVars>
          <dgm:bulletEnabled val="1"/>
        </dgm:presLayoutVars>
      </dgm:prSet>
      <dgm:spPr/>
    </dgm:pt>
    <dgm:pt modelId="{DB340F1B-5C93-4A75-B0A8-6532AB62330E}" type="pres">
      <dgm:prSet presAssocID="{AFC07FBB-D85A-485F-9722-E0139EB65582}" presName="aSpace" presStyleCnt="0"/>
      <dgm:spPr/>
    </dgm:pt>
    <dgm:pt modelId="{807896BE-6AA6-4F09-8038-B75EE12DEBEA}" type="pres">
      <dgm:prSet presAssocID="{C2A4453E-5AC9-44DE-B629-93EE21112643}" presName="aNode" presStyleLbl="fgAcc1" presStyleIdx="2" presStyleCnt="3" custScaleX="127247">
        <dgm:presLayoutVars>
          <dgm:bulletEnabled val="1"/>
        </dgm:presLayoutVars>
      </dgm:prSet>
      <dgm:spPr/>
    </dgm:pt>
    <dgm:pt modelId="{BD10D413-30BA-4059-BC01-F29E5E6B50C7}" type="pres">
      <dgm:prSet presAssocID="{C2A4453E-5AC9-44DE-B629-93EE21112643}" presName="aSpace" presStyleCnt="0"/>
      <dgm:spPr/>
    </dgm:pt>
  </dgm:ptLst>
  <dgm:cxnLst>
    <dgm:cxn modelId="{31C8FC1F-62F9-4014-88C7-D84D89D01486}" srcId="{04903B61-9D03-4602-A661-B689C3BAB4F4}" destId="{AFC07FBB-D85A-485F-9722-E0139EB65582}" srcOrd="1" destOrd="0" parTransId="{1776FEEA-D406-4A38-94BF-B19786B8E049}" sibTransId="{DBD85A59-6110-4093-88FB-3E43CC28CEF3}"/>
    <dgm:cxn modelId="{10F53724-730A-4D4E-B6F2-3AF6E2D5677B}" srcId="{04903B61-9D03-4602-A661-B689C3BAB4F4}" destId="{3BCD76BC-16F0-485A-A516-461D3AE3BD48}" srcOrd="0" destOrd="0" parTransId="{F27CD7B4-EFF6-4D77-A196-43A67857F284}" sibTransId="{C8BF7D3F-FACF-4E34-AB5E-42CD1C505726}"/>
    <dgm:cxn modelId="{FBAAD82A-4149-4A44-AA46-A6FCA708990F}" type="presOf" srcId="{AFC07FBB-D85A-485F-9722-E0139EB65582}" destId="{C60254B2-99AB-4401-8A5D-3BA270F56C8B}" srcOrd="0" destOrd="0" presId="urn:microsoft.com/office/officeart/2005/8/layout/pyramid2"/>
    <dgm:cxn modelId="{05C2B534-58EE-4C55-A130-21951F37B9F5}" type="presOf" srcId="{C2A4453E-5AC9-44DE-B629-93EE21112643}" destId="{807896BE-6AA6-4F09-8038-B75EE12DEBEA}" srcOrd="0" destOrd="0" presId="urn:microsoft.com/office/officeart/2005/8/layout/pyramid2"/>
    <dgm:cxn modelId="{BF531D72-BEC6-4543-9A67-FA6ACC355B05}" type="presOf" srcId="{04903B61-9D03-4602-A661-B689C3BAB4F4}" destId="{A605ED60-3723-430D-B139-6B6BCA07268A}" srcOrd="0" destOrd="0" presId="urn:microsoft.com/office/officeart/2005/8/layout/pyramid2"/>
    <dgm:cxn modelId="{7868617D-C822-4766-8013-28AF40C99731}" type="presOf" srcId="{3BCD76BC-16F0-485A-A516-461D3AE3BD48}" destId="{DF81AF0C-ABFD-472B-A361-407B5071344B}" srcOrd="0" destOrd="0" presId="urn:microsoft.com/office/officeart/2005/8/layout/pyramid2"/>
    <dgm:cxn modelId="{AB193D85-89FC-4247-B134-15F0217D084A}" srcId="{04903B61-9D03-4602-A661-B689C3BAB4F4}" destId="{C2A4453E-5AC9-44DE-B629-93EE21112643}" srcOrd="2" destOrd="0" parTransId="{B3B776DB-43A8-4D0F-9424-31D565943EFB}" sibTransId="{5DF5EBDB-4C48-495D-96D4-EAC8A8114CD3}"/>
    <dgm:cxn modelId="{2CDE5571-2932-4826-8F42-C5C762A072CE}" type="presParOf" srcId="{A605ED60-3723-430D-B139-6B6BCA07268A}" destId="{5B23772C-488D-4468-8131-F1865F93E9AD}" srcOrd="0" destOrd="0" presId="urn:microsoft.com/office/officeart/2005/8/layout/pyramid2"/>
    <dgm:cxn modelId="{1D6B0E61-E753-44EB-9830-701707158EDA}" type="presParOf" srcId="{A605ED60-3723-430D-B139-6B6BCA07268A}" destId="{D441FD73-3D5D-472B-BEFE-97275F04001F}" srcOrd="1" destOrd="0" presId="urn:microsoft.com/office/officeart/2005/8/layout/pyramid2"/>
    <dgm:cxn modelId="{EEF7D808-DCA2-425E-A426-E63AB269C0AD}" type="presParOf" srcId="{D441FD73-3D5D-472B-BEFE-97275F04001F}" destId="{DF81AF0C-ABFD-472B-A361-407B5071344B}" srcOrd="0" destOrd="0" presId="urn:microsoft.com/office/officeart/2005/8/layout/pyramid2"/>
    <dgm:cxn modelId="{53DCCF34-128A-4420-BCFD-B1AA8E6A1130}" type="presParOf" srcId="{D441FD73-3D5D-472B-BEFE-97275F04001F}" destId="{3FC4F61A-43FA-4579-BD98-1E112709E3B0}" srcOrd="1" destOrd="0" presId="urn:microsoft.com/office/officeart/2005/8/layout/pyramid2"/>
    <dgm:cxn modelId="{E4AF8AC1-A7AA-49F1-8EA2-AF061012A851}" type="presParOf" srcId="{D441FD73-3D5D-472B-BEFE-97275F04001F}" destId="{C60254B2-99AB-4401-8A5D-3BA270F56C8B}" srcOrd="2" destOrd="0" presId="urn:microsoft.com/office/officeart/2005/8/layout/pyramid2"/>
    <dgm:cxn modelId="{E9C05CDF-B85A-41C3-AF17-8D65341A9178}" type="presParOf" srcId="{D441FD73-3D5D-472B-BEFE-97275F04001F}" destId="{DB340F1B-5C93-4A75-B0A8-6532AB62330E}" srcOrd="3" destOrd="0" presId="urn:microsoft.com/office/officeart/2005/8/layout/pyramid2"/>
    <dgm:cxn modelId="{81D6E6EC-F4A1-49EC-B44C-A3410AB5BA25}" type="presParOf" srcId="{D441FD73-3D5D-472B-BEFE-97275F04001F}" destId="{807896BE-6AA6-4F09-8038-B75EE12DEBEA}" srcOrd="4" destOrd="0" presId="urn:microsoft.com/office/officeart/2005/8/layout/pyramid2"/>
    <dgm:cxn modelId="{8BEB59C2-8E2A-45B3-AD73-662CF0523E3D}" type="presParOf" srcId="{D441FD73-3D5D-472B-BEFE-97275F04001F}" destId="{BD10D413-30BA-4059-BC01-F29E5E6B50C7}"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C0012E4-8306-4604-BDBC-7ADC83E42728}"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s-MX"/>
        </a:p>
      </dgm:t>
    </dgm:pt>
    <dgm:pt modelId="{19FD5B45-3274-41B9-9242-A76CB892A1D6}">
      <dgm:prSet phldrT="[Texto]"/>
      <dgm:spPr/>
      <dgm:t>
        <a:bodyPr/>
        <a:lstStyle/>
        <a:p>
          <a:r>
            <a:rPr lang="es-MX" b="1" dirty="0">
              <a:solidFill>
                <a:schemeClr val="tx1"/>
              </a:solidFill>
            </a:rPr>
            <a:t>Escucha activa</a:t>
          </a:r>
        </a:p>
      </dgm:t>
    </dgm:pt>
    <dgm:pt modelId="{25E51AD2-E874-4416-8FC6-03F6A8952DA0}" type="parTrans" cxnId="{2607A985-C3E5-4257-827A-DDD3B57E4D98}">
      <dgm:prSet/>
      <dgm:spPr/>
      <dgm:t>
        <a:bodyPr/>
        <a:lstStyle/>
        <a:p>
          <a:endParaRPr lang="es-MX"/>
        </a:p>
      </dgm:t>
    </dgm:pt>
    <dgm:pt modelId="{9BAC3A12-AC68-4F18-842C-0F2B3168CC6F}" type="sibTrans" cxnId="{2607A985-C3E5-4257-827A-DDD3B57E4D98}">
      <dgm:prSet/>
      <dgm:spPr/>
      <dgm:t>
        <a:bodyPr/>
        <a:lstStyle/>
        <a:p>
          <a:endParaRPr lang="es-MX"/>
        </a:p>
      </dgm:t>
    </dgm:pt>
    <dgm:pt modelId="{CB38D5E8-EB02-41C8-BAE2-7AF78FB9EF76}">
      <dgm:prSet phldrT="[Texto]"/>
      <dgm:spPr/>
      <dgm:t>
        <a:bodyPr/>
        <a:lstStyle/>
        <a:p>
          <a:r>
            <a:rPr lang="es-MX" dirty="0">
              <a:solidFill>
                <a:schemeClr val="tx1"/>
              </a:solidFill>
            </a:rPr>
            <a:t>Lectura comentada</a:t>
          </a:r>
        </a:p>
      </dgm:t>
    </dgm:pt>
    <dgm:pt modelId="{1BF5FDE1-AD35-4863-8DDE-05082B1FB9C4}" type="parTrans" cxnId="{C3D5F161-DB27-4A8A-8626-1280098DBD83}">
      <dgm:prSet/>
      <dgm:spPr/>
      <dgm:t>
        <a:bodyPr/>
        <a:lstStyle/>
        <a:p>
          <a:endParaRPr lang="es-MX"/>
        </a:p>
      </dgm:t>
    </dgm:pt>
    <dgm:pt modelId="{3B7EE371-7515-429A-9CF8-0DAD9E8EFC29}" type="sibTrans" cxnId="{C3D5F161-DB27-4A8A-8626-1280098DBD83}">
      <dgm:prSet/>
      <dgm:spPr/>
      <dgm:t>
        <a:bodyPr/>
        <a:lstStyle/>
        <a:p>
          <a:endParaRPr lang="es-MX"/>
        </a:p>
      </dgm:t>
    </dgm:pt>
    <dgm:pt modelId="{588EDF47-BDB5-4A4D-9148-DCAA6796C097}">
      <dgm:prSet phldrT="[Texto]"/>
      <dgm:spPr/>
      <dgm:t>
        <a:bodyPr/>
        <a:lstStyle/>
        <a:p>
          <a:r>
            <a:rPr lang="es-MX" b="1" dirty="0">
              <a:solidFill>
                <a:schemeClr val="tx1"/>
              </a:solidFill>
            </a:rPr>
            <a:t>Analogía uso de </a:t>
          </a:r>
          <a:r>
            <a:rPr lang="es-MX" b="1" dirty="0" err="1">
              <a:solidFill>
                <a:schemeClr val="tx1"/>
              </a:solidFill>
            </a:rPr>
            <a:t>TICs</a:t>
          </a:r>
          <a:endParaRPr lang="es-MX" b="1" dirty="0">
            <a:solidFill>
              <a:schemeClr val="tx1"/>
            </a:solidFill>
          </a:endParaRPr>
        </a:p>
      </dgm:t>
    </dgm:pt>
    <dgm:pt modelId="{50C389FE-2250-4AA6-8B90-5E7C48110EA9}" type="parTrans" cxnId="{4A45EF8D-02DA-4723-BE63-278A96429EEF}">
      <dgm:prSet/>
      <dgm:spPr/>
      <dgm:t>
        <a:bodyPr/>
        <a:lstStyle/>
        <a:p>
          <a:endParaRPr lang="es-MX"/>
        </a:p>
      </dgm:t>
    </dgm:pt>
    <dgm:pt modelId="{7EB84D0B-99ED-46D8-AF27-22C039673681}" type="sibTrans" cxnId="{4A45EF8D-02DA-4723-BE63-278A96429EEF}">
      <dgm:prSet/>
      <dgm:spPr/>
      <dgm:t>
        <a:bodyPr/>
        <a:lstStyle/>
        <a:p>
          <a:endParaRPr lang="es-MX"/>
        </a:p>
      </dgm:t>
    </dgm:pt>
    <dgm:pt modelId="{746BEB1B-57D8-4291-9C0B-553C52F06F6D}">
      <dgm:prSet phldrT="[Texto]"/>
      <dgm:spPr/>
      <dgm:t>
        <a:bodyPr/>
        <a:lstStyle/>
        <a:p>
          <a:r>
            <a:rPr lang="es-MX" b="1" dirty="0">
              <a:solidFill>
                <a:schemeClr val="tx1"/>
              </a:solidFill>
            </a:rPr>
            <a:t>Objetividad</a:t>
          </a:r>
        </a:p>
      </dgm:t>
    </dgm:pt>
    <dgm:pt modelId="{E625663D-A1BC-48B7-A45E-F3E092A2964B}" type="parTrans" cxnId="{718F1B5B-421D-4B18-8592-D1B40E34666A}">
      <dgm:prSet/>
      <dgm:spPr/>
      <dgm:t>
        <a:bodyPr/>
        <a:lstStyle/>
        <a:p>
          <a:endParaRPr lang="es-MX"/>
        </a:p>
      </dgm:t>
    </dgm:pt>
    <dgm:pt modelId="{51D746BB-58C5-4F3D-B9C9-21645ABEF96E}" type="sibTrans" cxnId="{718F1B5B-421D-4B18-8592-D1B40E34666A}">
      <dgm:prSet/>
      <dgm:spPr/>
      <dgm:t>
        <a:bodyPr/>
        <a:lstStyle/>
        <a:p>
          <a:endParaRPr lang="es-MX"/>
        </a:p>
      </dgm:t>
    </dgm:pt>
    <dgm:pt modelId="{36911093-A107-434D-85A0-348614268C9D}">
      <dgm:prSet phldrT="[Texto]"/>
      <dgm:spPr/>
      <dgm:t>
        <a:bodyPr/>
        <a:lstStyle/>
        <a:p>
          <a:r>
            <a:rPr lang="es-MX" b="1" dirty="0">
              <a:solidFill>
                <a:schemeClr val="tx1"/>
              </a:solidFill>
            </a:rPr>
            <a:t>Fuentes confiables </a:t>
          </a:r>
        </a:p>
        <a:p>
          <a:r>
            <a:rPr lang="es-MX" b="1" dirty="0">
              <a:solidFill>
                <a:schemeClr val="tx1"/>
              </a:solidFill>
            </a:rPr>
            <a:t>(directas, .</a:t>
          </a:r>
          <a:r>
            <a:rPr lang="es-MX" b="1" dirty="0" err="1">
              <a:solidFill>
                <a:schemeClr val="tx1"/>
              </a:solidFill>
            </a:rPr>
            <a:t>edu</a:t>
          </a:r>
          <a:r>
            <a:rPr lang="es-MX" b="1" dirty="0">
              <a:solidFill>
                <a:schemeClr val="tx1"/>
              </a:solidFill>
            </a:rPr>
            <a:t>, .</a:t>
          </a:r>
          <a:r>
            <a:rPr lang="es-MX" b="1" dirty="0" err="1">
              <a:solidFill>
                <a:schemeClr val="tx1"/>
              </a:solidFill>
            </a:rPr>
            <a:t>unam</a:t>
          </a:r>
          <a:r>
            <a:rPr lang="es-MX" b="1" dirty="0">
              <a:solidFill>
                <a:schemeClr val="tx1"/>
              </a:solidFill>
            </a:rPr>
            <a:t>. </a:t>
          </a:r>
          <a:r>
            <a:rPr lang="es-MX" b="1" dirty="0" err="1">
              <a:solidFill>
                <a:schemeClr val="tx1"/>
              </a:solidFill>
            </a:rPr>
            <a:t>ine</a:t>
          </a:r>
          <a:r>
            <a:rPr lang="es-MX" b="1" dirty="0">
              <a:solidFill>
                <a:schemeClr val="tx1"/>
              </a:solidFill>
            </a:rPr>
            <a:t>, etc.)</a:t>
          </a:r>
        </a:p>
      </dgm:t>
    </dgm:pt>
    <dgm:pt modelId="{4E25A0C1-9285-4849-A182-AAB4312FDDEC}" type="parTrans" cxnId="{51A38C3B-3E9F-48C7-8CB9-7E31D397236C}">
      <dgm:prSet/>
      <dgm:spPr/>
      <dgm:t>
        <a:bodyPr/>
        <a:lstStyle/>
        <a:p>
          <a:endParaRPr lang="es-MX"/>
        </a:p>
      </dgm:t>
    </dgm:pt>
    <dgm:pt modelId="{27A16556-8AB7-4130-8380-288AE3BD5E3D}" type="sibTrans" cxnId="{51A38C3B-3E9F-48C7-8CB9-7E31D397236C}">
      <dgm:prSet/>
      <dgm:spPr/>
      <dgm:t>
        <a:bodyPr/>
        <a:lstStyle/>
        <a:p>
          <a:endParaRPr lang="es-MX"/>
        </a:p>
      </dgm:t>
    </dgm:pt>
    <dgm:pt modelId="{BB6C5121-A9D8-47AF-AF94-2CBB3F887965}" type="pres">
      <dgm:prSet presAssocID="{FC0012E4-8306-4604-BDBC-7ADC83E42728}" presName="cycle" presStyleCnt="0">
        <dgm:presLayoutVars>
          <dgm:dir/>
          <dgm:resizeHandles val="exact"/>
        </dgm:presLayoutVars>
      </dgm:prSet>
      <dgm:spPr/>
    </dgm:pt>
    <dgm:pt modelId="{A7E12E7B-3E56-42D9-BB24-E00F9E0C37C5}" type="pres">
      <dgm:prSet presAssocID="{19FD5B45-3274-41B9-9242-A76CB892A1D6}" presName="node" presStyleLbl="node1" presStyleIdx="0" presStyleCnt="5" custRadScaleRad="100228" custRadScaleInc="-10370">
        <dgm:presLayoutVars>
          <dgm:bulletEnabled val="1"/>
        </dgm:presLayoutVars>
      </dgm:prSet>
      <dgm:spPr/>
    </dgm:pt>
    <dgm:pt modelId="{DAD1FC6F-2AFC-4057-9901-452DDC08E72C}" type="pres">
      <dgm:prSet presAssocID="{19FD5B45-3274-41B9-9242-A76CB892A1D6}" presName="spNode" presStyleCnt="0"/>
      <dgm:spPr/>
    </dgm:pt>
    <dgm:pt modelId="{95493558-8A43-4794-A17D-46216E52DB40}" type="pres">
      <dgm:prSet presAssocID="{9BAC3A12-AC68-4F18-842C-0F2B3168CC6F}" presName="sibTrans" presStyleLbl="sibTrans1D1" presStyleIdx="0" presStyleCnt="5"/>
      <dgm:spPr/>
    </dgm:pt>
    <dgm:pt modelId="{A52FDE8A-94D5-4C84-93C5-5D5AAACECF13}" type="pres">
      <dgm:prSet presAssocID="{CB38D5E8-EB02-41C8-BAE2-7AF78FB9EF76}" presName="node" presStyleLbl="node1" presStyleIdx="1" presStyleCnt="5" custScaleX="186702" custScaleY="114047">
        <dgm:presLayoutVars>
          <dgm:bulletEnabled val="1"/>
        </dgm:presLayoutVars>
      </dgm:prSet>
      <dgm:spPr/>
    </dgm:pt>
    <dgm:pt modelId="{9005449D-05CF-44F0-A073-7466EB5C2EAE}" type="pres">
      <dgm:prSet presAssocID="{CB38D5E8-EB02-41C8-BAE2-7AF78FB9EF76}" presName="spNode" presStyleCnt="0"/>
      <dgm:spPr/>
    </dgm:pt>
    <dgm:pt modelId="{A3868CF8-76C8-4353-AEC3-ED61318BDFC6}" type="pres">
      <dgm:prSet presAssocID="{3B7EE371-7515-429A-9CF8-0DAD9E8EFC29}" presName="sibTrans" presStyleLbl="sibTrans1D1" presStyleIdx="1" presStyleCnt="5"/>
      <dgm:spPr/>
    </dgm:pt>
    <dgm:pt modelId="{7C779327-0BE6-480A-A31D-365D303B7C6A}" type="pres">
      <dgm:prSet presAssocID="{588EDF47-BDB5-4A4D-9148-DCAA6796C097}" presName="node" presStyleLbl="node1" presStyleIdx="2" presStyleCnt="5">
        <dgm:presLayoutVars>
          <dgm:bulletEnabled val="1"/>
        </dgm:presLayoutVars>
      </dgm:prSet>
      <dgm:spPr/>
    </dgm:pt>
    <dgm:pt modelId="{1E2857E2-70FA-4C0E-BDC4-0FF866599A67}" type="pres">
      <dgm:prSet presAssocID="{588EDF47-BDB5-4A4D-9148-DCAA6796C097}" presName="spNode" presStyleCnt="0"/>
      <dgm:spPr/>
    </dgm:pt>
    <dgm:pt modelId="{37EAFFA8-1FFF-40F8-B814-FC97F7CAE0B9}" type="pres">
      <dgm:prSet presAssocID="{7EB84D0B-99ED-46D8-AF27-22C039673681}" presName="sibTrans" presStyleLbl="sibTrans1D1" presStyleIdx="2" presStyleCnt="5"/>
      <dgm:spPr/>
    </dgm:pt>
    <dgm:pt modelId="{941018A6-1052-441C-ADE3-B467F32C4BCA}" type="pres">
      <dgm:prSet presAssocID="{746BEB1B-57D8-4291-9C0B-553C52F06F6D}" presName="node" presStyleLbl="node1" presStyleIdx="3" presStyleCnt="5">
        <dgm:presLayoutVars>
          <dgm:bulletEnabled val="1"/>
        </dgm:presLayoutVars>
      </dgm:prSet>
      <dgm:spPr/>
    </dgm:pt>
    <dgm:pt modelId="{242B46F5-CE5F-4707-92A8-145CEE62C221}" type="pres">
      <dgm:prSet presAssocID="{746BEB1B-57D8-4291-9C0B-553C52F06F6D}" presName="spNode" presStyleCnt="0"/>
      <dgm:spPr/>
    </dgm:pt>
    <dgm:pt modelId="{EEDB359D-AD6A-42DF-A424-B4D575BE000E}" type="pres">
      <dgm:prSet presAssocID="{51D746BB-58C5-4F3D-B9C9-21645ABEF96E}" presName="sibTrans" presStyleLbl="sibTrans1D1" presStyleIdx="3" presStyleCnt="5"/>
      <dgm:spPr/>
    </dgm:pt>
    <dgm:pt modelId="{CDC95883-DA1B-415F-857A-0F92FE3A82C8}" type="pres">
      <dgm:prSet presAssocID="{36911093-A107-434D-85A0-348614268C9D}" presName="node" presStyleLbl="node1" presStyleIdx="4" presStyleCnt="5" custScaleX="177165" custScaleY="116056">
        <dgm:presLayoutVars>
          <dgm:bulletEnabled val="1"/>
        </dgm:presLayoutVars>
      </dgm:prSet>
      <dgm:spPr/>
    </dgm:pt>
    <dgm:pt modelId="{D5D8E4A9-F146-4D8B-B397-3ACFF74656A1}" type="pres">
      <dgm:prSet presAssocID="{36911093-A107-434D-85A0-348614268C9D}" presName="spNode" presStyleCnt="0"/>
      <dgm:spPr/>
    </dgm:pt>
    <dgm:pt modelId="{218560A3-2FFC-4B51-9C1A-FD17123F26F3}" type="pres">
      <dgm:prSet presAssocID="{27A16556-8AB7-4130-8380-288AE3BD5E3D}" presName="sibTrans" presStyleLbl="sibTrans1D1" presStyleIdx="4" presStyleCnt="5"/>
      <dgm:spPr/>
    </dgm:pt>
  </dgm:ptLst>
  <dgm:cxnLst>
    <dgm:cxn modelId="{0A31E905-DEA1-40B8-B5E4-13BDF021AAE6}" type="presOf" srcId="{588EDF47-BDB5-4A4D-9148-DCAA6796C097}" destId="{7C779327-0BE6-480A-A31D-365D303B7C6A}" srcOrd="0" destOrd="0" presId="urn:microsoft.com/office/officeart/2005/8/layout/cycle5"/>
    <dgm:cxn modelId="{C3E3B01F-5F5A-4898-9DF7-26286287F2F1}" type="presOf" srcId="{CB38D5E8-EB02-41C8-BAE2-7AF78FB9EF76}" destId="{A52FDE8A-94D5-4C84-93C5-5D5AAACECF13}" srcOrd="0" destOrd="0" presId="urn:microsoft.com/office/officeart/2005/8/layout/cycle5"/>
    <dgm:cxn modelId="{772C3D20-C7AD-4B35-9CBF-42FAEF815739}" type="presOf" srcId="{3B7EE371-7515-429A-9CF8-0DAD9E8EFC29}" destId="{A3868CF8-76C8-4353-AEC3-ED61318BDFC6}" srcOrd="0" destOrd="0" presId="urn:microsoft.com/office/officeart/2005/8/layout/cycle5"/>
    <dgm:cxn modelId="{786BE72C-F8E5-4C0E-9942-AD135FC3EF24}" type="presOf" srcId="{51D746BB-58C5-4F3D-B9C9-21645ABEF96E}" destId="{EEDB359D-AD6A-42DF-A424-B4D575BE000E}" srcOrd="0" destOrd="0" presId="urn:microsoft.com/office/officeart/2005/8/layout/cycle5"/>
    <dgm:cxn modelId="{51A38C3B-3E9F-48C7-8CB9-7E31D397236C}" srcId="{FC0012E4-8306-4604-BDBC-7ADC83E42728}" destId="{36911093-A107-434D-85A0-348614268C9D}" srcOrd="4" destOrd="0" parTransId="{4E25A0C1-9285-4849-A182-AAB4312FDDEC}" sibTransId="{27A16556-8AB7-4130-8380-288AE3BD5E3D}"/>
    <dgm:cxn modelId="{718F1B5B-421D-4B18-8592-D1B40E34666A}" srcId="{FC0012E4-8306-4604-BDBC-7ADC83E42728}" destId="{746BEB1B-57D8-4291-9C0B-553C52F06F6D}" srcOrd="3" destOrd="0" parTransId="{E625663D-A1BC-48B7-A45E-F3E092A2964B}" sibTransId="{51D746BB-58C5-4F3D-B9C9-21645ABEF96E}"/>
    <dgm:cxn modelId="{C3D5F161-DB27-4A8A-8626-1280098DBD83}" srcId="{FC0012E4-8306-4604-BDBC-7ADC83E42728}" destId="{CB38D5E8-EB02-41C8-BAE2-7AF78FB9EF76}" srcOrd="1" destOrd="0" parTransId="{1BF5FDE1-AD35-4863-8DDE-05082B1FB9C4}" sibTransId="{3B7EE371-7515-429A-9CF8-0DAD9E8EFC29}"/>
    <dgm:cxn modelId="{7AFD9A47-CD96-4841-8A7B-335EB534FEE2}" type="presOf" srcId="{FC0012E4-8306-4604-BDBC-7ADC83E42728}" destId="{BB6C5121-A9D8-47AF-AF94-2CBB3F887965}" srcOrd="0" destOrd="0" presId="urn:microsoft.com/office/officeart/2005/8/layout/cycle5"/>
    <dgm:cxn modelId="{EE94FB78-8C00-41E3-86CD-ECC472B8E9AC}" type="presOf" srcId="{9BAC3A12-AC68-4F18-842C-0F2B3168CC6F}" destId="{95493558-8A43-4794-A17D-46216E52DB40}" srcOrd="0" destOrd="0" presId="urn:microsoft.com/office/officeart/2005/8/layout/cycle5"/>
    <dgm:cxn modelId="{2607A985-C3E5-4257-827A-DDD3B57E4D98}" srcId="{FC0012E4-8306-4604-BDBC-7ADC83E42728}" destId="{19FD5B45-3274-41B9-9242-A76CB892A1D6}" srcOrd="0" destOrd="0" parTransId="{25E51AD2-E874-4416-8FC6-03F6A8952DA0}" sibTransId="{9BAC3A12-AC68-4F18-842C-0F2B3168CC6F}"/>
    <dgm:cxn modelId="{6B63018B-2848-4036-97CE-E872996F8A81}" type="presOf" srcId="{19FD5B45-3274-41B9-9242-A76CB892A1D6}" destId="{A7E12E7B-3E56-42D9-BB24-E00F9E0C37C5}" srcOrd="0" destOrd="0" presId="urn:microsoft.com/office/officeart/2005/8/layout/cycle5"/>
    <dgm:cxn modelId="{4A45EF8D-02DA-4723-BE63-278A96429EEF}" srcId="{FC0012E4-8306-4604-BDBC-7ADC83E42728}" destId="{588EDF47-BDB5-4A4D-9148-DCAA6796C097}" srcOrd="2" destOrd="0" parTransId="{50C389FE-2250-4AA6-8B90-5E7C48110EA9}" sibTransId="{7EB84D0B-99ED-46D8-AF27-22C039673681}"/>
    <dgm:cxn modelId="{7C78118F-E693-4645-A1E1-AF7BAE1070E6}" type="presOf" srcId="{36911093-A107-434D-85A0-348614268C9D}" destId="{CDC95883-DA1B-415F-857A-0F92FE3A82C8}" srcOrd="0" destOrd="0" presId="urn:microsoft.com/office/officeart/2005/8/layout/cycle5"/>
    <dgm:cxn modelId="{2425D595-E7FE-4D6B-AC72-7F55E13A8CDB}" type="presOf" srcId="{746BEB1B-57D8-4291-9C0B-553C52F06F6D}" destId="{941018A6-1052-441C-ADE3-B467F32C4BCA}" srcOrd="0" destOrd="0" presId="urn:microsoft.com/office/officeart/2005/8/layout/cycle5"/>
    <dgm:cxn modelId="{C92F6CB0-EE79-44DF-A254-AC26691EFA91}" type="presOf" srcId="{7EB84D0B-99ED-46D8-AF27-22C039673681}" destId="{37EAFFA8-1FFF-40F8-B814-FC97F7CAE0B9}" srcOrd="0" destOrd="0" presId="urn:microsoft.com/office/officeart/2005/8/layout/cycle5"/>
    <dgm:cxn modelId="{A4B26DB1-B094-4876-B300-6D17D4FAD4DA}" type="presOf" srcId="{27A16556-8AB7-4130-8380-288AE3BD5E3D}" destId="{218560A3-2FFC-4B51-9C1A-FD17123F26F3}" srcOrd="0" destOrd="0" presId="urn:microsoft.com/office/officeart/2005/8/layout/cycle5"/>
    <dgm:cxn modelId="{0E5B72D0-9D2A-4ECA-A297-F0C99CBC00A9}" type="presParOf" srcId="{BB6C5121-A9D8-47AF-AF94-2CBB3F887965}" destId="{A7E12E7B-3E56-42D9-BB24-E00F9E0C37C5}" srcOrd="0" destOrd="0" presId="urn:microsoft.com/office/officeart/2005/8/layout/cycle5"/>
    <dgm:cxn modelId="{CA1E59F4-FFA9-4347-8277-DADF439A4E3F}" type="presParOf" srcId="{BB6C5121-A9D8-47AF-AF94-2CBB3F887965}" destId="{DAD1FC6F-2AFC-4057-9901-452DDC08E72C}" srcOrd="1" destOrd="0" presId="urn:microsoft.com/office/officeart/2005/8/layout/cycle5"/>
    <dgm:cxn modelId="{A477CCC9-1C15-423C-B034-43049AA204FE}" type="presParOf" srcId="{BB6C5121-A9D8-47AF-AF94-2CBB3F887965}" destId="{95493558-8A43-4794-A17D-46216E52DB40}" srcOrd="2" destOrd="0" presId="urn:microsoft.com/office/officeart/2005/8/layout/cycle5"/>
    <dgm:cxn modelId="{E74F7613-78D6-4EF7-AA48-370990E2E0B4}" type="presParOf" srcId="{BB6C5121-A9D8-47AF-AF94-2CBB3F887965}" destId="{A52FDE8A-94D5-4C84-93C5-5D5AAACECF13}" srcOrd="3" destOrd="0" presId="urn:microsoft.com/office/officeart/2005/8/layout/cycle5"/>
    <dgm:cxn modelId="{92F0DE93-5013-4DB2-B967-9C8FF5AC1610}" type="presParOf" srcId="{BB6C5121-A9D8-47AF-AF94-2CBB3F887965}" destId="{9005449D-05CF-44F0-A073-7466EB5C2EAE}" srcOrd="4" destOrd="0" presId="urn:microsoft.com/office/officeart/2005/8/layout/cycle5"/>
    <dgm:cxn modelId="{A845A4A4-248A-47CC-9E14-963BF141B583}" type="presParOf" srcId="{BB6C5121-A9D8-47AF-AF94-2CBB3F887965}" destId="{A3868CF8-76C8-4353-AEC3-ED61318BDFC6}" srcOrd="5" destOrd="0" presId="urn:microsoft.com/office/officeart/2005/8/layout/cycle5"/>
    <dgm:cxn modelId="{FB86D435-697A-4292-9E65-CF90738B97A4}" type="presParOf" srcId="{BB6C5121-A9D8-47AF-AF94-2CBB3F887965}" destId="{7C779327-0BE6-480A-A31D-365D303B7C6A}" srcOrd="6" destOrd="0" presId="urn:microsoft.com/office/officeart/2005/8/layout/cycle5"/>
    <dgm:cxn modelId="{6027BEEB-8541-4AAA-92D8-5A2E01FF33BA}" type="presParOf" srcId="{BB6C5121-A9D8-47AF-AF94-2CBB3F887965}" destId="{1E2857E2-70FA-4C0E-BDC4-0FF866599A67}" srcOrd="7" destOrd="0" presId="urn:microsoft.com/office/officeart/2005/8/layout/cycle5"/>
    <dgm:cxn modelId="{EF71C53E-316A-41F8-8592-A543F7EE398B}" type="presParOf" srcId="{BB6C5121-A9D8-47AF-AF94-2CBB3F887965}" destId="{37EAFFA8-1FFF-40F8-B814-FC97F7CAE0B9}" srcOrd="8" destOrd="0" presId="urn:microsoft.com/office/officeart/2005/8/layout/cycle5"/>
    <dgm:cxn modelId="{AD17D367-E033-45F6-A24C-CB0EA0DAC00B}" type="presParOf" srcId="{BB6C5121-A9D8-47AF-AF94-2CBB3F887965}" destId="{941018A6-1052-441C-ADE3-B467F32C4BCA}" srcOrd="9" destOrd="0" presId="urn:microsoft.com/office/officeart/2005/8/layout/cycle5"/>
    <dgm:cxn modelId="{894B0654-044A-408D-AC5D-CDD9C8C7295F}" type="presParOf" srcId="{BB6C5121-A9D8-47AF-AF94-2CBB3F887965}" destId="{242B46F5-CE5F-4707-92A8-145CEE62C221}" srcOrd="10" destOrd="0" presId="urn:microsoft.com/office/officeart/2005/8/layout/cycle5"/>
    <dgm:cxn modelId="{B1BC0ED7-A6E9-4D5C-A8CD-35C6EB27C124}" type="presParOf" srcId="{BB6C5121-A9D8-47AF-AF94-2CBB3F887965}" destId="{EEDB359D-AD6A-42DF-A424-B4D575BE000E}" srcOrd="11" destOrd="0" presId="urn:microsoft.com/office/officeart/2005/8/layout/cycle5"/>
    <dgm:cxn modelId="{B533B457-72EF-441E-8D81-03971E767EE2}" type="presParOf" srcId="{BB6C5121-A9D8-47AF-AF94-2CBB3F887965}" destId="{CDC95883-DA1B-415F-857A-0F92FE3A82C8}" srcOrd="12" destOrd="0" presId="urn:microsoft.com/office/officeart/2005/8/layout/cycle5"/>
    <dgm:cxn modelId="{DA071D8E-65B4-44C2-B2CC-253222D97C6F}" type="presParOf" srcId="{BB6C5121-A9D8-47AF-AF94-2CBB3F887965}" destId="{D5D8E4A9-F146-4D8B-B397-3ACFF74656A1}" srcOrd="13" destOrd="0" presId="urn:microsoft.com/office/officeart/2005/8/layout/cycle5"/>
    <dgm:cxn modelId="{D2DC0333-CE60-401E-B9A2-A4E0820A44FC}" type="presParOf" srcId="{BB6C5121-A9D8-47AF-AF94-2CBB3F887965}" destId="{218560A3-2FFC-4B51-9C1A-FD17123F26F3}"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FDDFBCB-94FC-404B-A5FF-8D574E874D86}"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MX"/>
        </a:p>
      </dgm:t>
    </dgm:pt>
    <dgm:pt modelId="{68125470-D045-4E67-A647-95106437A3D0}">
      <dgm:prSet phldrT="[Texto]" custT="1"/>
      <dgm:spPr/>
      <dgm:t>
        <a:bodyPr/>
        <a:lstStyle/>
        <a:p>
          <a:r>
            <a:rPr lang="es-MX" sz="2800" dirty="0"/>
            <a:t>Actividades de enseñanza</a:t>
          </a:r>
        </a:p>
      </dgm:t>
    </dgm:pt>
    <dgm:pt modelId="{7CCA3E94-73B1-4C85-B3CF-5D77A3502591}" type="parTrans" cxnId="{2FB08A4D-D24F-4140-B482-E52FE4B9A488}">
      <dgm:prSet/>
      <dgm:spPr/>
      <dgm:t>
        <a:bodyPr/>
        <a:lstStyle/>
        <a:p>
          <a:endParaRPr lang="es-MX"/>
        </a:p>
      </dgm:t>
    </dgm:pt>
    <dgm:pt modelId="{D13CF673-AA78-4E9A-B2B0-FEC34C35495B}" type="sibTrans" cxnId="{2FB08A4D-D24F-4140-B482-E52FE4B9A488}">
      <dgm:prSet/>
      <dgm:spPr/>
      <dgm:t>
        <a:bodyPr/>
        <a:lstStyle/>
        <a:p>
          <a:endParaRPr lang="es-MX"/>
        </a:p>
      </dgm:t>
    </dgm:pt>
    <dgm:pt modelId="{F600B5D2-66B5-4195-9592-272E8640BB3C}">
      <dgm:prSet phldrT="[Texto]" custT="1"/>
      <dgm:spPr/>
      <dgm:t>
        <a:bodyPr/>
        <a:lstStyle/>
        <a:p>
          <a:r>
            <a:rPr lang="es-MX" sz="1800" dirty="0"/>
            <a:t>El facilitador modera la lluvia de ideas surgida al ver fragmentos de los debates presidenciales</a:t>
          </a:r>
        </a:p>
      </dgm:t>
    </dgm:pt>
    <dgm:pt modelId="{87B96BE0-CFA0-47C1-8D3A-7123D83447B8}" type="parTrans" cxnId="{2974DF59-7773-45AA-9533-61460C770F0F}">
      <dgm:prSet/>
      <dgm:spPr/>
      <dgm:t>
        <a:bodyPr/>
        <a:lstStyle/>
        <a:p>
          <a:endParaRPr lang="es-MX"/>
        </a:p>
      </dgm:t>
    </dgm:pt>
    <dgm:pt modelId="{D2C420F9-7A1C-47AB-9BA3-A8D0495DE16A}" type="sibTrans" cxnId="{2974DF59-7773-45AA-9533-61460C770F0F}">
      <dgm:prSet/>
      <dgm:spPr/>
      <dgm:t>
        <a:bodyPr/>
        <a:lstStyle/>
        <a:p>
          <a:endParaRPr lang="es-MX"/>
        </a:p>
      </dgm:t>
    </dgm:pt>
    <dgm:pt modelId="{411FC197-C8B6-4084-8AC7-781601AD33AE}">
      <dgm:prSet phldrT="[Texto]" custT="1"/>
      <dgm:spPr/>
      <dgm:t>
        <a:bodyPr/>
        <a:lstStyle/>
        <a:p>
          <a:r>
            <a:rPr lang="es-MX" sz="1800" dirty="0"/>
            <a:t>El facilitador pasa por las mesas de trabajo para resolver dudas y comentarios de los integrantes de cada equipo al encontrar las falacias y estratagemas</a:t>
          </a:r>
        </a:p>
      </dgm:t>
    </dgm:pt>
    <dgm:pt modelId="{CC886C40-ECA7-46C0-86C7-86D051D31BD1}" type="parTrans" cxnId="{02227D30-68C6-4487-B070-88FD7F607C2A}">
      <dgm:prSet/>
      <dgm:spPr/>
      <dgm:t>
        <a:bodyPr/>
        <a:lstStyle/>
        <a:p>
          <a:endParaRPr lang="es-MX"/>
        </a:p>
      </dgm:t>
    </dgm:pt>
    <dgm:pt modelId="{598E4395-494C-4ACA-9A9A-CC9160B51851}" type="sibTrans" cxnId="{02227D30-68C6-4487-B070-88FD7F607C2A}">
      <dgm:prSet/>
      <dgm:spPr/>
      <dgm:t>
        <a:bodyPr/>
        <a:lstStyle/>
        <a:p>
          <a:endParaRPr lang="es-MX"/>
        </a:p>
      </dgm:t>
    </dgm:pt>
    <dgm:pt modelId="{A60DFE7B-8FD6-48D8-9B46-763615F9B84C}">
      <dgm:prSet phldrT="[Texto]" custT="1"/>
      <dgm:spPr/>
      <dgm:t>
        <a:bodyPr/>
        <a:lstStyle/>
        <a:p>
          <a:r>
            <a:rPr lang="es-MX" sz="2800" b="1" dirty="0"/>
            <a:t>Actividades de aprendizaje</a:t>
          </a:r>
        </a:p>
      </dgm:t>
    </dgm:pt>
    <dgm:pt modelId="{8527CC83-E454-4456-9FA4-2F5571029B31}" type="parTrans" cxnId="{11104DD8-807F-4C4D-881C-59B0026830DB}">
      <dgm:prSet/>
      <dgm:spPr/>
      <dgm:t>
        <a:bodyPr/>
        <a:lstStyle/>
        <a:p>
          <a:endParaRPr lang="es-MX"/>
        </a:p>
      </dgm:t>
    </dgm:pt>
    <dgm:pt modelId="{ED2B1E6A-0360-4647-99FA-4947D6C6B432}" type="sibTrans" cxnId="{11104DD8-807F-4C4D-881C-59B0026830DB}">
      <dgm:prSet/>
      <dgm:spPr/>
      <dgm:t>
        <a:bodyPr/>
        <a:lstStyle/>
        <a:p>
          <a:endParaRPr lang="es-MX"/>
        </a:p>
      </dgm:t>
    </dgm:pt>
    <dgm:pt modelId="{D5A9A188-22DF-481D-B9EE-D4A66807B351}">
      <dgm:prSet phldrT="[Texto]" custT="1"/>
      <dgm:spPr/>
      <dgm:t>
        <a:bodyPr/>
        <a:lstStyle/>
        <a:p>
          <a:r>
            <a:rPr lang="es-MX" sz="1800" dirty="0"/>
            <a:t>Los alumnos por equipos de trabajo:</a:t>
          </a:r>
        </a:p>
      </dgm:t>
    </dgm:pt>
    <dgm:pt modelId="{6D269E21-0B8E-42D2-861F-CEA7205F1C3B}" type="parTrans" cxnId="{ED0911CD-6A1E-4418-BDAF-48239A5F906F}">
      <dgm:prSet/>
      <dgm:spPr/>
      <dgm:t>
        <a:bodyPr/>
        <a:lstStyle/>
        <a:p>
          <a:endParaRPr lang="es-MX"/>
        </a:p>
      </dgm:t>
    </dgm:pt>
    <dgm:pt modelId="{1A8D6B93-B333-4D2E-A51B-108050F49BA3}" type="sibTrans" cxnId="{ED0911CD-6A1E-4418-BDAF-48239A5F906F}">
      <dgm:prSet/>
      <dgm:spPr/>
      <dgm:t>
        <a:bodyPr/>
        <a:lstStyle/>
        <a:p>
          <a:endParaRPr lang="es-MX"/>
        </a:p>
      </dgm:t>
    </dgm:pt>
    <dgm:pt modelId="{4C2068DE-652E-4B10-94F2-D09A12094C83}">
      <dgm:prSet phldrT="[Texto]" custT="1"/>
      <dgm:spPr/>
      <dgm:t>
        <a:bodyPr/>
        <a:lstStyle/>
        <a:p>
          <a:r>
            <a:rPr lang="es-MX" sz="1800" dirty="0"/>
            <a:t>En plenario se elabora un organizador gráfico</a:t>
          </a:r>
        </a:p>
      </dgm:t>
    </dgm:pt>
    <dgm:pt modelId="{583AF186-BA3E-4C6B-A9EC-600EF8601596}" type="parTrans" cxnId="{1CD0AEC5-3559-4B26-A5BC-B69C3D3337F0}">
      <dgm:prSet/>
      <dgm:spPr/>
      <dgm:t>
        <a:bodyPr/>
        <a:lstStyle/>
        <a:p>
          <a:endParaRPr lang="es-MX"/>
        </a:p>
      </dgm:t>
    </dgm:pt>
    <dgm:pt modelId="{0471C59C-21B5-4B13-AB23-FF77EA4F71F5}" type="sibTrans" cxnId="{1CD0AEC5-3559-4B26-A5BC-B69C3D3337F0}">
      <dgm:prSet/>
      <dgm:spPr/>
      <dgm:t>
        <a:bodyPr/>
        <a:lstStyle/>
        <a:p>
          <a:endParaRPr lang="es-MX"/>
        </a:p>
      </dgm:t>
    </dgm:pt>
    <dgm:pt modelId="{17097D65-037A-4D4C-9BB6-B304771E473D}">
      <dgm:prSet phldrT="[Texto]" custT="1"/>
      <dgm:spPr/>
      <dgm:t>
        <a:bodyPr/>
        <a:lstStyle/>
        <a:p>
          <a:r>
            <a:rPr lang="es-MX" sz="1800" dirty="0"/>
            <a:t>Analizan material fiable de las propuestas presidenciales 2018 en México.</a:t>
          </a:r>
        </a:p>
      </dgm:t>
    </dgm:pt>
    <dgm:pt modelId="{47124508-10FF-4E97-B881-B79C69361211}" type="parTrans" cxnId="{7D41811E-3BCE-4097-A408-890CD1673138}">
      <dgm:prSet/>
      <dgm:spPr/>
      <dgm:t>
        <a:bodyPr/>
        <a:lstStyle/>
        <a:p>
          <a:endParaRPr lang="es-MX"/>
        </a:p>
      </dgm:t>
    </dgm:pt>
    <dgm:pt modelId="{EE143801-952A-4F9E-ABB5-504971358BBB}" type="sibTrans" cxnId="{7D41811E-3BCE-4097-A408-890CD1673138}">
      <dgm:prSet/>
      <dgm:spPr/>
      <dgm:t>
        <a:bodyPr/>
        <a:lstStyle/>
        <a:p>
          <a:endParaRPr lang="es-MX"/>
        </a:p>
      </dgm:t>
    </dgm:pt>
    <dgm:pt modelId="{F9378270-D66D-41CE-BF1D-739C340E1CB0}">
      <dgm:prSet phldrT="[Texto]" custT="1"/>
      <dgm:spPr/>
      <dgm:t>
        <a:bodyPr/>
        <a:lstStyle/>
        <a:p>
          <a:r>
            <a:rPr lang="es-MX" sz="1800" dirty="0"/>
            <a:t>Elaboran un cuadro de doble entrada</a:t>
          </a:r>
        </a:p>
      </dgm:t>
    </dgm:pt>
    <dgm:pt modelId="{A08DD51A-7E47-49F5-8B79-41567ABBFDB8}" type="parTrans" cxnId="{38F60DF5-DE9A-4C4C-AE71-9071BC640977}">
      <dgm:prSet/>
      <dgm:spPr/>
      <dgm:t>
        <a:bodyPr/>
        <a:lstStyle/>
        <a:p>
          <a:endParaRPr lang="es-MX"/>
        </a:p>
      </dgm:t>
    </dgm:pt>
    <dgm:pt modelId="{7587BF31-A1BE-4B7D-AC16-03C3CB5F453A}" type="sibTrans" cxnId="{38F60DF5-DE9A-4C4C-AE71-9071BC640977}">
      <dgm:prSet/>
      <dgm:spPr/>
      <dgm:t>
        <a:bodyPr/>
        <a:lstStyle/>
        <a:p>
          <a:endParaRPr lang="es-MX"/>
        </a:p>
      </dgm:t>
    </dgm:pt>
    <dgm:pt modelId="{0F57AEDD-5E7F-4124-9B7F-EBBDCBCAB046}" type="pres">
      <dgm:prSet presAssocID="{9FDDFBCB-94FC-404B-A5FF-8D574E874D86}" presName="Name0" presStyleCnt="0">
        <dgm:presLayoutVars>
          <dgm:dir/>
          <dgm:animLvl val="lvl"/>
          <dgm:resizeHandles/>
        </dgm:presLayoutVars>
      </dgm:prSet>
      <dgm:spPr/>
    </dgm:pt>
    <dgm:pt modelId="{2E97D61F-4C78-4541-AF75-B569B722135C}" type="pres">
      <dgm:prSet presAssocID="{68125470-D045-4E67-A647-95106437A3D0}" presName="linNode" presStyleCnt="0"/>
      <dgm:spPr/>
    </dgm:pt>
    <dgm:pt modelId="{ABFE92C9-C112-4342-BE5B-6B3D41BE935E}" type="pres">
      <dgm:prSet presAssocID="{68125470-D045-4E67-A647-95106437A3D0}" presName="parentShp" presStyleLbl="node1" presStyleIdx="0" presStyleCnt="2" custScaleX="91769" custScaleY="71017">
        <dgm:presLayoutVars>
          <dgm:bulletEnabled val="1"/>
        </dgm:presLayoutVars>
      </dgm:prSet>
      <dgm:spPr/>
    </dgm:pt>
    <dgm:pt modelId="{A0282E78-142E-4DCE-80FD-5738DD159741}" type="pres">
      <dgm:prSet presAssocID="{68125470-D045-4E67-A647-95106437A3D0}" presName="childShp" presStyleLbl="bgAccFollowNode1" presStyleIdx="0" presStyleCnt="2">
        <dgm:presLayoutVars>
          <dgm:bulletEnabled val="1"/>
        </dgm:presLayoutVars>
      </dgm:prSet>
      <dgm:spPr/>
    </dgm:pt>
    <dgm:pt modelId="{2A115EDB-2922-4C3E-BDA0-ED9810152DBB}" type="pres">
      <dgm:prSet presAssocID="{D13CF673-AA78-4E9A-B2B0-FEC34C35495B}" presName="spacing" presStyleCnt="0"/>
      <dgm:spPr/>
    </dgm:pt>
    <dgm:pt modelId="{29AC8188-5AAB-4121-8869-C8ABD84AB9A8}" type="pres">
      <dgm:prSet presAssocID="{A60DFE7B-8FD6-48D8-9B46-763615F9B84C}" presName="linNode" presStyleCnt="0"/>
      <dgm:spPr/>
    </dgm:pt>
    <dgm:pt modelId="{834BF1B1-3DE3-43B2-8214-9D64C03C05B7}" type="pres">
      <dgm:prSet presAssocID="{A60DFE7B-8FD6-48D8-9B46-763615F9B84C}" presName="parentShp" presStyleLbl="node1" presStyleIdx="1" presStyleCnt="2" custScaleY="72534">
        <dgm:presLayoutVars>
          <dgm:bulletEnabled val="1"/>
        </dgm:presLayoutVars>
      </dgm:prSet>
      <dgm:spPr/>
    </dgm:pt>
    <dgm:pt modelId="{2DCAD379-519F-4E3F-8D54-1DEFEBD65138}" type="pres">
      <dgm:prSet presAssocID="{A60DFE7B-8FD6-48D8-9B46-763615F9B84C}" presName="childShp" presStyleLbl="bgAccFollowNode1" presStyleIdx="1" presStyleCnt="2">
        <dgm:presLayoutVars>
          <dgm:bulletEnabled val="1"/>
        </dgm:presLayoutVars>
      </dgm:prSet>
      <dgm:spPr/>
    </dgm:pt>
  </dgm:ptLst>
  <dgm:cxnLst>
    <dgm:cxn modelId="{D5385A08-34E5-40DE-A086-E9984C76C419}" type="presOf" srcId="{F9378270-D66D-41CE-BF1D-739C340E1CB0}" destId="{2DCAD379-519F-4E3F-8D54-1DEFEBD65138}" srcOrd="0" destOrd="2" presId="urn:microsoft.com/office/officeart/2005/8/layout/vList6"/>
    <dgm:cxn modelId="{7D41811E-3BCE-4097-A408-890CD1673138}" srcId="{A60DFE7B-8FD6-48D8-9B46-763615F9B84C}" destId="{17097D65-037A-4D4C-9BB6-B304771E473D}" srcOrd="1" destOrd="0" parTransId="{47124508-10FF-4E97-B881-B79C69361211}" sibTransId="{EE143801-952A-4F9E-ABB5-504971358BBB}"/>
    <dgm:cxn modelId="{02227D30-68C6-4487-B070-88FD7F607C2A}" srcId="{68125470-D045-4E67-A647-95106437A3D0}" destId="{411FC197-C8B6-4084-8AC7-781601AD33AE}" srcOrd="1" destOrd="0" parTransId="{CC886C40-ECA7-46C0-86C7-86D051D31BD1}" sibTransId="{598E4395-494C-4ACA-9A9A-CC9160B51851}"/>
    <dgm:cxn modelId="{2FB08A4D-D24F-4140-B482-E52FE4B9A488}" srcId="{9FDDFBCB-94FC-404B-A5FF-8D574E874D86}" destId="{68125470-D045-4E67-A647-95106437A3D0}" srcOrd="0" destOrd="0" parTransId="{7CCA3E94-73B1-4C85-B3CF-5D77A3502591}" sibTransId="{D13CF673-AA78-4E9A-B2B0-FEC34C35495B}"/>
    <dgm:cxn modelId="{40A40177-91D5-4668-9DAE-AAAC290C80D6}" type="presOf" srcId="{D5A9A188-22DF-481D-B9EE-D4A66807B351}" destId="{2DCAD379-519F-4E3F-8D54-1DEFEBD65138}" srcOrd="0" destOrd="0" presId="urn:microsoft.com/office/officeart/2005/8/layout/vList6"/>
    <dgm:cxn modelId="{2974DF59-7773-45AA-9533-61460C770F0F}" srcId="{68125470-D045-4E67-A647-95106437A3D0}" destId="{F600B5D2-66B5-4195-9592-272E8640BB3C}" srcOrd="0" destOrd="0" parTransId="{87B96BE0-CFA0-47C1-8D3A-7123D83447B8}" sibTransId="{D2C420F9-7A1C-47AB-9BA3-A8D0495DE16A}"/>
    <dgm:cxn modelId="{C4640290-E595-4C08-862E-A3347EBD985B}" type="presOf" srcId="{F600B5D2-66B5-4195-9592-272E8640BB3C}" destId="{A0282E78-142E-4DCE-80FD-5738DD159741}" srcOrd="0" destOrd="0" presId="urn:microsoft.com/office/officeart/2005/8/layout/vList6"/>
    <dgm:cxn modelId="{695F5CAA-8812-4EAB-95CD-C253362110F3}" type="presOf" srcId="{A60DFE7B-8FD6-48D8-9B46-763615F9B84C}" destId="{834BF1B1-3DE3-43B2-8214-9D64C03C05B7}" srcOrd="0" destOrd="0" presId="urn:microsoft.com/office/officeart/2005/8/layout/vList6"/>
    <dgm:cxn modelId="{99DE83B7-2B90-4B33-99A9-9160203A8093}" type="presOf" srcId="{4C2068DE-652E-4B10-94F2-D09A12094C83}" destId="{2DCAD379-519F-4E3F-8D54-1DEFEBD65138}" srcOrd="0" destOrd="3" presId="urn:microsoft.com/office/officeart/2005/8/layout/vList6"/>
    <dgm:cxn modelId="{F91F2AB9-1952-4834-A3CB-4ED740BC0AD4}" type="presOf" srcId="{68125470-D045-4E67-A647-95106437A3D0}" destId="{ABFE92C9-C112-4342-BE5B-6B3D41BE935E}" srcOrd="0" destOrd="0" presId="urn:microsoft.com/office/officeart/2005/8/layout/vList6"/>
    <dgm:cxn modelId="{7771F6C3-F2CA-4224-8ADC-40DADF63FAB4}" type="presOf" srcId="{17097D65-037A-4D4C-9BB6-B304771E473D}" destId="{2DCAD379-519F-4E3F-8D54-1DEFEBD65138}" srcOrd="0" destOrd="1" presId="urn:microsoft.com/office/officeart/2005/8/layout/vList6"/>
    <dgm:cxn modelId="{1CD0AEC5-3559-4B26-A5BC-B69C3D3337F0}" srcId="{A60DFE7B-8FD6-48D8-9B46-763615F9B84C}" destId="{4C2068DE-652E-4B10-94F2-D09A12094C83}" srcOrd="3" destOrd="0" parTransId="{583AF186-BA3E-4C6B-A9EC-600EF8601596}" sibTransId="{0471C59C-21B5-4B13-AB23-FF77EA4F71F5}"/>
    <dgm:cxn modelId="{ED0911CD-6A1E-4418-BDAF-48239A5F906F}" srcId="{A60DFE7B-8FD6-48D8-9B46-763615F9B84C}" destId="{D5A9A188-22DF-481D-B9EE-D4A66807B351}" srcOrd="0" destOrd="0" parTransId="{6D269E21-0B8E-42D2-861F-CEA7205F1C3B}" sibTransId="{1A8D6B93-B333-4D2E-A51B-108050F49BA3}"/>
    <dgm:cxn modelId="{0EAB97D4-BCA3-415F-B737-B1A787CE1BB5}" type="presOf" srcId="{9FDDFBCB-94FC-404B-A5FF-8D574E874D86}" destId="{0F57AEDD-5E7F-4124-9B7F-EBBDCBCAB046}" srcOrd="0" destOrd="0" presId="urn:microsoft.com/office/officeart/2005/8/layout/vList6"/>
    <dgm:cxn modelId="{11104DD8-807F-4C4D-881C-59B0026830DB}" srcId="{9FDDFBCB-94FC-404B-A5FF-8D574E874D86}" destId="{A60DFE7B-8FD6-48D8-9B46-763615F9B84C}" srcOrd="1" destOrd="0" parTransId="{8527CC83-E454-4456-9FA4-2F5571029B31}" sibTransId="{ED2B1E6A-0360-4647-99FA-4947D6C6B432}"/>
    <dgm:cxn modelId="{15753AE0-95C4-4831-823F-CD3CDB897B6D}" type="presOf" srcId="{411FC197-C8B6-4084-8AC7-781601AD33AE}" destId="{A0282E78-142E-4DCE-80FD-5738DD159741}" srcOrd="0" destOrd="1" presId="urn:microsoft.com/office/officeart/2005/8/layout/vList6"/>
    <dgm:cxn modelId="{38F60DF5-DE9A-4C4C-AE71-9071BC640977}" srcId="{A60DFE7B-8FD6-48D8-9B46-763615F9B84C}" destId="{F9378270-D66D-41CE-BF1D-739C340E1CB0}" srcOrd="2" destOrd="0" parTransId="{A08DD51A-7E47-49F5-8B79-41567ABBFDB8}" sibTransId="{7587BF31-A1BE-4B7D-AC16-03C3CB5F453A}"/>
    <dgm:cxn modelId="{230F71E1-0EAD-4924-84F0-5612613E616B}" type="presParOf" srcId="{0F57AEDD-5E7F-4124-9B7F-EBBDCBCAB046}" destId="{2E97D61F-4C78-4541-AF75-B569B722135C}" srcOrd="0" destOrd="0" presId="urn:microsoft.com/office/officeart/2005/8/layout/vList6"/>
    <dgm:cxn modelId="{C78C91A3-8515-4266-9840-633F78B4007E}" type="presParOf" srcId="{2E97D61F-4C78-4541-AF75-B569B722135C}" destId="{ABFE92C9-C112-4342-BE5B-6B3D41BE935E}" srcOrd="0" destOrd="0" presId="urn:microsoft.com/office/officeart/2005/8/layout/vList6"/>
    <dgm:cxn modelId="{8BA1EB72-3ED3-400C-96D2-8F4E18B96C2F}" type="presParOf" srcId="{2E97D61F-4C78-4541-AF75-B569B722135C}" destId="{A0282E78-142E-4DCE-80FD-5738DD159741}" srcOrd="1" destOrd="0" presId="urn:microsoft.com/office/officeart/2005/8/layout/vList6"/>
    <dgm:cxn modelId="{D0B5408B-8EAB-4563-BF22-E607630C18F2}" type="presParOf" srcId="{0F57AEDD-5E7F-4124-9B7F-EBBDCBCAB046}" destId="{2A115EDB-2922-4C3E-BDA0-ED9810152DBB}" srcOrd="1" destOrd="0" presId="urn:microsoft.com/office/officeart/2005/8/layout/vList6"/>
    <dgm:cxn modelId="{23B1E489-8D73-4CF4-BDE1-8FB48CC0630C}" type="presParOf" srcId="{0F57AEDD-5E7F-4124-9B7F-EBBDCBCAB046}" destId="{29AC8188-5AAB-4121-8869-C8ABD84AB9A8}" srcOrd="2" destOrd="0" presId="urn:microsoft.com/office/officeart/2005/8/layout/vList6"/>
    <dgm:cxn modelId="{D031E2C1-F65A-41A4-8DD0-D55922CDF673}" type="presParOf" srcId="{29AC8188-5AAB-4121-8869-C8ABD84AB9A8}" destId="{834BF1B1-3DE3-43B2-8214-9D64C03C05B7}" srcOrd="0" destOrd="0" presId="urn:microsoft.com/office/officeart/2005/8/layout/vList6"/>
    <dgm:cxn modelId="{7F1A7324-38D9-4E8C-89E1-055A7FF61CD7}" type="presParOf" srcId="{29AC8188-5AAB-4121-8869-C8ABD84AB9A8}" destId="{2DCAD379-519F-4E3F-8D54-1DEFEBD65138}"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7596864-8860-42FF-A5E5-1EEB5E3C8CA3}" type="doc">
      <dgm:prSet loTypeId="urn:microsoft.com/office/officeart/2005/8/layout/hProcess7" loCatId="process" qsTypeId="urn:microsoft.com/office/officeart/2005/8/quickstyle/simple1" qsCatId="simple" csTypeId="urn:microsoft.com/office/officeart/2005/8/colors/accent1_2" csCatId="accent1" phldr="1"/>
      <dgm:spPr/>
      <dgm:t>
        <a:bodyPr/>
        <a:lstStyle/>
        <a:p>
          <a:endParaRPr lang="es-MX"/>
        </a:p>
      </dgm:t>
    </dgm:pt>
    <dgm:pt modelId="{9642FE23-BD87-4CB7-9F90-820CAF51B411}">
      <dgm:prSet phldrT="[Texto]"/>
      <dgm:spPr/>
      <dgm:t>
        <a:bodyPr/>
        <a:lstStyle/>
        <a:p>
          <a:r>
            <a:rPr lang="es-MX" dirty="0"/>
            <a:t>Apertura</a:t>
          </a:r>
        </a:p>
      </dgm:t>
    </dgm:pt>
    <dgm:pt modelId="{9F30BCC8-0B8D-4581-86C4-2D01D35883A1}" type="parTrans" cxnId="{68DF2C1F-FD6F-4D21-9189-82FA5CE1CD54}">
      <dgm:prSet/>
      <dgm:spPr/>
      <dgm:t>
        <a:bodyPr/>
        <a:lstStyle/>
        <a:p>
          <a:endParaRPr lang="es-MX"/>
        </a:p>
      </dgm:t>
    </dgm:pt>
    <dgm:pt modelId="{E87BCF08-BD1F-4ADD-B9BB-4B611F9A4597}" type="sibTrans" cxnId="{68DF2C1F-FD6F-4D21-9189-82FA5CE1CD54}">
      <dgm:prSet/>
      <dgm:spPr/>
      <dgm:t>
        <a:bodyPr/>
        <a:lstStyle/>
        <a:p>
          <a:endParaRPr lang="es-MX"/>
        </a:p>
      </dgm:t>
    </dgm:pt>
    <dgm:pt modelId="{3884FC4A-D350-4121-8E9A-456240C5505C}">
      <dgm:prSet phldrT="[Texto]" custT="1"/>
      <dgm:spPr/>
      <dgm:t>
        <a:bodyPr/>
        <a:lstStyle/>
        <a:p>
          <a:r>
            <a:rPr lang="es-MX" sz="2000" dirty="0"/>
            <a:t> </a:t>
          </a:r>
          <a:endParaRPr lang="es-MX" sz="1600" dirty="0"/>
        </a:p>
      </dgm:t>
    </dgm:pt>
    <dgm:pt modelId="{7D171B63-A1CF-4546-9FB8-F8D60AD3EB91}" type="parTrans" cxnId="{6B5DFF1E-181E-4CD3-9DF7-F3939F38E081}">
      <dgm:prSet/>
      <dgm:spPr/>
      <dgm:t>
        <a:bodyPr/>
        <a:lstStyle/>
        <a:p>
          <a:endParaRPr lang="es-MX"/>
        </a:p>
      </dgm:t>
    </dgm:pt>
    <dgm:pt modelId="{6A5E62BF-D519-4093-AA5D-A1B2B9845B0A}" type="sibTrans" cxnId="{6B5DFF1E-181E-4CD3-9DF7-F3939F38E081}">
      <dgm:prSet/>
      <dgm:spPr/>
      <dgm:t>
        <a:bodyPr/>
        <a:lstStyle/>
        <a:p>
          <a:endParaRPr lang="es-MX"/>
        </a:p>
      </dgm:t>
    </dgm:pt>
    <dgm:pt modelId="{D1CB1701-AF2D-4334-8A59-084DBEC86C0E}">
      <dgm:prSet phldrT="[Texto]"/>
      <dgm:spPr>
        <a:solidFill>
          <a:schemeClr val="accent3">
            <a:lumMod val="60000"/>
            <a:lumOff val="40000"/>
          </a:schemeClr>
        </a:solidFill>
      </dgm:spPr>
      <dgm:t>
        <a:bodyPr/>
        <a:lstStyle/>
        <a:p>
          <a:r>
            <a:rPr lang="es-MX" dirty="0"/>
            <a:t>Desarrollo</a:t>
          </a:r>
        </a:p>
      </dgm:t>
    </dgm:pt>
    <dgm:pt modelId="{7764FF24-04B3-48B7-9B1F-E6289236E176}" type="parTrans" cxnId="{F7390837-3E08-43E9-9917-A4812FE662E5}">
      <dgm:prSet/>
      <dgm:spPr/>
      <dgm:t>
        <a:bodyPr/>
        <a:lstStyle/>
        <a:p>
          <a:endParaRPr lang="es-MX"/>
        </a:p>
      </dgm:t>
    </dgm:pt>
    <dgm:pt modelId="{B49FC6DD-F28F-450C-8271-59738E5A9F39}" type="sibTrans" cxnId="{F7390837-3E08-43E9-9917-A4812FE662E5}">
      <dgm:prSet/>
      <dgm:spPr/>
      <dgm:t>
        <a:bodyPr/>
        <a:lstStyle/>
        <a:p>
          <a:endParaRPr lang="es-MX"/>
        </a:p>
      </dgm:t>
    </dgm:pt>
    <dgm:pt modelId="{3536A2B2-CFA4-46C0-A03F-81935EA192F6}">
      <dgm:prSet phldrT="[Texto]" custT="1"/>
      <dgm:spPr>
        <a:solidFill>
          <a:schemeClr val="accent3">
            <a:lumMod val="60000"/>
            <a:lumOff val="40000"/>
          </a:schemeClr>
        </a:solidFill>
      </dgm:spPr>
      <dgm:t>
        <a:bodyPr/>
        <a:lstStyle/>
        <a:p>
          <a:r>
            <a:rPr lang="es-MX" sz="1600" dirty="0">
              <a:solidFill>
                <a:schemeClr val="tx1"/>
              </a:solidFill>
            </a:rPr>
            <a:t>El docente modera la investigación para que  los alumnos en equipos encuentren sofismas y estratagemas en diferentes fuentes digitales, bibliográficas  y </a:t>
          </a:r>
          <a:r>
            <a:rPr lang="es-MX" sz="1600" dirty="0" err="1">
              <a:solidFill>
                <a:schemeClr val="tx1"/>
              </a:solidFill>
            </a:rPr>
            <a:t>hemerográficas</a:t>
          </a:r>
          <a:r>
            <a:rPr lang="es-MX" sz="1600" dirty="0">
              <a:solidFill>
                <a:schemeClr val="tx1"/>
              </a:solidFill>
            </a:rPr>
            <a:t>,  sobre los discursos y propuestas de campaña para elaborar un cuadro de doble entrada  y una conclusión sobre la honestidad intelectual.</a:t>
          </a:r>
        </a:p>
      </dgm:t>
    </dgm:pt>
    <dgm:pt modelId="{A4F31D2D-4F86-47E6-B6D9-E86F7EB84405}" type="parTrans" cxnId="{14390C35-8863-444B-AF7C-AE2380934542}">
      <dgm:prSet/>
      <dgm:spPr/>
      <dgm:t>
        <a:bodyPr/>
        <a:lstStyle/>
        <a:p>
          <a:endParaRPr lang="es-MX"/>
        </a:p>
      </dgm:t>
    </dgm:pt>
    <dgm:pt modelId="{0082D3C0-4FB2-4C33-806D-8F510514B9A8}" type="sibTrans" cxnId="{14390C35-8863-444B-AF7C-AE2380934542}">
      <dgm:prSet/>
      <dgm:spPr/>
      <dgm:t>
        <a:bodyPr/>
        <a:lstStyle/>
        <a:p>
          <a:endParaRPr lang="es-MX"/>
        </a:p>
      </dgm:t>
    </dgm:pt>
    <dgm:pt modelId="{80F552D0-D9B8-4FA8-80E6-CD302D38639E}">
      <dgm:prSet phldrT="[Texto]"/>
      <dgm:spPr>
        <a:solidFill>
          <a:schemeClr val="accent3">
            <a:lumMod val="60000"/>
            <a:lumOff val="40000"/>
          </a:schemeClr>
        </a:solidFill>
      </dgm:spPr>
      <dgm:t>
        <a:bodyPr/>
        <a:lstStyle/>
        <a:p>
          <a:r>
            <a:rPr lang="es-MX" dirty="0"/>
            <a:t>Cierre</a:t>
          </a:r>
        </a:p>
      </dgm:t>
    </dgm:pt>
    <dgm:pt modelId="{9B89F40D-8F4B-44EE-9AA3-F72A8164BA0B}" type="parTrans" cxnId="{655E601A-CD76-4B4E-B4A3-ADA8889A19A2}">
      <dgm:prSet/>
      <dgm:spPr/>
      <dgm:t>
        <a:bodyPr/>
        <a:lstStyle/>
        <a:p>
          <a:endParaRPr lang="es-MX"/>
        </a:p>
      </dgm:t>
    </dgm:pt>
    <dgm:pt modelId="{999EF11B-A1E3-41A6-BA0F-3485CCD396FB}" type="sibTrans" cxnId="{655E601A-CD76-4B4E-B4A3-ADA8889A19A2}">
      <dgm:prSet/>
      <dgm:spPr/>
      <dgm:t>
        <a:bodyPr/>
        <a:lstStyle/>
        <a:p>
          <a:endParaRPr lang="es-MX"/>
        </a:p>
      </dgm:t>
    </dgm:pt>
    <dgm:pt modelId="{7DE773FB-0DFF-4448-B07B-83E9DEBE6071}">
      <dgm:prSet phldrT="[Texto]" custT="1"/>
      <dgm:spPr>
        <a:solidFill>
          <a:schemeClr val="accent2">
            <a:lumMod val="60000"/>
            <a:lumOff val="40000"/>
          </a:schemeClr>
        </a:solidFill>
      </dgm:spPr>
      <dgm:t>
        <a:bodyPr/>
        <a:lstStyle/>
        <a:p>
          <a:endParaRPr lang="es-MX" sz="1400" b="1" dirty="0">
            <a:solidFill>
              <a:schemeClr val="tx1"/>
            </a:solidFill>
          </a:endParaRPr>
        </a:p>
        <a:p>
          <a:r>
            <a:rPr lang="es-MX" sz="1400" b="1" dirty="0">
              <a:solidFill>
                <a:schemeClr val="tx1"/>
              </a:solidFill>
            </a:rPr>
            <a:t>En plenario se elabora un organizador gráfico de las semejanzas y diferencias de las propuestas presidenciales, sofismas y falacias de los candidatos para llegar a la conclusión de utilizar fuentes confiables de información., así como privilegiar a la validez lógica y a la honestidad intelectual.</a:t>
          </a:r>
        </a:p>
      </dgm:t>
    </dgm:pt>
    <dgm:pt modelId="{210403A4-BEE3-49C1-9DEC-D6054D0E9B79}" type="parTrans" cxnId="{E8B04F61-D5A6-4DFD-840B-4CF8F4E03560}">
      <dgm:prSet/>
      <dgm:spPr/>
      <dgm:t>
        <a:bodyPr/>
        <a:lstStyle/>
        <a:p>
          <a:endParaRPr lang="es-MX"/>
        </a:p>
      </dgm:t>
    </dgm:pt>
    <dgm:pt modelId="{BE63D246-34D5-4BDA-A7DC-5BDDC2E10906}" type="sibTrans" cxnId="{E8B04F61-D5A6-4DFD-840B-4CF8F4E03560}">
      <dgm:prSet/>
      <dgm:spPr/>
      <dgm:t>
        <a:bodyPr/>
        <a:lstStyle/>
        <a:p>
          <a:endParaRPr lang="es-MX"/>
        </a:p>
      </dgm:t>
    </dgm:pt>
    <dgm:pt modelId="{0D0A8A6F-D3DA-45DF-953A-929995D6045E}" type="pres">
      <dgm:prSet presAssocID="{97596864-8860-42FF-A5E5-1EEB5E3C8CA3}" presName="Name0" presStyleCnt="0">
        <dgm:presLayoutVars>
          <dgm:dir/>
          <dgm:animLvl val="lvl"/>
          <dgm:resizeHandles val="exact"/>
        </dgm:presLayoutVars>
      </dgm:prSet>
      <dgm:spPr/>
    </dgm:pt>
    <dgm:pt modelId="{AD5B9EE5-878D-4928-A56B-2713E39BBF1E}" type="pres">
      <dgm:prSet presAssocID="{9642FE23-BD87-4CB7-9F90-820CAF51B411}" presName="compositeNode" presStyleCnt="0">
        <dgm:presLayoutVars>
          <dgm:bulletEnabled val="1"/>
        </dgm:presLayoutVars>
      </dgm:prSet>
      <dgm:spPr/>
    </dgm:pt>
    <dgm:pt modelId="{C4565D44-4D51-494C-864F-4DA0418B321D}" type="pres">
      <dgm:prSet presAssocID="{9642FE23-BD87-4CB7-9F90-820CAF51B411}" presName="bgRect" presStyleLbl="node1" presStyleIdx="0" presStyleCnt="3" custLinFactNeighborX="-23" custLinFactNeighborY="1493"/>
      <dgm:spPr/>
    </dgm:pt>
    <dgm:pt modelId="{D11A197F-51CB-4375-A1DD-E2DE2976EF82}" type="pres">
      <dgm:prSet presAssocID="{9642FE23-BD87-4CB7-9F90-820CAF51B411}" presName="parentNode" presStyleLbl="node1" presStyleIdx="0" presStyleCnt="3">
        <dgm:presLayoutVars>
          <dgm:chMax val="0"/>
          <dgm:bulletEnabled val="1"/>
        </dgm:presLayoutVars>
      </dgm:prSet>
      <dgm:spPr/>
    </dgm:pt>
    <dgm:pt modelId="{49A43D08-9E6E-4FEF-B4CF-ACC2FB8455A6}" type="pres">
      <dgm:prSet presAssocID="{9642FE23-BD87-4CB7-9F90-820CAF51B411}" presName="childNode" presStyleLbl="node1" presStyleIdx="0" presStyleCnt="3">
        <dgm:presLayoutVars>
          <dgm:bulletEnabled val="1"/>
        </dgm:presLayoutVars>
      </dgm:prSet>
      <dgm:spPr/>
    </dgm:pt>
    <dgm:pt modelId="{C96C80CC-31AB-4858-9E2D-37D85C3870BB}" type="pres">
      <dgm:prSet presAssocID="{E87BCF08-BD1F-4ADD-B9BB-4B611F9A4597}" presName="hSp" presStyleCnt="0"/>
      <dgm:spPr/>
    </dgm:pt>
    <dgm:pt modelId="{2E068095-CC3B-410A-A56E-BB3DC53AD9A8}" type="pres">
      <dgm:prSet presAssocID="{E87BCF08-BD1F-4ADD-B9BB-4B611F9A4597}" presName="vProcSp" presStyleCnt="0"/>
      <dgm:spPr/>
    </dgm:pt>
    <dgm:pt modelId="{635CE948-560B-4633-8BB4-D1E9839E3ED7}" type="pres">
      <dgm:prSet presAssocID="{E87BCF08-BD1F-4ADD-B9BB-4B611F9A4597}" presName="vSp1" presStyleCnt="0"/>
      <dgm:spPr/>
    </dgm:pt>
    <dgm:pt modelId="{E241DE4D-41AE-4F9F-9F80-F878958734D8}" type="pres">
      <dgm:prSet presAssocID="{E87BCF08-BD1F-4ADD-B9BB-4B611F9A4597}" presName="simulatedConn" presStyleLbl="solidFgAcc1" presStyleIdx="0" presStyleCnt="2"/>
      <dgm:spPr/>
    </dgm:pt>
    <dgm:pt modelId="{A86B7B70-43AD-48F8-A4B8-F2E7EF3AB17A}" type="pres">
      <dgm:prSet presAssocID="{E87BCF08-BD1F-4ADD-B9BB-4B611F9A4597}" presName="vSp2" presStyleCnt="0"/>
      <dgm:spPr/>
    </dgm:pt>
    <dgm:pt modelId="{74C3078A-1409-41A1-8A63-182AF9A83239}" type="pres">
      <dgm:prSet presAssocID="{E87BCF08-BD1F-4ADD-B9BB-4B611F9A4597}" presName="sibTrans" presStyleCnt="0"/>
      <dgm:spPr/>
    </dgm:pt>
    <dgm:pt modelId="{1E33A543-31BB-47EA-B08E-50FC699CD4B2}" type="pres">
      <dgm:prSet presAssocID="{D1CB1701-AF2D-4334-8A59-084DBEC86C0E}" presName="compositeNode" presStyleCnt="0">
        <dgm:presLayoutVars>
          <dgm:bulletEnabled val="1"/>
        </dgm:presLayoutVars>
      </dgm:prSet>
      <dgm:spPr/>
    </dgm:pt>
    <dgm:pt modelId="{A8BD4C3E-67AF-4B5E-8453-D05AA0A95EA8}" type="pres">
      <dgm:prSet presAssocID="{D1CB1701-AF2D-4334-8A59-084DBEC86C0E}" presName="bgRect" presStyleLbl="node1" presStyleIdx="1" presStyleCnt="3"/>
      <dgm:spPr/>
    </dgm:pt>
    <dgm:pt modelId="{A9C879B4-EA3A-4856-9DFE-CE173341143C}" type="pres">
      <dgm:prSet presAssocID="{D1CB1701-AF2D-4334-8A59-084DBEC86C0E}" presName="parentNode" presStyleLbl="node1" presStyleIdx="1" presStyleCnt="3">
        <dgm:presLayoutVars>
          <dgm:chMax val="0"/>
          <dgm:bulletEnabled val="1"/>
        </dgm:presLayoutVars>
      </dgm:prSet>
      <dgm:spPr/>
    </dgm:pt>
    <dgm:pt modelId="{A2C58112-F91D-43CD-AE18-6FEE24A62CB6}" type="pres">
      <dgm:prSet presAssocID="{D1CB1701-AF2D-4334-8A59-084DBEC86C0E}" presName="childNode" presStyleLbl="node1" presStyleIdx="1" presStyleCnt="3">
        <dgm:presLayoutVars>
          <dgm:bulletEnabled val="1"/>
        </dgm:presLayoutVars>
      </dgm:prSet>
      <dgm:spPr/>
    </dgm:pt>
    <dgm:pt modelId="{093A24C6-D4B1-44F0-87C3-F1B04B635BFA}" type="pres">
      <dgm:prSet presAssocID="{B49FC6DD-F28F-450C-8271-59738E5A9F39}" presName="hSp" presStyleCnt="0"/>
      <dgm:spPr/>
    </dgm:pt>
    <dgm:pt modelId="{3BFCFCA4-B80A-4C15-AB65-6D695BF6DA0B}" type="pres">
      <dgm:prSet presAssocID="{B49FC6DD-F28F-450C-8271-59738E5A9F39}" presName="vProcSp" presStyleCnt="0"/>
      <dgm:spPr/>
    </dgm:pt>
    <dgm:pt modelId="{7625154D-CF58-4BD5-B08C-7558B59D347C}" type="pres">
      <dgm:prSet presAssocID="{B49FC6DD-F28F-450C-8271-59738E5A9F39}" presName="vSp1" presStyleCnt="0"/>
      <dgm:spPr/>
    </dgm:pt>
    <dgm:pt modelId="{C0423275-3B57-4E93-8CF4-D4012CCC9ABB}" type="pres">
      <dgm:prSet presAssocID="{B49FC6DD-F28F-450C-8271-59738E5A9F39}" presName="simulatedConn" presStyleLbl="solidFgAcc1" presStyleIdx="1" presStyleCnt="2"/>
      <dgm:spPr>
        <a:solidFill>
          <a:schemeClr val="accent1"/>
        </a:solidFill>
      </dgm:spPr>
    </dgm:pt>
    <dgm:pt modelId="{F187CDC1-958F-4149-8B55-4BB76E31F1EF}" type="pres">
      <dgm:prSet presAssocID="{B49FC6DD-F28F-450C-8271-59738E5A9F39}" presName="vSp2" presStyleCnt="0"/>
      <dgm:spPr/>
    </dgm:pt>
    <dgm:pt modelId="{FCDF167F-5E3B-46B6-A502-A3B5846F2274}" type="pres">
      <dgm:prSet presAssocID="{B49FC6DD-F28F-450C-8271-59738E5A9F39}" presName="sibTrans" presStyleCnt="0"/>
      <dgm:spPr/>
    </dgm:pt>
    <dgm:pt modelId="{A7AEE062-9B95-499A-B10C-5F7E755688A5}" type="pres">
      <dgm:prSet presAssocID="{80F552D0-D9B8-4FA8-80E6-CD302D38639E}" presName="compositeNode" presStyleCnt="0">
        <dgm:presLayoutVars>
          <dgm:bulletEnabled val="1"/>
        </dgm:presLayoutVars>
      </dgm:prSet>
      <dgm:spPr/>
    </dgm:pt>
    <dgm:pt modelId="{09F9198E-3C83-4919-BF33-D2D4E83F5DA2}" type="pres">
      <dgm:prSet presAssocID="{80F552D0-D9B8-4FA8-80E6-CD302D38639E}" presName="bgRect" presStyleLbl="node1" presStyleIdx="2" presStyleCnt="3"/>
      <dgm:spPr/>
    </dgm:pt>
    <dgm:pt modelId="{B1D08B55-68F0-4148-82AD-509701670A3C}" type="pres">
      <dgm:prSet presAssocID="{80F552D0-D9B8-4FA8-80E6-CD302D38639E}" presName="parentNode" presStyleLbl="node1" presStyleIdx="2" presStyleCnt="3">
        <dgm:presLayoutVars>
          <dgm:chMax val="0"/>
          <dgm:bulletEnabled val="1"/>
        </dgm:presLayoutVars>
      </dgm:prSet>
      <dgm:spPr/>
    </dgm:pt>
    <dgm:pt modelId="{EF68F9CA-F30E-4F84-821A-8E2E27E83211}" type="pres">
      <dgm:prSet presAssocID="{80F552D0-D9B8-4FA8-80E6-CD302D38639E}" presName="childNode" presStyleLbl="node1" presStyleIdx="2" presStyleCnt="3">
        <dgm:presLayoutVars>
          <dgm:bulletEnabled val="1"/>
        </dgm:presLayoutVars>
      </dgm:prSet>
      <dgm:spPr/>
    </dgm:pt>
  </dgm:ptLst>
  <dgm:cxnLst>
    <dgm:cxn modelId="{B2B06C02-5F48-4F38-9FAF-584395C50F70}" type="presOf" srcId="{9642FE23-BD87-4CB7-9F90-820CAF51B411}" destId="{C4565D44-4D51-494C-864F-4DA0418B321D}" srcOrd="0" destOrd="0" presId="urn:microsoft.com/office/officeart/2005/8/layout/hProcess7"/>
    <dgm:cxn modelId="{4BFD3712-AD55-44AA-8C71-22DC2C0D2559}" type="presOf" srcId="{80F552D0-D9B8-4FA8-80E6-CD302D38639E}" destId="{09F9198E-3C83-4919-BF33-D2D4E83F5DA2}" srcOrd="0" destOrd="0" presId="urn:microsoft.com/office/officeart/2005/8/layout/hProcess7"/>
    <dgm:cxn modelId="{5E6ECC13-C182-4582-A349-0CDAEC94FC48}" type="presOf" srcId="{D1CB1701-AF2D-4334-8A59-084DBEC86C0E}" destId="{A9C879B4-EA3A-4856-9DFE-CE173341143C}" srcOrd="1" destOrd="0" presId="urn:microsoft.com/office/officeart/2005/8/layout/hProcess7"/>
    <dgm:cxn modelId="{655E601A-CD76-4B4E-B4A3-ADA8889A19A2}" srcId="{97596864-8860-42FF-A5E5-1EEB5E3C8CA3}" destId="{80F552D0-D9B8-4FA8-80E6-CD302D38639E}" srcOrd="2" destOrd="0" parTransId="{9B89F40D-8F4B-44EE-9AA3-F72A8164BA0B}" sibTransId="{999EF11B-A1E3-41A6-BA0F-3485CCD396FB}"/>
    <dgm:cxn modelId="{6B5DFF1E-181E-4CD3-9DF7-F3939F38E081}" srcId="{9642FE23-BD87-4CB7-9F90-820CAF51B411}" destId="{3884FC4A-D350-4121-8E9A-456240C5505C}" srcOrd="0" destOrd="0" parTransId="{7D171B63-A1CF-4546-9FB8-F8D60AD3EB91}" sibTransId="{6A5E62BF-D519-4093-AA5D-A1B2B9845B0A}"/>
    <dgm:cxn modelId="{68DF2C1F-FD6F-4D21-9189-82FA5CE1CD54}" srcId="{97596864-8860-42FF-A5E5-1EEB5E3C8CA3}" destId="{9642FE23-BD87-4CB7-9F90-820CAF51B411}" srcOrd="0" destOrd="0" parTransId="{9F30BCC8-0B8D-4581-86C4-2D01D35883A1}" sibTransId="{E87BCF08-BD1F-4ADD-B9BB-4B611F9A4597}"/>
    <dgm:cxn modelId="{14390C35-8863-444B-AF7C-AE2380934542}" srcId="{D1CB1701-AF2D-4334-8A59-084DBEC86C0E}" destId="{3536A2B2-CFA4-46C0-A03F-81935EA192F6}" srcOrd="0" destOrd="0" parTransId="{A4F31D2D-4F86-47E6-B6D9-E86F7EB84405}" sibTransId="{0082D3C0-4FB2-4C33-806D-8F510514B9A8}"/>
    <dgm:cxn modelId="{F7390837-3E08-43E9-9917-A4812FE662E5}" srcId="{97596864-8860-42FF-A5E5-1EEB5E3C8CA3}" destId="{D1CB1701-AF2D-4334-8A59-084DBEC86C0E}" srcOrd="1" destOrd="0" parTransId="{7764FF24-04B3-48B7-9B1F-E6289236E176}" sibTransId="{B49FC6DD-F28F-450C-8271-59738E5A9F39}"/>
    <dgm:cxn modelId="{E8B04F61-D5A6-4DFD-840B-4CF8F4E03560}" srcId="{80F552D0-D9B8-4FA8-80E6-CD302D38639E}" destId="{7DE773FB-0DFF-4448-B07B-83E9DEBE6071}" srcOrd="0" destOrd="0" parTransId="{210403A4-BEE3-49C1-9DEC-D6054D0E9B79}" sibTransId="{BE63D246-34D5-4BDA-A7DC-5BDDC2E10906}"/>
    <dgm:cxn modelId="{ACF59489-A33A-4928-BD5E-63D0A2DAAD9E}" type="presOf" srcId="{3884FC4A-D350-4121-8E9A-456240C5505C}" destId="{49A43D08-9E6E-4FEF-B4CF-ACC2FB8455A6}" srcOrd="0" destOrd="0" presId="urn:microsoft.com/office/officeart/2005/8/layout/hProcess7"/>
    <dgm:cxn modelId="{70A5EF8F-4E74-440C-A3AE-12A6F36D63C4}" type="presOf" srcId="{97596864-8860-42FF-A5E5-1EEB5E3C8CA3}" destId="{0D0A8A6F-D3DA-45DF-953A-929995D6045E}" srcOrd="0" destOrd="0" presId="urn:microsoft.com/office/officeart/2005/8/layout/hProcess7"/>
    <dgm:cxn modelId="{9F1224B9-ABA4-4A4D-AE98-C81385059860}" type="presOf" srcId="{D1CB1701-AF2D-4334-8A59-084DBEC86C0E}" destId="{A8BD4C3E-67AF-4B5E-8453-D05AA0A95EA8}" srcOrd="0" destOrd="0" presId="urn:microsoft.com/office/officeart/2005/8/layout/hProcess7"/>
    <dgm:cxn modelId="{6FC772BF-4F2D-41FE-AB59-6989DC171238}" type="presOf" srcId="{9642FE23-BD87-4CB7-9F90-820CAF51B411}" destId="{D11A197F-51CB-4375-A1DD-E2DE2976EF82}" srcOrd="1" destOrd="0" presId="urn:microsoft.com/office/officeart/2005/8/layout/hProcess7"/>
    <dgm:cxn modelId="{BAC386D3-4E98-4E07-92D3-340254765968}" type="presOf" srcId="{3536A2B2-CFA4-46C0-A03F-81935EA192F6}" destId="{A2C58112-F91D-43CD-AE18-6FEE24A62CB6}" srcOrd="0" destOrd="0" presId="urn:microsoft.com/office/officeart/2005/8/layout/hProcess7"/>
    <dgm:cxn modelId="{0C2CC8D4-82D9-46F9-9F06-CB027FC3A03F}" type="presOf" srcId="{7DE773FB-0DFF-4448-B07B-83E9DEBE6071}" destId="{EF68F9CA-F30E-4F84-821A-8E2E27E83211}" srcOrd="0" destOrd="0" presId="urn:microsoft.com/office/officeart/2005/8/layout/hProcess7"/>
    <dgm:cxn modelId="{432683D5-2BFC-40E6-90D3-2CEE2FF70710}" type="presOf" srcId="{80F552D0-D9B8-4FA8-80E6-CD302D38639E}" destId="{B1D08B55-68F0-4148-82AD-509701670A3C}" srcOrd="1" destOrd="0" presId="urn:microsoft.com/office/officeart/2005/8/layout/hProcess7"/>
    <dgm:cxn modelId="{9BC567A8-2E4F-4B33-A2D3-7D606E85ACCE}" type="presParOf" srcId="{0D0A8A6F-D3DA-45DF-953A-929995D6045E}" destId="{AD5B9EE5-878D-4928-A56B-2713E39BBF1E}" srcOrd="0" destOrd="0" presId="urn:microsoft.com/office/officeart/2005/8/layout/hProcess7"/>
    <dgm:cxn modelId="{A5032AAC-487C-4E2B-9853-68B243B6A46E}" type="presParOf" srcId="{AD5B9EE5-878D-4928-A56B-2713E39BBF1E}" destId="{C4565D44-4D51-494C-864F-4DA0418B321D}" srcOrd="0" destOrd="0" presId="urn:microsoft.com/office/officeart/2005/8/layout/hProcess7"/>
    <dgm:cxn modelId="{B3C0EADE-8358-4741-9B29-A05DD20185FD}" type="presParOf" srcId="{AD5B9EE5-878D-4928-A56B-2713E39BBF1E}" destId="{D11A197F-51CB-4375-A1DD-E2DE2976EF82}" srcOrd="1" destOrd="0" presId="urn:microsoft.com/office/officeart/2005/8/layout/hProcess7"/>
    <dgm:cxn modelId="{4929DED5-35E5-4459-829A-12799224A11A}" type="presParOf" srcId="{AD5B9EE5-878D-4928-A56B-2713E39BBF1E}" destId="{49A43D08-9E6E-4FEF-B4CF-ACC2FB8455A6}" srcOrd="2" destOrd="0" presId="urn:microsoft.com/office/officeart/2005/8/layout/hProcess7"/>
    <dgm:cxn modelId="{9BAB4C5B-7BC6-4AB1-8259-B3002C4DFF32}" type="presParOf" srcId="{0D0A8A6F-D3DA-45DF-953A-929995D6045E}" destId="{C96C80CC-31AB-4858-9E2D-37D85C3870BB}" srcOrd="1" destOrd="0" presId="urn:microsoft.com/office/officeart/2005/8/layout/hProcess7"/>
    <dgm:cxn modelId="{FFBD400F-AACA-4EF8-95AE-821B19D8AD7D}" type="presParOf" srcId="{0D0A8A6F-D3DA-45DF-953A-929995D6045E}" destId="{2E068095-CC3B-410A-A56E-BB3DC53AD9A8}" srcOrd="2" destOrd="0" presId="urn:microsoft.com/office/officeart/2005/8/layout/hProcess7"/>
    <dgm:cxn modelId="{670F57AB-5017-4F51-B8F5-0567DD31D41E}" type="presParOf" srcId="{2E068095-CC3B-410A-A56E-BB3DC53AD9A8}" destId="{635CE948-560B-4633-8BB4-D1E9839E3ED7}" srcOrd="0" destOrd="0" presId="urn:microsoft.com/office/officeart/2005/8/layout/hProcess7"/>
    <dgm:cxn modelId="{D0115953-A174-4180-A380-1336BBEC3CC8}" type="presParOf" srcId="{2E068095-CC3B-410A-A56E-BB3DC53AD9A8}" destId="{E241DE4D-41AE-4F9F-9F80-F878958734D8}" srcOrd="1" destOrd="0" presId="urn:microsoft.com/office/officeart/2005/8/layout/hProcess7"/>
    <dgm:cxn modelId="{81EDA445-72A6-4629-9CE0-E4DFC6486699}" type="presParOf" srcId="{2E068095-CC3B-410A-A56E-BB3DC53AD9A8}" destId="{A86B7B70-43AD-48F8-A4B8-F2E7EF3AB17A}" srcOrd="2" destOrd="0" presId="urn:microsoft.com/office/officeart/2005/8/layout/hProcess7"/>
    <dgm:cxn modelId="{ECD98845-A4F7-4BF6-B8B0-829846EC0946}" type="presParOf" srcId="{0D0A8A6F-D3DA-45DF-953A-929995D6045E}" destId="{74C3078A-1409-41A1-8A63-182AF9A83239}" srcOrd="3" destOrd="0" presId="urn:microsoft.com/office/officeart/2005/8/layout/hProcess7"/>
    <dgm:cxn modelId="{36212482-5944-4E41-BF23-AEDA397BBB78}" type="presParOf" srcId="{0D0A8A6F-D3DA-45DF-953A-929995D6045E}" destId="{1E33A543-31BB-47EA-B08E-50FC699CD4B2}" srcOrd="4" destOrd="0" presId="urn:microsoft.com/office/officeart/2005/8/layout/hProcess7"/>
    <dgm:cxn modelId="{3BB83A53-4674-4F8E-8FDA-E16B21B3EFF5}" type="presParOf" srcId="{1E33A543-31BB-47EA-B08E-50FC699CD4B2}" destId="{A8BD4C3E-67AF-4B5E-8453-D05AA0A95EA8}" srcOrd="0" destOrd="0" presId="urn:microsoft.com/office/officeart/2005/8/layout/hProcess7"/>
    <dgm:cxn modelId="{88BB3E84-1444-4603-9030-22BD7A981E21}" type="presParOf" srcId="{1E33A543-31BB-47EA-B08E-50FC699CD4B2}" destId="{A9C879B4-EA3A-4856-9DFE-CE173341143C}" srcOrd="1" destOrd="0" presId="urn:microsoft.com/office/officeart/2005/8/layout/hProcess7"/>
    <dgm:cxn modelId="{6B0DAC9A-2D20-4C42-B0FF-F5E178001593}" type="presParOf" srcId="{1E33A543-31BB-47EA-B08E-50FC699CD4B2}" destId="{A2C58112-F91D-43CD-AE18-6FEE24A62CB6}" srcOrd="2" destOrd="0" presId="urn:microsoft.com/office/officeart/2005/8/layout/hProcess7"/>
    <dgm:cxn modelId="{B1A474E4-6F6D-49A9-813E-A1AB79FA74F3}" type="presParOf" srcId="{0D0A8A6F-D3DA-45DF-953A-929995D6045E}" destId="{093A24C6-D4B1-44F0-87C3-F1B04B635BFA}" srcOrd="5" destOrd="0" presId="urn:microsoft.com/office/officeart/2005/8/layout/hProcess7"/>
    <dgm:cxn modelId="{FE69DE25-65C4-4E53-9B98-F236A6C756E7}" type="presParOf" srcId="{0D0A8A6F-D3DA-45DF-953A-929995D6045E}" destId="{3BFCFCA4-B80A-4C15-AB65-6D695BF6DA0B}" srcOrd="6" destOrd="0" presId="urn:microsoft.com/office/officeart/2005/8/layout/hProcess7"/>
    <dgm:cxn modelId="{A10D65BA-B62F-4239-B402-594D10087CBE}" type="presParOf" srcId="{3BFCFCA4-B80A-4C15-AB65-6D695BF6DA0B}" destId="{7625154D-CF58-4BD5-B08C-7558B59D347C}" srcOrd="0" destOrd="0" presId="urn:microsoft.com/office/officeart/2005/8/layout/hProcess7"/>
    <dgm:cxn modelId="{ADBD318D-2D68-4CD2-A400-7AA1599D8463}" type="presParOf" srcId="{3BFCFCA4-B80A-4C15-AB65-6D695BF6DA0B}" destId="{C0423275-3B57-4E93-8CF4-D4012CCC9ABB}" srcOrd="1" destOrd="0" presId="urn:microsoft.com/office/officeart/2005/8/layout/hProcess7"/>
    <dgm:cxn modelId="{49178D72-C6D0-419F-AB6B-4D38ECDE83F0}" type="presParOf" srcId="{3BFCFCA4-B80A-4C15-AB65-6D695BF6DA0B}" destId="{F187CDC1-958F-4149-8B55-4BB76E31F1EF}" srcOrd="2" destOrd="0" presId="urn:microsoft.com/office/officeart/2005/8/layout/hProcess7"/>
    <dgm:cxn modelId="{ECF4B747-6BD4-49BC-B70F-962A1BBC6238}" type="presParOf" srcId="{0D0A8A6F-D3DA-45DF-953A-929995D6045E}" destId="{FCDF167F-5E3B-46B6-A502-A3B5846F2274}" srcOrd="7" destOrd="0" presId="urn:microsoft.com/office/officeart/2005/8/layout/hProcess7"/>
    <dgm:cxn modelId="{FBCEA951-930F-4B08-B62C-B5CACC3C1BBE}" type="presParOf" srcId="{0D0A8A6F-D3DA-45DF-953A-929995D6045E}" destId="{A7AEE062-9B95-499A-B10C-5F7E755688A5}" srcOrd="8" destOrd="0" presId="urn:microsoft.com/office/officeart/2005/8/layout/hProcess7"/>
    <dgm:cxn modelId="{81EB3AD2-9CCE-492D-9026-0D7F59192216}" type="presParOf" srcId="{A7AEE062-9B95-499A-B10C-5F7E755688A5}" destId="{09F9198E-3C83-4919-BF33-D2D4E83F5DA2}" srcOrd="0" destOrd="0" presId="urn:microsoft.com/office/officeart/2005/8/layout/hProcess7"/>
    <dgm:cxn modelId="{D07C44CB-6E05-47A8-896B-7CED49BA1AAE}" type="presParOf" srcId="{A7AEE062-9B95-499A-B10C-5F7E755688A5}" destId="{B1D08B55-68F0-4148-82AD-509701670A3C}" srcOrd="1" destOrd="0" presId="urn:microsoft.com/office/officeart/2005/8/layout/hProcess7"/>
    <dgm:cxn modelId="{015EF394-C883-49E0-850E-67B63E68AD98}" type="presParOf" srcId="{A7AEE062-9B95-499A-B10C-5F7E755688A5}" destId="{EF68F9CA-F30E-4F84-821A-8E2E27E83211}"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8162C19-AD5E-434C-ACFA-17515226F109}"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s-MX"/>
        </a:p>
      </dgm:t>
    </dgm:pt>
    <dgm:pt modelId="{414A5AFE-DFAF-421D-9F25-1E22A8433E9E}">
      <dgm:prSet phldrT="[Texto]"/>
      <dgm:spPr/>
      <dgm:t>
        <a:bodyPr/>
        <a:lstStyle/>
        <a:p>
          <a:r>
            <a:rPr lang="es-MX" b="1" dirty="0">
              <a:solidFill>
                <a:schemeClr val="tx1"/>
              </a:solidFill>
            </a:rPr>
            <a:t>Plantel de adscripción </a:t>
          </a:r>
        </a:p>
        <a:p>
          <a:endParaRPr lang="es-MX" dirty="0">
            <a:solidFill>
              <a:schemeClr val="tx1"/>
            </a:solidFill>
          </a:endParaRPr>
        </a:p>
        <a:p>
          <a:r>
            <a:rPr lang="es-MX" b="1" dirty="0">
              <a:solidFill>
                <a:schemeClr val="tx1"/>
              </a:solidFill>
            </a:rPr>
            <a:t>Colegio Guadalupe S.C.</a:t>
          </a:r>
          <a:endParaRPr lang="es-MX" dirty="0"/>
        </a:p>
      </dgm:t>
    </dgm:pt>
    <dgm:pt modelId="{68570361-910F-4D86-98EC-55AAD350E4EA}" type="sibTrans" cxnId="{8E78C24A-6FD1-4691-A69B-EC286EEBAF34}">
      <dgm:prSet/>
      <dgm:spPr/>
      <dgm:t>
        <a:bodyPr/>
        <a:lstStyle/>
        <a:p>
          <a:endParaRPr lang="es-MX"/>
        </a:p>
      </dgm:t>
    </dgm:pt>
    <dgm:pt modelId="{8D357F70-8880-4F32-9E52-7B209E5400DB}" type="parTrans" cxnId="{8E78C24A-6FD1-4691-A69B-EC286EEBAF34}">
      <dgm:prSet/>
      <dgm:spPr/>
      <dgm:t>
        <a:bodyPr/>
        <a:lstStyle/>
        <a:p>
          <a:endParaRPr lang="es-MX"/>
        </a:p>
      </dgm:t>
    </dgm:pt>
    <dgm:pt modelId="{2C88D717-122A-4A8B-B5A8-893F3936749B}">
      <dgm:prSet phldrT="[Texto]" custT="1"/>
      <dgm:spPr/>
      <dgm:t>
        <a:bodyPr/>
        <a:lstStyle/>
        <a:p>
          <a:r>
            <a:rPr lang="es-MX" sz="1600" b="1" dirty="0">
              <a:solidFill>
                <a:schemeClr val="tx1"/>
              </a:solidFill>
            </a:rPr>
            <a:t>Recursos:</a:t>
          </a:r>
        </a:p>
        <a:p>
          <a:r>
            <a:rPr lang="es-MX" sz="1800" b="1" dirty="0">
              <a:solidFill>
                <a:schemeClr val="bg1"/>
              </a:solidFill>
            </a:rPr>
            <a:t>Reporte analógico del Memorial del 68 y la relación con su pregunta específica del proyecto</a:t>
          </a:r>
        </a:p>
        <a:p>
          <a:r>
            <a:rPr lang="es-MX" sz="1800" b="1" dirty="0">
              <a:solidFill>
                <a:schemeClr val="bg1"/>
              </a:solidFill>
            </a:rPr>
            <a:t>Ficha de observaciones</a:t>
          </a:r>
        </a:p>
        <a:p>
          <a:r>
            <a:rPr lang="es-MX" sz="1800" b="1" dirty="0">
              <a:solidFill>
                <a:schemeClr val="bg1"/>
              </a:solidFill>
            </a:rPr>
            <a:t>Fichas de trabajo</a:t>
          </a:r>
        </a:p>
        <a:p>
          <a:r>
            <a:rPr lang="es-MX" sz="1800" b="1" dirty="0">
              <a:solidFill>
                <a:schemeClr val="bg1"/>
              </a:solidFill>
            </a:rPr>
            <a:t>Tarjetas</a:t>
          </a:r>
        </a:p>
        <a:p>
          <a:endParaRPr lang="es-MX" sz="1600" b="1" dirty="0">
            <a:solidFill>
              <a:schemeClr val="tx1"/>
            </a:solidFill>
          </a:endParaRPr>
        </a:p>
        <a:p>
          <a:endParaRPr lang="es-MX" sz="1600" b="1" dirty="0">
            <a:solidFill>
              <a:schemeClr val="tx1"/>
            </a:solidFill>
          </a:endParaRPr>
        </a:p>
        <a:p>
          <a:endParaRPr lang="es-MX" sz="1600" dirty="0"/>
        </a:p>
      </dgm:t>
    </dgm:pt>
    <dgm:pt modelId="{FFEAC5BC-3D66-49A1-B9AE-C5F1776F8C00}" type="sibTrans" cxnId="{E7102790-7895-4AA7-8CEB-985A6720543D}">
      <dgm:prSet/>
      <dgm:spPr/>
      <dgm:t>
        <a:bodyPr/>
        <a:lstStyle/>
        <a:p>
          <a:endParaRPr lang="es-MX"/>
        </a:p>
      </dgm:t>
    </dgm:pt>
    <dgm:pt modelId="{B246ACC4-1889-4645-8435-0D4F2A3BF1AC}" type="parTrans" cxnId="{E7102790-7895-4AA7-8CEB-985A6720543D}">
      <dgm:prSet/>
      <dgm:spPr/>
      <dgm:t>
        <a:bodyPr/>
        <a:lstStyle/>
        <a:p>
          <a:endParaRPr lang="es-MX"/>
        </a:p>
      </dgm:t>
    </dgm:pt>
    <dgm:pt modelId="{1CB95562-2C4B-48AB-871F-3F78863F00BF}">
      <dgm:prSet phldrT="[Texto]"/>
      <dgm:spPr/>
      <dgm:t>
        <a:bodyPr/>
        <a:lstStyle/>
        <a:p>
          <a:r>
            <a:rPr lang="es-MX" b="1" dirty="0">
              <a:solidFill>
                <a:schemeClr val="tx1"/>
              </a:solidFill>
            </a:rPr>
            <a:t>Asignaturas:</a:t>
          </a:r>
          <a:endParaRPr lang="es-MX" dirty="0"/>
        </a:p>
        <a:p>
          <a:r>
            <a:rPr lang="es-MX" dirty="0"/>
            <a:t>Geografía</a:t>
          </a:r>
        </a:p>
        <a:p>
          <a:r>
            <a:rPr lang="es-MX" dirty="0"/>
            <a:t>Lógica</a:t>
          </a:r>
        </a:p>
        <a:p>
          <a:r>
            <a:rPr lang="es-MX" dirty="0"/>
            <a:t>Matemáticas</a:t>
          </a:r>
        </a:p>
        <a:p>
          <a:r>
            <a:rPr lang="es-MX" b="0" dirty="0">
              <a:solidFill>
                <a:schemeClr val="tx1"/>
              </a:solidFill>
            </a:rPr>
            <a:t>Tiempo aproximado:</a:t>
          </a:r>
          <a:endParaRPr lang="es-MX" dirty="0"/>
        </a:p>
        <a:p>
          <a:r>
            <a:rPr lang="es-MX" dirty="0"/>
            <a:t>50 minutos</a:t>
          </a:r>
        </a:p>
      </dgm:t>
    </dgm:pt>
    <dgm:pt modelId="{5E563ABF-45EE-4869-93F5-CEADC155F03A}" type="sibTrans" cxnId="{DCC74DEE-F218-494E-BC45-55A3A6804430}">
      <dgm:prSet/>
      <dgm:spPr/>
      <dgm:t>
        <a:bodyPr/>
        <a:lstStyle/>
        <a:p>
          <a:endParaRPr lang="es-MX"/>
        </a:p>
      </dgm:t>
    </dgm:pt>
    <dgm:pt modelId="{D3D7129D-70B1-4E31-B684-C8CEED046228}" type="parTrans" cxnId="{DCC74DEE-F218-494E-BC45-55A3A6804430}">
      <dgm:prSet/>
      <dgm:spPr/>
      <dgm:t>
        <a:bodyPr/>
        <a:lstStyle/>
        <a:p>
          <a:endParaRPr lang="es-MX"/>
        </a:p>
      </dgm:t>
    </dgm:pt>
    <dgm:pt modelId="{8858C1B9-1039-497A-A5A3-9986A8922822}" type="pres">
      <dgm:prSet presAssocID="{38162C19-AD5E-434C-ACFA-17515226F109}" presName="Name0" presStyleCnt="0">
        <dgm:presLayoutVars>
          <dgm:dir/>
          <dgm:resizeHandles val="exact"/>
        </dgm:presLayoutVars>
      </dgm:prSet>
      <dgm:spPr/>
    </dgm:pt>
    <dgm:pt modelId="{94A98EE8-B160-4C30-BD6D-288B60E89DA1}" type="pres">
      <dgm:prSet presAssocID="{414A5AFE-DFAF-421D-9F25-1E22A8433E9E}" presName="node" presStyleLbl="node1" presStyleIdx="0" presStyleCnt="3">
        <dgm:presLayoutVars>
          <dgm:bulletEnabled val="1"/>
        </dgm:presLayoutVars>
      </dgm:prSet>
      <dgm:spPr/>
    </dgm:pt>
    <dgm:pt modelId="{FEE1C507-DB34-4BDD-9864-C753F9D5EE67}" type="pres">
      <dgm:prSet presAssocID="{68570361-910F-4D86-98EC-55AAD350E4EA}" presName="sibTrans" presStyleCnt="0"/>
      <dgm:spPr/>
    </dgm:pt>
    <dgm:pt modelId="{366C8689-EFBC-4637-8AC2-DABD026B20BF}" type="pres">
      <dgm:prSet presAssocID="{1CB95562-2C4B-48AB-871F-3F78863F00BF}" presName="node" presStyleLbl="node1" presStyleIdx="1" presStyleCnt="3">
        <dgm:presLayoutVars>
          <dgm:bulletEnabled val="1"/>
        </dgm:presLayoutVars>
      </dgm:prSet>
      <dgm:spPr/>
    </dgm:pt>
    <dgm:pt modelId="{8C79993F-B8F2-45F6-BF5C-312B65296692}" type="pres">
      <dgm:prSet presAssocID="{5E563ABF-45EE-4869-93F5-CEADC155F03A}" presName="sibTrans" presStyleCnt="0"/>
      <dgm:spPr/>
    </dgm:pt>
    <dgm:pt modelId="{A8971A2F-6843-4292-AFCC-22C57D6812E6}" type="pres">
      <dgm:prSet presAssocID="{2C88D717-122A-4A8B-B5A8-893F3936749B}" presName="node" presStyleLbl="node1" presStyleIdx="2" presStyleCnt="3">
        <dgm:presLayoutVars>
          <dgm:bulletEnabled val="1"/>
        </dgm:presLayoutVars>
      </dgm:prSet>
      <dgm:spPr/>
    </dgm:pt>
  </dgm:ptLst>
  <dgm:cxnLst>
    <dgm:cxn modelId="{0D559B25-F2AB-4160-9C06-99A0BB3FBB9C}" type="presOf" srcId="{2C88D717-122A-4A8B-B5A8-893F3936749B}" destId="{A8971A2F-6843-4292-AFCC-22C57D6812E6}" srcOrd="0" destOrd="0" presId="urn:microsoft.com/office/officeart/2005/8/layout/hList6"/>
    <dgm:cxn modelId="{8E78C24A-6FD1-4691-A69B-EC286EEBAF34}" srcId="{38162C19-AD5E-434C-ACFA-17515226F109}" destId="{414A5AFE-DFAF-421D-9F25-1E22A8433E9E}" srcOrd="0" destOrd="0" parTransId="{8D357F70-8880-4F32-9E52-7B209E5400DB}" sibTransId="{68570361-910F-4D86-98EC-55AAD350E4EA}"/>
    <dgm:cxn modelId="{C740B755-21E3-4E1F-8B57-1856873C4C4B}" type="presOf" srcId="{1CB95562-2C4B-48AB-871F-3F78863F00BF}" destId="{366C8689-EFBC-4637-8AC2-DABD026B20BF}" srcOrd="0" destOrd="0" presId="urn:microsoft.com/office/officeart/2005/8/layout/hList6"/>
    <dgm:cxn modelId="{E7102790-7895-4AA7-8CEB-985A6720543D}" srcId="{38162C19-AD5E-434C-ACFA-17515226F109}" destId="{2C88D717-122A-4A8B-B5A8-893F3936749B}" srcOrd="2" destOrd="0" parTransId="{B246ACC4-1889-4645-8435-0D4F2A3BF1AC}" sibTransId="{FFEAC5BC-3D66-49A1-B9AE-C5F1776F8C00}"/>
    <dgm:cxn modelId="{FD20FDD7-C814-459D-A894-D474418AAF5E}" type="presOf" srcId="{38162C19-AD5E-434C-ACFA-17515226F109}" destId="{8858C1B9-1039-497A-A5A3-9986A8922822}" srcOrd="0" destOrd="0" presId="urn:microsoft.com/office/officeart/2005/8/layout/hList6"/>
    <dgm:cxn modelId="{DCC74DEE-F218-494E-BC45-55A3A6804430}" srcId="{38162C19-AD5E-434C-ACFA-17515226F109}" destId="{1CB95562-2C4B-48AB-871F-3F78863F00BF}" srcOrd="1" destOrd="0" parTransId="{D3D7129D-70B1-4E31-B684-C8CEED046228}" sibTransId="{5E563ABF-45EE-4869-93F5-CEADC155F03A}"/>
    <dgm:cxn modelId="{52D4FFFB-341F-462A-B6C7-3AF1A921FD2F}" type="presOf" srcId="{414A5AFE-DFAF-421D-9F25-1E22A8433E9E}" destId="{94A98EE8-B160-4C30-BD6D-288B60E89DA1}" srcOrd="0" destOrd="0" presId="urn:microsoft.com/office/officeart/2005/8/layout/hList6"/>
    <dgm:cxn modelId="{DF296DC0-9FE6-418F-BF02-4C4D59E0CEFD}" type="presParOf" srcId="{8858C1B9-1039-497A-A5A3-9986A8922822}" destId="{94A98EE8-B160-4C30-BD6D-288B60E89DA1}" srcOrd="0" destOrd="0" presId="urn:microsoft.com/office/officeart/2005/8/layout/hList6"/>
    <dgm:cxn modelId="{5429B881-129C-449E-B414-2D13DC28A2CA}" type="presParOf" srcId="{8858C1B9-1039-497A-A5A3-9986A8922822}" destId="{FEE1C507-DB34-4BDD-9864-C753F9D5EE67}" srcOrd="1" destOrd="0" presId="urn:microsoft.com/office/officeart/2005/8/layout/hList6"/>
    <dgm:cxn modelId="{214AC7E9-8F1E-4EBC-B9D3-6E47043744E4}" type="presParOf" srcId="{8858C1B9-1039-497A-A5A3-9986A8922822}" destId="{366C8689-EFBC-4637-8AC2-DABD026B20BF}" srcOrd="2" destOrd="0" presId="urn:microsoft.com/office/officeart/2005/8/layout/hList6"/>
    <dgm:cxn modelId="{A0AE5A40-DEA8-419B-A09B-4AF935B1879F}" type="presParOf" srcId="{8858C1B9-1039-497A-A5A3-9986A8922822}" destId="{8C79993F-B8F2-45F6-BF5C-312B65296692}" srcOrd="3" destOrd="0" presId="urn:microsoft.com/office/officeart/2005/8/layout/hList6"/>
    <dgm:cxn modelId="{94137496-B751-4E13-B802-2D0D8D1D961E}" type="presParOf" srcId="{8858C1B9-1039-497A-A5A3-9986A8922822}" destId="{A8971A2F-6843-4292-AFCC-22C57D6812E6}"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773DF34-69C9-4B5A-A3E6-DAFA56D79B35}" type="doc">
      <dgm:prSet loTypeId="urn:microsoft.com/office/officeart/2005/8/layout/pyramid2" loCatId="list" qsTypeId="urn:microsoft.com/office/officeart/2005/8/quickstyle/simple1" qsCatId="simple" csTypeId="urn:microsoft.com/office/officeart/2005/8/colors/accent1_2" csCatId="accent1" phldr="1"/>
      <dgm:spPr/>
    </dgm:pt>
    <dgm:pt modelId="{0530A945-BB0A-4186-8666-389219D9C47D}">
      <dgm:prSet phldrT="[Texto]"/>
      <dgm:spPr/>
      <dgm:t>
        <a:bodyPr/>
        <a:lstStyle/>
        <a:p>
          <a:r>
            <a:rPr lang="es-MX" b="1" dirty="0"/>
            <a:t>Actitudinales:</a:t>
          </a:r>
        </a:p>
        <a:p>
          <a:r>
            <a:rPr lang="es-MX" b="1" dirty="0"/>
            <a:t>Tolerancia, veracidad, juicio crítico, prudencia, responsabilidad</a:t>
          </a:r>
        </a:p>
      </dgm:t>
    </dgm:pt>
    <dgm:pt modelId="{C46DE947-5E63-48ED-84F4-1BDFE4F59E0E}" type="parTrans" cxnId="{6A98B139-C9AB-4305-B66C-91994C1386FE}">
      <dgm:prSet/>
      <dgm:spPr/>
      <dgm:t>
        <a:bodyPr/>
        <a:lstStyle/>
        <a:p>
          <a:endParaRPr lang="es-MX"/>
        </a:p>
      </dgm:t>
    </dgm:pt>
    <dgm:pt modelId="{63BF3577-3034-491F-B962-3CD8CC7D0629}" type="sibTrans" cxnId="{6A98B139-C9AB-4305-B66C-91994C1386FE}">
      <dgm:prSet/>
      <dgm:spPr/>
      <dgm:t>
        <a:bodyPr/>
        <a:lstStyle/>
        <a:p>
          <a:endParaRPr lang="es-MX"/>
        </a:p>
      </dgm:t>
    </dgm:pt>
    <dgm:pt modelId="{BA60CDAD-E39E-4E2E-860C-352F328C7880}">
      <dgm:prSet phldrT="[Texto]"/>
      <dgm:spPr/>
      <dgm:t>
        <a:bodyPr/>
        <a:lstStyle/>
        <a:p>
          <a:r>
            <a:rPr lang="es-MX" b="1" dirty="0"/>
            <a:t>Procedimentales:</a:t>
          </a:r>
        </a:p>
        <a:p>
          <a:r>
            <a:rPr lang="es-MX" b="0" dirty="0"/>
            <a:t>Técnica del debate cooperativa</a:t>
          </a:r>
        </a:p>
      </dgm:t>
    </dgm:pt>
    <dgm:pt modelId="{93BD49CE-97D3-4B13-9395-1777564BB536}" type="parTrans" cxnId="{12AE0084-D59A-4898-B449-C05521D61DD4}">
      <dgm:prSet/>
      <dgm:spPr/>
      <dgm:t>
        <a:bodyPr/>
        <a:lstStyle/>
        <a:p>
          <a:endParaRPr lang="es-MX"/>
        </a:p>
      </dgm:t>
    </dgm:pt>
    <dgm:pt modelId="{6F3B868D-71AE-4CFF-AD0D-766B3E921FB2}" type="sibTrans" cxnId="{12AE0084-D59A-4898-B449-C05521D61DD4}">
      <dgm:prSet/>
      <dgm:spPr/>
      <dgm:t>
        <a:bodyPr/>
        <a:lstStyle/>
        <a:p>
          <a:endParaRPr lang="es-MX"/>
        </a:p>
      </dgm:t>
    </dgm:pt>
    <dgm:pt modelId="{E129D730-1AF8-4E74-8EC6-50846EC5E55A}">
      <dgm:prSet phldrT="[Texto]"/>
      <dgm:spPr/>
      <dgm:t>
        <a:bodyPr/>
        <a:lstStyle/>
        <a:p>
          <a:r>
            <a:rPr lang="es-MX" b="1" dirty="0"/>
            <a:t>Conceptuales:</a:t>
          </a:r>
        </a:p>
        <a:p>
          <a:r>
            <a:rPr lang="es-MX" dirty="0"/>
            <a:t>Organización políticas, argumentos, objetividad</a:t>
          </a:r>
        </a:p>
      </dgm:t>
    </dgm:pt>
    <dgm:pt modelId="{8C167FEA-6C88-446A-98A2-174490DE50B2}" type="parTrans" cxnId="{E3CC7CB4-B09F-490E-88BA-A9DC97F232BB}">
      <dgm:prSet/>
      <dgm:spPr/>
      <dgm:t>
        <a:bodyPr/>
        <a:lstStyle/>
        <a:p>
          <a:endParaRPr lang="es-MX"/>
        </a:p>
      </dgm:t>
    </dgm:pt>
    <dgm:pt modelId="{7B9DF582-2AC1-45C7-96DB-EC2AED239663}" type="sibTrans" cxnId="{E3CC7CB4-B09F-490E-88BA-A9DC97F232BB}">
      <dgm:prSet/>
      <dgm:spPr/>
      <dgm:t>
        <a:bodyPr/>
        <a:lstStyle/>
        <a:p>
          <a:endParaRPr lang="es-MX"/>
        </a:p>
      </dgm:t>
    </dgm:pt>
    <dgm:pt modelId="{565F509B-B743-4D7E-AE88-4544DD724001}" type="pres">
      <dgm:prSet presAssocID="{1773DF34-69C9-4B5A-A3E6-DAFA56D79B35}" presName="compositeShape" presStyleCnt="0">
        <dgm:presLayoutVars>
          <dgm:dir/>
          <dgm:resizeHandles/>
        </dgm:presLayoutVars>
      </dgm:prSet>
      <dgm:spPr/>
    </dgm:pt>
    <dgm:pt modelId="{55791122-D59A-440A-B29C-FD8FC0CB2B17}" type="pres">
      <dgm:prSet presAssocID="{1773DF34-69C9-4B5A-A3E6-DAFA56D79B35}" presName="pyramid" presStyleLbl="node1" presStyleIdx="0" presStyleCnt="1"/>
      <dgm:spPr>
        <a:solidFill>
          <a:schemeClr val="accent1">
            <a:lumMod val="40000"/>
            <a:lumOff val="60000"/>
          </a:schemeClr>
        </a:solidFill>
      </dgm:spPr>
    </dgm:pt>
    <dgm:pt modelId="{5646FEC9-D1BA-4A00-AC64-2D666951A8AA}" type="pres">
      <dgm:prSet presAssocID="{1773DF34-69C9-4B5A-A3E6-DAFA56D79B35}" presName="theList" presStyleCnt="0"/>
      <dgm:spPr/>
    </dgm:pt>
    <dgm:pt modelId="{5FC99A7B-3854-4EF8-BC80-AC631E3E49F2}" type="pres">
      <dgm:prSet presAssocID="{0530A945-BB0A-4186-8666-389219D9C47D}" presName="aNode" presStyleLbl="fgAcc1" presStyleIdx="0" presStyleCnt="3" custScaleX="140000">
        <dgm:presLayoutVars>
          <dgm:bulletEnabled val="1"/>
        </dgm:presLayoutVars>
      </dgm:prSet>
      <dgm:spPr/>
    </dgm:pt>
    <dgm:pt modelId="{916D40DE-0710-4A02-A955-DA738A584164}" type="pres">
      <dgm:prSet presAssocID="{0530A945-BB0A-4186-8666-389219D9C47D}" presName="aSpace" presStyleCnt="0"/>
      <dgm:spPr/>
    </dgm:pt>
    <dgm:pt modelId="{EF43580C-F9CA-4DE7-9E46-1A9B1788FCFD}" type="pres">
      <dgm:prSet presAssocID="{BA60CDAD-E39E-4E2E-860C-352F328C7880}" presName="aNode" presStyleLbl="fgAcc1" presStyleIdx="1" presStyleCnt="3">
        <dgm:presLayoutVars>
          <dgm:bulletEnabled val="1"/>
        </dgm:presLayoutVars>
      </dgm:prSet>
      <dgm:spPr/>
    </dgm:pt>
    <dgm:pt modelId="{8491E227-F5B1-438B-A66F-9937F882847F}" type="pres">
      <dgm:prSet presAssocID="{BA60CDAD-E39E-4E2E-860C-352F328C7880}" presName="aSpace" presStyleCnt="0"/>
      <dgm:spPr/>
    </dgm:pt>
    <dgm:pt modelId="{B461A03B-C973-4042-810B-555515758247}" type="pres">
      <dgm:prSet presAssocID="{E129D730-1AF8-4E74-8EC6-50846EC5E55A}" presName="aNode" presStyleLbl="fgAcc1" presStyleIdx="2" presStyleCnt="3">
        <dgm:presLayoutVars>
          <dgm:bulletEnabled val="1"/>
        </dgm:presLayoutVars>
      </dgm:prSet>
      <dgm:spPr/>
    </dgm:pt>
    <dgm:pt modelId="{CC2F1B59-017C-47C1-AB25-4269B0575D7F}" type="pres">
      <dgm:prSet presAssocID="{E129D730-1AF8-4E74-8EC6-50846EC5E55A}" presName="aSpace" presStyleCnt="0"/>
      <dgm:spPr/>
    </dgm:pt>
  </dgm:ptLst>
  <dgm:cxnLst>
    <dgm:cxn modelId="{6A98B139-C9AB-4305-B66C-91994C1386FE}" srcId="{1773DF34-69C9-4B5A-A3E6-DAFA56D79B35}" destId="{0530A945-BB0A-4186-8666-389219D9C47D}" srcOrd="0" destOrd="0" parTransId="{C46DE947-5E63-48ED-84F4-1BDFE4F59E0E}" sibTransId="{63BF3577-3034-491F-B962-3CD8CC7D0629}"/>
    <dgm:cxn modelId="{0012E83C-9A6C-4363-AA55-17AF61FB69C7}" type="presOf" srcId="{1773DF34-69C9-4B5A-A3E6-DAFA56D79B35}" destId="{565F509B-B743-4D7E-AE88-4544DD724001}" srcOrd="0" destOrd="0" presId="urn:microsoft.com/office/officeart/2005/8/layout/pyramid2"/>
    <dgm:cxn modelId="{12AE0084-D59A-4898-B449-C05521D61DD4}" srcId="{1773DF34-69C9-4B5A-A3E6-DAFA56D79B35}" destId="{BA60CDAD-E39E-4E2E-860C-352F328C7880}" srcOrd="1" destOrd="0" parTransId="{93BD49CE-97D3-4B13-9395-1777564BB536}" sibTransId="{6F3B868D-71AE-4CFF-AD0D-766B3E921FB2}"/>
    <dgm:cxn modelId="{6306A18E-ED1F-45EE-A011-0FB530D164C4}" type="presOf" srcId="{BA60CDAD-E39E-4E2E-860C-352F328C7880}" destId="{EF43580C-F9CA-4DE7-9E46-1A9B1788FCFD}" srcOrd="0" destOrd="0" presId="urn:microsoft.com/office/officeart/2005/8/layout/pyramid2"/>
    <dgm:cxn modelId="{1F6126AA-75B4-4921-845E-4D5BA9BA59C1}" type="presOf" srcId="{E129D730-1AF8-4E74-8EC6-50846EC5E55A}" destId="{B461A03B-C973-4042-810B-555515758247}" srcOrd="0" destOrd="0" presId="urn:microsoft.com/office/officeart/2005/8/layout/pyramid2"/>
    <dgm:cxn modelId="{E3CC7CB4-B09F-490E-88BA-A9DC97F232BB}" srcId="{1773DF34-69C9-4B5A-A3E6-DAFA56D79B35}" destId="{E129D730-1AF8-4E74-8EC6-50846EC5E55A}" srcOrd="2" destOrd="0" parTransId="{8C167FEA-6C88-446A-98A2-174490DE50B2}" sibTransId="{7B9DF582-2AC1-45C7-96DB-EC2AED239663}"/>
    <dgm:cxn modelId="{95859AC4-E700-4774-8D07-5A896C74496F}" type="presOf" srcId="{0530A945-BB0A-4186-8666-389219D9C47D}" destId="{5FC99A7B-3854-4EF8-BC80-AC631E3E49F2}" srcOrd="0" destOrd="0" presId="urn:microsoft.com/office/officeart/2005/8/layout/pyramid2"/>
    <dgm:cxn modelId="{F1F35DB1-42E2-4236-8752-11D789B61D88}" type="presParOf" srcId="{565F509B-B743-4D7E-AE88-4544DD724001}" destId="{55791122-D59A-440A-B29C-FD8FC0CB2B17}" srcOrd="0" destOrd="0" presId="urn:microsoft.com/office/officeart/2005/8/layout/pyramid2"/>
    <dgm:cxn modelId="{FF36BAF8-45E8-4F9B-8A4F-36CD12FBE9AB}" type="presParOf" srcId="{565F509B-B743-4D7E-AE88-4544DD724001}" destId="{5646FEC9-D1BA-4A00-AC64-2D666951A8AA}" srcOrd="1" destOrd="0" presId="urn:microsoft.com/office/officeart/2005/8/layout/pyramid2"/>
    <dgm:cxn modelId="{E1CF0ED1-58CF-42D1-A39C-21EDEC3B6A67}" type="presParOf" srcId="{5646FEC9-D1BA-4A00-AC64-2D666951A8AA}" destId="{5FC99A7B-3854-4EF8-BC80-AC631E3E49F2}" srcOrd="0" destOrd="0" presId="urn:microsoft.com/office/officeart/2005/8/layout/pyramid2"/>
    <dgm:cxn modelId="{9C3F6DEA-1EB8-4987-9895-9DE0BE281C24}" type="presParOf" srcId="{5646FEC9-D1BA-4A00-AC64-2D666951A8AA}" destId="{916D40DE-0710-4A02-A955-DA738A584164}" srcOrd="1" destOrd="0" presId="urn:microsoft.com/office/officeart/2005/8/layout/pyramid2"/>
    <dgm:cxn modelId="{7B2DDF6D-3176-4521-8F38-F4E04CDB3048}" type="presParOf" srcId="{5646FEC9-D1BA-4A00-AC64-2D666951A8AA}" destId="{EF43580C-F9CA-4DE7-9E46-1A9B1788FCFD}" srcOrd="2" destOrd="0" presId="urn:microsoft.com/office/officeart/2005/8/layout/pyramid2"/>
    <dgm:cxn modelId="{8099EE4E-9DA5-420A-A666-0183EDCFC766}" type="presParOf" srcId="{5646FEC9-D1BA-4A00-AC64-2D666951A8AA}" destId="{8491E227-F5B1-438B-A66F-9937F882847F}" srcOrd="3" destOrd="0" presId="urn:microsoft.com/office/officeart/2005/8/layout/pyramid2"/>
    <dgm:cxn modelId="{34237AD7-F741-4AAB-9030-316478AAB206}" type="presParOf" srcId="{5646FEC9-D1BA-4A00-AC64-2D666951A8AA}" destId="{B461A03B-C973-4042-810B-555515758247}" srcOrd="4" destOrd="0" presId="urn:microsoft.com/office/officeart/2005/8/layout/pyramid2"/>
    <dgm:cxn modelId="{EC1A8366-0076-4C46-BAA3-4DB3D429A158}" type="presParOf" srcId="{5646FEC9-D1BA-4A00-AC64-2D666951A8AA}" destId="{CC2F1B59-017C-47C1-AB25-4269B0575D7F}"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C77F91D-122D-40C9-BE9C-36A710844EB6}"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s-MX"/>
        </a:p>
      </dgm:t>
    </dgm:pt>
    <dgm:pt modelId="{2B64669E-6059-4179-ADCD-C97968ED8EB0}">
      <dgm:prSet phldrT="[Texto]"/>
      <dgm:spPr/>
      <dgm:t>
        <a:bodyPr/>
        <a:lstStyle/>
        <a:p>
          <a:r>
            <a:rPr lang="es-MX" dirty="0"/>
            <a:t>Escucha activa</a:t>
          </a:r>
        </a:p>
      </dgm:t>
    </dgm:pt>
    <dgm:pt modelId="{531E6820-0F14-4386-891E-99E87E23FA0E}" type="parTrans" cxnId="{529EA23D-0D28-4F23-B395-D67DA4179115}">
      <dgm:prSet/>
      <dgm:spPr/>
      <dgm:t>
        <a:bodyPr/>
        <a:lstStyle/>
        <a:p>
          <a:endParaRPr lang="es-MX"/>
        </a:p>
      </dgm:t>
    </dgm:pt>
    <dgm:pt modelId="{5DCDD1E7-3DE9-4CA2-A72E-C3C7C420CE63}" type="sibTrans" cxnId="{529EA23D-0D28-4F23-B395-D67DA4179115}">
      <dgm:prSet/>
      <dgm:spPr/>
      <dgm:t>
        <a:bodyPr/>
        <a:lstStyle/>
        <a:p>
          <a:endParaRPr lang="es-MX"/>
        </a:p>
      </dgm:t>
    </dgm:pt>
    <dgm:pt modelId="{5320A739-A528-45DC-A1EE-BF5141EEF577}">
      <dgm:prSet phldrT="[Texto]"/>
      <dgm:spPr/>
      <dgm:t>
        <a:bodyPr/>
        <a:lstStyle/>
        <a:p>
          <a:r>
            <a:rPr lang="es-MX" dirty="0"/>
            <a:t>Competencias comunicativas</a:t>
          </a:r>
        </a:p>
      </dgm:t>
    </dgm:pt>
    <dgm:pt modelId="{45E3CFE2-CBA4-465A-938A-0867668148FB}" type="parTrans" cxnId="{900627C1-37E3-4F3C-BA1C-805D13ECD6BD}">
      <dgm:prSet/>
      <dgm:spPr/>
      <dgm:t>
        <a:bodyPr/>
        <a:lstStyle/>
        <a:p>
          <a:endParaRPr lang="es-MX"/>
        </a:p>
      </dgm:t>
    </dgm:pt>
    <dgm:pt modelId="{1ACEF2D4-B980-4556-80C3-FA16AAB21AB9}" type="sibTrans" cxnId="{900627C1-37E3-4F3C-BA1C-805D13ECD6BD}">
      <dgm:prSet/>
      <dgm:spPr/>
      <dgm:t>
        <a:bodyPr/>
        <a:lstStyle/>
        <a:p>
          <a:endParaRPr lang="es-MX"/>
        </a:p>
      </dgm:t>
    </dgm:pt>
    <dgm:pt modelId="{BA3A2898-B4AF-448B-A434-AB288F4F70A6}">
      <dgm:prSet phldrT="[Texto]"/>
      <dgm:spPr/>
      <dgm:t>
        <a:bodyPr/>
        <a:lstStyle/>
        <a:p>
          <a:r>
            <a:rPr lang="es-MX" dirty="0"/>
            <a:t>Trabajo cooperativo</a:t>
          </a:r>
        </a:p>
      </dgm:t>
    </dgm:pt>
    <dgm:pt modelId="{DA8ACD0C-DE46-4399-8650-0BEC21714812}" type="parTrans" cxnId="{44F4E2F3-F493-4B5F-A329-75E2CE45B392}">
      <dgm:prSet/>
      <dgm:spPr/>
      <dgm:t>
        <a:bodyPr/>
        <a:lstStyle/>
        <a:p>
          <a:endParaRPr lang="es-MX"/>
        </a:p>
      </dgm:t>
    </dgm:pt>
    <dgm:pt modelId="{90378D4D-DAB6-4712-A47F-7DC44F835F66}" type="sibTrans" cxnId="{44F4E2F3-F493-4B5F-A329-75E2CE45B392}">
      <dgm:prSet/>
      <dgm:spPr/>
      <dgm:t>
        <a:bodyPr/>
        <a:lstStyle/>
        <a:p>
          <a:endParaRPr lang="es-MX"/>
        </a:p>
      </dgm:t>
    </dgm:pt>
    <dgm:pt modelId="{293AA76E-3361-4BBC-8315-5786B68B4B77}">
      <dgm:prSet phldrT="[Texto]"/>
      <dgm:spPr/>
      <dgm:t>
        <a:bodyPr/>
        <a:lstStyle/>
        <a:p>
          <a:r>
            <a:rPr lang="es-MX" dirty="0"/>
            <a:t>Autocontrol</a:t>
          </a:r>
        </a:p>
      </dgm:t>
    </dgm:pt>
    <dgm:pt modelId="{90631043-23A9-4EE2-A98A-1DB6887D036D}" type="parTrans" cxnId="{04950469-0A99-497B-863C-54D9383823B3}">
      <dgm:prSet/>
      <dgm:spPr/>
      <dgm:t>
        <a:bodyPr/>
        <a:lstStyle/>
        <a:p>
          <a:endParaRPr lang="es-MX"/>
        </a:p>
      </dgm:t>
    </dgm:pt>
    <dgm:pt modelId="{8E4DCAC0-93E8-4715-A56E-A2AC3348841E}" type="sibTrans" cxnId="{04950469-0A99-497B-863C-54D9383823B3}">
      <dgm:prSet/>
      <dgm:spPr/>
      <dgm:t>
        <a:bodyPr/>
        <a:lstStyle/>
        <a:p>
          <a:endParaRPr lang="es-MX"/>
        </a:p>
      </dgm:t>
    </dgm:pt>
    <dgm:pt modelId="{52333730-457F-4A05-858A-D2BEFBBB479D}" type="pres">
      <dgm:prSet presAssocID="{DC77F91D-122D-40C9-BE9C-36A710844EB6}" presName="cycle" presStyleCnt="0">
        <dgm:presLayoutVars>
          <dgm:dir/>
          <dgm:resizeHandles val="exact"/>
        </dgm:presLayoutVars>
      </dgm:prSet>
      <dgm:spPr/>
    </dgm:pt>
    <dgm:pt modelId="{29C595A2-3D8D-4485-BB4E-A09ADA81BAE7}" type="pres">
      <dgm:prSet presAssocID="{2B64669E-6059-4179-ADCD-C97968ED8EB0}" presName="node" presStyleLbl="node1" presStyleIdx="0" presStyleCnt="4">
        <dgm:presLayoutVars>
          <dgm:bulletEnabled val="1"/>
        </dgm:presLayoutVars>
      </dgm:prSet>
      <dgm:spPr/>
    </dgm:pt>
    <dgm:pt modelId="{A1F43F6D-0D4D-47CE-BFB4-FA7303CE83C0}" type="pres">
      <dgm:prSet presAssocID="{2B64669E-6059-4179-ADCD-C97968ED8EB0}" presName="spNode" presStyleCnt="0"/>
      <dgm:spPr/>
    </dgm:pt>
    <dgm:pt modelId="{ACC2968E-768A-4CB6-ABB7-F950C499B7F1}" type="pres">
      <dgm:prSet presAssocID="{5DCDD1E7-3DE9-4CA2-A72E-C3C7C420CE63}" presName="sibTrans" presStyleLbl="sibTrans1D1" presStyleIdx="0" presStyleCnt="4"/>
      <dgm:spPr/>
    </dgm:pt>
    <dgm:pt modelId="{5A795284-121C-4F12-96B4-F677F77F883B}" type="pres">
      <dgm:prSet presAssocID="{5320A739-A528-45DC-A1EE-BF5141EEF577}" presName="node" presStyleLbl="node1" presStyleIdx="1" presStyleCnt="4" custScaleX="148777" custScaleY="92850">
        <dgm:presLayoutVars>
          <dgm:bulletEnabled val="1"/>
        </dgm:presLayoutVars>
      </dgm:prSet>
      <dgm:spPr/>
    </dgm:pt>
    <dgm:pt modelId="{252B4DFB-ED27-4C88-80A0-4B9B9708163B}" type="pres">
      <dgm:prSet presAssocID="{5320A739-A528-45DC-A1EE-BF5141EEF577}" presName="spNode" presStyleCnt="0"/>
      <dgm:spPr/>
    </dgm:pt>
    <dgm:pt modelId="{C8B668CF-D5D2-4918-9A7D-884A4572DDD7}" type="pres">
      <dgm:prSet presAssocID="{1ACEF2D4-B980-4556-80C3-FA16AAB21AB9}" presName="sibTrans" presStyleLbl="sibTrans1D1" presStyleIdx="1" presStyleCnt="4"/>
      <dgm:spPr/>
    </dgm:pt>
    <dgm:pt modelId="{5F4B7DFD-BF87-4425-9FA6-55CBFF45C7D9}" type="pres">
      <dgm:prSet presAssocID="{BA3A2898-B4AF-448B-A434-AB288F4F70A6}" presName="node" presStyleLbl="node1" presStyleIdx="2" presStyleCnt="4" custScaleX="120653" custScaleY="139217">
        <dgm:presLayoutVars>
          <dgm:bulletEnabled val="1"/>
        </dgm:presLayoutVars>
      </dgm:prSet>
      <dgm:spPr/>
    </dgm:pt>
    <dgm:pt modelId="{B069DC9D-52CB-445C-B294-F1FE7E33FC68}" type="pres">
      <dgm:prSet presAssocID="{BA3A2898-B4AF-448B-A434-AB288F4F70A6}" presName="spNode" presStyleCnt="0"/>
      <dgm:spPr/>
    </dgm:pt>
    <dgm:pt modelId="{06F105DB-B6ED-4200-9B71-1B72744494CA}" type="pres">
      <dgm:prSet presAssocID="{90378D4D-DAB6-4712-A47F-7DC44F835F66}" presName="sibTrans" presStyleLbl="sibTrans1D1" presStyleIdx="2" presStyleCnt="4"/>
      <dgm:spPr/>
    </dgm:pt>
    <dgm:pt modelId="{4F987FAD-C903-4BE5-A470-E585ABB02BC0}" type="pres">
      <dgm:prSet presAssocID="{293AA76E-3361-4BBC-8315-5786B68B4B77}" presName="node" presStyleLbl="node1" presStyleIdx="3" presStyleCnt="4" custScaleX="163458" custScaleY="105505">
        <dgm:presLayoutVars>
          <dgm:bulletEnabled val="1"/>
        </dgm:presLayoutVars>
      </dgm:prSet>
      <dgm:spPr/>
    </dgm:pt>
    <dgm:pt modelId="{9869A95C-85C7-4BC6-A325-6E41FCA6C3B6}" type="pres">
      <dgm:prSet presAssocID="{293AA76E-3361-4BBC-8315-5786B68B4B77}" presName="spNode" presStyleCnt="0"/>
      <dgm:spPr/>
    </dgm:pt>
    <dgm:pt modelId="{6A1E3BCC-7183-4F0F-BA84-38ECDF58028A}" type="pres">
      <dgm:prSet presAssocID="{8E4DCAC0-93E8-4715-A56E-A2AC3348841E}" presName="sibTrans" presStyleLbl="sibTrans1D1" presStyleIdx="3" presStyleCnt="4"/>
      <dgm:spPr/>
    </dgm:pt>
  </dgm:ptLst>
  <dgm:cxnLst>
    <dgm:cxn modelId="{AFD70515-F7C9-4F49-823B-BDF07134293C}" type="presOf" srcId="{1ACEF2D4-B980-4556-80C3-FA16AAB21AB9}" destId="{C8B668CF-D5D2-4918-9A7D-884A4572DDD7}" srcOrd="0" destOrd="0" presId="urn:microsoft.com/office/officeart/2005/8/layout/cycle5"/>
    <dgm:cxn modelId="{53DF261B-EC5D-4C91-8CAA-112CAEFBB435}" type="presOf" srcId="{2B64669E-6059-4179-ADCD-C97968ED8EB0}" destId="{29C595A2-3D8D-4485-BB4E-A09ADA81BAE7}" srcOrd="0" destOrd="0" presId="urn:microsoft.com/office/officeart/2005/8/layout/cycle5"/>
    <dgm:cxn modelId="{4A04052A-B280-4EB0-B74B-688ED70E99A4}" type="presOf" srcId="{DC77F91D-122D-40C9-BE9C-36A710844EB6}" destId="{52333730-457F-4A05-858A-D2BEFBBB479D}" srcOrd="0" destOrd="0" presId="urn:microsoft.com/office/officeart/2005/8/layout/cycle5"/>
    <dgm:cxn modelId="{529EA23D-0D28-4F23-B395-D67DA4179115}" srcId="{DC77F91D-122D-40C9-BE9C-36A710844EB6}" destId="{2B64669E-6059-4179-ADCD-C97968ED8EB0}" srcOrd="0" destOrd="0" parTransId="{531E6820-0F14-4386-891E-99E87E23FA0E}" sibTransId="{5DCDD1E7-3DE9-4CA2-A72E-C3C7C420CE63}"/>
    <dgm:cxn modelId="{04950469-0A99-497B-863C-54D9383823B3}" srcId="{DC77F91D-122D-40C9-BE9C-36A710844EB6}" destId="{293AA76E-3361-4BBC-8315-5786B68B4B77}" srcOrd="3" destOrd="0" parTransId="{90631043-23A9-4EE2-A98A-1DB6887D036D}" sibTransId="{8E4DCAC0-93E8-4715-A56E-A2AC3348841E}"/>
    <dgm:cxn modelId="{4AD54F81-123D-421F-B03F-48FC752E125C}" type="presOf" srcId="{293AA76E-3361-4BBC-8315-5786B68B4B77}" destId="{4F987FAD-C903-4BE5-A470-E585ABB02BC0}" srcOrd="0" destOrd="0" presId="urn:microsoft.com/office/officeart/2005/8/layout/cycle5"/>
    <dgm:cxn modelId="{86329CA6-AC67-44BA-AA84-8BE6246877D4}" type="presOf" srcId="{5DCDD1E7-3DE9-4CA2-A72E-C3C7C420CE63}" destId="{ACC2968E-768A-4CB6-ABB7-F950C499B7F1}" srcOrd="0" destOrd="0" presId="urn:microsoft.com/office/officeart/2005/8/layout/cycle5"/>
    <dgm:cxn modelId="{9E0D3BBF-2F6B-4E8C-9EC4-AA3E4DAD6BD5}" type="presOf" srcId="{8E4DCAC0-93E8-4715-A56E-A2AC3348841E}" destId="{6A1E3BCC-7183-4F0F-BA84-38ECDF58028A}" srcOrd="0" destOrd="0" presId="urn:microsoft.com/office/officeart/2005/8/layout/cycle5"/>
    <dgm:cxn modelId="{900627C1-37E3-4F3C-BA1C-805D13ECD6BD}" srcId="{DC77F91D-122D-40C9-BE9C-36A710844EB6}" destId="{5320A739-A528-45DC-A1EE-BF5141EEF577}" srcOrd="1" destOrd="0" parTransId="{45E3CFE2-CBA4-465A-938A-0867668148FB}" sibTransId="{1ACEF2D4-B980-4556-80C3-FA16AAB21AB9}"/>
    <dgm:cxn modelId="{9F5565CA-EAC4-450D-A7C5-0FEFA0779504}" type="presOf" srcId="{5320A739-A528-45DC-A1EE-BF5141EEF577}" destId="{5A795284-121C-4F12-96B4-F677F77F883B}" srcOrd="0" destOrd="0" presId="urn:microsoft.com/office/officeart/2005/8/layout/cycle5"/>
    <dgm:cxn modelId="{E29CB2E6-15B5-4985-AFE9-AC84FB5DA32A}" type="presOf" srcId="{90378D4D-DAB6-4712-A47F-7DC44F835F66}" destId="{06F105DB-B6ED-4200-9B71-1B72744494CA}" srcOrd="0" destOrd="0" presId="urn:microsoft.com/office/officeart/2005/8/layout/cycle5"/>
    <dgm:cxn modelId="{3C6B3CEE-FA60-4EC2-8822-86DAA6F7561C}" type="presOf" srcId="{BA3A2898-B4AF-448B-A434-AB288F4F70A6}" destId="{5F4B7DFD-BF87-4425-9FA6-55CBFF45C7D9}" srcOrd="0" destOrd="0" presId="urn:microsoft.com/office/officeart/2005/8/layout/cycle5"/>
    <dgm:cxn modelId="{44F4E2F3-F493-4B5F-A329-75E2CE45B392}" srcId="{DC77F91D-122D-40C9-BE9C-36A710844EB6}" destId="{BA3A2898-B4AF-448B-A434-AB288F4F70A6}" srcOrd="2" destOrd="0" parTransId="{DA8ACD0C-DE46-4399-8650-0BEC21714812}" sibTransId="{90378D4D-DAB6-4712-A47F-7DC44F835F66}"/>
    <dgm:cxn modelId="{2B91522F-5CA0-4AEC-AB7C-540A80968B11}" type="presParOf" srcId="{52333730-457F-4A05-858A-D2BEFBBB479D}" destId="{29C595A2-3D8D-4485-BB4E-A09ADA81BAE7}" srcOrd="0" destOrd="0" presId="urn:microsoft.com/office/officeart/2005/8/layout/cycle5"/>
    <dgm:cxn modelId="{304BEA18-4347-47DF-B019-44C3B2271A8D}" type="presParOf" srcId="{52333730-457F-4A05-858A-D2BEFBBB479D}" destId="{A1F43F6D-0D4D-47CE-BFB4-FA7303CE83C0}" srcOrd="1" destOrd="0" presId="urn:microsoft.com/office/officeart/2005/8/layout/cycle5"/>
    <dgm:cxn modelId="{7E1B2035-D171-47FA-8298-745222D10A0B}" type="presParOf" srcId="{52333730-457F-4A05-858A-D2BEFBBB479D}" destId="{ACC2968E-768A-4CB6-ABB7-F950C499B7F1}" srcOrd="2" destOrd="0" presId="urn:microsoft.com/office/officeart/2005/8/layout/cycle5"/>
    <dgm:cxn modelId="{4B626CFC-16FB-4605-B9FF-D77E9ACDEFB1}" type="presParOf" srcId="{52333730-457F-4A05-858A-D2BEFBBB479D}" destId="{5A795284-121C-4F12-96B4-F677F77F883B}" srcOrd="3" destOrd="0" presId="urn:microsoft.com/office/officeart/2005/8/layout/cycle5"/>
    <dgm:cxn modelId="{DD392EA3-359A-4FE8-8027-45417ECCF2C7}" type="presParOf" srcId="{52333730-457F-4A05-858A-D2BEFBBB479D}" destId="{252B4DFB-ED27-4C88-80A0-4B9B9708163B}" srcOrd="4" destOrd="0" presId="urn:microsoft.com/office/officeart/2005/8/layout/cycle5"/>
    <dgm:cxn modelId="{EB8588D7-E959-426B-851D-18B90BC61534}" type="presParOf" srcId="{52333730-457F-4A05-858A-D2BEFBBB479D}" destId="{C8B668CF-D5D2-4918-9A7D-884A4572DDD7}" srcOrd="5" destOrd="0" presId="urn:microsoft.com/office/officeart/2005/8/layout/cycle5"/>
    <dgm:cxn modelId="{74646604-7F5C-4D98-A3C1-CEEF3086E434}" type="presParOf" srcId="{52333730-457F-4A05-858A-D2BEFBBB479D}" destId="{5F4B7DFD-BF87-4425-9FA6-55CBFF45C7D9}" srcOrd="6" destOrd="0" presId="urn:microsoft.com/office/officeart/2005/8/layout/cycle5"/>
    <dgm:cxn modelId="{F5491AE5-1666-44FE-9F86-187D4E5403F9}" type="presParOf" srcId="{52333730-457F-4A05-858A-D2BEFBBB479D}" destId="{B069DC9D-52CB-445C-B294-F1FE7E33FC68}" srcOrd="7" destOrd="0" presId="urn:microsoft.com/office/officeart/2005/8/layout/cycle5"/>
    <dgm:cxn modelId="{8507C286-E973-4371-A25F-32F4FD398C78}" type="presParOf" srcId="{52333730-457F-4A05-858A-D2BEFBBB479D}" destId="{06F105DB-B6ED-4200-9B71-1B72744494CA}" srcOrd="8" destOrd="0" presId="urn:microsoft.com/office/officeart/2005/8/layout/cycle5"/>
    <dgm:cxn modelId="{BC4895A0-3469-4042-8DC8-0EF0981F3CF0}" type="presParOf" srcId="{52333730-457F-4A05-858A-D2BEFBBB479D}" destId="{4F987FAD-C903-4BE5-A470-E585ABB02BC0}" srcOrd="9" destOrd="0" presId="urn:microsoft.com/office/officeart/2005/8/layout/cycle5"/>
    <dgm:cxn modelId="{15491DAD-DDB3-4E5B-BBDA-02AF6A6E264C}" type="presParOf" srcId="{52333730-457F-4A05-858A-D2BEFBBB479D}" destId="{9869A95C-85C7-4BC6-A325-6E41FCA6C3B6}" srcOrd="10" destOrd="0" presId="urn:microsoft.com/office/officeart/2005/8/layout/cycle5"/>
    <dgm:cxn modelId="{DDED4AE7-E4A5-4ABF-9717-D93C3850F955}" type="presParOf" srcId="{52333730-457F-4A05-858A-D2BEFBBB479D}" destId="{6A1E3BCC-7183-4F0F-BA84-38ECDF58028A}"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C41DCDB-5D60-45AE-865D-CC8E9F409095}" type="doc">
      <dgm:prSet loTypeId="urn:microsoft.com/office/officeart/2005/8/layout/hProcess7" loCatId="process" qsTypeId="urn:microsoft.com/office/officeart/2005/8/quickstyle/simple1" qsCatId="simple" csTypeId="urn:microsoft.com/office/officeart/2005/8/colors/accent1_2" csCatId="accent1" phldr="1"/>
      <dgm:spPr/>
      <dgm:t>
        <a:bodyPr/>
        <a:lstStyle/>
        <a:p>
          <a:endParaRPr lang="es-MX"/>
        </a:p>
      </dgm:t>
    </dgm:pt>
    <dgm:pt modelId="{38C1E84D-8473-49D0-997A-A53A7B4B1B99}">
      <dgm:prSet phldrT="[Texto]"/>
      <dgm:spPr/>
      <dgm:t>
        <a:bodyPr/>
        <a:lstStyle/>
        <a:p>
          <a:r>
            <a:rPr lang="es-MX" dirty="0"/>
            <a:t>Apertura</a:t>
          </a:r>
        </a:p>
      </dgm:t>
    </dgm:pt>
    <dgm:pt modelId="{D9E21638-9538-43BF-AB15-B03E4836E638}" type="parTrans" cxnId="{1A66CFF5-09BF-45FA-89D7-E5B65FBB06AE}">
      <dgm:prSet/>
      <dgm:spPr/>
      <dgm:t>
        <a:bodyPr/>
        <a:lstStyle/>
        <a:p>
          <a:endParaRPr lang="es-MX"/>
        </a:p>
      </dgm:t>
    </dgm:pt>
    <dgm:pt modelId="{E917CCFC-0E2F-4704-9982-7DF6269A8F74}" type="sibTrans" cxnId="{1A66CFF5-09BF-45FA-89D7-E5B65FBB06AE}">
      <dgm:prSet/>
      <dgm:spPr/>
      <dgm:t>
        <a:bodyPr/>
        <a:lstStyle/>
        <a:p>
          <a:endParaRPr lang="es-MX"/>
        </a:p>
      </dgm:t>
    </dgm:pt>
    <dgm:pt modelId="{79BAE1D9-EAFD-49EA-A063-1E52AFD0FB44}">
      <dgm:prSet phldrT="[Texto]"/>
      <dgm:spPr/>
      <dgm:t>
        <a:bodyPr/>
        <a:lstStyle/>
        <a:p>
          <a:r>
            <a:rPr lang="es-MX" dirty="0"/>
            <a:t>La maestra de </a:t>
          </a:r>
          <a:r>
            <a:rPr lang="es-MX" b="1" dirty="0">
              <a:solidFill>
                <a:srgbClr val="FFFF00"/>
              </a:solidFill>
            </a:rPr>
            <a:t>Matemáticas </a:t>
          </a:r>
          <a:r>
            <a:rPr lang="es-MX" dirty="0"/>
            <a:t>explica las bases de un debate y organiza tiempos de participación, al mismo tiempo indica la manera de evaluar a cada equipo y al grupo en general y ella funge como observadora</a:t>
          </a:r>
        </a:p>
      </dgm:t>
    </dgm:pt>
    <dgm:pt modelId="{FA487E1F-14B8-415E-9FAE-930D5D9865F8}" type="parTrans" cxnId="{153C0452-8678-43CF-86BF-B2D7C0E6F647}">
      <dgm:prSet/>
      <dgm:spPr/>
      <dgm:t>
        <a:bodyPr/>
        <a:lstStyle/>
        <a:p>
          <a:endParaRPr lang="es-MX"/>
        </a:p>
      </dgm:t>
    </dgm:pt>
    <dgm:pt modelId="{7AF1FF97-596E-4E7C-A288-A9F0619DC488}" type="sibTrans" cxnId="{153C0452-8678-43CF-86BF-B2D7C0E6F647}">
      <dgm:prSet/>
      <dgm:spPr/>
      <dgm:t>
        <a:bodyPr/>
        <a:lstStyle/>
        <a:p>
          <a:endParaRPr lang="es-MX"/>
        </a:p>
      </dgm:t>
    </dgm:pt>
    <dgm:pt modelId="{E861473D-3C7E-4BD3-9259-83663FEFD85A}">
      <dgm:prSet phldrT="[Texto]"/>
      <dgm:spPr/>
      <dgm:t>
        <a:bodyPr/>
        <a:lstStyle/>
        <a:p>
          <a:r>
            <a:rPr lang="es-MX" dirty="0"/>
            <a:t>Desarrollo</a:t>
          </a:r>
        </a:p>
      </dgm:t>
    </dgm:pt>
    <dgm:pt modelId="{8C5A5711-95DB-44C6-B4CF-8D08DF837C04}" type="parTrans" cxnId="{4BEB4F73-7112-4655-8B21-046295405E40}">
      <dgm:prSet/>
      <dgm:spPr/>
      <dgm:t>
        <a:bodyPr/>
        <a:lstStyle/>
        <a:p>
          <a:endParaRPr lang="es-MX"/>
        </a:p>
      </dgm:t>
    </dgm:pt>
    <dgm:pt modelId="{13008914-9E31-425D-8AEA-A481C9A2E127}" type="sibTrans" cxnId="{4BEB4F73-7112-4655-8B21-046295405E40}">
      <dgm:prSet/>
      <dgm:spPr/>
      <dgm:t>
        <a:bodyPr/>
        <a:lstStyle/>
        <a:p>
          <a:endParaRPr lang="es-MX"/>
        </a:p>
      </dgm:t>
    </dgm:pt>
    <dgm:pt modelId="{F320F26E-9FE3-4521-9BA1-EFFD76B0B190}">
      <dgm:prSet phldrT="[Texto]" custT="1"/>
      <dgm:spPr>
        <a:solidFill>
          <a:schemeClr val="accent2">
            <a:lumMod val="60000"/>
            <a:lumOff val="40000"/>
          </a:schemeClr>
        </a:solidFill>
      </dgm:spPr>
      <dgm:t>
        <a:bodyPr/>
        <a:lstStyle/>
        <a:p>
          <a:endParaRPr lang="es-MX" sz="2000" dirty="0"/>
        </a:p>
        <a:p>
          <a:r>
            <a:rPr lang="es-MX" sz="2000" dirty="0"/>
            <a:t>El maestro de </a:t>
          </a:r>
          <a:r>
            <a:rPr lang="es-MX" sz="2000" b="1" dirty="0">
              <a:solidFill>
                <a:srgbClr val="FFFF00"/>
              </a:solidFill>
            </a:rPr>
            <a:t>Geografía</a:t>
          </a:r>
          <a:r>
            <a:rPr lang="es-MX" sz="2000" dirty="0"/>
            <a:t> lanzas cuestionamientos y modera la participación y réplica de los equipos que debaten y dos alumnos van haciendo en la pizarra los acuerdos y las diferencias de las aportaciones para posteriormente hacer una reseña del mismo.</a:t>
          </a:r>
        </a:p>
      </dgm:t>
    </dgm:pt>
    <dgm:pt modelId="{60710E12-0CFD-41F5-AF2A-C112EC56F68B}" type="parTrans" cxnId="{5CAD179D-9259-4D0F-AF62-3386B573A732}">
      <dgm:prSet/>
      <dgm:spPr/>
      <dgm:t>
        <a:bodyPr/>
        <a:lstStyle/>
        <a:p>
          <a:endParaRPr lang="es-MX"/>
        </a:p>
      </dgm:t>
    </dgm:pt>
    <dgm:pt modelId="{29290DD0-EB95-4A19-80C9-E22A392BA8BB}" type="sibTrans" cxnId="{5CAD179D-9259-4D0F-AF62-3386B573A732}">
      <dgm:prSet/>
      <dgm:spPr/>
      <dgm:t>
        <a:bodyPr/>
        <a:lstStyle/>
        <a:p>
          <a:endParaRPr lang="es-MX"/>
        </a:p>
      </dgm:t>
    </dgm:pt>
    <dgm:pt modelId="{B47B7EE1-1D65-4506-8ABE-7E3C8447EC53}">
      <dgm:prSet phldrT="[Texto]"/>
      <dgm:spPr/>
      <dgm:t>
        <a:bodyPr/>
        <a:lstStyle/>
        <a:p>
          <a:r>
            <a:rPr lang="es-MX" dirty="0"/>
            <a:t>Cierre</a:t>
          </a:r>
        </a:p>
      </dgm:t>
    </dgm:pt>
    <dgm:pt modelId="{139BE883-2281-432E-8832-2832A048AA64}" type="parTrans" cxnId="{5F4444CD-E01F-45B6-BA19-5559B0C71A65}">
      <dgm:prSet/>
      <dgm:spPr/>
      <dgm:t>
        <a:bodyPr/>
        <a:lstStyle/>
        <a:p>
          <a:endParaRPr lang="es-MX"/>
        </a:p>
      </dgm:t>
    </dgm:pt>
    <dgm:pt modelId="{E79ED7EA-A831-453B-9BEF-A1D857D81602}" type="sibTrans" cxnId="{5F4444CD-E01F-45B6-BA19-5559B0C71A65}">
      <dgm:prSet/>
      <dgm:spPr/>
      <dgm:t>
        <a:bodyPr/>
        <a:lstStyle/>
        <a:p>
          <a:endParaRPr lang="es-MX"/>
        </a:p>
      </dgm:t>
    </dgm:pt>
    <dgm:pt modelId="{6C2FEFCA-0677-4A6A-986D-C83F8654ED0E}">
      <dgm:prSet phldrT="[Texto]"/>
      <dgm:spPr/>
      <dgm:t>
        <a:bodyPr/>
        <a:lstStyle/>
        <a:p>
          <a:r>
            <a:rPr lang="es-MX" dirty="0"/>
            <a:t>Los alumnos hacen las conclusiones generales y una frase de cierre de sesión, moderada por la maestra de </a:t>
          </a:r>
          <a:r>
            <a:rPr lang="es-MX" b="1" dirty="0">
              <a:solidFill>
                <a:srgbClr val="FFFF00"/>
              </a:solidFill>
            </a:rPr>
            <a:t>Lógica</a:t>
          </a:r>
          <a:r>
            <a:rPr lang="es-MX" dirty="0"/>
            <a:t> y motiva a seguir naciendo su investigación para culminar la monografía y exposición del Proyecto Interdisciplinario CONEXIONES</a:t>
          </a:r>
        </a:p>
      </dgm:t>
    </dgm:pt>
    <dgm:pt modelId="{4F74F5A9-E9E5-421D-BA89-001ED7189D28}" type="parTrans" cxnId="{4C775AFE-C567-4753-8780-CA8F97F3FD71}">
      <dgm:prSet/>
      <dgm:spPr/>
      <dgm:t>
        <a:bodyPr/>
        <a:lstStyle/>
        <a:p>
          <a:endParaRPr lang="es-MX"/>
        </a:p>
      </dgm:t>
    </dgm:pt>
    <dgm:pt modelId="{1837A74C-2CE5-44DA-B92F-BBEF19721997}" type="sibTrans" cxnId="{4C775AFE-C567-4753-8780-CA8F97F3FD71}">
      <dgm:prSet/>
      <dgm:spPr/>
      <dgm:t>
        <a:bodyPr/>
        <a:lstStyle/>
        <a:p>
          <a:endParaRPr lang="es-MX"/>
        </a:p>
      </dgm:t>
    </dgm:pt>
    <dgm:pt modelId="{50B3C261-1087-4805-8687-BD3410956CF4}" type="pres">
      <dgm:prSet presAssocID="{9C41DCDB-5D60-45AE-865D-CC8E9F409095}" presName="Name0" presStyleCnt="0">
        <dgm:presLayoutVars>
          <dgm:dir/>
          <dgm:animLvl val="lvl"/>
          <dgm:resizeHandles val="exact"/>
        </dgm:presLayoutVars>
      </dgm:prSet>
      <dgm:spPr/>
    </dgm:pt>
    <dgm:pt modelId="{2F90EF63-1C18-4C23-88AF-052116E511C5}" type="pres">
      <dgm:prSet presAssocID="{38C1E84D-8473-49D0-997A-A53A7B4B1B99}" presName="compositeNode" presStyleCnt="0">
        <dgm:presLayoutVars>
          <dgm:bulletEnabled val="1"/>
        </dgm:presLayoutVars>
      </dgm:prSet>
      <dgm:spPr/>
    </dgm:pt>
    <dgm:pt modelId="{4F297E8F-B05A-4BAD-AEB0-B88CFD083F82}" type="pres">
      <dgm:prSet presAssocID="{38C1E84D-8473-49D0-997A-A53A7B4B1B99}" presName="bgRect" presStyleLbl="node1" presStyleIdx="0" presStyleCnt="3" custScaleY="133699"/>
      <dgm:spPr/>
    </dgm:pt>
    <dgm:pt modelId="{3359FF78-2280-4C25-9151-9B2C42A1F4B6}" type="pres">
      <dgm:prSet presAssocID="{38C1E84D-8473-49D0-997A-A53A7B4B1B99}" presName="parentNode" presStyleLbl="node1" presStyleIdx="0" presStyleCnt="3">
        <dgm:presLayoutVars>
          <dgm:chMax val="0"/>
          <dgm:bulletEnabled val="1"/>
        </dgm:presLayoutVars>
      </dgm:prSet>
      <dgm:spPr/>
    </dgm:pt>
    <dgm:pt modelId="{5F3B5C77-6EA4-4710-B797-DBBDE42DE767}" type="pres">
      <dgm:prSet presAssocID="{38C1E84D-8473-49D0-997A-A53A7B4B1B99}" presName="childNode" presStyleLbl="node1" presStyleIdx="0" presStyleCnt="3">
        <dgm:presLayoutVars>
          <dgm:bulletEnabled val="1"/>
        </dgm:presLayoutVars>
      </dgm:prSet>
      <dgm:spPr/>
    </dgm:pt>
    <dgm:pt modelId="{E79E1CF5-B5B5-4164-9937-EE46B94E78C0}" type="pres">
      <dgm:prSet presAssocID="{E917CCFC-0E2F-4704-9982-7DF6269A8F74}" presName="hSp" presStyleCnt="0"/>
      <dgm:spPr/>
    </dgm:pt>
    <dgm:pt modelId="{22B6DCB2-820B-4C8D-A8D7-D3CAAA0EDD3E}" type="pres">
      <dgm:prSet presAssocID="{E917CCFC-0E2F-4704-9982-7DF6269A8F74}" presName="vProcSp" presStyleCnt="0"/>
      <dgm:spPr/>
    </dgm:pt>
    <dgm:pt modelId="{DF3AD92C-E035-42C3-BC87-D95A090FA474}" type="pres">
      <dgm:prSet presAssocID="{E917CCFC-0E2F-4704-9982-7DF6269A8F74}" presName="vSp1" presStyleCnt="0"/>
      <dgm:spPr/>
    </dgm:pt>
    <dgm:pt modelId="{06E0B5E8-EA57-42C2-9E88-219D0ACF8E90}" type="pres">
      <dgm:prSet presAssocID="{E917CCFC-0E2F-4704-9982-7DF6269A8F74}" presName="simulatedConn" presStyleLbl="solidFgAcc1" presStyleIdx="0" presStyleCnt="2"/>
      <dgm:spPr>
        <a:solidFill>
          <a:srgbClr val="FFFF00"/>
        </a:solidFill>
      </dgm:spPr>
    </dgm:pt>
    <dgm:pt modelId="{7A6ED000-D5A9-46C1-8B39-8BC68210D254}" type="pres">
      <dgm:prSet presAssocID="{E917CCFC-0E2F-4704-9982-7DF6269A8F74}" presName="vSp2" presStyleCnt="0"/>
      <dgm:spPr/>
    </dgm:pt>
    <dgm:pt modelId="{A96830B8-A8EE-4FBD-B91B-A0CE1E4F1B90}" type="pres">
      <dgm:prSet presAssocID="{E917CCFC-0E2F-4704-9982-7DF6269A8F74}" presName="sibTrans" presStyleCnt="0"/>
      <dgm:spPr/>
    </dgm:pt>
    <dgm:pt modelId="{3B958425-3C78-4B7D-A866-858D6DCC0141}" type="pres">
      <dgm:prSet presAssocID="{E861473D-3C7E-4BD3-9259-83663FEFD85A}" presName="compositeNode" presStyleCnt="0">
        <dgm:presLayoutVars>
          <dgm:bulletEnabled val="1"/>
        </dgm:presLayoutVars>
      </dgm:prSet>
      <dgm:spPr/>
    </dgm:pt>
    <dgm:pt modelId="{4144FE17-E1B1-4F14-8FAA-7FED2A4CEBAE}" type="pres">
      <dgm:prSet presAssocID="{E861473D-3C7E-4BD3-9259-83663FEFD85A}" presName="bgRect" presStyleLbl="node1" presStyleIdx="1" presStyleCnt="3" custScaleY="133699"/>
      <dgm:spPr/>
    </dgm:pt>
    <dgm:pt modelId="{827DF1CC-E14D-4934-ACB1-541304A6A7B1}" type="pres">
      <dgm:prSet presAssocID="{E861473D-3C7E-4BD3-9259-83663FEFD85A}" presName="parentNode" presStyleLbl="node1" presStyleIdx="1" presStyleCnt="3">
        <dgm:presLayoutVars>
          <dgm:chMax val="0"/>
          <dgm:bulletEnabled val="1"/>
        </dgm:presLayoutVars>
      </dgm:prSet>
      <dgm:spPr/>
    </dgm:pt>
    <dgm:pt modelId="{3EE531D0-F547-4744-96AF-B02A2DAAA409}" type="pres">
      <dgm:prSet presAssocID="{E861473D-3C7E-4BD3-9259-83663FEFD85A}" presName="childNode" presStyleLbl="node1" presStyleIdx="1" presStyleCnt="3">
        <dgm:presLayoutVars>
          <dgm:bulletEnabled val="1"/>
        </dgm:presLayoutVars>
      </dgm:prSet>
      <dgm:spPr/>
    </dgm:pt>
    <dgm:pt modelId="{677F2DF0-9871-41FA-8A6E-DB0D3C7BDABA}" type="pres">
      <dgm:prSet presAssocID="{13008914-9E31-425D-8AEA-A481C9A2E127}" presName="hSp" presStyleCnt="0"/>
      <dgm:spPr/>
    </dgm:pt>
    <dgm:pt modelId="{406FA5FB-201E-48B0-9A9F-10B93E138EC8}" type="pres">
      <dgm:prSet presAssocID="{13008914-9E31-425D-8AEA-A481C9A2E127}" presName="vProcSp" presStyleCnt="0"/>
      <dgm:spPr/>
    </dgm:pt>
    <dgm:pt modelId="{2AE9CD89-A1B9-4007-8C5D-224905055E7C}" type="pres">
      <dgm:prSet presAssocID="{13008914-9E31-425D-8AEA-A481C9A2E127}" presName="vSp1" presStyleCnt="0"/>
      <dgm:spPr/>
    </dgm:pt>
    <dgm:pt modelId="{96C4E596-E919-49FA-A35A-5691C04D23FC}" type="pres">
      <dgm:prSet presAssocID="{13008914-9E31-425D-8AEA-A481C9A2E127}" presName="simulatedConn" presStyleLbl="solidFgAcc1" presStyleIdx="1" presStyleCnt="2"/>
      <dgm:spPr>
        <a:solidFill>
          <a:srgbClr val="FFFF00"/>
        </a:solidFill>
      </dgm:spPr>
    </dgm:pt>
    <dgm:pt modelId="{0614AC76-7005-4501-BC9C-7954D7FF68C7}" type="pres">
      <dgm:prSet presAssocID="{13008914-9E31-425D-8AEA-A481C9A2E127}" presName="vSp2" presStyleCnt="0"/>
      <dgm:spPr/>
    </dgm:pt>
    <dgm:pt modelId="{3912C1DA-8E85-4D46-A1D1-9D1861D8A11B}" type="pres">
      <dgm:prSet presAssocID="{13008914-9E31-425D-8AEA-A481C9A2E127}" presName="sibTrans" presStyleCnt="0"/>
      <dgm:spPr/>
    </dgm:pt>
    <dgm:pt modelId="{CD467C6D-2B60-4860-9A0C-E87C5115A89E}" type="pres">
      <dgm:prSet presAssocID="{B47B7EE1-1D65-4506-8ABE-7E3C8447EC53}" presName="compositeNode" presStyleCnt="0">
        <dgm:presLayoutVars>
          <dgm:bulletEnabled val="1"/>
        </dgm:presLayoutVars>
      </dgm:prSet>
      <dgm:spPr/>
    </dgm:pt>
    <dgm:pt modelId="{87F99C3A-D5B4-474C-93AF-64902163E0C2}" type="pres">
      <dgm:prSet presAssocID="{B47B7EE1-1D65-4506-8ABE-7E3C8447EC53}" presName="bgRect" presStyleLbl="node1" presStyleIdx="2" presStyleCnt="3" custScaleY="133699"/>
      <dgm:spPr/>
    </dgm:pt>
    <dgm:pt modelId="{61EC70E9-B548-47DB-A1D8-2150A689B88A}" type="pres">
      <dgm:prSet presAssocID="{B47B7EE1-1D65-4506-8ABE-7E3C8447EC53}" presName="parentNode" presStyleLbl="node1" presStyleIdx="2" presStyleCnt="3">
        <dgm:presLayoutVars>
          <dgm:chMax val="0"/>
          <dgm:bulletEnabled val="1"/>
        </dgm:presLayoutVars>
      </dgm:prSet>
      <dgm:spPr/>
    </dgm:pt>
    <dgm:pt modelId="{1628701A-8FE5-4F8D-AECC-811AF95A6363}" type="pres">
      <dgm:prSet presAssocID="{B47B7EE1-1D65-4506-8ABE-7E3C8447EC53}" presName="childNode" presStyleLbl="node1" presStyleIdx="2" presStyleCnt="3">
        <dgm:presLayoutVars>
          <dgm:bulletEnabled val="1"/>
        </dgm:presLayoutVars>
      </dgm:prSet>
      <dgm:spPr/>
    </dgm:pt>
  </dgm:ptLst>
  <dgm:cxnLst>
    <dgm:cxn modelId="{4DFBE532-CE03-46B5-9E1C-F2B2E1DCEE47}" type="presOf" srcId="{F320F26E-9FE3-4521-9BA1-EFFD76B0B190}" destId="{3EE531D0-F547-4744-96AF-B02A2DAAA409}" srcOrd="0" destOrd="0" presId="urn:microsoft.com/office/officeart/2005/8/layout/hProcess7"/>
    <dgm:cxn modelId="{7EDFAE39-3371-418C-B34E-AC3E9E4A5DB1}" type="presOf" srcId="{B47B7EE1-1D65-4506-8ABE-7E3C8447EC53}" destId="{87F99C3A-D5B4-474C-93AF-64902163E0C2}" srcOrd="0" destOrd="0" presId="urn:microsoft.com/office/officeart/2005/8/layout/hProcess7"/>
    <dgm:cxn modelId="{4D9C584B-2CC7-4A36-A198-910A07814DF6}" type="presOf" srcId="{E861473D-3C7E-4BD3-9259-83663FEFD85A}" destId="{827DF1CC-E14D-4934-ACB1-541304A6A7B1}" srcOrd="1" destOrd="0" presId="urn:microsoft.com/office/officeart/2005/8/layout/hProcess7"/>
    <dgm:cxn modelId="{1F3A884F-6369-4DC6-93DA-FD3ABA1B550B}" type="presOf" srcId="{6C2FEFCA-0677-4A6A-986D-C83F8654ED0E}" destId="{1628701A-8FE5-4F8D-AECC-811AF95A6363}" srcOrd="0" destOrd="0" presId="urn:microsoft.com/office/officeart/2005/8/layout/hProcess7"/>
    <dgm:cxn modelId="{153C0452-8678-43CF-86BF-B2D7C0E6F647}" srcId="{38C1E84D-8473-49D0-997A-A53A7B4B1B99}" destId="{79BAE1D9-EAFD-49EA-A063-1E52AFD0FB44}" srcOrd="0" destOrd="0" parTransId="{FA487E1F-14B8-415E-9FAE-930D5D9865F8}" sibTransId="{7AF1FF97-596E-4E7C-A288-A9F0619DC488}"/>
    <dgm:cxn modelId="{4BEB4F73-7112-4655-8B21-046295405E40}" srcId="{9C41DCDB-5D60-45AE-865D-CC8E9F409095}" destId="{E861473D-3C7E-4BD3-9259-83663FEFD85A}" srcOrd="1" destOrd="0" parTransId="{8C5A5711-95DB-44C6-B4CF-8D08DF837C04}" sibTransId="{13008914-9E31-425D-8AEA-A481C9A2E127}"/>
    <dgm:cxn modelId="{AB696490-199E-4DB1-9E78-D597CCD59C47}" type="presOf" srcId="{B47B7EE1-1D65-4506-8ABE-7E3C8447EC53}" destId="{61EC70E9-B548-47DB-A1D8-2150A689B88A}" srcOrd="1" destOrd="0" presId="urn:microsoft.com/office/officeart/2005/8/layout/hProcess7"/>
    <dgm:cxn modelId="{5CAD179D-9259-4D0F-AF62-3386B573A732}" srcId="{E861473D-3C7E-4BD3-9259-83663FEFD85A}" destId="{F320F26E-9FE3-4521-9BA1-EFFD76B0B190}" srcOrd="0" destOrd="0" parTransId="{60710E12-0CFD-41F5-AF2A-C112EC56F68B}" sibTransId="{29290DD0-EB95-4A19-80C9-E22A392BA8BB}"/>
    <dgm:cxn modelId="{61DC6CAC-17DD-4027-A8C9-D5F9A6C15BB6}" type="presOf" srcId="{38C1E84D-8473-49D0-997A-A53A7B4B1B99}" destId="{3359FF78-2280-4C25-9151-9B2C42A1F4B6}" srcOrd="1" destOrd="0" presId="urn:microsoft.com/office/officeart/2005/8/layout/hProcess7"/>
    <dgm:cxn modelId="{5F4444CD-E01F-45B6-BA19-5559B0C71A65}" srcId="{9C41DCDB-5D60-45AE-865D-CC8E9F409095}" destId="{B47B7EE1-1D65-4506-8ABE-7E3C8447EC53}" srcOrd="2" destOrd="0" parTransId="{139BE883-2281-432E-8832-2832A048AA64}" sibTransId="{E79ED7EA-A831-453B-9BEF-A1D857D81602}"/>
    <dgm:cxn modelId="{FD36C9E4-01FD-4CDD-BE91-DFBAFA2F45AF}" type="presOf" srcId="{E861473D-3C7E-4BD3-9259-83663FEFD85A}" destId="{4144FE17-E1B1-4F14-8FAA-7FED2A4CEBAE}" srcOrd="0" destOrd="0" presId="urn:microsoft.com/office/officeart/2005/8/layout/hProcess7"/>
    <dgm:cxn modelId="{57BDC5F0-BD2E-4A6D-B038-C6CCED4F1209}" type="presOf" srcId="{79BAE1D9-EAFD-49EA-A063-1E52AFD0FB44}" destId="{5F3B5C77-6EA4-4710-B797-DBBDE42DE767}" srcOrd="0" destOrd="0" presId="urn:microsoft.com/office/officeart/2005/8/layout/hProcess7"/>
    <dgm:cxn modelId="{5AFD36F3-242E-4AED-A0FF-34E87E085DF5}" type="presOf" srcId="{9C41DCDB-5D60-45AE-865D-CC8E9F409095}" destId="{50B3C261-1087-4805-8687-BD3410956CF4}" srcOrd="0" destOrd="0" presId="urn:microsoft.com/office/officeart/2005/8/layout/hProcess7"/>
    <dgm:cxn modelId="{1A66CFF5-09BF-45FA-89D7-E5B65FBB06AE}" srcId="{9C41DCDB-5D60-45AE-865D-CC8E9F409095}" destId="{38C1E84D-8473-49D0-997A-A53A7B4B1B99}" srcOrd="0" destOrd="0" parTransId="{D9E21638-9538-43BF-AB15-B03E4836E638}" sibTransId="{E917CCFC-0E2F-4704-9982-7DF6269A8F74}"/>
    <dgm:cxn modelId="{25A901FC-004D-4679-BD33-03DC1DA52182}" type="presOf" srcId="{38C1E84D-8473-49D0-997A-A53A7B4B1B99}" destId="{4F297E8F-B05A-4BAD-AEB0-B88CFD083F82}" srcOrd="0" destOrd="0" presId="urn:microsoft.com/office/officeart/2005/8/layout/hProcess7"/>
    <dgm:cxn modelId="{4C775AFE-C567-4753-8780-CA8F97F3FD71}" srcId="{B47B7EE1-1D65-4506-8ABE-7E3C8447EC53}" destId="{6C2FEFCA-0677-4A6A-986D-C83F8654ED0E}" srcOrd="0" destOrd="0" parTransId="{4F74F5A9-E9E5-421D-BA89-001ED7189D28}" sibTransId="{1837A74C-2CE5-44DA-B92F-BBEF19721997}"/>
    <dgm:cxn modelId="{E4E6F0D3-DEB1-4550-B590-B054E60F44A8}" type="presParOf" srcId="{50B3C261-1087-4805-8687-BD3410956CF4}" destId="{2F90EF63-1C18-4C23-88AF-052116E511C5}" srcOrd="0" destOrd="0" presId="urn:microsoft.com/office/officeart/2005/8/layout/hProcess7"/>
    <dgm:cxn modelId="{0C66CF8C-3583-4154-BE87-12272CB0DC40}" type="presParOf" srcId="{2F90EF63-1C18-4C23-88AF-052116E511C5}" destId="{4F297E8F-B05A-4BAD-AEB0-B88CFD083F82}" srcOrd="0" destOrd="0" presId="urn:microsoft.com/office/officeart/2005/8/layout/hProcess7"/>
    <dgm:cxn modelId="{4DA459D2-56FC-4DC9-8A0F-2E6EF1D2DAA2}" type="presParOf" srcId="{2F90EF63-1C18-4C23-88AF-052116E511C5}" destId="{3359FF78-2280-4C25-9151-9B2C42A1F4B6}" srcOrd="1" destOrd="0" presId="urn:microsoft.com/office/officeart/2005/8/layout/hProcess7"/>
    <dgm:cxn modelId="{C817DF82-AD2E-4A4D-B32B-184C788FAB62}" type="presParOf" srcId="{2F90EF63-1C18-4C23-88AF-052116E511C5}" destId="{5F3B5C77-6EA4-4710-B797-DBBDE42DE767}" srcOrd="2" destOrd="0" presId="urn:microsoft.com/office/officeart/2005/8/layout/hProcess7"/>
    <dgm:cxn modelId="{9DDEC8C3-197B-4913-A11C-FFB5337D8CB6}" type="presParOf" srcId="{50B3C261-1087-4805-8687-BD3410956CF4}" destId="{E79E1CF5-B5B5-4164-9937-EE46B94E78C0}" srcOrd="1" destOrd="0" presId="urn:microsoft.com/office/officeart/2005/8/layout/hProcess7"/>
    <dgm:cxn modelId="{F12B0705-2296-4B51-B8F0-D4E2420A06EE}" type="presParOf" srcId="{50B3C261-1087-4805-8687-BD3410956CF4}" destId="{22B6DCB2-820B-4C8D-A8D7-D3CAAA0EDD3E}" srcOrd="2" destOrd="0" presId="urn:microsoft.com/office/officeart/2005/8/layout/hProcess7"/>
    <dgm:cxn modelId="{F1441C9C-EAA5-40E1-A4D0-11331721243B}" type="presParOf" srcId="{22B6DCB2-820B-4C8D-A8D7-D3CAAA0EDD3E}" destId="{DF3AD92C-E035-42C3-BC87-D95A090FA474}" srcOrd="0" destOrd="0" presId="urn:microsoft.com/office/officeart/2005/8/layout/hProcess7"/>
    <dgm:cxn modelId="{08B34D52-DCA1-4E42-9472-1FA47D9FC59B}" type="presParOf" srcId="{22B6DCB2-820B-4C8D-A8D7-D3CAAA0EDD3E}" destId="{06E0B5E8-EA57-42C2-9E88-219D0ACF8E90}" srcOrd="1" destOrd="0" presId="urn:microsoft.com/office/officeart/2005/8/layout/hProcess7"/>
    <dgm:cxn modelId="{FAF951E9-0E22-405D-B9F4-6C8EACAB378C}" type="presParOf" srcId="{22B6DCB2-820B-4C8D-A8D7-D3CAAA0EDD3E}" destId="{7A6ED000-D5A9-46C1-8B39-8BC68210D254}" srcOrd="2" destOrd="0" presId="urn:microsoft.com/office/officeart/2005/8/layout/hProcess7"/>
    <dgm:cxn modelId="{B7369F09-6791-496C-A2CA-1618F9F6A780}" type="presParOf" srcId="{50B3C261-1087-4805-8687-BD3410956CF4}" destId="{A96830B8-A8EE-4FBD-B91B-A0CE1E4F1B90}" srcOrd="3" destOrd="0" presId="urn:microsoft.com/office/officeart/2005/8/layout/hProcess7"/>
    <dgm:cxn modelId="{E7776638-2116-47DF-BB9D-13B493663097}" type="presParOf" srcId="{50B3C261-1087-4805-8687-BD3410956CF4}" destId="{3B958425-3C78-4B7D-A866-858D6DCC0141}" srcOrd="4" destOrd="0" presId="urn:microsoft.com/office/officeart/2005/8/layout/hProcess7"/>
    <dgm:cxn modelId="{357EE15F-BC9C-4195-8097-501C8D06B487}" type="presParOf" srcId="{3B958425-3C78-4B7D-A866-858D6DCC0141}" destId="{4144FE17-E1B1-4F14-8FAA-7FED2A4CEBAE}" srcOrd="0" destOrd="0" presId="urn:microsoft.com/office/officeart/2005/8/layout/hProcess7"/>
    <dgm:cxn modelId="{A5B93E21-CADD-4AB1-A617-1F205DC5A319}" type="presParOf" srcId="{3B958425-3C78-4B7D-A866-858D6DCC0141}" destId="{827DF1CC-E14D-4934-ACB1-541304A6A7B1}" srcOrd="1" destOrd="0" presId="urn:microsoft.com/office/officeart/2005/8/layout/hProcess7"/>
    <dgm:cxn modelId="{3091062B-ECDA-4165-9C08-6A10355C1F85}" type="presParOf" srcId="{3B958425-3C78-4B7D-A866-858D6DCC0141}" destId="{3EE531D0-F547-4744-96AF-B02A2DAAA409}" srcOrd="2" destOrd="0" presId="urn:microsoft.com/office/officeart/2005/8/layout/hProcess7"/>
    <dgm:cxn modelId="{67697164-83BB-4965-AAB0-B3F1F588A89E}" type="presParOf" srcId="{50B3C261-1087-4805-8687-BD3410956CF4}" destId="{677F2DF0-9871-41FA-8A6E-DB0D3C7BDABA}" srcOrd="5" destOrd="0" presId="urn:microsoft.com/office/officeart/2005/8/layout/hProcess7"/>
    <dgm:cxn modelId="{A49BE294-BAB9-42B4-8BC6-210F116719ED}" type="presParOf" srcId="{50B3C261-1087-4805-8687-BD3410956CF4}" destId="{406FA5FB-201E-48B0-9A9F-10B93E138EC8}" srcOrd="6" destOrd="0" presId="urn:microsoft.com/office/officeart/2005/8/layout/hProcess7"/>
    <dgm:cxn modelId="{559F1ACE-0684-4FFE-89CD-702C0F768639}" type="presParOf" srcId="{406FA5FB-201E-48B0-9A9F-10B93E138EC8}" destId="{2AE9CD89-A1B9-4007-8C5D-224905055E7C}" srcOrd="0" destOrd="0" presId="urn:microsoft.com/office/officeart/2005/8/layout/hProcess7"/>
    <dgm:cxn modelId="{70557212-2278-4E3F-B7A8-CEE8E92F564F}" type="presParOf" srcId="{406FA5FB-201E-48B0-9A9F-10B93E138EC8}" destId="{96C4E596-E919-49FA-A35A-5691C04D23FC}" srcOrd="1" destOrd="0" presId="urn:microsoft.com/office/officeart/2005/8/layout/hProcess7"/>
    <dgm:cxn modelId="{FCF57CAB-9164-4874-BD0C-DFCDA3D44452}" type="presParOf" srcId="{406FA5FB-201E-48B0-9A9F-10B93E138EC8}" destId="{0614AC76-7005-4501-BC9C-7954D7FF68C7}" srcOrd="2" destOrd="0" presId="urn:microsoft.com/office/officeart/2005/8/layout/hProcess7"/>
    <dgm:cxn modelId="{C02A418E-B671-43D6-9882-0B8D6731FB80}" type="presParOf" srcId="{50B3C261-1087-4805-8687-BD3410956CF4}" destId="{3912C1DA-8E85-4D46-A1D1-9D1861D8A11B}" srcOrd="7" destOrd="0" presId="urn:microsoft.com/office/officeart/2005/8/layout/hProcess7"/>
    <dgm:cxn modelId="{271ACECD-5A00-4818-9983-5DA55C81ACD8}" type="presParOf" srcId="{50B3C261-1087-4805-8687-BD3410956CF4}" destId="{CD467C6D-2B60-4860-9A0C-E87C5115A89E}" srcOrd="8" destOrd="0" presId="urn:microsoft.com/office/officeart/2005/8/layout/hProcess7"/>
    <dgm:cxn modelId="{121806D5-5B42-41E9-BBEC-385E02D58121}" type="presParOf" srcId="{CD467C6D-2B60-4860-9A0C-E87C5115A89E}" destId="{87F99C3A-D5B4-474C-93AF-64902163E0C2}" srcOrd="0" destOrd="0" presId="urn:microsoft.com/office/officeart/2005/8/layout/hProcess7"/>
    <dgm:cxn modelId="{825C4D61-7A4B-4E7B-8E37-8D41E1FCE332}" type="presParOf" srcId="{CD467C6D-2B60-4860-9A0C-E87C5115A89E}" destId="{61EC70E9-B548-47DB-A1D8-2150A689B88A}" srcOrd="1" destOrd="0" presId="urn:microsoft.com/office/officeart/2005/8/layout/hProcess7"/>
    <dgm:cxn modelId="{64356738-0237-4E9C-8E51-7331C4BEA6AE}" type="presParOf" srcId="{CD467C6D-2B60-4860-9A0C-E87C5115A89E}" destId="{1628701A-8FE5-4F8D-AECC-811AF95A6363}"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04F8DE-8FDC-4283-A840-92C6F42D677B}" type="doc">
      <dgm:prSet loTypeId="urn:microsoft.com/office/officeart/2005/8/layout/bProcess2" loCatId="process" qsTypeId="urn:microsoft.com/office/officeart/2005/8/quickstyle/simple1" qsCatId="simple" csTypeId="urn:microsoft.com/office/officeart/2005/8/colors/accent1_2" csCatId="accent1" phldr="1"/>
      <dgm:spPr/>
      <dgm:t>
        <a:bodyPr/>
        <a:lstStyle/>
        <a:p>
          <a:endParaRPr lang="es-MX"/>
        </a:p>
      </dgm:t>
    </dgm:pt>
    <dgm:pt modelId="{A36FD87B-3F1D-4344-A914-AE25CE670668}">
      <dgm:prSet phldrT="[Texto]"/>
      <dgm:spPr/>
      <dgm:t>
        <a:bodyPr/>
        <a:lstStyle/>
        <a:p>
          <a:r>
            <a:rPr lang="es-MX" dirty="0">
              <a:solidFill>
                <a:schemeClr val="tx1"/>
              </a:solidFill>
            </a:rPr>
            <a:t>Contenidos conceptuales</a:t>
          </a:r>
        </a:p>
      </dgm:t>
    </dgm:pt>
    <dgm:pt modelId="{3713A2D6-AEF8-420C-8C32-02E1B5B34A48}" type="parTrans" cxnId="{F9ECA72A-2BF1-4B3C-B2D4-31A41E8B3B40}">
      <dgm:prSet/>
      <dgm:spPr/>
      <dgm:t>
        <a:bodyPr/>
        <a:lstStyle/>
        <a:p>
          <a:endParaRPr lang="es-MX"/>
        </a:p>
      </dgm:t>
    </dgm:pt>
    <dgm:pt modelId="{EC4480F5-0EFA-4896-A1BC-74B344972725}" type="sibTrans" cxnId="{F9ECA72A-2BF1-4B3C-B2D4-31A41E8B3B40}">
      <dgm:prSet/>
      <dgm:spPr/>
      <dgm:t>
        <a:bodyPr/>
        <a:lstStyle/>
        <a:p>
          <a:endParaRPr lang="es-MX"/>
        </a:p>
      </dgm:t>
    </dgm:pt>
    <dgm:pt modelId="{52016313-5213-491A-A259-4D7B3EA4B1F1}">
      <dgm:prSet phldrT="[Texto]"/>
      <dgm:spPr/>
      <dgm:t>
        <a:bodyPr/>
        <a:lstStyle/>
        <a:p>
          <a:r>
            <a:rPr lang="es-MX" dirty="0"/>
            <a:t>Validez lógica</a:t>
          </a:r>
        </a:p>
      </dgm:t>
    </dgm:pt>
    <dgm:pt modelId="{BAD4A5D0-8130-49B5-8C48-96A2BFE0CC4C}" type="parTrans" cxnId="{3D16638D-2B86-416F-9585-5A2F6DF2AB80}">
      <dgm:prSet/>
      <dgm:spPr/>
      <dgm:t>
        <a:bodyPr/>
        <a:lstStyle/>
        <a:p>
          <a:endParaRPr lang="es-MX"/>
        </a:p>
      </dgm:t>
    </dgm:pt>
    <dgm:pt modelId="{94C8E952-746D-418B-A1BD-D26C097A4D4B}" type="sibTrans" cxnId="{3D16638D-2B86-416F-9585-5A2F6DF2AB80}">
      <dgm:prSet/>
      <dgm:spPr/>
      <dgm:t>
        <a:bodyPr/>
        <a:lstStyle/>
        <a:p>
          <a:endParaRPr lang="es-MX"/>
        </a:p>
      </dgm:t>
    </dgm:pt>
    <dgm:pt modelId="{7D6B149C-944C-40B9-8532-481300D61BF3}">
      <dgm:prSet phldrT="[Texto]"/>
      <dgm:spPr/>
      <dgm:t>
        <a:bodyPr/>
        <a:lstStyle/>
        <a:p>
          <a:r>
            <a:rPr lang="es-MX" dirty="0"/>
            <a:t>Organización política</a:t>
          </a:r>
        </a:p>
      </dgm:t>
    </dgm:pt>
    <dgm:pt modelId="{C34F664F-D24B-41C1-9994-6BFCA28A4491}" type="parTrans" cxnId="{1F4F6DC9-143F-4F65-A3FC-D3D0BE4E6EC8}">
      <dgm:prSet/>
      <dgm:spPr/>
      <dgm:t>
        <a:bodyPr/>
        <a:lstStyle/>
        <a:p>
          <a:endParaRPr lang="es-MX"/>
        </a:p>
      </dgm:t>
    </dgm:pt>
    <dgm:pt modelId="{A34662FA-62CD-44F0-AD8D-0F934B62C033}" type="sibTrans" cxnId="{1F4F6DC9-143F-4F65-A3FC-D3D0BE4E6EC8}">
      <dgm:prSet/>
      <dgm:spPr/>
      <dgm:t>
        <a:bodyPr/>
        <a:lstStyle/>
        <a:p>
          <a:endParaRPr lang="es-MX"/>
        </a:p>
      </dgm:t>
    </dgm:pt>
    <dgm:pt modelId="{D77D7FE0-55AF-4119-B0CA-3EE0F53580FB}">
      <dgm:prSet phldrT="[Texto]"/>
      <dgm:spPr/>
      <dgm:t>
        <a:bodyPr/>
        <a:lstStyle/>
        <a:p>
          <a:r>
            <a:rPr lang="es-MX" dirty="0"/>
            <a:t>Medición de tendencias</a:t>
          </a:r>
        </a:p>
      </dgm:t>
    </dgm:pt>
    <dgm:pt modelId="{49BD748B-5391-4348-B7CB-4AAB88211F78}" type="parTrans" cxnId="{7C78B276-626A-443D-825A-AB0119B7F1F1}">
      <dgm:prSet/>
      <dgm:spPr/>
      <dgm:t>
        <a:bodyPr/>
        <a:lstStyle/>
        <a:p>
          <a:endParaRPr lang="es-MX"/>
        </a:p>
      </dgm:t>
    </dgm:pt>
    <dgm:pt modelId="{C949B5D9-4CC1-4DBC-A8A5-C7C37B8F1C2F}" type="sibTrans" cxnId="{7C78B276-626A-443D-825A-AB0119B7F1F1}">
      <dgm:prSet/>
      <dgm:spPr/>
      <dgm:t>
        <a:bodyPr/>
        <a:lstStyle/>
        <a:p>
          <a:endParaRPr lang="es-MX"/>
        </a:p>
      </dgm:t>
    </dgm:pt>
    <dgm:pt modelId="{A8F6FCF0-88B6-47E9-869A-D3EC87539022}">
      <dgm:prSet phldrT="[Texto]" custT="1"/>
      <dgm:spPr/>
      <dgm:t>
        <a:bodyPr/>
        <a:lstStyle/>
        <a:p>
          <a:r>
            <a:rPr lang="es-MX" sz="2000" dirty="0">
              <a:solidFill>
                <a:schemeClr val="tx1"/>
              </a:solidFill>
            </a:rPr>
            <a:t>Contenidos </a:t>
          </a:r>
        </a:p>
        <a:p>
          <a:r>
            <a:rPr lang="es-MX" sz="2000" dirty="0">
              <a:solidFill>
                <a:schemeClr val="tx1"/>
              </a:solidFill>
            </a:rPr>
            <a:t>Actitudinales </a:t>
          </a:r>
        </a:p>
      </dgm:t>
    </dgm:pt>
    <dgm:pt modelId="{49D19D86-1F7D-4ECD-989B-382A5B9BA48D}" type="parTrans" cxnId="{0994519E-06B8-4CAF-899A-77635E570254}">
      <dgm:prSet/>
      <dgm:spPr/>
      <dgm:t>
        <a:bodyPr/>
        <a:lstStyle/>
        <a:p>
          <a:endParaRPr lang="es-MX"/>
        </a:p>
      </dgm:t>
    </dgm:pt>
    <dgm:pt modelId="{3091A568-A896-419E-BA9D-42E1CDCF5F18}" type="sibTrans" cxnId="{0994519E-06B8-4CAF-899A-77635E570254}">
      <dgm:prSet/>
      <dgm:spPr/>
      <dgm:t>
        <a:bodyPr/>
        <a:lstStyle/>
        <a:p>
          <a:endParaRPr lang="es-MX"/>
        </a:p>
      </dgm:t>
    </dgm:pt>
    <dgm:pt modelId="{1022692F-6FFF-4AD6-BDDC-4ECABE53AC9F}">
      <dgm:prSet phldrT="[Texto]"/>
      <dgm:spPr/>
      <dgm:t>
        <a:bodyPr/>
        <a:lstStyle/>
        <a:p>
          <a:r>
            <a:rPr lang="es-MX" dirty="0"/>
            <a:t>Respeto-Honestidad</a:t>
          </a:r>
        </a:p>
      </dgm:t>
    </dgm:pt>
    <dgm:pt modelId="{52D843C4-5040-4F00-A86D-1871FEFEC35B}" type="parTrans" cxnId="{1EEDA272-1190-435C-A28D-0746CCC20D3C}">
      <dgm:prSet/>
      <dgm:spPr/>
      <dgm:t>
        <a:bodyPr/>
        <a:lstStyle/>
        <a:p>
          <a:endParaRPr lang="es-MX"/>
        </a:p>
      </dgm:t>
    </dgm:pt>
    <dgm:pt modelId="{64304BE3-84F9-4CF0-9FDF-1BF9A6CAA632}" type="sibTrans" cxnId="{1EEDA272-1190-435C-A28D-0746CCC20D3C}">
      <dgm:prSet/>
      <dgm:spPr/>
      <dgm:t>
        <a:bodyPr/>
        <a:lstStyle/>
        <a:p>
          <a:endParaRPr lang="es-MX"/>
        </a:p>
      </dgm:t>
    </dgm:pt>
    <dgm:pt modelId="{18FC3746-AE82-4F04-BB19-AD9EB9D698BA}">
      <dgm:prSet phldrT="[Texto]"/>
      <dgm:spPr/>
      <dgm:t>
        <a:bodyPr/>
        <a:lstStyle/>
        <a:p>
          <a:r>
            <a:rPr lang="es-MX" dirty="0"/>
            <a:t>Reflexión </a:t>
          </a:r>
        </a:p>
        <a:p>
          <a:r>
            <a:rPr lang="es-MX" dirty="0"/>
            <a:t>Juicio crítico</a:t>
          </a:r>
        </a:p>
      </dgm:t>
    </dgm:pt>
    <dgm:pt modelId="{DA80B246-9EBF-4921-B731-A896C36602DE}" type="parTrans" cxnId="{0E588200-75AA-4CEE-B709-CEF4F3270BFA}">
      <dgm:prSet/>
      <dgm:spPr/>
      <dgm:t>
        <a:bodyPr/>
        <a:lstStyle/>
        <a:p>
          <a:endParaRPr lang="es-MX"/>
        </a:p>
      </dgm:t>
    </dgm:pt>
    <dgm:pt modelId="{AAFBBA98-541D-4F54-9116-4CCDC213DBE4}" type="sibTrans" cxnId="{0E588200-75AA-4CEE-B709-CEF4F3270BFA}">
      <dgm:prSet/>
      <dgm:spPr/>
      <dgm:t>
        <a:bodyPr/>
        <a:lstStyle/>
        <a:p>
          <a:endParaRPr lang="es-MX"/>
        </a:p>
      </dgm:t>
    </dgm:pt>
    <dgm:pt modelId="{78730AD3-BC74-4B58-9BC9-2EC03F2196AC}">
      <dgm:prSet phldrT="[Texto]" custT="1"/>
      <dgm:spPr/>
      <dgm:t>
        <a:bodyPr/>
        <a:lstStyle/>
        <a:p>
          <a:r>
            <a:rPr lang="es-MX" sz="1800" dirty="0">
              <a:solidFill>
                <a:schemeClr val="tx1"/>
              </a:solidFill>
            </a:rPr>
            <a:t>Contenido Procedimental</a:t>
          </a:r>
        </a:p>
      </dgm:t>
    </dgm:pt>
    <dgm:pt modelId="{4C97FC9A-A97E-4170-8EAB-9E4A4E048598}" type="parTrans" cxnId="{48DBF970-E8E9-4157-A4CC-3B5F3F04D37A}">
      <dgm:prSet/>
      <dgm:spPr/>
      <dgm:t>
        <a:bodyPr/>
        <a:lstStyle/>
        <a:p>
          <a:endParaRPr lang="es-MX"/>
        </a:p>
      </dgm:t>
    </dgm:pt>
    <dgm:pt modelId="{45C7FA65-71C0-45F2-9897-BBA5DAEB13DC}" type="sibTrans" cxnId="{48DBF970-E8E9-4157-A4CC-3B5F3F04D37A}">
      <dgm:prSet/>
      <dgm:spPr/>
      <dgm:t>
        <a:bodyPr/>
        <a:lstStyle/>
        <a:p>
          <a:endParaRPr lang="es-MX"/>
        </a:p>
      </dgm:t>
    </dgm:pt>
    <dgm:pt modelId="{255D5659-CC2A-46E3-8AEF-D11E25B38178}">
      <dgm:prSet phldrT="[Texto]"/>
      <dgm:spPr/>
      <dgm:t>
        <a:bodyPr/>
        <a:lstStyle/>
        <a:p>
          <a:r>
            <a:rPr lang="es-MX" dirty="0"/>
            <a:t>Resolución de </a:t>
          </a:r>
        </a:p>
        <a:p>
          <a:r>
            <a:rPr lang="es-MX" dirty="0"/>
            <a:t>Encuesta y/o prueba diagnóstica</a:t>
          </a:r>
        </a:p>
      </dgm:t>
    </dgm:pt>
    <dgm:pt modelId="{C8E499C1-1A56-4D9A-9446-415421961C34}" type="parTrans" cxnId="{970EF797-0239-40A5-952A-946A812725D9}">
      <dgm:prSet/>
      <dgm:spPr/>
      <dgm:t>
        <a:bodyPr/>
        <a:lstStyle/>
        <a:p>
          <a:endParaRPr lang="es-MX"/>
        </a:p>
      </dgm:t>
    </dgm:pt>
    <dgm:pt modelId="{B7DA1575-4F6E-4565-BABE-D142ADD4E79A}" type="sibTrans" cxnId="{970EF797-0239-40A5-952A-946A812725D9}">
      <dgm:prSet/>
      <dgm:spPr/>
      <dgm:t>
        <a:bodyPr/>
        <a:lstStyle/>
        <a:p>
          <a:endParaRPr lang="es-MX"/>
        </a:p>
      </dgm:t>
    </dgm:pt>
    <dgm:pt modelId="{62246316-2BE2-4923-BDBE-87224483946E}" type="pres">
      <dgm:prSet presAssocID="{9204F8DE-8FDC-4283-A840-92C6F42D677B}" presName="diagram" presStyleCnt="0">
        <dgm:presLayoutVars>
          <dgm:dir/>
          <dgm:resizeHandles/>
        </dgm:presLayoutVars>
      </dgm:prSet>
      <dgm:spPr/>
    </dgm:pt>
    <dgm:pt modelId="{1E6494C7-2AEA-4469-A1E1-13FC284A98FE}" type="pres">
      <dgm:prSet presAssocID="{A36FD87B-3F1D-4344-A914-AE25CE670668}" presName="firstNode" presStyleLbl="node1" presStyleIdx="0" presStyleCnt="9" custScaleX="190963" custScaleY="80897">
        <dgm:presLayoutVars>
          <dgm:bulletEnabled val="1"/>
        </dgm:presLayoutVars>
      </dgm:prSet>
      <dgm:spPr/>
    </dgm:pt>
    <dgm:pt modelId="{2FBACCC2-CD56-4D61-9BF5-2279E229D259}" type="pres">
      <dgm:prSet presAssocID="{EC4480F5-0EFA-4896-A1BC-74B344972725}" presName="sibTrans" presStyleLbl="sibTrans2D1" presStyleIdx="0" presStyleCnt="8"/>
      <dgm:spPr/>
    </dgm:pt>
    <dgm:pt modelId="{D9441CCD-A7C7-4750-95E5-69B68D31DC7E}" type="pres">
      <dgm:prSet presAssocID="{52016313-5213-491A-A259-4D7B3EA4B1F1}" presName="middleNode" presStyleCnt="0"/>
      <dgm:spPr/>
    </dgm:pt>
    <dgm:pt modelId="{BD305203-347D-447D-B369-0F9D04CA22F5}" type="pres">
      <dgm:prSet presAssocID="{52016313-5213-491A-A259-4D7B3EA4B1F1}" presName="padding" presStyleLbl="node1" presStyleIdx="0" presStyleCnt="9"/>
      <dgm:spPr/>
    </dgm:pt>
    <dgm:pt modelId="{BA7A3DC4-4E75-4057-8494-8D64F55353EB}" type="pres">
      <dgm:prSet presAssocID="{52016313-5213-491A-A259-4D7B3EA4B1F1}" presName="shape" presStyleLbl="node1" presStyleIdx="1" presStyleCnt="9" custScaleX="231372" custLinFactNeighborX="-1907" custLinFactNeighborY="7628">
        <dgm:presLayoutVars>
          <dgm:bulletEnabled val="1"/>
        </dgm:presLayoutVars>
      </dgm:prSet>
      <dgm:spPr/>
    </dgm:pt>
    <dgm:pt modelId="{9A408867-0D6A-4E5A-BAB8-2192320D2E1D}" type="pres">
      <dgm:prSet presAssocID="{94C8E952-746D-418B-A1BD-D26C097A4D4B}" presName="sibTrans" presStyleLbl="sibTrans2D1" presStyleIdx="1" presStyleCnt="8"/>
      <dgm:spPr/>
    </dgm:pt>
    <dgm:pt modelId="{91DF73A3-7FC1-49BE-8BC7-3DD99F78B672}" type="pres">
      <dgm:prSet presAssocID="{7D6B149C-944C-40B9-8532-481300D61BF3}" presName="middleNode" presStyleCnt="0"/>
      <dgm:spPr/>
    </dgm:pt>
    <dgm:pt modelId="{9FCAD330-0944-4A54-A6F9-CF699D4505FB}" type="pres">
      <dgm:prSet presAssocID="{7D6B149C-944C-40B9-8532-481300D61BF3}" presName="padding" presStyleLbl="node1" presStyleIdx="1" presStyleCnt="9"/>
      <dgm:spPr/>
    </dgm:pt>
    <dgm:pt modelId="{E6769E1C-66AE-496A-9A45-C3F5F1295BD9}" type="pres">
      <dgm:prSet presAssocID="{7D6B149C-944C-40B9-8532-481300D61BF3}" presName="shape" presStyleLbl="node1" presStyleIdx="2" presStyleCnt="9" custScaleX="230575">
        <dgm:presLayoutVars>
          <dgm:bulletEnabled val="1"/>
        </dgm:presLayoutVars>
      </dgm:prSet>
      <dgm:spPr/>
    </dgm:pt>
    <dgm:pt modelId="{676C67DB-4F3F-4DCA-A29C-4A4C7974087B}" type="pres">
      <dgm:prSet presAssocID="{A34662FA-62CD-44F0-AD8D-0F934B62C033}" presName="sibTrans" presStyleLbl="sibTrans2D1" presStyleIdx="2" presStyleCnt="8"/>
      <dgm:spPr/>
    </dgm:pt>
    <dgm:pt modelId="{E13E6DD3-C095-4FCD-AF6B-8E9E148346D4}" type="pres">
      <dgm:prSet presAssocID="{D77D7FE0-55AF-4119-B0CA-3EE0F53580FB}" presName="middleNode" presStyleCnt="0"/>
      <dgm:spPr/>
    </dgm:pt>
    <dgm:pt modelId="{63EBB86E-4E14-480E-9C1F-1C5A2698683E}" type="pres">
      <dgm:prSet presAssocID="{D77D7FE0-55AF-4119-B0CA-3EE0F53580FB}" presName="padding" presStyleLbl="node1" presStyleIdx="2" presStyleCnt="9"/>
      <dgm:spPr/>
    </dgm:pt>
    <dgm:pt modelId="{3614C7AE-7C7A-46C0-A55C-F3ACEFBA8870}" type="pres">
      <dgm:prSet presAssocID="{D77D7FE0-55AF-4119-B0CA-3EE0F53580FB}" presName="shape" presStyleLbl="node1" presStyleIdx="3" presStyleCnt="9" custScaleX="159501">
        <dgm:presLayoutVars>
          <dgm:bulletEnabled val="1"/>
        </dgm:presLayoutVars>
      </dgm:prSet>
      <dgm:spPr/>
    </dgm:pt>
    <dgm:pt modelId="{9ACB3BCD-3061-4596-AC71-E83FF885D909}" type="pres">
      <dgm:prSet presAssocID="{C949B5D9-4CC1-4DBC-A8A5-C7C37B8F1C2F}" presName="sibTrans" presStyleLbl="sibTrans2D1" presStyleIdx="3" presStyleCnt="8"/>
      <dgm:spPr/>
    </dgm:pt>
    <dgm:pt modelId="{BC6FEA7A-BE88-429C-A005-3CD1C551A51F}" type="pres">
      <dgm:prSet presAssocID="{A8F6FCF0-88B6-47E9-869A-D3EC87539022}" presName="middleNode" presStyleCnt="0"/>
      <dgm:spPr/>
    </dgm:pt>
    <dgm:pt modelId="{86D3F8B3-5B91-42D1-A0ED-B56210B9188C}" type="pres">
      <dgm:prSet presAssocID="{A8F6FCF0-88B6-47E9-869A-D3EC87539022}" presName="padding" presStyleLbl="node1" presStyleIdx="3" presStyleCnt="9"/>
      <dgm:spPr/>
    </dgm:pt>
    <dgm:pt modelId="{3A113408-1070-4DEA-A5E9-E10A3710FD75}" type="pres">
      <dgm:prSet presAssocID="{A8F6FCF0-88B6-47E9-869A-D3EC87539022}" presName="shape" presStyleLbl="node1" presStyleIdx="4" presStyleCnt="9" custScaleX="279524" custScaleY="131226" custLinFactNeighborX="272" custLinFactNeighborY="-5128">
        <dgm:presLayoutVars>
          <dgm:bulletEnabled val="1"/>
        </dgm:presLayoutVars>
      </dgm:prSet>
      <dgm:spPr/>
    </dgm:pt>
    <dgm:pt modelId="{4A5EAEDC-2B23-4BB5-ADE4-F92C71707C60}" type="pres">
      <dgm:prSet presAssocID="{3091A568-A896-419E-BA9D-42E1CDCF5F18}" presName="sibTrans" presStyleLbl="sibTrans2D1" presStyleIdx="4" presStyleCnt="8"/>
      <dgm:spPr/>
    </dgm:pt>
    <dgm:pt modelId="{75447514-4D6E-4711-B06C-E6041834CFFD}" type="pres">
      <dgm:prSet presAssocID="{1022692F-6FFF-4AD6-BDDC-4ECABE53AC9F}" presName="middleNode" presStyleCnt="0"/>
      <dgm:spPr/>
    </dgm:pt>
    <dgm:pt modelId="{7CD7B8C1-5480-41A9-9EDB-382B5CE18029}" type="pres">
      <dgm:prSet presAssocID="{1022692F-6FFF-4AD6-BDDC-4ECABE53AC9F}" presName="padding" presStyleLbl="node1" presStyleIdx="4" presStyleCnt="9"/>
      <dgm:spPr/>
    </dgm:pt>
    <dgm:pt modelId="{E18ADA0B-B667-4C0C-B6F5-EF5F93FC669A}" type="pres">
      <dgm:prSet presAssocID="{1022692F-6FFF-4AD6-BDDC-4ECABE53AC9F}" presName="shape" presStyleLbl="node1" presStyleIdx="5" presStyleCnt="9" custScaleX="288245">
        <dgm:presLayoutVars>
          <dgm:bulletEnabled val="1"/>
        </dgm:presLayoutVars>
      </dgm:prSet>
      <dgm:spPr/>
    </dgm:pt>
    <dgm:pt modelId="{2A7707BD-EB2C-408A-B678-0AE94F912642}" type="pres">
      <dgm:prSet presAssocID="{64304BE3-84F9-4CF0-9FDF-1BF9A6CAA632}" presName="sibTrans" presStyleLbl="sibTrans2D1" presStyleIdx="5" presStyleCnt="8"/>
      <dgm:spPr/>
    </dgm:pt>
    <dgm:pt modelId="{042F4EDC-DA66-4735-B293-2E46AF0431DC}" type="pres">
      <dgm:prSet presAssocID="{18FC3746-AE82-4F04-BB19-AD9EB9D698BA}" presName="middleNode" presStyleCnt="0"/>
      <dgm:spPr/>
    </dgm:pt>
    <dgm:pt modelId="{20EF86FC-7341-4E38-B37B-57FB29DEF7CB}" type="pres">
      <dgm:prSet presAssocID="{18FC3746-AE82-4F04-BB19-AD9EB9D698BA}" presName="padding" presStyleLbl="node1" presStyleIdx="5" presStyleCnt="9"/>
      <dgm:spPr/>
    </dgm:pt>
    <dgm:pt modelId="{9D43DBDB-0D02-4215-AC28-B0F9069ABEA1}" type="pres">
      <dgm:prSet presAssocID="{18FC3746-AE82-4F04-BB19-AD9EB9D698BA}" presName="shape" presStyleLbl="node1" presStyleIdx="6" presStyleCnt="9" custScaleX="205434">
        <dgm:presLayoutVars>
          <dgm:bulletEnabled val="1"/>
        </dgm:presLayoutVars>
      </dgm:prSet>
      <dgm:spPr/>
    </dgm:pt>
    <dgm:pt modelId="{F6BC20C1-20E3-4D69-B765-F0B4A70C81C4}" type="pres">
      <dgm:prSet presAssocID="{AAFBBA98-541D-4F54-9116-4CCDC213DBE4}" presName="sibTrans" presStyleLbl="sibTrans2D1" presStyleIdx="6" presStyleCnt="8"/>
      <dgm:spPr/>
    </dgm:pt>
    <dgm:pt modelId="{934701D2-C45D-4BBE-947B-788103F18D3C}" type="pres">
      <dgm:prSet presAssocID="{78730AD3-BC74-4B58-9BC9-2EC03F2196AC}" presName="middleNode" presStyleCnt="0"/>
      <dgm:spPr/>
    </dgm:pt>
    <dgm:pt modelId="{B96E7545-E06D-44C9-B75A-2D84A93206B4}" type="pres">
      <dgm:prSet presAssocID="{78730AD3-BC74-4B58-9BC9-2EC03F2196AC}" presName="padding" presStyleLbl="node1" presStyleIdx="6" presStyleCnt="9"/>
      <dgm:spPr/>
    </dgm:pt>
    <dgm:pt modelId="{2E4C3D9B-F440-4854-A24C-452A290CD160}" type="pres">
      <dgm:prSet presAssocID="{78730AD3-BC74-4B58-9BC9-2EC03F2196AC}" presName="shape" presStyleLbl="node1" presStyleIdx="7" presStyleCnt="9" custScaleX="257654" custScaleY="180533">
        <dgm:presLayoutVars>
          <dgm:bulletEnabled val="1"/>
        </dgm:presLayoutVars>
      </dgm:prSet>
      <dgm:spPr/>
    </dgm:pt>
    <dgm:pt modelId="{0B4EEB12-D55A-4596-A7E2-F775BA892356}" type="pres">
      <dgm:prSet presAssocID="{45C7FA65-71C0-45F2-9897-BBA5DAEB13DC}" presName="sibTrans" presStyleLbl="sibTrans2D1" presStyleIdx="7" presStyleCnt="8"/>
      <dgm:spPr/>
    </dgm:pt>
    <dgm:pt modelId="{B86B7499-9FCA-46F8-B871-AC49D3DBF523}" type="pres">
      <dgm:prSet presAssocID="{255D5659-CC2A-46E3-8AEF-D11E25B38178}" presName="lastNode" presStyleLbl="node1" presStyleIdx="8" presStyleCnt="9" custScaleX="173085">
        <dgm:presLayoutVars>
          <dgm:bulletEnabled val="1"/>
        </dgm:presLayoutVars>
      </dgm:prSet>
      <dgm:spPr/>
    </dgm:pt>
  </dgm:ptLst>
  <dgm:cxnLst>
    <dgm:cxn modelId="{0E588200-75AA-4CEE-B709-CEF4F3270BFA}" srcId="{9204F8DE-8FDC-4283-A840-92C6F42D677B}" destId="{18FC3746-AE82-4F04-BB19-AD9EB9D698BA}" srcOrd="6" destOrd="0" parTransId="{DA80B246-9EBF-4921-B731-A896C36602DE}" sibTransId="{AAFBBA98-541D-4F54-9116-4CCDC213DBE4}"/>
    <dgm:cxn modelId="{DE0FBC22-448D-48E8-8255-7D478EA6C739}" type="presOf" srcId="{C949B5D9-4CC1-4DBC-A8A5-C7C37B8F1C2F}" destId="{9ACB3BCD-3061-4596-AC71-E83FF885D909}" srcOrd="0" destOrd="0" presId="urn:microsoft.com/office/officeart/2005/8/layout/bProcess2"/>
    <dgm:cxn modelId="{E1AEF024-7062-4AF5-8145-C4322B28D3A3}" type="presOf" srcId="{52016313-5213-491A-A259-4D7B3EA4B1F1}" destId="{BA7A3DC4-4E75-4057-8494-8D64F55353EB}" srcOrd="0" destOrd="0" presId="urn:microsoft.com/office/officeart/2005/8/layout/bProcess2"/>
    <dgm:cxn modelId="{F9ECA72A-2BF1-4B3C-B2D4-31A41E8B3B40}" srcId="{9204F8DE-8FDC-4283-A840-92C6F42D677B}" destId="{A36FD87B-3F1D-4344-A914-AE25CE670668}" srcOrd="0" destOrd="0" parTransId="{3713A2D6-AEF8-420C-8C32-02E1B5B34A48}" sibTransId="{EC4480F5-0EFA-4896-A1BC-74B344972725}"/>
    <dgm:cxn modelId="{3A771C32-1AA4-41CA-9C42-E0550FA0F369}" type="presOf" srcId="{3091A568-A896-419E-BA9D-42E1CDCF5F18}" destId="{4A5EAEDC-2B23-4BB5-ADE4-F92C71707C60}" srcOrd="0" destOrd="0" presId="urn:microsoft.com/office/officeart/2005/8/layout/bProcess2"/>
    <dgm:cxn modelId="{47A9F432-E928-45A2-B134-AE06E416ED62}" type="presOf" srcId="{9204F8DE-8FDC-4283-A840-92C6F42D677B}" destId="{62246316-2BE2-4923-BDBE-87224483946E}" srcOrd="0" destOrd="0" presId="urn:microsoft.com/office/officeart/2005/8/layout/bProcess2"/>
    <dgm:cxn modelId="{72A33161-66C5-4D2D-8D85-9EEE9B46B373}" type="presOf" srcId="{EC4480F5-0EFA-4896-A1BC-74B344972725}" destId="{2FBACCC2-CD56-4D61-9BF5-2279E229D259}" srcOrd="0" destOrd="0" presId="urn:microsoft.com/office/officeart/2005/8/layout/bProcess2"/>
    <dgm:cxn modelId="{0F1FB643-9A1A-4E6A-A3D5-1EA945D34487}" type="presOf" srcId="{A34662FA-62CD-44F0-AD8D-0F934B62C033}" destId="{676C67DB-4F3F-4DCA-A29C-4A4C7974087B}" srcOrd="0" destOrd="0" presId="urn:microsoft.com/office/officeart/2005/8/layout/bProcess2"/>
    <dgm:cxn modelId="{76861847-4EDA-426A-A6F3-805FB342AE8D}" type="presOf" srcId="{18FC3746-AE82-4F04-BB19-AD9EB9D698BA}" destId="{9D43DBDB-0D02-4215-AC28-B0F9069ABEA1}" srcOrd="0" destOrd="0" presId="urn:microsoft.com/office/officeart/2005/8/layout/bProcess2"/>
    <dgm:cxn modelId="{48DBF970-E8E9-4157-A4CC-3B5F3F04D37A}" srcId="{9204F8DE-8FDC-4283-A840-92C6F42D677B}" destId="{78730AD3-BC74-4B58-9BC9-2EC03F2196AC}" srcOrd="7" destOrd="0" parTransId="{4C97FC9A-A97E-4170-8EAB-9E4A4E048598}" sibTransId="{45C7FA65-71C0-45F2-9897-BBA5DAEB13DC}"/>
    <dgm:cxn modelId="{1EEDA272-1190-435C-A28D-0746CCC20D3C}" srcId="{9204F8DE-8FDC-4283-A840-92C6F42D677B}" destId="{1022692F-6FFF-4AD6-BDDC-4ECABE53AC9F}" srcOrd="5" destOrd="0" parTransId="{52D843C4-5040-4F00-A86D-1871FEFEC35B}" sibTransId="{64304BE3-84F9-4CF0-9FDF-1BF9A6CAA632}"/>
    <dgm:cxn modelId="{73FAA253-AD3F-47FA-85F8-92FCB00EBEC9}" type="presOf" srcId="{255D5659-CC2A-46E3-8AEF-D11E25B38178}" destId="{B86B7499-9FCA-46F8-B871-AC49D3DBF523}" srcOrd="0" destOrd="0" presId="urn:microsoft.com/office/officeart/2005/8/layout/bProcess2"/>
    <dgm:cxn modelId="{7C78B276-626A-443D-825A-AB0119B7F1F1}" srcId="{9204F8DE-8FDC-4283-A840-92C6F42D677B}" destId="{D77D7FE0-55AF-4119-B0CA-3EE0F53580FB}" srcOrd="3" destOrd="0" parTransId="{49BD748B-5391-4348-B7CB-4AAB88211F78}" sibTransId="{C949B5D9-4CC1-4DBC-A8A5-C7C37B8F1C2F}"/>
    <dgm:cxn modelId="{067BE178-639B-4A42-933B-C7A7796DF012}" type="presOf" srcId="{7D6B149C-944C-40B9-8532-481300D61BF3}" destId="{E6769E1C-66AE-496A-9A45-C3F5F1295BD9}" srcOrd="0" destOrd="0" presId="urn:microsoft.com/office/officeart/2005/8/layout/bProcess2"/>
    <dgm:cxn modelId="{0DDF997A-C495-4CB3-85BB-271A9D2AE7AA}" type="presOf" srcId="{A36FD87B-3F1D-4344-A914-AE25CE670668}" destId="{1E6494C7-2AEA-4469-A1E1-13FC284A98FE}" srcOrd="0" destOrd="0" presId="urn:microsoft.com/office/officeart/2005/8/layout/bProcess2"/>
    <dgm:cxn modelId="{1B72838A-13F9-4F6B-8F15-7EB02036770C}" type="presOf" srcId="{A8F6FCF0-88B6-47E9-869A-D3EC87539022}" destId="{3A113408-1070-4DEA-A5E9-E10A3710FD75}" srcOrd="0" destOrd="0" presId="urn:microsoft.com/office/officeart/2005/8/layout/bProcess2"/>
    <dgm:cxn modelId="{3D16638D-2B86-416F-9585-5A2F6DF2AB80}" srcId="{9204F8DE-8FDC-4283-A840-92C6F42D677B}" destId="{52016313-5213-491A-A259-4D7B3EA4B1F1}" srcOrd="1" destOrd="0" parTransId="{BAD4A5D0-8130-49B5-8C48-96A2BFE0CC4C}" sibTransId="{94C8E952-746D-418B-A1BD-D26C097A4D4B}"/>
    <dgm:cxn modelId="{970EF797-0239-40A5-952A-946A812725D9}" srcId="{9204F8DE-8FDC-4283-A840-92C6F42D677B}" destId="{255D5659-CC2A-46E3-8AEF-D11E25B38178}" srcOrd="8" destOrd="0" parTransId="{C8E499C1-1A56-4D9A-9446-415421961C34}" sibTransId="{B7DA1575-4F6E-4565-BABE-D142ADD4E79A}"/>
    <dgm:cxn modelId="{0994519E-06B8-4CAF-899A-77635E570254}" srcId="{9204F8DE-8FDC-4283-A840-92C6F42D677B}" destId="{A8F6FCF0-88B6-47E9-869A-D3EC87539022}" srcOrd="4" destOrd="0" parTransId="{49D19D86-1F7D-4ECD-989B-382A5B9BA48D}" sibTransId="{3091A568-A896-419E-BA9D-42E1CDCF5F18}"/>
    <dgm:cxn modelId="{644C1CA9-A4B9-4F77-B6A5-F1BED0CBC091}" type="presOf" srcId="{45C7FA65-71C0-45F2-9897-BBA5DAEB13DC}" destId="{0B4EEB12-D55A-4596-A7E2-F775BA892356}" srcOrd="0" destOrd="0" presId="urn:microsoft.com/office/officeart/2005/8/layout/bProcess2"/>
    <dgm:cxn modelId="{01075CBE-12CC-49C3-B67F-5872498D0848}" type="presOf" srcId="{1022692F-6FFF-4AD6-BDDC-4ECABE53AC9F}" destId="{E18ADA0B-B667-4C0C-B6F5-EF5F93FC669A}" srcOrd="0" destOrd="0" presId="urn:microsoft.com/office/officeart/2005/8/layout/bProcess2"/>
    <dgm:cxn modelId="{9517C3C6-F407-4EED-B062-5FB8187ABE3E}" type="presOf" srcId="{AAFBBA98-541D-4F54-9116-4CCDC213DBE4}" destId="{F6BC20C1-20E3-4D69-B765-F0B4A70C81C4}" srcOrd="0" destOrd="0" presId="urn:microsoft.com/office/officeart/2005/8/layout/bProcess2"/>
    <dgm:cxn modelId="{1F4F6DC9-143F-4F65-A3FC-D3D0BE4E6EC8}" srcId="{9204F8DE-8FDC-4283-A840-92C6F42D677B}" destId="{7D6B149C-944C-40B9-8532-481300D61BF3}" srcOrd="2" destOrd="0" parTransId="{C34F664F-D24B-41C1-9994-6BFCA28A4491}" sibTransId="{A34662FA-62CD-44F0-AD8D-0F934B62C033}"/>
    <dgm:cxn modelId="{704DFECA-6384-492C-B72E-442118E1D6AB}" type="presOf" srcId="{D77D7FE0-55AF-4119-B0CA-3EE0F53580FB}" destId="{3614C7AE-7C7A-46C0-A55C-F3ACEFBA8870}" srcOrd="0" destOrd="0" presId="urn:microsoft.com/office/officeart/2005/8/layout/bProcess2"/>
    <dgm:cxn modelId="{5E71EADA-793F-42D6-9BF1-30B207D0DCC2}" type="presOf" srcId="{64304BE3-84F9-4CF0-9FDF-1BF9A6CAA632}" destId="{2A7707BD-EB2C-408A-B678-0AE94F912642}" srcOrd="0" destOrd="0" presId="urn:microsoft.com/office/officeart/2005/8/layout/bProcess2"/>
    <dgm:cxn modelId="{3FB4F0F5-2FFC-4203-8BCD-01B81154A29E}" type="presOf" srcId="{78730AD3-BC74-4B58-9BC9-2EC03F2196AC}" destId="{2E4C3D9B-F440-4854-A24C-452A290CD160}" srcOrd="0" destOrd="0" presId="urn:microsoft.com/office/officeart/2005/8/layout/bProcess2"/>
    <dgm:cxn modelId="{C6140DFC-F341-463A-9D2D-4A58615099E1}" type="presOf" srcId="{94C8E952-746D-418B-A1BD-D26C097A4D4B}" destId="{9A408867-0D6A-4E5A-BAB8-2192320D2E1D}" srcOrd="0" destOrd="0" presId="urn:microsoft.com/office/officeart/2005/8/layout/bProcess2"/>
    <dgm:cxn modelId="{8F9C1FD3-F35E-4EEC-BB0A-20ED357FA2EE}" type="presParOf" srcId="{62246316-2BE2-4923-BDBE-87224483946E}" destId="{1E6494C7-2AEA-4469-A1E1-13FC284A98FE}" srcOrd="0" destOrd="0" presId="urn:microsoft.com/office/officeart/2005/8/layout/bProcess2"/>
    <dgm:cxn modelId="{2EE0DBA9-D0FC-4312-9609-80A8E1751A84}" type="presParOf" srcId="{62246316-2BE2-4923-BDBE-87224483946E}" destId="{2FBACCC2-CD56-4D61-9BF5-2279E229D259}" srcOrd="1" destOrd="0" presId="urn:microsoft.com/office/officeart/2005/8/layout/bProcess2"/>
    <dgm:cxn modelId="{3878ED16-6BCA-447B-BAE6-2A7AED3E6A4E}" type="presParOf" srcId="{62246316-2BE2-4923-BDBE-87224483946E}" destId="{D9441CCD-A7C7-4750-95E5-69B68D31DC7E}" srcOrd="2" destOrd="0" presId="urn:microsoft.com/office/officeart/2005/8/layout/bProcess2"/>
    <dgm:cxn modelId="{8076F87C-B66C-40FF-951E-919FD0100335}" type="presParOf" srcId="{D9441CCD-A7C7-4750-95E5-69B68D31DC7E}" destId="{BD305203-347D-447D-B369-0F9D04CA22F5}" srcOrd="0" destOrd="0" presId="urn:microsoft.com/office/officeart/2005/8/layout/bProcess2"/>
    <dgm:cxn modelId="{9CE6A844-5B33-4323-B140-DD6C40959729}" type="presParOf" srcId="{D9441CCD-A7C7-4750-95E5-69B68D31DC7E}" destId="{BA7A3DC4-4E75-4057-8494-8D64F55353EB}" srcOrd="1" destOrd="0" presId="urn:microsoft.com/office/officeart/2005/8/layout/bProcess2"/>
    <dgm:cxn modelId="{E34A1811-4B86-4846-BA22-60B63EB24747}" type="presParOf" srcId="{62246316-2BE2-4923-BDBE-87224483946E}" destId="{9A408867-0D6A-4E5A-BAB8-2192320D2E1D}" srcOrd="3" destOrd="0" presId="urn:microsoft.com/office/officeart/2005/8/layout/bProcess2"/>
    <dgm:cxn modelId="{1B4562E3-5004-4583-ADAA-7AD4A41BEAED}" type="presParOf" srcId="{62246316-2BE2-4923-BDBE-87224483946E}" destId="{91DF73A3-7FC1-49BE-8BC7-3DD99F78B672}" srcOrd="4" destOrd="0" presId="urn:microsoft.com/office/officeart/2005/8/layout/bProcess2"/>
    <dgm:cxn modelId="{0C54C194-769D-4438-9B92-BEE3E15E6C1B}" type="presParOf" srcId="{91DF73A3-7FC1-49BE-8BC7-3DD99F78B672}" destId="{9FCAD330-0944-4A54-A6F9-CF699D4505FB}" srcOrd="0" destOrd="0" presId="urn:microsoft.com/office/officeart/2005/8/layout/bProcess2"/>
    <dgm:cxn modelId="{7637FAB9-D41E-424B-9DC9-F7FECBEF23F0}" type="presParOf" srcId="{91DF73A3-7FC1-49BE-8BC7-3DD99F78B672}" destId="{E6769E1C-66AE-496A-9A45-C3F5F1295BD9}" srcOrd="1" destOrd="0" presId="urn:microsoft.com/office/officeart/2005/8/layout/bProcess2"/>
    <dgm:cxn modelId="{2B3DAE71-EE4F-4185-9B57-67C9B12B93D2}" type="presParOf" srcId="{62246316-2BE2-4923-BDBE-87224483946E}" destId="{676C67DB-4F3F-4DCA-A29C-4A4C7974087B}" srcOrd="5" destOrd="0" presId="urn:microsoft.com/office/officeart/2005/8/layout/bProcess2"/>
    <dgm:cxn modelId="{FFBEFE36-DD6D-41B1-9220-F4EC2ABF876E}" type="presParOf" srcId="{62246316-2BE2-4923-BDBE-87224483946E}" destId="{E13E6DD3-C095-4FCD-AF6B-8E9E148346D4}" srcOrd="6" destOrd="0" presId="urn:microsoft.com/office/officeart/2005/8/layout/bProcess2"/>
    <dgm:cxn modelId="{1A6E66A3-9A84-428B-96B6-A0BC3C5AF6F3}" type="presParOf" srcId="{E13E6DD3-C095-4FCD-AF6B-8E9E148346D4}" destId="{63EBB86E-4E14-480E-9C1F-1C5A2698683E}" srcOrd="0" destOrd="0" presId="urn:microsoft.com/office/officeart/2005/8/layout/bProcess2"/>
    <dgm:cxn modelId="{B37EA86F-3FAC-4AC1-8B0D-9BAB3D5DD961}" type="presParOf" srcId="{E13E6DD3-C095-4FCD-AF6B-8E9E148346D4}" destId="{3614C7AE-7C7A-46C0-A55C-F3ACEFBA8870}" srcOrd="1" destOrd="0" presId="urn:microsoft.com/office/officeart/2005/8/layout/bProcess2"/>
    <dgm:cxn modelId="{0FF8085E-CD63-478C-B203-E76625C95391}" type="presParOf" srcId="{62246316-2BE2-4923-BDBE-87224483946E}" destId="{9ACB3BCD-3061-4596-AC71-E83FF885D909}" srcOrd="7" destOrd="0" presId="urn:microsoft.com/office/officeart/2005/8/layout/bProcess2"/>
    <dgm:cxn modelId="{70E3996C-C7AC-40C0-9810-7B31F87F37B5}" type="presParOf" srcId="{62246316-2BE2-4923-BDBE-87224483946E}" destId="{BC6FEA7A-BE88-429C-A005-3CD1C551A51F}" srcOrd="8" destOrd="0" presId="urn:microsoft.com/office/officeart/2005/8/layout/bProcess2"/>
    <dgm:cxn modelId="{BCD2E798-89C9-4869-B27A-0CDF80A83B64}" type="presParOf" srcId="{BC6FEA7A-BE88-429C-A005-3CD1C551A51F}" destId="{86D3F8B3-5B91-42D1-A0ED-B56210B9188C}" srcOrd="0" destOrd="0" presId="urn:microsoft.com/office/officeart/2005/8/layout/bProcess2"/>
    <dgm:cxn modelId="{8A26EA05-4620-4E64-9022-DAA2DC883C28}" type="presParOf" srcId="{BC6FEA7A-BE88-429C-A005-3CD1C551A51F}" destId="{3A113408-1070-4DEA-A5E9-E10A3710FD75}" srcOrd="1" destOrd="0" presId="urn:microsoft.com/office/officeart/2005/8/layout/bProcess2"/>
    <dgm:cxn modelId="{4CD46D24-8470-4C8D-B160-B62AC2A6D198}" type="presParOf" srcId="{62246316-2BE2-4923-BDBE-87224483946E}" destId="{4A5EAEDC-2B23-4BB5-ADE4-F92C71707C60}" srcOrd="9" destOrd="0" presId="urn:microsoft.com/office/officeart/2005/8/layout/bProcess2"/>
    <dgm:cxn modelId="{4C340275-0A68-46BF-BD77-4176D6187015}" type="presParOf" srcId="{62246316-2BE2-4923-BDBE-87224483946E}" destId="{75447514-4D6E-4711-B06C-E6041834CFFD}" srcOrd="10" destOrd="0" presId="urn:microsoft.com/office/officeart/2005/8/layout/bProcess2"/>
    <dgm:cxn modelId="{84C39815-D300-4A03-8755-6AF7D480A2AE}" type="presParOf" srcId="{75447514-4D6E-4711-B06C-E6041834CFFD}" destId="{7CD7B8C1-5480-41A9-9EDB-382B5CE18029}" srcOrd="0" destOrd="0" presId="urn:microsoft.com/office/officeart/2005/8/layout/bProcess2"/>
    <dgm:cxn modelId="{B15A6F65-9859-4D6E-8441-701B0BE61242}" type="presParOf" srcId="{75447514-4D6E-4711-B06C-E6041834CFFD}" destId="{E18ADA0B-B667-4C0C-B6F5-EF5F93FC669A}" srcOrd="1" destOrd="0" presId="urn:microsoft.com/office/officeart/2005/8/layout/bProcess2"/>
    <dgm:cxn modelId="{23FC752F-7A0B-4983-957E-2E481D841764}" type="presParOf" srcId="{62246316-2BE2-4923-BDBE-87224483946E}" destId="{2A7707BD-EB2C-408A-B678-0AE94F912642}" srcOrd="11" destOrd="0" presId="urn:microsoft.com/office/officeart/2005/8/layout/bProcess2"/>
    <dgm:cxn modelId="{D8A8B45F-919F-4070-A953-0DA15C5F3B23}" type="presParOf" srcId="{62246316-2BE2-4923-BDBE-87224483946E}" destId="{042F4EDC-DA66-4735-B293-2E46AF0431DC}" srcOrd="12" destOrd="0" presId="urn:microsoft.com/office/officeart/2005/8/layout/bProcess2"/>
    <dgm:cxn modelId="{DEAB7993-DD22-42BA-A101-4734A8B757B9}" type="presParOf" srcId="{042F4EDC-DA66-4735-B293-2E46AF0431DC}" destId="{20EF86FC-7341-4E38-B37B-57FB29DEF7CB}" srcOrd="0" destOrd="0" presId="urn:microsoft.com/office/officeart/2005/8/layout/bProcess2"/>
    <dgm:cxn modelId="{F1AE0261-F475-477D-800D-53D16CC7F0B7}" type="presParOf" srcId="{042F4EDC-DA66-4735-B293-2E46AF0431DC}" destId="{9D43DBDB-0D02-4215-AC28-B0F9069ABEA1}" srcOrd="1" destOrd="0" presId="urn:microsoft.com/office/officeart/2005/8/layout/bProcess2"/>
    <dgm:cxn modelId="{64D92F90-06A9-485E-822E-DDCF086AB2F0}" type="presParOf" srcId="{62246316-2BE2-4923-BDBE-87224483946E}" destId="{F6BC20C1-20E3-4D69-B765-F0B4A70C81C4}" srcOrd="13" destOrd="0" presId="urn:microsoft.com/office/officeart/2005/8/layout/bProcess2"/>
    <dgm:cxn modelId="{9E2D95DD-1F74-4DFC-A039-8D0FB963220A}" type="presParOf" srcId="{62246316-2BE2-4923-BDBE-87224483946E}" destId="{934701D2-C45D-4BBE-947B-788103F18D3C}" srcOrd="14" destOrd="0" presId="urn:microsoft.com/office/officeart/2005/8/layout/bProcess2"/>
    <dgm:cxn modelId="{CD0E5170-CCF6-47D0-8BCC-508CE564E694}" type="presParOf" srcId="{934701D2-C45D-4BBE-947B-788103F18D3C}" destId="{B96E7545-E06D-44C9-B75A-2D84A93206B4}" srcOrd="0" destOrd="0" presId="urn:microsoft.com/office/officeart/2005/8/layout/bProcess2"/>
    <dgm:cxn modelId="{04B0E20E-A760-4A82-9394-0130E75E3181}" type="presParOf" srcId="{934701D2-C45D-4BBE-947B-788103F18D3C}" destId="{2E4C3D9B-F440-4854-A24C-452A290CD160}" srcOrd="1" destOrd="0" presId="urn:microsoft.com/office/officeart/2005/8/layout/bProcess2"/>
    <dgm:cxn modelId="{50145E72-C2B1-4D34-8520-38046B12AC66}" type="presParOf" srcId="{62246316-2BE2-4923-BDBE-87224483946E}" destId="{0B4EEB12-D55A-4596-A7E2-F775BA892356}" srcOrd="15" destOrd="0" presId="urn:microsoft.com/office/officeart/2005/8/layout/bProcess2"/>
    <dgm:cxn modelId="{EE47A1D3-F705-44CE-A1D7-CC4CAB5342D0}" type="presParOf" srcId="{62246316-2BE2-4923-BDBE-87224483946E}" destId="{B86B7499-9FCA-46F8-B871-AC49D3DBF523}" srcOrd="16"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2032B61-5E4E-46F9-88FE-78EE134D088D}"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s-MX"/>
        </a:p>
      </dgm:t>
    </dgm:pt>
    <dgm:pt modelId="{1E774B88-A22B-48FD-B2DF-3F34469F7194}">
      <dgm:prSet phldrT="[Texto]"/>
      <dgm:spPr>
        <a:solidFill>
          <a:schemeClr val="bg2">
            <a:lumMod val="50000"/>
          </a:schemeClr>
        </a:solidFill>
      </dgm:spPr>
      <dgm:t>
        <a:bodyPr/>
        <a:lstStyle/>
        <a:p>
          <a:r>
            <a:rPr lang="es-MX" b="1" dirty="0">
              <a:solidFill>
                <a:schemeClr val="tx1"/>
              </a:solidFill>
            </a:rPr>
            <a:t>Plantel de adscripción </a:t>
          </a:r>
        </a:p>
        <a:p>
          <a:endParaRPr lang="es-MX" dirty="0">
            <a:solidFill>
              <a:schemeClr val="tx1"/>
            </a:solidFill>
          </a:endParaRPr>
        </a:p>
        <a:p>
          <a:r>
            <a:rPr lang="es-MX" b="1" dirty="0">
              <a:solidFill>
                <a:schemeClr val="tx1"/>
              </a:solidFill>
            </a:rPr>
            <a:t>Colegio Guadalupe S.C.</a:t>
          </a:r>
          <a:endParaRPr lang="es-MX" dirty="0"/>
        </a:p>
      </dgm:t>
    </dgm:pt>
    <dgm:pt modelId="{E18FBD8D-EBE7-4A50-B91E-8311AA6EA7CD}" type="parTrans" cxnId="{46256902-7E7A-4E18-AC2A-1E7C1902561D}">
      <dgm:prSet/>
      <dgm:spPr/>
      <dgm:t>
        <a:bodyPr/>
        <a:lstStyle/>
        <a:p>
          <a:endParaRPr lang="es-MX"/>
        </a:p>
      </dgm:t>
    </dgm:pt>
    <dgm:pt modelId="{A2B8ACE7-8F80-4AD8-AFE4-C5404A213DB9}" type="sibTrans" cxnId="{46256902-7E7A-4E18-AC2A-1E7C1902561D}">
      <dgm:prSet/>
      <dgm:spPr/>
      <dgm:t>
        <a:bodyPr/>
        <a:lstStyle/>
        <a:p>
          <a:endParaRPr lang="es-MX"/>
        </a:p>
      </dgm:t>
    </dgm:pt>
    <dgm:pt modelId="{F3F19BAB-2E30-45A2-90C0-B282F3EC97C8}">
      <dgm:prSet phldrT="[Texto]"/>
      <dgm:spPr>
        <a:solidFill>
          <a:schemeClr val="bg2">
            <a:lumMod val="75000"/>
          </a:schemeClr>
        </a:solidFill>
      </dgm:spPr>
      <dgm:t>
        <a:bodyPr/>
        <a:lstStyle/>
        <a:p>
          <a:r>
            <a:rPr lang="es-MX" b="1" dirty="0">
              <a:solidFill>
                <a:schemeClr val="tx1"/>
              </a:solidFill>
            </a:rPr>
            <a:t>Geografía clave 1405</a:t>
          </a:r>
        </a:p>
        <a:p>
          <a:r>
            <a:rPr lang="es-MX" b="1" dirty="0">
              <a:solidFill>
                <a:schemeClr val="tx1"/>
              </a:solidFill>
            </a:rPr>
            <a:t>Prepa</a:t>
          </a:r>
        </a:p>
        <a:p>
          <a:r>
            <a:rPr lang="es-MX" b="1" dirty="0">
              <a:solidFill>
                <a:schemeClr val="tx1"/>
              </a:solidFill>
            </a:rPr>
            <a:t>UNAM</a:t>
          </a:r>
          <a:endParaRPr lang="es-MX" dirty="0"/>
        </a:p>
      </dgm:t>
    </dgm:pt>
    <dgm:pt modelId="{DE8604E1-4A1F-46E9-B3A0-DFE54DF4DA8D}" type="parTrans" cxnId="{90A40531-5A66-4BEC-8547-D1B1C3F76B8B}">
      <dgm:prSet/>
      <dgm:spPr/>
      <dgm:t>
        <a:bodyPr/>
        <a:lstStyle/>
        <a:p>
          <a:endParaRPr lang="es-MX"/>
        </a:p>
      </dgm:t>
    </dgm:pt>
    <dgm:pt modelId="{53998588-2F9A-4405-88F0-7EBBE08F1650}" type="sibTrans" cxnId="{90A40531-5A66-4BEC-8547-D1B1C3F76B8B}">
      <dgm:prSet/>
      <dgm:spPr/>
      <dgm:t>
        <a:bodyPr/>
        <a:lstStyle/>
        <a:p>
          <a:endParaRPr lang="es-MX"/>
        </a:p>
      </dgm:t>
    </dgm:pt>
    <dgm:pt modelId="{E5964659-67B7-4056-9FA8-EBCD46F7DBB9}">
      <dgm:prSet phldrT="[Texto]" custT="1"/>
      <dgm:spPr>
        <a:solidFill>
          <a:schemeClr val="bg2">
            <a:lumMod val="90000"/>
          </a:schemeClr>
        </a:solidFill>
      </dgm:spPr>
      <dgm:t>
        <a:bodyPr/>
        <a:lstStyle/>
        <a:p>
          <a:r>
            <a:rPr lang="es-MX" sz="2000" b="1" dirty="0">
              <a:solidFill>
                <a:schemeClr val="tx1"/>
              </a:solidFill>
            </a:rPr>
            <a:t>Tiempo estimado</a:t>
          </a:r>
        </a:p>
        <a:p>
          <a:r>
            <a:rPr lang="es-MX" sz="2000" b="1" dirty="0">
              <a:solidFill>
                <a:schemeClr val="tx1"/>
              </a:solidFill>
            </a:rPr>
            <a:t>50 minutos</a:t>
          </a:r>
        </a:p>
        <a:p>
          <a:r>
            <a:rPr lang="es-MX" sz="1600" b="1" dirty="0">
              <a:solidFill>
                <a:schemeClr val="tx1"/>
              </a:solidFill>
            </a:rPr>
            <a:t>Recursos:</a:t>
          </a:r>
        </a:p>
        <a:p>
          <a:r>
            <a:rPr lang="es-MX" sz="1800" dirty="0">
              <a:solidFill>
                <a:schemeClr val="tx1"/>
              </a:solidFill>
            </a:rPr>
            <a:t>Investigaciones por equipo,  mapas de resultados electorales 2018</a:t>
          </a:r>
        </a:p>
        <a:p>
          <a:r>
            <a:rPr lang="es-MX" sz="1800" dirty="0" err="1">
              <a:solidFill>
                <a:schemeClr val="tx1"/>
              </a:solidFill>
            </a:rPr>
            <a:t>Power</a:t>
          </a:r>
          <a:r>
            <a:rPr lang="es-MX" sz="1800" dirty="0">
              <a:solidFill>
                <a:schemeClr val="tx1"/>
              </a:solidFill>
            </a:rPr>
            <a:t> </a:t>
          </a:r>
          <a:r>
            <a:rPr lang="es-MX" sz="1800" dirty="0" err="1">
              <a:solidFill>
                <a:schemeClr val="tx1"/>
              </a:solidFill>
            </a:rPr>
            <a:t>point</a:t>
          </a:r>
          <a:endParaRPr lang="es-MX" sz="1800" dirty="0">
            <a:solidFill>
              <a:schemeClr val="tx1"/>
            </a:solidFill>
          </a:endParaRPr>
        </a:p>
      </dgm:t>
    </dgm:pt>
    <dgm:pt modelId="{F4595127-72D5-442B-97F2-0F29C0C3AD40}" type="parTrans" cxnId="{BD45D271-D274-4BBE-AA6C-924F82769466}">
      <dgm:prSet/>
      <dgm:spPr/>
      <dgm:t>
        <a:bodyPr/>
        <a:lstStyle/>
        <a:p>
          <a:endParaRPr lang="es-MX"/>
        </a:p>
      </dgm:t>
    </dgm:pt>
    <dgm:pt modelId="{0F59FFB6-FE92-408A-AC48-E10ADA425404}" type="sibTrans" cxnId="{BD45D271-D274-4BBE-AA6C-924F82769466}">
      <dgm:prSet/>
      <dgm:spPr/>
      <dgm:t>
        <a:bodyPr/>
        <a:lstStyle/>
        <a:p>
          <a:endParaRPr lang="es-MX"/>
        </a:p>
      </dgm:t>
    </dgm:pt>
    <dgm:pt modelId="{ABB40023-794E-4D76-A658-C2889A4147DF}" type="pres">
      <dgm:prSet presAssocID="{A2032B61-5E4E-46F9-88FE-78EE134D088D}" presName="Name0" presStyleCnt="0">
        <dgm:presLayoutVars>
          <dgm:dir/>
          <dgm:resizeHandles val="exact"/>
        </dgm:presLayoutVars>
      </dgm:prSet>
      <dgm:spPr/>
    </dgm:pt>
    <dgm:pt modelId="{81AA30F0-A37D-47E3-9DC1-DA9ECEAF211C}" type="pres">
      <dgm:prSet presAssocID="{1E774B88-A22B-48FD-B2DF-3F34469F7194}" presName="node" presStyleLbl="node1" presStyleIdx="0" presStyleCnt="3">
        <dgm:presLayoutVars>
          <dgm:bulletEnabled val="1"/>
        </dgm:presLayoutVars>
      </dgm:prSet>
      <dgm:spPr/>
    </dgm:pt>
    <dgm:pt modelId="{BE2C8031-B90A-4C20-B4EB-60BE6D0780E4}" type="pres">
      <dgm:prSet presAssocID="{A2B8ACE7-8F80-4AD8-AFE4-C5404A213DB9}" presName="sibTrans" presStyleCnt="0"/>
      <dgm:spPr/>
    </dgm:pt>
    <dgm:pt modelId="{0FC2741C-35B1-4B36-B456-59BD68FCA9FC}" type="pres">
      <dgm:prSet presAssocID="{F3F19BAB-2E30-45A2-90C0-B282F3EC97C8}" presName="node" presStyleLbl="node1" presStyleIdx="1" presStyleCnt="3">
        <dgm:presLayoutVars>
          <dgm:bulletEnabled val="1"/>
        </dgm:presLayoutVars>
      </dgm:prSet>
      <dgm:spPr/>
    </dgm:pt>
    <dgm:pt modelId="{31A25205-69E5-43F2-BD60-692DC9891B20}" type="pres">
      <dgm:prSet presAssocID="{53998588-2F9A-4405-88F0-7EBBE08F1650}" presName="sibTrans" presStyleCnt="0"/>
      <dgm:spPr/>
    </dgm:pt>
    <dgm:pt modelId="{64EF46B6-C9C4-4299-9386-F911F0DAEDEF}" type="pres">
      <dgm:prSet presAssocID="{E5964659-67B7-4056-9FA8-EBCD46F7DBB9}" presName="node" presStyleLbl="node1" presStyleIdx="2" presStyleCnt="3">
        <dgm:presLayoutVars>
          <dgm:bulletEnabled val="1"/>
        </dgm:presLayoutVars>
      </dgm:prSet>
      <dgm:spPr/>
    </dgm:pt>
  </dgm:ptLst>
  <dgm:cxnLst>
    <dgm:cxn modelId="{46256902-7E7A-4E18-AC2A-1E7C1902561D}" srcId="{A2032B61-5E4E-46F9-88FE-78EE134D088D}" destId="{1E774B88-A22B-48FD-B2DF-3F34469F7194}" srcOrd="0" destOrd="0" parTransId="{E18FBD8D-EBE7-4A50-B91E-8311AA6EA7CD}" sibTransId="{A2B8ACE7-8F80-4AD8-AFE4-C5404A213DB9}"/>
    <dgm:cxn modelId="{800FDC28-EF2B-4C64-9296-E5A3203C1099}" type="presOf" srcId="{F3F19BAB-2E30-45A2-90C0-B282F3EC97C8}" destId="{0FC2741C-35B1-4B36-B456-59BD68FCA9FC}" srcOrd="0" destOrd="0" presId="urn:microsoft.com/office/officeart/2005/8/layout/hList6"/>
    <dgm:cxn modelId="{C78CC22F-74EC-44FE-82E7-9C2D184948FB}" type="presOf" srcId="{1E774B88-A22B-48FD-B2DF-3F34469F7194}" destId="{81AA30F0-A37D-47E3-9DC1-DA9ECEAF211C}" srcOrd="0" destOrd="0" presId="urn:microsoft.com/office/officeart/2005/8/layout/hList6"/>
    <dgm:cxn modelId="{C6EECE2F-724D-4B7C-8660-98DB317C8F01}" type="presOf" srcId="{E5964659-67B7-4056-9FA8-EBCD46F7DBB9}" destId="{64EF46B6-C9C4-4299-9386-F911F0DAEDEF}" srcOrd="0" destOrd="0" presId="urn:microsoft.com/office/officeart/2005/8/layout/hList6"/>
    <dgm:cxn modelId="{90A40531-5A66-4BEC-8547-D1B1C3F76B8B}" srcId="{A2032B61-5E4E-46F9-88FE-78EE134D088D}" destId="{F3F19BAB-2E30-45A2-90C0-B282F3EC97C8}" srcOrd="1" destOrd="0" parTransId="{DE8604E1-4A1F-46E9-B3A0-DFE54DF4DA8D}" sibTransId="{53998588-2F9A-4405-88F0-7EBBE08F1650}"/>
    <dgm:cxn modelId="{BD45D271-D274-4BBE-AA6C-924F82769466}" srcId="{A2032B61-5E4E-46F9-88FE-78EE134D088D}" destId="{E5964659-67B7-4056-9FA8-EBCD46F7DBB9}" srcOrd="2" destOrd="0" parTransId="{F4595127-72D5-442B-97F2-0F29C0C3AD40}" sibTransId="{0F59FFB6-FE92-408A-AC48-E10ADA425404}"/>
    <dgm:cxn modelId="{8E8823B0-FA60-47CB-A61C-8914A988F371}" type="presOf" srcId="{A2032B61-5E4E-46F9-88FE-78EE134D088D}" destId="{ABB40023-794E-4D76-A658-C2889A4147DF}" srcOrd="0" destOrd="0" presId="urn:microsoft.com/office/officeart/2005/8/layout/hList6"/>
    <dgm:cxn modelId="{EBAD9A02-F984-4491-93E8-AD18F5B81CC3}" type="presParOf" srcId="{ABB40023-794E-4D76-A658-C2889A4147DF}" destId="{81AA30F0-A37D-47E3-9DC1-DA9ECEAF211C}" srcOrd="0" destOrd="0" presId="urn:microsoft.com/office/officeart/2005/8/layout/hList6"/>
    <dgm:cxn modelId="{DB08C7EC-0C50-4FC4-BC5B-9F4E9DD3CFAC}" type="presParOf" srcId="{ABB40023-794E-4D76-A658-C2889A4147DF}" destId="{BE2C8031-B90A-4C20-B4EB-60BE6D0780E4}" srcOrd="1" destOrd="0" presId="urn:microsoft.com/office/officeart/2005/8/layout/hList6"/>
    <dgm:cxn modelId="{7DE25097-656E-4CF6-8816-3409A186A938}" type="presParOf" srcId="{ABB40023-794E-4D76-A658-C2889A4147DF}" destId="{0FC2741C-35B1-4B36-B456-59BD68FCA9FC}" srcOrd="2" destOrd="0" presId="urn:microsoft.com/office/officeart/2005/8/layout/hList6"/>
    <dgm:cxn modelId="{DAB000D6-8A23-41D2-BD07-5B1F733C9A6D}" type="presParOf" srcId="{ABB40023-794E-4D76-A658-C2889A4147DF}" destId="{31A25205-69E5-43F2-BD60-692DC9891B20}" srcOrd="3" destOrd="0" presId="urn:microsoft.com/office/officeart/2005/8/layout/hList6"/>
    <dgm:cxn modelId="{0335AA23-47D9-4F3C-B01E-0A3E8407366C}" type="presParOf" srcId="{ABB40023-794E-4D76-A658-C2889A4147DF}" destId="{64EF46B6-C9C4-4299-9386-F911F0DAEDEF}"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B2940F9-6091-4787-83AF-0A3B0D75F901}" type="doc">
      <dgm:prSet loTypeId="urn:microsoft.com/office/officeart/2005/8/layout/pyramid2" loCatId="list" qsTypeId="urn:microsoft.com/office/officeart/2005/8/quickstyle/simple1" qsCatId="simple" csTypeId="urn:microsoft.com/office/officeart/2005/8/colors/accent1_2" csCatId="accent1" phldr="1"/>
      <dgm:spPr/>
    </dgm:pt>
    <dgm:pt modelId="{D48D5AE4-CA1B-422F-A47D-DAB478C26D77}">
      <dgm:prSet phldrT="[Texto]"/>
      <dgm:spPr/>
      <dgm:t>
        <a:bodyPr/>
        <a:lstStyle/>
        <a:p>
          <a:r>
            <a:rPr lang="es-MX" dirty="0"/>
            <a:t>Actitudinal:</a:t>
          </a:r>
        </a:p>
        <a:p>
          <a:r>
            <a:rPr lang="es-MX" dirty="0"/>
            <a:t>Adopción de una actitud reflexiva y crítica hacia los diversos actores que intervienen en los procesos políticos.</a:t>
          </a:r>
        </a:p>
      </dgm:t>
    </dgm:pt>
    <dgm:pt modelId="{B6795CF4-6101-4974-ACB9-73233720CD85}" type="parTrans" cxnId="{287526D5-D9D0-425C-AA23-74A2300610B1}">
      <dgm:prSet/>
      <dgm:spPr/>
      <dgm:t>
        <a:bodyPr/>
        <a:lstStyle/>
        <a:p>
          <a:endParaRPr lang="es-MX"/>
        </a:p>
      </dgm:t>
    </dgm:pt>
    <dgm:pt modelId="{132573C1-C876-4045-9761-404D33534E14}" type="sibTrans" cxnId="{287526D5-D9D0-425C-AA23-74A2300610B1}">
      <dgm:prSet/>
      <dgm:spPr/>
      <dgm:t>
        <a:bodyPr/>
        <a:lstStyle/>
        <a:p>
          <a:endParaRPr lang="es-MX"/>
        </a:p>
      </dgm:t>
    </dgm:pt>
    <dgm:pt modelId="{19E87155-393D-4C2B-909F-3415C13116DB}">
      <dgm:prSet phldrT="[Texto]"/>
      <dgm:spPr/>
      <dgm:t>
        <a:bodyPr/>
        <a:lstStyle/>
        <a:p>
          <a:r>
            <a:rPr lang="es-MX" dirty="0"/>
            <a:t>Procedimental:</a:t>
          </a:r>
        </a:p>
        <a:p>
          <a:r>
            <a:rPr lang="es-MX" dirty="0"/>
            <a:t>Empleo de mapas  impresos y digitales para identificar división política y cambios representativos</a:t>
          </a:r>
        </a:p>
      </dgm:t>
    </dgm:pt>
    <dgm:pt modelId="{011E782C-DE96-42E8-91E8-ECE25516DE7D}" type="parTrans" cxnId="{D205376D-CDAC-48CC-82C6-985DC2EE20E5}">
      <dgm:prSet/>
      <dgm:spPr/>
      <dgm:t>
        <a:bodyPr/>
        <a:lstStyle/>
        <a:p>
          <a:endParaRPr lang="es-MX"/>
        </a:p>
      </dgm:t>
    </dgm:pt>
    <dgm:pt modelId="{5732B406-792E-4C54-A3BE-DE245D752104}" type="sibTrans" cxnId="{D205376D-CDAC-48CC-82C6-985DC2EE20E5}">
      <dgm:prSet/>
      <dgm:spPr/>
      <dgm:t>
        <a:bodyPr/>
        <a:lstStyle/>
        <a:p>
          <a:endParaRPr lang="es-MX"/>
        </a:p>
      </dgm:t>
    </dgm:pt>
    <dgm:pt modelId="{31B1D673-E4F7-4E5C-9666-24C6CC29B83E}">
      <dgm:prSet phldrT="[Texto]"/>
      <dgm:spPr/>
      <dgm:t>
        <a:bodyPr/>
        <a:lstStyle/>
        <a:p>
          <a:r>
            <a:rPr lang="es-MX" dirty="0"/>
            <a:t>Conceptuales.</a:t>
          </a:r>
        </a:p>
        <a:p>
          <a:r>
            <a:rPr lang="es-MX" dirty="0"/>
            <a:t>Escalas de poder y actores políticos en la conformación del espacio</a:t>
          </a:r>
        </a:p>
      </dgm:t>
    </dgm:pt>
    <dgm:pt modelId="{87A8DBCE-37F2-47C8-A4EA-F87E1D910F74}" type="parTrans" cxnId="{98FF9994-F987-435A-ADB9-BB6156A6A484}">
      <dgm:prSet/>
      <dgm:spPr/>
      <dgm:t>
        <a:bodyPr/>
        <a:lstStyle/>
        <a:p>
          <a:endParaRPr lang="es-MX"/>
        </a:p>
      </dgm:t>
    </dgm:pt>
    <dgm:pt modelId="{6E80959F-360B-4BE2-AF87-7B2737171E09}" type="sibTrans" cxnId="{98FF9994-F987-435A-ADB9-BB6156A6A484}">
      <dgm:prSet/>
      <dgm:spPr/>
      <dgm:t>
        <a:bodyPr/>
        <a:lstStyle/>
        <a:p>
          <a:endParaRPr lang="es-MX"/>
        </a:p>
      </dgm:t>
    </dgm:pt>
    <dgm:pt modelId="{26562DCE-291E-4E71-90FE-8168AA1D9A81}" type="pres">
      <dgm:prSet presAssocID="{6B2940F9-6091-4787-83AF-0A3B0D75F901}" presName="compositeShape" presStyleCnt="0">
        <dgm:presLayoutVars>
          <dgm:dir/>
          <dgm:resizeHandles/>
        </dgm:presLayoutVars>
      </dgm:prSet>
      <dgm:spPr/>
    </dgm:pt>
    <dgm:pt modelId="{171A7F95-FA10-4895-B749-8F17C24D1679}" type="pres">
      <dgm:prSet presAssocID="{6B2940F9-6091-4787-83AF-0A3B0D75F901}" presName="pyramid" presStyleLbl="node1" presStyleIdx="0" presStyleCnt="1"/>
      <dgm:spPr>
        <a:solidFill>
          <a:schemeClr val="tx2">
            <a:lumMod val="75000"/>
          </a:schemeClr>
        </a:solidFill>
      </dgm:spPr>
    </dgm:pt>
    <dgm:pt modelId="{6095AD54-9545-4FCD-88F4-D63B78F7AE08}" type="pres">
      <dgm:prSet presAssocID="{6B2940F9-6091-4787-83AF-0A3B0D75F901}" presName="theList" presStyleCnt="0"/>
      <dgm:spPr/>
    </dgm:pt>
    <dgm:pt modelId="{AA4DC674-1881-43D6-B7E2-5F4FCC0E1AA1}" type="pres">
      <dgm:prSet presAssocID="{D48D5AE4-CA1B-422F-A47D-DAB478C26D77}" presName="aNode" presStyleLbl="fgAcc1" presStyleIdx="0" presStyleCnt="3" custScaleX="133970" custLinFactNeighborX="-19791" custLinFactNeighborY="-90869">
        <dgm:presLayoutVars>
          <dgm:bulletEnabled val="1"/>
        </dgm:presLayoutVars>
      </dgm:prSet>
      <dgm:spPr/>
    </dgm:pt>
    <dgm:pt modelId="{F89BD54B-6F02-478C-964C-130D4AFA5DC4}" type="pres">
      <dgm:prSet presAssocID="{D48D5AE4-CA1B-422F-A47D-DAB478C26D77}" presName="aSpace" presStyleCnt="0"/>
      <dgm:spPr/>
    </dgm:pt>
    <dgm:pt modelId="{BF7E240A-FAB9-4BB6-B492-D16CCAFBDA3E}" type="pres">
      <dgm:prSet presAssocID="{19E87155-393D-4C2B-909F-3415C13116DB}" presName="aNode" presStyleLbl="fgAcc1" presStyleIdx="1" presStyleCnt="3">
        <dgm:presLayoutVars>
          <dgm:bulletEnabled val="1"/>
        </dgm:presLayoutVars>
      </dgm:prSet>
      <dgm:spPr/>
    </dgm:pt>
    <dgm:pt modelId="{B523E9F5-0331-423E-B578-8ACC95979E0A}" type="pres">
      <dgm:prSet presAssocID="{19E87155-393D-4C2B-909F-3415C13116DB}" presName="aSpace" presStyleCnt="0"/>
      <dgm:spPr/>
    </dgm:pt>
    <dgm:pt modelId="{EB7E8D55-4584-4ECC-9B9F-10CEAFC55496}" type="pres">
      <dgm:prSet presAssocID="{31B1D673-E4F7-4E5C-9666-24C6CC29B83E}" presName="aNode" presStyleLbl="fgAcc1" presStyleIdx="2" presStyleCnt="3">
        <dgm:presLayoutVars>
          <dgm:bulletEnabled val="1"/>
        </dgm:presLayoutVars>
      </dgm:prSet>
      <dgm:spPr/>
    </dgm:pt>
    <dgm:pt modelId="{F9633AC7-94A5-4EE8-92CB-98B0982383EB}" type="pres">
      <dgm:prSet presAssocID="{31B1D673-E4F7-4E5C-9666-24C6CC29B83E}" presName="aSpace" presStyleCnt="0"/>
      <dgm:spPr/>
    </dgm:pt>
  </dgm:ptLst>
  <dgm:cxnLst>
    <dgm:cxn modelId="{C0C03727-7F9C-44DF-B155-ADDC6B8E181D}" type="presOf" srcId="{19E87155-393D-4C2B-909F-3415C13116DB}" destId="{BF7E240A-FAB9-4BB6-B492-D16CCAFBDA3E}" srcOrd="0" destOrd="0" presId="urn:microsoft.com/office/officeart/2005/8/layout/pyramid2"/>
    <dgm:cxn modelId="{E2000165-6440-4C62-9884-528D88A2D9E7}" type="presOf" srcId="{D48D5AE4-CA1B-422F-A47D-DAB478C26D77}" destId="{AA4DC674-1881-43D6-B7E2-5F4FCC0E1AA1}" srcOrd="0" destOrd="0" presId="urn:microsoft.com/office/officeart/2005/8/layout/pyramid2"/>
    <dgm:cxn modelId="{D205376D-CDAC-48CC-82C6-985DC2EE20E5}" srcId="{6B2940F9-6091-4787-83AF-0A3B0D75F901}" destId="{19E87155-393D-4C2B-909F-3415C13116DB}" srcOrd="1" destOrd="0" parTransId="{011E782C-DE96-42E8-91E8-ECE25516DE7D}" sibTransId="{5732B406-792E-4C54-A3BE-DE245D752104}"/>
    <dgm:cxn modelId="{98FF9994-F987-435A-ADB9-BB6156A6A484}" srcId="{6B2940F9-6091-4787-83AF-0A3B0D75F901}" destId="{31B1D673-E4F7-4E5C-9666-24C6CC29B83E}" srcOrd="2" destOrd="0" parTransId="{87A8DBCE-37F2-47C8-A4EA-F87E1D910F74}" sibTransId="{6E80959F-360B-4BE2-AF87-7B2737171E09}"/>
    <dgm:cxn modelId="{FD64A296-21C5-4C87-B1B9-74B4C788A15F}" type="presOf" srcId="{31B1D673-E4F7-4E5C-9666-24C6CC29B83E}" destId="{EB7E8D55-4584-4ECC-9B9F-10CEAFC55496}" srcOrd="0" destOrd="0" presId="urn:microsoft.com/office/officeart/2005/8/layout/pyramid2"/>
    <dgm:cxn modelId="{287526D5-D9D0-425C-AA23-74A2300610B1}" srcId="{6B2940F9-6091-4787-83AF-0A3B0D75F901}" destId="{D48D5AE4-CA1B-422F-A47D-DAB478C26D77}" srcOrd="0" destOrd="0" parTransId="{B6795CF4-6101-4974-ACB9-73233720CD85}" sibTransId="{132573C1-C876-4045-9761-404D33534E14}"/>
    <dgm:cxn modelId="{CD096AFE-1A0C-415E-A5E3-A1CA8097707C}" type="presOf" srcId="{6B2940F9-6091-4787-83AF-0A3B0D75F901}" destId="{26562DCE-291E-4E71-90FE-8168AA1D9A81}" srcOrd="0" destOrd="0" presId="urn:microsoft.com/office/officeart/2005/8/layout/pyramid2"/>
    <dgm:cxn modelId="{C12F47D4-5EB3-4BC6-BF4C-761CB5C569ED}" type="presParOf" srcId="{26562DCE-291E-4E71-90FE-8168AA1D9A81}" destId="{171A7F95-FA10-4895-B749-8F17C24D1679}" srcOrd="0" destOrd="0" presId="urn:microsoft.com/office/officeart/2005/8/layout/pyramid2"/>
    <dgm:cxn modelId="{CE748D1E-C274-4EE9-9F87-2FAC0D290505}" type="presParOf" srcId="{26562DCE-291E-4E71-90FE-8168AA1D9A81}" destId="{6095AD54-9545-4FCD-88F4-D63B78F7AE08}" srcOrd="1" destOrd="0" presId="urn:microsoft.com/office/officeart/2005/8/layout/pyramid2"/>
    <dgm:cxn modelId="{FC5B0B79-0992-45EE-8997-51AB4F16D041}" type="presParOf" srcId="{6095AD54-9545-4FCD-88F4-D63B78F7AE08}" destId="{AA4DC674-1881-43D6-B7E2-5F4FCC0E1AA1}" srcOrd="0" destOrd="0" presId="urn:microsoft.com/office/officeart/2005/8/layout/pyramid2"/>
    <dgm:cxn modelId="{D8315DF7-172A-4FA2-9364-0B2C52744B0B}" type="presParOf" srcId="{6095AD54-9545-4FCD-88F4-D63B78F7AE08}" destId="{F89BD54B-6F02-478C-964C-130D4AFA5DC4}" srcOrd="1" destOrd="0" presId="urn:microsoft.com/office/officeart/2005/8/layout/pyramid2"/>
    <dgm:cxn modelId="{E57E8C7B-6642-4574-BBBC-19789A1D1ABD}" type="presParOf" srcId="{6095AD54-9545-4FCD-88F4-D63B78F7AE08}" destId="{BF7E240A-FAB9-4BB6-B492-D16CCAFBDA3E}" srcOrd="2" destOrd="0" presId="urn:microsoft.com/office/officeart/2005/8/layout/pyramid2"/>
    <dgm:cxn modelId="{B44D6689-BFD2-4DDC-BDED-D47E2E975370}" type="presParOf" srcId="{6095AD54-9545-4FCD-88F4-D63B78F7AE08}" destId="{B523E9F5-0331-423E-B578-8ACC95979E0A}" srcOrd="3" destOrd="0" presId="urn:microsoft.com/office/officeart/2005/8/layout/pyramid2"/>
    <dgm:cxn modelId="{5E1BBEE4-9907-45FC-AB2D-4C4C773BF511}" type="presParOf" srcId="{6095AD54-9545-4FCD-88F4-D63B78F7AE08}" destId="{EB7E8D55-4584-4ECC-9B9F-10CEAFC55496}" srcOrd="4" destOrd="0" presId="urn:microsoft.com/office/officeart/2005/8/layout/pyramid2"/>
    <dgm:cxn modelId="{C4AF6241-E70B-413A-A4E3-4CBA2C94BCE1}" type="presParOf" srcId="{6095AD54-9545-4FCD-88F4-D63B78F7AE08}" destId="{F9633AC7-94A5-4EE8-92CB-98B0982383EB}"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1BFBA19-90F9-446F-835A-438A13A2B6F9}"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s-MX"/>
        </a:p>
      </dgm:t>
    </dgm:pt>
    <dgm:pt modelId="{5C6ABE25-955C-4779-95FB-4379E7EF7416}">
      <dgm:prSet phldrT="[Texto]"/>
      <dgm:spPr/>
      <dgm:t>
        <a:bodyPr/>
        <a:lstStyle/>
        <a:p>
          <a:r>
            <a:rPr lang="es-MX" dirty="0"/>
            <a:t>Análisis</a:t>
          </a:r>
        </a:p>
      </dgm:t>
    </dgm:pt>
    <dgm:pt modelId="{FF45D6B5-5358-465E-BCF2-E14AF5FEA063}" type="parTrans" cxnId="{229EEA86-2798-4163-AF52-DC2B5705D81C}">
      <dgm:prSet/>
      <dgm:spPr/>
      <dgm:t>
        <a:bodyPr/>
        <a:lstStyle/>
        <a:p>
          <a:endParaRPr lang="es-MX"/>
        </a:p>
      </dgm:t>
    </dgm:pt>
    <dgm:pt modelId="{3F1120D1-ED3B-406C-ACEF-90A35E9BACFF}" type="sibTrans" cxnId="{229EEA86-2798-4163-AF52-DC2B5705D81C}">
      <dgm:prSet/>
      <dgm:spPr/>
      <dgm:t>
        <a:bodyPr/>
        <a:lstStyle/>
        <a:p>
          <a:endParaRPr lang="es-MX"/>
        </a:p>
      </dgm:t>
    </dgm:pt>
    <dgm:pt modelId="{D54E4526-3628-4425-8EDC-F750039A9366}">
      <dgm:prSet phldrT="[Texto]"/>
      <dgm:spPr/>
      <dgm:t>
        <a:bodyPr/>
        <a:lstStyle/>
        <a:p>
          <a:r>
            <a:rPr lang="es-MX" dirty="0"/>
            <a:t>Argumentación</a:t>
          </a:r>
        </a:p>
      </dgm:t>
    </dgm:pt>
    <dgm:pt modelId="{1A6FBF75-CCA2-4436-BE44-95F0172744FA}" type="parTrans" cxnId="{BDF8AF4F-3B79-43BE-989E-E9D7AE9DFA02}">
      <dgm:prSet/>
      <dgm:spPr/>
      <dgm:t>
        <a:bodyPr/>
        <a:lstStyle/>
        <a:p>
          <a:endParaRPr lang="es-MX"/>
        </a:p>
      </dgm:t>
    </dgm:pt>
    <dgm:pt modelId="{BA156697-63C1-453D-BFD1-A11C00E703D0}" type="sibTrans" cxnId="{BDF8AF4F-3B79-43BE-989E-E9D7AE9DFA02}">
      <dgm:prSet/>
      <dgm:spPr/>
      <dgm:t>
        <a:bodyPr/>
        <a:lstStyle/>
        <a:p>
          <a:endParaRPr lang="es-MX"/>
        </a:p>
      </dgm:t>
    </dgm:pt>
    <dgm:pt modelId="{5F2B777A-3E41-4A2D-8659-478F7CB15B4C}">
      <dgm:prSet phldrT="[Texto]"/>
      <dgm:spPr/>
      <dgm:t>
        <a:bodyPr/>
        <a:lstStyle/>
        <a:p>
          <a:r>
            <a:rPr lang="es-MX" dirty="0"/>
            <a:t>Ubicación</a:t>
          </a:r>
        </a:p>
      </dgm:t>
    </dgm:pt>
    <dgm:pt modelId="{5F33B9CC-DAC5-47EE-929A-59460E074373}" type="parTrans" cxnId="{658857F9-5E08-4CF5-81B2-D9BB088ADD6C}">
      <dgm:prSet/>
      <dgm:spPr/>
      <dgm:t>
        <a:bodyPr/>
        <a:lstStyle/>
        <a:p>
          <a:endParaRPr lang="es-MX"/>
        </a:p>
      </dgm:t>
    </dgm:pt>
    <dgm:pt modelId="{E1788E5F-C001-4C9C-B938-8BE9BA4EA6AA}" type="sibTrans" cxnId="{658857F9-5E08-4CF5-81B2-D9BB088ADD6C}">
      <dgm:prSet/>
      <dgm:spPr/>
      <dgm:t>
        <a:bodyPr/>
        <a:lstStyle/>
        <a:p>
          <a:endParaRPr lang="es-MX"/>
        </a:p>
      </dgm:t>
    </dgm:pt>
    <dgm:pt modelId="{A50A5DB2-65DF-4A76-B901-E4A93989A901}">
      <dgm:prSet phldrT="[Texto]"/>
      <dgm:spPr/>
      <dgm:t>
        <a:bodyPr/>
        <a:lstStyle/>
        <a:p>
          <a:r>
            <a:rPr lang="es-MX" dirty="0"/>
            <a:t>Habilidades de </a:t>
          </a:r>
          <a:r>
            <a:rPr lang="es-MX" dirty="0" err="1"/>
            <a:t>lecto</a:t>
          </a:r>
          <a:r>
            <a:rPr lang="es-MX" dirty="0"/>
            <a:t>-escritura</a:t>
          </a:r>
        </a:p>
      </dgm:t>
    </dgm:pt>
    <dgm:pt modelId="{1A921906-ABE7-4D3C-B399-3DA92E7EC666}" type="parTrans" cxnId="{05964281-AACD-4AA4-A895-BAB84CE3B84B}">
      <dgm:prSet/>
      <dgm:spPr/>
      <dgm:t>
        <a:bodyPr/>
        <a:lstStyle/>
        <a:p>
          <a:endParaRPr lang="es-MX"/>
        </a:p>
      </dgm:t>
    </dgm:pt>
    <dgm:pt modelId="{3D63AF02-4C0F-4D41-ABCA-BF91BB1AC9D5}" type="sibTrans" cxnId="{05964281-AACD-4AA4-A895-BAB84CE3B84B}">
      <dgm:prSet/>
      <dgm:spPr/>
      <dgm:t>
        <a:bodyPr/>
        <a:lstStyle/>
        <a:p>
          <a:endParaRPr lang="es-MX"/>
        </a:p>
      </dgm:t>
    </dgm:pt>
    <dgm:pt modelId="{D0525864-832E-4E71-97EA-14700D84A580}">
      <dgm:prSet phldrT="[Texto]"/>
      <dgm:spPr/>
      <dgm:t>
        <a:bodyPr/>
        <a:lstStyle/>
        <a:p>
          <a:r>
            <a:rPr lang="es-MX" dirty="0"/>
            <a:t>Síntesis</a:t>
          </a:r>
        </a:p>
      </dgm:t>
    </dgm:pt>
    <dgm:pt modelId="{69355120-072B-415D-8CFB-377BD8514E6B}" type="parTrans" cxnId="{2E3EB970-C6F0-4456-9CB6-7EFF3AA118C6}">
      <dgm:prSet/>
      <dgm:spPr/>
      <dgm:t>
        <a:bodyPr/>
        <a:lstStyle/>
        <a:p>
          <a:endParaRPr lang="es-MX"/>
        </a:p>
      </dgm:t>
    </dgm:pt>
    <dgm:pt modelId="{575255C6-0CAD-401B-A994-DC2BE31D0592}" type="sibTrans" cxnId="{2E3EB970-C6F0-4456-9CB6-7EFF3AA118C6}">
      <dgm:prSet/>
      <dgm:spPr/>
      <dgm:t>
        <a:bodyPr/>
        <a:lstStyle/>
        <a:p>
          <a:endParaRPr lang="es-MX"/>
        </a:p>
      </dgm:t>
    </dgm:pt>
    <dgm:pt modelId="{EC5931E4-0F88-47EE-B680-2BE3DAA883F0}" type="pres">
      <dgm:prSet presAssocID="{E1BFBA19-90F9-446F-835A-438A13A2B6F9}" presName="cycle" presStyleCnt="0">
        <dgm:presLayoutVars>
          <dgm:dir/>
          <dgm:resizeHandles val="exact"/>
        </dgm:presLayoutVars>
      </dgm:prSet>
      <dgm:spPr/>
    </dgm:pt>
    <dgm:pt modelId="{9EE4017E-F412-4C6F-A4CD-6DB751B01544}" type="pres">
      <dgm:prSet presAssocID="{5C6ABE25-955C-4779-95FB-4379E7EF7416}" presName="node" presStyleLbl="node1" presStyleIdx="0" presStyleCnt="5">
        <dgm:presLayoutVars>
          <dgm:bulletEnabled val="1"/>
        </dgm:presLayoutVars>
      </dgm:prSet>
      <dgm:spPr/>
    </dgm:pt>
    <dgm:pt modelId="{AFA3FFDA-C78A-4F5F-B602-37B2BBC337D4}" type="pres">
      <dgm:prSet presAssocID="{5C6ABE25-955C-4779-95FB-4379E7EF7416}" presName="spNode" presStyleCnt="0"/>
      <dgm:spPr/>
    </dgm:pt>
    <dgm:pt modelId="{81BC5D96-9F8A-4FC7-B5D6-4734EA58537B}" type="pres">
      <dgm:prSet presAssocID="{3F1120D1-ED3B-406C-ACEF-90A35E9BACFF}" presName="sibTrans" presStyleLbl="sibTrans1D1" presStyleIdx="0" presStyleCnt="5"/>
      <dgm:spPr/>
    </dgm:pt>
    <dgm:pt modelId="{EEE9FA9E-DA5B-4A8E-B4DF-F6F9AB9C500D}" type="pres">
      <dgm:prSet presAssocID="{D54E4526-3628-4425-8EDC-F750039A9366}" presName="node" presStyleLbl="node1" presStyleIdx="1" presStyleCnt="5">
        <dgm:presLayoutVars>
          <dgm:bulletEnabled val="1"/>
        </dgm:presLayoutVars>
      </dgm:prSet>
      <dgm:spPr/>
    </dgm:pt>
    <dgm:pt modelId="{A2E58F6C-4913-4407-BB22-3E1083D5F942}" type="pres">
      <dgm:prSet presAssocID="{D54E4526-3628-4425-8EDC-F750039A9366}" presName="spNode" presStyleCnt="0"/>
      <dgm:spPr/>
    </dgm:pt>
    <dgm:pt modelId="{ACBBE759-C6B0-4830-B32B-E704C00785FD}" type="pres">
      <dgm:prSet presAssocID="{BA156697-63C1-453D-BFD1-A11C00E703D0}" presName="sibTrans" presStyleLbl="sibTrans1D1" presStyleIdx="1" presStyleCnt="5"/>
      <dgm:spPr/>
    </dgm:pt>
    <dgm:pt modelId="{5C9FBAD4-A11F-436D-A80A-2AA7A25D9E38}" type="pres">
      <dgm:prSet presAssocID="{5F2B777A-3E41-4A2D-8659-478F7CB15B4C}" presName="node" presStyleLbl="node1" presStyleIdx="2" presStyleCnt="5">
        <dgm:presLayoutVars>
          <dgm:bulletEnabled val="1"/>
        </dgm:presLayoutVars>
      </dgm:prSet>
      <dgm:spPr/>
    </dgm:pt>
    <dgm:pt modelId="{5E824051-9AF3-45D8-A032-23F1A3F0BDC2}" type="pres">
      <dgm:prSet presAssocID="{5F2B777A-3E41-4A2D-8659-478F7CB15B4C}" presName="spNode" presStyleCnt="0"/>
      <dgm:spPr/>
    </dgm:pt>
    <dgm:pt modelId="{3C81C010-1997-4268-9BD2-450CCEDFA4EB}" type="pres">
      <dgm:prSet presAssocID="{E1788E5F-C001-4C9C-B938-8BE9BA4EA6AA}" presName="sibTrans" presStyleLbl="sibTrans1D1" presStyleIdx="2" presStyleCnt="5"/>
      <dgm:spPr/>
    </dgm:pt>
    <dgm:pt modelId="{1516FE37-F301-4584-8056-AC4C99D0791C}" type="pres">
      <dgm:prSet presAssocID="{A50A5DB2-65DF-4A76-B901-E4A93989A901}" presName="node" presStyleLbl="node1" presStyleIdx="3" presStyleCnt="5">
        <dgm:presLayoutVars>
          <dgm:bulletEnabled val="1"/>
        </dgm:presLayoutVars>
      </dgm:prSet>
      <dgm:spPr/>
    </dgm:pt>
    <dgm:pt modelId="{BD9FD49E-52CD-403E-BE8A-5D7003F1C643}" type="pres">
      <dgm:prSet presAssocID="{A50A5DB2-65DF-4A76-B901-E4A93989A901}" presName="spNode" presStyleCnt="0"/>
      <dgm:spPr/>
    </dgm:pt>
    <dgm:pt modelId="{8AF2827F-F702-49E1-A227-FE05A9993973}" type="pres">
      <dgm:prSet presAssocID="{3D63AF02-4C0F-4D41-ABCA-BF91BB1AC9D5}" presName="sibTrans" presStyleLbl="sibTrans1D1" presStyleIdx="3" presStyleCnt="5"/>
      <dgm:spPr/>
    </dgm:pt>
    <dgm:pt modelId="{7895EBE8-7709-46D3-B362-2A1F573C8572}" type="pres">
      <dgm:prSet presAssocID="{D0525864-832E-4E71-97EA-14700D84A580}" presName="node" presStyleLbl="node1" presStyleIdx="4" presStyleCnt="5">
        <dgm:presLayoutVars>
          <dgm:bulletEnabled val="1"/>
        </dgm:presLayoutVars>
      </dgm:prSet>
      <dgm:spPr/>
    </dgm:pt>
    <dgm:pt modelId="{D237CB1F-AB25-4D61-B5D2-B9ABF245AEA9}" type="pres">
      <dgm:prSet presAssocID="{D0525864-832E-4E71-97EA-14700D84A580}" presName="spNode" presStyleCnt="0"/>
      <dgm:spPr/>
    </dgm:pt>
    <dgm:pt modelId="{5AC4C8DE-D429-4329-AE2A-452DEE392F97}" type="pres">
      <dgm:prSet presAssocID="{575255C6-0CAD-401B-A994-DC2BE31D0592}" presName="sibTrans" presStyleLbl="sibTrans1D1" presStyleIdx="4" presStyleCnt="5"/>
      <dgm:spPr/>
    </dgm:pt>
  </dgm:ptLst>
  <dgm:cxnLst>
    <dgm:cxn modelId="{4C4FCA17-0AD0-400E-81CB-F2EFF0A884D6}" type="presOf" srcId="{575255C6-0CAD-401B-A994-DC2BE31D0592}" destId="{5AC4C8DE-D429-4329-AE2A-452DEE392F97}" srcOrd="0" destOrd="0" presId="urn:microsoft.com/office/officeart/2005/8/layout/cycle5"/>
    <dgm:cxn modelId="{67CDE822-54B8-41C9-AC2B-45B15CCD8F5A}" type="presOf" srcId="{BA156697-63C1-453D-BFD1-A11C00E703D0}" destId="{ACBBE759-C6B0-4830-B32B-E704C00785FD}" srcOrd="0" destOrd="0" presId="urn:microsoft.com/office/officeart/2005/8/layout/cycle5"/>
    <dgm:cxn modelId="{2BB4992E-ED2F-49F5-8529-0176B15BD44D}" type="presOf" srcId="{D54E4526-3628-4425-8EDC-F750039A9366}" destId="{EEE9FA9E-DA5B-4A8E-B4DF-F6F9AB9C500D}" srcOrd="0" destOrd="0" presId="urn:microsoft.com/office/officeart/2005/8/layout/cycle5"/>
    <dgm:cxn modelId="{9F48D032-238F-420A-BDA8-F71F3DE88575}" type="presOf" srcId="{3D63AF02-4C0F-4D41-ABCA-BF91BB1AC9D5}" destId="{8AF2827F-F702-49E1-A227-FE05A9993973}" srcOrd="0" destOrd="0" presId="urn:microsoft.com/office/officeart/2005/8/layout/cycle5"/>
    <dgm:cxn modelId="{AB6ECB64-7D14-4D51-9DD9-D567CC297742}" type="presOf" srcId="{A50A5DB2-65DF-4A76-B901-E4A93989A901}" destId="{1516FE37-F301-4584-8056-AC4C99D0791C}" srcOrd="0" destOrd="0" presId="urn:microsoft.com/office/officeart/2005/8/layout/cycle5"/>
    <dgm:cxn modelId="{3C7A246B-9F26-40B9-8C91-66572A32E722}" type="presOf" srcId="{3F1120D1-ED3B-406C-ACEF-90A35E9BACFF}" destId="{81BC5D96-9F8A-4FC7-B5D6-4734EA58537B}" srcOrd="0" destOrd="0" presId="urn:microsoft.com/office/officeart/2005/8/layout/cycle5"/>
    <dgm:cxn modelId="{BDF8AF4F-3B79-43BE-989E-E9D7AE9DFA02}" srcId="{E1BFBA19-90F9-446F-835A-438A13A2B6F9}" destId="{D54E4526-3628-4425-8EDC-F750039A9366}" srcOrd="1" destOrd="0" parTransId="{1A6FBF75-CCA2-4436-BE44-95F0172744FA}" sibTransId="{BA156697-63C1-453D-BFD1-A11C00E703D0}"/>
    <dgm:cxn modelId="{86373B70-9B2D-4D9E-AD38-81BFBCE7F9D3}" type="presOf" srcId="{E1BFBA19-90F9-446F-835A-438A13A2B6F9}" destId="{EC5931E4-0F88-47EE-B680-2BE3DAA883F0}" srcOrd="0" destOrd="0" presId="urn:microsoft.com/office/officeart/2005/8/layout/cycle5"/>
    <dgm:cxn modelId="{2E3EB970-C6F0-4456-9CB6-7EFF3AA118C6}" srcId="{E1BFBA19-90F9-446F-835A-438A13A2B6F9}" destId="{D0525864-832E-4E71-97EA-14700D84A580}" srcOrd="4" destOrd="0" parTransId="{69355120-072B-415D-8CFB-377BD8514E6B}" sibTransId="{575255C6-0CAD-401B-A994-DC2BE31D0592}"/>
    <dgm:cxn modelId="{05964281-AACD-4AA4-A895-BAB84CE3B84B}" srcId="{E1BFBA19-90F9-446F-835A-438A13A2B6F9}" destId="{A50A5DB2-65DF-4A76-B901-E4A93989A901}" srcOrd="3" destOrd="0" parTransId="{1A921906-ABE7-4D3C-B399-3DA92E7EC666}" sibTransId="{3D63AF02-4C0F-4D41-ABCA-BF91BB1AC9D5}"/>
    <dgm:cxn modelId="{229EEA86-2798-4163-AF52-DC2B5705D81C}" srcId="{E1BFBA19-90F9-446F-835A-438A13A2B6F9}" destId="{5C6ABE25-955C-4779-95FB-4379E7EF7416}" srcOrd="0" destOrd="0" parTransId="{FF45D6B5-5358-465E-BCF2-E14AF5FEA063}" sibTransId="{3F1120D1-ED3B-406C-ACEF-90A35E9BACFF}"/>
    <dgm:cxn modelId="{5140A7AC-1A0A-4CC7-9DA3-EF4381C240D7}" type="presOf" srcId="{D0525864-832E-4E71-97EA-14700D84A580}" destId="{7895EBE8-7709-46D3-B362-2A1F573C8572}" srcOrd="0" destOrd="0" presId="urn:microsoft.com/office/officeart/2005/8/layout/cycle5"/>
    <dgm:cxn modelId="{E8C63BAF-28DD-4047-8C96-5D147CA29376}" type="presOf" srcId="{5F2B777A-3E41-4A2D-8659-478F7CB15B4C}" destId="{5C9FBAD4-A11F-436D-A80A-2AA7A25D9E38}" srcOrd="0" destOrd="0" presId="urn:microsoft.com/office/officeart/2005/8/layout/cycle5"/>
    <dgm:cxn modelId="{D1CA15B8-4A83-4674-834F-F740A7010203}" type="presOf" srcId="{E1788E5F-C001-4C9C-B938-8BE9BA4EA6AA}" destId="{3C81C010-1997-4268-9BD2-450CCEDFA4EB}" srcOrd="0" destOrd="0" presId="urn:microsoft.com/office/officeart/2005/8/layout/cycle5"/>
    <dgm:cxn modelId="{639D91CF-39EC-4F26-8C2E-49ACB45CECBB}" type="presOf" srcId="{5C6ABE25-955C-4779-95FB-4379E7EF7416}" destId="{9EE4017E-F412-4C6F-A4CD-6DB751B01544}" srcOrd="0" destOrd="0" presId="urn:microsoft.com/office/officeart/2005/8/layout/cycle5"/>
    <dgm:cxn modelId="{658857F9-5E08-4CF5-81B2-D9BB088ADD6C}" srcId="{E1BFBA19-90F9-446F-835A-438A13A2B6F9}" destId="{5F2B777A-3E41-4A2D-8659-478F7CB15B4C}" srcOrd="2" destOrd="0" parTransId="{5F33B9CC-DAC5-47EE-929A-59460E074373}" sibTransId="{E1788E5F-C001-4C9C-B938-8BE9BA4EA6AA}"/>
    <dgm:cxn modelId="{8196F706-A5B9-4BAA-944A-6BF06DE2986F}" type="presParOf" srcId="{EC5931E4-0F88-47EE-B680-2BE3DAA883F0}" destId="{9EE4017E-F412-4C6F-A4CD-6DB751B01544}" srcOrd="0" destOrd="0" presId="urn:microsoft.com/office/officeart/2005/8/layout/cycle5"/>
    <dgm:cxn modelId="{5E4FCF04-F4D5-4B2B-9845-F61B9FC471C3}" type="presParOf" srcId="{EC5931E4-0F88-47EE-B680-2BE3DAA883F0}" destId="{AFA3FFDA-C78A-4F5F-B602-37B2BBC337D4}" srcOrd="1" destOrd="0" presId="urn:microsoft.com/office/officeart/2005/8/layout/cycle5"/>
    <dgm:cxn modelId="{D560C97A-939A-4B75-A43A-4EDA82D1292F}" type="presParOf" srcId="{EC5931E4-0F88-47EE-B680-2BE3DAA883F0}" destId="{81BC5D96-9F8A-4FC7-B5D6-4734EA58537B}" srcOrd="2" destOrd="0" presId="urn:microsoft.com/office/officeart/2005/8/layout/cycle5"/>
    <dgm:cxn modelId="{252F83E8-9DF5-4EC2-AAA0-B6E75E004076}" type="presParOf" srcId="{EC5931E4-0F88-47EE-B680-2BE3DAA883F0}" destId="{EEE9FA9E-DA5B-4A8E-B4DF-F6F9AB9C500D}" srcOrd="3" destOrd="0" presId="urn:microsoft.com/office/officeart/2005/8/layout/cycle5"/>
    <dgm:cxn modelId="{823AE39B-7BFE-4712-95BA-DE75FF7EA095}" type="presParOf" srcId="{EC5931E4-0F88-47EE-B680-2BE3DAA883F0}" destId="{A2E58F6C-4913-4407-BB22-3E1083D5F942}" srcOrd="4" destOrd="0" presId="urn:microsoft.com/office/officeart/2005/8/layout/cycle5"/>
    <dgm:cxn modelId="{5282BF90-DDB9-465F-B124-C547A615BB22}" type="presParOf" srcId="{EC5931E4-0F88-47EE-B680-2BE3DAA883F0}" destId="{ACBBE759-C6B0-4830-B32B-E704C00785FD}" srcOrd="5" destOrd="0" presId="urn:microsoft.com/office/officeart/2005/8/layout/cycle5"/>
    <dgm:cxn modelId="{B4393BC9-28CB-464D-B44C-5D2B89AD24BA}" type="presParOf" srcId="{EC5931E4-0F88-47EE-B680-2BE3DAA883F0}" destId="{5C9FBAD4-A11F-436D-A80A-2AA7A25D9E38}" srcOrd="6" destOrd="0" presId="urn:microsoft.com/office/officeart/2005/8/layout/cycle5"/>
    <dgm:cxn modelId="{6F4C6ACE-CF4F-48B7-8898-84CC67D96397}" type="presParOf" srcId="{EC5931E4-0F88-47EE-B680-2BE3DAA883F0}" destId="{5E824051-9AF3-45D8-A032-23F1A3F0BDC2}" srcOrd="7" destOrd="0" presId="urn:microsoft.com/office/officeart/2005/8/layout/cycle5"/>
    <dgm:cxn modelId="{002BBDA2-B70D-4DF0-89B0-753B503F3DEC}" type="presParOf" srcId="{EC5931E4-0F88-47EE-B680-2BE3DAA883F0}" destId="{3C81C010-1997-4268-9BD2-450CCEDFA4EB}" srcOrd="8" destOrd="0" presId="urn:microsoft.com/office/officeart/2005/8/layout/cycle5"/>
    <dgm:cxn modelId="{B40EC066-0002-49CA-83F4-80B2D8ACF1F4}" type="presParOf" srcId="{EC5931E4-0F88-47EE-B680-2BE3DAA883F0}" destId="{1516FE37-F301-4584-8056-AC4C99D0791C}" srcOrd="9" destOrd="0" presId="urn:microsoft.com/office/officeart/2005/8/layout/cycle5"/>
    <dgm:cxn modelId="{5329F192-9FD4-45FB-864F-59B509EA926C}" type="presParOf" srcId="{EC5931E4-0F88-47EE-B680-2BE3DAA883F0}" destId="{BD9FD49E-52CD-403E-BE8A-5D7003F1C643}" srcOrd="10" destOrd="0" presId="urn:microsoft.com/office/officeart/2005/8/layout/cycle5"/>
    <dgm:cxn modelId="{BEB60A7A-4F98-48B3-98F3-5DDE4EA5D049}" type="presParOf" srcId="{EC5931E4-0F88-47EE-B680-2BE3DAA883F0}" destId="{8AF2827F-F702-49E1-A227-FE05A9993973}" srcOrd="11" destOrd="0" presId="urn:microsoft.com/office/officeart/2005/8/layout/cycle5"/>
    <dgm:cxn modelId="{A9D5D0CF-79EC-4577-99F4-5267C9F586FE}" type="presParOf" srcId="{EC5931E4-0F88-47EE-B680-2BE3DAA883F0}" destId="{7895EBE8-7709-46D3-B362-2A1F573C8572}" srcOrd="12" destOrd="0" presId="urn:microsoft.com/office/officeart/2005/8/layout/cycle5"/>
    <dgm:cxn modelId="{9A851AC5-83DE-49C4-B08C-A5D7225E02AF}" type="presParOf" srcId="{EC5931E4-0F88-47EE-B680-2BE3DAA883F0}" destId="{D237CB1F-AB25-4D61-B5D2-B9ABF245AEA9}" srcOrd="13" destOrd="0" presId="urn:microsoft.com/office/officeart/2005/8/layout/cycle5"/>
    <dgm:cxn modelId="{F26DC4C4-1E30-45AA-8294-3013DEFA7907}" type="presParOf" srcId="{EC5931E4-0F88-47EE-B680-2BE3DAA883F0}" destId="{5AC4C8DE-D429-4329-AE2A-452DEE392F97}"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2B63524-D494-4A7B-BD97-15587799F8D5}"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MX"/>
        </a:p>
      </dgm:t>
    </dgm:pt>
    <dgm:pt modelId="{440F8A20-3D0C-4B61-A4E2-ABE3ECA7600C}">
      <dgm:prSet phldrT="[Texto]"/>
      <dgm:spPr>
        <a:solidFill>
          <a:schemeClr val="bg2">
            <a:lumMod val="50000"/>
          </a:schemeClr>
        </a:solidFill>
      </dgm:spPr>
      <dgm:t>
        <a:bodyPr/>
        <a:lstStyle/>
        <a:p>
          <a:r>
            <a:rPr lang="es-MX" dirty="0"/>
            <a:t>Estrategias de enseñanza</a:t>
          </a:r>
        </a:p>
      </dgm:t>
    </dgm:pt>
    <dgm:pt modelId="{60E03062-38CE-423D-8DD2-F36670B6C6A2}" type="parTrans" cxnId="{3CB4AEBB-8312-4DEB-BA38-D67844E27340}">
      <dgm:prSet/>
      <dgm:spPr/>
      <dgm:t>
        <a:bodyPr/>
        <a:lstStyle/>
        <a:p>
          <a:endParaRPr lang="es-MX"/>
        </a:p>
      </dgm:t>
    </dgm:pt>
    <dgm:pt modelId="{0A869368-5448-428A-94DC-38CD37B9FEDB}" type="sibTrans" cxnId="{3CB4AEBB-8312-4DEB-BA38-D67844E27340}">
      <dgm:prSet/>
      <dgm:spPr/>
      <dgm:t>
        <a:bodyPr/>
        <a:lstStyle/>
        <a:p>
          <a:endParaRPr lang="es-MX"/>
        </a:p>
      </dgm:t>
    </dgm:pt>
    <dgm:pt modelId="{93223EB2-FB8F-4CC0-A371-4D219F9E4DDF}">
      <dgm:prSet phldrT="[Texto]" custT="1"/>
      <dgm:spPr/>
      <dgm:t>
        <a:bodyPr/>
        <a:lstStyle/>
        <a:p>
          <a:r>
            <a:rPr lang="es-MX" sz="1800" dirty="0"/>
            <a:t>Moderar el trabajo por equipos en la búsqueda de información.</a:t>
          </a:r>
        </a:p>
      </dgm:t>
    </dgm:pt>
    <dgm:pt modelId="{FFDF7D88-2503-4E19-83DD-AB919907616B}" type="parTrans" cxnId="{EA4C0B47-0E5A-4805-BF03-95ECB857D252}">
      <dgm:prSet/>
      <dgm:spPr/>
      <dgm:t>
        <a:bodyPr/>
        <a:lstStyle/>
        <a:p>
          <a:endParaRPr lang="es-MX"/>
        </a:p>
      </dgm:t>
    </dgm:pt>
    <dgm:pt modelId="{CC5DB0C7-D737-4C55-9CB1-830CFB0D901D}" type="sibTrans" cxnId="{EA4C0B47-0E5A-4805-BF03-95ECB857D252}">
      <dgm:prSet/>
      <dgm:spPr/>
      <dgm:t>
        <a:bodyPr/>
        <a:lstStyle/>
        <a:p>
          <a:endParaRPr lang="es-MX"/>
        </a:p>
      </dgm:t>
    </dgm:pt>
    <dgm:pt modelId="{A06A9250-EF45-4F45-974F-7BBABB968821}">
      <dgm:prSet phldrT="[Texto]"/>
      <dgm:spPr>
        <a:solidFill>
          <a:schemeClr val="bg2">
            <a:lumMod val="50000"/>
          </a:schemeClr>
        </a:solidFill>
      </dgm:spPr>
      <dgm:t>
        <a:bodyPr/>
        <a:lstStyle/>
        <a:p>
          <a:r>
            <a:rPr lang="es-MX" dirty="0"/>
            <a:t>Estrategias de aprendizaje</a:t>
          </a:r>
        </a:p>
      </dgm:t>
    </dgm:pt>
    <dgm:pt modelId="{5864EE09-DC92-4E19-AD53-0189BE1D21F5}" type="parTrans" cxnId="{DB45C10F-3F43-42E4-A00D-F6505EAAFE66}">
      <dgm:prSet/>
      <dgm:spPr/>
      <dgm:t>
        <a:bodyPr/>
        <a:lstStyle/>
        <a:p>
          <a:endParaRPr lang="es-MX"/>
        </a:p>
      </dgm:t>
    </dgm:pt>
    <dgm:pt modelId="{90418A02-C377-420A-933F-E3F611FBE85D}" type="sibTrans" cxnId="{DB45C10F-3F43-42E4-A00D-F6505EAAFE66}">
      <dgm:prSet/>
      <dgm:spPr/>
      <dgm:t>
        <a:bodyPr/>
        <a:lstStyle/>
        <a:p>
          <a:endParaRPr lang="es-MX"/>
        </a:p>
      </dgm:t>
    </dgm:pt>
    <dgm:pt modelId="{739F5EB4-6FDB-4467-9D01-0E43DE8FFE4C}">
      <dgm:prSet phldrT="[Texto]"/>
      <dgm:spPr/>
      <dgm:t>
        <a:bodyPr/>
        <a:lstStyle/>
        <a:p>
          <a:r>
            <a:rPr lang="es-MX" dirty="0"/>
            <a:t>Buscar en fuentes confiables de información el nivel socioeconómico de las diferentes entidades de México.</a:t>
          </a:r>
        </a:p>
      </dgm:t>
    </dgm:pt>
    <dgm:pt modelId="{27259C56-CF38-4844-82E6-222B28C4B5DA}" type="parTrans" cxnId="{633934F8-43FD-4BD8-ACA7-C88264967AD1}">
      <dgm:prSet/>
      <dgm:spPr/>
      <dgm:t>
        <a:bodyPr/>
        <a:lstStyle/>
        <a:p>
          <a:endParaRPr lang="es-MX"/>
        </a:p>
      </dgm:t>
    </dgm:pt>
    <dgm:pt modelId="{437C2E7D-B9B2-4F7C-AB6A-619EF30E1B88}" type="sibTrans" cxnId="{633934F8-43FD-4BD8-ACA7-C88264967AD1}">
      <dgm:prSet/>
      <dgm:spPr/>
      <dgm:t>
        <a:bodyPr/>
        <a:lstStyle/>
        <a:p>
          <a:endParaRPr lang="es-MX"/>
        </a:p>
      </dgm:t>
    </dgm:pt>
    <dgm:pt modelId="{0CBE2649-D8FB-472B-966F-22A217B9C341}">
      <dgm:prSet phldrT="[Texto]"/>
      <dgm:spPr/>
      <dgm:t>
        <a:bodyPr/>
        <a:lstStyle/>
        <a:p>
          <a:endParaRPr lang="es-MX" dirty="0"/>
        </a:p>
      </dgm:t>
    </dgm:pt>
    <dgm:pt modelId="{DD0B2B91-648C-49D1-92D4-9138916632CA}" type="parTrans" cxnId="{59686884-C657-4F56-89A9-AF501D3165A8}">
      <dgm:prSet/>
      <dgm:spPr/>
      <dgm:t>
        <a:bodyPr/>
        <a:lstStyle/>
        <a:p>
          <a:endParaRPr lang="es-MX"/>
        </a:p>
      </dgm:t>
    </dgm:pt>
    <dgm:pt modelId="{45C737BF-4067-4424-9401-2B5252459076}" type="sibTrans" cxnId="{59686884-C657-4F56-89A9-AF501D3165A8}">
      <dgm:prSet/>
      <dgm:spPr/>
      <dgm:t>
        <a:bodyPr/>
        <a:lstStyle/>
        <a:p>
          <a:endParaRPr lang="es-MX"/>
        </a:p>
      </dgm:t>
    </dgm:pt>
    <dgm:pt modelId="{CA0506E1-89A5-46AD-BB4B-85316EFC1247}">
      <dgm:prSet phldrT="[Texto]"/>
      <dgm:spPr/>
      <dgm:t>
        <a:bodyPr/>
        <a:lstStyle/>
        <a:p>
          <a:endParaRPr lang="es-MX" dirty="0"/>
        </a:p>
      </dgm:t>
    </dgm:pt>
    <dgm:pt modelId="{94AEC0C0-3216-4D58-AA2B-D230D1285807}" type="parTrans" cxnId="{99549A2E-6432-4F0F-9D04-A32ADA22343A}">
      <dgm:prSet/>
      <dgm:spPr/>
      <dgm:t>
        <a:bodyPr/>
        <a:lstStyle/>
        <a:p>
          <a:endParaRPr lang="es-MX"/>
        </a:p>
      </dgm:t>
    </dgm:pt>
    <dgm:pt modelId="{F9DA59F7-E190-496A-BF5D-8D404E4C7970}" type="sibTrans" cxnId="{99549A2E-6432-4F0F-9D04-A32ADA22343A}">
      <dgm:prSet/>
      <dgm:spPr/>
      <dgm:t>
        <a:bodyPr/>
        <a:lstStyle/>
        <a:p>
          <a:endParaRPr lang="es-MX"/>
        </a:p>
      </dgm:t>
    </dgm:pt>
    <dgm:pt modelId="{4BBAC432-6EA0-4FF9-BBD4-5D79D560CDCC}">
      <dgm:prSet phldrT="[Texto]" custT="1"/>
      <dgm:spPr/>
      <dgm:t>
        <a:bodyPr/>
        <a:lstStyle/>
        <a:p>
          <a:endParaRPr lang="es-MX" sz="1800" dirty="0"/>
        </a:p>
      </dgm:t>
    </dgm:pt>
    <dgm:pt modelId="{CB0EFF9F-6DA2-4908-A7F0-8007CFEEDC8B}" type="parTrans" cxnId="{2D2D9BEB-CA49-42DE-AEE5-1D021E67C199}">
      <dgm:prSet/>
      <dgm:spPr/>
      <dgm:t>
        <a:bodyPr/>
        <a:lstStyle/>
        <a:p>
          <a:endParaRPr lang="es-MX"/>
        </a:p>
      </dgm:t>
    </dgm:pt>
    <dgm:pt modelId="{986EAA6C-E5F8-4B92-8F2B-6B1172C3B4FE}" type="sibTrans" cxnId="{2D2D9BEB-CA49-42DE-AEE5-1D021E67C199}">
      <dgm:prSet/>
      <dgm:spPr/>
      <dgm:t>
        <a:bodyPr/>
        <a:lstStyle/>
        <a:p>
          <a:endParaRPr lang="es-MX"/>
        </a:p>
      </dgm:t>
    </dgm:pt>
    <dgm:pt modelId="{C63764A9-9A12-4B9B-8CE6-31465BE7F448}">
      <dgm:prSet phldrT="[Texto]" custT="1"/>
      <dgm:spPr/>
      <dgm:t>
        <a:bodyPr/>
        <a:lstStyle/>
        <a:p>
          <a:r>
            <a:rPr lang="es-MX" sz="1800" dirty="0"/>
            <a:t>Exposición de terminología básica.</a:t>
          </a:r>
        </a:p>
      </dgm:t>
    </dgm:pt>
    <dgm:pt modelId="{C36FDB29-D973-43E0-9C08-859ED799C607}" type="parTrans" cxnId="{414E4454-AC50-42F3-80E2-BAB4F39F3EAC}">
      <dgm:prSet/>
      <dgm:spPr/>
      <dgm:t>
        <a:bodyPr/>
        <a:lstStyle/>
        <a:p>
          <a:endParaRPr lang="es-MX"/>
        </a:p>
      </dgm:t>
    </dgm:pt>
    <dgm:pt modelId="{7B18A4D8-A4BD-4920-93A6-4C14B1B85173}" type="sibTrans" cxnId="{414E4454-AC50-42F3-80E2-BAB4F39F3EAC}">
      <dgm:prSet/>
      <dgm:spPr/>
      <dgm:t>
        <a:bodyPr/>
        <a:lstStyle/>
        <a:p>
          <a:endParaRPr lang="es-MX"/>
        </a:p>
      </dgm:t>
    </dgm:pt>
    <dgm:pt modelId="{138ABBBE-8885-44AE-A6E8-0968A47D1EA4}">
      <dgm:prSet phldrT="[Texto]"/>
      <dgm:spPr/>
      <dgm:t>
        <a:bodyPr/>
        <a:lstStyle/>
        <a:p>
          <a:r>
            <a:rPr lang="es-MX" dirty="0"/>
            <a:t>Redacción de un informe con las conclusiones de la información analizada de manera crítica.</a:t>
          </a:r>
        </a:p>
      </dgm:t>
    </dgm:pt>
    <dgm:pt modelId="{4928C8CE-951E-45EB-8853-00B5EA784393}" type="parTrans" cxnId="{EB7283A1-CDAA-4EBD-97E3-48B92EC3F243}">
      <dgm:prSet/>
      <dgm:spPr/>
      <dgm:t>
        <a:bodyPr/>
        <a:lstStyle/>
        <a:p>
          <a:endParaRPr lang="es-MX"/>
        </a:p>
      </dgm:t>
    </dgm:pt>
    <dgm:pt modelId="{90755F25-4A21-4B52-B951-24F5292DEA38}" type="sibTrans" cxnId="{EB7283A1-CDAA-4EBD-97E3-48B92EC3F243}">
      <dgm:prSet/>
      <dgm:spPr/>
      <dgm:t>
        <a:bodyPr/>
        <a:lstStyle/>
        <a:p>
          <a:endParaRPr lang="es-MX"/>
        </a:p>
      </dgm:t>
    </dgm:pt>
    <dgm:pt modelId="{C2586119-5832-4783-9B2B-E5B311ACFE33}">
      <dgm:prSet phldrT="[Texto]"/>
      <dgm:spPr/>
      <dgm:t>
        <a:bodyPr/>
        <a:lstStyle/>
        <a:p>
          <a:endParaRPr lang="es-MX" dirty="0"/>
        </a:p>
      </dgm:t>
    </dgm:pt>
    <dgm:pt modelId="{1A120BDE-55E9-4E9B-80D5-7E95E0BCE074}" type="parTrans" cxnId="{89952D0B-1877-4323-B6D8-FB0157D210F2}">
      <dgm:prSet/>
      <dgm:spPr/>
      <dgm:t>
        <a:bodyPr/>
        <a:lstStyle/>
        <a:p>
          <a:endParaRPr lang="es-MX"/>
        </a:p>
      </dgm:t>
    </dgm:pt>
    <dgm:pt modelId="{36413C7B-9825-4509-B4E0-5225BFAB4B25}" type="sibTrans" cxnId="{89952D0B-1877-4323-B6D8-FB0157D210F2}">
      <dgm:prSet/>
      <dgm:spPr/>
      <dgm:t>
        <a:bodyPr/>
        <a:lstStyle/>
        <a:p>
          <a:endParaRPr lang="es-MX"/>
        </a:p>
      </dgm:t>
    </dgm:pt>
    <dgm:pt modelId="{60CF074F-AC66-4EAA-B42C-4D71FCEE0EAC}" type="pres">
      <dgm:prSet presAssocID="{82B63524-D494-4A7B-BD97-15587799F8D5}" presName="Name0" presStyleCnt="0">
        <dgm:presLayoutVars>
          <dgm:dir/>
          <dgm:animLvl val="lvl"/>
          <dgm:resizeHandles/>
        </dgm:presLayoutVars>
      </dgm:prSet>
      <dgm:spPr/>
    </dgm:pt>
    <dgm:pt modelId="{F454ADD9-BFDC-4496-BABB-275F5FF59EC5}" type="pres">
      <dgm:prSet presAssocID="{440F8A20-3D0C-4B61-A4E2-ABE3ECA7600C}" presName="linNode" presStyleCnt="0"/>
      <dgm:spPr/>
    </dgm:pt>
    <dgm:pt modelId="{8DB5DE17-695F-44C1-BC62-F79B9CE5AD91}" type="pres">
      <dgm:prSet presAssocID="{440F8A20-3D0C-4B61-A4E2-ABE3ECA7600C}" presName="parentShp" presStyleLbl="node1" presStyleIdx="0" presStyleCnt="2" custScaleY="50859">
        <dgm:presLayoutVars>
          <dgm:bulletEnabled val="1"/>
        </dgm:presLayoutVars>
      </dgm:prSet>
      <dgm:spPr/>
    </dgm:pt>
    <dgm:pt modelId="{FFA7D6B2-DAA0-450A-AE8A-880B6FEC2DC3}" type="pres">
      <dgm:prSet presAssocID="{440F8A20-3D0C-4B61-A4E2-ABE3ECA7600C}" presName="childShp" presStyleLbl="bgAccFollowNode1" presStyleIdx="0" presStyleCnt="2">
        <dgm:presLayoutVars>
          <dgm:bulletEnabled val="1"/>
        </dgm:presLayoutVars>
      </dgm:prSet>
      <dgm:spPr/>
    </dgm:pt>
    <dgm:pt modelId="{F0617C9B-7EC0-45E5-A482-2618043F5BA7}" type="pres">
      <dgm:prSet presAssocID="{0A869368-5448-428A-94DC-38CD37B9FEDB}" presName="spacing" presStyleCnt="0"/>
      <dgm:spPr/>
    </dgm:pt>
    <dgm:pt modelId="{9CF36ECE-4613-407C-8231-85AD43D8EB9B}" type="pres">
      <dgm:prSet presAssocID="{A06A9250-EF45-4F45-974F-7BBABB968821}" presName="linNode" presStyleCnt="0"/>
      <dgm:spPr/>
    </dgm:pt>
    <dgm:pt modelId="{DCC0B579-0AD1-46A0-91F3-6A880E31208E}" type="pres">
      <dgm:prSet presAssocID="{A06A9250-EF45-4F45-974F-7BBABB968821}" presName="parentShp" presStyleLbl="node1" presStyleIdx="1" presStyleCnt="2" custScaleY="48016">
        <dgm:presLayoutVars>
          <dgm:bulletEnabled val="1"/>
        </dgm:presLayoutVars>
      </dgm:prSet>
      <dgm:spPr/>
    </dgm:pt>
    <dgm:pt modelId="{B0759392-65C9-45D5-B20D-839F8B08DF02}" type="pres">
      <dgm:prSet presAssocID="{A06A9250-EF45-4F45-974F-7BBABB968821}" presName="childShp" presStyleLbl="bgAccFollowNode1" presStyleIdx="1" presStyleCnt="2" custScaleY="82081">
        <dgm:presLayoutVars>
          <dgm:bulletEnabled val="1"/>
        </dgm:presLayoutVars>
      </dgm:prSet>
      <dgm:spPr/>
    </dgm:pt>
  </dgm:ptLst>
  <dgm:cxnLst>
    <dgm:cxn modelId="{89952D0B-1877-4323-B6D8-FB0157D210F2}" srcId="{A06A9250-EF45-4F45-974F-7BBABB968821}" destId="{C2586119-5832-4783-9B2B-E5B311ACFE33}" srcOrd="0" destOrd="0" parTransId="{1A120BDE-55E9-4E9B-80D5-7E95E0BCE074}" sibTransId="{36413C7B-9825-4509-B4E0-5225BFAB4B25}"/>
    <dgm:cxn modelId="{DB45C10F-3F43-42E4-A00D-F6505EAAFE66}" srcId="{82B63524-D494-4A7B-BD97-15587799F8D5}" destId="{A06A9250-EF45-4F45-974F-7BBABB968821}" srcOrd="1" destOrd="0" parTransId="{5864EE09-DC92-4E19-AD53-0189BE1D21F5}" sibTransId="{90418A02-C377-420A-933F-E3F611FBE85D}"/>
    <dgm:cxn modelId="{10FDEE19-48DD-40EA-9308-523697451649}" type="presOf" srcId="{A06A9250-EF45-4F45-974F-7BBABB968821}" destId="{DCC0B579-0AD1-46A0-91F3-6A880E31208E}" srcOrd="0" destOrd="0" presId="urn:microsoft.com/office/officeart/2005/8/layout/vList6"/>
    <dgm:cxn modelId="{99549A2E-6432-4F0F-9D04-A32ADA22343A}" srcId="{A06A9250-EF45-4F45-974F-7BBABB968821}" destId="{CA0506E1-89A5-46AD-BB4B-85316EFC1247}" srcOrd="3" destOrd="0" parTransId="{94AEC0C0-3216-4D58-AA2B-D230D1285807}" sibTransId="{F9DA59F7-E190-496A-BF5D-8D404E4C7970}"/>
    <dgm:cxn modelId="{15721145-967E-4A91-9E27-6DCBB869DA6A}" type="presOf" srcId="{138ABBBE-8885-44AE-A6E8-0968A47D1EA4}" destId="{B0759392-65C9-45D5-B20D-839F8B08DF02}" srcOrd="0" destOrd="2" presId="urn:microsoft.com/office/officeart/2005/8/layout/vList6"/>
    <dgm:cxn modelId="{EA4C0B47-0E5A-4805-BF03-95ECB857D252}" srcId="{440F8A20-3D0C-4B61-A4E2-ABE3ECA7600C}" destId="{93223EB2-FB8F-4CC0-A371-4D219F9E4DDF}" srcOrd="2" destOrd="0" parTransId="{FFDF7D88-2503-4E19-83DD-AB919907616B}" sibTransId="{CC5DB0C7-D737-4C55-9CB1-830CFB0D901D}"/>
    <dgm:cxn modelId="{414E4454-AC50-42F3-80E2-BAB4F39F3EAC}" srcId="{440F8A20-3D0C-4B61-A4E2-ABE3ECA7600C}" destId="{C63764A9-9A12-4B9B-8CE6-31465BE7F448}" srcOrd="1" destOrd="0" parTransId="{C36FDB29-D973-43E0-9C08-859ED799C607}" sibTransId="{7B18A4D8-A4BD-4920-93A6-4C14B1B85173}"/>
    <dgm:cxn modelId="{E1290877-32A3-4EF4-AB30-F6682CAD0CAD}" type="presOf" srcId="{4BBAC432-6EA0-4FF9-BBD4-5D79D560CDCC}" destId="{FFA7D6B2-DAA0-450A-AE8A-880B6FEC2DC3}" srcOrd="0" destOrd="0" presId="urn:microsoft.com/office/officeart/2005/8/layout/vList6"/>
    <dgm:cxn modelId="{59686884-C657-4F56-89A9-AF501D3165A8}" srcId="{A06A9250-EF45-4F45-974F-7BBABB968821}" destId="{0CBE2649-D8FB-472B-966F-22A217B9C341}" srcOrd="4" destOrd="0" parTransId="{DD0B2B91-648C-49D1-92D4-9138916632CA}" sibTransId="{45C737BF-4067-4424-9401-2B5252459076}"/>
    <dgm:cxn modelId="{EFDA4597-3AD9-4D74-B9BF-14A4AE7D3B7D}" type="presOf" srcId="{C63764A9-9A12-4B9B-8CE6-31465BE7F448}" destId="{FFA7D6B2-DAA0-450A-AE8A-880B6FEC2DC3}" srcOrd="0" destOrd="1" presId="urn:microsoft.com/office/officeart/2005/8/layout/vList6"/>
    <dgm:cxn modelId="{EB7283A1-CDAA-4EBD-97E3-48B92EC3F243}" srcId="{A06A9250-EF45-4F45-974F-7BBABB968821}" destId="{138ABBBE-8885-44AE-A6E8-0968A47D1EA4}" srcOrd="2" destOrd="0" parTransId="{4928C8CE-951E-45EB-8853-00B5EA784393}" sibTransId="{90755F25-4A21-4B52-B951-24F5292DEA38}"/>
    <dgm:cxn modelId="{3EDED2A9-A5EF-4D0E-9AB2-8A7255D0D6AA}" type="presOf" srcId="{93223EB2-FB8F-4CC0-A371-4D219F9E4DDF}" destId="{FFA7D6B2-DAA0-450A-AE8A-880B6FEC2DC3}" srcOrd="0" destOrd="2" presId="urn:microsoft.com/office/officeart/2005/8/layout/vList6"/>
    <dgm:cxn modelId="{F9A0D7B0-6AAB-42D4-B98F-E10CB3E77C4E}" type="presOf" srcId="{0CBE2649-D8FB-472B-966F-22A217B9C341}" destId="{B0759392-65C9-45D5-B20D-839F8B08DF02}" srcOrd="0" destOrd="4" presId="urn:microsoft.com/office/officeart/2005/8/layout/vList6"/>
    <dgm:cxn modelId="{3CB4AEBB-8312-4DEB-BA38-D67844E27340}" srcId="{82B63524-D494-4A7B-BD97-15587799F8D5}" destId="{440F8A20-3D0C-4B61-A4E2-ABE3ECA7600C}" srcOrd="0" destOrd="0" parTransId="{60E03062-38CE-423D-8DD2-F36670B6C6A2}" sibTransId="{0A869368-5448-428A-94DC-38CD37B9FEDB}"/>
    <dgm:cxn modelId="{7E933ABC-7B67-4FA8-85B6-7B6E4FC58B93}" type="presOf" srcId="{C2586119-5832-4783-9B2B-E5B311ACFE33}" destId="{B0759392-65C9-45D5-B20D-839F8B08DF02}" srcOrd="0" destOrd="0" presId="urn:microsoft.com/office/officeart/2005/8/layout/vList6"/>
    <dgm:cxn modelId="{4B91B3CF-A6EB-4CE6-A151-2D7A247FCFAD}" type="presOf" srcId="{CA0506E1-89A5-46AD-BB4B-85316EFC1247}" destId="{B0759392-65C9-45D5-B20D-839F8B08DF02}" srcOrd="0" destOrd="3" presId="urn:microsoft.com/office/officeart/2005/8/layout/vList6"/>
    <dgm:cxn modelId="{06852DD4-5115-40A8-995F-95CD04931B88}" type="presOf" srcId="{739F5EB4-6FDB-4467-9D01-0E43DE8FFE4C}" destId="{B0759392-65C9-45D5-B20D-839F8B08DF02}" srcOrd="0" destOrd="1" presId="urn:microsoft.com/office/officeart/2005/8/layout/vList6"/>
    <dgm:cxn modelId="{2D2D9BEB-CA49-42DE-AEE5-1D021E67C199}" srcId="{440F8A20-3D0C-4B61-A4E2-ABE3ECA7600C}" destId="{4BBAC432-6EA0-4FF9-BBD4-5D79D560CDCC}" srcOrd="0" destOrd="0" parTransId="{CB0EFF9F-6DA2-4908-A7F0-8007CFEEDC8B}" sibTransId="{986EAA6C-E5F8-4B92-8F2B-6B1172C3B4FE}"/>
    <dgm:cxn modelId="{5975FAF3-7ADB-48D6-AFEA-7C77E45B25FF}" type="presOf" srcId="{82B63524-D494-4A7B-BD97-15587799F8D5}" destId="{60CF074F-AC66-4EAA-B42C-4D71FCEE0EAC}" srcOrd="0" destOrd="0" presId="urn:microsoft.com/office/officeart/2005/8/layout/vList6"/>
    <dgm:cxn modelId="{633934F8-43FD-4BD8-ACA7-C88264967AD1}" srcId="{A06A9250-EF45-4F45-974F-7BBABB968821}" destId="{739F5EB4-6FDB-4467-9D01-0E43DE8FFE4C}" srcOrd="1" destOrd="0" parTransId="{27259C56-CF38-4844-82E6-222B28C4B5DA}" sibTransId="{437C2E7D-B9B2-4F7C-AB6A-619EF30E1B88}"/>
    <dgm:cxn modelId="{0E1726F9-6959-4CB0-A991-FA55E6DB7D97}" type="presOf" srcId="{440F8A20-3D0C-4B61-A4E2-ABE3ECA7600C}" destId="{8DB5DE17-695F-44C1-BC62-F79B9CE5AD91}" srcOrd="0" destOrd="0" presId="urn:microsoft.com/office/officeart/2005/8/layout/vList6"/>
    <dgm:cxn modelId="{8A580BA5-3147-4E40-B164-ED9FD6005A27}" type="presParOf" srcId="{60CF074F-AC66-4EAA-B42C-4D71FCEE0EAC}" destId="{F454ADD9-BFDC-4496-BABB-275F5FF59EC5}" srcOrd="0" destOrd="0" presId="urn:microsoft.com/office/officeart/2005/8/layout/vList6"/>
    <dgm:cxn modelId="{62D34AB8-CEE9-4FCB-95B2-E443BC322E4F}" type="presParOf" srcId="{F454ADD9-BFDC-4496-BABB-275F5FF59EC5}" destId="{8DB5DE17-695F-44C1-BC62-F79B9CE5AD91}" srcOrd="0" destOrd="0" presId="urn:microsoft.com/office/officeart/2005/8/layout/vList6"/>
    <dgm:cxn modelId="{1059A76C-655F-4F3E-B7EC-8618591A7158}" type="presParOf" srcId="{F454ADD9-BFDC-4496-BABB-275F5FF59EC5}" destId="{FFA7D6B2-DAA0-450A-AE8A-880B6FEC2DC3}" srcOrd="1" destOrd="0" presId="urn:microsoft.com/office/officeart/2005/8/layout/vList6"/>
    <dgm:cxn modelId="{112882AC-C31B-4E3E-8100-2D16FFCABC16}" type="presParOf" srcId="{60CF074F-AC66-4EAA-B42C-4D71FCEE0EAC}" destId="{F0617C9B-7EC0-45E5-A482-2618043F5BA7}" srcOrd="1" destOrd="0" presId="urn:microsoft.com/office/officeart/2005/8/layout/vList6"/>
    <dgm:cxn modelId="{B74F4E13-B219-45AE-ABD0-2E28F1B94EF4}" type="presParOf" srcId="{60CF074F-AC66-4EAA-B42C-4D71FCEE0EAC}" destId="{9CF36ECE-4613-407C-8231-85AD43D8EB9B}" srcOrd="2" destOrd="0" presId="urn:microsoft.com/office/officeart/2005/8/layout/vList6"/>
    <dgm:cxn modelId="{C70DABC1-273B-4894-9785-7C211090BBAD}" type="presParOf" srcId="{9CF36ECE-4613-407C-8231-85AD43D8EB9B}" destId="{DCC0B579-0AD1-46A0-91F3-6A880E31208E}" srcOrd="0" destOrd="0" presId="urn:microsoft.com/office/officeart/2005/8/layout/vList6"/>
    <dgm:cxn modelId="{4E140833-228A-4FD4-9FF0-23C5ACACB22A}" type="presParOf" srcId="{9CF36ECE-4613-407C-8231-85AD43D8EB9B}" destId="{B0759392-65C9-45D5-B20D-839F8B08DF02}"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D83A744-E7F5-4ADE-8857-13C2BBB2ACF8}"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s-MX"/>
        </a:p>
      </dgm:t>
    </dgm:pt>
    <dgm:pt modelId="{6FD128C6-C2E9-46B7-875C-70446ECEFC3E}">
      <dgm:prSet phldrT="[Texto]"/>
      <dgm:spPr/>
      <dgm:t>
        <a:bodyPr/>
        <a:lstStyle/>
        <a:p>
          <a:r>
            <a:rPr lang="es-MX" dirty="0"/>
            <a:t>Apertura</a:t>
          </a:r>
        </a:p>
      </dgm:t>
    </dgm:pt>
    <dgm:pt modelId="{4F8E5871-7190-4A21-8F41-54D7B89350C3}" type="parTrans" cxnId="{33FB4D55-F2EE-4318-87D2-C1CB5F09E79E}">
      <dgm:prSet/>
      <dgm:spPr/>
      <dgm:t>
        <a:bodyPr/>
        <a:lstStyle/>
        <a:p>
          <a:endParaRPr lang="es-MX"/>
        </a:p>
      </dgm:t>
    </dgm:pt>
    <dgm:pt modelId="{217B84BB-E49D-4DE7-A0D6-E201A3D957F8}" type="sibTrans" cxnId="{33FB4D55-F2EE-4318-87D2-C1CB5F09E79E}">
      <dgm:prSet/>
      <dgm:spPr/>
      <dgm:t>
        <a:bodyPr/>
        <a:lstStyle/>
        <a:p>
          <a:endParaRPr lang="es-MX"/>
        </a:p>
      </dgm:t>
    </dgm:pt>
    <dgm:pt modelId="{A8CE9466-FFC2-494C-A6C8-AB2BD9FDF6C4}">
      <dgm:prSet phldrT="[Texto]"/>
      <dgm:spPr/>
      <dgm:t>
        <a:bodyPr/>
        <a:lstStyle/>
        <a:p>
          <a:r>
            <a:rPr lang="es-MX" dirty="0"/>
            <a:t>El maestro expone la terminología. Desarrollo desigual, pobreza, pobreza extrema, y exclusión social.</a:t>
          </a:r>
        </a:p>
      </dgm:t>
    </dgm:pt>
    <dgm:pt modelId="{F9CE21D3-532B-4F4B-9F90-5DBB359423E3}" type="parTrans" cxnId="{8452B39A-C39A-4A50-A331-63797B40C1E3}">
      <dgm:prSet/>
      <dgm:spPr/>
      <dgm:t>
        <a:bodyPr/>
        <a:lstStyle/>
        <a:p>
          <a:endParaRPr lang="es-MX"/>
        </a:p>
      </dgm:t>
    </dgm:pt>
    <dgm:pt modelId="{6EE60416-3886-4A77-A0DD-941BE37D6B06}" type="sibTrans" cxnId="{8452B39A-C39A-4A50-A331-63797B40C1E3}">
      <dgm:prSet/>
      <dgm:spPr/>
      <dgm:t>
        <a:bodyPr/>
        <a:lstStyle/>
        <a:p>
          <a:endParaRPr lang="es-MX"/>
        </a:p>
      </dgm:t>
    </dgm:pt>
    <dgm:pt modelId="{DEFAA71C-918E-44EB-B189-9947E0098DD7}">
      <dgm:prSet phldrT="[Texto]"/>
      <dgm:spPr/>
      <dgm:t>
        <a:bodyPr/>
        <a:lstStyle/>
        <a:p>
          <a:r>
            <a:rPr lang="es-MX" dirty="0"/>
            <a:t>Los alumnos elaboran una </a:t>
          </a:r>
          <a:r>
            <a:rPr lang="es-MX" dirty="0" err="1"/>
            <a:t>mpa</a:t>
          </a:r>
          <a:r>
            <a:rPr lang="es-MX" dirty="0"/>
            <a:t> conceptual de la terminología básica</a:t>
          </a:r>
        </a:p>
      </dgm:t>
    </dgm:pt>
    <dgm:pt modelId="{059021B1-C163-4E40-B7DF-DD8BA69302F0}" type="parTrans" cxnId="{C0CC6A25-D5FC-4A5F-9715-03F7E7F7AC65}">
      <dgm:prSet/>
      <dgm:spPr/>
      <dgm:t>
        <a:bodyPr/>
        <a:lstStyle/>
        <a:p>
          <a:endParaRPr lang="es-MX"/>
        </a:p>
      </dgm:t>
    </dgm:pt>
    <dgm:pt modelId="{40EAB40F-EC3F-475C-B9A6-09564342A02C}" type="sibTrans" cxnId="{C0CC6A25-D5FC-4A5F-9715-03F7E7F7AC65}">
      <dgm:prSet/>
      <dgm:spPr/>
      <dgm:t>
        <a:bodyPr/>
        <a:lstStyle/>
        <a:p>
          <a:endParaRPr lang="es-MX"/>
        </a:p>
      </dgm:t>
    </dgm:pt>
    <dgm:pt modelId="{D606635D-3AC3-483F-9A48-691DB3FCC6B1}">
      <dgm:prSet phldrT="[Texto]"/>
      <dgm:spPr/>
      <dgm:t>
        <a:bodyPr/>
        <a:lstStyle/>
        <a:p>
          <a:r>
            <a:rPr lang="es-MX" dirty="0"/>
            <a:t>Desarrollo</a:t>
          </a:r>
        </a:p>
      </dgm:t>
    </dgm:pt>
    <dgm:pt modelId="{8253F6C2-0084-4CA5-B17D-DBEABBD160FD}" type="parTrans" cxnId="{63C8B56A-3968-4C16-8BAC-94DD9A47BCBD}">
      <dgm:prSet/>
      <dgm:spPr/>
      <dgm:t>
        <a:bodyPr/>
        <a:lstStyle/>
        <a:p>
          <a:endParaRPr lang="es-MX"/>
        </a:p>
      </dgm:t>
    </dgm:pt>
    <dgm:pt modelId="{D1F86CD0-129C-4C36-BF0C-01C95C66281A}" type="sibTrans" cxnId="{63C8B56A-3968-4C16-8BAC-94DD9A47BCBD}">
      <dgm:prSet/>
      <dgm:spPr/>
      <dgm:t>
        <a:bodyPr/>
        <a:lstStyle/>
        <a:p>
          <a:endParaRPr lang="es-MX"/>
        </a:p>
      </dgm:t>
    </dgm:pt>
    <dgm:pt modelId="{BA7884A9-BEC2-4AF2-BE3E-C5EBA6B94480}">
      <dgm:prSet phldrT="[Texto]"/>
      <dgm:spPr/>
      <dgm:t>
        <a:bodyPr/>
        <a:lstStyle/>
        <a:p>
          <a:r>
            <a:rPr lang="es-MX" dirty="0"/>
            <a:t>Los alumnos por equipo buscan y analizan la información en la página del CONEVAL </a:t>
          </a:r>
        </a:p>
      </dgm:t>
    </dgm:pt>
    <dgm:pt modelId="{7CDB2D37-356F-40DE-BAA0-A9CA03A89E7B}" type="parTrans" cxnId="{BE778F85-FDAF-4004-A5CC-470C88461359}">
      <dgm:prSet/>
      <dgm:spPr/>
      <dgm:t>
        <a:bodyPr/>
        <a:lstStyle/>
        <a:p>
          <a:endParaRPr lang="es-MX"/>
        </a:p>
      </dgm:t>
    </dgm:pt>
    <dgm:pt modelId="{F4984D26-92B7-4521-AAF8-233332B976E0}" type="sibTrans" cxnId="{BE778F85-FDAF-4004-A5CC-470C88461359}">
      <dgm:prSet/>
      <dgm:spPr/>
      <dgm:t>
        <a:bodyPr/>
        <a:lstStyle/>
        <a:p>
          <a:endParaRPr lang="es-MX"/>
        </a:p>
      </dgm:t>
    </dgm:pt>
    <dgm:pt modelId="{20B30D8D-B3B6-4434-AB19-6E81BC054BA7}">
      <dgm:prSet phldrT="[Texto]"/>
      <dgm:spPr/>
      <dgm:t>
        <a:bodyPr/>
        <a:lstStyle/>
        <a:p>
          <a:r>
            <a:rPr lang="es-MX" dirty="0"/>
            <a:t>Con el método analógico los alumnos  eligen la información confiable.</a:t>
          </a:r>
        </a:p>
      </dgm:t>
    </dgm:pt>
    <dgm:pt modelId="{B56EF2C7-7ACB-40FA-A091-A4E0F36350AC}" type="parTrans" cxnId="{91C109BE-7150-4964-9E83-D96B292CE7FB}">
      <dgm:prSet/>
      <dgm:spPr/>
      <dgm:t>
        <a:bodyPr/>
        <a:lstStyle/>
        <a:p>
          <a:endParaRPr lang="es-MX"/>
        </a:p>
      </dgm:t>
    </dgm:pt>
    <dgm:pt modelId="{D5317B90-631A-4F38-9BD4-41959DF8FAE8}" type="sibTrans" cxnId="{91C109BE-7150-4964-9E83-D96B292CE7FB}">
      <dgm:prSet/>
      <dgm:spPr/>
      <dgm:t>
        <a:bodyPr/>
        <a:lstStyle/>
        <a:p>
          <a:endParaRPr lang="es-MX"/>
        </a:p>
      </dgm:t>
    </dgm:pt>
    <dgm:pt modelId="{67AA0B09-5143-4B12-9C4F-2F7110272E25}">
      <dgm:prSet phldrT="[Texto]"/>
      <dgm:spPr/>
      <dgm:t>
        <a:bodyPr/>
        <a:lstStyle/>
        <a:p>
          <a:r>
            <a:rPr lang="es-MX" dirty="0"/>
            <a:t>Cierre</a:t>
          </a:r>
        </a:p>
      </dgm:t>
    </dgm:pt>
    <dgm:pt modelId="{CF1431BD-BB8D-400D-97B8-90C6F7C96A53}" type="parTrans" cxnId="{9291C87A-83F6-496F-9C4C-64FDE6914470}">
      <dgm:prSet/>
      <dgm:spPr/>
      <dgm:t>
        <a:bodyPr/>
        <a:lstStyle/>
        <a:p>
          <a:endParaRPr lang="es-MX"/>
        </a:p>
      </dgm:t>
    </dgm:pt>
    <dgm:pt modelId="{B0FFACB7-2847-4662-BCB8-70F07BFCA36B}" type="sibTrans" cxnId="{9291C87A-83F6-496F-9C4C-64FDE6914470}">
      <dgm:prSet/>
      <dgm:spPr/>
      <dgm:t>
        <a:bodyPr/>
        <a:lstStyle/>
        <a:p>
          <a:endParaRPr lang="es-MX"/>
        </a:p>
      </dgm:t>
    </dgm:pt>
    <dgm:pt modelId="{5178D081-1CB7-4EA6-9381-8F81052D336A}">
      <dgm:prSet phldrT="[Texto]"/>
      <dgm:spPr/>
      <dgm:t>
        <a:bodyPr/>
        <a:lstStyle/>
        <a:p>
          <a:r>
            <a:rPr lang="es-MX" dirty="0"/>
            <a:t>Extra clase por medio de</a:t>
          </a:r>
        </a:p>
        <a:p>
          <a:r>
            <a:rPr lang="es-MX" dirty="0"/>
            <a:t> </a:t>
          </a:r>
          <a:r>
            <a:rPr lang="es-MX" dirty="0" err="1"/>
            <a:t>google</a:t>
          </a:r>
          <a:r>
            <a:rPr lang="es-MX" dirty="0"/>
            <a:t> drive elaboran el reporte de su análisis dando conclusiones críticas de la información utilizada. Para posteriormente integrarla al trabajo final.</a:t>
          </a:r>
        </a:p>
      </dgm:t>
    </dgm:pt>
    <dgm:pt modelId="{7AE86268-BB27-4F52-8704-63EBC3575B27}" type="parTrans" cxnId="{26D505F1-9E27-473A-A299-F89D6C6D7085}">
      <dgm:prSet/>
      <dgm:spPr/>
      <dgm:t>
        <a:bodyPr/>
        <a:lstStyle/>
        <a:p>
          <a:endParaRPr lang="es-MX"/>
        </a:p>
      </dgm:t>
    </dgm:pt>
    <dgm:pt modelId="{21E5857E-21A5-4CF4-A470-DF3B8BE8640C}" type="sibTrans" cxnId="{26D505F1-9E27-473A-A299-F89D6C6D7085}">
      <dgm:prSet/>
      <dgm:spPr/>
      <dgm:t>
        <a:bodyPr/>
        <a:lstStyle/>
        <a:p>
          <a:endParaRPr lang="es-MX"/>
        </a:p>
      </dgm:t>
    </dgm:pt>
    <dgm:pt modelId="{AF0DCB02-A71F-4553-ACEB-46AF41416436}" type="pres">
      <dgm:prSet presAssocID="{3D83A744-E7F5-4ADE-8857-13C2BBB2ACF8}" presName="theList" presStyleCnt="0">
        <dgm:presLayoutVars>
          <dgm:dir/>
          <dgm:animLvl val="lvl"/>
          <dgm:resizeHandles val="exact"/>
        </dgm:presLayoutVars>
      </dgm:prSet>
      <dgm:spPr/>
    </dgm:pt>
    <dgm:pt modelId="{6F301AA8-6F52-4359-9E4D-627979E8E010}" type="pres">
      <dgm:prSet presAssocID="{6FD128C6-C2E9-46B7-875C-70446ECEFC3E}" presName="compNode" presStyleCnt="0"/>
      <dgm:spPr/>
    </dgm:pt>
    <dgm:pt modelId="{68DF544A-DC1C-44B1-A996-B60F43DC87AB}" type="pres">
      <dgm:prSet presAssocID="{6FD128C6-C2E9-46B7-875C-70446ECEFC3E}" presName="aNode" presStyleLbl="bgShp" presStyleIdx="0" presStyleCnt="3"/>
      <dgm:spPr/>
    </dgm:pt>
    <dgm:pt modelId="{FA44E15D-5DA3-4BF6-9390-097010C59D94}" type="pres">
      <dgm:prSet presAssocID="{6FD128C6-C2E9-46B7-875C-70446ECEFC3E}" presName="textNode" presStyleLbl="bgShp" presStyleIdx="0" presStyleCnt="3"/>
      <dgm:spPr/>
    </dgm:pt>
    <dgm:pt modelId="{C3D00A8F-9173-4A8B-A04D-86C8F9E92E79}" type="pres">
      <dgm:prSet presAssocID="{6FD128C6-C2E9-46B7-875C-70446ECEFC3E}" presName="compChildNode" presStyleCnt="0"/>
      <dgm:spPr/>
    </dgm:pt>
    <dgm:pt modelId="{320551A0-D5F2-4427-95C6-FDAA84F90D83}" type="pres">
      <dgm:prSet presAssocID="{6FD128C6-C2E9-46B7-875C-70446ECEFC3E}" presName="theInnerList" presStyleCnt="0"/>
      <dgm:spPr/>
    </dgm:pt>
    <dgm:pt modelId="{EE4E0065-6417-4EEA-A0E6-EC6AC73059F7}" type="pres">
      <dgm:prSet presAssocID="{A8CE9466-FFC2-494C-A6C8-AB2BD9FDF6C4}" presName="childNode" presStyleLbl="node1" presStyleIdx="0" presStyleCnt="5">
        <dgm:presLayoutVars>
          <dgm:bulletEnabled val="1"/>
        </dgm:presLayoutVars>
      </dgm:prSet>
      <dgm:spPr/>
    </dgm:pt>
    <dgm:pt modelId="{13263448-8CCD-4F74-88F3-0E045153CC0B}" type="pres">
      <dgm:prSet presAssocID="{A8CE9466-FFC2-494C-A6C8-AB2BD9FDF6C4}" presName="aSpace2" presStyleCnt="0"/>
      <dgm:spPr/>
    </dgm:pt>
    <dgm:pt modelId="{7A252BE3-63B0-4119-914F-DC507373BA61}" type="pres">
      <dgm:prSet presAssocID="{DEFAA71C-918E-44EB-B189-9947E0098DD7}" presName="childNode" presStyleLbl="node1" presStyleIdx="1" presStyleCnt="5">
        <dgm:presLayoutVars>
          <dgm:bulletEnabled val="1"/>
        </dgm:presLayoutVars>
      </dgm:prSet>
      <dgm:spPr/>
    </dgm:pt>
    <dgm:pt modelId="{1F79462D-E4FA-4E12-8CA6-C2D75D44D702}" type="pres">
      <dgm:prSet presAssocID="{6FD128C6-C2E9-46B7-875C-70446ECEFC3E}" presName="aSpace" presStyleCnt="0"/>
      <dgm:spPr/>
    </dgm:pt>
    <dgm:pt modelId="{046C6EC2-E000-41E7-BEAF-7D8E485B4AFB}" type="pres">
      <dgm:prSet presAssocID="{D606635D-3AC3-483F-9A48-691DB3FCC6B1}" presName="compNode" presStyleCnt="0"/>
      <dgm:spPr/>
    </dgm:pt>
    <dgm:pt modelId="{833FB68A-55EF-469C-981B-4676C6912A14}" type="pres">
      <dgm:prSet presAssocID="{D606635D-3AC3-483F-9A48-691DB3FCC6B1}" presName="aNode" presStyleLbl="bgShp" presStyleIdx="1" presStyleCnt="3"/>
      <dgm:spPr/>
    </dgm:pt>
    <dgm:pt modelId="{0A2CF01E-5E68-4814-910C-005EB78D1289}" type="pres">
      <dgm:prSet presAssocID="{D606635D-3AC3-483F-9A48-691DB3FCC6B1}" presName="textNode" presStyleLbl="bgShp" presStyleIdx="1" presStyleCnt="3"/>
      <dgm:spPr/>
    </dgm:pt>
    <dgm:pt modelId="{42ACB142-ACA7-4090-8E7C-1F8EF603C4A8}" type="pres">
      <dgm:prSet presAssocID="{D606635D-3AC3-483F-9A48-691DB3FCC6B1}" presName="compChildNode" presStyleCnt="0"/>
      <dgm:spPr/>
    </dgm:pt>
    <dgm:pt modelId="{4ECC68BA-63A6-468F-B110-0450F4DCA424}" type="pres">
      <dgm:prSet presAssocID="{D606635D-3AC3-483F-9A48-691DB3FCC6B1}" presName="theInnerList" presStyleCnt="0"/>
      <dgm:spPr/>
    </dgm:pt>
    <dgm:pt modelId="{D60B3ED4-DC3C-4033-A3F8-42C30AF4FAF1}" type="pres">
      <dgm:prSet presAssocID="{BA7884A9-BEC2-4AF2-BE3E-C5EBA6B94480}" presName="childNode" presStyleLbl="node1" presStyleIdx="2" presStyleCnt="5">
        <dgm:presLayoutVars>
          <dgm:bulletEnabled val="1"/>
        </dgm:presLayoutVars>
      </dgm:prSet>
      <dgm:spPr/>
    </dgm:pt>
    <dgm:pt modelId="{CB1A9424-FA0C-4F4B-9523-8C04FB0A791E}" type="pres">
      <dgm:prSet presAssocID="{BA7884A9-BEC2-4AF2-BE3E-C5EBA6B94480}" presName="aSpace2" presStyleCnt="0"/>
      <dgm:spPr/>
    </dgm:pt>
    <dgm:pt modelId="{4062C1D6-61FB-49E7-BABF-485BE27A76B3}" type="pres">
      <dgm:prSet presAssocID="{20B30D8D-B3B6-4434-AB19-6E81BC054BA7}" presName="childNode" presStyleLbl="node1" presStyleIdx="3" presStyleCnt="5">
        <dgm:presLayoutVars>
          <dgm:bulletEnabled val="1"/>
        </dgm:presLayoutVars>
      </dgm:prSet>
      <dgm:spPr/>
    </dgm:pt>
    <dgm:pt modelId="{F11C9AEB-486D-4B34-9E27-6998F2CA667A}" type="pres">
      <dgm:prSet presAssocID="{D606635D-3AC3-483F-9A48-691DB3FCC6B1}" presName="aSpace" presStyleCnt="0"/>
      <dgm:spPr/>
    </dgm:pt>
    <dgm:pt modelId="{D6E84AE7-5183-47B7-B6C1-2DD5F39B4719}" type="pres">
      <dgm:prSet presAssocID="{67AA0B09-5143-4B12-9C4F-2F7110272E25}" presName="compNode" presStyleCnt="0"/>
      <dgm:spPr/>
    </dgm:pt>
    <dgm:pt modelId="{3D9EAFC3-0D99-4298-8536-7C3E64D89EC2}" type="pres">
      <dgm:prSet presAssocID="{67AA0B09-5143-4B12-9C4F-2F7110272E25}" presName="aNode" presStyleLbl="bgShp" presStyleIdx="2" presStyleCnt="3"/>
      <dgm:spPr/>
    </dgm:pt>
    <dgm:pt modelId="{056927D0-E0E8-4513-B7F1-326E45B55582}" type="pres">
      <dgm:prSet presAssocID="{67AA0B09-5143-4B12-9C4F-2F7110272E25}" presName="textNode" presStyleLbl="bgShp" presStyleIdx="2" presStyleCnt="3"/>
      <dgm:spPr/>
    </dgm:pt>
    <dgm:pt modelId="{7B695A03-4B8F-4280-A352-0ECC81FF4F29}" type="pres">
      <dgm:prSet presAssocID="{67AA0B09-5143-4B12-9C4F-2F7110272E25}" presName="compChildNode" presStyleCnt="0"/>
      <dgm:spPr/>
    </dgm:pt>
    <dgm:pt modelId="{CD5ACA55-4C1C-412C-B92D-70C43EBFD79B}" type="pres">
      <dgm:prSet presAssocID="{67AA0B09-5143-4B12-9C4F-2F7110272E25}" presName="theInnerList" presStyleCnt="0"/>
      <dgm:spPr/>
    </dgm:pt>
    <dgm:pt modelId="{2EC1EFE9-F21B-438E-89D4-95F6795A0118}" type="pres">
      <dgm:prSet presAssocID="{5178D081-1CB7-4EA6-9381-8F81052D336A}" presName="childNode" presStyleLbl="node1" presStyleIdx="4" presStyleCnt="5">
        <dgm:presLayoutVars>
          <dgm:bulletEnabled val="1"/>
        </dgm:presLayoutVars>
      </dgm:prSet>
      <dgm:spPr/>
    </dgm:pt>
  </dgm:ptLst>
  <dgm:cxnLst>
    <dgm:cxn modelId="{FF56B501-C6FB-4B17-85F4-1E97FD618748}" type="presOf" srcId="{D606635D-3AC3-483F-9A48-691DB3FCC6B1}" destId="{0A2CF01E-5E68-4814-910C-005EB78D1289}" srcOrd="1" destOrd="0" presId="urn:microsoft.com/office/officeart/2005/8/layout/lProcess2"/>
    <dgm:cxn modelId="{565CE707-C4CD-4BCE-B9B8-795C284AEF9E}" type="presOf" srcId="{3D83A744-E7F5-4ADE-8857-13C2BBB2ACF8}" destId="{AF0DCB02-A71F-4553-ACEB-46AF41416436}" srcOrd="0" destOrd="0" presId="urn:microsoft.com/office/officeart/2005/8/layout/lProcess2"/>
    <dgm:cxn modelId="{C0CC6A25-D5FC-4A5F-9715-03F7E7F7AC65}" srcId="{6FD128C6-C2E9-46B7-875C-70446ECEFC3E}" destId="{DEFAA71C-918E-44EB-B189-9947E0098DD7}" srcOrd="1" destOrd="0" parTransId="{059021B1-C163-4E40-B7DF-DD8BA69302F0}" sibTransId="{40EAB40F-EC3F-475C-B9A6-09564342A02C}"/>
    <dgm:cxn modelId="{0F96C32B-EDC3-4123-9A4A-0E13A97636B6}" type="presOf" srcId="{5178D081-1CB7-4EA6-9381-8F81052D336A}" destId="{2EC1EFE9-F21B-438E-89D4-95F6795A0118}" srcOrd="0" destOrd="0" presId="urn:microsoft.com/office/officeart/2005/8/layout/lProcess2"/>
    <dgm:cxn modelId="{DB31FE2C-A61F-4241-9158-A024798B8727}" type="presOf" srcId="{67AA0B09-5143-4B12-9C4F-2F7110272E25}" destId="{056927D0-E0E8-4513-B7F1-326E45B55582}" srcOrd="1" destOrd="0" presId="urn:microsoft.com/office/officeart/2005/8/layout/lProcess2"/>
    <dgm:cxn modelId="{ED5A055F-1010-487F-AB3E-714800D378D4}" type="presOf" srcId="{D606635D-3AC3-483F-9A48-691DB3FCC6B1}" destId="{833FB68A-55EF-469C-981B-4676C6912A14}" srcOrd="0" destOrd="0" presId="urn:microsoft.com/office/officeart/2005/8/layout/lProcess2"/>
    <dgm:cxn modelId="{63C8B56A-3968-4C16-8BAC-94DD9A47BCBD}" srcId="{3D83A744-E7F5-4ADE-8857-13C2BBB2ACF8}" destId="{D606635D-3AC3-483F-9A48-691DB3FCC6B1}" srcOrd="1" destOrd="0" parTransId="{8253F6C2-0084-4CA5-B17D-DBEABBD160FD}" sibTransId="{D1F86CD0-129C-4C36-BF0C-01C95C66281A}"/>
    <dgm:cxn modelId="{FC54684D-96D1-4E3A-89E2-475C36997067}" type="presOf" srcId="{A8CE9466-FFC2-494C-A6C8-AB2BD9FDF6C4}" destId="{EE4E0065-6417-4EEA-A0E6-EC6AC73059F7}" srcOrd="0" destOrd="0" presId="urn:microsoft.com/office/officeart/2005/8/layout/lProcess2"/>
    <dgm:cxn modelId="{33FB4D55-F2EE-4318-87D2-C1CB5F09E79E}" srcId="{3D83A744-E7F5-4ADE-8857-13C2BBB2ACF8}" destId="{6FD128C6-C2E9-46B7-875C-70446ECEFC3E}" srcOrd="0" destOrd="0" parTransId="{4F8E5871-7190-4A21-8F41-54D7B89350C3}" sibTransId="{217B84BB-E49D-4DE7-A0D6-E201A3D957F8}"/>
    <dgm:cxn modelId="{9291C87A-83F6-496F-9C4C-64FDE6914470}" srcId="{3D83A744-E7F5-4ADE-8857-13C2BBB2ACF8}" destId="{67AA0B09-5143-4B12-9C4F-2F7110272E25}" srcOrd="2" destOrd="0" parTransId="{CF1431BD-BB8D-400D-97B8-90C6F7C96A53}" sibTransId="{B0FFACB7-2847-4662-BCB8-70F07BFCA36B}"/>
    <dgm:cxn modelId="{83196A81-0350-4545-843B-ADE9AA6156AE}" type="presOf" srcId="{67AA0B09-5143-4B12-9C4F-2F7110272E25}" destId="{3D9EAFC3-0D99-4298-8536-7C3E64D89EC2}" srcOrd="0" destOrd="0" presId="urn:microsoft.com/office/officeart/2005/8/layout/lProcess2"/>
    <dgm:cxn modelId="{BE778F85-FDAF-4004-A5CC-470C88461359}" srcId="{D606635D-3AC3-483F-9A48-691DB3FCC6B1}" destId="{BA7884A9-BEC2-4AF2-BE3E-C5EBA6B94480}" srcOrd="0" destOrd="0" parTransId="{7CDB2D37-356F-40DE-BAA0-A9CA03A89E7B}" sibTransId="{F4984D26-92B7-4521-AAF8-233332B976E0}"/>
    <dgm:cxn modelId="{632A1193-C7CC-4A30-8EFF-FAA7BEEA64C0}" type="presOf" srcId="{DEFAA71C-918E-44EB-B189-9947E0098DD7}" destId="{7A252BE3-63B0-4119-914F-DC507373BA61}" srcOrd="0" destOrd="0" presId="urn:microsoft.com/office/officeart/2005/8/layout/lProcess2"/>
    <dgm:cxn modelId="{8452B39A-C39A-4A50-A331-63797B40C1E3}" srcId="{6FD128C6-C2E9-46B7-875C-70446ECEFC3E}" destId="{A8CE9466-FFC2-494C-A6C8-AB2BD9FDF6C4}" srcOrd="0" destOrd="0" parTransId="{F9CE21D3-532B-4F4B-9F90-5DBB359423E3}" sibTransId="{6EE60416-3886-4A77-A0DD-941BE37D6B06}"/>
    <dgm:cxn modelId="{9E0D2CAA-E893-4972-918F-A127EAB14281}" type="presOf" srcId="{BA7884A9-BEC2-4AF2-BE3E-C5EBA6B94480}" destId="{D60B3ED4-DC3C-4033-A3F8-42C30AF4FAF1}" srcOrd="0" destOrd="0" presId="urn:microsoft.com/office/officeart/2005/8/layout/lProcess2"/>
    <dgm:cxn modelId="{91C109BE-7150-4964-9E83-D96B292CE7FB}" srcId="{D606635D-3AC3-483F-9A48-691DB3FCC6B1}" destId="{20B30D8D-B3B6-4434-AB19-6E81BC054BA7}" srcOrd="1" destOrd="0" parTransId="{B56EF2C7-7ACB-40FA-A091-A4E0F36350AC}" sibTransId="{D5317B90-631A-4F38-9BD4-41959DF8FAE8}"/>
    <dgm:cxn modelId="{B5632EC7-8956-42E7-A3CA-BC561136AC9E}" type="presOf" srcId="{20B30D8D-B3B6-4434-AB19-6E81BC054BA7}" destId="{4062C1D6-61FB-49E7-BABF-485BE27A76B3}" srcOrd="0" destOrd="0" presId="urn:microsoft.com/office/officeart/2005/8/layout/lProcess2"/>
    <dgm:cxn modelId="{D581FCE6-B372-4B93-AC74-6DFC09A287AF}" type="presOf" srcId="{6FD128C6-C2E9-46B7-875C-70446ECEFC3E}" destId="{FA44E15D-5DA3-4BF6-9390-097010C59D94}" srcOrd="1" destOrd="0" presId="urn:microsoft.com/office/officeart/2005/8/layout/lProcess2"/>
    <dgm:cxn modelId="{26D505F1-9E27-473A-A299-F89D6C6D7085}" srcId="{67AA0B09-5143-4B12-9C4F-2F7110272E25}" destId="{5178D081-1CB7-4EA6-9381-8F81052D336A}" srcOrd="0" destOrd="0" parTransId="{7AE86268-BB27-4F52-8704-63EBC3575B27}" sibTransId="{21E5857E-21A5-4CF4-A470-DF3B8BE8640C}"/>
    <dgm:cxn modelId="{9DB447F1-FB75-42A4-93CE-74E6C8958879}" type="presOf" srcId="{6FD128C6-C2E9-46B7-875C-70446ECEFC3E}" destId="{68DF544A-DC1C-44B1-A996-B60F43DC87AB}" srcOrd="0" destOrd="0" presId="urn:microsoft.com/office/officeart/2005/8/layout/lProcess2"/>
    <dgm:cxn modelId="{F94533D6-333E-43D3-BFCB-83D01678069A}" type="presParOf" srcId="{AF0DCB02-A71F-4553-ACEB-46AF41416436}" destId="{6F301AA8-6F52-4359-9E4D-627979E8E010}" srcOrd="0" destOrd="0" presId="urn:microsoft.com/office/officeart/2005/8/layout/lProcess2"/>
    <dgm:cxn modelId="{62B16C8E-E66E-4C9A-8965-FFEC54ED41E7}" type="presParOf" srcId="{6F301AA8-6F52-4359-9E4D-627979E8E010}" destId="{68DF544A-DC1C-44B1-A996-B60F43DC87AB}" srcOrd="0" destOrd="0" presId="urn:microsoft.com/office/officeart/2005/8/layout/lProcess2"/>
    <dgm:cxn modelId="{754F0A98-BFAE-4010-A10B-C593F50D6EEE}" type="presParOf" srcId="{6F301AA8-6F52-4359-9E4D-627979E8E010}" destId="{FA44E15D-5DA3-4BF6-9390-097010C59D94}" srcOrd="1" destOrd="0" presId="urn:microsoft.com/office/officeart/2005/8/layout/lProcess2"/>
    <dgm:cxn modelId="{C75BF2CE-E77B-4CDC-ABC6-ABE8F9442555}" type="presParOf" srcId="{6F301AA8-6F52-4359-9E4D-627979E8E010}" destId="{C3D00A8F-9173-4A8B-A04D-86C8F9E92E79}" srcOrd="2" destOrd="0" presId="urn:microsoft.com/office/officeart/2005/8/layout/lProcess2"/>
    <dgm:cxn modelId="{99047810-BC22-442A-9836-4A6B1AA3AA90}" type="presParOf" srcId="{C3D00A8F-9173-4A8B-A04D-86C8F9E92E79}" destId="{320551A0-D5F2-4427-95C6-FDAA84F90D83}" srcOrd="0" destOrd="0" presId="urn:microsoft.com/office/officeart/2005/8/layout/lProcess2"/>
    <dgm:cxn modelId="{1A0B8538-7287-4450-9F3C-5CE1BC961CE3}" type="presParOf" srcId="{320551A0-D5F2-4427-95C6-FDAA84F90D83}" destId="{EE4E0065-6417-4EEA-A0E6-EC6AC73059F7}" srcOrd="0" destOrd="0" presId="urn:microsoft.com/office/officeart/2005/8/layout/lProcess2"/>
    <dgm:cxn modelId="{6850CB3F-B405-4633-9011-250C8483D2D3}" type="presParOf" srcId="{320551A0-D5F2-4427-95C6-FDAA84F90D83}" destId="{13263448-8CCD-4F74-88F3-0E045153CC0B}" srcOrd="1" destOrd="0" presId="urn:microsoft.com/office/officeart/2005/8/layout/lProcess2"/>
    <dgm:cxn modelId="{1F8AC7C3-F912-4FAF-AF00-31DF1F5793CE}" type="presParOf" srcId="{320551A0-D5F2-4427-95C6-FDAA84F90D83}" destId="{7A252BE3-63B0-4119-914F-DC507373BA61}" srcOrd="2" destOrd="0" presId="urn:microsoft.com/office/officeart/2005/8/layout/lProcess2"/>
    <dgm:cxn modelId="{2A90EAF4-9A46-466C-B195-7B01DCC745A2}" type="presParOf" srcId="{AF0DCB02-A71F-4553-ACEB-46AF41416436}" destId="{1F79462D-E4FA-4E12-8CA6-C2D75D44D702}" srcOrd="1" destOrd="0" presId="urn:microsoft.com/office/officeart/2005/8/layout/lProcess2"/>
    <dgm:cxn modelId="{F72A3E9B-BDA4-47EE-AF0A-88AB37D1E38F}" type="presParOf" srcId="{AF0DCB02-A71F-4553-ACEB-46AF41416436}" destId="{046C6EC2-E000-41E7-BEAF-7D8E485B4AFB}" srcOrd="2" destOrd="0" presId="urn:microsoft.com/office/officeart/2005/8/layout/lProcess2"/>
    <dgm:cxn modelId="{320F31EC-FAB9-4CE7-BEF3-C0E721AC6938}" type="presParOf" srcId="{046C6EC2-E000-41E7-BEAF-7D8E485B4AFB}" destId="{833FB68A-55EF-469C-981B-4676C6912A14}" srcOrd="0" destOrd="0" presId="urn:microsoft.com/office/officeart/2005/8/layout/lProcess2"/>
    <dgm:cxn modelId="{937063C7-6332-4FD1-9942-FADAFB9F6EC1}" type="presParOf" srcId="{046C6EC2-E000-41E7-BEAF-7D8E485B4AFB}" destId="{0A2CF01E-5E68-4814-910C-005EB78D1289}" srcOrd="1" destOrd="0" presId="urn:microsoft.com/office/officeart/2005/8/layout/lProcess2"/>
    <dgm:cxn modelId="{DBFA9D47-159C-4D6A-B86F-8FB4D88550F4}" type="presParOf" srcId="{046C6EC2-E000-41E7-BEAF-7D8E485B4AFB}" destId="{42ACB142-ACA7-4090-8E7C-1F8EF603C4A8}" srcOrd="2" destOrd="0" presId="urn:microsoft.com/office/officeart/2005/8/layout/lProcess2"/>
    <dgm:cxn modelId="{AC0834E4-288B-47DF-877B-66411885E98C}" type="presParOf" srcId="{42ACB142-ACA7-4090-8E7C-1F8EF603C4A8}" destId="{4ECC68BA-63A6-468F-B110-0450F4DCA424}" srcOrd="0" destOrd="0" presId="urn:microsoft.com/office/officeart/2005/8/layout/lProcess2"/>
    <dgm:cxn modelId="{25395107-9EE4-4B96-AB8D-D3650E05C223}" type="presParOf" srcId="{4ECC68BA-63A6-468F-B110-0450F4DCA424}" destId="{D60B3ED4-DC3C-4033-A3F8-42C30AF4FAF1}" srcOrd="0" destOrd="0" presId="urn:microsoft.com/office/officeart/2005/8/layout/lProcess2"/>
    <dgm:cxn modelId="{10E877C9-7078-46DA-895F-D3BF6E3D0C4C}" type="presParOf" srcId="{4ECC68BA-63A6-468F-B110-0450F4DCA424}" destId="{CB1A9424-FA0C-4F4B-9523-8C04FB0A791E}" srcOrd="1" destOrd="0" presId="urn:microsoft.com/office/officeart/2005/8/layout/lProcess2"/>
    <dgm:cxn modelId="{C5D67023-FD40-41CB-BF54-B2CC671A2DCE}" type="presParOf" srcId="{4ECC68BA-63A6-468F-B110-0450F4DCA424}" destId="{4062C1D6-61FB-49E7-BABF-485BE27A76B3}" srcOrd="2" destOrd="0" presId="urn:microsoft.com/office/officeart/2005/8/layout/lProcess2"/>
    <dgm:cxn modelId="{FC33BA2D-981B-43AB-978B-64383FAE2B80}" type="presParOf" srcId="{AF0DCB02-A71F-4553-ACEB-46AF41416436}" destId="{F11C9AEB-486D-4B34-9E27-6998F2CA667A}" srcOrd="3" destOrd="0" presId="urn:microsoft.com/office/officeart/2005/8/layout/lProcess2"/>
    <dgm:cxn modelId="{F02C7EA0-31AC-46E2-B15C-DF78D5C6631B}" type="presParOf" srcId="{AF0DCB02-A71F-4553-ACEB-46AF41416436}" destId="{D6E84AE7-5183-47B7-B6C1-2DD5F39B4719}" srcOrd="4" destOrd="0" presId="urn:microsoft.com/office/officeart/2005/8/layout/lProcess2"/>
    <dgm:cxn modelId="{1D8F3422-5C3A-4CDB-9DAE-05C09F7B0E16}" type="presParOf" srcId="{D6E84AE7-5183-47B7-B6C1-2DD5F39B4719}" destId="{3D9EAFC3-0D99-4298-8536-7C3E64D89EC2}" srcOrd="0" destOrd="0" presId="urn:microsoft.com/office/officeart/2005/8/layout/lProcess2"/>
    <dgm:cxn modelId="{0A39591A-DEBD-4D05-A6BE-AE31ECC7D47F}" type="presParOf" srcId="{D6E84AE7-5183-47B7-B6C1-2DD5F39B4719}" destId="{056927D0-E0E8-4513-B7F1-326E45B55582}" srcOrd="1" destOrd="0" presId="urn:microsoft.com/office/officeart/2005/8/layout/lProcess2"/>
    <dgm:cxn modelId="{EEB9332F-3F36-47A5-9E3D-913A37D2FCF8}" type="presParOf" srcId="{D6E84AE7-5183-47B7-B6C1-2DD5F39B4719}" destId="{7B695A03-4B8F-4280-A352-0ECC81FF4F29}" srcOrd="2" destOrd="0" presId="urn:microsoft.com/office/officeart/2005/8/layout/lProcess2"/>
    <dgm:cxn modelId="{B58BD7DC-BB0B-42B5-A942-DE380A41E76E}" type="presParOf" srcId="{7B695A03-4B8F-4280-A352-0ECC81FF4F29}" destId="{CD5ACA55-4C1C-412C-B92D-70C43EBFD79B}" srcOrd="0" destOrd="0" presId="urn:microsoft.com/office/officeart/2005/8/layout/lProcess2"/>
    <dgm:cxn modelId="{E7D027A3-A3D5-44BA-87C7-540FD84AE360}" type="presParOf" srcId="{CD5ACA55-4C1C-412C-B92D-70C43EBFD79B}" destId="{2EC1EFE9-F21B-438E-89D4-95F6795A0118}"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263C834-7E36-4017-92B1-201C75F26854}"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s-MX"/>
        </a:p>
      </dgm:t>
    </dgm:pt>
    <dgm:pt modelId="{A487BD6E-FF4B-4533-845B-97541E801986}">
      <dgm:prSet phldrT="[Texto]"/>
      <dgm:spPr/>
      <dgm:t>
        <a:bodyPr/>
        <a:lstStyle/>
        <a:p>
          <a:r>
            <a:rPr lang="es-MX" b="1" dirty="0">
              <a:solidFill>
                <a:schemeClr val="tx1"/>
              </a:solidFill>
            </a:rPr>
            <a:t>Plantel de adscripción </a:t>
          </a:r>
        </a:p>
        <a:p>
          <a:endParaRPr lang="es-MX" dirty="0">
            <a:solidFill>
              <a:schemeClr val="tx1"/>
            </a:solidFill>
          </a:endParaRPr>
        </a:p>
        <a:p>
          <a:r>
            <a:rPr lang="es-MX" b="1" dirty="0">
              <a:solidFill>
                <a:schemeClr val="tx1"/>
              </a:solidFill>
            </a:rPr>
            <a:t>Colegio Guadalupe S.C.</a:t>
          </a:r>
          <a:endParaRPr lang="es-MX" dirty="0"/>
        </a:p>
      </dgm:t>
    </dgm:pt>
    <dgm:pt modelId="{126EBEC1-E2EE-4909-B4CD-686C908681DB}" type="parTrans" cxnId="{9C6582F8-3FF9-4144-98D5-96FDC30850D3}">
      <dgm:prSet/>
      <dgm:spPr/>
      <dgm:t>
        <a:bodyPr/>
        <a:lstStyle/>
        <a:p>
          <a:endParaRPr lang="es-MX"/>
        </a:p>
      </dgm:t>
    </dgm:pt>
    <dgm:pt modelId="{FE2B5269-ABA0-4E92-9B43-56A0922BFFC4}" type="sibTrans" cxnId="{9C6582F8-3FF9-4144-98D5-96FDC30850D3}">
      <dgm:prSet/>
      <dgm:spPr/>
      <dgm:t>
        <a:bodyPr/>
        <a:lstStyle/>
        <a:p>
          <a:endParaRPr lang="es-MX"/>
        </a:p>
      </dgm:t>
    </dgm:pt>
    <dgm:pt modelId="{9ECB5925-E573-4D9B-A3AD-C56690E73DC0}">
      <dgm:prSet phldrT="[Texto]"/>
      <dgm:spPr/>
      <dgm:t>
        <a:bodyPr/>
        <a:lstStyle/>
        <a:p>
          <a:r>
            <a:rPr lang="es-MX" b="1" dirty="0">
              <a:solidFill>
                <a:schemeClr val="tx1"/>
              </a:solidFill>
            </a:rPr>
            <a:t>Asignaturas:</a:t>
          </a:r>
          <a:endParaRPr lang="es-MX" dirty="0"/>
        </a:p>
        <a:p>
          <a:r>
            <a:rPr lang="es-MX" dirty="0"/>
            <a:t>Geografía</a:t>
          </a:r>
        </a:p>
        <a:p>
          <a:r>
            <a:rPr lang="es-MX" dirty="0"/>
            <a:t>Lógica</a:t>
          </a:r>
        </a:p>
        <a:p>
          <a:r>
            <a:rPr lang="es-MX" dirty="0"/>
            <a:t>Matemáticas</a:t>
          </a:r>
        </a:p>
        <a:p>
          <a:r>
            <a:rPr lang="es-MX" b="0" dirty="0">
              <a:solidFill>
                <a:schemeClr val="tx1"/>
              </a:solidFill>
            </a:rPr>
            <a:t>Tiempo aproximado:</a:t>
          </a:r>
          <a:endParaRPr lang="es-MX" dirty="0"/>
        </a:p>
        <a:p>
          <a:r>
            <a:rPr lang="es-MX" dirty="0"/>
            <a:t>50 minutos</a:t>
          </a:r>
        </a:p>
      </dgm:t>
    </dgm:pt>
    <dgm:pt modelId="{992F48AB-AE8A-4EA0-B251-6E4E1F252C1E}" type="parTrans" cxnId="{2FD55303-4345-4253-BD7E-4C1B3D869F85}">
      <dgm:prSet/>
      <dgm:spPr/>
      <dgm:t>
        <a:bodyPr/>
        <a:lstStyle/>
        <a:p>
          <a:endParaRPr lang="es-MX"/>
        </a:p>
      </dgm:t>
    </dgm:pt>
    <dgm:pt modelId="{CAEE1FA3-5B2D-40C6-97CA-54D2C200DDB8}" type="sibTrans" cxnId="{2FD55303-4345-4253-BD7E-4C1B3D869F85}">
      <dgm:prSet/>
      <dgm:spPr/>
      <dgm:t>
        <a:bodyPr/>
        <a:lstStyle/>
        <a:p>
          <a:endParaRPr lang="es-MX"/>
        </a:p>
      </dgm:t>
    </dgm:pt>
    <dgm:pt modelId="{67B84525-DF19-4714-AB8A-821A2F76C754}">
      <dgm:prSet phldrT="[Texto]"/>
      <dgm:spPr/>
      <dgm:t>
        <a:bodyPr/>
        <a:lstStyle/>
        <a:p>
          <a:r>
            <a:rPr lang="es-MX" dirty="0"/>
            <a:t>Recursos: </a:t>
          </a:r>
        </a:p>
        <a:p>
          <a:r>
            <a:rPr lang="es-MX" dirty="0"/>
            <a:t>5 investigaciones por grupo=15</a:t>
          </a:r>
        </a:p>
        <a:p>
          <a:r>
            <a:rPr lang="es-MX" dirty="0" err="1"/>
            <a:t>Power</a:t>
          </a:r>
          <a:r>
            <a:rPr lang="es-MX" dirty="0"/>
            <a:t> </a:t>
          </a:r>
          <a:r>
            <a:rPr lang="es-MX" dirty="0" err="1"/>
            <a:t>ponit</a:t>
          </a:r>
          <a:endParaRPr lang="es-MX" dirty="0"/>
        </a:p>
        <a:p>
          <a:r>
            <a:rPr lang="es-MX" dirty="0"/>
            <a:t>Laptop </a:t>
          </a:r>
        </a:p>
      </dgm:t>
    </dgm:pt>
    <dgm:pt modelId="{15564909-117D-44E3-9778-847B6A856E90}" type="parTrans" cxnId="{C2C1968D-F405-4355-892B-ED1FAD6C2D98}">
      <dgm:prSet/>
      <dgm:spPr/>
      <dgm:t>
        <a:bodyPr/>
        <a:lstStyle/>
        <a:p>
          <a:endParaRPr lang="es-MX"/>
        </a:p>
      </dgm:t>
    </dgm:pt>
    <dgm:pt modelId="{0491F162-9716-470C-9B52-0F458741B2C5}" type="sibTrans" cxnId="{C2C1968D-F405-4355-892B-ED1FAD6C2D98}">
      <dgm:prSet/>
      <dgm:spPr/>
      <dgm:t>
        <a:bodyPr/>
        <a:lstStyle/>
        <a:p>
          <a:endParaRPr lang="es-MX"/>
        </a:p>
      </dgm:t>
    </dgm:pt>
    <dgm:pt modelId="{6938A275-FFEC-43AB-B202-2FBE58F99A8A}" type="pres">
      <dgm:prSet presAssocID="{7263C834-7E36-4017-92B1-201C75F26854}" presName="Name0" presStyleCnt="0">
        <dgm:presLayoutVars>
          <dgm:dir/>
          <dgm:resizeHandles val="exact"/>
        </dgm:presLayoutVars>
      </dgm:prSet>
      <dgm:spPr/>
    </dgm:pt>
    <dgm:pt modelId="{D12DDDD4-C997-40FC-9820-72C97B6C2459}" type="pres">
      <dgm:prSet presAssocID="{A487BD6E-FF4B-4533-845B-97541E801986}" presName="node" presStyleLbl="node1" presStyleIdx="0" presStyleCnt="3">
        <dgm:presLayoutVars>
          <dgm:bulletEnabled val="1"/>
        </dgm:presLayoutVars>
      </dgm:prSet>
      <dgm:spPr/>
    </dgm:pt>
    <dgm:pt modelId="{EBD90643-CE30-4360-82A4-9214AAC43EEB}" type="pres">
      <dgm:prSet presAssocID="{FE2B5269-ABA0-4E92-9B43-56A0922BFFC4}" presName="sibTrans" presStyleCnt="0"/>
      <dgm:spPr/>
    </dgm:pt>
    <dgm:pt modelId="{9EC8B51D-A125-41B3-988A-FB135E4B3C66}" type="pres">
      <dgm:prSet presAssocID="{9ECB5925-E573-4D9B-A3AD-C56690E73DC0}" presName="node" presStyleLbl="node1" presStyleIdx="1" presStyleCnt="3">
        <dgm:presLayoutVars>
          <dgm:bulletEnabled val="1"/>
        </dgm:presLayoutVars>
      </dgm:prSet>
      <dgm:spPr/>
    </dgm:pt>
    <dgm:pt modelId="{EE1734BD-F77A-460A-87B6-0FBF3255215B}" type="pres">
      <dgm:prSet presAssocID="{CAEE1FA3-5B2D-40C6-97CA-54D2C200DDB8}" presName="sibTrans" presStyleCnt="0"/>
      <dgm:spPr/>
    </dgm:pt>
    <dgm:pt modelId="{4678BF26-FACB-43B1-86C2-7037C814BBC5}" type="pres">
      <dgm:prSet presAssocID="{67B84525-DF19-4714-AB8A-821A2F76C754}" presName="node" presStyleLbl="node1" presStyleIdx="2" presStyleCnt="3">
        <dgm:presLayoutVars>
          <dgm:bulletEnabled val="1"/>
        </dgm:presLayoutVars>
      </dgm:prSet>
      <dgm:spPr/>
    </dgm:pt>
  </dgm:ptLst>
  <dgm:cxnLst>
    <dgm:cxn modelId="{ED432003-4210-469E-920A-54AE31184D54}" type="presOf" srcId="{9ECB5925-E573-4D9B-A3AD-C56690E73DC0}" destId="{9EC8B51D-A125-41B3-988A-FB135E4B3C66}" srcOrd="0" destOrd="0" presId="urn:microsoft.com/office/officeart/2005/8/layout/hList6"/>
    <dgm:cxn modelId="{2FD55303-4345-4253-BD7E-4C1B3D869F85}" srcId="{7263C834-7E36-4017-92B1-201C75F26854}" destId="{9ECB5925-E573-4D9B-A3AD-C56690E73DC0}" srcOrd="1" destOrd="0" parTransId="{992F48AB-AE8A-4EA0-B251-6E4E1F252C1E}" sibTransId="{CAEE1FA3-5B2D-40C6-97CA-54D2C200DDB8}"/>
    <dgm:cxn modelId="{9B7E4620-7ADB-43CE-944B-8E6E004F5A5B}" type="presOf" srcId="{A487BD6E-FF4B-4533-845B-97541E801986}" destId="{D12DDDD4-C997-40FC-9820-72C97B6C2459}" srcOrd="0" destOrd="0" presId="urn:microsoft.com/office/officeart/2005/8/layout/hList6"/>
    <dgm:cxn modelId="{7D8A7D37-313E-4A64-BB19-85A415556C68}" type="presOf" srcId="{7263C834-7E36-4017-92B1-201C75F26854}" destId="{6938A275-FFEC-43AB-B202-2FBE58F99A8A}" srcOrd="0" destOrd="0" presId="urn:microsoft.com/office/officeart/2005/8/layout/hList6"/>
    <dgm:cxn modelId="{C2C1968D-F405-4355-892B-ED1FAD6C2D98}" srcId="{7263C834-7E36-4017-92B1-201C75F26854}" destId="{67B84525-DF19-4714-AB8A-821A2F76C754}" srcOrd="2" destOrd="0" parTransId="{15564909-117D-44E3-9778-847B6A856E90}" sibTransId="{0491F162-9716-470C-9B52-0F458741B2C5}"/>
    <dgm:cxn modelId="{A30E5EF0-6D9C-4CA6-9E05-2733829C73C8}" type="presOf" srcId="{67B84525-DF19-4714-AB8A-821A2F76C754}" destId="{4678BF26-FACB-43B1-86C2-7037C814BBC5}" srcOrd="0" destOrd="0" presId="urn:microsoft.com/office/officeart/2005/8/layout/hList6"/>
    <dgm:cxn modelId="{9C6582F8-3FF9-4144-98D5-96FDC30850D3}" srcId="{7263C834-7E36-4017-92B1-201C75F26854}" destId="{A487BD6E-FF4B-4533-845B-97541E801986}" srcOrd="0" destOrd="0" parTransId="{126EBEC1-E2EE-4909-B4CD-686C908681DB}" sibTransId="{FE2B5269-ABA0-4E92-9B43-56A0922BFFC4}"/>
    <dgm:cxn modelId="{1AC275D2-3D24-42D8-B37F-773800FAEAD8}" type="presParOf" srcId="{6938A275-FFEC-43AB-B202-2FBE58F99A8A}" destId="{D12DDDD4-C997-40FC-9820-72C97B6C2459}" srcOrd="0" destOrd="0" presId="urn:microsoft.com/office/officeart/2005/8/layout/hList6"/>
    <dgm:cxn modelId="{6EFB1A5D-7144-4EB0-8AD6-79455A54586C}" type="presParOf" srcId="{6938A275-FFEC-43AB-B202-2FBE58F99A8A}" destId="{EBD90643-CE30-4360-82A4-9214AAC43EEB}" srcOrd="1" destOrd="0" presId="urn:microsoft.com/office/officeart/2005/8/layout/hList6"/>
    <dgm:cxn modelId="{4581D80A-FEBC-4648-A49C-92562A283D17}" type="presParOf" srcId="{6938A275-FFEC-43AB-B202-2FBE58F99A8A}" destId="{9EC8B51D-A125-41B3-988A-FB135E4B3C66}" srcOrd="2" destOrd="0" presId="urn:microsoft.com/office/officeart/2005/8/layout/hList6"/>
    <dgm:cxn modelId="{2C077B1A-F18F-4E9E-92FF-410F620286B5}" type="presParOf" srcId="{6938A275-FFEC-43AB-B202-2FBE58F99A8A}" destId="{EE1734BD-F77A-460A-87B6-0FBF3255215B}" srcOrd="3" destOrd="0" presId="urn:microsoft.com/office/officeart/2005/8/layout/hList6"/>
    <dgm:cxn modelId="{C7DF55B7-16ED-40CB-B756-74F8CFD632E9}" type="presParOf" srcId="{6938A275-FFEC-43AB-B202-2FBE58F99A8A}" destId="{4678BF26-FACB-43B1-86C2-7037C814BBC5}"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F3061B3-1A2F-4684-BB88-CCED67C84F1F}" type="doc">
      <dgm:prSet loTypeId="urn:microsoft.com/office/officeart/2005/8/layout/pyramid2" loCatId="pyramid" qsTypeId="urn:microsoft.com/office/officeart/2005/8/quickstyle/simple1" qsCatId="simple" csTypeId="urn:microsoft.com/office/officeart/2005/8/colors/accent1_2" csCatId="accent1" phldr="1"/>
      <dgm:spPr/>
    </dgm:pt>
    <dgm:pt modelId="{95CF9F12-F9B0-4B18-A4A3-F5F7497A6717}">
      <dgm:prSet phldrT="[Texto]" custT="1"/>
      <dgm:spPr/>
      <dgm:t>
        <a:bodyPr/>
        <a:lstStyle/>
        <a:p>
          <a:r>
            <a:rPr lang="es-MX" sz="1400" dirty="0"/>
            <a:t>Actitudinal</a:t>
          </a:r>
        </a:p>
        <a:p>
          <a:r>
            <a:rPr lang="es-MX" sz="1400" dirty="0"/>
            <a:t>Privilegiar la verdad, honestidad, trabajo cooperativo y manejo de liderazgo.</a:t>
          </a:r>
        </a:p>
      </dgm:t>
    </dgm:pt>
    <dgm:pt modelId="{E7FCE2AC-9B4C-41D2-9E3C-80F954D37F60}" type="parTrans" cxnId="{C7E28148-F6DB-4554-90F1-4D101FD23866}">
      <dgm:prSet/>
      <dgm:spPr/>
      <dgm:t>
        <a:bodyPr/>
        <a:lstStyle/>
        <a:p>
          <a:endParaRPr lang="es-MX"/>
        </a:p>
      </dgm:t>
    </dgm:pt>
    <dgm:pt modelId="{45EB4B25-DF6D-49D5-81C4-E6D3455A9E88}" type="sibTrans" cxnId="{C7E28148-F6DB-4554-90F1-4D101FD23866}">
      <dgm:prSet/>
      <dgm:spPr/>
      <dgm:t>
        <a:bodyPr/>
        <a:lstStyle/>
        <a:p>
          <a:endParaRPr lang="es-MX"/>
        </a:p>
      </dgm:t>
    </dgm:pt>
    <dgm:pt modelId="{B0BA7AE2-10D4-4A81-A46F-F9B905F1038F}">
      <dgm:prSet phldrT="[Texto]" custT="1"/>
      <dgm:spPr/>
      <dgm:t>
        <a:bodyPr/>
        <a:lstStyle/>
        <a:p>
          <a:r>
            <a:rPr lang="es-MX" sz="1600" dirty="0"/>
            <a:t>Procedimental</a:t>
          </a:r>
        </a:p>
        <a:p>
          <a:r>
            <a:rPr lang="es-MX" sz="1600" dirty="0"/>
            <a:t>Uso de las </a:t>
          </a:r>
          <a:r>
            <a:rPr lang="es-MX" sz="1600" dirty="0" err="1"/>
            <a:t>TICs</a:t>
          </a:r>
          <a:r>
            <a:rPr lang="es-MX" sz="1600" dirty="0"/>
            <a:t>, organizadores gráficos, interpretación de datos </a:t>
          </a:r>
        </a:p>
      </dgm:t>
    </dgm:pt>
    <dgm:pt modelId="{267C9D44-ADC3-4A44-A673-72905B228D35}" type="parTrans" cxnId="{AF9D337B-BCA1-456D-9C5F-E0E0451E9D73}">
      <dgm:prSet/>
      <dgm:spPr/>
      <dgm:t>
        <a:bodyPr/>
        <a:lstStyle/>
        <a:p>
          <a:endParaRPr lang="es-MX"/>
        </a:p>
      </dgm:t>
    </dgm:pt>
    <dgm:pt modelId="{F5ACAB28-1BD0-41D8-89BD-A3F50F9C9F9B}" type="sibTrans" cxnId="{AF9D337B-BCA1-456D-9C5F-E0E0451E9D73}">
      <dgm:prSet/>
      <dgm:spPr/>
      <dgm:t>
        <a:bodyPr/>
        <a:lstStyle/>
        <a:p>
          <a:endParaRPr lang="es-MX"/>
        </a:p>
      </dgm:t>
    </dgm:pt>
    <dgm:pt modelId="{291EF295-457A-489F-B0C5-DE59531F5764}">
      <dgm:prSet phldrT="[Texto]" custT="1"/>
      <dgm:spPr/>
      <dgm:t>
        <a:bodyPr/>
        <a:lstStyle/>
        <a:p>
          <a:r>
            <a:rPr lang="es-MX" sz="1600" dirty="0"/>
            <a:t>Conceptuales</a:t>
          </a:r>
        </a:p>
        <a:p>
          <a:r>
            <a:rPr lang="es-MX" sz="1600" dirty="0"/>
            <a:t>Demostración lógica, valides argumentativa, partidos políticos, propuestas electorales, estratagemas y falacias</a:t>
          </a:r>
        </a:p>
      </dgm:t>
    </dgm:pt>
    <dgm:pt modelId="{CA7FDF5E-298B-4D97-9AAD-F177C1FBC0EA}" type="parTrans" cxnId="{8A8F919E-99D1-4BAD-BB06-8E845309B75C}">
      <dgm:prSet/>
      <dgm:spPr/>
      <dgm:t>
        <a:bodyPr/>
        <a:lstStyle/>
        <a:p>
          <a:endParaRPr lang="es-MX"/>
        </a:p>
      </dgm:t>
    </dgm:pt>
    <dgm:pt modelId="{A2CD1DC3-1D5D-42B5-BC4E-D8DC96413500}" type="sibTrans" cxnId="{8A8F919E-99D1-4BAD-BB06-8E845309B75C}">
      <dgm:prSet/>
      <dgm:spPr/>
      <dgm:t>
        <a:bodyPr/>
        <a:lstStyle/>
        <a:p>
          <a:endParaRPr lang="es-MX"/>
        </a:p>
      </dgm:t>
    </dgm:pt>
    <dgm:pt modelId="{BCD4E12B-7C00-4B8B-B33D-817687FA0F78}" type="pres">
      <dgm:prSet presAssocID="{EF3061B3-1A2F-4684-BB88-CCED67C84F1F}" presName="compositeShape" presStyleCnt="0">
        <dgm:presLayoutVars>
          <dgm:dir/>
          <dgm:resizeHandles/>
        </dgm:presLayoutVars>
      </dgm:prSet>
      <dgm:spPr/>
    </dgm:pt>
    <dgm:pt modelId="{44D8F041-4952-4D49-93DA-4027EC7E8682}" type="pres">
      <dgm:prSet presAssocID="{EF3061B3-1A2F-4684-BB88-CCED67C84F1F}" presName="pyramid" presStyleLbl="node1" presStyleIdx="0" presStyleCnt="1"/>
      <dgm:spPr/>
    </dgm:pt>
    <dgm:pt modelId="{444DA92D-9487-4A8F-9B34-B03A4DBCBB07}" type="pres">
      <dgm:prSet presAssocID="{EF3061B3-1A2F-4684-BB88-CCED67C84F1F}" presName="theList" presStyleCnt="0"/>
      <dgm:spPr/>
    </dgm:pt>
    <dgm:pt modelId="{03445933-C004-427B-869F-EEE717F729E1}" type="pres">
      <dgm:prSet presAssocID="{95CF9F12-F9B0-4B18-A4A3-F5F7497A6717}" presName="aNode" presStyleLbl="fgAcc1" presStyleIdx="0" presStyleCnt="3">
        <dgm:presLayoutVars>
          <dgm:bulletEnabled val="1"/>
        </dgm:presLayoutVars>
      </dgm:prSet>
      <dgm:spPr/>
    </dgm:pt>
    <dgm:pt modelId="{4B7548F2-9BE6-45DE-A788-0888E78E1BF9}" type="pres">
      <dgm:prSet presAssocID="{95CF9F12-F9B0-4B18-A4A3-F5F7497A6717}" presName="aSpace" presStyleCnt="0"/>
      <dgm:spPr/>
    </dgm:pt>
    <dgm:pt modelId="{D2B08687-8546-47E8-A9A6-1B749924978A}" type="pres">
      <dgm:prSet presAssocID="{B0BA7AE2-10D4-4A81-A46F-F9B905F1038F}" presName="aNode" presStyleLbl="fgAcc1" presStyleIdx="1" presStyleCnt="3" custScaleX="121548">
        <dgm:presLayoutVars>
          <dgm:bulletEnabled val="1"/>
        </dgm:presLayoutVars>
      </dgm:prSet>
      <dgm:spPr/>
    </dgm:pt>
    <dgm:pt modelId="{B6101033-FF21-4141-9C8A-FDDA91458CA4}" type="pres">
      <dgm:prSet presAssocID="{B0BA7AE2-10D4-4A81-A46F-F9B905F1038F}" presName="aSpace" presStyleCnt="0"/>
      <dgm:spPr/>
    </dgm:pt>
    <dgm:pt modelId="{3CECD321-DEB6-4B42-87D6-EBA7EC12B70E}" type="pres">
      <dgm:prSet presAssocID="{291EF295-457A-489F-B0C5-DE59531F5764}" presName="aNode" presStyleLbl="fgAcc1" presStyleIdx="2" presStyleCnt="3" custScaleX="184633" custScaleY="122205">
        <dgm:presLayoutVars>
          <dgm:bulletEnabled val="1"/>
        </dgm:presLayoutVars>
      </dgm:prSet>
      <dgm:spPr/>
    </dgm:pt>
    <dgm:pt modelId="{665BCBFC-19E0-4308-82EC-A5D210B8E58A}" type="pres">
      <dgm:prSet presAssocID="{291EF295-457A-489F-B0C5-DE59531F5764}" presName="aSpace" presStyleCnt="0"/>
      <dgm:spPr/>
    </dgm:pt>
  </dgm:ptLst>
  <dgm:cxnLst>
    <dgm:cxn modelId="{1A3DA110-6624-4D96-A1F7-C64EB0A6EA75}" type="presOf" srcId="{EF3061B3-1A2F-4684-BB88-CCED67C84F1F}" destId="{BCD4E12B-7C00-4B8B-B33D-817687FA0F78}" srcOrd="0" destOrd="0" presId="urn:microsoft.com/office/officeart/2005/8/layout/pyramid2"/>
    <dgm:cxn modelId="{C6022916-C0F5-4A4D-A278-862CE6981DF0}" type="presOf" srcId="{95CF9F12-F9B0-4B18-A4A3-F5F7497A6717}" destId="{03445933-C004-427B-869F-EEE717F729E1}" srcOrd="0" destOrd="0" presId="urn:microsoft.com/office/officeart/2005/8/layout/pyramid2"/>
    <dgm:cxn modelId="{36B57926-65C5-49FF-AA36-B55F14CCC734}" type="presOf" srcId="{291EF295-457A-489F-B0C5-DE59531F5764}" destId="{3CECD321-DEB6-4B42-87D6-EBA7EC12B70E}" srcOrd="0" destOrd="0" presId="urn:microsoft.com/office/officeart/2005/8/layout/pyramid2"/>
    <dgm:cxn modelId="{C7E28148-F6DB-4554-90F1-4D101FD23866}" srcId="{EF3061B3-1A2F-4684-BB88-CCED67C84F1F}" destId="{95CF9F12-F9B0-4B18-A4A3-F5F7497A6717}" srcOrd="0" destOrd="0" parTransId="{E7FCE2AC-9B4C-41D2-9E3C-80F954D37F60}" sibTransId="{45EB4B25-DF6D-49D5-81C4-E6D3455A9E88}"/>
    <dgm:cxn modelId="{AF9D337B-BCA1-456D-9C5F-E0E0451E9D73}" srcId="{EF3061B3-1A2F-4684-BB88-CCED67C84F1F}" destId="{B0BA7AE2-10D4-4A81-A46F-F9B905F1038F}" srcOrd="1" destOrd="0" parTransId="{267C9D44-ADC3-4A44-A673-72905B228D35}" sibTransId="{F5ACAB28-1BD0-41D8-89BD-A3F50F9C9F9B}"/>
    <dgm:cxn modelId="{8A8F919E-99D1-4BAD-BB06-8E845309B75C}" srcId="{EF3061B3-1A2F-4684-BB88-CCED67C84F1F}" destId="{291EF295-457A-489F-B0C5-DE59531F5764}" srcOrd="2" destOrd="0" parTransId="{CA7FDF5E-298B-4D97-9AAD-F177C1FBC0EA}" sibTransId="{A2CD1DC3-1D5D-42B5-BC4E-D8DC96413500}"/>
    <dgm:cxn modelId="{B9FAD0CC-7B88-4D8F-A9FB-33EA588FA356}" type="presOf" srcId="{B0BA7AE2-10D4-4A81-A46F-F9B905F1038F}" destId="{D2B08687-8546-47E8-A9A6-1B749924978A}" srcOrd="0" destOrd="0" presId="urn:microsoft.com/office/officeart/2005/8/layout/pyramid2"/>
    <dgm:cxn modelId="{94CF28B9-042A-4E4A-94F5-6E5932545F6E}" type="presParOf" srcId="{BCD4E12B-7C00-4B8B-B33D-817687FA0F78}" destId="{44D8F041-4952-4D49-93DA-4027EC7E8682}" srcOrd="0" destOrd="0" presId="urn:microsoft.com/office/officeart/2005/8/layout/pyramid2"/>
    <dgm:cxn modelId="{0DC3177F-C608-4631-BA56-F16BA01D704E}" type="presParOf" srcId="{BCD4E12B-7C00-4B8B-B33D-817687FA0F78}" destId="{444DA92D-9487-4A8F-9B34-B03A4DBCBB07}" srcOrd="1" destOrd="0" presId="urn:microsoft.com/office/officeart/2005/8/layout/pyramid2"/>
    <dgm:cxn modelId="{609D5FE7-4EC5-4861-B757-CBC019126271}" type="presParOf" srcId="{444DA92D-9487-4A8F-9B34-B03A4DBCBB07}" destId="{03445933-C004-427B-869F-EEE717F729E1}" srcOrd="0" destOrd="0" presId="urn:microsoft.com/office/officeart/2005/8/layout/pyramid2"/>
    <dgm:cxn modelId="{75AA7252-0A55-40CB-A947-FD1F4D0B6F4B}" type="presParOf" srcId="{444DA92D-9487-4A8F-9B34-B03A4DBCBB07}" destId="{4B7548F2-9BE6-45DE-A788-0888E78E1BF9}" srcOrd="1" destOrd="0" presId="urn:microsoft.com/office/officeart/2005/8/layout/pyramid2"/>
    <dgm:cxn modelId="{97BDA08B-45C7-4A4A-8268-4FF817CD3D24}" type="presParOf" srcId="{444DA92D-9487-4A8F-9B34-B03A4DBCBB07}" destId="{D2B08687-8546-47E8-A9A6-1B749924978A}" srcOrd="2" destOrd="0" presId="urn:microsoft.com/office/officeart/2005/8/layout/pyramid2"/>
    <dgm:cxn modelId="{927201D8-0B71-4218-B1CB-CCC0BBAEC423}" type="presParOf" srcId="{444DA92D-9487-4A8F-9B34-B03A4DBCBB07}" destId="{B6101033-FF21-4141-9C8A-FDDA91458CA4}" srcOrd="3" destOrd="0" presId="urn:microsoft.com/office/officeart/2005/8/layout/pyramid2"/>
    <dgm:cxn modelId="{E93FDFB1-0D44-4225-8354-A4958656132A}" type="presParOf" srcId="{444DA92D-9487-4A8F-9B34-B03A4DBCBB07}" destId="{3CECD321-DEB6-4B42-87D6-EBA7EC12B70E}" srcOrd="4" destOrd="0" presId="urn:microsoft.com/office/officeart/2005/8/layout/pyramid2"/>
    <dgm:cxn modelId="{A520BFBC-9BE8-4E19-9CF4-8397D468DFC5}" type="presParOf" srcId="{444DA92D-9487-4A8F-9B34-B03A4DBCBB07}" destId="{665BCBFC-19E0-4308-82EC-A5D210B8E58A}"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98A3B67-CF01-4236-B9B6-44E4BD5877EE}"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s-MX"/>
        </a:p>
      </dgm:t>
    </dgm:pt>
    <dgm:pt modelId="{AB208A52-7F40-484F-A0E4-96E4038E5BA7}">
      <dgm:prSet phldrT="[Texto]"/>
      <dgm:spPr/>
      <dgm:t>
        <a:bodyPr/>
        <a:lstStyle/>
        <a:p>
          <a:r>
            <a:rPr lang="es-MX" dirty="0"/>
            <a:t>Creatividad</a:t>
          </a:r>
        </a:p>
      </dgm:t>
    </dgm:pt>
    <dgm:pt modelId="{00152A1B-AC2D-4DE1-80E0-672D7D1BC746}" type="parTrans" cxnId="{27566E8B-8B11-477C-8ADD-24B0E1F5CC9D}">
      <dgm:prSet/>
      <dgm:spPr/>
      <dgm:t>
        <a:bodyPr/>
        <a:lstStyle/>
        <a:p>
          <a:endParaRPr lang="es-MX"/>
        </a:p>
      </dgm:t>
    </dgm:pt>
    <dgm:pt modelId="{2936E501-9D73-4E26-B3FB-C9D1671AA634}" type="sibTrans" cxnId="{27566E8B-8B11-477C-8ADD-24B0E1F5CC9D}">
      <dgm:prSet/>
      <dgm:spPr/>
      <dgm:t>
        <a:bodyPr/>
        <a:lstStyle/>
        <a:p>
          <a:endParaRPr lang="es-MX"/>
        </a:p>
      </dgm:t>
    </dgm:pt>
    <dgm:pt modelId="{C774B18E-862A-49E2-94F8-CEC18FCFD9BB}">
      <dgm:prSet phldrT="[Texto]"/>
      <dgm:spPr/>
      <dgm:t>
        <a:bodyPr/>
        <a:lstStyle/>
        <a:p>
          <a:r>
            <a:rPr lang="es-MX" dirty="0"/>
            <a:t>Manejo de información</a:t>
          </a:r>
        </a:p>
      </dgm:t>
    </dgm:pt>
    <dgm:pt modelId="{92D7EB2F-2B9C-4AE3-B8AE-1C4FF552A1DF}" type="parTrans" cxnId="{83F34686-F2FD-4960-96B2-8A7261147AA9}">
      <dgm:prSet/>
      <dgm:spPr/>
      <dgm:t>
        <a:bodyPr/>
        <a:lstStyle/>
        <a:p>
          <a:endParaRPr lang="es-MX"/>
        </a:p>
      </dgm:t>
    </dgm:pt>
    <dgm:pt modelId="{3425FC03-C1AE-4718-8867-B616E9017072}" type="sibTrans" cxnId="{83F34686-F2FD-4960-96B2-8A7261147AA9}">
      <dgm:prSet/>
      <dgm:spPr/>
      <dgm:t>
        <a:bodyPr/>
        <a:lstStyle/>
        <a:p>
          <a:endParaRPr lang="es-MX"/>
        </a:p>
      </dgm:t>
    </dgm:pt>
    <dgm:pt modelId="{97646A8B-0653-46FB-B4C4-6849647198ED}">
      <dgm:prSet phldrT="[Texto]"/>
      <dgm:spPr/>
      <dgm:t>
        <a:bodyPr/>
        <a:lstStyle/>
        <a:p>
          <a:r>
            <a:rPr lang="es-MX" dirty="0"/>
            <a:t>Manejo de </a:t>
          </a:r>
          <a:r>
            <a:rPr lang="es-MX" dirty="0" err="1"/>
            <a:t>TICs</a:t>
          </a:r>
          <a:endParaRPr lang="es-MX" dirty="0"/>
        </a:p>
      </dgm:t>
    </dgm:pt>
    <dgm:pt modelId="{7F6C404C-2890-4DF0-B516-6DD2B0E4ABBC}" type="parTrans" cxnId="{CF1D2642-AD41-466F-9494-267C3BB73284}">
      <dgm:prSet/>
      <dgm:spPr/>
      <dgm:t>
        <a:bodyPr/>
        <a:lstStyle/>
        <a:p>
          <a:endParaRPr lang="es-MX"/>
        </a:p>
      </dgm:t>
    </dgm:pt>
    <dgm:pt modelId="{31490431-6A93-4A8E-9ED6-769049AD6B7E}" type="sibTrans" cxnId="{CF1D2642-AD41-466F-9494-267C3BB73284}">
      <dgm:prSet/>
      <dgm:spPr/>
      <dgm:t>
        <a:bodyPr/>
        <a:lstStyle/>
        <a:p>
          <a:endParaRPr lang="es-MX"/>
        </a:p>
      </dgm:t>
    </dgm:pt>
    <dgm:pt modelId="{E04CE853-1B02-4C17-AE16-8D8A99DF1E9A}">
      <dgm:prSet phldrT="[Texto]"/>
      <dgm:spPr/>
      <dgm:t>
        <a:bodyPr/>
        <a:lstStyle/>
        <a:p>
          <a:r>
            <a:rPr lang="es-MX" dirty="0"/>
            <a:t>Organización</a:t>
          </a:r>
        </a:p>
      </dgm:t>
    </dgm:pt>
    <dgm:pt modelId="{EEAE50E6-FBD6-48F3-A73F-3109256DB642}" type="parTrans" cxnId="{16061915-D8E5-4A6E-993C-F5E93F229689}">
      <dgm:prSet/>
      <dgm:spPr/>
      <dgm:t>
        <a:bodyPr/>
        <a:lstStyle/>
        <a:p>
          <a:endParaRPr lang="es-MX"/>
        </a:p>
      </dgm:t>
    </dgm:pt>
    <dgm:pt modelId="{32A01928-094A-4EEB-959A-AA82B579E683}" type="sibTrans" cxnId="{16061915-D8E5-4A6E-993C-F5E93F229689}">
      <dgm:prSet/>
      <dgm:spPr/>
      <dgm:t>
        <a:bodyPr/>
        <a:lstStyle/>
        <a:p>
          <a:endParaRPr lang="es-MX"/>
        </a:p>
      </dgm:t>
    </dgm:pt>
    <dgm:pt modelId="{2F2C4C9F-E392-4C65-A468-D6E0FC107C34}">
      <dgm:prSet phldrT="[Texto]"/>
      <dgm:spPr/>
      <dgm:t>
        <a:bodyPr/>
        <a:lstStyle/>
        <a:p>
          <a:r>
            <a:rPr lang="es-MX" dirty="0"/>
            <a:t>Argumentación</a:t>
          </a:r>
        </a:p>
      </dgm:t>
    </dgm:pt>
    <dgm:pt modelId="{2DB9D29B-5745-4976-9C97-C8BF952105F4}" type="parTrans" cxnId="{41747ED7-A105-45E1-95F5-9A043E360E8A}">
      <dgm:prSet/>
      <dgm:spPr/>
      <dgm:t>
        <a:bodyPr/>
        <a:lstStyle/>
        <a:p>
          <a:endParaRPr lang="es-MX"/>
        </a:p>
      </dgm:t>
    </dgm:pt>
    <dgm:pt modelId="{21F14490-6FFD-493E-A5DE-AD690A11A2AB}" type="sibTrans" cxnId="{41747ED7-A105-45E1-95F5-9A043E360E8A}">
      <dgm:prSet/>
      <dgm:spPr/>
      <dgm:t>
        <a:bodyPr/>
        <a:lstStyle/>
        <a:p>
          <a:endParaRPr lang="es-MX"/>
        </a:p>
      </dgm:t>
    </dgm:pt>
    <dgm:pt modelId="{B7340582-F3DA-4463-946D-9B627D39A551}" type="pres">
      <dgm:prSet presAssocID="{098A3B67-CF01-4236-B9B6-44E4BD5877EE}" presName="cycle" presStyleCnt="0">
        <dgm:presLayoutVars>
          <dgm:dir/>
          <dgm:resizeHandles val="exact"/>
        </dgm:presLayoutVars>
      </dgm:prSet>
      <dgm:spPr/>
    </dgm:pt>
    <dgm:pt modelId="{578D7A58-6648-4E94-88D9-A09B8EA304AA}" type="pres">
      <dgm:prSet presAssocID="{AB208A52-7F40-484F-A0E4-96E4038E5BA7}" presName="node" presStyleLbl="node1" presStyleIdx="0" presStyleCnt="5">
        <dgm:presLayoutVars>
          <dgm:bulletEnabled val="1"/>
        </dgm:presLayoutVars>
      </dgm:prSet>
      <dgm:spPr/>
    </dgm:pt>
    <dgm:pt modelId="{8A623B20-83C6-43F9-89A0-D3438B6FB3DC}" type="pres">
      <dgm:prSet presAssocID="{AB208A52-7F40-484F-A0E4-96E4038E5BA7}" presName="spNode" presStyleCnt="0"/>
      <dgm:spPr/>
    </dgm:pt>
    <dgm:pt modelId="{8ED782BF-1D7F-45C4-B81A-C340C0C949CC}" type="pres">
      <dgm:prSet presAssocID="{2936E501-9D73-4E26-B3FB-C9D1671AA634}" presName="sibTrans" presStyleLbl="sibTrans1D1" presStyleIdx="0" presStyleCnt="5"/>
      <dgm:spPr/>
    </dgm:pt>
    <dgm:pt modelId="{C6936F93-38D1-4433-B60E-B58165D15E9D}" type="pres">
      <dgm:prSet presAssocID="{C774B18E-862A-49E2-94F8-CEC18FCFD9BB}" presName="node" presStyleLbl="node1" presStyleIdx="1" presStyleCnt="5">
        <dgm:presLayoutVars>
          <dgm:bulletEnabled val="1"/>
        </dgm:presLayoutVars>
      </dgm:prSet>
      <dgm:spPr/>
    </dgm:pt>
    <dgm:pt modelId="{8DEBDDC1-BB82-4B5E-84C2-24B0D9DD8EB4}" type="pres">
      <dgm:prSet presAssocID="{C774B18E-862A-49E2-94F8-CEC18FCFD9BB}" presName="spNode" presStyleCnt="0"/>
      <dgm:spPr/>
    </dgm:pt>
    <dgm:pt modelId="{34C47B70-B1AD-44C2-8407-93C67F35C8F0}" type="pres">
      <dgm:prSet presAssocID="{3425FC03-C1AE-4718-8867-B616E9017072}" presName="sibTrans" presStyleLbl="sibTrans1D1" presStyleIdx="1" presStyleCnt="5"/>
      <dgm:spPr/>
    </dgm:pt>
    <dgm:pt modelId="{811C8BC3-0D7D-48BD-BE80-9F7996C3B7A7}" type="pres">
      <dgm:prSet presAssocID="{97646A8B-0653-46FB-B4C4-6849647198ED}" presName="node" presStyleLbl="node1" presStyleIdx="2" presStyleCnt="5">
        <dgm:presLayoutVars>
          <dgm:bulletEnabled val="1"/>
        </dgm:presLayoutVars>
      </dgm:prSet>
      <dgm:spPr/>
    </dgm:pt>
    <dgm:pt modelId="{CD3EA498-4E90-45F2-BF0E-C02AABF57861}" type="pres">
      <dgm:prSet presAssocID="{97646A8B-0653-46FB-B4C4-6849647198ED}" presName="spNode" presStyleCnt="0"/>
      <dgm:spPr/>
    </dgm:pt>
    <dgm:pt modelId="{11FB710D-7D7C-4F78-8BE4-9550708B43ED}" type="pres">
      <dgm:prSet presAssocID="{31490431-6A93-4A8E-9ED6-769049AD6B7E}" presName="sibTrans" presStyleLbl="sibTrans1D1" presStyleIdx="2" presStyleCnt="5"/>
      <dgm:spPr/>
    </dgm:pt>
    <dgm:pt modelId="{B8EA87C0-CC51-41CD-A4D1-1E3B40179A2B}" type="pres">
      <dgm:prSet presAssocID="{E04CE853-1B02-4C17-AE16-8D8A99DF1E9A}" presName="node" presStyleLbl="node1" presStyleIdx="3" presStyleCnt="5">
        <dgm:presLayoutVars>
          <dgm:bulletEnabled val="1"/>
        </dgm:presLayoutVars>
      </dgm:prSet>
      <dgm:spPr/>
    </dgm:pt>
    <dgm:pt modelId="{0C7BCA40-82CE-4D81-94FB-A59EEBE2AE9A}" type="pres">
      <dgm:prSet presAssocID="{E04CE853-1B02-4C17-AE16-8D8A99DF1E9A}" presName="spNode" presStyleCnt="0"/>
      <dgm:spPr/>
    </dgm:pt>
    <dgm:pt modelId="{F1F87D77-B7C5-45E8-BC10-8579B03F49F0}" type="pres">
      <dgm:prSet presAssocID="{32A01928-094A-4EEB-959A-AA82B579E683}" presName="sibTrans" presStyleLbl="sibTrans1D1" presStyleIdx="3" presStyleCnt="5"/>
      <dgm:spPr/>
    </dgm:pt>
    <dgm:pt modelId="{FF267460-257D-435E-A37D-5DDED142AF68}" type="pres">
      <dgm:prSet presAssocID="{2F2C4C9F-E392-4C65-A468-D6E0FC107C34}" presName="node" presStyleLbl="node1" presStyleIdx="4" presStyleCnt="5">
        <dgm:presLayoutVars>
          <dgm:bulletEnabled val="1"/>
        </dgm:presLayoutVars>
      </dgm:prSet>
      <dgm:spPr/>
    </dgm:pt>
    <dgm:pt modelId="{0E931052-84A6-43F1-9DE9-4CFC45D58667}" type="pres">
      <dgm:prSet presAssocID="{2F2C4C9F-E392-4C65-A468-D6E0FC107C34}" presName="spNode" presStyleCnt="0"/>
      <dgm:spPr/>
    </dgm:pt>
    <dgm:pt modelId="{C1F90400-0A7D-4F79-82EE-06C1B7517CD9}" type="pres">
      <dgm:prSet presAssocID="{21F14490-6FFD-493E-A5DE-AD690A11A2AB}" presName="sibTrans" presStyleLbl="sibTrans1D1" presStyleIdx="4" presStyleCnt="5"/>
      <dgm:spPr/>
    </dgm:pt>
  </dgm:ptLst>
  <dgm:cxnLst>
    <dgm:cxn modelId="{16061915-D8E5-4A6E-993C-F5E93F229689}" srcId="{098A3B67-CF01-4236-B9B6-44E4BD5877EE}" destId="{E04CE853-1B02-4C17-AE16-8D8A99DF1E9A}" srcOrd="3" destOrd="0" parTransId="{EEAE50E6-FBD6-48F3-A73F-3109256DB642}" sibTransId="{32A01928-094A-4EEB-959A-AA82B579E683}"/>
    <dgm:cxn modelId="{47715E15-8AFC-4CCC-BF79-692994ACBD18}" type="presOf" srcId="{3425FC03-C1AE-4718-8867-B616E9017072}" destId="{34C47B70-B1AD-44C2-8407-93C67F35C8F0}" srcOrd="0" destOrd="0" presId="urn:microsoft.com/office/officeart/2005/8/layout/cycle5"/>
    <dgm:cxn modelId="{EA43CE3D-1B9E-438B-A474-AD1B18C3645D}" type="presOf" srcId="{32A01928-094A-4EEB-959A-AA82B579E683}" destId="{F1F87D77-B7C5-45E8-BC10-8579B03F49F0}" srcOrd="0" destOrd="0" presId="urn:microsoft.com/office/officeart/2005/8/layout/cycle5"/>
    <dgm:cxn modelId="{CF1D2642-AD41-466F-9494-267C3BB73284}" srcId="{098A3B67-CF01-4236-B9B6-44E4BD5877EE}" destId="{97646A8B-0653-46FB-B4C4-6849647198ED}" srcOrd="2" destOrd="0" parTransId="{7F6C404C-2890-4DF0-B516-6DD2B0E4ABBC}" sibTransId="{31490431-6A93-4A8E-9ED6-769049AD6B7E}"/>
    <dgm:cxn modelId="{D5A50745-B109-46AC-82A2-A11C38187B59}" type="presOf" srcId="{2F2C4C9F-E392-4C65-A468-D6E0FC107C34}" destId="{FF267460-257D-435E-A37D-5DDED142AF68}" srcOrd="0" destOrd="0" presId="urn:microsoft.com/office/officeart/2005/8/layout/cycle5"/>
    <dgm:cxn modelId="{83F34686-F2FD-4960-96B2-8A7261147AA9}" srcId="{098A3B67-CF01-4236-B9B6-44E4BD5877EE}" destId="{C774B18E-862A-49E2-94F8-CEC18FCFD9BB}" srcOrd="1" destOrd="0" parTransId="{92D7EB2F-2B9C-4AE3-B8AE-1C4FF552A1DF}" sibTransId="{3425FC03-C1AE-4718-8867-B616E9017072}"/>
    <dgm:cxn modelId="{27566E8B-8B11-477C-8ADD-24B0E1F5CC9D}" srcId="{098A3B67-CF01-4236-B9B6-44E4BD5877EE}" destId="{AB208A52-7F40-484F-A0E4-96E4038E5BA7}" srcOrd="0" destOrd="0" parTransId="{00152A1B-AC2D-4DE1-80E0-672D7D1BC746}" sibTransId="{2936E501-9D73-4E26-B3FB-C9D1671AA634}"/>
    <dgm:cxn modelId="{CCFA8D93-FB5E-40FF-9036-204D09C31402}" type="presOf" srcId="{2936E501-9D73-4E26-B3FB-C9D1671AA634}" destId="{8ED782BF-1D7F-45C4-B81A-C340C0C949CC}" srcOrd="0" destOrd="0" presId="urn:microsoft.com/office/officeart/2005/8/layout/cycle5"/>
    <dgm:cxn modelId="{3EE965A9-88C0-4091-BC63-A0928301B044}" type="presOf" srcId="{97646A8B-0653-46FB-B4C4-6849647198ED}" destId="{811C8BC3-0D7D-48BD-BE80-9F7996C3B7A7}" srcOrd="0" destOrd="0" presId="urn:microsoft.com/office/officeart/2005/8/layout/cycle5"/>
    <dgm:cxn modelId="{0EF173B9-3E3B-4A7F-A4B0-6A9B54F3C900}" type="presOf" srcId="{C774B18E-862A-49E2-94F8-CEC18FCFD9BB}" destId="{C6936F93-38D1-4433-B60E-B58165D15E9D}" srcOrd="0" destOrd="0" presId="urn:microsoft.com/office/officeart/2005/8/layout/cycle5"/>
    <dgm:cxn modelId="{A665E0BA-C334-4EFB-B62E-2AF66618E16D}" type="presOf" srcId="{AB208A52-7F40-484F-A0E4-96E4038E5BA7}" destId="{578D7A58-6648-4E94-88D9-A09B8EA304AA}" srcOrd="0" destOrd="0" presId="urn:microsoft.com/office/officeart/2005/8/layout/cycle5"/>
    <dgm:cxn modelId="{2866EFBC-11BC-49F9-81CC-A764FC74F684}" type="presOf" srcId="{21F14490-6FFD-493E-A5DE-AD690A11A2AB}" destId="{C1F90400-0A7D-4F79-82EE-06C1B7517CD9}" srcOrd="0" destOrd="0" presId="urn:microsoft.com/office/officeart/2005/8/layout/cycle5"/>
    <dgm:cxn modelId="{74D237C4-EA5D-4C67-95BC-5B83F758916C}" type="presOf" srcId="{E04CE853-1B02-4C17-AE16-8D8A99DF1E9A}" destId="{B8EA87C0-CC51-41CD-A4D1-1E3B40179A2B}" srcOrd="0" destOrd="0" presId="urn:microsoft.com/office/officeart/2005/8/layout/cycle5"/>
    <dgm:cxn modelId="{96D664C5-85DE-4288-85FF-0F96EAA1EBBC}" type="presOf" srcId="{31490431-6A93-4A8E-9ED6-769049AD6B7E}" destId="{11FB710D-7D7C-4F78-8BE4-9550708B43ED}" srcOrd="0" destOrd="0" presId="urn:microsoft.com/office/officeart/2005/8/layout/cycle5"/>
    <dgm:cxn modelId="{41747ED7-A105-45E1-95F5-9A043E360E8A}" srcId="{098A3B67-CF01-4236-B9B6-44E4BD5877EE}" destId="{2F2C4C9F-E392-4C65-A468-D6E0FC107C34}" srcOrd="4" destOrd="0" parTransId="{2DB9D29B-5745-4976-9C97-C8BF952105F4}" sibTransId="{21F14490-6FFD-493E-A5DE-AD690A11A2AB}"/>
    <dgm:cxn modelId="{3FFD09E4-40CF-431D-8CC4-7327BBA79E6E}" type="presOf" srcId="{098A3B67-CF01-4236-B9B6-44E4BD5877EE}" destId="{B7340582-F3DA-4463-946D-9B627D39A551}" srcOrd="0" destOrd="0" presId="urn:microsoft.com/office/officeart/2005/8/layout/cycle5"/>
    <dgm:cxn modelId="{C1D848C6-0118-4C54-A942-3DD087031F63}" type="presParOf" srcId="{B7340582-F3DA-4463-946D-9B627D39A551}" destId="{578D7A58-6648-4E94-88D9-A09B8EA304AA}" srcOrd="0" destOrd="0" presId="urn:microsoft.com/office/officeart/2005/8/layout/cycle5"/>
    <dgm:cxn modelId="{5D41D98F-3DA1-43D6-A003-3E4602F392DA}" type="presParOf" srcId="{B7340582-F3DA-4463-946D-9B627D39A551}" destId="{8A623B20-83C6-43F9-89A0-D3438B6FB3DC}" srcOrd="1" destOrd="0" presId="urn:microsoft.com/office/officeart/2005/8/layout/cycle5"/>
    <dgm:cxn modelId="{3C6D7EB2-9069-4700-B63C-7E05EFE41D31}" type="presParOf" srcId="{B7340582-F3DA-4463-946D-9B627D39A551}" destId="{8ED782BF-1D7F-45C4-B81A-C340C0C949CC}" srcOrd="2" destOrd="0" presId="urn:microsoft.com/office/officeart/2005/8/layout/cycle5"/>
    <dgm:cxn modelId="{88B8817D-8348-42E9-AB99-0236DDF467C2}" type="presParOf" srcId="{B7340582-F3DA-4463-946D-9B627D39A551}" destId="{C6936F93-38D1-4433-B60E-B58165D15E9D}" srcOrd="3" destOrd="0" presId="urn:microsoft.com/office/officeart/2005/8/layout/cycle5"/>
    <dgm:cxn modelId="{EE884279-510C-4B3E-8133-0677AEE53081}" type="presParOf" srcId="{B7340582-F3DA-4463-946D-9B627D39A551}" destId="{8DEBDDC1-BB82-4B5E-84C2-24B0D9DD8EB4}" srcOrd="4" destOrd="0" presId="urn:microsoft.com/office/officeart/2005/8/layout/cycle5"/>
    <dgm:cxn modelId="{DEAC4646-D860-42A4-A75E-6FA241BE08BD}" type="presParOf" srcId="{B7340582-F3DA-4463-946D-9B627D39A551}" destId="{34C47B70-B1AD-44C2-8407-93C67F35C8F0}" srcOrd="5" destOrd="0" presId="urn:microsoft.com/office/officeart/2005/8/layout/cycle5"/>
    <dgm:cxn modelId="{E058AE16-8954-4617-BA9D-057A81459589}" type="presParOf" srcId="{B7340582-F3DA-4463-946D-9B627D39A551}" destId="{811C8BC3-0D7D-48BD-BE80-9F7996C3B7A7}" srcOrd="6" destOrd="0" presId="urn:microsoft.com/office/officeart/2005/8/layout/cycle5"/>
    <dgm:cxn modelId="{1AB6827D-946E-4A7F-94EE-07904728BBF8}" type="presParOf" srcId="{B7340582-F3DA-4463-946D-9B627D39A551}" destId="{CD3EA498-4E90-45F2-BF0E-C02AABF57861}" srcOrd="7" destOrd="0" presId="urn:microsoft.com/office/officeart/2005/8/layout/cycle5"/>
    <dgm:cxn modelId="{03A54D14-FD83-446B-A557-4EEFA2F30C67}" type="presParOf" srcId="{B7340582-F3DA-4463-946D-9B627D39A551}" destId="{11FB710D-7D7C-4F78-8BE4-9550708B43ED}" srcOrd="8" destOrd="0" presId="urn:microsoft.com/office/officeart/2005/8/layout/cycle5"/>
    <dgm:cxn modelId="{80C5BD7F-B65E-48B7-ABC1-09F060F7DE6D}" type="presParOf" srcId="{B7340582-F3DA-4463-946D-9B627D39A551}" destId="{B8EA87C0-CC51-41CD-A4D1-1E3B40179A2B}" srcOrd="9" destOrd="0" presId="urn:microsoft.com/office/officeart/2005/8/layout/cycle5"/>
    <dgm:cxn modelId="{E29BD480-0DEA-46FE-8B91-37B503FAB634}" type="presParOf" srcId="{B7340582-F3DA-4463-946D-9B627D39A551}" destId="{0C7BCA40-82CE-4D81-94FB-A59EEBE2AE9A}" srcOrd="10" destOrd="0" presId="urn:microsoft.com/office/officeart/2005/8/layout/cycle5"/>
    <dgm:cxn modelId="{1F2BC25E-3FDE-4ADB-AC07-141E13025287}" type="presParOf" srcId="{B7340582-F3DA-4463-946D-9B627D39A551}" destId="{F1F87D77-B7C5-45E8-BC10-8579B03F49F0}" srcOrd="11" destOrd="0" presId="urn:microsoft.com/office/officeart/2005/8/layout/cycle5"/>
    <dgm:cxn modelId="{A9058E1C-B53C-4F2D-961D-AF4913782243}" type="presParOf" srcId="{B7340582-F3DA-4463-946D-9B627D39A551}" destId="{FF267460-257D-435E-A37D-5DDED142AF68}" srcOrd="12" destOrd="0" presId="urn:microsoft.com/office/officeart/2005/8/layout/cycle5"/>
    <dgm:cxn modelId="{DDE89832-8588-4D4F-B426-F11BB14F3FBC}" type="presParOf" srcId="{B7340582-F3DA-4463-946D-9B627D39A551}" destId="{0E931052-84A6-43F1-9DE9-4CFC45D58667}" srcOrd="13" destOrd="0" presId="urn:microsoft.com/office/officeart/2005/8/layout/cycle5"/>
    <dgm:cxn modelId="{71D6DDB2-E496-46CD-B279-CACC352D2796}" type="presParOf" srcId="{B7340582-F3DA-4463-946D-9B627D39A551}" destId="{C1F90400-0A7D-4F79-82EE-06C1B7517CD9}"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2BD90216-73C3-4B04-8EA6-2176275A70BA}"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s-MX"/>
        </a:p>
      </dgm:t>
    </dgm:pt>
    <dgm:pt modelId="{B9550E15-8298-4849-A64D-9D4B746267EF}">
      <dgm:prSet phldrT="[Texto]"/>
      <dgm:spPr/>
      <dgm:t>
        <a:bodyPr/>
        <a:lstStyle/>
        <a:p>
          <a:r>
            <a:rPr lang="es-MX" dirty="0"/>
            <a:t>Estrategias de enseñanza</a:t>
          </a:r>
        </a:p>
      </dgm:t>
    </dgm:pt>
    <dgm:pt modelId="{EA98A13C-87DB-4BDC-BC59-6DC108CAFF80}" type="parTrans" cxnId="{48F4AA47-5C48-47BE-9F2D-A8117DB1D0C8}">
      <dgm:prSet/>
      <dgm:spPr/>
      <dgm:t>
        <a:bodyPr/>
        <a:lstStyle/>
        <a:p>
          <a:endParaRPr lang="es-MX"/>
        </a:p>
      </dgm:t>
    </dgm:pt>
    <dgm:pt modelId="{EAAE3B3C-E4C3-486B-9FFE-11E1522B4A9D}" type="sibTrans" cxnId="{48F4AA47-5C48-47BE-9F2D-A8117DB1D0C8}">
      <dgm:prSet/>
      <dgm:spPr/>
      <dgm:t>
        <a:bodyPr/>
        <a:lstStyle/>
        <a:p>
          <a:endParaRPr lang="es-MX"/>
        </a:p>
      </dgm:t>
    </dgm:pt>
    <dgm:pt modelId="{95A412F9-9889-44E7-AFE0-BE5B19EE2D5B}">
      <dgm:prSet phldrT="[Texto]"/>
      <dgm:spPr/>
      <dgm:t>
        <a:bodyPr/>
        <a:lstStyle/>
        <a:p>
          <a:r>
            <a:rPr lang="es-MX" dirty="0"/>
            <a:t>Los docentes moderan la actividad dejando en libertad a los alumnos para organizar y jerarquizar ideas y plasmarlas con creatividad. Solo hacen pequeños comentarios.</a:t>
          </a:r>
        </a:p>
      </dgm:t>
    </dgm:pt>
    <dgm:pt modelId="{639889D5-1356-4CC4-AC08-6701E55B55C7}" type="parTrans" cxnId="{59B9C59E-8820-4249-AE49-FD600AFA0D8E}">
      <dgm:prSet/>
      <dgm:spPr/>
      <dgm:t>
        <a:bodyPr/>
        <a:lstStyle/>
        <a:p>
          <a:endParaRPr lang="es-MX"/>
        </a:p>
      </dgm:t>
    </dgm:pt>
    <dgm:pt modelId="{EAE734CC-51AA-4884-A48F-56E00268FDC9}" type="sibTrans" cxnId="{59B9C59E-8820-4249-AE49-FD600AFA0D8E}">
      <dgm:prSet/>
      <dgm:spPr/>
      <dgm:t>
        <a:bodyPr/>
        <a:lstStyle/>
        <a:p>
          <a:endParaRPr lang="es-MX"/>
        </a:p>
      </dgm:t>
    </dgm:pt>
    <dgm:pt modelId="{A8253274-610B-4595-B336-31F086B99511}">
      <dgm:prSet phldrT="[Texto]"/>
      <dgm:spPr/>
      <dgm:t>
        <a:bodyPr/>
        <a:lstStyle/>
        <a:p>
          <a:r>
            <a:rPr lang="es-MX" dirty="0"/>
            <a:t>Estrategias de aprendizaje</a:t>
          </a:r>
        </a:p>
      </dgm:t>
    </dgm:pt>
    <dgm:pt modelId="{F5DF67A3-C48C-4727-B1AE-EEB8DC8296FD}" type="parTrans" cxnId="{49EFDA86-CC3D-4F7E-9B25-C9062018F799}">
      <dgm:prSet/>
      <dgm:spPr/>
      <dgm:t>
        <a:bodyPr/>
        <a:lstStyle/>
        <a:p>
          <a:endParaRPr lang="es-MX"/>
        </a:p>
      </dgm:t>
    </dgm:pt>
    <dgm:pt modelId="{319FBEAA-B103-4836-BD25-2FB4DD4E7DC2}" type="sibTrans" cxnId="{49EFDA86-CC3D-4F7E-9B25-C9062018F799}">
      <dgm:prSet/>
      <dgm:spPr/>
      <dgm:t>
        <a:bodyPr/>
        <a:lstStyle/>
        <a:p>
          <a:endParaRPr lang="es-MX"/>
        </a:p>
      </dgm:t>
    </dgm:pt>
    <dgm:pt modelId="{E1FE0629-61FD-403E-8917-D5E2B823957D}">
      <dgm:prSet phldrT="[Texto]"/>
      <dgm:spPr/>
      <dgm:t>
        <a:bodyPr/>
        <a:lstStyle/>
        <a:p>
          <a:r>
            <a:rPr lang="es-MX" dirty="0"/>
            <a:t>Los alumnos ponen en práctica sus competencias comunicativas, específicas y genéricas para crear su material  de exposición para defender su postura con juicio crítico y fuentes confiables de información.</a:t>
          </a:r>
        </a:p>
      </dgm:t>
    </dgm:pt>
    <dgm:pt modelId="{750EF2D3-7691-4CB0-A8AF-8B6D97479DEC}" type="sibTrans" cxnId="{AFBF3753-D853-4270-BFBE-D6045A35D1EA}">
      <dgm:prSet/>
      <dgm:spPr/>
      <dgm:t>
        <a:bodyPr/>
        <a:lstStyle/>
        <a:p>
          <a:endParaRPr lang="es-MX"/>
        </a:p>
      </dgm:t>
    </dgm:pt>
    <dgm:pt modelId="{ED9533B9-3E1B-4D70-B018-B00A1B37A4E2}" type="parTrans" cxnId="{AFBF3753-D853-4270-BFBE-D6045A35D1EA}">
      <dgm:prSet/>
      <dgm:spPr/>
      <dgm:t>
        <a:bodyPr/>
        <a:lstStyle/>
        <a:p>
          <a:endParaRPr lang="es-MX"/>
        </a:p>
      </dgm:t>
    </dgm:pt>
    <dgm:pt modelId="{78F2215B-7962-4E79-9510-93A56F55984B}" type="pres">
      <dgm:prSet presAssocID="{2BD90216-73C3-4B04-8EA6-2176275A70BA}" presName="Name0" presStyleCnt="0">
        <dgm:presLayoutVars>
          <dgm:dir/>
          <dgm:animLvl val="lvl"/>
          <dgm:resizeHandles/>
        </dgm:presLayoutVars>
      </dgm:prSet>
      <dgm:spPr/>
    </dgm:pt>
    <dgm:pt modelId="{EC9CFA78-BA45-4976-9D98-03B4823DA87F}" type="pres">
      <dgm:prSet presAssocID="{B9550E15-8298-4849-A64D-9D4B746267EF}" presName="linNode" presStyleCnt="0"/>
      <dgm:spPr/>
    </dgm:pt>
    <dgm:pt modelId="{706E3166-AC9C-464E-BA5A-5D2B54065680}" type="pres">
      <dgm:prSet presAssocID="{B9550E15-8298-4849-A64D-9D4B746267EF}" presName="parentShp" presStyleLbl="node1" presStyleIdx="0" presStyleCnt="2" custScaleY="52615">
        <dgm:presLayoutVars>
          <dgm:bulletEnabled val="1"/>
        </dgm:presLayoutVars>
      </dgm:prSet>
      <dgm:spPr/>
    </dgm:pt>
    <dgm:pt modelId="{96A78367-7E3B-44DF-A39F-F94A8652675B}" type="pres">
      <dgm:prSet presAssocID="{B9550E15-8298-4849-A64D-9D4B746267EF}" presName="childShp" presStyleLbl="bgAccFollowNode1" presStyleIdx="0" presStyleCnt="2">
        <dgm:presLayoutVars>
          <dgm:bulletEnabled val="1"/>
        </dgm:presLayoutVars>
      </dgm:prSet>
      <dgm:spPr/>
    </dgm:pt>
    <dgm:pt modelId="{D4CCDD57-93BD-4202-901F-0624C2A8C31D}" type="pres">
      <dgm:prSet presAssocID="{EAAE3B3C-E4C3-486B-9FFE-11E1522B4A9D}" presName="spacing" presStyleCnt="0"/>
      <dgm:spPr/>
    </dgm:pt>
    <dgm:pt modelId="{F0E09ADD-ED0B-41AE-A13C-780B6A67A830}" type="pres">
      <dgm:prSet presAssocID="{A8253274-610B-4595-B336-31F086B99511}" presName="linNode" presStyleCnt="0"/>
      <dgm:spPr/>
    </dgm:pt>
    <dgm:pt modelId="{0726DBF7-706E-4DBA-AE7C-22F46B03E794}" type="pres">
      <dgm:prSet presAssocID="{A8253274-610B-4595-B336-31F086B99511}" presName="parentShp" presStyleLbl="node1" presStyleIdx="1" presStyleCnt="2" custScaleY="74756">
        <dgm:presLayoutVars>
          <dgm:bulletEnabled val="1"/>
        </dgm:presLayoutVars>
      </dgm:prSet>
      <dgm:spPr/>
    </dgm:pt>
    <dgm:pt modelId="{865E45D2-6000-43D6-B2AF-ECAF8B3942A5}" type="pres">
      <dgm:prSet presAssocID="{A8253274-610B-4595-B336-31F086B99511}" presName="childShp" presStyleLbl="bgAccFollowNode1" presStyleIdx="1" presStyleCnt="2">
        <dgm:presLayoutVars>
          <dgm:bulletEnabled val="1"/>
        </dgm:presLayoutVars>
      </dgm:prSet>
      <dgm:spPr/>
    </dgm:pt>
  </dgm:ptLst>
  <dgm:cxnLst>
    <dgm:cxn modelId="{8E07F601-EF02-43D8-B08A-EF9FC3C44E44}" type="presOf" srcId="{95A412F9-9889-44E7-AFE0-BE5B19EE2D5B}" destId="{96A78367-7E3B-44DF-A39F-F94A8652675B}" srcOrd="0" destOrd="0" presId="urn:microsoft.com/office/officeart/2005/8/layout/vList6"/>
    <dgm:cxn modelId="{A295DA10-160A-4E7E-A3FB-6C61E053E0AB}" type="presOf" srcId="{B9550E15-8298-4849-A64D-9D4B746267EF}" destId="{706E3166-AC9C-464E-BA5A-5D2B54065680}" srcOrd="0" destOrd="0" presId="urn:microsoft.com/office/officeart/2005/8/layout/vList6"/>
    <dgm:cxn modelId="{48F4AA47-5C48-47BE-9F2D-A8117DB1D0C8}" srcId="{2BD90216-73C3-4B04-8EA6-2176275A70BA}" destId="{B9550E15-8298-4849-A64D-9D4B746267EF}" srcOrd="0" destOrd="0" parTransId="{EA98A13C-87DB-4BDC-BC59-6DC108CAFF80}" sibTransId="{EAAE3B3C-E4C3-486B-9FFE-11E1522B4A9D}"/>
    <dgm:cxn modelId="{CCFE1773-3A65-4160-8E61-6E024B867834}" type="presOf" srcId="{E1FE0629-61FD-403E-8917-D5E2B823957D}" destId="{865E45D2-6000-43D6-B2AF-ECAF8B3942A5}" srcOrd="0" destOrd="0" presId="urn:microsoft.com/office/officeart/2005/8/layout/vList6"/>
    <dgm:cxn modelId="{AFBF3753-D853-4270-BFBE-D6045A35D1EA}" srcId="{A8253274-610B-4595-B336-31F086B99511}" destId="{E1FE0629-61FD-403E-8917-D5E2B823957D}" srcOrd="0" destOrd="0" parTransId="{ED9533B9-3E1B-4D70-B018-B00A1B37A4E2}" sibTransId="{750EF2D3-7691-4CB0-A8AF-8B6D97479DEC}"/>
    <dgm:cxn modelId="{49EFDA86-CC3D-4F7E-9B25-C9062018F799}" srcId="{2BD90216-73C3-4B04-8EA6-2176275A70BA}" destId="{A8253274-610B-4595-B336-31F086B99511}" srcOrd="1" destOrd="0" parTransId="{F5DF67A3-C48C-4727-B1AE-EEB8DC8296FD}" sibTransId="{319FBEAA-B103-4836-BD25-2FB4DD4E7DC2}"/>
    <dgm:cxn modelId="{59B9C59E-8820-4249-AE49-FD600AFA0D8E}" srcId="{B9550E15-8298-4849-A64D-9D4B746267EF}" destId="{95A412F9-9889-44E7-AFE0-BE5B19EE2D5B}" srcOrd="0" destOrd="0" parTransId="{639889D5-1356-4CC4-AC08-6701E55B55C7}" sibTransId="{EAE734CC-51AA-4884-A48F-56E00268FDC9}"/>
    <dgm:cxn modelId="{7D956DCD-B1A9-417B-BA53-3C96BAE313A4}" type="presOf" srcId="{2BD90216-73C3-4B04-8EA6-2176275A70BA}" destId="{78F2215B-7962-4E79-9510-93A56F55984B}" srcOrd="0" destOrd="0" presId="urn:microsoft.com/office/officeart/2005/8/layout/vList6"/>
    <dgm:cxn modelId="{BAEC12FC-645E-445E-B2D9-C8E3324B8BE3}" type="presOf" srcId="{A8253274-610B-4595-B336-31F086B99511}" destId="{0726DBF7-706E-4DBA-AE7C-22F46B03E794}" srcOrd="0" destOrd="0" presId="urn:microsoft.com/office/officeart/2005/8/layout/vList6"/>
    <dgm:cxn modelId="{B6BF4F07-2C0D-46CA-8364-7840894D7986}" type="presParOf" srcId="{78F2215B-7962-4E79-9510-93A56F55984B}" destId="{EC9CFA78-BA45-4976-9D98-03B4823DA87F}" srcOrd="0" destOrd="0" presId="urn:microsoft.com/office/officeart/2005/8/layout/vList6"/>
    <dgm:cxn modelId="{92E41E24-E43B-4392-8EE8-09B70E89A3AF}" type="presParOf" srcId="{EC9CFA78-BA45-4976-9D98-03B4823DA87F}" destId="{706E3166-AC9C-464E-BA5A-5D2B54065680}" srcOrd="0" destOrd="0" presId="urn:microsoft.com/office/officeart/2005/8/layout/vList6"/>
    <dgm:cxn modelId="{B17953C9-E056-4C0C-85EE-82F0C63136DE}" type="presParOf" srcId="{EC9CFA78-BA45-4976-9D98-03B4823DA87F}" destId="{96A78367-7E3B-44DF-A39F-F94A8652675B}" srcOrd="1" destOrd="0" presId="urn:microsoft.com/office/officeart/2005/8/layout/vList6"/>
    <dgm:cxn modelId="{DB9E75FE-3090-4FBD-9D45-C218F03D59D6}" type="presParOf" srcId="{78F2215B-7962-4E79-9510-93A56F55984B}" destId="{D4CCDD57-93BD-4202-901F-0624C2A8C31D}" srcOrd="1" destOrd="0" presId="urn:microsoft.com/office/officeart/2005/8/layout/vList6"/>
    <dgm:cxn modelId="{BC92792C-88D7-494B-8089-5F7E0527D418}" type="presParOf" srcId="{78F2215B-7962-4E79-9510-93A56F55984B}" destId="{F0E09ADD-ED0B-41AE-A13C-780B6A67A830}" srcOrd="2" destOrd="0" presId="urn:microsoft.com/office/officeart/2005/8/layout/vList6"/>
    <dgm:cxn modelId="{67EF3658-53EA-406B-A74F-4F7C1C308715}" type="presParOf" srcId="{F0E09ADD-ED0B-41AE-A13C-780B6A67A830}" destId="{0726DBF7-706E-4DBA-AE7C-22F46B03E794}" srcOrd="0" destOrd="0" presId="urn:microsoft.com/office/officeart/2005/8/layout/vList6"/>
    <dgm:cxn modelId="{03944675-8750-409F-90E9-4656798424B5}" type="presParOf" srcId="{F0E09ADD-ED0B-41AE-A13C-780B6A67A830}" destId="{865E45D2-6000-43D6-B2AF-ECAF8B3942A5}"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3943C09F-9B38-433F-97FA-9796BA607553}"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s-MX"/>
        </a:p>
      </dgm:t>
    </dgm:pt>
    <dgm:pt modelId="{CED71887-902B-4F92-84D2-03184639F5F5}">
      <dgm:prSet phldrT="[Texto]"/>
      <dgm:spPr/>
      <dgm:t>
        <a:bodyPr/>
        <a:lstStyle/>
        <a:p>
          <a:r>
            <a:rPr lang="es-MX" dirty="0"/>
            <a:t>Apertura</a:t>
          </a:r>
        </a:p>
      </dgm:t>
    </dgm:pt>
    <dgm:pt modelId="{98F5A336-2249-4325-8D7D-10462028205F}" type="parTrans" cxnId="{4B5CA136-0D5C-4E06-9321-054D59DB6949}">
      <dgm:prSet/>
      <dgm:spPr/>
      <dgm:t>
        <a:bodyPr/>
        <a:lstStyle/>
        <a:p>
          <a:endParaRPr lang="es-MX"/>
        </a:p>
      </dgm:t>
    </dgm:pt>
    <dgm:pt modelId="{42A14ADF-CAAB-4FF9-A325-A3DC6C5A126F}" type="sibTrans" cxnId="{4B5CA136-0D5C-4E06-9321-054D59DB6949}">
      <dgm:prSet/>
      <dgm:spPr/>
      <dgm:t>
        <a:bodyPr/>
        <a:lstStyle/>
        <a:p>
          <a:endParaRPr lang="es-MX"/>
        </a:p>
      </dgm:t>
    </dgm:pt>
    <dgm:pt modelId="{ED5A3820-6EE3-4471-905C-5A765B2091D4}">
      <dgm:prSet phldrT="[Texto]"/>
      <dgm:spPr/>
      <dgm:t>
        <a:bodyPr/>
        <a:lstStyle/>
        <a:p>
          <a:r>
            <a:rPr lang="es-MX" dirty="0"/>
            <a:t>El maestro de Geografía organiza las mesas de trabajo por preguntas específicas para comparar información e iniciar la toma de decisiones.</a:t>
          </a:r>
        </a:p>
      </dgm:t>
    </dgm:pt>
    <dgm:pt modelId="{AFB3EC6E-8632-41C7-A722-8BB147021AE1}" type="parTrans" cxnId="{FA23A87E-8A32-4A6B-990B-121E3D45EA59}">
      <dgm:prSet/>
      <dgm:spPr/>
      <dgm:t>
        <a:bodyPr/>
        <a:lstStyle/>
        <a:p>
          <a:endParaRPr lang="es-MX"/>
        </a:p>
      </dgm:t>
    </dgm:pt>
    <dgm:pt modelId="{4C6999A8-4560-4135-8F04-E9EE04FAD931}" type="sibTrans" cxnId="{FA23A87E-8A32-4A6B-990B-121E3D45EA59}">
      <dgm:prSet/>
      <dgm:spPr/>
      <dgm:t>
        <a:bodyPr/>
        <a:lstStyle/>
        <a:p>
          <a:endParaRPr lang="es-MX"/>
        </a:p>
      </dgm:t>
    </dgm:pt>
    <dgm:pt modelId="{493731F7-2AE4-4127-815C-FCCAC6A7C77F}">
      <dgm:prSet phldrT="[Texto]"/>
      <dgm:spPr/>
      <dgm:t>
        <a:bodyPr/>
        <a:lstStyle/>
        <a:p>
          <a:r>
            <a:rPr lang="es-MX" dirty="0"/>
            <a:t>Nota: son 3 grupos de cuarto grado y cada uno consta de 5 equipos por lo cual los une en rejilla, los uno con los uno, los dos con los dos y a sí sucesivamente </a:t>
          </a:r>
        </a:p>
      </dgm:t>
    </dgm:pt>
    <dgm:pt modelId="{DCD56BAF-E8A0-4EB5-9D0D-7D57575332EE}" type="parTrans" cxnId="{B3BDC085-2ECF-41D1-A212-9332637BD21E}">
      <dgm:prSet/>
      <dgm:spPr/>
      <dgm:t>
        <a:bodyPr/>
        <a:lstStyle/>
        <a:p>
          <a:endParaRPr lang="es-MX"/>
        </a:p>
      </dgm:t>
    </dgm:pt>
    <dgm:pt modelId="{0C434826-D311-4C70-BE1D-4F510C421078}" type="sibTrans" cxnId="{B3BDC085-2ECF-41D1-A212-9332637BD21E}">
      <dgm:prSet/>
      <dgm:spPr/>
      <dgm:t>
        <a:bodyPr/>
        <a:lstStyle/>
        <a:p>
          <a:endParaRPr lang="es-MX"/>
        </a:p>
      </dgm:t>
    </dgm:pt>
    <dgm:pt modelId="{FD871042-5483-4B10-A83E-D37816AF7BCE}">
      <dgm:prSet phldrT="[Texto]"/>
      <dgm:spPr/>
      <dgm:t>
        <a:bodyPr/>
        <a:lstStyle/>
        <a:p>
          <a:r>
            <a:rPr lang="es-MX" dirty="0"/>
            <a:t>Desarrollo</a:t>
          </a:r>
        </a:p>
      </dgm:t>
    </dgm:pt>
    <dgm:pt modelId="{EF10114A-342A-43AC-AEF4-BB85DBE28213}" type="parTrans" cxnId="{9E4B62C5-A871-4BBE-9969-51478D3A3A50}">
      <dgm:prSet/>
      <dgm:spPr/>
      <dgm:t>
        <a:bodyPr/>
        <a:lstStyle/>
        <a:p>
          <a:endParaRPr lang="es-MX"/>
        </a:p>
      </dgm:t>
    </dgm:pt>
    <dgm:pt modelId="{74E14279-AA7C-4D4B-9742-264CA08BA3AE}" type="sibTrans" cxnId="{9E4B62C5-A871-4BBE-9969-51478D3A3A50}">
      <dgm:prSet/>
      <dgm:spPr/>
      <dgm:t>
        <a:bodyPr/>
        <a:lstStyle/>
        <a:p>
          <a:endParaRPr lang="es-MX"/>
        </a:p>
      </dgm:t>
    </dgm:pt>
    <dgm:pt modelId="{139F2B55-8D11-49A3-9B3A-A03E5811ACD8}">
      <dgm:prSet phldrT="[Texto]"/>
      <dgm:spPr/>
      <dgm:t>
        <a:bodyPr/>
        <a:lstStyle/>
        <a:p>
          <a:r>
            <a:rPr lang="es-MX" dirty="0"/>
            <a:t>Los alumnos jerarquizan la información, las imágenes y las ideas más importantes que desean resaltar en sus materiales a crear.</a:t>
          </a:r>
        </a:p>
      </dgm:t>
    </dgm:pt>
    <dgm:pt modelId="{C2D4BFC3-8AFC-44A7-B3B0-78B515568C3E}" type="parTrans" cxnId="{63618AD4-A761-4558-AB05-08444AC354B3}">
      <dgm:prSet/>
      <dgm:spPr/>
      <dgm:t>
        <a:bodyPr/>
        <a:lstStyle/>
        <a:p>
          <a:endParaRPr lang="es-MX"/>
        </a:p>
      </dgm:t>
    </dgm:pt>
    <dgm:pt modelId="{F549F315-250A-41EF-A18B-786A555DA8FF}" type="sibTrans" cxnId="{63618AD4-A761-4558-AB05-08444AC354B3}">
      <dgm:prSet/>
      <dgm:spPr/>
      <dgm:t>
        <a:bodyPr/>
        <a:lstStyle/>
        <a:p>
          <a:endParaRPr lang="es-MX"/>
        </a:p>
      </dgm:t>
    </dgm:pt>
    <dgm:pt modelId="{BBDDBEF6-86DF-4A7C-B4B4-E34581B204D9}">
      <dgm:prSet phldrT="[Texto]"/>
      <dgm:spPr/>
      <dgm:t>
        <a:bodyPr/>
        <a:lstStyle/>
        <a:p>
          <a:r>
            <a:rPr lang="es-MX" dirty="0"/>
            <a:t>La maestra de Lógica responde dudas sobre la forma argumentativa, recordando no al plagio; el maestro de Geografía precisa datos , ubicaciones, posturas.</a:t>
          </a:r>
        </a:p>
      </dgm:t>
    </dgm:pt>
    <dgm:pt modelId="{2CA8AAA2-0785-4041-B0EA-091E0FC99A39}" type="parTrans" cxnId="{F6B3988C-DDA2-48A7-A4D5-24C990F1F041}">
      <dgm:prSet/>
      <dgm:spPr/>
      <dgm:t>
        <a:bodyPr/>
        <a:lstStyle/>
        <a:p>
          <a:endParaRPr lang="es-MX"/>
        </a:p>
      </dgm:t>
    </dgm:pt>
    <dgm:pt modelId="{B5D86197-975F-4C46-A71D-EA5056AF7F0A}" type="sibTrans" cxnId="{F6B3988C-DDA2-48A7-A4D5-24C990F1F041}">
      <dgm:prSet/>
      <dgm:spPr/>
      <dgm:t>
        <a:bodyPr/>
        <a:lstStyle/>
        <a:p>
          <a:endParaRPr lang="es-MX"/>
        </a:p>
      </dgm:t>
    </dgm:pt>
    <dgm:pt modelId="{517CE804-2247-4915-8280-F2063ACF5104}">
      <dgm:prSet phldrT="[Texto]"/>
      <dgm:spPr/>
      <dgm:t>
        <a:bodyPr/>
        <a:lstStyle/>
        <a:p>
          <a:r>
            <a:rPr lang="es-MX" dirty="0"/>
            <a:t>Cierre</a:t>
          </a:r>
        </a:p>
      </dgm:t>
    </dgm:pt>
    <dgm:pt modelId="{77328285-553D-451C-A276-D155DBD1928E}" type="parTrans" cxnId="{E8631948-172A-4674-99EF-C4FBD7C0ABC5}">
      <dgm:prSet/>
      <dgm:spPr/>
      <dgm:t>
        <a:bodyPr/>
        <a:lstStyle/>
        <a:p>
          <a:endParaRPr lang="es-MX"/>
        </a:p>
      </dgm:t>
    </dgm:pt>
    <dgm:pt modelId="{479181DE-A8DD-47E1-909F-C7DD1F1B003E}" type="sibTrans" cxnId="{E8631948-172A-4674-99EF-C4FBD7C0ABC5}">
      <dgm:prSet/>
      <dgm:spPr/>
      <dgm:t>
        <a:bodyPr/>
        <a:lstStyle/>
        <a:p>
          <a:endParaRPr lang="es-MX"/>
        </a:p>
      </dgm:t>
    </dgm:pt>
    <dgm:pt modelId="{846CD4C2-C673-468F-84E0-717D13100A30}">
      <dgm:prSet phldrT="[Texto]"/>
      <dgm:spPr/>
      <dgm:t>
        <a:bodyPr/>
        <a:lstStyle/>
        <a:p>
          <a:r>
            <a:rPr lang="es-MX" dirty="0"/>
            <a:t>La maestra de matemáticas pasa por las mesas de trabajo para revisar los gráficos que están eligiendo, dando sugerencias. </a:t>
          </a:r>
        </a:p>
      </dgm:t>
    </dgm:pt>
    <dgm:pt modelId="{9AA79534-6F63-4EAE-A2A2-1C46031FAC67}" type="parTrans" cxnId="{CEBB8C81-FAD3-4756-B7A7-95790FD892C2}">
      <dgm:prSet/>
      <dgm:spPr/>
      <dgm:t>
        <a:bodyPr/>
        <a:lstStyle/>
        <a:p>
          <a:endParaRPr lang="es-MX"/>
        </a:p>
      </dgm:t>
    </dgm:pt>
    <dgm:pt modelId="{20595B2F-DE77-46F0-BB0A-EA1CCB91326C}" type="sibTrans" cxnId="{CEBB8C81-FAD3-4756-B7A7-95790FD892C2}">
      <dgm:prSet/>
      <dgm:spPr/>
      <dgm:t>
        <a:bodyPr/>
        <a:lstStyle/>
        <a:p>
          <a:endParaRPr lang="es-MX"/>
        </a:p>
      </dgm:t>
    </dgm:pt>
    <dgm:pt modelId="{190C625C-E397-4999-80A6-8C419F1B6BF3}">
      <dgm:prSet phldrT="[Texto]"/>
      <dgm:spPr/>
      <dgm:t>
        <a:bodyPr/>
        <a:lstStyle/>
        <a:p>
          <a:r>
            <a:rPr lang="es-MX" dirty="0"/>
            <a:t>La actividad no se termina en la sesión, pero se trabaja extra clase con Google Drive y se envía por correo a los 3 maestros y a los  representantes de cada grupo para afinar detalles.</a:t>
          </a:r>
        </a:p>
      </dgm:t>
    </dgm:pt>
    <dgm:pt modelId="{84CE02A0-AA16-4596-8631-B3354A1D7A78}" type="parTrans" cxnId="{D6DC30E5-7503-454F-B80E-60B5DDEE78A5}">
      <dgm:prSet/>
      <dgm:spPr/>
      <dgm:t>
        <a:bodyPr/>
        <a:lstStyle/>
        <a:p>
          <a:endParaRPr lang="es-MX"/>
        </a:p>
      </dgm:t>
    </dgm:pt>
    <dgm:pt modelId="{85697B8D-2F87-4C9B-89F2-DFF077386D6F}" type="sibTrans" cxnId="{D6DC30E5-7503-454F-B80E-60B5DDEE78A5}">
      <dgm:prSet/>
      <dgm:spPr/>
      <dgm:t>
        <a:bodyPr/>
        <a:lstStyle/>
        <a:p>
          <a:endParaRPr lang="es-MX"/>
        </a:p>
      </dgm:t>
    </dgm:pt>
    <dgm:pt modelId="{3757BD4C-4867-46F1-AC76-3D3A7007ACC5}" type="pres">
      <dgm:prSet presAssocID="{3943C09F-9B38-433F-97FA-9796BA607553}" presName="theList" presStyleCnt="0">
        <dgm:presLayoutVars>
          <dgm:dir/>
          <dgm:animLvl val="lvl"/>
          <dgm:resizeHandles val="exact"/>
        </dgm:presLayoutVars>
      </dgm:prSet>
      <dgm:spPr/>
    </dgm:pt>
    <dgm:pt modelId="{94C09C6F-A893-4B23-B9A4-335E915CE742}" type="pres">
      <dgm:prSet presAssocID="{CED71887-902B-4F92-84D2-03184639F5F5}" presName="compNode" presStyleCnt="0"/>
      <dgm:spPr/>
    </dgm:pt>
    <dgm:pt modelId="{D4C3631F-655A-467A-9336-CCA167BC4364}" type="pres">
      <dgm:prSet presAssocID="{CED71887-902B-4F92-84D2-03184639F5F5}" presName="aNode" presStyleLbl="bgShp" presStyleIdx="0" presStyleCnt="3"/>
      <dgm:spPr/>
    </dgm:pt>
    <dgm:pt modelId="{235527B9-71EB-48C6-8E23-024E0AB64BAA}" type="pres">
      <dgm:prSet presAssocID="{CED71887-902B-4F92-84D2-03184639F5F5}" presName="textNode" presStyleLbl="bgShp" presStyleIdx="0" presStyleCnt="3"/>
      <dgm:spPr/>
    </dgm:pt>
    <dgm:pt modelId="{8406D4CA-0E52-4A3E-9659-0BB0630408BD}" type="pres">
      <dgm:prSet presAssocID="{CED71887-902B-4F92-84D2-03184639F5F5}" presName="compChildNode" presStyleCnt="0"/>
      <dgm:spPr/>
    </dgm:pt>
    <dgm:pt modelId="{8BE1C498-D4E8-4172-AB57-0B6DF9B1BADA}" type="pres">
      <dgm:prSet presAssocID="{CED71887-902B-4F92-84D2-03184639F5F5}" presName="theInnerList" presStyleCnt="0"/>
      <dgm:spPr/>
    </dgm:pt>
    <dgm:pt modelId="{864C87E3-A471-478B-AE33-6A6C87B3367F}" type="pres">
      <dgm:prSet presAssocID="{ED5A3820-6EE3-4471-905C-5A765B2091D4}" presName="childNode" presStyleLbl="node1" presStyleIdx="0" presStyleCnt="6">
        <dgm:presLayoutVars>
          <dgm:bulletEnabled val="1"/>
        </dgm:presLayoutVars>
      </dgm:prSet>
      <dgm:spPr/>
    </dgm:pt>
    <dgm:pt modelId="{E136490B-EB36-4247-9898-8E452509BAA8}" type="pres">
      <dgm:prSet presAssocID="{ED5A3820-6EE3-4471-905C-5A765B2091D4}" presName="aSpace2" presStyleCnt="0"/>
      <dgm:spPr/>
    </dgm:pt>
    <dgm:pt modelId="{54F12DFA-1E4F-4BCA-98AB-6BF43EED9601}" type="pres">
      <dgm:prSet presAssocID="{493731F7-2AE4-4127-815C-FCCAC6A7C77F}" presName="childNode" presStyleLbl="node1" presStyleIdx="1" presStyleCnt="6">
        <dgm:presLayoutVars>
          <dgm:bulletEnabled val="1"/>
        </dgm:presLayoutVars>
      </dgm:prSet>
      <dgm:spPr/>
    </dgm:pt>
    <dgm:pt modelId="{7DD1ECF0-0107-40E2-A2D0-DFB8CA38D4C4}" type="pres">
      <dgm:prSet presAssocID="{CED71887-902B-4F92-84D2-03184639F5F5}" presName="aSpace" presStyleCnt="0"/>
      <dgm:spPr/>
    </dgm:pt>
    <dgm:pt modelId="{987D4DB7-797C-4969-BFD0-F7C95356F9D6}" type="pres">
      <dgm:prSet presAssocID="{FD871042-5483-4B10-A83E-D37816AF7BCE}" presName="compNode" presStyleCnt="0"/>
      <dgm:spPr/>
    </dgm:pt>
    <dgm:pt modelId="{FF9E8D65-4B57-40F0-A8A1-A6161DBE1EEC}" type="pres">
      <dgm:prSet presAssocID="{FD871042-5483-4B10-A83E-D37816AF7BCE}" presName="aNode" presStyleLbl="bgShp" presStyleIdx="1" presStyleCnt="3"/>
      <dgm:spPr/>
    </dgm:pt>
    <dgm:pt modelId="{B33BDF18-D6AB-4D93-A419-443035141F0A}" type="pres">
      <dgm:prSet presAssocID="{FD871042-5483-4B10-A83E-D37816AF7BCE}" presName="textNode" presStyleLbl="bgShp" presStyleIdx="1" presStyleCnt="3"/>
      <dgm:spPr/>
    </dgm:pt>
    <dgm:pt modelId="{BFD9E32B-0866-4987-B276-8ED7383A267C}" type="pres">
      <dgm:prSet presAssocID="{FD871042-5483-4B10-A83E-D37816AF7BCE}" presName="compChildNode" presStyleCnt="0"/>
      <dgm:spPr/>
    </dgm:pt>
    <dgm:pt modelId="{247C2B2F-436C-4B00-BBA7-B919B3DB01B1}" type="pres">
      <dgm:prSet presAssocID="{FD871042-5483-4B10-A83E-D37816AF7BCE}" presName="theInnerList" presStyleCnt="0"/>
      <dgm:spPr/>
    </dgm:pt>
    <dgm:pt modelId="{A2899DC9-D75A-4043-9B7C-51695921D6C4}" type="pres">
      <dgm:prSet presAssocID="{139F2B55-8D11-49A3-9B3A-A03E5811ACD8}" presName="childNode" presStyleLbl="node1" presStyleIdx="2" presStyleCnt="6">
        <dgm:presLayoutVars>
          <dgm:bulletEnabled val="1"/>
        </dgm:presLayoutVars>
      </dgm:prSet>
      <dgm:spPr/>
    </dgm:pt>
    <dgm:pt modelId="{51BC85BB-2EA6-48C9-8A53-18B12953655A}" type="pres">
      <dgm:prSet presAssocID="{139F2B55-8D11-49A3-9B3A-A03E5811ACD8}" presName="aSpace2" presStyleCnt="0"/>
      <dgm:spPr/>
    </dgm:pt>
    <dgm:pt modelId="{66F0A825-97D6-406C-BAA4-A5437BB20EF8}" type="pres">
      <dgm:prSet presAssocID="{BBDDBEF6-86DF-4A7C-B4B4-E34581B204D9}" presName="childNode" presStyleLbl="node1" presStyleIdx="3" presStyleCnt="6">
        <dgm:presLayoutVars>
          <dgm:bulletEnabled val="1"/>
        </dgm:presLayoutVars>
      </dgm:prSet>
      <dgm:spPr/>
    </dgm:pt>
    <dgm:pt modelId="{63C8910A-1737-4A05-AD3E-4BCC7CA5AECB}" type="pres">
      <dgm:prSet presAssocID="{FD871042-5483-4B10-A83E-D37816AF7BCE}" presName="aSpace" presStyleCnt="0"/>
      <dgm:spPr/>
    </dgm:pt>
    <dgm:pt modelId="{1715F711-7745-48FF-8394-02F5CDF0D28D}" type="pres">
      <dgm:prSet presAssocID="{517CE804-2247-4915-8280-F2063ACF5104}" presName="compNode" presStyleCnt="0"/>
      <dgm:spPr/>
    </dgm:pt>
    <dgm:pt modelId="{4C03D6DB-D230-4C36-BC97-872448BBBF2C}" type="pres">
      <dgm:prSet presAssocID="{517CE804-2247-4915-8280-F2063ACF5104}" presName="aNode" presStyleLbl="bgShp" presStyleIdx="2" presStyleCnt="3"/>
      <dgm:spPr/>
    </dgm:pt>
    <dgm:pt modelId="{D6C66761-F777-4EC3-9C1B-994CA5E9FE4E}" type="pres">
      <dgm:prSet presAssocID="{517CE804-2247-4915-8280-F2063ACF5104}" presName="textNode" presStyleLbl="bgShp" presStyleIdx="2" presStyleCnt="3"/>
      <dgm:spPr/>
    </dgm:pt>
    <dgm:pt modelId="{E09CFBF6-92F5-4805-97BA-55E3E7AD766D}" type="pres">
      <dgm:prSet presAssocID="{517CE804-2247-4915-8280-F2063ACF5104}" presName="compChildNode" presStyleCnt="0"/>
      <dgm:spPr/>
    </dgm:pt>
    <dgm:pt modelId="{D6A46EC4-959C-4F4F-B03F-973A627AF9D4}" type="pres">
      <dgm:prSet presAssocID="{517CE804-2247-4915-8280-F2063ACF5104}" presName="theInnerList" presStyleCnt="0"/>
      <dgm:spPr/>
    </dgm:pt>
    <dgm:pt modelId="{31064640-4A31-45C2-8E05-F6D68CD80F1D}" type="pres">
      <dgm:prSet presAssocID="{846CD4C2-C673-468F-84E0-717D13100A30}" presName="childNode" presStyleLbl="node1" presStyleIdx="4" presStyleCnt="6">
        <dgm:presLayoutVars>
          <dgm:bulletEnabled val="1"/>
        </dgm:presLayoutVars>
      </dgm:prSet>
      <dgm:spPr/>
    </dgm:pt>
    <dgm:pt modelId="{AA32A3A1-7F44-42E6-A656-16F069F5A454}" type="pres">
      <dgm:prSet presAssocID="{846CD4C2-C673-468F-84E0-717D13100A30}" presName="aSpace2" presStyleCnt="0"/>
      <dgm:spPr/>
    </dgm:pt>
    <dgm:pt modelId="{5BEBC864-200D-4373-96E2-C74379991453}" type="pres">
      <dgm:prSet presAssocID="{190C625C-E397-4999-80A6-8C419F1B6BF3}" presName="childNode" presStyleLbl="node1" presStyleIdx="5" presStyleCnt="6">
        <dgm:presLayoutVars>
          <dgm:bulletEnabled val="1"/>
        </dgm:presLayoutVars>
      </dgm:prSet>
      <dgm:spPr/>
    </dgm:pt>
  </dgm:ptLst>
  <dgm:cxnLst>
    <dgm:cxn modelId="{D0ADEB11-7AF6-4DE4-8207-2AA6FDAB1D67}" type="presOf" srcId="{BBDDBEF6-86DF-4A7C-B4B4-E34581B204D9}" destId="{66F0A825-97D6-406C-BAA4-A5437BB20EF8}" srcOrd="0" destOrd="0" presId="urn:microsoft.com/office/officeart/2005/8/layout/lProcess2"/>
    <dgm:cxn modelId="{0727F91C-4315-4E96-B72D-6B05A473E667}" type="presOf" srcId="{493731F7-2AE4-4127-815C-FCCAC6A7C77F}" destId="{54F12DFA-1E4F-4BCA-98AB-6BF43EED9601}" srcOrd="0" destOrd="0" presId="urn:microsoft.com/office/officeart/2005/8/layout/lProcess2"/>
    <dgm:cxn modelId="{4B5CA136-0D5C-4E06-9321-054D59DB6949}" srcId="{3943C09F-9B38-433F-97FA-9796BA607553}" destId="{CED71887-902B-4F92-84D2-03184639F5F5}" srcOrd="0" destOrd="0" parTransId="{98F5A336-2249-4325-8D7D-10462028205F}" sibTransId="{42A14ADF-CAAB-4FF9-A325-A3DC6C5A126F}"/>
    <dgm:cxn modelId="{E73A913C-7988-4810-92BB-BC83C7FA93B5}" type="presOf" srcId="{FD871042-5483-4B10-A83E-D37816AF7BCE}" destId="{FF9E8D65-4B57-40F0-A8A1-A6161DBE1EEC}" srcOrd="0" destOrd="0" presId="urn:microsoft.com/office/officeart/2005/8/layout/lProcess2"/>
    <dgm:cxn modelId="{E8631948-172A-4674-99EF-C4FBD7C0ABC5}" srcId="{3943C09F-9B38-433F-97FA-9796BA607553}" destId="{517CE804-2247-4915-8280-F2063ACF5104}" srcOrd="2" destOrd="0" parTransId="{77328285-553D-451C-A276-D155DBD1928E}" sibTransId="{479181DE-A8DD-47E1-909F-C7DD1F1B003E}"/>
    <dgm:cxn modelId="{7010366A-17B0-41B9-9EE8-119CAF361CE4}" type="presOf" srcId="{517CE804-2247-4915-8280-F2063ACF5104}" destId="{D6C66761-F777-4EC3-9C1B-994CA5E9FE4E}" srcOrd="1" destOrd="0" presId="urn:microsoft.com/office/officeart/2005/8/layout/lProcess2"/>
    <dgm:cxn modelId="{D392216E-61CD-4260-8614-C411342B7B04}" type="presOf" srcId="{517CE804-2247-4915-8280-F2063ACF5104}" destId="{4C03D6DB-D230-4C36-BC97-872448BBBF2C}" srcOrd="0" destOrd="0" presId="urn:microsoft.com/office/officeart/2005/8/layout/lProcess2"/>
    <dgm:cxn modelId="{55B7A07C-0346-4AD2-8ABE-67F54D151952}" type="presOf" srcId="{3943C09F-9B38-433F-97FA-9796BA607553}" destId="{3757BD4C-4867-46F1-AC76-3D3A7007ACC5}" srcOrd="0" destOrd="0" presId="urn:microsoft.com/office/officeart/2005/8/layout/lProcess2"/>
    <dgm:cxn modelId="{FA23A87E-8A32-4A6B-990B-121E3D45EA59}" srcId="{CED71887-902B-4F92-84D2-03184639F5F5}" destId="{ED5A3820-6EE3-4471-905C-5A765B2091D4}" srcOrd="0" destOrd="0" parTransId="{AFB3EC6E-8632-41C7-A722-8BB147021AE1}" sibTransId="{4C6999A8-4560-4135-8F04-E9EE04FAD931}"/>
    <dgm:cxn modelId="{CEBB8C81-FAD3-4756-B7A7-95790FD892C2}" srcId="{517CE804-2247-4915-8280-F2063ACF5104}" destId="{846CD4C2-C673-468F-84E0-717D13100A30}" srcOrd="0" destOrd="0" parTransId="{9AA79534-6F63-4EAE-A2A2-1C46031FAC67}" sibTransId="{20595B2F-DE77-46F0-BB0A-EA1CCB91326C}"/>
    <dgm:cxn modelId="{B3BDC085-2ECF-41D1-A212-9332637BD21E}" srcId="{CED71887-902B-4F92-84D2-03184639F5F5}" destId="{493731F7-2AE4-4127-815C-FCCAC6A7C77F}" srcOrd="1" destOrd="0" parTransId="{DCD56BAF-E8A0-4EB5-9D0D-7D57575332EE}" sibTransId="{0C434826-D311-4C70-BE1D-4F510C421078}"/>
    <dgm:cxn modelId="{F6B3988C-DDA2-48A7-A4D5-24C990F1F041}" srcId="{FD871042-5483-4B10-A83E-D37816AF7BCE}" destId="{BBDDBEF6-86DF-4A7C-B4B4-E34581B204D9}" srcOrd="1" destOrd="0" parTransId="{2CA8AAA2-0785-4041-B0EA-091E0FC99A39}" sibTransId="{B5D86197-975F-4C46-A71D-EA5056AF7F0A}"/>
    <dgm:cxn modelId="{86426797-5B69-40D6-848E-822900A0FF51}" type="presOf" srcId="{ED5A3820-6EE3-4471-905C-5A765B2091D4}" destId="{864C87E3-A471-478B-AE33-6A6C87B3367F}" srcOrd="0" destOrd="0" presId="urn:microsoft.com/office/officeart/2005/8/layout/lProcess2"/>
    <dgm:cxn modelId="{6533CDBD-F27D-422E-B9D8-243E49BF467D}" type="presOf" srcId="{FD871042-5483-4B10-A83E-D37816AF7BCE}" destId="{B33BDF18-D6AB-4D93-A419-443035141F0A}" srcOrd="1" destOrd="0" presId="urn:microsoft.com/office/officeart/2005/8/layout/lProcess2"/>
    <dgm:cxn modelId="{9E4B62C5-A871-4BBE-9969-51478D3A3A50}" srcId="{3943C09F-9B38-433F-97FA-9796BA607553}" destId="{FD871042-5483-4B10-A83E-D37816AF7BCE}" srcOrd="1" destOrd="0" parTransId="{EF10114A-342A-43AC-AEF4-BB85DBE28213}" sibTransId="{74E14279-AA7C-4D4B-9742-264CA08BA3AE}"/>
    <dgm:cxn modelId="{0EF498C6-14B5-4557-B809-F8A689AD6E93}" type="presOf" srcId="{190C625C-E397-4999-80A6-8C419F1B6BF3}" destId="{5BEBC864-200D-4373-96E2-C74379991453}" srcOrd="0" destOrd="0" presId="urn:microsoft.com/office/officeart/2005/8/layout/lProcess2"/>
    <dgm:cxn modelId="{F31E10CC-FE1E-49E6-91A3-DB96E4809481}" type="presOf" srcId="{CED71887-902B-4F92-84D2-03184639F5F5}" destId="{235527B9-71EB-48C6-8E23-024E0AB64BAA}" srcOrd="1" destOrd="0" presId="urn:microsoft.com/office/officeart/2005/8/layout/lProcess2"/>
    <dgm:cxn modelId="{63618AD4-A761-4558-AB05-08444AC354B3}" srcId="{FD871042-5483-4B10-A83E-D37816AF7BCE}" destId="{139F2B55-8D11-49A3-9B3A-A03E5811ACD8}" srcOrd="0" destOrd="0" parTransId="{C2D4BFC3-8AFC-44A7-B3B0-78B515568C3E}" sibTransId="{F549F315-250A-41EF-A18B-786A555DA8FF}"/>
    <dgm:cxn modelId="{4B0A3AD7-7EE8-44D5-9A91-A2FFC2E322AB}" type="presOf" srcId="{139F2B55-8D11-49A3-9B3A-A03E5811ACD8}" destId="{A2899DC9-D75A-4043-9B7C-51695921D6C4}" srcOrd="0" destOrd="0" presId="urn:microsoft.com/office/officeart/2005/8/layout/lProcess2"/>
    <dgm:cxn modelId="{03C950E2-7378-4702-8B08-0F4CEFA05302}" type="presOf" srcId="{846CD4C2-C673-468F-84E0-717D13100A30}" destId="{31064640-4A31-45C2-8E05-F6D68CD80F1D}" srcOrd="0" destOrd="0" presId="urn:microsoft.com/office/officeart/2005/8/layout/lProcess2"/>
    <dgm:cxn modelId="{D6DC30E5-7503-454F-B80E-60B5DDEE78A5}" srcId="{517CE804-2247-4915-8280-F2063ACF5104}" destId="{190C625C-E397-4999-80A6-8C419F1B6BF3}" srcOrd="1" destOrd="0" parTransId="{84CE02A0-AA16-4596-8631-B3354A1D7A78}" sibTransId="{85697B8D-2F87-4C9B-89F2-DFF077386D6F}"/>
    <dgm:cxn modelId="{88A679F1-C580-48C0-9C02-88B726071818}" type="presOf" srcId="{CED71887-902B-4F92-84D2-03184639F5F5}" destId="{D4C3631F-655A-467A-9336-CCA167BC4364}" srcOrd="0" destOrd="0" presId="urn:microsoft.com/office/officeart/2005/8/layout/lProcess2"/>
    <dgm:cxn modelId="{5FE27B15-A21B-4836-B756-CEC8989339F3}" type="presParOf" srcId="{3757BD4C-4867-46F1-AC76-3D3A7007ACC5}" destId="{94C09C6F-A893-4B23-B9A4-335E915CE742}" srcOrd="0" destOrd="0" presId="urn:microsoft.com/office/officeart/2005/8/layout/lProcess2"/>
    <dgm:cxn modelId="{41B9B32F-9FFA-41BD-929E-A6DF9409D0F1}" type="presParOf" srcId="{94C09C6F-A893-4B23-B9A4-335E915CE742}" destId="{D4C3631F-655A-467A-9336-CCA167BC4364}" srcOrd="0" destOrd="0" presId="urn:microsoft.com/office/officeart/2005/8/layout/lProcess2"/>
    <dgm:cxn modelId="{273174AF-38ED-4873-8BE6-BFB6600DC363}" type="presParOf" srcId="{94C09C6F-A893-4B23-B9A4-335E915CE742}" destId="{235527B9-71EB-48C6-8E23-024E0AB64BAA}" srcOrd="1" destOrd="0" presId="urn:microsoft.com/office/officeart/2005/8/layout/lProcess2"/>
    <dgm:cxn modelId="{5FEE6DBD-9F11-4AF7-809C-163161456B86}" type="presParOf" srcId="{94C09C6F-A893-4B23-B9A4-335E915CE742}" destId="{8406D4CA-0E52-4A3E-9659-0BB0630408BD}" srcOrd="2" destOrd="0" presId="urn:microsoft.com/office/officeart/2005/8/layout/lProcess2"/>
    <dgm:cxn modelId="{9284B9E5-9D3B-466F-9835-C7550902107A}" type="presParOf" srcId="{8406D4CA-0E52-4A3E-9659-0BB0630408BD}" destId="{8BE1C498-D4E8-4172-AB57-0B6DF9B1BADA}" srcOrd="0" destOrd="0" presId="urn:microsoft.com/office/officeart/2005/8/layout/lProcess2"/>
    <dgm:cxn modelId="{2F0CF1A7-1737-4CF9-B50C-01B0F670CBC1}" type="presParOf" srcId="{8BE1C498-D4E8-4172-AB57-0B6DF9B1BADA}" destId="{864C87E3-A471-478B-AE33-6A6C87B3367F}" srcOrd="0" destOrd="0" presId="urn:microsoft.com/office/officeart/2005/8/layout/lProcess2"/>
    <dgm:cxn modelId="{BFC0085B-909E-4E59-8B2E-B55224D4A963}" type="presParOf" srcId="{8BE1C498-D4E8-4172-AB57-0B6DF9B1BADA}" destId="{E136490B-EB36-4247-9898-8E452509BAA8}" srcOrd="1" destOrd="0" presId="urn:microsoft.com/office/officeart/2005/8/layout/lProcess2"/>
    <dgm:cxn modelId="{19661EC8-1F78-4613-A34C-8F3C701032BE}" type="presParOf" srcId="{8BE1C498-D4E8-4172-AB57-0B6DF9B1BADA}" destId="{54F12DFA-1E4F-4BCA-98AB-6BF43EED9601}" srcOrd="2" destOrd="0" presId="urn:microsoft.com/office/officeart/2005/8/layout/lProcess2"/>
    <dgm:cxn modelId="{7B5D0877-DFA0-4E1D-B585-293A1502D59D}" type="presParOf" srcId="{3757BD4C-4867-46F1-AC76-3D3A7007ACC5}" destId="{7DD1ECF0-0107-40E2-A2D0-DFB8CA38D4C4}" srcOrd="1" destOrd="0" presId="urn:microsoft.com/office/officeart/2005/8/layout/lProcess2"/>
    <dgm:cxn modelId="{AF3B795C-EBC9-42D6-93E2-93FCAFB4E1E3}" type="presParOf" srcId="{3757BD4C-4867-46F1-AC76-3D3A7007ACC5}" destId="{987D4DB7-797C-4969-BFD0-F7C95356F9D6}" srcOrd="2" destOrd="0" presId="urn:microsoft.com/office/officeart/2005/8/layout/lProcess2"/>
    <dgm:cxn modelId="{8D873998-0F12-437D-8EA3-CD3E5C949AD4}" type="presParOf" srcId="{987D4DB7-797C-4969-BFD0-F7C95356F9D6}" destId="{FF9E8D65-4B57-40F0-A8A1-A6161DBE1EEC}" srcOrd="0" destOrd="0" presId="urn:microsoft.com/office/officeart/2005/8/layout/lProcess2"/>
    <dgm:cxn modelId="{81192587-145A-49BF-8287-49EDB60E5AF3}" type="presParOf" srcId="{987D4DB7-797C-4969-BFD0-F7C95356F9D6}" destId="{B33BDF18-D6AB-4D93-A419-443035141F0A}" srcOrd="1" destOrd="0" presId="urn:microsoft.com/office/officeart/2005/8/layout/lProcess2"/>
    <dgm:cxn modelId="{8DFBF849-C374-41EA-B645-7716FA7B16F0}" type="presParOf" srcId="{987D4DB7-797C-4969-BFD0-F7C95356F9D6}" destId="{BFD9E32B-0866-4987-B276-8ED7383A267C}" srcOrd="2" destOrd="0" presId="urn:microsoft.com/office/officeart/2005/8/layout/lProcess2"/>
    <dgm:cxn modelId="{CDEF75C1-5C8D-4398-BB00-B91BA3EFDEF0}" type="presParOf" srcId="{BFD9E32B-0866-4987-B276-8ED7383A267C}" destId="{247C2B2F-436C-4B00-BBA7-B919B3DB01B1}" srcOrd="0" destOrd="0" presId="urn:microsoft.com/office/officeart/2005/8/layout/lProcess2"/>
    <dgm:cxn modelId="{AB7C4A14-7BC8-48F6-B570-32CAD0F5A8C9}" type="presParOf" srcId="{247C2B2F-436C-4B00-BBA7-B919B3DB01B1}" destId="{A2899DC9-D75A-4043-9B7C-51695921D6C4}" srcOrd="0" destOrd="0" presId="urn:microsoft.com/office/officeart/2005/8/layout/lProcess2"/>
    <dgm:cxn modelId="{3775523D-3954-42ED-B291-E01620467787}" type="presParOf" srcId="{247C2B2F-436C-4B00-BBA7-B919B3DB01B1}" destId="{51BC85BB-2EA6-48C9-8A53-18B12953655A}" srcOrd="1" destOrd="0" presId="urn:microsoft.com/office/officeart/2005/8/layout/lProcess2"/>
    <dgm:cxn modelId="{2BFE901D-401C-4501-A824-E199BCDF9EC5}" type="presParOf" srcId="{247C2B2F-436C-4B00-BBA7-B919B3DB01B1}" destId="{66F0A825-97D6-406C-BAA4-A5437BB20EF8}" srcOrd="2" destOrd="0" presId="urn:microsoft.com/office/officeart/2005/8/layout/lProcess2"/>
    <dgm:cxn modelId="{5F232711-A425-446C-874C-6EAAB8E0CA25}" type="presParOf" srcId="{3757BD4C-4867-46F1-AC76-3D3A7007ACC5}" destId="{63C8910A-1737-4A05-AD3E-4BCC7CA5AECB}" srcOrd="3" destOrd="0" presId="urn:microsoft.com/office/officeart/2005/8/layout/lProcess2"/>
    <dgm:cxn modelId="{E028BD7F-C989-42A0-BFB4-CB56910A7183}" type="presParOf" srcId="{3757BD4C-4867-46F1-AC76-3D3A7007ACC5}" destId="{1715F711-7745-48FF-8394-02F5CDF0D28D}" srcOrd="4" destOrd="0" presId="urn:microsoft.com/office/officeart/2005/8/layout/lProcess2"/>
    <dgm:cxn modelId="{329450A4-3290-4194-B2F8-B9A515328E79}" type="presParOf" srcId="{1715F711-7745-48FF-8394-02F5CDF0D28D}" destId="{4C03D6DB-D230-4C36-BC97-872448BBBF2C}" srcOrd="0" destOrd="0" presId="urn:microsoft.com/office/officeart/2005/8/layout/lProcess2"/>
    <dgm:cxn modelId="{181DE357-7EEA-4637-B886-1A2BBC8EE3F8}" type="presParOf" srcId="{1715F711-7745-48FF-8394-02F5CDF0D28D}" destId="{D6C66761-F777-4EC3-9C1B-994CA5E9FE4E}" srcOrd="1" destOrd="0" presId="urn:microsoft.com/office/officeart/2005/8/layout/lProcess2"/>
    <dgm:cxn modelId="{A21669DD-E49B-4FBC-BCC5-6BC53C2B3ADD}" type="presParOf" srcId="{1715F711-7745-48FF-8394-02F5CDF0D28D}" destId="{E09CFBF6-92F5-4805-97BA-55E3E7AD766D}" srcOrd="2" destOrd="0" presId="urn:microsoft.com/office/officeart/2005/8/layout/lProcess2"/>
    <dgm:cxn modelId="{7129D3A3-57FE-4063-A192-A0D1B0974C19}" type="presParOf" srcId="{E09CFBF6-92F5-4805-97BA-55E3E7AD766D}" destId="{D6A46EC4-959C-4F4F-B03F-973A627AF9D4}" srcOrd="0" destOrd="0" presId="urn:microsoft.com/office/officeart/2005/8/layout/lProcess2"/>
    <dgm:cxn modelId="{26D76048-0589-4194-A6C9-968CDD917D0E}" type="presParOf" srcId="{D6A46EC4-959C-4F4F-B03F-973A627AF9D4}" destId="{31064640-4A31-45C2-8E05-F6D68CD80F1D}" srcOrd="0" destOrd="0" presId="urn:microsoft.com/office/officeart/2005/8/layout/lProcess2"/>
    <dgm:cxn modelId="{69C70893-1270-4663-AAC4-3C827557BB62}" type="presParOf" srcId="{D6A46EC4-959C-4F4F-B03F-973A627AF9D4}" destId="{AA32A3A1-7F44-42E6-A656-16F069F5A454}" srcOrd="1" destOrd="0" presId="urn:microsoft.com/office/officeart/2005/8/layout/lProcess2"/>
    <dgm:cxn modelId="{059E419A-635A-4B81-AF44-E72C70B5827B}" type="presParOf" srcId="{D6A46EC4-959C-4F4F-B03F-973A627AF9D4}" destId="{5BEBC864-200D-4373-96E2-C74379991453}"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434C9D-D96C-4987-AAEA-716B60E5CDF1}"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MX"/>
        </a:p>
      </dgm:t>
    </dgm:pt>
    <dgm:pt modelId="{3E7E3311-C82A-4D39-9D9A-D2BE1A251B99}">
      <dgm:prSet phldrT="[Texto]"/>
      <dgm:spPr/>
      <dgm:t>
        <a:bodyPr/>
        <a:lstStyle/>
        <a:p>
          <a:r>
            <a:rPr lang="es-MX" dirty="0"/>
            <a:t>Actividades de enseñanza</a:t>
          </a:r>
        </a:p>
      </dgm:t>
    </dgm:pt>
    <dgm:pt modelId="{2A12B935-2CE0-433B-AA14-C72164D556AB}" type="parTrans" cxnId="{1EF63781-E02B-4944-8272-4757603743C7}">
      <dgm:prSet/>
      <dgm:spPr/>
      <dgm:t>
        <a:bodyPr/>
        <a:lstStyle/>
        <a:p>
          <a:endParaRPr lang="es-MX"/>
        </a:p>
      </dgm:t>
    </dgm:pt>
    <dgm:pt modelId="{ABBD5A19-D0C8-424D-922C-27CFB7D70AAC}" type="sibTrans" cxnId="{1EF63781-E02B-4944-8272-4757603743C7}">
      <dgm:prSet/>
      <dgm:spPr/>
      <dgm:t>
        <a:bodyPr/>
        <a:lstStyle/>
        <a:p>
          <a:endParaRPr lang="es-MX"/>
        </a:p>
      </dgm:t>
    </dgm:pt>
    <dgm:pt modelId="{F05A30C1-71CF-4B43-92A7-3638F67B2C54}">
      <dgm:prSet phldrT="[Texto]" custT="1"/>
      <dgm:spPr/>
      <dgm:t>
        <a:bodyPr/>
        <a:lstStyle/>
        <a:p>
          <a:r>
            <a:rPr lang="es-MX" sz="1600" dirty="0"/>
            <a:t>Reparten un cuestionario encuesta sobre el tema a investigar y la pregunta detonante</a:t>
          </a:r>
        </a:p>
      </dgm:t>
    </dgm:pt>
    <dgm:pt modelId="{F406DF54-43A2-4688-86B3-C05C0FDDF677}" type="parTrans" cxnId="{5F6E6C65-16B1-4302-86DC-3E5EFE6E129A}">
      <dgm:prSet/>
      <dgm:spPr/>
      <dgm:t>
        <a:bodyPr/>
        <a:lstStyle/>
        <a:p>
          <a:endParaRPr lang="es-MX"/>
        </a:p>
      </dgm:t>
    </dgm:pt>
    <dgm:pt modelId="{17FA9183-640C-47DE-A36D-0D4CC0B26281}" type="sibTrans" cxnId="{5F6E6C65-16B1-4302-86DC-3E5EFE6E129A}">
      <dgm:prSet/>
      <dgm:spPr/>
      <dgm:t>
        <a:bodyPr/>
        <a:lstStyle/>
        <a:p>
          <a:endParaRPr lang="es-MX"/>
        </a:p>
      </dgm:t>
    </dgm:pt>
    <dgm:pt modelId="{38BA7CE9-D9E7-4490-9B6D-45A171BAE14B}">
      <dgm:prSet phldrT="[Texto]"/>
      <dgm:spPr/>
      <dgm:t>
        <a:bodyPr/>
        <a:lstStyle/>
        <a:p>
          <a:r>
            <a:rPr lang="es-MX" dirty="0"/>
            <a:t>Actividades de aprendizaje</a:t>
          </a:r>
        </a:p>
      </dgm:t>
    </dgm:pt>
    <dgm:pt modelId="{81E79AAE-51DD-43B4-AE09-D2F30961A041}" type="parTrans" cxnId="{5C0DF2A7-AF1B-43AA-8EB5-959A47038BD8}">
      <dgm:prSet/>
      <dgm:spPr/>
      <dgm:t>
        <a:bodyPr/>
        <a:lstStyle/>
        <a:p>
          <a:endParaRPr lang="es-MX"/>
        </a:p>
      </dgm:t>
    </dgm:pt>
    <dgm:pt modelId="{A72752D6-59C4-4763-9568-923C73C3B4CE}" type="sibTrans" cxnId="{5C0DF2A7-AF1B-43AA-8EB5-959A47038BD8}">
      <dgm:prSet/>
      <dgm:spPr/>
      <dgm:t>
        <a:bodyPr/>
        <a:lstStyle/>
        <a:p>
          <a:endParaRPr lang="es-MX"/>
        </a:p>
      </dgm:t>
    </dgm:pt>
    <dgm:pt modelId="{1163804C-2E3E-49AA-9C84-1DD5B5320C4F}">
      <dgm:prSet phldrT="[Texto]"/>
      <dgm:spPr/>
      <dgm:t>
        <a:bodyPr/>
        <a:lstStyle/>
        <a:p>
          <a:r>
            <a:rPr lang="es-MX" dirty="0"/>
            <a:t>Cada alumno responde de manera individual y de manera honesta la encuesta.</a:t>
          </a:r>
        </a:p>
      </dgm:t>
    </dgm:pt>
    <dgm:pt modelId="{6FE637EF-FBD7-4E73-B309-0C377460CD7E}" type="parTrans" cxnId="{53125662-80FE-414E-B09F-99C711916392}">
      <dgm:prSet/>
      <dgm:spPr/>
      <dgm:t>
        <a:bodyPr/>
        <a:lstStyle/>
        <a:p>
          <a:endParaRPr lang="es-MX"/>
        </a:p>
      </dgm:t>
    </dgm:pt>
    <dgm:pt modelId="{0419349F-16CB-4F78-AF6C-B73BF7757E15}" type="sibTrans" cxnId="{53125662-80FE-414E-B09F-99C711916392}">
      <dgm:prSet/>
      <dgm:spPr/>
      <dgm:t>
        <a:bodyPr/>
        <a:lstStyle/>
        <a:p>
          <a:endParaRPr lang="es-MX"/>
        </a:p>
      </dgm:t>
    </dgm:pt>
    <dgm:pt modelId="{F9669CE9-E558-47C6-A9B6-399C69D26C26}">
      <dgm:prSet phldrT="[Texto]" custT="1"/>
      <dgm:spPr/>
      <dgm:t>
        <a:bodyPr/>
        <a:lstStyle/>
        <a:p>
          <a:r>
            <a:rPr lang="es-MX" sz="1600" dirty="0"/>
            <a:t>Entre los 3 docentes explican en plenario  el proyecto a realizar con la planeación del micrositio CONEXIONES</a:t>
          </a:r>
          <a:endParaRPr lang="es-MX" sz="1400" dirty="0"/>
        </a:p>
      </dgm:t>
    </dgm:pt>
    <dgm:pt modelId="{DB4A9825-3686-4337-A2ED-76CB85E83F47}" type="parTrans" cxnId="{9C8D704C-24FF-4E28-BC9F-2AC67FD7B105}">
      <dgm:prSet/>
      <dgm:spPr/>
      <dgm:t>
        <a:bodyPr/>
        <a:lstStyle/>
        <a:p>
          <a:endParaRPr lang="es-MX"/>
        </a:p>
      </dgm:t>
    </dgm:pt>
    <dgm:pt modelId="{0E4E98F9-7938-4867-9643-8319FC1B81C9}" type="sibTrans" cxnId="{9C8D704C-24FF-4E28-BC9F-2AC67FD7B105}">
      <dgm:prSet/>
      <dgm:spPr/>
      <dgm:t>
        <a:bodyPr/>
        <a:lstStyle/>
        <a:p>
          <a:endParaRPr lang="es-MX"/>
        </a:p>
      </dgm:t>
    </dgm:pt>
    <dgm:pt modelId="{916E0D47-23E4-4789-8928-A95C619BA687}">
      <dgm:prSet phldrT="[Texto]" custT="1"/>
      <dgm:spPr/>
      <dgm:t>
        <a:bodyPr/>
        <a:lstStyle/>
        <a:p>
          <a:r>
            <a:rPr lang="es-MX" sz="1600" dirty="0"/>
            <a:t>Presentación del proyecto paso a paso a los alumnos </a:t>
          </a:r>
        </a:p>
      </dgm:t>
    </dgm:pt>
    <dgm:pt modelId="{FD5DCF94-8DE5-4686-A257-F769093234C9}" type="parTrans" cxnId="{584C7301-8FA4-421D-8BA7-A111BCBA509C}">
      <dgm:prSet/>
      <dgm:spPr/>
    </dgm:pt>
    <dgm:pt modelId="{6611C6AD-D45D-4DF8-B3D0-54C9FAEA1D5A}" type="sibTrans" cxnId="{584C7301-8FA4-421D-8BA7-A111BCBA509C}">
      <dgm:prSet/>
      <dgm:spPr/>
    </dgm:pt>
    <dgm:pt modelId="{2354201A-315B-45E5-90BD-E1351D47C78D}">
      <dgm:prSet phldrT="[Texto]"/>
      <dgm:spPr/>
      <dgm:t>
        <a:bodyPr/>
        <a:lstStyle/>
        <a:p>
          <a:r>
            <a:rPr lang="es-MX" dirty="0"/>
            <a:t>Posteriormente  al conocer las generalidades de la investigación se integran por equipos de 5 integrantes y comentan sus respuestas y ellos mismo se autoevalúan  para al término de la investigación comparar resultados.</a:t>
          </a:r>
        </a:p>
      </dgm:t>
    </dgm:pt>
    <dgm:pt modelId="{33A59FF4-2D20-46DC-95D0-5553CEC14041}" type="parTrans" cxnId="{FA7DFE8F-EF3C-440F-825E-1CA12E846B7B}">
      <dgm:prSet/>
      <dgm:spPr/>
    </dgm:pt>
    <dgm:pt modelId="{5C4ECA2A-1682-486C-8D31-A44D7E24436B}" type="sibTrans" cxnId="{FA7DFE8F-EF3C-440F-825E-1CA12E846B7B}">
      <dgm:prSet/>
      <dgm:spPr/>
    </dgm:pt>
    <dgm:pt modelId="{6A0623CC-B1A8-4A26-9E03-B6324E38E723}" type="pres">
      <dgm:prSet presAssocID="{96434C9D-D96C-4987-AAEA-716B60E5CDF1}" presName="Name0" presStyleCnt="0">
        <dgm:presLayoutVars>
          <dgm:dir/>
          <dgm:animLvl val="lvl"/>
          <dgm:resizeHandles/>
        </dgm:presLayoutVars>
      </dgm:prSet>
      <dgm:spPr/>
    </dgm:pt>
    <dgm:pt modelId="{66BF660A-CECE-4268-8475-D5ED33A54AB3}" type="pres">
      <dgm:prSet presAssocID="{3E7E3311-C82A-4D39-9D9A-D2BE1A251B99}" presName="linNode" presStyleCnt="0"/>
      <dgm:spPr/>
    </dgm:pt>
    <dgm:pt modelId="{D026387E-2970-43FC-99F2-7456CF85605C}" type="pres">
      <dgm:prSet presAssocID="{3E7E3311-C82A-4D39-9D9A-D2BE1A251B99}" presName="parentShp" presStyleLbl="node1" presStyleIdx="0" presStyleCnt="2" custScaleY="67246">
        <dgm:presLayoutVars>
          <dgm:bulletEnabled val="1"/>
        </dgm:presLayoutVars>
      </dgm:prSet>
      <dgm:spPr/>
    </dgm:pt>
    <dgm:pt modelId="{C397A83F-158D-4CD3-AB4C-89B53ECD0460}" type="pres">
      <dgm:prSet presAssocID="{3E7E3311-C82A-4D39-9D9A-D2BE1A251B99}" presName="childShp" presStyleLbl="bgAccFollowNode1" presStyleIdx="0" presStyleCnt="2">
        <dgm:presLayoutVars>
          <dgm:bulletEnabled val="1"/>
        </dgm:presLayoutVars>
      </dgm:prSet>
      <dgm:spPr/>
    </dgm:pt>
    <dgm:pt modelId="{24E77070-A832-4CCD-A3F6-F7B7728D991D}" type="pres">
      <dgm:prSet presAssocID="{ABBD5A19-D0C8-424D-922C-27CFB7D70AAC}" presName="spacing" presStyleCnt="0"/>
      <dgm:spPr/>
    </dgm:pt>
    <dgm:pt modelId="{21889740-9F84-4B45-A55C-9D27E95FC997}" type="pres">
      <dgm:prSet presAssocID="{38BA7CE9-D9E7-4490-9B6D-45A171BAE14B}" presName="linNode" presStyleCnt="0"/>
      <dgm:spPr/>
    </dgm:pt>
    <dgm:pt modelId="{8282B965-4C2E-44F5-8685-205E0D7501E0}" type="pres">
      <dgm:prSet presAssocID="{38BA7CE9-D9E7-4490-9B6D-45A171BAE14B}" presName="parentShp" presStyleLbl="node1" presStyleIdx="1" presStyleCnt="2" custScaleY="73354">
        <dgm:presLayoutVars>
          <dgm:bulletEnabled val="1"/>
        </dgm:presLayoutVars>
      </dgm:prSet>
      <dgm:spPr/>
    </dgm:pt>
    <dgm:pt modelId="{C68891FC-422E-4D92-8C30-87ECEAF28B09}" type="pres">
      <dgm:prSet presAssocID="{38BA7CE9-D9E7-4490-9B6D-45A171BAE14B}" presName="childShp" presStyleLbl="bgAccFollowNode1" presStyleIdx="1" presStyleCnt="2">
        <dgm:presLayoutVars>
          <dgm:bulletEnabled val="1"/>
        </dgm:presLayoutVars>
      </dgm:prSet>
      <dgm:spPr/>
    </dgm:pt>
  </dgm:ptLst>
  <dgm:cxnLst>
    <dgm:cxn modelId="{584C7301-8FA4-421D-8BA7-A111BCBA509C}" srcId="{3E7E3311-C82A-4D39-9D9A-D2BE1A251B99}" destId="{916E0D47-23E4-4789-8928-A95C619BA687}" srcOrd="2" destOrd="0" parTransId="{FD5DCF94-8DE5-4686-A257-F769093234C9}" sibTransId="{6611C6AD-D45D-4DF8-B3D0-54C9FAEA1D5A}"/>
    <dgm:cxn modelId="{1E294F0A-9D64-409C-B8D3-0C492EBD32EC}" type="presOf" srcId="{96434C9D-D96C-4987-AAEA-716B60E5CDF1}" destId="{6A0623CC-B1A8-4A26-9E03-B6324E38E723}" srcOrd="0" destOrd="0" presId="urn:microsoft.com/office/officeart/2005/8/layout/vList6"/>
    <dgm:cxn modelId="{230B5514-FC79-48ED-B621-2A5242F1F768}" type="presOf" srcId="{F05A30C1-71CF-4B43-92A7-3638F67B2C54}" destId="{C397A83F-158D-4CD3-AB4C-89B53ECD0460}" srcOrd="0" destOrd="1" presId="urn:microsoft.com/office/officeart/2005/8/layout/vList6"/>
    <dgm:cxn modelId="{53125662-80FE-414E-B09F-99C711916392}" srcId="{38BA7CE9-D9E7-4490-9B6D-45A171BAE14B}" destId="{1163804C-2E3E-49AA-9C84-1DD5B5320C4F}" srcOrd="0" destOrd="0" parTransId="{6FE637EF-FBD7-4E73-B309-0C377460CD7E}" sibTransId="{0419349F-16CB-4F78-AF6C-B73BF7757E15}"/>
    <dgm:cxn modelId="{5F6E6C65-16B1-4302-86DC-3E5EFE6E129A}" srcId="{3E7E3311-C82A-4D39-9D9A-D2BE1A251B99}" destId="{F05A30C1-71CF-4B43-92A7-3638F67B2C54}" srcOrd="1" destOrd="0" parTransId="{F406DF54-43A2-4688-86B3-C05C0FDDF677}" sibTransId="{17FA9183-640C-47DE-A36D-0D4CC0B26281}"/>
    <dgm:cxn modelId="{9C8D704C-24FF-4E28-BC9F-2AC67FD7B105}" srcId="{3E7E3311-C82A-4D39-9D9A-D2BE1A251B99}" destId="{F9669CE9-E558-47C6-A9B6-399C69D26C26}" srcOrd="0" destOrd="0" parTransId="{DB4A9825-3686-4337-A2ED-76CB85E83F47}" sibTransId="{0E4E98F9-7938-4867-9643-8319FC1B81C9}"/>
    <dgm:cxn modelId="{755C384F-7987-4C7C-9BD1-901E9263B788}" type="presOf" srcId="{1163804C-2E3E-49AA-9C84-1DD5B5320C4F}" destId="{C68891FC-422E-4D92-8C30-87ECEAF28B09}" srcOrd="0" destOrd="0" presId="urn:microsoft.com/office/officeart/2005/8/layout/vList6"/>
    <dgm:cxn modelId="{1EF63781-E02B-4944-8272-4757603743C7}" srcId="{96434C9D-D96C-4987-AAEA-716B60E5CDF1}" destId="{3E7E3311-C82A-4D39-9D9A-D2BE1A251B99}" srcOrd="0" destOrd="0" parTransId="{2A12B935-2CE0-433B-AA14-C72164D556AB}" sibTransId="{ABBD5A19-D0C8-424D-922C-27CFB7D70AAC}"/>
    <dgm:cxn modelId="{05E2F589-CA36-486B-86E5-B865EBDBDA3D}" type="presOf" srcId="{38BA7CE9-D9E7-4490-9B6D-45A171BAE14B}" destId="{8282B965-4C2E-44F5-8685-205E0D7501E0}" srcOrd="0" destOrd="0" presId="urn:microsoft.com/office/officeart/2005/8/layout/vList6"/>
    <dgm:cxn modelId="{0A95968B-A024-424D-BA28-FB92DF375747}" type="presOf" srcId="{2354201A-315B-45E5-90BD-E1351D47C78D}" destId="{C68891FC-422E-4D92-8C30-87ECEAF28B09}" srcOrd="0" destOrd="1" presId="urn:microsoft.com/office/officeart/2005/8/layout/vList6"/>
    <dgm:cxn modelId="{52C11B8E-833B-4EC8-B936-C0BD9294A02F}" type="presOf" srcId="{F9669CE9-E558-47C6-A9B6-399C69D26C26}" destId="{C397A83F-158D-4CD3-AB4C-89B53ECD0460}" srcOrd="0" destOrd="0" presId="urn:microsoft.com/office/officeart/2005/8/layout/vList6"/>
    <dgm:cxn modelId="{FA7DFE8F-EF3C-440F-825E-1CA12E846B7B}" srcId="{38BA7CE9-D9E7-4490-9B6D-45A171BAE14B}" destId="{2354201A-315B-45E5-90BD-E1351D47C78D}" srcOrd="1" destOrd="0" parTransId="{33A59FF4-2D20-46DC-95D0-5553CEC14041}" sibTransId="{5C4ECA2A-1682-486C-8D31-A44D7E24436B}"/>
    <dgm:cxn modelId="{2336B09D-AFFA-4A3F-B80E-BD4EE67AFA7A}" type="presOf" srcId="{3E7E3311-C82A-4D39-9D9A-D2BE1A251B99}" destId="{D026387E-2970-43FC-99F2-7456CF85605C}" srcOrd="0" destOrd="0" presId="urn:microsoft.com/office/officeart/2005/8/layout/vList6"/>
    <dgm:cxn modelId="{5C0DF2A7-AF1B-43AA-8EB5-959A47038BD8}" srcId="{96434C9D-D96C-4987-AAEA-716B60E5CDF1}" destId="{38BA7CE9-D9E7-4490-9B6D-45A171BAE14B}" srcOrd="1" destOrd="0" parTransId="{81E79AAE-51DD-43B4-AE09-D2F30961A041}" sibTransId="{A72752D6-59C4-4763-9568-923C73C3B4CE}"/>
    <dgm:cxn modelId="{A27429CE-FB75-4584-84BE-9BE3D41DEE76}" type="presOf" srcId="{916E0D47-23E4-4789-8928-A95C619BA687}" destId="{C397A83F-158D-4CD3-AB4C-89B53ECD0460}" srcOrd="0" destOrd="2" presId="urn:microsoft.com/office/officeart/2005/8/layout/vList6"/>
    <dgm:cxn modelId="{4AF82C3C-3B87-4B14-B395-679E84490088}" type="presParOf" srcId="{6A0623CC-B1A8-4A26-9E03-B6324E38E723}" destId="{66BF660A-CECE-4268-8475-D5ED33A54AB3}" srcOrd="0" destOrd="0" presId="urn:microsoft.com/office/officeart/2005/8/layout/vList6"/>
    <dgm:cxn modelId="{B4C0C33D-4485-4EE3-BE99-53C22D8970C3}" type="presParOf" srcId="{66BF660A-CECE-4268-8475-D5ED33A54AB3}" destId="{D026387E-2970-43FC-99F2-7456CF85605C}" srcOrd="0" destOrd="0" presId="urn:microsoft.com/office/officeart/2005/8/layout/vList6"/>
    <dgm:cxn modelId="{A92986CC-B08B-4303-9F07-7755E0DECB99}" type="presParOf" srcId="{66BF660A-CECE-4268-8475-D5ED33A54AB3}" destId="{C397A83F-158D-4CD3-AB4C-89B53ECD0460}" srcOrd="1" destOrd="0" presId="urn:microsoft.com/office/officeart/2005/8/layout/vList6"/>
    <dgm:cxn modelId="{C17FECE3-30E3-4315-9A78-891F38008321}" type="presParOf" srcId="{6A0623CC-B1A8-4A26-9E03-B6324E38E723}" destId="{24E77070-A832-4CCD-A3F6-F7B7728D991D}" srcOrd="1" destOrd="0" presId="urn:microsoft.com/office/officeart/2005/8/layout/vList6"/>
    <dgm:cxn modelId="{4D54FB7B-089F-4E58-99FB-E0C2BF978E57}" type="presParOf" srcId="{6A0623CC-B1A8-4A26-9E03-B6324E38E723}" destId="{21889740-9F84-4B45-A55C-9D27E95FC997}" srcOrd="2" destOrd="0" presId="urn:microsoft.com/office/officeart/2005/8/layout/vList6"/>
    <dgm:cxn modelId="{52BF98AA-CAE4-4343-AF57-6FCD69188B4E}" type="presParOf" srcId="{21889740-9F84-4B45-A55C-9D27E95FC997}" destId="{8282B965-4C2E-44F5-8685-205E0D7501E0}" srcOrd="0" destOrd="0" presId="urn:microsoft.com/office/officeart/2005/8/layout/vList6"/>
    <dgm:cxn modelId="{ED591A39-EB3A-48E4-B5CA-8894C714D5C2}" type="presParOf" srcId="{21889740-9F84-4B45-A55C-9D27E95FC997}" destId="{C68891FC-422E-4D92-8C30-87ECEAF28B09}"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6174B00-73B9-4D79-82E8-A8BC5373EC3C}"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s-MX"/>
        </a:p>
      </dgm:t>
    </dgm:pt>
    <dgm:pt modelId="{12184BB1-EA55-4E9D-A549-C7E98063746E}">
      <dgm:prSet phldrT="[Texto]"/>
      <dgm:spPr/>
      <dgm:t>
        <a:bodyPr/>
        <a:lstStyle/>
        <a:p>
          <a:r>
            <a:rPr lang="es-MX" b="1" dirty="0">
              <a:solidFill>
                <a:schemeClr val="tx1"/>
              </a:solidFill>
            </a:rPr>
            <a:t>Plantel de adscripción</a:t>
          </a:r>
        </a:p>
        <a:p>
          <a:r>
            <a:rPr lang="es-MX" dirty="0"/>
            <a:t>Colegio Guadalupe S.C.</a:t>
          </a:r>
        </a:p>
      </dgm:t>
    </dgm:pt>
    <dgm:pt modelId="{F0B46C13-0F21-4E24-89D3-D6D3815ADB4A}" type="parTrans" cxnId="{437DCD0F-D1F3-4FE5-AF4E-1ABCAC5E90FD}">
      <dgm:prSet/>
      <dgm:spPr/>
      <dgm:t>
        <a:bodyPr/>
        <a:lstStyle/>
        <a:p>
          <a:endParaRPr lang="es-MX"/>
        </a:p>
      </dgm:t>
    </dgm:pt>
    <dgm:pt modelId="{7BB45CC7-EFBC-414E-BFCF-1E073455E5C3}" type="sibTrans" cxnId="{437DCD0F-D1F3-4FE5-AF4E-1ABCAC5E90FD}">
      <dgm:prSet/>
      <dgm:spPr/>
      <dgm:t>
        <a:bodyPr/>
        <a:lstStyle/>
        <a:p>
          <a:endParaRPr lang="es-MX"/>
        </a:p>
      </dgm:t>
    </dgm:pt>
    <dgm:pt modelId="{175538C3-F0AB-4E8E-86BA-5BC9A965F89F}">
      <dgm:prSet phldrT="[Texto]"/>
      <dgm:spPr>
        <a:solidFill>
          <a:schemeClr val="accent2">
            <a:lumMod val="75000"/>
          </a:schemeClr>
        </a:solidFill>
      </dgm:spPr>
      <dgm:t>
        <a:bodyPr/>
        <a:lstStyle/>
        <a:p>
          <a:r>
            <a:rPr lang="es-MX" b="1" dirty="0">
              <a:solidFill>
                <a:schemeClr val="tx1"/>
              </a:solidFill>
            </a:rPr>
            <a:t>Asignaturas cuarto grado prepa UNAM:</a:t>
          </a:r>
        </a:p>
        <a:p>
          <a:r>
            <a:rPr lang="es-MX" dirty="0"/>
            <a:t>Geografía</a:t>
          </a:r>
        </a:p>
        <a:p>
          <a:r>
            <a:rPr lang="es-MX" dirty="0"/>
            <a:t>Lógica</a:t>
          </a:r>
        </a:p>
        <a:p>
          <a:r>
            <a:rPr lang="es-MX" dirty="0"/>
            <a:t>Matemáticas</a:t>
          </a:r>
        </a:p>
      </dgm:t>
    </dgm:pt>
    <dgm:pt modelId="{F69100BB-2F94-44E2-ACBF-F316628402BE}" type="parTrans" cxnId="{14BDDAAE-925A-4D99-A41D-C4C215E747C2}">
      <dgm:prSet/>
      <dgm:spPr/>
      <dgm:t>
        <a:bodyPr/>
        <a:lstStyle/>
        <a:p>
          <a:endParaRPr lang="es-MX"/>
        </a:p>
      </dgm:t>
    </dgm:pt>
    <dgm:pt modelId="{21BE3B66-5AEA-49FA-8462-061284B3A674}" type="sibTrans" cxnId="{14BDDAAE-925A-4D99-A41D-C4C215E747C2}">
      <dgm:prSet/>
      <dgm:spPr/>
      <dgm:t>
        <a:bodyPr/>
        <a:lstStyle/>
        <a:p>
          <a:endParaRPr lang="es-MX"/>
        </a:p>
      </dgm:t>
    </dgm:pt>
    <dgm:pt modelId="{4E9930EC-5BDA-478B-820A-5B46DB55075B}">
      <dgm:prSet phldrT="[Texto]"/>
      <dgm:spPr>
        <a:solidFill>
          <a:schemeClr val="accent1">
            <a:lumMod val="60000"/>
            <a:lumOff val="40000"/>
          </a:schemeClr>
        </a:solidFill>
      </dgm:spPr>
      <dgm:t>
        <a:bodyPr/>
        <a:lstStyle/>
        <a:p>
          <a:r>
            <a:rPr lang="es-MX" b="1" dirty="0">
              <a:solidFill>
                <a:schemeClr val="tx1"/>
              </a:solidFill>
            </a:rPr>
            <a:t>Tiempo estimado</a:t>
          </a:r>
        </a:p>
        <a:p>
          <a:r>
            <a:rPr lang="es-MX" b="1" dirty="0">
              <a:solidFill>
                <a:schemeClr val="bg1"/>
              </a:solidFill>
            </a:rPr>
            <a:t>50 minutos</a:t>
          </a:r>
        </a:p>
        <a:p>
          <a:r>
            <a:rPr lang="es-MX" b="1" dirty="0">
              <a:solidFill>
                <a:schemeClr val="tx1"/>
              </a:solidFill>
            </a:rPr>
            <a:t>Recursos:</a:t>
          </a:r>
        </a:p>
        <a:p>
          <a:r>
            <a:rPr lang="es-MX" b="1" dirty="0" err="1">
              <a:solidFill>
                <a:schemeClr val="bg1"/>
              </a:solidFill>
            </a:rPr>
            <a:t>Power</a:t>
          </a:r>
          <a:r>
            <a:rPr lang="es-MX" b="1" dirty="0">
              <a:solidFill>
                <a:schemeClr val="bg1"/>
              </a:solidFill>
            </a:rPr>
            <a:t> </a:t>
          </a:r>
          <a:r>
            <a:rPr lang="es-MX" b="1" dirty="0" err="1">
              <a:solidFill>
                <a:schemeClr val="bg1"/>
              </a:solidFill>
            </a:rPr>
            <a:t>point</a:t>
          </a:r>
          <a:r>
            <a:rPr lang="es-MX" b="1" dirty="0">
              <a:solidFill>
                <a:schemeClr val="bg1"/>
              </a:solidFill>
            </a:rPr>
            <a:t> de investigación Proyecto CONEXIONES</a:t>
          </a:r>
        </a:p>
        <a:p>
          <a:r>
            <a:rPr lang="es-MX" b="1" dirty="0">
              <a:solidFill>
                <a:schemeClr val="bg1"/>
              </a:solidFill>
            </a:rPr>
            <a:t>Rúbricas de evaluación</a:t>
          </a:r>
        </a:p>
        <a:p>
          <a:r>
            <a:rPr lang="es-MX" b="1" dirty="0">
              <a:solidFill>
                <a:schemeClr val="bg1"/>
              </a:solidFill>
            </a:rPr>
            <a:t>Teatro escolar</a:t>
          </a:r>
        </a:p>
        <a:p>
          <a:r>
            <a:rPr lang="es-MX" b="1" dirty="0">
              <a:solidFill>
                <a:schemeClr val="bg1"/>
              </a:solidFill>
            </a:rPr>
            <a:t>Tarjetas blancas</a:t>
          </a:r>
        </a:p>
      </dgm:t>
    </dgm:pt>
    <dgm:pt modelId="{7DEDB532-5A11-4887-8E99-EC90F1809222}" type="parTrans" cxnId="{D5A458B2-DCD1-403A-81A2-A66C276755FE}">
      <dgm:prSet/>
      <dgm:spPr/>
      <dgm:t>
        <a:bodyPr/>
        <a:lstStyle/>
        <a:p>
          <a:endParaRPr lang="es-MX"/>
        </a:p>
      </dgm:t>
    </dgm:pt>
    <dgm:pt modelId="{B6E06E3D-7705-433B-ABCF-A3998062BC14}" type="sibTrans" cxnId="{D5A458B2-DCD1-403A-81A2-A66C276755FE}">
      <dgm:prSet/>
      <dgm:spPr/>
      <dgm:t>
        <a:bodyPr/>
        <a:lstStyle/>
        <a:p>
          <a:endParaRPr lang="es-MX"/>
        </a:p>
      </dgm:t>
    </dgm:pt>
    <dgm:pt modelId="{0D2F8773-84F4-4BC9-86E0-FA0370C0D0C8}" type="pres">
      <dgm:prSet presAssocID="{76174B00-73B9-4D79-82E8-A8BC5373EC3C}" presName="Name0" presStyleCnt="0">
        <dgm:presLayoutVars>
          <dgm:dir/>
          <dgm:resizeHandles val="exact"/>
        </dgm:presLayoutVars>
      </dgm:prSet>
      <dgm:spPr/>
    </dgm:pt>
    <dgm:pt modelId="{D04817D9-F861-4E2D-BA25-E5CDFFAC1E99}" type="pres">
      <dgm:prSet presAssocID="{12184BB1-EA55-4E9D-A549-C7E98063746E}" presName="node" presStyleLbl="node1" presStyleIdx="0" presStyleCnt="3">
        <dgm:presLayoutVars>
          <dgm:bulletEnabled val="1"/>
        </dgm:presLayoutVars>
      </dgm:prSet>
      <dgm:spPr/>
    </dgm:pt>
    <dgm:pt modelId="{ADB1CE12-DFB2-4568-ADDA-014B132D0346}" type="pres">
      <dgm:prSet presAssocID="{7BB45CC7-EFBC-414E-BFCF-1E073455E5C3}" presName="sibTrans" presStyleCnt="0"/>
      <dgm:spPr/>
    </dgm:pt>
    <dgm:pt modelId="{70A15DAC-5D1A-4497-9C3C-A7C134FE4EAB}" type="pres">
      <dgm:prSet presAssocID="{175538C3-F0AB-4E8E-86BA-5BC9A965F89F}" presName="node" presStyleLbl="node1" presStyleIdx="1" presStyleCnt="3">
        <dgm:presLayoutVars>
          <dgm:bulletEnabled val="1"/>
        </dgm:presLayoutVars>
      </dgm:prSet>
      <dgm:spPr/>
    </dgm:pt>
    <dgm:pt modelId="{04553D7B-6663-4187-9CBF-49FD95168CC5}" type="pres">
      <dgm:prSet presAssocID="{21BE3B66-5AEA-49FA-8462-061284B3A674}" presName="sibTrans" presStyleCnt="0"/>
      <dgm:spPr/>
    </dgm:pt>
    <dgm:pt modelId="{097ED5A1-23F2-4CDA-8620-1F628D98B549}" type="pres">
      <dgm:prSet presAssocID="{4E9930EC-5BDA-478B-820A-5B46DB55075B}" presName="node" presStyleLbl="node1" presStyleIdx="2" presStyleCnt="3">
        <dgm:presLayoutVars>
          <dgm:bulletEnabled val="1"/>
        </dgm:presLayoutVars>
      </dgm:prSet>
      <dgm:spPr/>
    </dgm:pt>
  </dgm:ptLst>
  <dgm:cxnLst>
    <dgm:cxn modelId="{A212CB0F-9CCF-4E5C-9F60-8DC461510C20}" type="presOf" srcId="{76174B00-73B9-4D79-82E8-A8BC5373EC3C}" destId="{0D2F8773-84F4-4BC9-86E0-FA0370C0D0C8}" srcOrd="0" destOrd="0" presId="urn:microsoft.com/office/officeart/2005/8/layout/hList6"/>
    <dgm:cxn modelId="{437DCD0F-D1F3-4FE5-AF4E-1ABCAC5E90FD}" srcId="{76174B00-73B9-4D79-82E8-A8BC5373EC3C}" destId="{12184BB1-EA55-4E9D-A549-C7E98063746E}" srcOrd="0" destOrd="0" parTransId="{F0B46C13-0F21-4E24-89D3-D6D3815ADB4A}" sibTransId="{7BB45CC7-EFBC-414E-BFCF-1E073455E5C3}"/>
    <dgm:cxn modelId="{747AD716-3315-4CED-A721-B8BA52B214C7}" type="presOf" srcId="{4E9930EC-5BDA-478B-820A-5B46DB55075B}" destId="{097ED5A1-23F2-4CDA-8620-1F628D98B549}" srcOrd="0" destOrd="0" presId="urn:microsoft.com/office/officeart/2005/8/layout/hList6"/>
    <dgm:cxn modelId="{636E9D69-4F62-4C63-9200-5155FAEB76A8}" type="presOf" srcId="{12184BB1-EA55-4E9D-A549-C7E98063746E}" destId="{D04817D9-F861-4E2D-BA25-E5CDFFAC1E99}" srcOrd="0" destOrd="0" presId="urn:microsoft.com/office/officeart/2005/8/layout/hList6"/>
    <dgm:cxn modelId="{14BDDAAE-925A-4D99-A41D-C4C215E747C2}" srcId="{76174B00-73B9-4D79-82E8-A8BC5373EC3C}" destId="{175538C3-F0AB-4E8E-86BA-5BC9A965F89F}" srcOrd="1" destOrd="0" parTransId="{F69100BB-2F94-44E2-ACBF-F316628402BE}" sibTransId="{21BE3B66-5AEA-49FA-8462-061284B3A674}"/>
    <dgm:cxn modelId="{D5A458B2-DCD1-403A-81A2-A66C276755FE}" srcId="{76174B00-73B9-4D79-82E8-A8BC5373EC3C}" destId="{4E9930EC-5BDA-478B-820A-5B46DB55075B}" srcOrd="2" destOrd="0" parTransId="{7DEDB532-5A11-4887-8E99-EC90F1809222}" sibTransId="{B6E06E3D-7705-433B-ABCF-A3998062BC14}"/>
    <dgm:cxn modelId="{9B08F3DE-0925-446A-8AC7-80E6C3DC6732}" type="presOf" srcId="{175538C3-F0AB-4E8E-86BA-5BC9A965F89F}" destId="{70A15DAC-5D1A-4497-9C3C-A7C134FE4EAB}" srcOrd="0" destOrd="0" presId="urn:microsoft.com/office/officeart/2005/8/layout/hList6"/>
    <dgm:cxn modelId="{5F8FBDA1-A946-4417-9FE7-AEEAA8FDAD04}" type="presParOf" srcId="{0D2F8773-84F4-4BC9-86E0-FA0370C0D0C8}" destId="{D04817D9-F861-4E2D-BA25-E5CDFFAC1E99}" srcOrd="0" destOrd="0" presId="urn:microsoft.com/office/officeart/2005/8/layout/hList6"/>
    <dgm:cxn modelId="{9D84A78F-D8EE-46F5-B0EB-DB1FC8F5B101}" type="presParOf" srcId="{0D2F8773-84F4-4BC9-86E0-FA0370C0D0C8}" destId="{ADB1CE12-DFB2-4568-ADDA-014B132D0346}" srcOrd="1" destOrd="0" presId="urn:microsoft.com/office/officeart/2005/8/layout/hList6"/>
    <dgm:cxn modelId="{41812389-416B-4CBF-B3E2-1C92F4CC644D}" type="presParOf" srcId="{0D2F8773-84F4-4BC9-86E0-FA0370C0D0C8}" destId="{70A15DAC-5D1A-4497-9C3C-A7C134FE4EAB}" srcOrd="2" destOrd="0" presId="urn:microsoft.com/office/officeart/2005/8/layout/hList6"/>
    <dgm:cxn modelId="{A1BC7062-38C5-4427-A298-493076904581}" type="presParOf" srcId="{0D2F8773-84F4-4BC9-86E0-FA0370C0D0C8}" destId="{04553D7B-6663-4187-9CBF-49FD95168CC5}" srcOrd="3" destOrd="0" presId="urn:microsoft.com/office/officeart/2005/8/layout/hList6"/>
    <dgm:cxn modelId="{4C7F3DAC-2CA4-4D12-B8D0-1B07784B6540}" type="presParOf" srcId="{0D2F8773-84F4-4BC9-86E0-FA0370C0D0C8}" destId="{097ED5A1-23F2-4CDA-8620-1F628D98B549}"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C081600F-B89B-41A0-B1D7-6252981EB5AE}" type="doc">
      <dgm:prSet loTypeId="urn:microsoft.com/office/officeart/2005/8/layout/gear1" loCatId="process" qsTypeId="urn:microsoft.com/office/officeart/2005/8/quickstyle/simple1" qsCatId="simple" csTypeId="urn:microsoft.com/office/officeart/2005/8/colors/accent1_2" csCatId="accent1" phldr="1"/>
      <dgm:spPr/>
    </dgm:pt>
    <dgm:pt modelId="{DFCF752E-0023-4842-B2DF-4BE9BFBF812D}">
      <dgm:prSet phldrT="[Texto]"/>
      <dgm:spPr>
        <a:solidFill>
          <a:schemeClr val="accent4">
            <a:lumMod val="75000"/>
          </a:schemeClr>
        </a:solidFill>
      </dgm:spPr>
      <dgm:t>
        <a:bodyPr/>
        <a:lstStyle/>
        <a:p>
          <a:r>
            <a:rPr lang="es-MX" b="1" dirty="0">
              <a:solidFill>
                <a:schemeClr val="tx1"/>
              </a:solidFill>
            </a:rPr>
            <a:t>Actitudinal</a:t>
          </a:r>
        </a:p>
      </dgm:t>
    </dgm:pt>
    <dgm:pt modelId="{25788CAE-6783-47A7-B277-FAA8948E3036}" type="parTrans" cxnId="{9AC56A61-ECD1-4424-987E-7F0C44B00A46}">
      <dgm:prSet/>
      <dgm:spPr/>
      <dgm:t>
        <a:bodyPr/>
        <a:lstStyle/>
        <a:p>
          <a:endParaRPr lang="es-MX"/>
        </a:p>
      </dgm:t>
    </dgm:pt>
    <dgm:pt modelId="{295FD1F0-7856-4A31-822A-20A896020723}" type="sibTrans" cxnId="{9AC56A61-ECD1-4424-987E-7F0C44B00A46}">
      <dgm:prSet/>
      <dgm:spPr/>
      <dgm:t>
        <a:bodyPr/>
        <a:lstStyle/>
        <a:p>
          <a:endParaRPr lang="es-MX"/>
        </a:p>
      </dgm:t>
    </dgm:pt>
    <dgm:pt modelId="{3FA4FCFA-9C8B-4162-A9B6-B7D4C99F4288}">
      <dgm:prSet phldrT="[Texto]" custT="1"/>
      <dgm:spPr>
        <a:solidFill>
          <a:srgbClr val="FFC000"/>
        </a:solidFill>
      </dgm:spPr>
      <dgm:t>
        <a:bodyPr/>
        <a:lstStyle/>
        <a:p>
          <a:r>
            <a:rPr lang="es-MX" sz="1600" b="1" dirty="0">
              <a:solidFill>
                <a:schemeClr val="tx1"/>
              </a:solidFill>
            </a:rPr>
            <a:t>Procedimental</a:t>
          </a:r>
        </a:p>
      </dgm:t>
    </dgm:pt>
    <dgm:pt modelId="{E438D3FB-ADA1-4EBB-9DCF-2A3642AD971A}" type="parTrans" cxnId="{85B06603-9B78-457B-B4BC-853055EE23D5}">
      <dgm:prSet/>
      <dgm:spPr/>
      <dgm:t>
        <a:bodyPr/>
        <a:lstStyle/>
        <a:p>
          <a:endParaRPr lang="es-MX"/>
        </a:p>
      </dgm:t>
    </dgm:pt>
    <dgm:pt modelId="{AAEF3AF5-0677-416D-B311-5C776955A80D}" type="sibTrans" cxnId="{85B06603-9B78-457B-B4BC-853055EE23D5}">
      <dgm:prSet/>
      <dgm:spPr/>
      <dgm:t>
        <a:bodyPr/>
        <a:lstStyle/>
        <a:p>
          <a:endParaRPr lang="es-MX"/>
        </a:p>
      </dgm:t>
    </dgm:pt>
    <dgm:pt modelId="{A98DA479-D37B-49C9-904B-45BBB7AB9CD5}">
      <dgm:prSet phldrT="[Texto]" custT="1"/>
      <dgm:spPr>
        <a:solidFill>
          <a:srgbClr val="00B050"/>
        </a:solidFill>
      </dgm:spPr>
      <dgm:t>
        <a:bodyPr/>
        <a:lstStyle/>
        <a:p>
          <a:r>
            <a:rPr lang="es-MX" sz="1600" b="1" dirty="0">
              <a:solidFill>
                <a:schemeClr val="tx1"/>
              </a:solidFill>
            </a:rPr>
            <a:t>Conceptual</a:t>
          </a:r>
        </a:p>
      </dgm:t>
    </dgm:pt>
    <dgm:pt modelId="{9B42E29E-CD4E-4CC4-9A0E-E4E3A9F54544}" type="parTrans" cxnId="{A023DBEF-1AC4-4281-ADD0-1A6181D4428B}">
      <dgm:prSet/>
      <dgm:spPr/>
      <dgm:t>
        <a:bodyPr/>
        <a:lstStyle/>
        <a:p>
          <a:endParaRPr lang="es-MX"/>
        </a:p>
      </dgm:t>
    </dgm:pt>
    <dgm:pt modelId="{120C6E3F-F8EF-4670-A4E3-9B7AB51FB88D}" type="sibTrans" cxnId="{A023DBEF-1AC4-4281-ADD0-1A6181D4428B}">
      <dgm:prSet/>
      <dgm:spPr/>
      <dgm:t>
        <a:bodyPr/>
        <a:lstStyle/>
        <a:p>
          <a:endParaRPr lang="es-MX"/>
        </a:p>
      </dgm:t>
    </dgm:pt>
    <dgm:pt modelId="{89D0D8B0-BED1-4E76-9D93-8FD766886778}" type="pres">
      <dgm:prSet presAssocID="{C081600F-B89B-41A0-B1D7-6252981EB5AE}" presName="composite" presStyleCnt="0">
        <dgm:presLayoutVars>
          <dgm:chMax val="3"/>
          <dgm:animLvl val="lvl"/>
          <dgm:resizeHandles val="exact"/>
        </dgm:presLayoutVars>
      </dgm:prSet>
      <dgm:spPr/>
    </dgm:pt>
    <dgm:pt modelId="{6163BE07-7D56-4EA5-BA26-5AF23B69BA06}" type="pres">
      <dgm:prSet presAssocID="{DFCF752E-0023-4842-B2DF-4BE9BFBF812D}" presName="gear1" presStyleLbl="node1" presStyleIdx="0" presStyleCnt="3" custAng="0">
        <dgm:presLayoutVars>
          <dgm:chMax val="1"/>
          <dgm:bulletEnabled val="1"/>
        </dgm:presLayoutVars>
      </dgm:prSet>
      <dgm:spPr/>
    </dgm:pt>
    <dgm:pt modelId="{54493EFA-0E01-441C-BE64-F29AEE68E361}" type="pres">
      <dgm:prSet presAssocID="{DFCF752E-0023-4842-B2DF-4BE9BFBF812D}" presName="gear1srcNode" presStyleLbl="node1" presStyleIdx="0" presStyleCnt="3"/>
      <dgm:spPr/>
    </dgm:pt>
    <dgm:pt modelId="{19CEFC14-5B1E-4FCD-BA31-68DDCF715EC4}" type="pres">
      <dgm:prSet presAssocID="{DFCF752E-0023-4842-B2DF-4BE9BFBF812D}" presName="gear1dstNode" presStyleLbl="node1" presStyleIdx="0" presStyleCnt="3"/>
      <dgm:spPr/>
    </dgm:pt>
    <dgm:pt modelId="{A90DACE9-5BAD-42A5-AB21-B3E01450DFD9}" type="pres">
      <dgm:prSet presAssocID="{3FA4FCFA-9C8B-4162-A9B6-B7D4C99F4288}" presName="gear2" presStyleLbl="node1" presStyleIdx="1" presStyleCnt="3" custScaleX="162790" custScaleY="105488" custLinFactNeighborX="-15396" custLinFactNeighborY="2431">
        <dgm:presLayoutVars>
          <dgm:chMax val="1"/>
          <dgm:bulletEnabled val="1"/>
        </dgm:presLayoutVars>
      </dgm:prSet>
      <dgm:spPr/>
    </dgm:pt>
    <dgm:pt modelId="{BAD9A433-1BE4-4FFD-9E37-DA1D2DAE792B}" type="pres">
      <dgm:prSet presAssocID="{3FA4FCFA-9C8B-4162-A9B6-B7D4C99F4288}" presName="gear2srcNode" presStyleLbl="node1" presStyleIdx="1" presStyleCnt="3"/>
      <dgm:spPr/>
    </dgm:pt>
    <dgm:pt modelId="{20A6922D-92B2-4BC5-9DD4-1E0E06860A8E}" type="pres">
      <dgm:prSet presAssocID="{3FA4FCFA-9C8B-4162-A9B6-B7D4C99F4288}" presName="gear2dstNode" presStyleLbl="node1" presStyleIdx="1" presStyleCnt="3"/>
      <dgm:spPr/>
    </dgm:pt>
    <dgm:pt modelId="{B0F73ADA-341B-4470-8D1D-A41FD2136695}" type="pres">
      <dgm:prSet presAssocID="{A98DA479-D37B-49C9-904B-45BBB7AB9CD5}" presName="gear3" presStyleLbl="node1" presStyleIdx="2" presStyleCnt="3" custScaleX="128559"/>
      <dgm:spPr/>
    </dgm:pt>
    <dgm:pt modelId="{7E517F51-1E65-4C6D-ACC1-0200387DDFF1}" type="pres">
      <dgm:prSet presAssocID="{A98DA479-D37B-49C9-904B-45BBB7AB9CD5}" presName="gear3tx" presStyleLbl="node1" presStyleIdx="2" presStyleCnt="3">
        <dgm:presLayoutVars>
          <dgm:chMax val="1"/>
          <dgm:bulletEnabled val="1"/>
        </dgm:presLayoutVars>
      </dgm:prSet>
      <dgm:spPr/>
    </dgm:pt>
    <dgm:pt modelId="{4CFE65FF-3BCA-4279-8B55-F9816F2834D0}" type="pres">
      <dgm:prSet presAssocID="{A98DA479-D37B-49C9-904B-45BBB7AB9CD5}" presName="gear3srcNode" presStyleLbl="node1" presStyleIdx="2" presStyleCnt="3"/>
      <dgm:spPr/>
    </dgm:pt>
    <dgm:pt modelId="{F7BB3BA7-A6A0-4266-B52D-41F049C43D4A}" type="pres">
      <dgm:prSet presAssocID="{A98DA479-D37B-49C9-904B-45BBB7AB9CD5}" presName="gear3dstNode" presStyleLbl="node1" presStyleIdx="2" presStyleCnt="3"/>
      <dgm:spPr/>
    </dgm:pt>
    <dgm:pt modelId="{D7852D50-1A74-44D7-8ACE-547BAAA2EDB9}" type="pres">
      <dgm:prSet presAssocID="{295FD1F0-7856-4A31-822A-20A896020723}" presName="connector1" presStyleLbl="sibTrans2D1" presStyleIdx="0" presStyleCnt="3"/>
      <dgm:spPr/>
    </dgm:pt>
    <dgm:pt modelId="{DD7695FB-1E76-4A7C-BBDC-ABBAEF8B6A05}" type="pres">
      <dgm:prSet presAssocID="{AAEF3AF5-0677-416D-B311-5C776955A80D}" presName="connector2" presStyleLbl="sibTrans2D1" presStyleIdx="1" presStyleCnt="3" custLinFactNeighborX="-39922" custLinFactNeighborY="1901"/>
      <dgm:spPr/>
    </dgm:pt>
    <dgm:pt modelId="{D9D1522A-B9C3-4242-A179-968E36183DE6}" type="pres">
      <dgm:prSet presAssocID="{120C6E3F-F8EF-4670-A4E3-9B7AB51FB88D}" presName="connector3" presStyleLbl="sibTrans2D1" presStyleIdx="2" presStyleCnt="3" custLinFactNeighborX="-4745" custLinFactNeighborY="-16383"/>
      <dgm:spPr/>
    </dgm:pt>
  </dgm:ptLst>
  <dgm:cxnLst>
    <dgm:cxn modelId="{F5BB2C01-4021-40CD-B738-BF47EEDA4306}" type="presOf" srcId="{295FD1F0-7856-4A31-822A-20A896020723}" destId="{D7852D50-1A74-44D7-8ACE-547BAAA2EDB9}" srcOrd="0" destOrd="0" presId="urn:microsoft.com/office/officeart/2005/8/layout/gear1"/>
    <dgm:cxn modelId="{85B06603-9B78-457B-B4BC-853055EE23D5}" srcId="{C081600F-B89B-41A0-B1D7-6252981EB5AE}" destId="{3FA4FCFA-9C8B-4162-A9B6-B7D4C99F4288}" srcOrd="1" destOrd="0" parTransId="{E438D3FB-ADA1-4EBB-9DCF-2A3642AD971A}" sibTransId="{AAEF3AF5-0677-416D-B311-5C776955A80D}"/>
    <dgm:cxn modelId="{1B1EA00A-50EC-4B03-B69C-A8F8EC9ED4BB}" type="presOf" srcId="{A98DA479-D37B-49C9-904B-45BBB7AB9CD5}" destId="{7E517F51-1E65-4C6D-ACC1-0200387DDFF1}" srcOrd="1" destOrd="0" presId="urn:microsoft.com/office/officeart/2005/8/layout/gear1"/>
    <dgm:cxn modelId="{EFD3770B-90E7-4926-8D30-F85D35DDA748}" type="presOf" srcId="{DFCF752E-0023-4842-B2DF-4BE9BFBF812D}" destId="{6163BE07-7D56-4EA5-BA26-5AF23B69BA06}" srcOrd="0" destOrd="0" presId="urn:microsoft.com/office/officeart/2005/8/layout/gear1"/>
    <dgm:cxn modelId="{85CE3126-0B80-4BCF-A3D9-889727C149F0}" type="presOf" srcId="{AAEF3AF5-0677-416D-B311-5C776955A80D}" destId="{DD7695FB-1E76-4A7C-BBDC-ABBAEF8B6A05}" srcOrd="0" destOrd="0" presId="urn:microsoft.com/office/officeart/2005/8/layout/gear1"/>
    <dgm:cxn modelId="{9AC56A61-ECD1-4424-987E-7F0C44B00A46}" srcId="{C081600F-B89B-41A0-B1D7-6252981EB5AE}" destId="{DFCF752E-0023-4842-B2DF-4BE9BFBF812D}" srcOrd="0" destOrd="0" parTransId="{25788CAE-6783-47A7-B277-FAA8948E3036}" sibTransId="{295FD1F0-7856-4A31-822A-20A896020723}"/>
    <dgm:cxn modelId="{9827DB42-1F73-43AD-BA67-D776AB080B4E}" type="presOf" srcId="{3FA4FCFA-9C8B-4162-A9B6-B7D4C99F4288}" destId="{BAD9A433-1BE4-4FFD-9E37-DA1D2DAE792B}" srcOrd="1" destOrd="0" presId="urn:microsoft.com/office/officeart/2005/8/layout/gear1"/>
    <dgm:cxn modelId="{5C601D74-C2B4-403A-AB64-C5220E154CCF}" type="presOf" srcId="{C081600F-B89B-41A0-B1D7-6252981EB5AE}" destId="{89D0D8B0-BED1-4E76-9D93-8FD766886778}" srcOrd="0" destOrd="0" presId="urn:microsoft.com/office/officeart/2005/8/layout/gear1"/>
    <dgm:cxn modelId="{4976D574-CBB6-4ECD-9CC6-D2D74ACA9790}" type="presOf" srcId="{A98DA479-D37B-49C9-904B-45BBB7AB9CD5}" destId="{4CFE65FF-3BCA-4279-8B55-F9816F2834D0}" srcOrd="2" destOrd="0" presId="urn:microsoft.com/office/officeart/2005/8/layout/gear1"/>
    <dgm:cxn modelId="{45B17983-9193-431C-BD54-314E07D19404}" type="presOf" srcId="{3FA4FCFA-9C8B-4162-A9B6-B7D4C99F4288}" destId="{A90DACE9-5BAD-42A5-AB21-B3E01450DFD9}" srcOrd="0" destOrd="0" presId="urn:microsoft.com/office/officeart/2005/8/layout/gear1"/>
    <dgm:cxn modelId="{0E830993-2EBC-4F4D-8F7F-39952121893C}" type="presOf" srcId="{DFCF752E-0023-4842-B2DF-4BE9BFBF812D}" destId="{19CEFC14-5B1E-4FCD-BA31-68DDCF715EC4}" srcOrd="2" destOrd="0" presId="urn:microsoft.com/office/officeart/2005/8/layout/gear1"/>
    <dgm:cxn modelId="{BB2B62BA-8369-4043-B9D6-8EAAC4BDE944}" type="presOf" srcId="{A98DA479-D37B-49C9-904B-45BBB7AB9CD5}" destId="{B0F73ADA-341B-4470-8D1D-A41FD2136695}" srcOrd="0" destOrd="0" presId="urn:microsoft.com/office/officeart/2005/8/layout/gear1"/>
    <dgm:cxn modelId="{919FFEBF-C422-4255-97E6-995E92588F12}" type="presOf" srcId="{3FA4FCFA-9C8B-4162-A9B6-B7D4C99F4288}" destId="{20A6922D-92B2-4BC5-9DD4-1E0E06860A8E}" srcOrd="2" destOrd="0" presId="urn:microsoft.com/office/officeart/2005/8/layout/gear1"/>
    <dgm:cxn modelId="{A85010C3-49DD-485A-A43B-978D315F585C}" type="presOf" srcId="{120C6E3F-F8EF-4670-A4E3-9B7AB51FB88D}" destId="{D9D1522A-B9C3-4242-A179-968E36183DE6}" srcOrd="0" destOrd="0" presId="urn:microsoft.com/office/officeart/2005/8/layout/gear1"/>
    <dgm:cxn modelId="{A023DBEF-1AC4-4281-ADD0-1A6181D4428B}" srcId="{C081600F-B89B-41A0-B1D7-6252981EB5AE}" destId="{A98DA479-D37B-49C9-904B-45BBB7AB9CD5}" srcOrd="2" destOrd="0" parTransId="{9B42E29E-CD4E-4CC4-9A0E-E4E3A9F54544}" sibTransId="{120C6E3F-F8EF-4670-A4E3-9B7AB51FB88D}"/>
    <dgm:cxn modelId="{F3AD86F0-2D4C-45D2-A895-F5358C2EB0A5}" type="presOf" srcId="{DFCF752E-0023-4842-B2DF-4BE9BFBF812D}" destId="{54493EFA-0E01-441C-BE64-F29AEE68E361}" srcOrd="1" destOrd="0" presId="urn:microsoft.com/office/officeart/2005/8/layout/gear1"/>
    <dgm:cxn modelId="{6D38EBFD-BD9A-4142-9504-6EA69715E8EE}" type="presOf" srcId="{A98DA479-D37B-49C9-904B-45BBB7AB9CD5}" destId="{F7BB3BA7-A6A0-4266-B52D-41F049C43D4A}" srcOrd="3" destOrd="0" presId="urn:microsoft.com/office/officeart/2005/8/layout/gear1"/>
    <dgm:cxn modelId="{F3C90B05-2D09-440F-A2E8-903434AAB53A}" type="presParOf" srcId="{89D0D8B0-BED1-4E76-9D93-8FD766886778}" destId="{6163BE07-7D56-4EA5-BA26-5AF23B69BA06}" srcOrd="0" destOrd="0" presId="urn:microsoft.com/office/officeart/2005/8/layout/gear1"/>
    <dgm:cxn modelId="{FCF32D5B-3D1F-4A76-B399-4A1AE1F01235}" type="presParOf" srcId="{89D0D8B0-BED1-4E76-9D93-8FD766886778}" destId="{54493EFA-0E01-441C-BE64-F29AEE68E361}" srcOrd="1" destOrd="0" presId="urn:microsoft.com/office/officeart/2005/8/layout/gear1"/>
    <dgm:cxn modelId="{48A6F650-60BA-4F07-9FDB-6E1018A7A61A}" type="presParOf" srcId="{89D0D8B0-BED1-4E76-9D93-8FD766886778}" destId="{19CEFC14-5B1E-4FCD-BA31-68DDCF715EC4}" srcOrd="2" destOrd="0" presId="urn:microsoft.com/office/officeart/2005/8/layout/gear1"/>
    <dgm:cxn modelId="{A3AA13AE-5D57-4D08-8FDE-7CB42C623913}" type="presParOf" srcId="{89D0D8B0-BED1-4E76-9D93-8FD766886778}" destId="{A90DACE9-5BAD-42A5-AB21-B3E01450DFD9}" srcOrd="3" destOrd="0" presId="urn:microsoft.com/office/officeart/2005/8/layout/gear1"/>
    <dgm:cxn modelId="{BAB599ED-606A-41B5-82BB-B4D4F3C8D95B}" type="presParOf" srcId="{89D0D8B0-BED1-4E76-9D93-8FD766886778}" destId="{BAD9A433-1BE4-4FFD-9E37-DA1D2DAE792B}" srcOrd="4" destOrd="0" presId="urn:microsoft.com/office/officeart/2005/8/layout/gear1"/>
    <dgm:cxn modelId="{37D1638C-EA60-4980-9192-F77152EC97D3}" type="presParOf" srcId="{89D0D8B0-BED1-4E76-9D93-8FD766886778}" destId="{20A6922D-92B2-4BC5-9DD4-1E0E06860A8E}" srcOrd="5" destOrd="0" presId="urn:microsoft.com/office/officeart/2005/8/layout/gear1"/>
    <dgm:cxn modelId="{282C409F-D3D1-450A-8E61-D1B147CB8D91}" type="presParOf" srcId="{89D0D8B0-BED1-4E76-9D93-8FD766886778}" destId="{B0F73ADA-341B-4470-8D1D-A41FD2136695}" srcOrd="6" destOrd="0" presId="urn:microsoft.com/office/officeart/2005/8/layout/gear1"/>
    <dgm:cxn modelId="{E8D605F2-CB67-4DC5-BA1A-DE4542C63B8F}" type="presParOf" srcId="{89D0D8B0-BED1-4E76-9D93-8FD766886778}" destId="{7E517F51-1E65-4C6D-ACC1-0200387DDFF1}" srcOrd="7" destOrd="0" presId="urn:microsoft.com/office/officeart/2005/8/layout/gear1"/>
    <dgm:cxn modelId="{ACAC5EEC-5C08-43B8-8616-25B7F9231285}" type="presParOf" srcId="{89D0D8B0-BED1-4E76-9D93-8FD766886778}" destId="{4CFE65FF-3BCA-4279-8B55-F9816F2834D0}" srcOrd="8" destOrd="0" presId="urn:microsoft.com/office/officeart/2005/8/layout/gear1"/>
    <dgm:cxn modelId="{526EDA97-5B58-4C4B-88FE-8E128708CF3F}" type="presParOf" srcId="{89D0D8B0-BED1-4E76-9D93-8FD766886778}" destId="{F7BB3BA7-A6A0-4266-B52D-41F049C43D4A}" srcOrd="9" destOrd="0" presId="urn:microsoft.com/office/officeart/2005/8/layout/gear1"/>
    <dgm:cxn modelId="{883F1862-CAED-4CAC-95A2-3A63CFCA9293}" type="presParOf" srcId="{89D0D8B0-BED1-4E76-9D93-8FD766886778}" destId="{D7852D50-1A74-44D7-8ACE-547BAAA2EDB9}" srcOrd="10" destOrd="0" presId="urn:microsoft.com/office/officeart/2005/8/layout/gear1"/>
    <dgm:cxn modelId="{3C87787F-B4C2-48EF-875E-3359DBCFC09C}" type="presParOf" srcId="{89D0D8B0-BED1-4E76-9D93-8FD766886778}" destId="{DD7695FB-1E76-4A7C-BBDC-ABBAEF8B6A05}" srcOrd="11" destOrd="0" presId="urn:microsoft.com/office/officeart/2005/8/layout/gear1"/>
    <dgm:cxn modelId="{FEAE0136-8397-484F-92BE-060C186BCB8F}" type="presParOf" srcId="{89D0D8B0-BED1-4E76-9D93-8FD766886778}" destId="{D9D1522A-B9C3-4242-A179-968E36183DE6}"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47ACF3-FAFA-4433-AA5B-889E58DB46C1}"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s-MX"/>
        </a:p>
      </dgm:t>
    </dgm:pt>
    <dgm:pt modelId="{062ECBD4-6655-4ABD-871D-8AB0A8DACFDF}">
      <dgm:prSet phldrT="[Texto]" custT="1"/>
      <dgm:spPr/>
      <dgm:t>
        <a:bodyPr/>
        <a:lstStyle/>
        <a:p>
          <a:r>
            <a:rPr lang="es-MX" sz="2000" dirty="0"/>
            <a:t>Argumentación </a:t>
          </a:r>
        </a:p>
      </dgm:t>
    </dgm:pt>
    <dgm:pt modelId="{2F5CED77-1B56-4F24-938C-68C4E039BAEB}" type="parTrans" cxnId="{099F1BB8-DB1D-4307-B217-6F91176C3305}">
      <dgm:prSet/>
      <dgm:spPr/>
      <dgm:t>
        <a:bodyPr/>
        <a:lstStyle/>
        <a:p>
          <a:endParaRPr lang="es-MX"/>
        </a:p>
      </dgm:t>
    </dgm:pt>
    <dgm:pt modelId="{D50477C5-AB2B-43FF-A9FA-7A9ABC54F4F8}" type="sibTrans" cxnId="{099F1BB8-DB1D-4307-B217-6F91176C3305}">
      <dgm:prSet/>
      <dgm:spPr/>
      <dgm:t>
        <a:bodyPr/>
        <a:lstStyle/>
        <a:p>
          <a:endParaRPr lang="es-MX"/>
        </a:p>
      </dgm:t>
    </dgm:pt>
    <dgm:pt modelId="{3B42D78D-6EAF-4640-BAEF-3B02107EEEBA}">
      <dgm:prSet phldrT="[Texto]" custT="1"/>
      <dgm:spPr/>
      <dgm:t>
        <a:bodyPr/>
        <a:lstStyle/>
        <a:p>
          <a:r>
            <a:rPr lang="es-MX" sz="2000" dirty="0"/>
            <a:t>Escucha activa</a:t>
          </a:r>
        </a:p>
      </dgm:t>
    </dgm:pt>
    <dgm:pt modelId="{9491087B-E036-42B9-B5EE-367ECAD3B9E1}" type="parTrans" cxnId="{AD5628C6-3D95-4732-84D5-0CB2B4BC067B}">
      <dgm:prSet/>
      <dgm:spPr/>
      <dgm:t>
        <a:bodyPr/>
        <a:lstStyle/>
        <a:p>
          <a:endParaRPr lang="es-MX"/>
        </a:p>
      </dgm:t>
    </dgm:pt>
    <dgm:pt modelId="{CF2357A7-EE6F-4F54-9FAE-5D91B551A543}" type="sibTrans" cxnId="{AD5628C6-3D95-4732-84D5-0CB2B4BC067B}">
      <dgm:prSet/>
      <dgm:spPr/>
      <dgm:t>
        <a:bodyPr/>
        <a:lstStyle/>
        <a:p>
          <a:endParaRPr lang="es-MX"/>
        </a:p>
      </dgm:t>
    </dgm:pt>
    <dgm:pt modelId="{4CBBFF7C-42C9-4AC5-8A51-C27CE00AD4E9}">
      <dgm:prSet phldrT="[Texto]" custT="1"/>
      <dgm:spPr/>
      <dgm:t>
        <a:bodyPr/>
        <a:lstStyle/>
        <a:p>
          <a:r>
            <a:rPr lang="es-MX" sz="2000" dirty="0"/>
            <a:t>Toma de decisión</a:t>
          </a:r>
        </a:p>
      </dgm:t>
    </dgm:pt>
    <dgm:pt modelId="{8DE6D4C8-C289-428F-8431-6C59BF950EB4}" type="parTrans" cxnId="{BE0E0746-AF6D-4CF7-8977-F6207C74D2D0}">
      <dgm:prSet/>
      <dgm:spPr/>
      <dgm:t>
        <a:bodyPr/>
        <a:lstStyle/>
        <a:p>
          <a:endParaRPr lang="es-MX"/>
        </a:p>
      </dgm:t>
    </dgm:pt>
    <dgm:pt modelId="{F2D8A8C8-CC7C-49FF-B395-3DCF7BA5977A}" type="sibTrans" cxnId="{BE0E0746-AF6D-4CF7-8977-F6207C74D2D0}">
      <dgm:prSet/>
      <dgm:spPr/>
      <dgm:t>
        <a:bodyPr/>
        <a:lstStyle/>
        <a:p>
          <a:endParaRPr lang="es-MX"/>
        </a:p>
      </dgm:t>
    </dgm:pt>
    <dgm:pt modelId="{10BD0069-3A09-4B64-86DF-01EE5D94FB3D}">
      <dgm:prSet phldrT="[Texto]" custT="1"/>
      <dgm:spPr/>
      <dgm:t>
        <a:bodyPr/>
        <a:lstStyle/>
        <a:p>
          <a:r>
            <a:rPr lang="es-MX" sz="2000" dirty="0"/>
            <a:t>Operaciones numéricas básicas</a:t>
          </a:r>
        </a:p>
      </dgm:t>
    </dgm:pt>
    <dgm:pt modelId="{1413CF5F-4E1E-4357-B20C-4564BCD05EF8}" type="parTrans" cxnId="{F33641B0-22E2-4703-9D0B-54C8EAFDA12D}">
      <dgm:prSet/>
      <dgm:spPr/>
      <dgm:t>
        <a:bodyPr/>
        <a:lstStyle/>
        <a:p>
          <a:endParaRPr lang="es-MX"/>
        </a:p>
      </dgm:t>
    </dgm:pt>
    <dgm:pt modelId="{F43B3C6A-2731-4A36-9497-A17A910495DB}" type="sibTrans" cxnId="{F33641B0-22E2-4703-9D0B-54C8EAFDA12D}">
      <dgm:prSet/>
      <dgm:spPr/>
      <dgm:t>
        <a:bodyPr/>
        <a:lstStyle/>
        <a:p>
          <a:endParaRPr lang="es-MX"/>
        </a:p>
      </dgm:t>
    </dgm:pt>
    <dgm:pt modelId="{991F1D11-ADDA-49B2-A8A7-2D42ABC9E44A}">
      <dgm:prSet phldrT="[Texto]" custT="1"/>
      <dgm:spPr/>
      <dgm:t>
        <a:bodyPr/>
        <a:lstStyle/>
        <a:p>
          <a:r>
            <a:rPr lang="es-MX" sz="2000" dirty="0"/>
            <a:t>Reminiscencia</a:t>
          </a:r>
        </a:p>
      </dgm:t>
    </dgm:pt>
    <dgm:pt modelId="{FDB48E2D-3FB8-4B1C-9F67-EC54EFAC031B}" type="parTrans" cxnId="{D7857CD9-8668-43CF-B262-5798E871F30A}">
      <dgm:prSet/>
      <dgm:spPr/>
      <dgm:t>
        <a:bodyPr/>
        <a:lstStyle/>
        <a:p>
          <a:endParaRPr lang="es-MX"/>
        </a:p>
      </dgm:t>
    </dgm:pt>
    <dgm:pt modelId="{28B0C24B-A8CC-47CE-80A3-783F26A5CDB1}" type="sibTrans" cxnId="{D7857CD9-8668-43CF-B262-5798E871F30A}">
      <dgm:prSet/>
      <dgm:spPr/>
      <dgm:t>
        <a:bodyPr/>
        <a:lstStyle/>
        <a:p>
          <a:endParaRPr lang="es-MX"/>
        </a:p>
      </dgm:t>
    </dgm:pt>
    <dgm:pt modelId="{7BB12EC1-E7A6-4ACC-86E6-32A3424920FB}" type="pres">
      <dgm:prSet presAssocID="{8F47ACF3-FAFA-4433-AA5B-889E58DB46C1}" presName="cycle" presStyleCnt="0">
        <dgm:presLayoutVars>
          <dgm:dir/>
          <dgm:resizeHandles val="exact"/>
        </dgm:presLayoutVars>
      </dgm:prSet>
      <dgm:spPr/>
    </dgm:pt>
    <dgm:pt modelId="{D39FE9DA-3DF1-4D30-B089-20B960BB5A2D}" type="pres">
      <dgm:prSet presAssocID="{062ECBD4-6655-4ABD-871D-8AB0A8DACFDF}" presName="node" presStyleLbl="node1" presStyleIdx="0" presStyleCnt="5" custScaleX="141413" custScaleY="121886">
        <dgm:presLayoutVars>
          <dgm:bulletEnabled val="1"/>
        </dgm:presLayoutVars>
      </dgm:prSet>
      <dgm:spPr/>
    </dgm:pt>
    <dgm:pt modelId="{553F5CDE-0687-400A-8792-1977691D0A77}" type="pres">
      <dgm:prSet presAssocID="{062ECBD4-6655-4ABD-871D-8AB0A8DACFDF}" presName="spNode" presStyleCnt="0"/>
      <dgm:spPr/>
    </dgm:pt>
    <dgm:pt modelId="{D3F801EB-CEC5-453A-8904-C1DA7611CF9C}" type="pres">
      <dgm:prSet presAssocID="{D50477C5-AB2B-43FF-A9FA-7A9ABC54F4F8}" presName="sibTrans" presStyleLbl="sibTrans1D1" presStyleIdx="0" presStyleCnt="5"/>
      <dgm:spPr/>
    </dgm:pt>
    <dgm:pt modelId="{2E81D3EA-7E23-47DB-972E-493642EE5872}" type="pres">
      <dgm:prSet presAssocID="{3B42D78D-6EAF-4640-BAEF-3B02107EEEBA}" presName="node" presStyleLbl="node1" presStyleIdx="1" presStyleCnt="5" custScaleX="121630" custScaleY="122823" custRadScaleRad="141289" custRadScaleInc="18826">
        <dgm:presLayoutVars>
          <dgm:bulletEnabled val="1"/>
        </dgm:presLayoutVars>
      </dgm:prSet>
      <dgm:spPr/>
    </dgm:pt>
    <dgm:pt modelId="{D8A462CB-0430-488F-88FA-3C6C6A06A8BB}" type="pres">
      <dgm:prSet presAssocID="{3B42D78D-6EAF-4640-BAEF-3B02107EEEBA}" presName="spNode" presStyleCnt="0"/>
      <dgm:spPr/>
    </dgm:pt>
    <dgm:pt modelId="{6FDF0CEF-8E60-4AE2-8CDB-09467C9E7BA8}" type="pres">
      <dgm:prSet presAssocID="{CF2357A7-EE6F-4F54-9FAE-5D91B551A543}" presName="sibTrans" presStyleLbl="sibTrans1D1" presStyleIdx="1" presStyleCnt="5"/>
      <dgm:spPr/>
    </dgm:pt>
    <dgm:pt modelId="{68D354C3-AE69-4012-BEB5-84EE82560B26}" type="pres">
      <dgm:prSet presAssocID="{4CBBFF7C-42C9-4AC5-8A51-C27CE00AD4E9}" presName="node" presStyleLbl="node1" presStyleIdx="2" presStyleCnt="5" custScaleX="146333" custScaleY="102460">
        <dgm:presLayoutVars>
          <dgm:bulletEnabled val="1"/>
        </dgm:presLayoutVars>
      </dgm:prSet>
      <dgm:spPr/>
    </dgm:pt>
    <dgm:pt modelId="{75478F8F-3ED7-49E5-8BA4-2C077FFB00E6}" type="pres">
      <dgm:prSet presAssocID="{4CBBFF7C-42C9-4AC5-8A51-C27CE00AD4E9}" presName="spNode" presStyleCnt="0"/>
      <dgm:spPr/>
    </dgm:pt>
    <dgm:pt modelId="{FD8A46D9-84E8-4577-90ED-D065647A19E6}" type="pres">
      <dgm:prSet presAssocID="{F2D8A8C8-CC7C-49FF-B395-3DCF7BA5977A}" presName="sibTrans" presStyleLbl="sibTrans1D1" presStyleIdx="2" presStyleCnt="5"/>
      <dgm:spPr/>
    </dgm:pt>
    <dgm:pt modelId="{6B2E6218-B537-4BBE-9CE2-6AAAA064A7A8}" type="pres">
      <dgm:prSet presAssocID="{10BD0069-3A09-4B64-86DF-01EE5D94FB3D}" presName="node" presStyleLbl="node1" presStyleIdx="3" presStyleCnt="5" custScaleX="129861">
        <dgm:presLayoutVars>
          <dgm:bulletEnabled val="1"/>
        </dgm:presLayoutVars>
      </dgm:prSet>
      <dgm:spPr/>
    </dgm:pt>
    <dgm:pt modelId="{FB046C69-47F7-4872-8230-FB4DF2ADA96A}" type="pres">
      <dgm:prSet presAssocID="{10BD0069-3A09-4B64-86DF-01EE5D94FB3D}" presName="spNode" presStyleCnt="0"/>
      <dgm:spPr/>
    </dgm:pt>
    <dgm:pt modelId="{9AECF4B8-6296-497E-8B02-E51A71B3AFFC}" type="pres">
      <dgm:prSet presAssocID="{F43B3C6A-2731-4A36-9497-A17A910495DB}" presName="sibTrans" presStyleLbl="sibTrans1D1" presStyleIdx="3" presStyleCnt="5"/>
      <dgm:spPr/>
    </dgm:pt>
    <dgm:pt modelId="{841174BC-8F57-4B44-A81A-0748B6FD68EA}" type="pres">
      <dgm:prSet presAssocID="{991F1D11-ADDA-49B2-A8A7-2D42ABC9E44A}" presName="node" presStyleLbl="node1" presStyleIdx="4" presStyleCnt="5" custScaleX="146401" custScaleY="93330" custRadScaleRad="153224" custRadScaleInc="-23275">
        <dgm:presLayoutVars>
          <dgm:bulletEnabled val="1"/>
        </dgm:presLayoutVars>
      </dgm:prSet>
      <dgm:spPr/>
    </dgm:pt>
    <dgm:pt modelId="{9BEFA8CA-ABF4-4132-A29C-60DDF9A4EC7E}" type="pres">
      <dgm:prSet presAssocID="{991F1D11-ADDA-49B2-A8A7-2D42ABC9E44A}" presName="spNode" presStyleCnt="0"/>
      <dgm:spPr/>
    </dgm:pt>
    <dgm:pt modelId="{8EDD642A-848C-4A77-A416-ECB70BFB0034}" type="pres">
      <dgm:prSet presAssocID="{28B0C24B-A8CC-47CE-80A3-783F26A5CDB1}" presName="sibTrans" presStyleLbl="sibTrans1D1" presStyleIdx="4" presStyleCnt="5"/>
      <dgm:spPr/>
    </dgm:pt>
  </dgm:ptLst>
  <dgm:cxnLst>
    <dgm:cxn modelId="{F2359404-1062-4754-B469-6DC6FE51411D}" type="presOf" srcId="{CF2357A7-EE6F-4F54-9FAE-5D91B551A543}" destId="{6FDF0CEF-8E60-4AE2-8CDB-09467C9E7BA8}" srcOrd="0" destOrd="0" presId="urn:microsoft.com/office/officeart/2005/8/layout/cycle5"/>
    <dgm:cxn modelId="{67612208-5EEA-40DF-B624-B63A75144B5B}" type="presOf" srcId="{F2D8A8C8-CC7C-49FF-B395-3DCF7BA5977A}" destId="{FD8A46D9-84E8-4577-90ED-D065647A19E6}" srcOrd="0" destOrd="0" presId="urn:microsoft.com/office/officeart/2005/8/layout/cycle5"/>
    <dgm:cxn modelId="{BE0E0746-AF6D-4CF7-8977-F6207C74D2D0}" srcId="{8F47ACF3-FAFA-4433-AA5B-889E58DB46C1}" destId="{4CBBFF7C-42C9-4AC5-8A51-C27CE00AD4E9}" srcOrd="2" destOrd="0" parTransId="{8DE6D4C8-C289-428F-8431-6C59BF950EB4}" sibTransId="{F2D8A8C8-CC7C-49FF-B395-3DCF7BA5977A}"/>
    <dgm:cxn modelId="{3C831F68-1ED6-4AF2-878A-2FEB6403EB3B}" type="presOf" srcId="{062ECBD4-6655-4ABD-871D-8AB0A8DACFDF}" destId="{D39FE9DA-3DF1-4D30-B089-20B960BB5A2D}" srcOrd="0" destOrd="0" presId="urn:microsoft.com/office/officeart/2005/8/layout/cycle5"/>
    <dgm:cxn modelId="{85A4606C-4B7E-4768-B126-EF6FD03A2351}" type="presOf" srcId="{10BD0069-3A09-4B64-86DF-01EE5D94FB3D}" destId="{6B2E6218-B537-4BBE-9CE2-6AAAA064A7A8}" srcOrd="0" destOrd="0" presId="urn:microsoft.com/office/officeart/2005/8/layout/cycle5"/>
    <dgm:cxn modelId="{8958F554-AB97-4EC4-8529-2C269E929206}" type="presOf" srcId="{3B42D78D-6EAF-4640-BAEF-3B02107EEEBA}" destId="{2E81D3EA-7E23-47DB-972E-493642EE5872}" srcOrd="0" destOrd="0" presId="urn:microsoft.com/office/officeart/2005/8/layout/cycle5"/>
    <dgm:cxn modelId="{C81849A7-9B41-4BE6-B9AB-FF8B0291DA54}" type="presOf" srcId="{28B0C24B-A8CC-47CE-80A3-783F26A5CDB1}" destId="{8EDD642A-848C-4A77-A416-ECB70BFB0034}" srcOrd="0" destOrd="0" presId="urn:microsoft.com/office/officeart/2005/8/layout/cycle5"/>
    <dgm:cxn modelId="{F33641B0-22E2-4703-9D0B-54C8EAFDA12D}" srcId="{8F47ACF3-FAFA-4433-AA5B-889E58DB46C1}" destId="{10BD0069-3A09-4B64-86DF-01EE5D94FB3D}" srcOrd="3" destOrd="0" parTransId="{1413CF5F-4E1E-4357-B20C-4564BCD05EF8}" sibTransId="{F43B3C6A-2731-4A36-9497-A17A910495DB}"/>
    <dgm:cxn modelId="{099F1BB8-DB1D-4307-B217-6F91176C3305}" srcId="{8F47ACF3-FAFA-4433-AA5B-889E58DB46C1}" destId="{062ECBD4-6655-4ABD-871D-8AB0A8DACFDF}" srcOrd="0" destOrd="0" parTransId="{2F5CED77-1B56-4F24-938C-68C4E039BAEB}" sibTransId="{D50477C5-AB2B-43FF-A9FA-7A9ABC54F4F8}"/>
    <dgm:cxn modelId="{600123BC-3946-48F1-8F5D-C4AD05B3F1D4}" type="presOf" srcId="{D50477C5-AB2B-43FF-A9FA-7A9ABC54F4F8}" destId="{D3F801EB-CEC5-453A-8904-C1DA7611CF9C}" srcOrd="0" destOrd="0" presId="urn:microsoft.com/office/officeart/2005/8/layout/cycle5"/>
    <dgm:cxn modelId="{AD5628C6-3D95-4732-84D5-0CB2B4BC067B}" srcId="{8F47ACF3-FAFA-4433-AA5B-889E58DB46C1}" destId="{3B42D78D-6EAF-4640-BAEF-3B02107EEEBA}" srcOrd="1" destOrd="0" parTransId="{9491087B-E036-42B9-B5EE-367ECAD3B9E1}" sibTransId="{CF2357A7-EE6F-4F54-9FAE-5D91B551A543}"/>
    <dgm:cxn modelId="{8A39FED6-22EB-402E-B494-E7A9CC54747D}" type="presOf" srcId="{991F1D11-ADDA-49B2-A8A7-2D42ABC9E44A}" destId="{841174BC-8F57-4B44-A81A-0748B6FD68EA}" srcOrd="0" destOrd="0" presId="urn:microsoft.com/office/officeart/2005/8/layout/cycle5"/>
    <dgm:cxn modelId="{D7857CD9-8668-43CF-B262-5798E871F30A}" srcId="{8F47ACF3-FAFA-4433-AA5B-889E58DB46C1}" destId="{991F1D11-ADDA-49B2-A8A7-2D42ABC9E44A}" srcOrd="4" destOrd="0" parTransId="{FDB48E2D-3FB8-4B1C-9F67-EC54EFAC031B}" sibTransId="{28B0C24B-A8CC-47CE-80A3-783F26A5CDB1}"/>
    <dgm:cxn modelId="{D7E3CDDA-2085-44A2-AACB-6DB8985D4DB6}" type="presOf" srcId="{F43B3C6A-2731-4A36-9497-A17A910495DB}" destId="{9AECF4B8-6296-497E-8B02-E51A71B3AFFC}" srcOrd="0" destOrd="0" presId="urn:microsoft.com/office/officeart/2005/8/layout/cycle5"/>
    <dgm:cxn modelId="{EA67D9E9-2770-4211-B351-85F67E26D24A}" type="presOf" srcId="{4CBBFF7C-42C9-4AC5-8A51-C27CE00AD4E9}" destId="{68D354C3-AE69-4012-BEB5-84EE82560B26}" srcOrd="0" destOrd="0" presId="urn:microsoft.com/office/officeart/2005/8/layout/cycle5"/>
    <dgm:cxn modelId="{2410E9EB-05ED-4C03-B98F-0AFC433A018D}" type="presOf" srcId="{8F47ACF3-FAFA-4433-AA5B-889E58DB46C1}" destId="{7BB12EC1-E7A6-4ACC-86E6-32A3424920FB}" srcOrd="0" destOrd="0" presId="urn:microsoft.com/office/officeart/2005/8/layout/cycle5"/>
    <dgm:cxn modelId="{1D4905FD-064B-49A7-B258-DFC2774C1579}" type="presParOf" srcId="{7BB12EC1-E7A6-4ACC-86E6-32A3424920FB}" destId="{D39FE9DA-3DF1-4D30-B089-20B960BB5A2D}" srcOrd="0" destOrd="0" presId="urn:microsoft.com/office/officeart/2005/8/layout/cycle5"/>
    <dgm:cxn modelId="{BBE4224E-033A-481F-8959-8BAD6D630FD4}" type="presParOf" srcId="{7BB12EC1-E7A6-4ACC-86E6-32A3424920FB}" destId="{553F5CDE-0687-400A-8792-1977691D0A77}" srcOrd="1" destOrd="0" presId="urn:microsoft.com/office/officeart/2005/8/layout/cycle5"/>
    <dgm:cxn modelId="{31D8F752-2EB8-499F-A125-0419863C476A}" type="presParOf" srcId="{7BB12EC1-E7A6-4ACC-86E6-32A3424920FB}" destId="{D3F801EB-CEC5-453A-8904-C1DA7611CF9C}" srcOrd="2" destOrd="0" presId="urn:microsoft.com/office/officeart/2005/8/layout/cycle5"/>
    <dgm:cxn modelId="{80E841C7-D621-41FF-9EC0-654CADA3FF72}" type="presParOf" srcId="{7BB12EC1-E7A6-4ACC-86E6-32A3424920FB}" destId="{2E81D3EA-7E23-47DB-972E-493642EE5872}" srcOrd="3" destOrd="0" presId="urn:microsoft.com/office/officeart/2005/8/layout/cycle5"/>
    <dgm:cxn modelId="{84AE312B-D6E2-4C51-8AA5-07B44731EB4D}" type="presParOf" srcId="{7BB12EC1-E7A6-4ACC-86E6-32A3424920FB}" destId="{D8A462CB-0430-488F-88FA-3C6C6A06A8BB}" srcOrd="4" destOrd="0" presId="urn:microsoft.com/office/officeart/2005/8/layout/cycle5"/>
    <dgm:cxn modelId="{C248E35B-7006-4F13-B8C3-DED4B32C726D}" type="presParOf" srcId="{7BB12EC1-E7A6-4ACC-86E6-32A3424920FB}" destId="{6FDF0CEF-8E60-4AE2-8CDB-09467C9E7BA8}" srcOrd="5" destOrd="0" presId="urn:microsoft.com/office/officeart/2005/8/layout/cycle5"/>
    <dgm:cxn modelId="{8060A3F2-14F5-4B2E-9832-DE024F8B0005}" type="presParOf" srcId="{7BB12EC1-E7A6-4ACC-86E6-32A3424920FB}" destId="{68D354C3-AE69-4012-BEB5-84EE82560B26}" srcOrd="6" destOrd="0" presId="urn:microsoft.com/office/officeart/2005/8/layout/cycle5"/>
    <dgm:cxn modelId="{DCB12599-7CF2-4F64-8A09-4239E7149670}" type="presParOf" srcId="{7BB12EC1-E7A6-4ACC-86E6-32A3424920FB}" destId="{75478F8F-3ED7-49E5-8BA4-2C077FFB00E6}" srcOrd="7" destOrd="0" presId="urn:microsoft.com/office/officeart/2005/8/layout/cycle5"/>
    <dgm:cxn modelId="{EC563A06-87F0-454E-A847-5AAB84D804A1}" type="presParOf" srcId="{7BB12EC1-E7A6-4ACC-86E6-32A3424920FB}" destId="{FD8A46D9-84E8-4577-90ED-D065647A19E6}" srcOrd="8" destOrd="0" presId="urn:microsoft.com/office/officeart/2005/8/layout/cycle5"/>
    <dgm:cxn modelId="{289E0885-434D-4765-A297-0C2FFBA9B96F}" type="presParOf" srcId="{7BB12EC1-E7A6-4ACC-86E6-32A3424920FB}" destId="{6B2E6218-B537-4BBE-9CE2-6AAAA064A7A8}" srcOrd="9" destOrd="0" presId="urn:microsoft.com/office/officeart/2005/8/layout/cycle5"/>
    <dgm:cxn modelId="{274D18DD-3563-4DCE-8200-F74F9C9AACE7}" type="presParOf" srcId="{7BB12EC1-E7A6-4ACC-86E6-32A3424920FB}" destId="{FB046C69-47F7-4872-8230-FB4DF2ADA96A}" srcOrd="10" destOrd="0" presId="urn:microsoft.com/office/officeart/2005/8/layout/cycle5"/>
    <dgm:cxn modelId="{DFCFB004-0537-423B-B54E-664D7C6C1BB1}" type="presParOf" srcId="{7BB12EC1-E7A6-4ACC-86E6-32A3424920FB}" destId="{9AECF4B8-6296-497E-8B02-E51A71B3AFFC}" srcOrd="11" destOrd="0" presId="urn:microsoft.com/office/officeart/2005/8/layout/cycle5"/>
    <dgm:cxn modelId="{1222A9FE-3F60-4D1E-97F1-32A85AC551A9}" type="presParOf" srcId="{7BB12EC1-E7A6-4ACC-86E6-32A3424920FB}" destId="{841174BC-8F57-4B44-A81A-0748B6FD68EA}" srcOrd="12" destOrd="0" presId="urn:microsoft.com/office/officeart/2005/8/layout/cycle5"/>
    <dgm:cxn modelId="{9E0B310E-C7AC-4153-94AD-19A41EDF58D2}" type="presParOf" srcId="{7BB12EC1-E7A6-4ACC-86E6-32A3424920FB}" destId="{9BEFA8CA-ABF4-4132-A29C-60DDF9A4EC7E}" srcOrd="13" destOrd="0" presId="urn:microsoft.com/office/officeart/2005/8/layout/cycle5"/>
    <dgm:cxn modelId="{695E9BCA-0E86-4636-85F8-0C70C29D4EAE}" type="presParOf" srcId="{7BB12EC1-E7A6-4ACC-86E6-32A3424920FB}" destId="{8EDD642A-848C-4A77-A416-ECB70BFB0034}"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5B52AA1-22FB-4865-B845-C2F68E98BC30}"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s-MX"/>
        </a:p>
      </dgm:t>
    </dgm:pt>
    <dgm:pt modelId="{C8F9735F-9B2D-4BFE-A453-2793CBF03096}">
      <dgm:prSet phldrT="[Texto]" custT="1"/>
      <dgm:spPr/>
      <dgm:t>
        <a:bodyPr/>
        <a:lstStyle/>
        <a:p>
          <a:r>
            <a:rPr lang="es-MX" sz="3200" dirty="0"/>
            <a:t>Apertura</a:t>
          </a:r>
        </a:p>
      </dgm:t>
    </dgm:pt>
    <dgm:pt modelId="{A0CEB2F2-D308-451B-A149-54B090252B37}" type="parTrans" cxnId="{DD8B8006-18BD-4B55-994A-7CA6C98F8FEC}">
      <dgm:prSet/>
      <dgm:spPr/>
      <dgm:t>
        <a:bodyPr/>
        <a:lstStyle/>
        <a:p>
          <a:endParaRPr lang="es-MX"/>
        </a:p>
      </dgm:t>
    </dgm:pt>
    <dgm:pt modelId="{20AC589C-C251-42C5-9FAE-05228A62ED36}" type="sibTrans" cxnId="{DD8B8006-18BD-4B55-994A-7CA6C98F8FEC}">
      <dgm:prSet/>
      <dgm:spPr/>
      <dgm:t>
        <a:bodyPr/>
        <a:lstStyle/>
        <a:p>
          <a:endParaRPr lang="es-MX"/>
        </a:p>
      </dgm:t>
    </dgm:pt>
    <dgm:pt modelId="{F0E5FB3C-A5D6-48ED-ABE1-63DEE34202C5}">
      <dgm:prSet phldrT="[Texto]" custT="1"/>
      <dgm:spPr/>
      <dgm:t>
        <a:bodyPr/>
        <a:lstStyle/>
        <a:p>
          <a:r>
            <a:rPr lang="es-MX" sz="1600" dirty="0"/>
            <a:t>En el auditorio del Colegio se cita a todos los alumnos de cuarto grado de prepa   y los 3 profesores de la actividad interdisciplinaria</a:t>
          </a:r>
        </a:p>
      </dgm:t>
    </dgm:pt>
    <dgm:pt modelId="{39D92142-0A67-4AC1-A28B-E768F7135033}" type="parTrans" cxnId="{F8B56430-A3EC-4FAB-9C5F-0FE0F9D58BC6}">
      <dgm:prSet/>
      <dgm:spPr/>
      <dgm:t>
        <a:bodyPr/>
        <a:lstStyle/>
        <a:p>
          <a:endParaRPr lang="es-MX"/>
        </a:p>
      </dgm:t>
    </dgm:pt>
    <dgm:pt modelId="{8C86FDD9-948B-43F6-AAA3-5B0DE26B561C}" type="sibTrans" cxnId="{F8B56430-A3EC-4FAB-9C5F-0FE0F9D58BC6}">
      <dgm:prSet/>
      <dgm:spPr/>
      <dgm:t>
        <a:bodyPr/>
        <a:lstStyle/>
        <a:p>
          <a:endParaRPr lang="es-MX"/>
        </a:p>
      </dgm:t>
    </dgm:pt>
    <dgm:pt modelId="{509FD02A-79DA-4594-ADD8-0AD76B2BB944}">
      <dgm:prSet phldrT="[Texto]" custT="1"/>
      <dgm:spPr/>
      <dgm:t>
        <a:bodyPr/>
        <a:lstStyle/>
        <a:p>
          <a:r>
            <a:rPr lang="es-MX" sz="1600" dirty="0"/>
            <a:t>Video motivador del 50 aniversario del 2 de octubre</a:t>
          </a:r>
        </a:p>
        <a:p>
          <a:r>
            <a:rPr lang="es-MX" sz="1600" dirty="0"/>
            <a:t>Lluvia de ideas coordinado por el profesor de </a:t>
          </a:r>
          <a:r>
            <a:rPr lang="es-MX" sz="1600" b="1" dirty="0">
              <a:solidFill>
                <a:schemeClr val="tx1"/>
              </a:solidFill>
            </a:rPr>
            <a:t>Geografía</a:t>
          </a:r>
        </a:p>
      </dgm:t>
    </dgm:pt>
    <dgm:pt modelId="{8B86BFDF-E667-4AB7-B6F6-C5904CC1897F}" type="parTrans" cxnId="{DDE957DA-4FBD-443C-9412-E1B959209D5D}">
      <dgm:prSet/>
      <dgm:spPr/>
      <dgm:t>
        <a:bodyPr/>
        <a:lstStyle/>
        <a:p>
          <a:endParaRPr lang="es-MX"/>
        </a:p>
      </dgm:t>
    </dgm:pt>
    <dgm:pt modelId="{0F2419DA-0E9D-4E47-96A6-5E2A802DDB18}" type="sibTrans" cxnId="{DDE957DA-4FBD-443C-9412-E1B959209D5D}">
      <dgm:prSet/>
      <dgm:spPr/>
      <dgm:t>
        <a:bodyPr/>
        <a:lstStyle/>
        <a:p>
          <a:endParaRPr lang="es-MX"/>
        </a:p>
      </dgm:t>
    </dgm:pt>
    <dgm:pt modelId="{B2DE0871-E636-4485-8A05-D55D5AD62626}">
      <dgm:prSet phldrT="[Texto]" custT="1"/>
      <dgm:spPr/>
      <dgm:t>
        <a:bodyPr/>
        <a:lstStyle/>
        <a:p>
          <a:r>
            <a:rPr lang="es-MX" sz="3600" dirty="0"/>
            <a:t>Desarrollo</a:t>
          </a:r>
        </a:p>
      </dgm:t>
    </dgm:pt>
    <dgm:pt modelId="{E788161D-69E0-4035-811F-14C4DB0739CD}" type="parTrans" cxnId="{FD6BC0EE-A02E-4013-B561-5D087ADCEE42}">
      <dgm:prSet/>
      <dgm:spPr/>
      <dgm:t>
        <a:bodyPr/>
        <a:lstStyle/>
        <a:p>
          <a:endParaRPr lang="es-MX"/>
        </a:p>
      </dgm:t>
    </dgm:pt>
    <dgm:pt modelId="{DA1E4272-0BFC-4766-AACE-7191118C8B88}" type="sibTrans" cxnId="{FD6BC0EE-A02E-4013-B561-5D087ADCEE42}">
      <dgm:prSet/>
      <dgm:spPr/>
      <dgm:t>
        <a:bodyPr/>
        <a:lstStyle/>
        <a:p>
          <a:endParaRPr lang="es-MX"/>
        </a:p>
      </dgm:t>
    </dgm:pt>
    <dgm:pt modelId="{095D91DD-5ADB-4FBD-8347-3DC60448E58A}">
      <dgm:prSet phldrT="[Texto]" custT="1"/>
      <dgm:spPr/>
      <dgm:t>
        <a:bodyPr/>
        <a:lstStyle/>
        <a:p>
          <a:r>
            <a:rPr lang="es-MX" sz="1600" dirty="0"/>
            <a:t>La maestra de </a:t>
          </a:r>
          <a:r>
            <a:rPr lang="es-MX" sz="1600" b="1" dirty="0">
              <a:solidFill>
                <a:schemeClr val="tx1"/>
              </a:solidFill>
            </a:rPr>
            <a:t>Lógica</a:t>
          </a:r>
          <a:r>
            <a:rPr lang="es-MX" sz="1600" dirty="0"/>
            <a:t> explica la actividad interdisciplinaria cooperativa del proyecto CONEXIONES</a:t>
          </a:r>
        </a:p>
      </dgm:t>
    </dgm:pt>
    <dgm:pt modelId="{26B03F54-B3ED-4B95-AD2A-482EDA9C6634}" type="parTrans" cxnId="{252FE198-38CF-41EB-B971-0CBE648353C3}">
      <dgm:prSet/>
      <dgm:spPr/>
      <dgm:t>
        <a:bodyPr/>
        <a:lstStyle/>
        <a:p>
          <a:endParaRPr lang="es-MX"/>
        </a:p>
      </dgm:t>
    </dgm:pt>
    <dgm:pt modelId="{6FB2E065-DEA7-418B-AFA5-E9E4F4902BAE}" type="sibTrans" cxnId="{252FE198-38CF-41EB-B971-0CBE648353C3}">
      <dgm:prSet/>
      <dgm:spPr/>
      <dgm:t>
        <a:bodyPr/>
        <a:lstStyle/>
        <a:p>
          <a:endParaRPr lang="es-MX"/>
        </a:p>
      </dgm:t>
    </dgm:pt>
    <dgm:pt modelId="{3D67D3E2-BC0E-44C1-9CAA-05CF1D0CE04B}">
      <dgm:prSet phldrT="[Texto]" custT="1"/>
      <dgm:spPr/>
      <dgm:t>
        <a:bodyPr/>
        <a:lstStyle/>
        <a:p>
          <a:r>
            <a:rPr lang="es-MX" sz="1600" dirty="0"/>
            <a:t>La maestra de </a:t>
          </a:r>
          <a:r>
            <a:rPr lang="es-MX" sz="1600" b="1" dirty="0">
              <a:solidFill>
                <a:schemeClr val="tx1"/>
              </a:solidFill>
            </a:rPr>
            <a:t>Matemáticas</a:t>
          </a:r>
          <a:r>
            <a:rPr lang="es-MX" sz="1600" dirty="0"/>
            <a:t> da instrucciones para contestar la encuesta y/o examen diagnóstico alusivo al tema</a:t>
          </a:r>
        </a:p>
      </dgm:t>
    </dgm:pt>
    <dgm:pt modelId="{BC1FDB79-7408-411D-AB9C-BAA9B02FD750}" type="parTrans" cxnId="{9789F850-A84F-4177-904B-2291E3C59BD2}">
      <dgm:prSet/>
      <dgm:spPr/>
      <dgm:t>
        <a:bodyPr/>
        <a:lstStyle/>
        <a:p>
          <a:endParaRPr lang="es-MX"/>
        </a:p>
      </dgm:t>
    </dgm:pt>
    <dgm:pt modelId="{9FED3116-C2EE-4E61-BC9C-9FFF88E9D15B}" type="sibTrans" cxnId="{9789F850-A84F-4177-904B-2291E3C59BD2}">
      <dgm:prSet/>
      <dgm:spPr/>
      <dgm:t>
        <a:bodyPr/>
        <a:lstStyle/>
        <a:p>
          <a:endParaRPr lang="es-MX"/>
        </a:p>
      </dgm:t>
    </dgm:pt>
    <dgm:pt modelId="{3859B428-98F7-4192-9209-370D209C77CE}">
      <dgm:prSet phldrT="[Texto]" custT="1"/>
      <dgm:spPr/>
      <dgm:t>
        <a:bodyPr/>
        <a:lstStyle/>
        <a:p>
          <a:r>
            <a:rPr lang="es-MX" sz="3600" dirty="0"/>
            <a:t>Cierre</a:t>
          </a:r>
        </a:p>
      </dgm:t>
    </dgm:pt>
    <dgm:pt modelId="{16738A28-A7EA-4E5D-98B2-41DE7008D8E9}" type="parTrans" cxnId="{37414DED-7208-4CC1-ACA6-C91642923B84}">
      <dgm:prSet/>
      <dgm:spPr/>
      <dgm:t>
        <a:bodyPr/>
        <a:lstStyle/>
        <a:p>
          <a:endParaRPr lang="es-MX"/>
        </a:p>
      </dgm:t>
    </dgm:pt>
    <dgm:pt modelId="{848CCF4F-AC6A-4746-A429-6F2199566ED7}" type="sibTrans" cxnId="{37414DED-7208-4CC1-ACA6-C91642923B84}">
      <dgm:prSet/>
      <dgm:spPr/>
      <dgm:t>
        <a:bodyPr/>
        <a:lstStyle/>
        <a:p>
          <a:endParaRPr lang="es-MX"/>
        </a:p>
      </dgm:t>
    </dgm:pt>
    <dgm:pt modelId="{B68DD910-4070-4F1A-9AD5-8CF0C9411E14}">
      <dgm:prSet phldrT="[Texto]" custT="1"/>
      <dgm:spPr/>
      <dgm:t>
        <a:bodyPr/>
        <a:lstStyle/>
        <a:p>
          <a:r>
            <a:rPr lang="es-MX" sz="1600" dirty="0"/>
            <a:t>Los alumnos eligen a los integrantes de su equipo y comparan sus resultados de la encuesta en su salón de clase</a:t>
          </a:r>
        </a:p>
      </dgm:t>
    </dgm:pt>
    <dgm:pt modelId="{A13CA3C9-CCBE-4810-BDC8-69B19D7B5741}" type="parTrans" cxnId="{DA933A18-542E-421B-BF57-455A0D1597E9}">
      <dgm:prSet/>
      <dgm:spPr/>
      <dgm:t>
        <a:bodyPr/>
        <a:lstStyle/>
        <a:p>
          <a:endParaRPr lang="es-MX"/>
        </a:p>
      </dgm:t>
    </dgm:pt>
    <dgm:pt modelId="{A19670EB-2A74-49F8-8EDA-26F27DF9B883}" type="sibTrans" cxnId="{DA933A18-542E-421B-BF57-455A0D1597E9}">
      <dgm:prSet/>
      <dgm:spPr/>
      <dgm:t>
        <a:bodyPr/>
        <a:lstStyle/>
        <a:p>
          <a:endParaRPr lang="es-MX"/>
        </a:p>
      </dgm:t>
    </dgm:pt>
    <dgm:pt modelId="{40F51152-F2DA-415B-AEB4-87D654286646}">
      <dgm:prSet phldrT="[Texto]"/>
      <dgm:spPr/>
      <dgm:t>
        <a:bodyPr/>
        <a:lstStyle/>
        <a:p>
          <a:r>
            <a:rPr lang="es-MX" dirty="0"/>
            <a:t>En plenario se elabora una frase sobre las ventajas de aprender por medio del trabajo interdisciplinario cooperativo </a:t>
          </a:r>
          <a:r>
            <a:rPr lang="es-MX" b="1" dirty="0">
              <a:solidFill>
                <a:schemeClr val="tx1"/>
              </a:solidFill>
            </a:rPr>
            <a:t>moderado por los 3 maestros.</a:t>
          </a:r>
        </a:p>
      </dgm:t>
    </dgm:pt>
    <dgm:pt modelId="{335B5653-3A18-4FF5-A26D-8231317C279A}" type="parTrans" cxnId="{76803526-6165-45FA-9560-696D73AD7D7E}">
      <dgm:prSet/>
      <dgm:spPr/>
      <dgm:t>
        <a:bodyPr/>
        <a:lstStyle/>
        <a:p>
          <a:endParaRPr lang="es-MX"/>
        </a:p>
      </dgm:t>
    </dgm:pt>
    <dgm:pt modelId="{644F05B1-DAF4-4AF3-BBD6-3EDAF013AE50}" type="sibTrans" cxnId="{76803526-6165-45FA-9560-696D73AD7D7E}">
      <dgm:prSet/>
      <dgm:spPr/>
      <dgm:t>
        <a:bodyPr/>
        <a:lstStyle/>
        <a:p>
          <a:endParaRPr lang="es-MX"/>
        </a:p>
      </dgm:t>
    </dgm:pt>
    <dgm:pt modelId="{F1CC8553-C951-455E-A657-D9D7C09676A7}" type="pres">
      <dgm:prSet presAssocID="{25B52AA1-22FB-4865-B845-C2F68E98BC30}" presName="theList" presStyleCnt="0">
        <dgm:presLayoutVars>
          <dgm:dir/>
          <dgm:animLvl val="lvl"/>
          <dgm:resizeHandles val="exact"/>
        </dgm:presLayoutVars>
      </dgm:prSet>
      <dgm:spPr/>
    </dgm:pt>
    <dgm:pt modelId="{A402926E-E20A-4CB8-B05E-D49E5BADDD41}" type="pres">
      <dgm:prSet presAssocID="{C8F9735F-9B2D-4BFE-A453-2793CBF03096}" presName="compNode" presStyleCnt="0"/>
      <dgm:spPr/>
    </dgm:pt>
    <dgm:pt modelId="{6D3FF683-0DC1-4AE3-833D-7AC83EF0250F}" type="pres">
      <dgm:prSet presAssocID="{C8F9735F-9B2D-4BFE-A453-2793CBF03096}" presName="aNode" presStyleLbl="bgShp" presStyleIdx="0" presStyleCnt="3"/>
      <dgm:spPr/>
    </dgm:pt>
    <dgm:pt modelId="{A596D844-67AD-4321-B1D6-C1BA2E301232}" type="pres">
      <dgm:prSet presAssocID="{C8F9735F-9B2D-4BFE-A453-2793CBF03096}" presName="textNode" presStyleLbl="bgShp" presStyleIdx="0" presStyleCnt="3"/>
      <dgm:spPr/>
    </dgm:pt>
    <dgm:pt modelId="{7DA28257-3605-4E0B-A2E1-7998C3FA0415}" type="pres">
      <dgm:prSet presAssocID="{C8F9735F-9B2D-4BFE-A453-2793CBF03096}" presName="compChildNode" presStyleCnt="0"/>
      <dgm:spPr/>
    </dgm:pt>
    <dgm:pt modelId="{22BFFA67-37D1-4673-AF95-1D0FE610EB2E}" type="pres">
      <dgm:prSet presAssocID="{C8F9735F-9B2D-4BFE-A453-2793CBF03096}" presName="theInnerList" presStyleCnt="0"/>
      <dgm:spPr/>
    </dgm:pt>
    <dgm:pt modelId="{87BBAC81-6053-4A9E-8707-E36CC084337E}" type="pres">
      <dgm:prSet presAssocID="{F0E5FB3C-A5D6-48ED-ABE1-63DEE34202C5}" presName="childNode" presStyleLbl="node1" presStyleIdx="0" presStyleCnt="6" custScaleX="108542" custScaleY="143220">
        <dgm:presLayoutVars>
          <dgm:bulletEnabled val="1"/>
        </dgm:presLayoutVars>
      </dgm:prSet>
      <dgm:spPr/>
    </dgm:pt>
    <dgm:pt modelId="{CE894D19-B89F-447C-95F4-7D49B676446A}" type="pres">
      <dgm:prSet presAssocID="{F0E5FB3C-A5D6-48ED-ABE1-63DEE34202C5}" presName="aSpace2" presStyleCnt="0"/>
      <dgm:spPr/>
    </dgm:pt>
    <dgm:pt modelId="{C168AFC1-FB04-44D3-A1D7-E148B3BAD163}" type="pres">
      <dgm:prSet presAssocID="{509FD02A-79DA-4594-ADD8-0AD76B2BB944}" presName="childNode" presStyleLbl="node1" presStyleIdx="1" presStyleCnt="6" custScaleX="112681" custScaleY="138617">
        <dgm:presLayoutVars>
          <dgm:bulletEnabled val="1"/>
        </dgm:presLayoutVars>
      </dgm:prSet>
      <dgm:spPr/>
    </dgm:pt>
    <dgm:pt modelId="{AAE3007A-464B-4AF8-8B89-0DA9EA47EDE8}" type="pres">
      <dgm:prSet presAssocID="{C8F9735F-9B2D-4BFE-A453-2793CBF03096}" presName="aSpace" presStyleCnt="0"/>
      <dgm:spPr/>
    </dgm:pt>
    <dgm:pt modelId="{202D0F87-E7E3-4F2C-B061-0E989FF32AA8}" type="pres">
      <dgm:prSet presAssocID="{B2DE0871-E636-4485-8A05-D55D5AD62626}" presName="compNode" presStyleCnt="0"/>
      <dgm:spPr/>
    </dgm:pt>
    <dgm:pt modelId="{00766755-C0E6-45C2-B6E0-B3B7B7BBB761}" type="pres">
      <dgm:prSet presAssocID="{B2DE0871-E636-4485-8A05-D55D5AD62626}" presName="aNode" presStyleLbl="bgShp" presStyleIdx="1" presStyleCnt="3"/>
      <dgm:spPr/>
    </dgm:pt>
    <dgm:pt modelId="{0F839C36-40A2-4858-8D63-FF9D1EDE8E55}" type="pres">
      <dgm:prSet presAssocID="{B2DE0871-E636-4485-8A05-D55D5AD62626}" presName="textNode" presStyleLbl="bgShp" presStyleIdx="1" presStyleCnt="3"/>
      <dgm:spPr/>
    </dgm:pt>
    <dgm:pt modelId="{A380E8E4-793E-4751-861F-7955D02F5DE4}" type="pres">
      <dgm:prSet presAssocID="{B2DE0871-E636-4485-8A05-D55D5AD62626}" presName="compChildNode" presStyleCnt="0"/>
      <dgm:spPr/>
    </dgm:pt>
    <dgm:pt modelId="{44A94B6A-BDE8-445A-85B9-789B40623F69}" type="pres">
      <dgm:prSet presAssocID="{B2DE0871-E636-4485-8A05-D55D5AD62626}" presName="theInnerList" presStyleCnt="0"/>
      <dgm:spPr/>
    </dgm:pt>
    <dgm:pt modelId="{29E3092A-8587-4BB4-B8AF-F3976EAC54B0}" type="pres">
      <dgm:prSet presAssocID="{095D91DD-5ADB-4FBD-8347-3DC60448E58A}" presName="childNode" presStyleLbl="node1" presStyleIdx="2" presStyleCnt="6" custScaleX="108168">
        <dgm:presLayoutVars>
          <dgm:bulletEnabled val="1"/>
        </dgm:presLayoutVars>
      </dgm:prSet>
      <dgm:spPr/>
    </dgm:pt>
    <dgm:pt modelId="{00621214-1AA1-4CB8-8CDA-44EE92D79873}" type="pres">
      <dgm:prSet presAssocID="{095D91DD-5ADB-4FBD-8347-3DC60448E58A}" presName="aSpace2" presStyleCnt="0"/>
      <dgm:spPr/>
    </dgm:pt>
    <dgm:pt modelId="{BDB71F66-B8C3-45DC-B19C-B151442E60B2}" type="pres">
      <dgm:prSet presAssocID="{3D67D3E2-BC0E-44C1-9CAA-05CF1D0CE04B}" presName="childNode" presStyleLbl="node1" presStyleIdx="3" presStyleCnt="6" custScaleX="106787">
        <dgm:presLayoutVars>
          <dgm:bulletEnabled val="1"/>
        </dgm:presLayoutVars>
      </dgm:prSet>
      <dgm:spPr/>
    </dgm:pt>
    <dgm:pt modelId="{A130AB61-12FA-4B9E-8C40-A1150EB614B6}" type="pres">
      <dgm:prSet presAssocID="{B2DE0871-E636-4485-8A05-D55D5AD62626}" presName="aSpace" presStyleCnt="0"/>
      <dgm:spPr/>
    </dgm:pt>
    <dgm:pt modelId="{64EAD547-110F-4449-975D-33DFC09293FD}" type="pres">
      <dgm:prSet presAssocID="{3859B428-98F7-4192-9209-370D209C77CE}" presName="compNode" presStyleCnt="0"/>
      <dgm:spPr/>
    </dgm:pt>
    <dgm:pt modelId="{7DE865A5-1B94-4AFA-8EE8-C4CEDA507476}" type="pres">
      <dgm:prSet presAssocID="{3859B428-98F7-4192-9209-370D209C77CE}" presName="aNode" presStyleLbl="bgShp" presStyleIdx="2" presStyleCnt="3" custLinFactNeighborX="2882"/>
      <dgm:spPr/>
    </dgm:pt>
    <dgm:pt modelId="{7645771F-0955-4055-8FCD-C8EFCDE6C2A8}" type="pres">
      <dgm:prSet presAssocID="{3859B428-98F7-4192-9209-370D209C77CE}" presName="textNode" presStyleLbl="bgShp" presStyleIdx="2" presStyleCnt="3"/>
      <dgm:spPr/>
    </dgm:pt>
    <dgm:pt modelId="{06956897-9B97-4F66-AD9D-12DEBF6F4D26}" type="pres">
      <dgm:prSet presAssocID="{3859B428-98F7-4192-9209-370D209C77CE}" presName="compChildNode" presStyleCnt="0"/>
      <dgm:spPr/>
    </dgm:pt>
    <dgm:pt modelId="{08D738F9-386F-470C-A356-1AE3D09DB607}" type="pres">
      <dgm:prSet presAssocID="{3859B428-98F7-4192-9209-370D209C77CE}" presName="theInnerList" presStyleCnt="0"/>
      <dgm:spPr/>
    </dgm:pt>
    <dgm:pt modelId="{D83795C1-BF30-4A64-B789-FA8A415A9F8A}" type="pres">
      <dgm:prSet presAssocID="{B68DD910-4070-4F1A-9AD5-8CF0C9411E14}" presName="childNode" presStyleLbl="node1" presStyleIdx="4" presStyleCnt="6" custScaleX="115440">
        <dgm:presLayoutVars>
          <dgm:bulletEnabled val="1"/>
        </dgm:presLayoutVars>
      </dgm:prSet>
      <dgm:spPr/>
    </dgm:pt>
    <dgm:pt modelId="{6D3191FF-D024-4900-AA96-532847E4A496}" type="pres">
      <dgm:prSet presAssocID="{B68DD910-4070-4F1A-9AD5-8CF0C9411E14}" presName="aSpace2" presStyleCnt="0"/>
      <dgm:spPr/>
    </dgm:pt>
    <dgm:pt modelId="{C4B8C13F-5589-494A-B5E4-89D8B50F34A8}" type="pres">
      <dgm:prSet presAssocID="{40F51152-F2DA-415B-AEB4-87D654286646}" presName="childNode" presStyleLbl="node1" presStyleIdx="5" presStyleCnt="6" custScaleX="125289">
        <dgm:presLayoutVars>
          <dgm:bulletEnabled val="1"/>
        </dgm:presLayoutVars>
      </dgm:prSet>
      <dgm:spPr/>
    </dgm:pt>
  </dgm:ptLst>
  <dgm:cxnLst>
    <dgm:cxn modelId="{DD8B8006-18BD-4B55-994A-7CA6C98F8FEC}" srcId="{25B52AA1-22FB-4865-B845-C2F68E98BC30}" destId="{C8F9735F-9B2D-4BFE-A453-2793CBF03096}" srcOrd="0" destOrd="0" parTransId="{A0CEB2F2-D308-451B-A149-54B090252B37}" sibTransId="{20AC589C-C251-42C5-9FAE-05228A62ED36}"/>
    <dgm:cxn modelId="{63C9A70F-BAFB-4686-84AB-DA8461A92A30}" type="presOf" srcId="{3859B428-98F7-4192-9209-370D209C77CE}" destId="{7DE865A5-1B94-4AFA-8EE8-C4CEDA507476}" srcOrd="0" destOrd="0" presId="urn:microsoft.com/office/officeart/2005/8/layout/lProcess2"/>
    <dgm:cxn modelId="{DA933A18-542E-421B-BF57-455A0D1597E9}" srcId="{3859B428-98F7-4192-9209-370D209C77CE}" destId="{B68DD910-4070-4F1A-9AD5-8CF0C9411E14}" srcOrd="0" destOrd="0" parTransId="{A13CA3C9-CCBE-4810-BDC8-69B19D7B5741}" sibTransId="{A19670EB-2A74-49F8-8EDA-26F27DF9B883}"/>
    <dgm:cxn modelId="{76803526-6165-45FA-9560-696D73AD7D7E}" srcId="{3859B428-98F7-4192-9209-370D209C77CE}" destId="{40F51152-F2DA-415B-AEB4-87D654286646}" srcOrd="1" destOrd="0" parTransId="{335B5653-3A18-4FF5-A26D-8231317C279A}" sibTransId="{644F05B1-DAF4-4AF3-BBD6-3EDAF013AE50}"/>
    <dgm:cxn modelId="{F8B56430-A3EC-4FAB-9C5F-0FE0F9D58BC6}" srcId="{C8F9735F-9B2D-4BFE-A453-2793CBF03096}" destId="{F0E5FB3C-A5D6-48ED-ABE1-63DEE34202C5}" srcOrd="0" destOrd="0" parTransId="{39D92142-0A67-4AC1-A28B-E768F7135033}" sibTransId="{8C86FDD9-948B-43F6-AAA3-5B0DE26B561C}"/>
    <dgm:cxn modelId="{63F4023C-688C-4171-B474-7E773BB8BB8A}" type="presOf" srcId="{B68DD910-4070-4F1A-9AD5-8CF0C9411E14}" destId="{D83795C1-BF30-4A64-B789-FA8A415A9F8A}" srcOrd="0" destOrd="0" presId="urn:microsoft.com/office/officeart/2005/8/layout/lProcess2"/>
    <dgm:cxn modelId="{C51F0F3D-C4CB-4632-9BCE-552B7D78F4B2}" type="presOf" srcId="{B2DE0871-E636-4485-8A05-D55D5AD62626}" destId="{00766755-C0E6-45C2-B6E0-B3B7B7BBB761}" srcOrd="0" destOrd="0" presId="urn:microsoft.com/office/officeart/2005/8/layout/lProcess2"/>
    <dgm:cxn modelId="{A023EA65-D448-4A21-9333-0194A7EC18CD}" type="presOf" srcId="{25B52AA1-22FB-4865-B845-C2F68E98BC30}" destId="{F1CC8553-C951-455E-A657-D9D7C09676A7}" srcOrd="0" destOrd="0" presId="urn:microsoft.com/office/officeart/2005/8/layout/lProcess2"/>
    <dgm:cxn modelId="{DCD9DD48-AE4B-45D2-8B97-94E4F7FA4803}" type="presOf" srcId="{C8F9735F-9B2D-4BFE-A453-2793CBF03096}" destId="{6D3FF683-0DC1-4AE3-833D-7AC83EF0250F}" srcOrd="0" destOrd="0" presId="urn:microsoft.com/office/officeart/2005/8/layout/lProcess2"/>
    <dgm:cxn modelId="{9789F850-A84F-4177-904B-2291E3C59BD2}" srcId="{B2DE0871-E636-4485-8A05-D55D5AD62626}" destId="{3D67D3E2-BC0E-44C1-9CAA-05CF1D0CE04B}" srcOrd="1" destOrd="0" parTransId="{BC1FDB79-7408-411D-AB9C-BAA9B02FD750}" sibTransId="{9FED3116-C2EE-4E61-BC9C-9FFF88E9D15B}"/>
    <dgm:cxn modelId="{BC062A81-42C0-486C-8C68-D249BCAE719C}" type="presOf" srcId="{C8F9735F-9B2D-4BFE-A453-2793CBF03096}" destId="{A596D844-67AD-4321-B1D6-C1BA2E301232}" srcOrd="1" destOrd="0" presId="urn:microsoft.com/office/officeart/2005/8/layout/lProcess2"/>
    <dgm:cxn modelId="{252FE198-38CF-41EB-B971-0CBE648353C3}" srcId="{B2DE0871-E636-4485-8A05-D55D5AD62626}" destId="{095D91DD-5ADB-4FBD-8347-3DC60448E58A}" srcOrd="0" destOrd="0" parTransId="{26B03F54-B3ED-4B95-AD2A-482EDA9C6634}" sibTransId="{6FB2E065-DEA7-418B-AFA5-E9E4F4902BAE}"/>
    <dgm:cxn modelId="{EB1447AE-5E71-4106-84EE-78A130769AB0}" type="presOf" srcId="{509FD02A-79DA-4594-ADD8-0AD76B2BB944}" destId="{C168AFC1-FB04-44D3-A1D7-E148B3BAD163}" srcOrd="0" destOrd="0" presId="urn:microsoft.com/office/officeart/2005/8/layout/lProcess2"/>
    <dgm:cxn modelId="{00C059B4-D12D-4784-842C-8520B93B7FC9}" type="presOf" srcId="{B2DE0871-E636-4485-8A05-D55D5AD62626}" destId="{0F839C36-40A2-4858-8D63-FF9D1EDE8E55}" srcOrd="1" destOrd="0" presId="urn:microsoft.com/office/officeart/2005/8/layout/lProcess2"/>
    <dgm:cxn modelId="{208FEEB9-32B5-4B4E-B67F-9610E908C6B1}" type="presOf" srcId="{3859B428-98F7-4192-9209-370D209C77CE}" destId="{7645771F-0955-4055-8FCD-C8EFCDE6C2A8}" srcOrd="1" destOrd="0" presId="urn:microsoft.com/office/officeart/2005/8/layout/lProcess2"/>
    <dgm:cxn modelId="{ADF3DDBA-D697-4F1F-A56A-EE81786262E3}" type="presOf" srcId="{3D67D3E2-BC0E-44C1-9CAA-05CF1D0CE04B}" destId="{BDB71F66-B8C3-45DC-B19C-B151442E60B2}" srcOrd="0" destOrd="0" presId="urn:microsoft.com/office/officeart/2005/8/layout/lProcess2"/>
    <dgm:cxn modelId="{697863D3-3834-467F-844B-0302EFDAEE55}" type="presOf" srcId="{095D91DD-5ADB-4FBD-8347-3DC60448E58A}" destId="{29E3092A-8587-4BB4-B8AF-F3976EAC54B0}" srcOrd="0" destOrd="0" presId="urn:microsoft.com/office/officeart/2005/8/layout/lProcess2"/>
    <dgm:cxn modelId="{067AFDD4-78C0-40A9-911F-49F2883FB6D1}" type="presOf" srcId="{F0E5FB3C-A5D6-48ED-ABE1-63DEE34202C5}" destId="{87BBAC81-6053-4A9E-8707-E36CC084337E}" srcOrd="0" destOrd="0" presId="urn:microsoft.com/office/officeart/2005/8/layout/lProcess2"/>
    <dgm:cxn modelId="{DDE957DA-4FBD-443C-9412-E1B959209D5D}" srcId="{C8F9735F-9B2D-4BFE-A453-2793CBF03096}" destId="{509FD02A-79DA-4594-ADD8-0AD76B2BB944}" srcOrd="1" destOrd="0" parTransId="{8B86BFDF-E667-4AB7-B6F6-C5904CC1897F}" sibTransId="{0F2419DA-0E9D-4E47-96A6-5E2A802DDB18}"/>
    <dgm:cxn modelId="{D6A572E2-36A3-4570-A638-3AA6ADC8BFA0}" type="presOf" srcId="{40F51152-F2DA-415B-AEB4-87D654286646}" destId="{C4B8C13F-5589-494A-B5E4-89D8B50F34A8}" srcOrd="0" destOrd="0" presId="urn:microsoft.com/office/officeart/2005/8/layout/lProcess2"/>
    <dgm:cxn modelId="{37414DED-7208-4CC1-ACA6-C91642923B84}" srcId="{25B52AA1-22FB-4865-B845-C2F68E98BC30}" destId="{3859B428-98F7-4192-9209-370D209C77CE}" srcOrd="2" destOrd="0" parTransId="{16738A28-A7EA-4E5D-98B2-41DE7008D8E9}" sibTransId="{848CCF4F-AC6A-4746-A429-6F2199566ED7}"/>
    <dgm:cxn modelId="{FD6BC0EE-A02E-4013-B561-5D087ADCEE42}" srcId="{25B52AA1-22FB-4865-B845-C2F68E98BC30}" destId="{B2DE0871-E636-4485-8A05-D55D5AD62626}" srcOrd="1" destOrd="0" parTransId="{E788161D-69E0-4035-811F-14C4DB0739CD}" sibTransId="{DA1E4272-0BFC-4766-AACE-7191118C8B88}"/>
    <dgm:cxn modelId="{74F405C1-0DC3-4D27-B790-E6E17B5FE7A5}" type="presParOf" srcId="{F1CC8553-C951-455E-A657-D9D7C09676A7}" destId="{A402926E-E20A-4CB8-B05E-D49E5BADDD41}" srcOrd="0" destOrd="0" presId="urn:microsoft.com/office/officeart/2005/8/layout/lProcess2"/>
    <dgm:cxn modelId="{A1C9E6F6-8EDA-4E32-91DB-B2B4B4AEE182}" type="presParOf" srcId="{A402926E-E20A-4CB8-B05E-D49E5BADDD41}" destId="{6D3FF683-0DC1-4AE3-833D-7AC83EF0250F}" srcOrd="0" destOrd="0" presId="urn:microsoft.com/office/officeart/2005/8/layout/lProcess2"/>
    <dgm:cxn modelId="{BD34569C-81CF-4D77-BD8C-8B0170C78D6F}" type="presParOf" srcId="{A402926E-E20A-4CB8-B05E-D49E5BADDD41}" destId="{A596D844-67AD-4321-B1D6-C1BA2E301232}" srcOrd="1" destOrd="0" presId="urn:microsoft.com/office/officeart/2005/8/layout/lProcess2"/>
    <dgm:cxn modelId="{B9D53293-7168-4AA6-8130-D84C96A9282B}" type="presParOf" srcId="{A402926E-E20A-4CB8-B05E-D49E5BADDD41}" destId="{7DA28257-3605-4E0B-A2E1-7998C3FA0415}" srcOrd="2" destOrd="0" presId="urn:microsoft.com/office/officeart/2005/8/layout/lProcess2"/>
    <dgm:cxn modelId="{04EACFFE-3F91-44E4-9CB7-199EB5087370}" type="presParOf" srcId="{7DA28257-3605-4E0B-A2E1-7998C3FA0415}" destId="{22BFFA67-37D1-4673-AF95-1D0FE610EB2E}" srcOrd="0" destOrd="0" presId="urn:microsoft.com/office/officeart/2005/8/layout/lProcess2"/>
    <dgm:cxn modelId="{AF901866-6BA6-41CA-AB56-79E30B816DBF}" type="presParOf" srcId="{22BFFA67-37D1-4673-AF95-1D0FE610EB2E}" destId="{87BBAC81-6053-4A9E-8707-E36CC084337E}" srcOrd="0" destOrd="0" presId="urn:microsoft.com/office/officeart/2005/8/layout/lProcess2"/>
    <dgm:cxn modelId="{5CF2E73F-FDC4-436D-A34F-59F5E69D071D}" type="presParOf" srcId="{22BFFA67-37D1-4673-AF95-1D0FE610EB2E}" destId="{CE894D19-B89F-447C-95F4-7D49B676446A}" srcOrd="1" destOrd="0" presId="urn:microsoft.com/office/officeart/2005/8/layout/lProcess2"/>
    <dgm:cxn modelId="{2026F71F-0CCB-4F68-B515-9353F7B7F4C7}" type="presParOf" srcId="{22BFFA67-37D1-4673-AF95-1D0FE610EB2E}" destId="{C168AFC1-FB04-44D3-A1D7-E148B3BAD163}" srcOrd="2" destOrd="0" presId="urn:microsoft.com/office/officeart/2005/8/layout/lProcess2"/>
    <dgm:cxn modelId="{997C2FC3-3306-441D-886F-8D49085B6926}" type="presParOf" srcId="{F1CC8553-C951-455E-A657-D9D7C09676A7}" destId="{AAE3007A-464B-4AF8-8B89-0DA9EA47EDE8}" srcOrd="1" destOrd="0" presId="urn:microsoft.com/office/officeart/2005/8/layout/lProcess2"/>
    <dgm:cxn modelId="{7904EA30-A25C-49B1-A960-3B5035CAE19F}" type="presParOf" srcId="{F1CC8553-C951-455E-A657-D9D7C09676A7}" destId="{202D0F87-E7E3-4F2C-B061-0E989FF32AA8}" srcOrd="2" destOrd="0" presId="urn:microsoft.com/office/officeart/2005/8/layout/lProcess2"/>
    <dgm:cxn modelId="{92EAF2B5-A6E8-44AA-920D-2F8189FA027B}" type="presParOf" srcId="{202D0F87-E7E3-4F2C-B061-0E989FF32AA8}" destId="{00766755-C0E6-45C2-B6E0-B3B7B7BBB761}" srcOrd="0" destOrd="0" presId="urn:microsoft.com/office/officeart/2005/8/layout/lProcess2"/>
    <dgm:cxn modelId="{E7CF56FE-88E5-4F2D-AFE5-B61E04302918}" type="presParOf" srcId="{202D0F87-E7E3-4F2C-B061-0E989FF32AA8}" destId="{0F839C36-40A2-4858-8D63-FF9D1EDE8E55}" srcOrd="1" destOrd="0" presId="urn:microsoft.com/office/officeart/2005/8/layout/lProcess2"/>
    <dgm:cxn modelId="{71C5B30A-C920-4F04-B4EF-C21178011D17}" type="presParOf" srcId="{202D0F87-E7E3-4F2C-B061-0E989FF32AA8}" destId="{A380E8E4-793E-4751-861F-7955D02F5DE4}" srcOrd="2" destOrd="0" presId="urn:microsoft.com/office/officeart/2005/8/layout/lProcess2"/>
    <dgm:cxn modelId="{DB96F809-B8DE-4F23-A820-ED64CFAB0781}" type="presParOf" srcId="{A380E8E4-793E-4751-861F-7955D02F5DE4}" destId="{44A94B6A-BDE8-445A-85B9-789B40623F69}" srcOrd="0" destOrd="0" presId="urn:microsoft.com/office/officeart/2005/8/layout/lProcess2"/>
    <dgm:cxn modelId="{154D4F62-7C72-47BB-99DB-EAC13A84ECD8}" type="presParOf" srcId="{44A94B6A-BDE8-445A-85B9-789B40623F69}" destId="{29E3092A-8587-4BB4-B8AF-F3976EAC54B0}" srcOrd="0" destOrd="0" presId="urn:microsoft.com/office/officeart/2005/8/layout/lProcess2"/>
    <dgm:cxn modelId="{84999641-B6A1-47B9-861C-4B92FF72836F}" type="presParOf" srcId="{44A94B6A-BDE8-445A-85B9-789B40623F69}" destId="{00621214-1AA1-4CB8-8CDA-44EE92D79873}" srcOrd="1" destOrd="0" presId="urn:microsoft.com/office/officeart/2005/8/layout/lProcess2"/>
    <dgm:cxn modelId="{8E72BE1B-1E49-40EF-BE1C-4983DFC34353}" type="presParOf" srcId="{44A94B6A-BDE8-445A-85B9-789B40623F69}" destId="{BDB71F66-B8C3-45DC-B19C-B151442E60B2}" srcOrd="2" destOrd="0" presId="urn:microsoft.com/office/officeart/2005/8/layout/lProcess2"/>
    <dgm:cxn modelId="{CB743A9A-608E-47D3-A619-253195C6FCC9}" type="presParOf" srcId="{F1CC8553-C951-455E-A657-D9D7C09676A7}" destId="{A130AB61-12FA-4B9E-8C40-A1150EB614B6}" srcOrd="3" destOrd="0" presId="urn:microsoft.com/office/officeart/2005/8/layout/lProcess2"/>
    <dgm:cxn modelId="{B4C80FEE-3014-46DA-8149-3F2663091462}" type="presParOf" srcId="{F1CC8553-C951-455E-A657-D9D7C09676A7}" destId="{64EAD547-110F-4449-975D-33DFC09293FD}" srcOrd="4" destOrd="0" presId="urn:microsoft.com/office/officeart/2005/8/layout/lProcess2"/>
    <dgm:cxn modelId="{A094FE04-93BC-4B96-BF15-974F9E262BC5}" type="presParOf" srcId="{64EAD547-110F-4449-975D-33DFC09293FD}" destId="{7DE865A5-1B94-4AFA-8EE8-C4CEDA507476}" srcOrd="0" destOrd="0" presId="urn:microsoft.com/office/officeart/2005/8/layout/lProcess2"/>
    <dgm:cxn modelId="{FC747A08-63CB-4C57-92F6-DA5997450898}" type="presParOf" srcId="{64EAD547-110F-4449-975D-33DFC09293FD}" destId="{7645771F-0955-4055-8FCD-C8EFCDE6C2A8}" srcOrd="1" destOrd="0" presId="urn:microsoft.com/office/officeart/2005/8/layout/lProcess2"/>
    <dgm:cxn modelId="{9DF4EDB5-A1D9-44D9-B913-0BA3413D9913}" type="presParOf" srcId="{64EAD547-110F-4449-975D-33DFC09293FD}" destId="{06956897-9B97-4F66-AD9D-12DEBF6F4D26}" srcOrd="2" destOrd="0" presId="urn:microsoft.com/office/officeart/2005/8/layout/lProcess2"/>
    <dgm:cxn modelId="{EE591E3B-211E-4883-9290-549425092E7D}" type="presParOf" srcId="{06956897-9B97-4F66-AD9D-12DEBF6F4D26}" destId="{08D738F9-386F-470C-A356-1AE3D09DB607}" srcOrd="0" destOrd="0" presId="urn:microsoft.com/office/officeart/2005/8/layout/lProcess2"/>
    <dgm:cxn modelId="{3BC43580-A344-4D69-BCF2-7C908BE8D4E8}" type="presParOf" srcId="{08D738F9-386F-470C-A356-1AE3D09DB607}" destId="{D83795C1-BF30-4A64-B789-FA8A415A9F8A}" srcOrd="0" destOrd="0" presId="urn:microsoft.com/office/officeart/2005/8/layout/lProcess2"/>
    <dgm:cxn modelId="{3AD2CCE9-9C30-4CD8-8DFB-B9C683493501}" type="presParOf" srcId="{08D738F9-386F-470C-A356-1AE3D09DB607}" destId="{6D3191FF-D024-4900-AA96-532847E4A496}" srcOrd="1" destOrd="0" presId="urn:microsoft.com/office/officeart/2005/8/layout/lProcess2"/>
    <dgm:cxn modelId="{D1F3A04E-7A7F-4D03-B1BD-5983B8915AC2}" type="presParOf" srcId="{08D738F9-386F-470C-A356-1AE3D09DB607}" destId="{C4B8C13F-5589-494A-B5E4-89D8B50F34A8}"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7027B2C-0898-41A1-8398-3D057EE9FE9E}"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s-MX"/>
        </a:p>
      </dgm:t>
    </dgm:pt>
    <dgm:pt modelId="{E06C7B61-5D14-4782-A8E0-C13B8E2EE97D}">
      <dgm:prSet phldrT="[Texto]"/>
      <dgm:spPr/>
      <dgm:t>
        <a:bodyPr/>
        <a:lstStyle/>
        <a:p>
          <a:r>
            <a:rPr lang="es-MX" b="1" dirty="0">
              <a:solidFill>
                <a:schemeClr val="tx1"/>
              </a:solidFill>
            </a:rPr>
            <a:t>Plantel de adscripción</a:t>
          </a:r>
        </a:p>
        <a:p>
          <a:r>
            <a:rPr lang="es-MX" dirty="0"/>
            <a:t>Colegio Guadalupe S.C.</a:t>
          </a:r>
        </a:p>
      </dgm:t>
    </dgm:pt>
    <dgm:pt modelId="{475E6AB8-F3BF-4E51-8DEE-80B472913C5F}" type="parTrans" cxnId="{85DAB7EB-740D-4F98-A320-52E5D1ECDC94}">
      <dgm:prSet/>
      <dgm:spPr/>
      <dgm:t>
        <a:bodyPr/>
        <a:lstStyle/>
        <a:p>
          <a:endParaRPr lang="es-MX"/>
        </a:p>
      </dgm:t>
    </dgm:pt>
    <dgm:pt modelId="{CE660892-E14B-4F0C-BBE4-9E8389BF94C8}" type="sibTrans" cxnId="{85DAB7EB-740D-4F98-A320-52E5D1ECDC94}">
      <dgm:prSet/>
      <dgm:spPr/>
      <dgm:t>
        <a:bodyPr/>
        <a:lstStyle/>
        <a:p>
          <a:endParaRPr lang="es-MX"/>
        </a:p>
      </dgm:t>
    </dgm:pt>
    <dgm:pt modelId="{C2E85759-6A71-482B-9D49-4C141C15709B}">
      <dgm:prSet phldrT="[Texto]"/>
      <dgm:spPr>
        <a:solidFill>
          <a:schemeClr val="accent2">
            <a:lumMod val="75000"/>
          </a:schemeClr>
        </a:solidFill>
      </dgm:spPr>
      <dgm:t>
        <a:bodyPr/>
        <a:lstStyle/>
        <a:p>
          <a:r>
            <a:rPr lang="es-MX" sz="2400" b="1" dirty="0">
              <a:solidFill>
                <a:schemeClr val="tx1"/>
              </a:solidFill>
            </a:rPr>
            <a:t>Asignaturas:</a:t>
          </a:r>
          <a:endParaRPr lang="es-MX" sz="2400" dirty="0"/>
        </a:p>
      </dgm:t>
    </dgm:pt>
    <dgm:pt modelId="{F0ED30C1-3D27-44A4-8FDF-B97F08BC0E94}" type="parTrans" cxnId="{F7BC211E-8ECB-4B99-B631-05E571C8C0D4}">
      <dgm:prSet/>
      <dgm:spPr/>
      <dgm:t>
        <a:bodyPr/>
        <a:lstStyle/>
        <a:p>
          <a:endParaRPr lang="es-MX"/>
        </a:p>
      </dgm:t>
    </dgm:pt>
    <dgm:pt modelId="{5201494B-063D-4392-9B54-A7188F3BBA48}" type="sibTrans" cxnId="{F7BC211E-8ECB-4B99-B631-05E571C8C0D4}">
      <dgm:prSet/>
      <dgm:spPr/>
      <dgm:t>
        <a:bodyPr/>
        <a:lstStyle/>
        <a:p>
          <a:endParaRPr lang="es-MX"/>
        </a:p>
      </dgm:t>
    </dgm:pt>
    <dgm:pt modelId="{6B504361-372E-441E-937F-53A11D044DEC}">
      <dgm:prSet phldrT="[Texto]" custT="1"/>
      <dgm:spPr>
        <a:solidFill>
          <a:schemeClr val="accent1">
            <a:lumMod val="40000"/>
            <a:lumOff val="60000"/>
          </a:schemeClr>
        </a:solidFill>
      </dgm:spPr>
      <dgm:t>
        <a:bodyPr/>
        <a:lstStyle/>
        <a:p>
          <a:pPr algn="l"/>
          <a:r>
            <a:rPr lang="es-MX" sz="2400" b="1" dirty="0">
              <a:solidFill>
                <a:schemeClr val="tx1"/>
              </a:solidFill>
            </a:rPr>
            <a:t>Recursos:</a:t>
          </a:r>
        </a:p>
        <a:p>
          <a:pPr algn="l"/>
          <a:r>
            <a:rPr lang="es-MX" sz="2000" dirty="0"/>
            <a:t>Micrositio CONEXIONES</a:t>
          </a:r>
        </a:p>
        <a:p>
          <a:pPr algn="ctr"/>
          <a:r>
            <a:rPr lang="es-MX" sz="2000" dirty="0"/>
            <a:t>Video:</a:t>
          </a:r>
        </a:p>
        <a:p>
          <a:pPr algn="ctr"/>
          <a:endParaRPr lang="es-MX" sz="3000" dirty="0"/>
        </a:p>
      </dgm:t>
    </dgm:pt>
    <dgm:pt modelId="{130D71F0-D561-45A8-BBA4-710939F46E43}" type="parTrans" cxnId="{96B0527A-3BA7-40B2-8654-04690D5266B0}">
      <dgm:prSet/>
      <dgm:spPr/>
      <dgm:t>
        <a:bodyPr/>
        <a:lstStyle/>
        <a:p>
          <a:endParaRPr lang="es-MX"/>
        </a:p>
      </dgm:t>
    </dgm:pt>
    <dgm:pt modelId="{B0F2F66C-2A60-45D2-BB18-55A8C13E374C}" type="sibTrans" cxnId="{96B0527A-3BA7-40B2-8654-04690D5266B0}">
      <dgm:prSet/>
      <dgm:spPr/>
      <dgm:t>
        <a:bodyPr/>
        <a:lstStyle/>
        <a:p>
          <a:endParaRPr lang="es-MX"/>
        </a:p>
      </dgm:t>
    </dgm:pt>
    <dgm:pt modelId="{05C5317B-DF7B-4FEA-8EBB-36C60C7A5419}">
      <dgm:prSet custT="1"/>
      <dgm:spPr>
        <a:solidFill>
          <a:schemeClr val="accent2">
            <a:lumMod val="75000"/>
          </a:schemeClr>
        </a:solidFill>
      </dgm:spPr>
      <dgm:t>
        <a:bodyPr/>
        <a:lstStyle/>
        <a:p>
          <a:r>
            <a:rPr lang="es-MX" sz="2800" dirty="0"/>
            <a:t>Geografía</a:t>
          </a:r>
        </a:p>
      </dgm:t>
    </dgm:pt>
    <dgm:pt modelId="{A11CC393-7D31-427B-8F18-A09C519A2A69}" type="parTrans" cxnId="{3E6631E9-44BA-4339-8B67-898F1DB7FEFC}">
      <dgm:prSet/>
      <dgm:spPr/>
      <dgm:t>
        <a:bodyPr/>
        <a:lstStyle/>
        <a:p>
          <a:endParaRPr lang="es-MX"/>
        </a:p>
      </dgm:t>
    </dgm:pt>
    <dgm:pt modelId="{94D64293-710E-493F-B934-3CA7F851DBA8}" type="sibTrans" cxnId="{3E6631E9-44BA-4339-8B67-898F1DB7FEFC}">
      <dgm:prSet/>
      <dgm:spPr/>
      <dgm:t>
        <a:bodyPr/>
        <a:lstStyle/>
        <a:p>
          <a:endParaRPr lang="es-MX"/>
        </a:p>
      </dgm:t>
    </dgm:pt>
    <dgm:pt modelId="{F2FB9CF4-2E2C-4DBA-AFE4-AB786AAD7057}">
      <dgm:prSet custT="1"/>
      <dgm:spPr>
        <a:solidFill>
          <a:schemeClr val="accent2">
            <a:lumMod val="75000"/>
          </a:schemeClr>
        </a:solidFill>
      </dgm:spPr>
      <dgm:t>
        <a:bodyPr/>
        <a:lstStyle/>
        <a:p>
          <a:r>
            <a:rPr lang="es-MX" sz="2800" dirty="0"/>
            <a:t>Lógica</a:t>
          </a:r>
        </a:p>
      </dgm:t>
    </dgm:pt>
    <dgm:pt modelId="{ED40ED5A-60B5-4E20-A7CC-7B58F0334153}" type="parTrans" cxnId="{E273C333-5A4C-44D6-9241-7C0F9E90CFB7}">
      <dgm:prSet/>
      <dgm:spPr/>
      <dgm:t>
        <a:bodyPr/>
        <a:lstStyle/>
        <a:p>
          <a:endParaRPr lang="es-MX"/>
        </a:p>
      </dgm:t>
    </dgm:pt>
    <dgm:pt modelId="{153C507B-A1E4-4797-9DEB-5C48652DB818}" type="sibTrans" cxnId="{E273C333-5A4C-44D6-9241-7C0F9E90CFB7}">
      <dgm:prSet/>
      <dgm:spPr/>
      <dgm:t>
        <a:bodyPr/>
        <a:lstStyle/>
        <a:p>
          <a:endParaRPr lang="es-MX"/>
        </a:p>
      </dgm:t>
    </dgm:pt>
    <dgm:pt modelId="{30AD4EB4-8878-4247-B0B9-2FF11B8A63D0}">
      <dgm:prSet custT="1"/>
      <dgm:spPr>
        <a:solidFill>
          <a:schemeClr val="accent2">
            <a:lumMod val="75000"/>
          </a:schemeClr>
        </a:solidFill>
      </dgm:spPr>
      <dgm:t>
        <a:bodyPr/>
        <a:lstStyle/>
        <a:p>
          <a:r>
            <a:rPr lang="es-MX" sz="2800" dirty="0"/>
            <a:t>Matemáticas</a:t>
          </a:r>
        </a:p>
      </dgm:t>
    </dgm:pt>
    <dgm:pt modelId="{3C31D6F7-0F1F-45AC-8A32-C7462B7314EF}" type="parTrans" cxnId="{0620D54B-BE66-4762-8EB4-9030C6B7046E}">
      <dgm:prSet/>
      <dgm:spPr/>
      <dgm:t>
        <a:bodyPr/>
        <a:lstStyle/>
        <a:p>
          <a:endParaRPr lang="es-MX"/>
        </a:p>
      </dgm:t>
    </dgm:pt>
    <dgm:pt modelId="{475B401D-71C3-4E12-9354-918A286BA509}" type="sibTrans" cxnId="{0620D54B-BE66-4762-8EB4-9030C6B7046E}">
      <dgm:prSet/>
      <dgm:spPr/>
      <dgm:t>
        <a:bodyPr/>
        <a:lstStyle/>
        <a:p>
          <a:endParaRPr lang="es-MX"/>
        </a:p>
      </dgm:t>
    </dgm:pt>
    <dgm:pt modelId="{826C4B02-0E78-4600-B536-40A12F21E36F}">
      <dgm:prSet custT="1"/>
      <dgm:spPr>
        <a:solidFill>
          <a:schemeClr val="accent2">
            <a:lumMod val="75000"/>
          </a:schemeClr>
        </a:solidFill>
      </dgm:spPr>
      <dgm:t>
        <a:bodyPr/>
        <a:lstStyle/>
        <a:p>
          <a:r>
            <a:rPr lang="es-MX" sz="2800" b="0" dirty="0">
              <a:solidFill>
                <a:schemeClr val="tx1"/>
              </a:solidFill>
            </a:rPr>
            <a:t>Tiempo aproximado:</a:t>
          </a:r>
          <a:endParaRPr lang="es-MX" sz="2800" dirty="0"/>
        </a:p>
      </dgm:t>
    </dgm:pt>
    <dgm:pt modelId="{A68B183A-94F0-4FA0-90C8-6450400C1D95}" type="parTrans" cxnId="{72095B55-0DCE-4E08-A6DD-F52AF432181A}">
      <dgm:prSet/>
      <dgm:spPr/>
      <dgm:t>
        <a:bodyPr/>
        <a:lstStyle/>
        <a:p>
          <a:endParaRPr lang="es-MX"/>
        </a:p>
      </dgm:t>
    </dgm:pt>
    <dgm:pt modelId="{BA0BBA40-DB00-4732-B872-7BF3A00A3B4F}" type="sibTrans" cxnId="{72095B55-0DCE-4E08-A6DD-F52AF432181A}">
      <dgm:prSet/>
      <dgm:spPr/>
      <dgm:t>
        <a:bodyPr/>
        <a:lstStyle/>
        <a:p>
          <a:endParaRPr lang="es-MX"/>
        </a:p>
      </dgm:t>
    </dgm:pt>
    <dgm:pt modelId="{5850ACC9-A68B-491A-A5A8-01E5F810C0B7}">
      <dgm:prSet custT="1"/>
      <dgm:spPr>
        <a:solidFill>
          <a:schemeClr val="accent2">
            <a:lumMod val="75000"/>
          </a:schemeClr>
        </a:solidFill>
      </dgm:spPr>
      <dgm:t>
        <a:bodyPr/>
        <a:lstStyle/>
        <a:p>
          <a:r>
            <a:rPr lang="es-MX" sz="2800" dirty="0"/>
            <a:t>50 minutos</a:t>
          </a:r>
        </a:p>
      </dgm:t>
    </dgm:pt>
    <dgm:pt modelId="{DE775263-9582-42FF-AD92-7D59AB027295}" type="parTrans" cxnId="{A76852BA-03E8-4724-B4D0-B8C7BDB86C0C}">
      <dgm:prSet/>
      <dgm:spPr/>
      <dgm:t>
        <a:bodyPr/>
        <a:lstStyle/>
        <a:p>
          <a:endParaRPr lang="es-MX"/>
        </a:p>
      </dgm:t>
    </dgm:pt>
    <dgm:pt modelId="{598D1A50-8A22-4B9E-B021-6D1B1E9914F5}" type="sibTrans" cxnId="{A76852BA-03E8-4724-B4D0-B8C7BDB86C0C}">
      <dgm:prSet/>
      <dgm:spPr/>
      <dgm:t>
        <a:bodyPr/>
        <a:lstStyle/>
        <a:p>
          <a:endParaRPr lang="es-MX"/>
        </a:p>
      </dgm:t>
    </dgm:pt>
    <dgm:pt modelId="{D433915E-20AD-42D0-AB6A-35F3B806C6D6}" type="pres">
      <dgm:prSet presAssocID="{07027B2C-0898-41A1-8398-3D057EE9FE9E}" presName="Name0" presStyleCnt="0">
        <dgm:presLayoutVars>
          <dgm:dir/>
          <dgm:resizeHandles val="exact"/>
        </dgm:presLayoutVars>
      </dgm:prSet>
      <dgm:spPr/>
    </dgm:pt>
    <dgm:pt modelId="{2DD7B7D2-D013-41C3-A061-F0FAF11AF508}" type="pres">
      <dgm:prSet presAssocID="{E06C7B61-5D14-4782-A8E0-C13B8E2EE97D}" presName="node" presStyleLbl="node1" presStyleIdx="0" presStyleCnt="3" custLinFactNeighborX="-513" custLinFactNeighborY="0">
        <dgm:presLayoutVars>
          <dgm:bulletEnabled val="1"/>
        </dgm:presLayoutVars>
      </dgm:prSet>
      <dgm:spPr/>
    </dgm:pt>
    <dgm:pt modelId="{2487FF16-2C55-41B6-967D-7EA61156F896}" type="pres">
      <dgm:prSet presAssocID="{CE660892-E14B-4F0C-BBE4-9E8389BF94C8}" presName="sibTrans" presStyleCnt="0"/>
      <dgm:spPr/>
    </dgm:pt>
    <dgm:pt modelId="{01FDE3F5-1DB2-4454-9C77-03807CD795AA}" type="pres">
      <dgm:prSet presAssocID="{C2E85759-6A71-482B-9D49-4C141C15709B}" presName="node" presStyleLbl="node1" presStyleIdx="1" presStyleCnt="3">
        <dgm:presLayoutVars>
          <dgm:bulletEnabled val="1"/>
        </dgm:presLayoutVars>
      </dgm:prSet>
      <dgm:spPr/>
    </dgm:pt>
    <dgm:pt modelId="{595C173E-1E87-48C4-B265-58D1A2A84E8E}" type="pres">
      <dgm:prSet presAssocID="{5201494B-063D-4392-9B54-A7188F3BBA48}" presName="sibTrans" presStyleCnt="0"/>
      <dgm:spPr/>
    </dgm:pt>
    <dgm:pt modelId="{D09D6D57-0FD9-4C5B-909E-57D21EEA910B}" type="pres">
      <dgm:prSet presAssocID="{6B504361-372E-441E-937F-53A11D044DEC}" presName="node" presStyleLbl="node1" presStyleIdx="2" presStyleCnt="3" custLinFactNeighborX="43381" custLinFactNeighborY="0">
        <dgm:presLayoutVars>
          <dgm:bulletEnabled val="1"/>
        </dgm:presLayoutVars>
      </dgm:prSet>
      <dgm:spPr/>
    </dgm:pt>
  </dgm:ptLst>
  <dgm:cxnLst>
    <dgm:cxn modelId="{3994570B-F25A-4732-8A43-D0AAB4B6C629}" type="presOf" srcId="{C2E85759-6A71-482B-9D49-4C141C15709B}" destId="{01FDE3F5-1DB2-4454-9C77-03807CD795AA}" srcOrd="0" destOrd="0" presId="urn:microsoft.com/office/officeart/2005/8/layout/hList6"/>
    <dgm:cxn modelId="{9CF7BE1A-89EB-445D-8602-99FB3B6B6067}" type="presOf" srcId="{E06C7B61-5D14-4782-A8E0-C13B8E2EE97D}" destId="{2DD7B7D2-D013-41C3-A061-F0FAF11AF508}" srcOrd="0" destOrd="0" presId="urn:microsoft.com/office/officeart/2005/8/layout/hList6"/>
    <dgm:cxn modelId="{F7BC211E-8ECB-4B99-B631-05E571C8C0D4}" srcId="{07027B2C-0898-41A1-8398-3D057EE9FE9E}" destId="{C2E85759-6A71-482B-9D49-4C141C15709B}" srcOrd="1" destOrd="0" parTransId="{F0ED30C1-3D27-44A4-8FDF-B97F08BC0E94}" sibTransId="{5201494B-063D-4392-9B54-A7188F3BBA48}"/>
    <dgm:cxn modelId="{E273C333-5A4C-44D6-9241-7C0F9E90CFB7}" srcId="{C2E85759-6A71-482B-9D49-4C141C15709B}" destId="{F2FB9CF4-2E2C-4DBA-AFE4-AB786AAD7057}" srcOrd="1" destOrd="0" parTransId="{ED40ED5A-60B5-4E20-A7CC-7B58F0334153}" sibTransId="{153C507B-A1E4-4797-9DEB-5C48652DB818}"/>
    <dgm:cxn modelId="{A1C77348-A341-4E81-9D40-323E99491C06}" type="presOf" srcId="{6B504361-372E-441E-937F-53A11D044DEC}" destId="{D09D6D57-0FD9-4C5B-909E-57D21EEA910B}" srcOrd="0" destOrd="0" presId="urn:microsoft.com/office/officeart/2005/8/layout/hList6"/>
    <dgm:cxn modelId="{0620D54B-BE66-4762-8EB4-9030C6B7046E}" srcId="{C2E85759-6A71-482B-9D49-4C141C15709B}" destId="{30AD4EB4-8878-4247-B0B9-2FF11B8A63D0}" srcOrd="2" destOrd="0" parTransId="{3C31D6F7-0F1F-45AC-8A32-C7462B7314EF}" sibTransId="{475B401D-71C3-4E12-9354-918A286BA509}"/>
    <dgm:cxn modelId="{72095B55-0DCE-4E08-A6DD-F52AF432181A}" srcId="{C2E85759-6A71-482B-9D49-4C141C15709B}" destId="{826C4B02-0E78-4600-B536-40A12F21E36F}" srcOrd="3" destOrd="0" parTransId="{A68B183A-94F0-4FA0-90C8-6450400C1D95}" sibTransId="{BA0BBA40-DB00-4732-B872-7BF3A00A3B4F}"/>
    <dgm:cxn modelId="{96B0527A-3BA7-40B2-8654-04690D5266B0}" srcId="{07027B2C-0898-41A1-8398-3D057EE9FE9E}" destId="{6B504361-372E-441E-937F-53A11D044DEC}" srcOrd="2" destOrd="0" parTransId="{130D71F0-D561-45A8-BBA4-710939F46E43}" sibTransId="{B0F2F66C-2A60-45D2-BB18-55A8C13E374C}"/>
    <dgm:cxn modelId="{E73A7B7B-BDCA-4A56-8314-D7B7D05E46AA}" type="presOf" srcId="{826C4B02-0E78-4600-B536-40A12F21E36F}" destId="{01FDE3F5-1DB2-4454-9C77-03807CD795AA}" srcOrd="0" destOrd="4" presId="urn:microsoft.com/office/officeart/2005/8/layout/hList6"/>
    <dgm:cxn modelId="{A6CE1D89-C8D6-4196-BEF2-BED7381100CA}" type="presOf" srcId="{05C5317B-DF7B-4FEA-8EBB-36C60C7A5419}" destId="{01FDE3F5-1DB2-4454-9C77-03807CD795AA}" srcOrd="0" destOrd="1" presId="urn:microsoft.com/office/officeart/2005/8/layout/hList6"/>
    <dgm:cxn modelId="{EBAEB09F-D000-4BEA-86F3-F7297A23E9C3}" type="presOf" srcId="{5850ACC9-A68B-491A-A5A8-01E5F810C0B7}" destId="{01FDE3F5-1DB2-4454-9C77-03807CD795AA}" srcOrd="0" destOrd="5" presId="urn:microsoft.com/office/officeart/2005/8/layout/hList6"/>
    <dgm:cxn modelId="{87031FA2-2F73-43FA-B321-BA7CD7364038}" type="presOf" srcId="{F2FB9CF4-2E2C-4DBA-AFE4-AB786AAD7057}" destId="{01FDE3F5-1DB2-4454-9C77-03807CD795AA}" srcOrd="0" destOrd="2" presId="urn:microsoft.com/office/officeart/2005/8/layout/hList6"/>
    <dgm:cxn modelId="{D27120B0-4943-4FD4-8B5C-236A0B484347}" type="presOf" srcId="{07027B2C-0898-41A1-8398-3D057EE9FE9E}" destId="{D433915E-20AD-42D0-AB6A-35F3B806C6D6}" srcOrd="0" destOrd="0" presId="urn:microsoft.com/office/officeart/2005/8/layout/hList6"/>
    <dgm:cxn modelId="{B50417B4-018F-4219-8424-338E50CFDFB3}" type="presOf" srcId="{30AD4EB4-8878-4247-B0B9-2FF11B8A63D0}" destId="{01FDE3F5-1DB2-4454-9C77-03807CD795AA}" srcOrd="0" destOrd="3" presId="urn:microsoft.com/office/officeart/2005/8/layout/hList6"/>
    <dgm:cxn modelId="{A76852BA-03E8-4724-B4D0-B8C7BDB86C0C}" srcId="{C2E85759-6A71-482B-9D49-4C141C15709B}" destId="{5850ACC9-A68B-491A-A5A8-01E5F810C0B7}" srcOrd="4" destOrd="0" parTransId="{DE775263-9582-42FF-AD92-7D59AB027295}" sibTransId="{598D1A50-8A22-4B9E-B021-6D1B1E9914F5}"/>
    <dgm:cxn modelId="{3E6631E9-44BA-4339-8B67-898F1DB7FEFC}" srcId="{C2E85759-6A71-482B-9D49-4C141C15709B}" destId="{05C5317B-DF7B-4FEA-8EBB-36C60C7A5419}" srcOrd="0" destOrd="0" parTransId="{A11CC393-7D31-427B-8F18-A09C519A2A69}" sibTransId="{94D64293-710E-493F-B934-3CA7F851DBA8}"/>
    <dgm:cxn modelId="{85DAB7EB-740D-4F98-A320-52E5D1ECDC94}" srcId="{07027B2C-0898-41A1-8398-3D057EE9FE9E}" destId="{E06C7B61-5D14-4782-A8E0-C13B8E2EE97D}" srcOrd="0" destOrd="0" parTransId="{475E6AB8-F3BF-4E51-8DEE-80B472913C5F}" sibTransId="{CE660892-E14B-4F0C-BBE4-9E8389BF94C8}"/>
    <dgm:cxn modelId="{37024755-A4F3-4C8D-A41D-DEB6547922EE}" type="presParOf" srcId="{D433915E-20AD-42D0-AB6A-35F3B806C6D6}" destId="{2DD7B7D2-D013-41C3-A061-F0FAF11AF508}" srcOrd="0" destOrd="0" presId="urn:microsoft.com/office/officeart/2005/8/layout/hList6"/>
    <dgm:cxn modelId="{9C543604-F964-4D2A-8472-A3CAF7E9C434}" type="presParOf" srcId="{D433915E-20AD-42D0-AB6A-35F3B806C6D6}" destId="{2487FF16-2C55-41B6-967D-7EA61156F896}" srcOrd="1" destOrd="0" presId="urn:microsoft.com/office/officeart/2005/8/layout/hList6"/>
    <dgm:cxn modelId="{C8A85370-C9F7-4751-AE65-EA13839D4E51}" type="presParOf" srcId="{D433915E-20AD-42D0-AB6A-35F3B806C6D6}" destId="{01FDE3F5-1DB2-4454-9C77-03807CD795AA}" srcOrd="2" destOrd="0" presId="urn:microsoft.com/office/officeart/2005/8/layout/hList6"/>
    <dgm:cxn modelId="{C012AC64-77A9-4C43-A3DF-D8D869D9FF9C}" type="presParOf" srcId="{D433915E-20AD-42D0-AB6A-35F3B806C6D6}" destId="{595C173E-1E87-48C4-B265-58D1A2A84E8E}" srcOrd="3" destOrd="0" presId="urn:microsoft.com/office/officeart/2005/8/layout/hList6"/>
    <dgm:cxn modelId="{75DD5269-F893-44CE-A3AB-491CB6769B1B}" type="presParOf" srcId="{D433915E-20AD-42D0-AB6A-35F3B806C6D6}" destId="{D09D6D57-0FD9-4C5B-909E-57D21EEA910B}"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A3BB32-D252-481F-AD71-3401A2C49755}" type="doc">
      <dgm:prSet loTypeId="urn:microsoft.com/office/officeart/2005/8/layout/bProcess2" loCatId="process" qsTypeId="urn:microsoft.com/office/officeart/2005/8/quickstyle/simple1" qsCatId="simple" csTypeId="urn:microsoft.com/office/officeart/2005/8/colors/accent1_2" csCatId="accent1" phldr="1"/>
      <dgm:spPr/>
      <dgm:t>
        <a:bodyPr/>
        <a:lstStyle/>
        <a:p>
          <a:endParaRPr lang="es-MX"/>
        </a:p>
      </dgm:t>
    </dgm:pt>
    <dgm:pt modelId="{879F2EA1-F049-4904-9096-02A1019F6B0C}">
      <dgm:prSet phldrT="[Texto]"/>
      <dgm:spPr>
        <a:solidFill>
          <a:schemeClr val="accent4">
            <a:lumMod val="75000"/>
          </a:schemeClr>
        </a:solidFill>
      </dgm:spPr>
      <dgm:t>
        <a:bodyPr/>
        <a:lstStyle/>
        <a:p>
          <a:r>
            <a:rPr lang="es-MX" dirty="0"/>
            <a:t>Conceptuales</a:t>
          </a:r>
        </a:p>
      </dgm:t>
    </dgm:pt>
    <dgm:pt modelId="{CB272C07-3E6C-426C-964C-1068A9F7B79F}" type="parTrans" cxnId="{7D1E9E4C-C40A-4817-87D5-FA473E738C83}">
      <dgm:prSet/>
      <dgm:spPr/>
      <dgm:t>
        <a:bodyPr/>
        <a:lstStyle/>
        <a:p>
          <a:endParaRPr lang="es-MX"/>
        </a:p>
      </dgm:t>
    </dgm:pt>
    <dgm:pt modelId="{AEA462C2-629D-4636-86AD-648B7629A18E}" type="sibTrans" cxnId="{7D1E9E4C-C40A-4817-87D5-FA473E738C83}">
      <dgm:prSet/>
      <dgm:spPr/>
      <dgm:t>
        <a:bodyPr/>
        <a:lstStyle/>
        <a:p>
          <a:endParaRPr lang="es-MX"/>
        </a:p>
      </dgm:t>
    </dgm:pt>
    <dgm:pt modelId="{BC827956-1E12-4A51-BC0B-437CCA0D0F7A}">
      <dgm:prSet phldrT="[Texto]"/>
      <dgm:spPr/>
      <dgm:t>
        <a:bodyPr/>
        <a:lstStyle/>
        <a:p>
          <a:r>
            <a:rPr lang="es-MX" dirty="0"/>
            <a:t>Argumento</a:t>
          </a:r>
        </a:p>
      </dgm:t>
    </dgm:pt>
    <dgm:pt modelId="{C1F5B97A-84F1-454E-A256-CD63B6EE3E2D}" type="parTrans" cxnId="{A8964B7A-7301-45CE-80B8-2E9DD83C1DD4}">
      <dgm:prSet/>
      <dgm:spPr/>
      <dgm:t>
        <a:bodyPr/>
        <a:lstStyle/>
        <a:p>
          <a:endParaRPr lang="es-MX"/>
        </a:p>
      </dgm:t>
    </dgm:pt>
    <dgm:pt modelId="{7048AD3C-138F-41CD-8358-3BFD75507251}" type="sibTrans" cxnId="{A8964B7A-7301-45CE-80B8-2E9DD83C1DD4}">
      <dgm:prSet/>
      <dgm:spPr/>
      <dgm:t>
        <a:bodyPr/>
        <a:lstStyle/>
        <a:p>
          <a:endParaRPr lang="es-MX"/>
        </a:p>
      </dgm:t>
    </dgm:pt>
    <dgm:pt modelId="{43400040-F1CE-4046-A10E-C8ABB6209472}">
      <dgm:prSet phldrT="[Texto]"/>
      <dgm:spPr/>
      <dgm:t>
        <a:bodyPr/>
        <a:lstStyle/>
        <a:p>
          <a:r>
            <a:rPr lang="es-MX" dirty="0"/>
            <a:t>Distribución geográfica</a:t>
          </a:r>
        </a:p>
      </dgm:t>
    </dgm:pt>
    <dgm:pt modelId="{286051B3-52DF-46E5-A0B5-18983C3DC12E}" type="parTrans" cxnId="{D5ABC7D9-1551-44EA-BA15-2909E7312A57}">
      <dgm:prSet/>
      <dgm:spPr/>
      <dgm:t>
        <a:bodyPr/>
        <a:lstStyle/>
        <a:p>
          <a:endParaRPr lang="es-MX"/>
        </a:p>
      </dgm:t>
    </dgm:pt>
    <dgm:pt modelId="{A22FCD2B-D973-4F5A-802C-0709FF7DEE83}" type="sibTrans" cxnId="{D5ABC7D9-1551-44EA-BA15-2909E7312A57}">
      <dgm:prSet/>
      <dgm:spPr/>
      <dgm:t>
        <a:bodyPr/>
        <a:lstStyle/>
        <a:p>
          <a:endParaRPr lang="es-MX"/>
        </a:p>
      </dgm:t>
    </dgm:pt>
    <dgm:pt modelId="{191D30D2-D811-4A6E-91FF-B8E9AEB587A7}">
      <dgm:prSet phldrT="[Texto]"/>
      <dgm:spPr/>
      <dgm:t>
        <a:bodyPr/>
        <a:lstStyle/>
        <a:p>
          <a:r>
            <a:rPr lang="es-MX" dirty="0"/>
            <a:t>Estadística</a:t>
          </a:r>
        </a:p>
      </dgm:t>
    </dgm:pt>
    <dgm:pt modelId="{13578249-EEE1-41FA-AFCC-0A87EE1E600E}" type="parTrans" cxnId="{5C20FB38-8DBF-4DD7-9965-F5923B529AB1}">
      <dgm:prSet/>
      <dgm:spPr/>
      <dgm:t>
        <a:bodyPr/>
        <a:lstStyle/>
        <a:p>
          <a:endParaRPr lang="es-MX"/>
        </a:p>
      </dgm:t>
    </dgm:pt>
    <dgm:pt modelId="{55614A6C-003D-4EC8-8371-F223DD4AFAC6}" type="sibTrans" cxnId="{5C20FB38-8DBF-4DD7-9965-F5923B529AB1}">
      <dgm:prSet/>
      <dgm:spPr/>
      <dgm:t>
        <a:bodyPr/>
        <a:lstStyle/>
        <a:p>
          <a:endParaRPr lang="es-MX"/>
        </a:p>
      </dgm:t>
    </dgm:pt>
    <dgm:pt modelId="{C47D3F9F-ACE3-4DF6-AD4E-E991482A56FA}">
      <dgm:prSet phldrT="[Texto]"/>
      <dgm:spPr>
        <a:solidFill>
          <a:schemeClr val="accent4">
            <a:lumMod val="75000"/>
          </a:schemeClr>
        </a:solidFill>
      </dgm:spPr>
      <dgm:t>
        <a:bodyPr/>
        <a:lstStyle/>
        <a:p>
          <a:r>
            <a:rPr lang="es-MX" dirty="0"/>
            <a:t>Actitudinales</a:t>
          </a:r>
        </a:p>
      </dgm:t>
    </dgm:pt>
    <dgm:pt modelId="{CF436C14-62B6-4E4E-B46E-7B3CAB97307D}" type="parTrans" cxnId="{8348260C-4779-422B-BB8E-7F2056175D32}">
      <dgm:prSet/>
      <dgm:spPr/>
      <dgm:t>
        <a:bodyPr/>
        <a:lstStyle/>
        <a:p>
          <a:endParaRPr lang="es-MX"/>
        </a:p>
      </dgm:t>
    </dgm:pt>
    <dgm:pt modelId="{3EEC20C5-12B7-4BF5-8D14-03C1B732C6F4}" type="sibTrans" cxnId="{8348260C-4779-422B-BB8E-7F2056175D32}">
      <dgm:prSet/>
      <dgm:spPr/>
      <dgm:t>
        <a:bodyPr/>
        <a:lstStyle/>
        <a:p>
          <a:endParaRPr lang="es-MX"/>
        </a:p>
      </dgm:t>
    </dgm:pt>
    <dgm:pt modelId="{B0A3D70E-7540-451E-B8F3-F81BAB0302E1}">
      <dgm:prSet phldrT="[Texto]"/>
      <dgm:spPr/>
      <dgm:t>
        <a:bodyPr/>
        <a:lstStyle/>
        <a:p>
          <a:r>
            <a:rPr lang="es-MX" dirty="0"/>
            <a:t>Honestidad</a:t>
          </a:r>
        </a:p>
      </dgm:t>
    </dgm:pt>
    <dgm:pt modelId="{E1646C0B-F585-4379-AB47-BBA816A02996}" type="parTrans" cxnId="{AA54DEC5-AAFC-4EEE-92EB-80E01ABB451C}">
      <dgm:prSet/>
      <dgm:spPr/>
      <dgm:t>
        <a:bodyPr/>
        <a:lstStyle/>
        <a:p>
          <a:endParaRPr lang="es-MX"/>
        </a:p>
      </dgm:t>
    </dgm:pt>
    <dgm:pt modelId="{25687BA9-A488-4904-AEF1-320362E62DAC}" type="sibTrans" cxnId="{AA54DEC5-AAFC-4EEE-92EB-80E01ABB451C}">
      <dgm:prSet/>
      <dgm:spPr/>
      <dgm:t>
        <a:bodyPr/>
        <a:lstStyle/>
        <a:p>
          <a:endParaRPr lang="es-MX"/>
        </a:p>
      </dgm:t>
    </dgm:pt>
    <dgm:pt modelId="{915FD350-66DF-4D65-9A06-A9B18CDD0B2B}">
      <dgm:prSet phldrT="[Texto]"/>
      <dgm:spPr/>
      <dgm:t>
        <a:bodyPr/>
        <a:lstStyle/>
        <a:p>
          <a:r>
            <a:rPr lang="es-MX" dirty="0"/>
            <a:t>Validez</a:t>
          </a:r>
        </a:p>
      </dgm:t>
    </dgm:pt>
    <dgm:pt modelId="{2CCAF8FE-D2C5-4204-8031-F5B34E669A51}" type="parTrans" cxnId="{7DEFB33E-2CA5-42D8-8C65-E279912E8403}">
      <dgm:prSet/>
      <dgm:spPr/>
      <dgm:t>
        <a:bodyPr/>
        <a:lstStyle/>
        <a:p>
          <a:endParaRPr lang="es-MX"/>
        </a:p>
      </dgm:t>
    </dgm:pt>
    <dgm:pt modelId="{48F6E7A1-3EC8-45C8-A030-BCA888E5374C}" type="sibTrans" cxnId="{7DEFB33E-2CA5-42D8-8C65-E279912E8403}">
      <dgm:prSet/>
      <dgm:spPr/>
      <dgm:t>
        <a:bodyPr/>
        <a:lstStyle/>
        <a:p>
          <a:endParaRPr lang="es-MX"/>
        </a:p>
      </dgm:t>
    </dgm:pt>
    <dgm:pt modelId="{35232B67-23F7-43FF-9C56-61CF38658672}">
      <dgm:prSet phldrT="[Texto]"/>
      <dgm:spPr>
        <a:solidFill>
          <a:schemeClr val="accent4">
            <a:lumMod val="75000"/>
          </a:schemeClr>
        </a:solidFill>
      </dgm:spPr>
      <dgm:t>
        <a:bodyPr/>
        <a:lstStyle/>
        <a:p>
          <a:r>
            <a:rPr lang="es-MX" dirty="0"/>
            <a:t>Procedimentales</a:t>
          </a:r>
        </a:p>
      </dgm:t>
    </dgm:pt>
    <dgm:pt modelId="{324B0266-6CFA-4987-BCC5-3CFACD47F8C6}" type="parTrans" cxnId="{82960C50-633A-454F-9C50-DBDAA6CE3EAE}">
      <dgm:prSet/>
      <dgm:spPr/>
      <dgm:t>
        <a:bodyPr/>
        <a:lstStyle/>
        <a:p>
          <a:endParaRPr lang="es-MX"/>
        </a:p>
      </dgm:t>
    </dgm:pt>
    <dgm:pt modelId="{3DA5430D-46FD-4BAC-8015-17CE53D3C49F}" type="sibTrans" cxnId="{82960C50-633A-454F-9C50-DBDAA6CE3EAE}">
      <dgm:prSet/>
      <dgm:spPr/>
      <dgm:t>
        <a:bodyPr/>
        <a:lstStyle/>
        <a:p>
          <a:endParaRPr lang="es-MX"/>
        </a:p>
      </dgm:t>
    </dgm:pt>
    <dgm:pt modelId="{BC594CDD-6AD0-4938-B208-EBD959A696F9}">
      <dgm:prSet phldrT="[Texto]"/>
      <dgm:spPr/>
      <dgm:t>
        <a:bodyPr/>
        <a:lstStyle/>
        <a:p>
          <a:r>
            <a:rPr lang="es-MX" dirty="0"/>
            <a:t>Encuesta</a:t>
          </a:r>
        </a:p>
      </dgm:t>
    </dgm:pt>
    <dgm:pt modelId="{7FF4AE5C-A330-4C68-A3E6-C52EEC83775C}" type="parTrans" cxnId="{CBEFEB94-19B4-4D16-B7A2-9D5772DB6338}">
      <dgm:prSet/>
      <dgm:spPr/>
      <dgm:t>
        <a:bodyPr/>
        <a:lstStyle/>
        <a:p>
          <a:endParaRPr lang="es-MX"/>
        </a:p>
      </dgm:t>
    </dgm:pt>
    <dgm:pt modelId="{95567C44-40CB-4651-9240-ABA5EA870CA9}" type="sibTrans" cxnId="{CBEFEB94-19B4-4D16-B7A2-9D5772DB6338}">
      <dgm:prSet/>
      <dgm:spPr/>
      <dgm:t>
        <a:bodyPr/>
        <a:lstStyle/>
        <a:p>
          <a:endParaRPr lang="es-MX"/>
        </a:p>
      </dgm:t>
    </dgm:pt>
    <dgm:pt modelId="{AC4EFC4B-727F-464F-8828-9F6E9AB08FA8}" type="pres">
      <dgm:prSet presAssocID="{83A3BB32-D252-481F-AD71-3401A2C49755}" presName="diagram" presStyleCnt="0">
        <dgm:presLayoutVars>
          <dgm:dir/>
          <dgm:resizeHandles/>
        </dgm:presLayoutVars>
      </dgm:prSet>
      <dgm:spPr/>
    </dgm:pt>
    <dgm:pt modelId="{4EFF62F4-30E3-4CB9-A614-5A916F6E2C59}" type="pres">
      <dgm:prSet presAssocID="{879F2EA1-F049-4904-9096-02A1019F6B0C}" presName="firstNode" presStyleLbl="node1" presStyleIdx="0" presStyleCnt="9" custScaleX="140851">
        <dgm:presLayoutVars>
          <dgm:bulletEnabled val="1"/>
        </dgm:presLayoutVars>
      </dgm:prSet>
      <dgm:spPr/>
    </dgm:pt>
    <dgm:pt modelId="{05D76E97-FD01-420F-BB5D-06D10096FF9C}" type="pres">
      <dgm:prSet presAssocID="{AEA462C2-629D-4636-86AD-648B7629A18E}" presName="sibTrans" presStyleLbl="sibTrans2D1" presStyleIdx="0" presStyleCnt="8"/>
      <dgm:spPr/>
    </dgm:pt>
    <dgm:pt modelId="{462287D5-7BF2-42DA-94B0-E88737409F09}" type="pres">
      <dgm:prSet presAssocID="{BC827956-1E12-4A51-BC0B-437CCA0D0F7A}" presName="middleNode" presStyleCnt="0"/>
      <dgm:spPr/>
    </dgm:pt>
    <dgm:pt modelId="{E2751D62-2A06-40D3-9BCD-DA61DBF83A36}" type="pres">
      <dgm:prSet presAssocID="{BC827956-1E12-4A51-BC0B-437CCA0D0F7A}" presName="padding" presStyleLbl="node1" presStyleIdx="0" presStyleCnt="9"/>
      <dgm:spPr/>
    </dgm:pt>
    <dgm:pt modelId="{EBDDF5FA-76D5-43AD-BA42-D9385CD64414}" type="pres">
      <dgm:prSet presAssocID="{BC827956-1E12-4A51-BC0B-437CCA0D0F7A}" presName="shape" presStyleLbl="node1" presStyleIdx="1" presStyleCnt="9" custScaleX="179841" custScaleY="108615">
        <dgm:presLayoutVars>
          <dgm:bulletEnabled val="1"/>
        </dgm:presLayoutVars>
      </dgm:prSet>
      <dgm:spPr/>
    </dgm:pt>
    <dgm:pt modelId="{2C04B6A0-9E35-40BC-B543-95DA8B33C342}" type="pres">
      <dgm:prSet presAssocID="{7048AD3C-138F-41CD-8358-3BFD75507251}" presName="sibTrans" presStyleLbl="sibTrans2D1" presStyleIdx="1" presStyleCnt="8"/>
      <dgm:spPr/>
    </dgm:pt>
    <dgm:pt modelId="{A6426427-3D8E-4859-89C7-08B4E7F72B44}" type="pres">
      <dgm:prSet presAssocID="{43400040-F1CE-4046-A10E-C8ABB6209472}" presName="middleNode" presStyleCnt="0"/>
      <dgm:spPr/>
    </dgm:pt>
    <dgm:pt modelId="{0478E693-3CB4-45AF-8753-193C4A98E38E}" type="pres">
      <dgm:prSet presAssocID="{43400040-F1CE-4046-A10E-C8ABB6209472}" presName="padding" presStyleLbl="node1" presStyleIdx="1" presStyleCnt="9"/>
      <dgm:spPr/>
    </dgm:pt>
    <dgm:pt modelId="{AB4ABC93-D38A-474D-8B44-0F7C67591CA1}" type="pres">
      <dgm:prSet presAssocID="{43400040-F1CE-4046-A10E-C8ABB6209472}" presName="shape" presStyleLbl="node1" presStyleIdx="2" presStyleCnt="9" custScaleX="157497" custScaleY="76209">
        <dgm:presLayoutVars>
          <dgm:bulletEnabled val="1"/>
        </dgm:presLayoutVars>
      </dgm:prSet>
      <dgm:spPr/>
    </dgm:pt>
    <dgm:pt modelId="{8271418D-30D8-46FE-AFB0-37A823D88D98}" type="pres">
      <dgm:prSet presAssocID="{A22FCD2B-D973-4F5A-802C-0709FF7DEE83}" presName="sibTrans" presStyleLbl="sibTrans2D1" presStyleIdx="2" presStyleCnt="8"/>
      <dgm:spPr/>
    </dgm:pt>
    <dgm:pt modelId="{93601851-3655-4DDC-913F-3A115C80C61E}" type="pres">
      <dgm:prSet presAssocID="{191D30D2-D811-4A6E-91FF-B8E9AEB587A7}" presName="middleNode" presStyleCnt="0"/>
      <dgm:spPr/>
    </dgm:pt>
    <dgm:pt modelId="{1D70C815-E38F-42B6-BCEE-F4CF89C6E738}" type="pres">
      <dgm:prSet presAssocID="{191D30D2-D811-4A6E-91FF-B8E9AEB587A7}" presName="padding" presStyleLbl="node1" presStyleIdx="2" presStyleCnt="9"/>
      <dgm:spPr/>
    </dgm:pt>
    <dgm:pt modelId="{E4FA1BBC-ECD5-437B-92DF-C9E048721CB2}" type="pres">
      <dgm:prSet presAssocID="{191D30D2-D811-4A6E-91FF-B8E9AEB587A7}" presName="shape" presStyleLbl="node1" presStyleIdx="3" presStyleCnt="9" custScaleX="145092">
        <dgm:presLayoutVars>
          <dgm:bulletEnabled val="1"/>
        </dgm:presLayoutVars>
      </dgm:prSet>
      <dgm:spPr/>
    </dgm:pt>
    <dgm:pt modelId="{15049EC7-CDF9-49F9-8FB2-75808AA56448}" type="pres">
      <dgm:prSet presAssocID="{55614A6C-003D-4EC8-8371-F223DD4AFAC6}" presName="sibTrans" presStyleLbl="sibTrans2D1" presStyleIdx="3" presStyleCnt="8"/>
      <dgm:spPr/>
    </dgm:pt>
    <dgm:pt modelId="{9AD4538D-D274-4FE0-B227-2851B86D7184}" type="pres">
      <dgm:prSet presAssocID="{C47D3F9F-ACE3-4DF6-AD4E-E991482A56FA}" presName="middleNode" presStyleCnt="0"/>
      <dgm:spPr/>
    </dgm:pt>
    <dgm:pt modelId="{8DD8E384-59F2-4AE5-B125-1701F0B87F45}" type="pres">
      <dgm:prSet presAssocID="{C47D3F9F-ACE3-4DF6-AD4E-E991482A56FA}" presName="padding" presStyleLbl="node1" presStyleIdx="3" presStyleCnt="9"/>
      <dgm:spPr/>
    </dgm:pt>
    <dgm:pt modelId="{6AFE04B8-3D46-4B41-9A01-78887E1AF46C}" type="pres">
      <dgm:prSet presAssocID="{C47D3F9F-ACE3-4DF6-AD4E-E991482A56FA}" presName="shape" presStyleLbl="node1" presStyleIdx="4" presStyleCnt="9" custScaleX="177921" custScaleY="131499">
        <dgm:presLayoutVars>
          <dgm:bulletEnabled val="1"/>
        </dgm:presLayoutVars>
      </dgm:prSet>
      <dgm:spPr/>
    </dgm:pt>
    <dgm:pt modelId="{EDC59E25-141F-4F6E-9B18-E8091431E80A}" type="pres">
      <dgm:prSet presAssocID="{3EEC20C5-12B7-4BF5-8D14-03C1B732C6F4}" presName="sibTrans" presStyleLbl="sibTrans2D1" presStyleIdx="4" presStyleCnt="8"/>
      <dgm:spPr/>
    </dgm:pt>
    <dgm:pt modelId="{DFEBC164-017D-4D5F-88B4-C8F8E7E585D7}" type="pres">
      <dgm:prSet presAssocID="{B0A3D70E-7540-451E-B8F3-F81BAB0302E1}" presName="middleNode" presStyleCnt="0"/>
      <dgm:spPr/>
    </dgm:pt>
    <dgm:pt modelId="{A6AD2062-B9BF-4C27-B7F8-8DE590979287}" type="pres">
      <dgm:prSet presAssocID="{B0A3D70E-7540-451E-B8F3-F81BAB0302E1}" presName="padding" presStyleLbl="node1" presStyleIdx="4" presStyleCnt="9"/>
      <dgm:spPr/>
    </dgm:pt>
    <dgm:pt modelId="{D1F4F5E9-EB59-4DEB-B0E9-0A028E1602EA}" type="pres">
      <dgm:prSet presAssocID="{B0A3D70E-7540-451E-B8F3-F81BAB0302E1}" presName="shape" presStyleLbl="node1" presStyleIdx="5" presStyleCnt="9" custScaleX="163994" custScaleY="100057">
        <dgm:presLayoutVars>
          <dgm:bulletEnabled val="1"/>
        </dgm:presLayoutVars>
      </dgm:prSet>
      <dgm:spPr/>
    </dgm:pt>
    <dgm:pt modelId="{57F0DA2E-275F-47A5-9048-38A90D8273BE}" type="pres">
      <dgm:prSet presAssocID="{25687BA9-A488-4904-AEF1-320362E62DAC}" presName="sibTrans" presStyleLbl="sibTrans2D1" presStyleIdx="5" presStyleCnt="8"/>
      <dgm:spPr/>
    </dgm:pt>
    <dgm:pt modelId="{062D351C-6B49-43CD-9879-89DFEE7E7A08}" type="pres">
      <dgm:prSet presAssocID="{915FD350-66DF-4D65-9A06-A9B18CDD0B2B}" presName="middleNode" presStyleCnt="0"/>
      <dgm:spPr/>
    </dgm:pt>
    <dgm:pt modelId="{07B7FFFA-0BA9-45A9-BED9-CBCB5C8613DC}" type="pres">
      <dgm:prSet presAssocID="{915FD350-66DF-4D65-9A06-A9B18CDD0B2B}" presName="padding" presStyleLbl="node1" presStyleIdx="5" presStyleCnt="9"/>
      <dgm:spPr/>
    </dgm:pt>
    <dgm:pt modelId="{5793E275-D945-4A93-8D5F-66018E1614CE}" type="pres">
      <dgm:prSet presAssocID="{915FD350-66DF-4D65-9A06-A9B18CDD0B2B}" presName="shape" presStyleLbl="node1" presStyleIdx="6" presStyleCnt="9" custScaleX="187147">
        <dgm:presLayoutVars>
          <dgm:bulletEnabled val="1"/>
        </dgm:presLayoutVars>
      </dgm:prSet>
      <dgm:spPr/>
    </dgm:pt>
    <dgm:pt modelId="{B655C81D-3269-4AA7-A59B-D63B9510690D}" type="pres">
      <dgm:prSet presAssocID="{48F6E7A1-3EC8-45C8-A030-BCA888E5374C}" presName="sibTrans" presStyleLbl="sibTrans2D1" presStyleIdx="6" presStyleCnt="8"/>
      <dgm:spPr/>
    </dgm:pt>
    <dgm:pt modelId="{4FAE4A70-F9E7-425C-9F28-3BC646C2B4AF}" type="pres">
      <dgm:prSet presAssocID="{35232B67-23F7-43FF-9C56-61CF38658672}" presName="middleNode" presStyleCnt="0"/>
      <dgm:spPr/>
    </dgm:pt>
    <dgm:pt modelId="{E00F2311-E3EF-452B-B2CB-5BE49ECF1ED8}" type="pres">
      <dgm:prSet presAssocID="{35232B67-23F7-43FF-9C56-61CF38658672}" presName="padding" presStyleLbl="node1" presStyleIdx="6" presStyleCnt="9"/>
      <dgm:spPr/>
    </dgm:pt>
    <dgm:pt modelId="{62DD4D23-8980-4B32-B095-9C0F6B10D901}" type="pres">
      <dgm:prSet presAssocID="{35232B67-23F7-43FF-9C56-61CF38658672}" presName="shape" presStyleLbl="node1" presStyleIdx="7" presStyleCnt="9" custScaleX="192410">
        <dgm:presLayoutVars>
          <dgm:bulletEnabled val="1"/>
        </dgm:presLayoutVars>
      </dgm:prSet>
      <dgm:spPr/>
    </dgm:pt>
    <dgm:pt modelId="{4BB8A89D-C969-4FC4-BC2D-35B23354100B}" type="pres">
      <dgm:prSet presAssocID="{3DA5430D-46FD-4BAC-8015-17CE53D3C49F}" presName="sibTrans" presStyleLbl="sibTrans2D1" presStyleIdx="7" presStyleCnt="8"/>
      <dgm:spPr/>
    </dgm:pt>
    <dgm:pt modelId="{261AA600-01DA-4475-86DD-D49478958040}" type="pres">
      <dgm:prSet presAssocID="{BC594CDD-6AD0-4938-B208-EBD959A696F9}" presName="lastNode" presStyleLbl="node1" presStyleIdx="8" presStyleCnt="9" custScaleX="134763">
        <dgm:presLayoutVars>
          <dgm:bulletEnabled val="1"/>
        </dgm:presLayoutVars>
      </dgm:prSet>
      <dgm:spPr/>
    </dgm:pt>
  </dgm:ptLst>
  <dgm:cxnLst>
    <dgm:cxn modelId="{8348260C-4779-422B-BB8E-7F2056175D32}" srcId="{83A3BB32-D252-481F-AD71-3401A2C49755}" destId="{C47D3F9F-ACE3-4DF6-AD4E-E991482A56FA}" srcOrd="4" destOrd="0" parTransId="{CF436C14-62B6-4E4E-B46E-7B3CAB97307D}" sibTransId="{3EEC20C5-12B7-4BF5-8D14-03C1B732C6F4}"/>
    <dgm:cxn modelId="{1332BC0C-DBF9-427E-81DA-1C1B8CBA5CD3}" type="presOf" srcId="{83A3BB32-D252-481F-AD71-3401A2C49755}" destId="{AC4EFC4B-727F-464F-8828-9F6E9AB08FA8}" srcOrd="0" destOrd="0" presId="urn:microsoft.com/office/officeart/2005/8/layout/bProcess2"/>
    <dgm:cxn modelId="{BC0DAB28-7DB2-4377-96E8-A6F28201BDC0}" type="presOf" srcId="{C47D3F9F-ACE3-4DF6-AD4E-E991482A56FA}" destId="{6AFE04B8-3D46-4B41-9A01-78887E1AF46C}" srcOrd="0" destOrd="0" presId="urn:microsoft.com/office/officeart/2005/8/layout/bProcess2"/>
    <dgm:cxn modelId="{48A5CE2C-50B1-4D71-A33A-C6DEA5F6B84D}" type="presOf" srcId="{35232B67-23F7-43FF-9C56-61CF38658672}" destId="{62DD4D23-8980-4B32-B095-9C0F6B10D901}" srcOrd="0" destOrd="0" presId="urn:microsoft.com/office/officeart/2005/8/layout/bProcess2"/>
    <dgm:cxn modelId="{D088E832-50B5-4CF3-9E8C-EB5D540FE5CD}" type="presOf" srcId="{879F2EA1-F049-4904-9096-02A1019F6B0C}" destId="{4EFF62F4-30E3-4CB9-A614-5A916F6E2C59}" srcOrd="0" destOrd="0" presId="urn:microsoft.com/office/officeart/2005/8/layout/bProcess2"/>
    <dgm:cxn modelId="{5C20FB38-8DBF-4DD7-9965-F5923B529AB1}" srcId="{83A3BB32-D252-481F-AD71-3401A2C49755}" destId="{191D30D2-D811-4A6E-91FF-B8E9AEB587A7}" srcOrd="3" destOrd="0" parTransId="{13578249-EEE1-41FA-AFCC-0A87EE1E600E}" sibTransId="{55614A6C-003D-4EC8-8371-F223DD4AFAC6}"/>
    <dgm:cxn modelId="{F7A5033B-E31C-4723-B1E2-A2FA4150F846}" type="presOf" srcId="{3EEC20C5-12B7-4BF5-8D14-03C1B732C6F4}" destId="{EDC59E25-141F-4F6E-9B18-E8091431E80A}" srcOrd="0" destOrd="0" presId="urn:microsoft.com/office/officeart/2005/8/layout/bProcess2"/>
    <dgm:cxn modelId="{7DEFB33E-2CA5-42D8-8C65-E279912E8403}" srcId="{83A3BB32-D252-481F-AD71-3401A2C49755}" destId="{915FD350-66DF-4D65-9A06-A9B18CDD0B2B}" srcOrd="6" destOrd="0" parTransId="{2CCAF8FE-D2C5-4204-8031-F5B34E669A51}" sibTransId="{48F6E7A1-3EC8-45C8-A030-BCA888E5374C}"/>
    <dgm:cxn modelId="{7D1E9E4C-C40A-4817-87D5-FA473E738C83}" srcId="{83A3BB32-D252-481F-AD71-3401A2C49755}" destId="{879F2EA1-F049-4904-9096-02A1019F6B0C}" srcOrd="0" destOrd="0" parTransId="{CB272C07-3E6C-426C-964C-1068A9F7B79F}" sibTransId="{AEA462C2-629D-4636-86AD-648B7629A18E}"/>
    <dgm:cxn modelId="{86D6AC4F-C782-47A0-8BFD-B3230DC976DE}" type="presOf" srcId="{191D30D2-D811-4A6E-91FF-B8E9AEB587A7}" destId="{E4FA1BBC-ECD5-437B-92DF-C9E048721CB2}" srcOrd="0" destOrd="0" presId="urn:microsoft.com/office/officeart/2005/8/layout/bProcess2"/>
    <dgm:cxn modelId="{82960C50-633A-454F-9C50-DBDAA6CE3EAE}" srcId="{83A3BB32-D252-481F-AD71-3401A2C49755}" destId="{35232B67-23F7-43FF-9C56-61CF38658672}" srcOrd="7" destOrd="0" parTransId="{324B0266-6CFA-4987-BCC5-3CFACD47F8C6}" sibTransId="{3DA5430D-46FD-4BAC-8015-17CE53D3C49F}"/>
    <dgm:cxn modelId="{BE566F52-9DF9-466A-811E-7AB287242BFA}" type="presOf" srcId="{3DA5430D-46FD-4BAC-8015-17CE53D3C49F}" destId="{4BB8A89D-C969-4FC4-BC2D-35B23354100B}" srcOrd="0" destOrd="0" presId="urn:microsoft.com/office/officeart/2005/8/layout/bProcess2"/>
    <dgm:cxn modelId="{20589773-9A32-430A-959C-536CC0B51B4C}" type="presOf" srcId="{25687BA9-A488-4904-AEF1-320362E62DAC}" destId="{57F0DA2E-275F-47A5-9048-38A90D8273BE}" srcOrd="0" destOrd="0" presId="urn:microsoft.com/office/officeart/2005/8/layout/bProcess2"/>
    <dgm:cxn modelId="{A8964B7A-7301-45CE-80B8-2E9DD83C1DD4}" srcId="{83A3BB32-D252-481F-AD71-3401A2C49755}" destId="{BC827956-1E12-4A51-BC0B-437CCA0D0F7A}" srcOrd="1" destOrd="0" parTransId="{C1F5B97A-84F1-454E-A256-CD63B6EE3E2D}" sibTransId="{7048AD3C-138F-41CD-8358-3BFD75507251}"/>
    <dgm:cxn modelId="{F93CCA84-7E0A-41B5-BDF2-C4E31C9A6D1B}" type="presOf" srcId="{48F6E7A1-3EC8-45C8-A030-BCA888E5374C}" destId="{B655C81D-3269-4AA7-A59B-D63B9510690D}" srcOrd="0" destOrd="0" presId="urn:microsoft.com/office/officeart/2005/8/layout/bProcess2"/>
    <dgm:cxn modelId="{9F1C548B-DB29-48EB-B3A6-7094B0A42D2A}" type="presOf" srcId="{AEA462C2-629D-4636-86AD-648B7629A18E}" destId="{05D76E97-FD01-420F-BB5D-06D10096FF9C}" srcOrd="0" destOrd="0" presId="urn:microsoft.com/office/officeart/2005/8/layout/bProcess2"/>
    <dgm:cxn modelId="{CBEFEB94-19B4-4D16-B7A2-9D5772DB6338}" srcId="{83A3BB32-D252-481F-AD71-3401A2C49755}" destId="{BC594CDD-6AD0-4938-B208-EBD959A696F9}" srcOrd="8" destOrd="0" parTransId="{7FF4AE5C-A330-4C68-A3E6-C52EEC83775C}" sibTransId="{95567C44-40CB-4651-9240-ABA5EA870CA9}"/>
    <dgm:cxn modelId="{9FAADDA1-CEAC-43A7-9944-15E8B28CC1C8}" type="presOf" srcId="{43400040-F1CE-4046-A10E-C8ABB6209472}" destId="{AB4ABC93-D38A-474D-8B44-0F7C67591CA1}" srcOrd="0" destOrd="0" presId="urn:microsoft.com/office/officeart/2005/8/layout/bProcess2"/>
    <dgm:cxn modelId="{6E7642A3-E045-49B1-BF72-D48AA614AF98}" type="presOf" srcId="{7048AD3C-138F-41CD-8358-3BFD75507251}" destId="{2C04B6A0-9E35-40BC-B543-95DA8B33C342}" srcOrd="0" destOrd="0" presId="urn:microsoft.com/office/officeart/2005/8/layout/bProcess2"/>
    <dgm:cxn modelId="{990F9DA4-5366-4277-B68C-4667EC07372F}" type="presOf" srcId="{915FD350-66DF-4D65-9A06-A9B18CDD0B2B}" destId="{5793E275-D945-4A93-8D5F-66018E1614CE}" srcOrd="0" destOrd="0" presId="urn:microsoft.com/office/officeart/2005/8/layout/bProcess2"/>
    <dgm:cxn modelId="{A8C25FA8-5C08-421B-8D8B-05937A8CBCDE}" type="presOf" srcId="{55614A6C-003D-4EC8-8371-F223DD4AFAC6}" destId="{15049EC7-CDF9-49F9-8FB2-75808AA56448}" srcOrd="0" destOrd="0" presId="urn:microsoft.com/office/officeart/2005/8/layout/bProcess2"/>
    <dgm:cxn modelId="{34017FB7-841D-4767-99DE-C31505083671}" type="presOf" srcId="{BC827956-1E12-4A51-BC0B-437CCA0D0F7A}" destId="{EBDDF5FA-76D5-43AD-BA42-D9385CD64414}" srcOrd="0" destOrd="0" presId="urn:microsoft.com/office/officeart/2005/8/layout/bProcess2"/>
    <dgm:cxn modelId="{ECDE7BBE-6F85-45EF-8D62-105270B7B9A8}" type="presOf" srcId="{BC594CDD-6AD0-4938-B208-EBD959A696F9}" destId="{261AA600-01DA-4475-86DD-D49478958040}" srcOrd="0" destOrd="0" presId="urn:microsoft.com/office/officeart/2005/8/layout/bProcess2"/>
    <dgm:cxn modelId="{AD6672C5-5B25-4741-B8EE-9FDFE2180A00}" type="presOf" srcId="{B0A3D70E-7540-451E-B8F3-F81BAB0302E1}" destId="{D1F4F5E9-EB59-4DEB-B0E9-0A028E1602EA}" srcOrd="0" destOrd="0" presId="urn:microsoft.com/office/officeart/2005/8/layout/bProcess2"/>
    <dgm:cxn modelId="{AA54DEC5-AAFC-4EEE-92EB-80E01ABB451C}" srcId="{83A3BB32-D252-481F-AD71-3401A2C49755}" destId="{B0A3D70E-7540-451E-B8F3-F81BAB0302E1}" srcOrd="5" destOrd="0" parTransId="{E1646C0B-F585-4379-AB47-BBA816A02996}" sibTransId="{25687BA9-A488-4904-AEF1-320362E62DAC}"/>
    <dgm:cxn modelId="{D5ABC7D9-1551-44EA-BA15-2909E7312A57}" srcId="{83A3BB32-D252-481F-AD71-3401A2C49755}" destId="{43400040-F1CE-4046-A10E-C8ABB6209472}" srcOrd="2" destOrd="0" parTransId="{286051B3-52DF-46E5-A0B5-18983C3DC12E}" sibTransId="{A22FCD2B-D973-4F5A-802C-0709FF7DEE83}"/>
    <dgm:cxn modelId="{A779A1EF-910A-4061-8F93-BDF82EB4D0F9}" type="presOf" srcId="{A22FCD2B-D973-4F5A-802C-0709FF7DEE83}" destId="{8271418D-30D8-46FE-AFB0-37A823D88D98}" srcOrd="0" destOrd="0" presId="urn:microsoft.com/office/officeart/2005/8/layout/bProcess2"/>
    <dgm:cxn modelId="{4068B41C-6AEE-4A17-9259-39FA78328588}" type="presParOf" srcId="{AC4EFC4B-727F-464F-8828-9F6E9AB08FA8}" destId="{4EFF62F4-30E3-4CB9-A614-5A916F6E2C59}" srcOrd="0" destOrd="0" presId="urn:microsoft.com/office/officeart/2005/8/layout/bProcess2"/>
    <dgm:cxn modelId="{2909D914-FC75-4A7B-9241-8C818A5AB464}" type="presParOf" srcId="{AC4EFC4B-727F-464F-8828-9F6E9AB08FA8}" destId="{05D76E97-FD01-420F-BB5D-06D10096FF9C}" srcOrd="1" destOrd="0" presId="urn:microsoft.com/office/officeart/2005/8/layout/bProcess2"/>
    <dgm:cxn modelId="{8C7186C6-0CF2-4DE3-A21B-B29B73CBB098}" type="presParOf" srcId="{AC4EFC4B-727F-464F-8828-9F6E9AB08FA8}" destId="{462287D5-7BF2-42DA-94B0-E88737409F09}" srcOrd="2" destOrd="0" presId="urn:microsoft.com/office/officeart/2005/8/layout/bProcess2"/>
    <dgm:cxn modelId="{27DDDE25-F43D-44EC-BF86-7C87133F8AA8}" type="presParOf" srcId="{462287D5-7BF2-42DA-94B0-E88737409F09}" destId="{E2751D62-2A06-40D3-9BCD-DA61DBF83A36}" srcOrd="0" destOrd="0" presId="urn:microsoft.com/office/officeart/2005/8/layout/bProcess2"/>
    <dgm:cxn modelId="{03F11C85-0E0C-4A4B-B9E4-F31CF7D9DFF8}" type="presParOf" srcId="{462287D5-7BF2-42DA-94B0-E88737409F09}" destId="{EBDDF5FA-76D5-43AD-BA42-D9385CD64414}" srcOrd="1" destOrd="0" presId="urn:microsoft.com/office/officeart/2005/8/layout/bProcess2"/>
    <dgm:cxn modelId="{53042CF9-4A04-47AE-9D54-87420470AE03}" type="presParOf" srcId="{AC4EFC4B-727F-464F-8828-9F6E9AB08FA8}" destId="{2C04B6A0-9E35-40BC-B543-95DA8B33C342}" srcOrd="3" destOrd="0" presId="urn:microsoft.com/office/officeart/2005/8/layout/bProcess2"/>
    <dgm:cxn modelId="{F12BEEA4-7BAA-4EF9-9846-951465136471}" type="presParOf" srcId="{AC4EFC4B-727F-464F-8828-9F6E9AB08FA8}" destId="{A6426427-3D8E-4859-89C7-08B4E7F72B44}" srcOrd="4" destOrd="0" presId="urn:microsoft.com/office/officeart/2005/8/layout/bProcess2"/>
    <dgm:cxn modelId="{389E0AC9-3EB1-4A05-ABDD-4287B1D0C4E5}" type="presParOf" srcId="{A6426427-3D8E-4859-89C7-08B4E7F72B44}" destId="{0478E693-3CB4-45AF-8753-193C4A98E38E}" srcOrd="0" destOrd="0" presId="urn:microsoft.com/office/officeart/2005/8/layout/bProcess2"/>
    <dgm:cxn modelId="{D84EBE63-4599-4129-B092-F2AE2A20E452}" type="presParOf" srcId="{A6426427-3D8E-4859-89C7-08B4E7F72B44}" destId="{AB4ABC93-D38A-474D-8B44-0F7C67591CA1}" srcOrd="1" destOrd="0" presId="urn:microsoft.com/office/officeart/2005/8/layout/bProcess2"/>
    <dgm:cxn modelId="{58BE97BB-A7FF-4738-95FC-6623DD8293D1}" type="presParOf" srcId="{AC4EFC4B-727F-464F-8828-9F6E9AB08FA8}" destId="{8271418D-30D8-46FE-AFB0-37A823D88D98}" srcOrd="5" destOrd="0" presId="urn:microsoft.com/office/officeart/2005/8/layout/bProcess2"/>
    <dgm:cxn modelId="{1E4E1054-AE32-4DC8-A7C7-8430AB62ED64}" type="presParOf" srcId="{AC4EFC4B-727F-464F-8828-9F6E9AB08FA8}" destId="{93601851-3655-4DDC-913F-3A115C80C61E}" srcOrd="6" destOrd="0" presId="urn:microsoft.com/office/officeart/2005/8/layout/bProcess2"/>
    <dgm:cxn modelId="{0424C38A-40CA-4DF8-AD37-788CF540639F}" type="presParOf" srcId="{93601851-3655-4DDC-913F-3A115C80C61E}" destId="{1D70C815-E38F-42B6-BCEE-F4CF89C6E738}" srcOrd="0" destOrd="0" presId="urn:microsoft.com/office/officeart/2005/8/layout/bProcess2"/>
    <dgm:cxn modelId="{DC22FF96-8F21-4720-B933-1F2DF3946C25}" type="presParOf" srcId="{93601851-3655-4DDC-913F-3A115C80C61E}" destId="{E4FA1BBC-ECD5-437B-92DF-C9E048721CB2}" srcOrd="1" destOrd="0" presId="urn:microsoft.com/office/officeart/2005/8/layout/bProcess2"/>
    <dgm:cxn modelId="{04E76F4D-A43C-44D2-9C6B-1A5B7D0B33CE}" type="presParOf" srcId="{AC4EFC4B-727F-464F-8828-9F6E9AB08FA8}" destId="{15049EC7-CDF9-49F9-8FB2-75808AA56448}" srcOrd="7" destOrd="0" presId="urn:microsoft.com/office/officeart/2005/8/layout/bProcess2"/>
    <dgm:cxn modelId="{444494F3-EF9A-4070-B047-3AFD90F6137B}" type="presParOf" srcId="{AC4EFC4B-727F-464F-8828-9F6E9AB08FA8}" destId="{9AD4538D-D274-4FE0-B227-2851B86D7184}" srcOrd="8" destOrd="0" presId="urn:microsoft.com/office/officeart/2005/8/layout/bProcess2"/>
    <dgm:cxn modelId="{B68FBC1B-3684-40DE-B4DF-32A8F3E82289}" type="presParOf" srcId="{9AD4538D-D274-4FE0-B227-2851B86D7184}" destId="{8DD8E384-59F2-4AE5-B125-1701F0B87F45}" srcOrd="0" destOrd="0" presId="urn:microsoft.com/office/officeart/2005/8/layout/bProcess2"/>
    <dgm:cxn modelId="{C8429F5F-7124-4FAA-8D12-F43C8A1CCF1C}" type="presParOf" srcId="{9AD4538D-D274-4FE0-B227-2851B86D7184}" destId="{6AFE04B8-3D46-4B41-9A01-78887E1AF46C}" srcOrd="1" destOrd="0" presId="urn:microsoft.com/office/officeart/2005/8/layout/bProcess2"/>
    <dgm:cxn modelId="{BC41736B-CA32-4579-BA8F-FE61FF96E1F0}" type="presParOf" srcId="{AC4EFC4B-727F-464F-8828-9F6E9AB08FA8}" destId="{EDC59E25-141F-4F6E-9B18-E8091431E80A}" srcOrd="9" destOrd="0" presId="urn:microsoft.com/office/officeart/2005/8/layout/bProcess2"/>
    <dgm:cxn modelId="{16C52671-BF4C-41F7-B7DE-7044E4EDA7B1}" type="presParOf" srcId="{AC4EFC4B-727F-464F-8828-9F6E9AB08FA8}" destId="{DFEBC164-017D-4D5F-88B4-C8F8E7E585D7}" srcOrd="10" destOrd="0" presId="urn:microsoft.com/office/officeart/2005/8/layout/bProcess2"/>
    <dgm:cxn modelId="{AF95F557-B21F-4131-AD96-C7D6A3574FF9}" type="presParOf" srcId="{DFEBC164-017D-4D5F-88B4-C8F8E7E585D7}" destId="{A6AD2062-B9BF-4C27-B7F8-8DE590979287}" srcOrd="0" destOrd="0" presId="urn:microsoft.com/office/officeart/2005/8/layout/bProcess2"/>
    <dgm:cxn modelId="{78B821F8-1B4D-4A5E-8EB7-63695031CFE9}" type="presParOf" srcId="{DFEBC164-017D-4D5F-88B4-C8F8E7E585D7}" destId="{D1F4F5E9-EB59-4DEB-B0E9-0A028E1602EA}" srcOrd="1" destOrd="0" presId="urn:microsoft.com/office/officeart/2005/8/layout/bProcess2"/>
    <dgm:cxn modelId="{2E8CE1C1-DADB-4142-B591-AD15D5607439}" type="presParOf" srcId="{AC4EFC4B-727F-464F-8828-9F6E9AB08FA8}" destId="{57F0DA2E-275F-47A5-9048-38A90D8273BE}" srcOrd="11" destOrd="0" presId="urn:microsoft.com/office/officeart/2005/8/layout/bProcess2"/>
    <dgm:cxn modelId="{9AA50B60-D4E3-4DDE-BBDC-C01482297516}" type="presParOf" srcId="{AC4EFC4B-727F-464F-8828-9F6E9AB08FA8}" destId="{062D351C-6B49-43CD-9879-89DFEE7E7A08}" srcOrd="12" destOrd="0" presId="urn:microsoft.com/office/officeart/2005/8/layout/bProcess2"/>
    <dgm:cxn modelId="{6403EE2C-2A2A-4FF7-B802-CA5A47F7E107}" type="presParOf" srcId="{062D351C-6B49-43CD-9879-89DFEE7E7A08}" destId="{07B7FFFA-0BA9-45A9-BED9-CBCB5C8613DC}" srcOrd="0" destOrd="0" presId="urn:microsoft.com/office/officeart/2005/8/layout/bProcess2"/>
    <dgm:cxn modelId="{099751A2-422B-4526-9F22-78B081B1FA06}" type="presParOf" srcId="{062D351C-6B49-43CD-9879-89DFEE7E7A08}" destId="{5793E275-D945-4A93-8D5F-66018E1614CE}" srcOrd="1" destOrd="0" presId="urn:microsoft.com/office/officeart/2005/8/layout/bProcess2"/>
    <dgm:cxn modelId="{54981494-D355-4490-8469-928A3D30FA8D}" type="presParOf" srcId="{AC4EFC4B-727F-464F-8828-9F6E9AB08FA8}" destId="{B655C81D-3269-4AA7-A59B-D63B9510690D}" srcOrd="13" destOrd="0" presId="urn:microsoft.com/office/officeart/2005/8/layout/bProcess2"/>
    <dgm:cxn modelId="{2E3077D8-32C8-4AEE-BEA8-F77836B9E302}" type="presParOf" srcId="{AC4EFC4B-727F-464F-8828-9F6E9AB08FA8}" destId="{4FAE4A70-F9E7-425C-9F28-3BC646C2B4AF}" srcOrd="14" destOrd="0" presId="urn:microsoft.com/office/officeart/2005/8/layout/bProcess2"/>
    <dgm:cxn modelId="{157E558E-4C5C-4D6D-8A3E-150DF38EFACD}" type="presParOf" srcId="{4FAE4A70-F9E7-425C-9F28-3BC646C2B4AF}" destId="{E00F2311-E3EF-452B-B2CB-5BE49ECF1ED8}" srcOrd="0" destOrd="0" presId="urn:microsoft.com/office/officeart/2005/8/layout/bProcess2"/>
    <dgm:cxn modelId="{43631F21-74D1-4047-AB79-84FB5DD14487}" type="presParOf" srcId="{4FAE4A70-F9E7-425C-9F28-3BC646C2B4AF}" destId="{62DD4D23-8980-4B32-B095-9C0F6B10D901}" srcOrd="1" destOrd="0" presId="urn:microsoft.com/office/officeart/2005/8/layout/bProcess2"/>
    <dgm:cxn modelId="{F2BE1157-CED5-4572-AD61-4853B04B4EFD}" type="presParOf" srcId="{AC4EFC4B-727F-464F-8828-9F6E9AB08FA8}" destId="{4BB8A89D-C969-4FC4-BC2D-35B23354100B}" srcOrd="15" destOrd="0" presId="urn:microsoft.com/office/officeart/2005/8/layout/bProcess2"/>
    <dgm:cxn modelId="{3A3E8313-A352-4953-8327-3108C20B1BAC}" type="presParOf" srcId="{AC4EFC4B-727F-464F-8828-9F6E9AB08FA8}" destId="{261AA600-01DA-4475-86DD-D49478958040}" srcOrd="16"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72FC32E-7A36-4A81-B1F6-2315C8113B13}"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s-MX"/>
        </a:p>
      </dgm:t>
    </dgm:pt>
    <dgm:pt modelId="{3340EE3C-6AC5-4C83-B839-E70D790FA857}">
      <dgm:prSet phldrT="[Texto]" custT="1"/>
      <dgm:spPr/>
      <dgm:t>
        <a:bodyPr/>
        <a:lstStyle/>
        <a:p>
          <a:r>
            <a:rPr lang="es-MX" sz="1800" b="1" dirty="0">
              <a:solidFill>
                <a:schemeClr val="bg1"/>
              </a:solidFill>
            </a:rPr>
            <a:t>Análisis y síntesis</a:t>
          </a:r>
        </a:p>
      </dgm:t>
    </dgm:pt>
    <dgm:pt modelId="{7203D351-C172-4549-9862-93C1796F896F}" type="parTrans" cxnId="{84C7B7DA-DE19-49EF-8872-76CB869EF916}">
      <dgm:prSet/>
      <dgm:spPr/>
      <dgm:t>
        <a:bodyPr/>
        <a:lstStyle/>
        <a:p>
          <a:endParaRPr lang="es-MX"/>
        </a:p>
      </dgm:t>
    </dgm:pt>
    <dgm:pt modelId="{1B2AFDBA-1FCC-4A2C-9322-70BE0B88E6CD}" type="sibTrans" cxnId="{84C7B7DA-DE19-49EF-8872-76CB869EF916}">
      <dgm:prSet/>
      <dgm:spPr/>
      <dgm:t>
        <a:bodyPr/>
        <a:lstStyle/>
        <a:p>
          <a:endParaRPr lang="es-MX"/>
        </a:p>
      </dgm:t>
    </dgm:pt>
    <dgm:pt modelId="{B2B47F1D-9039-4657-81AE-A24684C9EC65}">
      <dgm:prSet phldrT="[Texto]" custT="1"/>
      <dgm:spPr/>
      <dgm:t>
        <a:bodyPr/>
        <a:lstStyle/>
        <a:p>
          <a:endParaRPr lang="es-MX" sz="1500" dirty="0"/>
        </a:p>
        <a:p>
          <a:r>
            <a:rPr lang="es-MX" sz="1800" b="1" dirty="0"/>
            <a:t>Analogías</a:t>
          </a:r>
        </a:p>
        <a:p>
          <a:endParaRPr lang="es-MX" sz="1500" dirty="0"/>
        </a:p>
      </dgm:t>
    </dgm:pt>
    <dgm:pt modelId="{7D9DE3CC-3C6E-463A-A3E7-A184E71C0305}" type="parTrans" cxnId="{1F119A0C-EA93-4FF6-821F-FD49239FEB16}">
      <dgm:prSet/>
      <dgm:spPr/>
      <dgm:t>
        <a:bodyPr/>
        <a:lstStyle/>
        <a:p>
          <a:endParaRPr lang="es-MX"/>
        </a:p>
      </dgm:t>
    </dgm:pt>
    <dgm:pt modelId="{FBA64F04-F102-45CB-ACE9-CF19444DEBC3}" type="sibTrans" cxnId="{1F119A0C-EA93-4FF6-821F-FD49239FEB16}">
      <dgm:prSet/>
      <dgm:spPr/>
      <dgm:t>
        <a:bodyPr/>
        <a:lstStyle/>
        <a:p>
          <a:endParaRPr lang="es-MX"/>
        </a:p>
      </dgm:t>
    </dgm:pt>
    <dgm:pt modelId="{8C0B3ACD-BC2D-42C5-B5B0-29065669B852}">
      <dgm:prSet phldrT="[Texto]"/>
      <dgm:spPr/>
      <dgm:t>
        <a:bodyPr/>
        <a:lstStyle/>
        <a:p>
          <a:r>
            <a:rPr lang="es-MX" dirty="0"/>
            <a:t>Ubicación espacial</a:t>
          </a:r>
        </a:p>
      </dgm:t>
    </dgm:pt>
    <dgm:pt modelId="{1DD64206-A007-42AF-9A6C-213AD0FC017F}" type="parTrans" cxnId="{D0D6BC29-08E8-4372-8037-D58531B7866C}">
      <dgm:prSet/>
      <dgm:spPr/>
      <dgm:t>
        <a:bodyPr/>
        <a:lstStyle/>
        <a:p>
          <a:endParaRPr lang="es-MX"/>
        </a:p>
      </dgm:t>
    </dgm:pt>
    <dgm:pt modelId="{428A52B3-1DA1-4B80-AA04-5B15E822B105}" type="sibTrans" cxnId="{D0D6BC29-08E8-4372-8037-D58531B7866C}">
      <dgm:prSet/>
      <dgm:spPr/>
      <dgm:t>
        <a:bodyPr/>
        <a:lstStyle/>
        <a:p>
          <a:endParaRPr lang="es-MX"/>
        </a:p>
      </dgm:t>
    </dgm:pt>
    <dgm:pt modelId="{8D20E110-E1D8-4A16-A978-392A1E2A579B}">
      <dgm:prSet phldrT="[Texto]"/>
      <dgm:spPr/>
      <dgm:t>
        <a:bodyPr/>
        <a:lstStyle/>
        <a:p>
          <a:r>
            <a:rPr lang="es-MX" dirty="0"/>
            <a:t>Consciencia social</a:t>
          </a:r>
        </a:p>
      </dgm:t>
    </dgm:pt>
    <dgm:pt modelId="{4888E6FA-C733-45A9-9DEA-6AEF92FE1134}" type="parTrans" cxnId="{E3FA1C24-B917-4E45-B53C-BAA8D61CF5E3}">
      <dgm:prSet/>
      <dgm:spPr/>
      <dgm:t>
        <a:bodyPr/>
        <a:lstStyle/>
        <a:p>
          <a:endParaRPr lang="es-MX"/>
        </a:p>
      </dgm:t>
    </dgm:pt>
    <dgm:pt modelId="{494FCA2C-13B1-4F09-84A0-3F7D14685AF6}" type="sibTrans" cxnId="{E3FA1C24-B917-4E45-B53C-BAA8D61CF5E3}">
      <dgm:prSet/>
      <dgm:spPr/>
      <dgm:t>
        <a:bodyPr/>
        <a:lstStyle/>
        <a:p>
          <a:endParaRPr lang="es-MX"/>
        </a:p>
      </dgm:t>
    </dgm:pt>
    <dgm:pt modelId="{B07A882C-9F16-4812-9EF5-98C073B62B83}">
      <dgm:prSet phldrT="[Texto]"/>
      <dgm:spPr/>
      <dgm:t>
        <a:bodyPr/>
        <a:lstStyle/>
        <a:p>
          <a:r>
            <a:rPr lang="es-MX" dirty="0"/>
            <a:t>Trabajo cooperativo</a:t>
          </a:r>
        </a:p>
      </dgm:t>
    </dgm:pt>
    <dgm:pt modelId="{188E26FE-C800-45DB-AEA4-B7389DD349B9}" type="parTrans" cxnId="{2ECEE691-FD1F-42ED-9E81-3EBE2FD2B6FB}">
      <dgm:prSet/>
      <dgm:spPr/>
      <dgm:t>
        <a:bodyPr/>
        <a:lstStyle/>
        <a:p>
          <a:endParaRPr lang="es-MX"/>
        </a:p>
      </dgm:t>
    </dgm:pt>
    <dgm:pt modelId="{1D88E09A-EB8E-413B-A168-F1E188E7785A}" type="sibTrans" cxnId="{2ECEE691-FD1F-42ED-9E81-3EBE2FD2B6FB}">
      <dgm:prSet/>
      <dgm:spPr/>
      <dgm:t>
        <a:bodyPr/>
        <a:lstStyle/>
        <a:p>
          <a:endParaRPr lang="es-MX"/>
        </a:p>
      </dgm:t>
    </dgm:pt>
    <dgm:pt modelId="{532EEAEA-4D98-4857-A78E-E8C69EEBEF4B}" type="pres">
      <dgm:prSet presAssocID="{F72FC32E-7A36-4A81-B1F6-2315C8113B13}" presName="cycle" presStyleCnt="0">
        <dgm:presLayoutVars>
          <dgm:dir/>
          <dgm:resizeHandles val="exact"/>
        </dgm:presLayoutVars>
      </dgm:prSet>
      <dgm:spPr/>
    </dgm:pt>
    <dgm:pt modelId="{D73A08A4-C108-4AD7-B4C8-0EEF661E5BB3}" type="pres">
      <dgm:prSet presAssocID="{3340EE3C-6AC5-4C83-B839-E70D790FA857}" presName="node" presStyleLbl="node1" presStyleIdx="0" presStyleCnt="5" custScaleX="130048" custRadScaleRad="99056" custRadScaleInc="1832">
        <dgm:presLayoutVars>
          <dgm:bulletEnabled val="1"/>
        </dgm:presLayoutVars>
      </dgm:prSet>
      <dgm:spPr/>
    </dgm:pt>
    <dgm:pt modelId="{18454AC4-3C69-486E-A340-1DFA6D69ABCF}" type="pres">
      <dgm:prSet presAssocID="{3340EE3C-6AC5-4C83-B839-E70D790FA857}" presName="spNode" presStyleCnt="0"/>
      <dgm:spPr/>
    </dgm:pt>
    <dgm:pt modelId="{F270C62E-28B2-4D13-B616-CFB8A972B3E5}" type="pres">
      <dgm:prSet presAssocID="{1B2AFDBA-1FCC-4A2C-9322-70BE0B88E6CD}" presName="sibTrans" presStyleLbl="sibTrans1D1" presStyleIdx="0" presStyleCnt="5"/>
      <dgm:spPr/>
    </dgm:pt>
    <dgm:pt modelId="{B5BAF038-8117-4E11-8531-2055ABB2E96E}" type="pres">
      <dgm:prSet presAssocID="{B2B47F1D-9039-4657-81AE-A24684C9EC65}" presName="node" presStyleLbl="node1" presStyleIdx="1" presStyleCnt="5" custScaleX="167649" custRadScaleRad="110223" custRadScaleInc="1142">
        <dgm:presLayoutVars>
          <dgm:bulletEnabled val="1"/>
        </dgm:presLayoutVars>
      </dgm:prSet>
      <dgm:spPr/>
    </dgm:pt>
    <dgm:pt modelId="{C461CDBF-B3D0-427E-81EB-EF9F71CE96EA}" type="pres">
      <dgm:prSet presAssocID="{B2B47F1D-9039-4657-81AE-A24684C9EC65}" presName="spNode" presStyleCnt="0"/>
      <dgm:spPr/>
    </dgm:pt>
    <dgm:pt modelId="{0D4E1D12-B662-46A7-9069-20B348B76585}" type="pres">
      <dgm:prSet presAssocID="{FBA64F04-F102-45CB-ACE9-CF19444DEBC3}" presName="sibTrans" presStyleLbl="sibTrans1D1" presStyleIdx="1" presStyleCnt="5"/>
      <dgm:spPr/>
    </dgm:pt>
    <dgm:pt modelId="{2479FD2B-C3BB-426D-83A8-92C18202919B}" type="pres">
      <dgm:prSet presAssocID="{8C0B3ACD-BC2D-42C5-B5B0-29065669B852}" presName="node" presStyleLbl="node1" presStyleIdx="2" presStyleCnt="5">
        <dgm:presLayoutVars>
          <dgm:bulletEnabled val="1"/>
        </dgm:presLayoutVars>
      </dgm:prSet>
      <dgm:spPr/>
    </dgm:pt>
    <dgm:pt modelId="{A4BA8385-E9B0-4FCA-A79B-EE8D161B59A9}" type="pres">
      <dgm:prSet presAssocID="{8C0B3ACD-BC2D-42C5-B5B0-29065669B852}" presName="spNode" presStyleCnt="0"/>
      <dgm:spPr/>
    </dgm:pt>
    <dgm:pt modelId="{B5CEE598-2D2E-4695-93FE-A7FA8EA7F4F5}" type="pres">
      <dgm:prSet presAssocID="{428A52B3-1DA1-4B80-AA04-5B15E822B105}" presName="sibTrans" presStyleLbl="sibTrans1D1" presStyleIdx="2" presStyleCnt="5"/>
      <dgm:spPr/>
    </dgm:pt>
    <dgm:pt modelId="{FF85130A-24BF-467E-81E7-BA086771D989}" type="pres">
      <dgm:prSet presAssocID="{8D20E110-E1D8-4A16-A978-392A1E2A579B}" presName="node" presStyleLbl="node1" presStyleIdx="3" presStyleCnt="5">
        <dgm:presLayoutVars>
          <dgm:bulletEnabled val="1"/>
        </dgm:presLayoutVars>
      </dgm:prSet>
      <dgm:spPr/>
    </dgm:pt>
    <dgm:pt modelId="{26931E74-89EB-4F53-91AB-C1740E76ECC2}" type="pres">
      <dgm:prSet presAssocID="{8D20E110-E1D8-4A16-A978-392A1E2A579B}" presName="spNode" presStyleCnt="0"/>
      <dgm:spPr/>
    </dgm:pt>
    <dgm:pt modelId="{688407D6-6387-475D-A46A-BA92A3C7CCC3}" type="pres">
      <dgm:prSet presAssocID="{494FCA2C-13B1-4F09-84A0-3F7D14685AF6}" presName="sibTrans" presStyleLbl="sibTrans1D1" presStyleIdx="3" presStyleCnt="5"/>
      <dgm:spPr/>
    </dgm:pt>
    <dgm:pt modelId="{8EB9A5DB-1E25-48E2-986A-DE4EABAA1F9E}" type="pres">
      <dgm:prSet presAssocID="{B07A882C-9F16-4812-9EF5-98C073B62B83}" presName="node" presStyleLbl="node1" presStyleIdx="4" presStyleCnt="5" custScaleX="177260" custScaleY="89384">
        <dgm:presLayoutVars>
          <dgm:bulletEnabled val="1"/>
        </dgm:presLayoutVars>
      </dgm:prSet>
      <dgm:spPr/>
    </dgm:pt>
    <dgm:pt modelId="{9D1B72FC-0538-4721-8689-90AC2536A4BB}" type="pres">
      <dgm:prSet presAssocID="{B07A882C-9F16-4812-9EF5-98C073B62B83}" presName="spNode" presStyleCnt="0"/>
      <dgm:spPr/>
    </dgm:pt>
    <dgm:pt modelId="{DE9F21CF-8DDE-4BA0-9FF6-97A48DE5723D}" type="pres">
      <dgm:prSet presAssocID="{1D88E09A-EB8E-413B-A168-F1E188E7785A}" presName="sibTrans" presStyleLbl="sibTrans1D1" presStyleIdx="4" presStyleCnt="5"/>
      <dgm:spPr/>
    </dgm:pt>
  </dgm:ptLst>
  <dgm:cxnLst>
    <dgm:cxn modelId="{57E1F00A-B619-457F-BBD9-425479CB797C}" type="presOf" srcId="{8C0B3ACD-BC2D-42C5-B5B0-29065669B852}" destId="{2479FD2B-C3BB-426D-83A8-92C18202919B}" srcOrd="0" destOrd="0" presId="urn:microsoft.com/office/officeart/2005/8/layout/cycle5"/>
    <dgm:cxn modelId="{1F119A0C-EA93-4FF6-821F-FD49239FEB16}" srcId="{F72FC32E-7A36-4A81-B1F6-2315C8113B13}" destId="{B2B47F1D-9039-4657-81AE-A24684C9EC65}" srcOrd="1" destOrd="0" parTransId="{7D9DE3CC-3C6E-463A-A3E7-A184E71C0305}" sibTransId="{FBA64F04-F102-45CB-ACE9-CF19444DEBC3}"/>
    <dgm:cxn modelId="{A479CA23-B1ED-4E99-9A1B-29AA615A69BC}" type="presOf" srcId="{3340EE3C-6AC5-4C83-B839-E70D790FA857}" destId="{D73A08A4-C108-4AD7-B4C8-0EEF661E5BB3}" srcOrd="0" destOrd="0" presId="urn:microsoft.com/office/officeart/2005/8/layout/cycle5"/>
    <dgm:cxn modelId="{E3FA1C24-B917-4E45-B53C-BAA8D61CF5E3}" srcId="{F72FC32E-7A36-4A81-B1F6-2315C8113B13}" destId="{8D20E110-E1D8-4A16-A978-392A1E2A579B}" srcOrd="3" destOrd="0" parTransId="{4888E6FA-C733-45A9-9DEA-6AEF92FE1134}" sibTransId="{494FCA2C-13B1-4F09-84A0-3F7D14685AF6}"/>
    <dgm:cxn modelId="{D0D6BC29-08E8-4372-8037-D58531B7866C}" srcId="{F72FC32E-7A36-4A81-B1F6-2315C8113B13}" destId="{8C0B3ACD-BC2D-42C5-B5B0-29065669B852}" srcOrd="2" destOrd="0" parTransId="{1DD64206-A007-42AF-9A6C-213AD0FC017F}" sibTransId="{428A52B3-1DA1-4B80-AA04-5B15E822B105}"/>
    <dgm:cxn modelId="{BD361034-C9C8-4BCF-9671-0CAD49A8A851}" type="presOf" srcId="{B07A882C-9F16-4812-9EF5-98C073B62B83}" destId="{8EB9A5DB-1E25-48E2-986A-DE4EABAA1F9E}" srcOrd="0" destOrd="0" presId="urn:microsoft.com/office/officeart/2005/8/layout/cycle5"/>
    <dgm:cxn modelId="{1D74594E-83F4-4042-A5EA-0848EB15471B}" type="presOf" srcId="{F72FC32E-7A36-4A81-B1F6-2315C8113B13}" destId="{532EEAEA-4D98-4857-A78E-E8C69EEBEF4B}" srcOrd="0" destOrd="0" presId="urn:microsoft.com/office/officeart/2005/8/layout/cycle5"/>
    <dgm:cxn modelId="{3D91CA58-4E5B-440C-BF0D-3A24F7E619F3}" type="presOf" srcId="{B2B47F1D-9039-4657-81AE-A24684C9EC65}" destId="{B5BAF038-8117-4E11-8531-2055ABB2E96E}" srcOrd="0" destOrd="0" presId="urn:microsoft.com/office/officeart/2005/8/layout/cycle5"/>
    <dgm:cxn modelId="{7987B87D-7EA8-4139-8BAA-C95C88BD8884}" type="presOf" srcId="{8D20E110-E1D8-4A16-A978-392A1E2A579B}" destId="{FF85130A-24BF-467E-81E7-BA086771D989}" srcOrd="0" destOrd="0" presId="urn:microsoft.com/office/officeart/2005/8/layout/cycle5"/>
    <dgm:cxn modelId="{8EB4E283-F73C-44CF-9AB1-211CA85B3675}" type="presOf" srcId="{428A52B3-1DA1-4B80-AA04-5B15E822B105}" destId="{B5CEE598-2D2E-4695-93FE-A7FA8EA7F4F5}" srcOrd="0" destOrd="0" presId="urn:microsoft.com/office/officeart/2005/8/layout/cycle5"/>
    <dgm:cxn modelId="{2ECEE691-FD1F-42ED-9E81-3EBE2FD2B6FB}" srcId="{F72FC32E-7A36-4A81-B1F6-2315C8113B13}" destId="{B07A882C-9F16-4812-9EF5-98C073B62B83}" srcOrd="4" destOrd="0" parTransId="{188E26FE-C800-45DB-AEA4-B7389DD349B9}" sibTransId="{1D88E09A-EB8E-413B-A168-F1E188E7785A}"/>
    <dgm:cxn modelId="{84C7B7DA-DE19-49EF-8872-76CB869EF916}" srcId="{F72FC32E-7A36-4A81-B1F6-2315C8113B13}" destId="{3340EE3C-6AC5-4C83-B839-E70D790FA857}" srcOrd="0" destOrd="0" parTransId="{7203D351-C172-4549-9862-93C1796F896F}" sibTransId="{1B2AFDBA-1FCC-4A2C-9322-70BE0B88E6CD}"/>
    <dgm:cxn modelId="{53977AE0-9A4F-4472-8387-ED6A3A6B9A45}" type="presOf" srcId="{494FCA2C-13B1-4F09-84A0-3F7D14685AF6}" destId="{688407D6-6387-475D-A46A-BA92A3C7CCC3}" srcOrd="0" destOrd="0" presId="urn:microsoft.com/office/officeart/2005/8/layout/cycle5"/>
    <dgm:cxn modelId="{34E5CFE2-DDA0-47B8-9AC2-D315D2A54150}" type="presOf" srcId="{FBA64F04-F102-45CB-ACE9-CF19444DEBC3}" destId="{0D4E1D12-B662-46A7-9069-20B348B76585}" srcOrd="0" destOrd="0" presId="urn:microsoft.com/office/officeart/2005/8/layout/cycle5"/>
    <dgm:cxn modelId="{3EB86AED-76CE-479E-80F9-4CE56806561B}" type="presOf" srcId="{1D88E09A-EB8E-413B-A168-F1E188E7785A}" destId="{DE9F21CF-8DDE-4BA0-9FF6-97A48DE5723D}" srcOrd="0" destOrd="0" presId="urn:microsoft.com/office/officeart/2005/8/layout/cycle5"/>
    <dgm:cxn modelId="{29D794FD-F5D6-489C-B6BA-932549160AED}" type="presOf" srcId="{1B2AFDBA-1FCC-4A2C-9322-70BE0B88E6CD}" destId="{F270C62E-28B2-4D13-B616-CFB8A972B3E5}" srcOrd="0" destOrd="0" presId="urn:microsoft.com/office/officeart/2005/8/layout/cycle5"/>
    <dgm:cxn modelId="{55F7C643-FE82-4539-A288-EB87E752B70D}" type="presParOf" srcId="{532EEAEA-4D98-4857-A78E-E8C69EEBEF4B}" destId="{D73A08A4-C108-4AD7-B4C8-0EEF661E5BB3}" srcOrd="0" destOrd="0" presId="urn:microsoft.com/office/officeart/2005/8/layout/cycle5"/>
    <dgm:cxn modelId="{7E7968DA-B047-4B76-98F3-E8DCD274EB8D}" type="presParOf" srcId="{532EEAEA-4D98-4857-A78E-E8C69EEBEF4B}" destId="{18454AC4-3C69-486E-A340-1DFA6D69ABCF}" srcOrd="1" destOrd="0" presId="urn:microsoft.com/office/officeart/2005/8/layout/cycle5"/>
    <dgm:cxn modelId="{0CFBE365-C9F7-4713-8559-76695C2C06C8}" type="presParOf" srcId="{532EEAEA-4D98-4857-A78E-E8C69EEBEF4B}" destId="{F270C62E-28B2-4D13-B616-CFB8A972B3E5}" srcOrd="2" destOrd="0" presId="urn:microsoft.com/office/officeart/2005/8/layout/cycle5"/>
    <dgm:cxn modelId="{D37D9449-BE0B-4A63-B654-FD149057399D}" type="presParOf" srcId="{532EEAEA-4D98-4857-A78E-E8C69EEBEF4B}" destId="{B5BAF038-8117-4E11-8531-2055ABB2E96E}" srcOrd="3" destOrd="0" presId="urn:microsoft.com/office/officeart/2005/8/layout/cycle5"/>
    <dgm:cxn modelId="{B73FA163-01BC-4DAD-A9A1-7AAF86110E65}" type="presParOf" srcId="{532EEAEA-4D98-4857-A78E-E8C69EEBEF4B}" destId="{C461CDBF-B3D0-427E-81EB-EF9F71CE96EA}" srcOrd="4" destOrd="0" presId="urn:microsoft.com/office/officeart/2005/8/layout/cycle5"/>
    <dgm:cxn modelId="{C6543ABF-1FF8-45A6-B642-B8ABF1708437}" type="presParOf" srcId="{532EEAEA-4D98-4857-A78E-E8C69EEBEF4B}" destId="{0D4E1D12-B662-46A7-9069-20B348B76585}" srcOrd="5" destOrd="0" presId="urn:microsoft.com/office/officeart/2005/8/layout/cycle5"/>
    <dgm:cxn modelId="{E5611E04-8EC2-41CA-932E-C6EB508F0986}" type="presParOf" srcId="{532EEAEA-4D98-4857-A78E-E8C69EEBEF4B}" destId="{2479FD2B-C3BB-426D-83A8-92C18202919B}" srcOrd="6" destOrd="0" presId="urn:microsoft.com/office/officeart/2005/8/layout/cycle5"/>
    <dgm:cxn modelId="{732B8164-4D76-4921-AD57-06FEB863024C}" type="presParOf" srcId="{532EEAEA-4D98-4857-A78E-E8C69EEBEF4B}" destId="{A4BA8385-E9B0-4FCA-A79B-EE8D161B59A9}" srcOrd="7" destOrd="0" presId="urn:microsoft.com/office/officeart/2005/8/layout/cycle5"/>
    <dgm:cxn modelId="{3E541402-2972-46FC-AE22-F88D36897500}" type="presParOf" srcId="{532EEAEA-4D98-4857-A78E-E8C69EEBEF4B}" destId="{B5CEE598-2D2E-4695-93FE-A7FA8EA7F4F5}" srcOrd="8" destOrd="0" presId="urn:microsoft.com/office/officeart/2005/8/layout/cycle5"/>
    <dgm:cxn modelId="{AFD8A438-1ACB-4550-A241-421B15FDD6FD}" type="presParOf" srcId="{532EEAEA-4D98-4857-A78E-E8C69EEBEF4B}" destId="{FF85130A-24BF-467E-81E7-BA086771D989}" srcOrd="9" destOrd="0" presId="urn:microsoft.com/office/officeart/2005/8/layout/cycle5"/>
    <dgm:cxn modelId="{C8A13817-4276-4C56-B977-10E220263B00}" type="presParOf" srcId="{532EEAEA-4D98-4857-A78E-E8C69EEBEF4B}" destId="{26931E74-89EB-4F53-91AB-C1740E76ECC2}" srcOrd="10" destOrd="0" presId="urn:microsoft.com/office/officeart/2005/8/layout/cycle5"/>
    <dgm:cxn modelId="{87D1E980-C2FA-425D-84FC-33F18203C212}" type="presParOf" srcId="{532EEAEA-4D98-4857-A78E-E8C69EEBEF4B}" destId="{688407D6-6387-475D-A46A-BA92A3C7CCC3}" srcOrd="11" destOrd="0" presId="urn:microsoft.com/office/officeart/2005/8/layout/cycle5"/>
    <dgm:cxn modelId="{7091C157-D3D1-44FD-BE07-659AEB159898}" type="presParOf" srcId="{532EEAEA-4D98-4857-A78E-E8C69EEBEF4B}" destId="{8EB9A5DB-1E25-48E2-986A-DE4EABAA1F9E}" srcOrd="12" destOrd="0" presId="urn:microsoft.com/office/officeart/2005/8/layout/cycle5"/>
    <dgm:cxn modelId="{6B416CA8-CB00-4E57-87FA-A484800CA42E}" type="presParOf" srcId="{532EEAEA-4D98-4857-A78E-E8C69EEBEF4B}" destId="{9D1B72FC-0538-4721-8689-90AC2536A4BB}" srcOrd="13" destOrd="0" presId="urn:microsoft.com/office/officeart/2005/8/layout/cycle5"/>
    <dgm:cxn modelId="{99156710-1794-4524-AD5B-F7268EDB3D52}" type="presParOf" srcId="{532EEAEA-4D98-4857-A78E-E8C69EEBEF4B}" destId="{DE9F21CF-8DDE-4BA0-9FF6-97A48DE5723D}"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C8F0BB6-2072-431B-84E9-EA1574E7BE34}" type="doc">
      <dgm:prSet loTypeId="urn:microsoft.com/office/officeart/2005/8/layout/vList6" loCatId="list" qsTypeId="urn:microsoft.com/office/officeart/2005/8/quickstyle/3d5" qsCatId="3D" csTypeId="urn:microsoft.com/office/officeart/2005/8/colors/accent1_2" csCatId="accent1" phldr="1"/>
      <dgm:spPr/>
      <dgm:t>
        <a:bodyPr/>
        <a:lstStyle/>
        <a:p>
          <a:endParaRPr lang="es-MX"/>
        </a:p>
      </dgm:t>
    </dgm:pt>
    <dgm:pt modelId="{E5E14B02-C48D-402C-AB95-9077314F67E4}">
      <dgm:prSet phldrT="[Texto]"/>
      <dgm:spPr/>
      <dgm:t>
        <a:bodyPr/>
        <a:lstStyle/>
        <a:p>
          <a:r>
            <a:rPr lang="es-MX" dirty="0"/>
            <a:t>Estrategias de enseñanza</a:t>
          </a:r>
        </a:p>
      </dgm:t>
    </dgm:pt>
    <dgm:pt modelId="{94A2E00B-6BBE-4E96-BF53-0B847A43F752}" type="parTrans" cxnId="{7580B5F6-1E48-4444-A6A1-494F65F1FC81}">
      <dgm:prSet/>
      <dgm:spPr/>
      <dgm:t>
        <a:bodyPr/>
        <a:lstStyle/>
        <a:p>
          <a:endParaRPr lang="es-MX"/>
        </a:p>
      </dgm:t>
    </dgm:pt>
    <dgm:pt modelId="{405DEF45-4755-4CF7-AE96-E22F5A6B2702}" type="sibTrans" cxnId="{7580B5F6-1E48-4444-A6A1-494F65F1FC81}">
      <dgm:prSet/>
      <dgm:spPr/>
      <dgm:t>
        <a:bodyPr/>
        <a:lstStyle/>
        <a:p>
          <a:endParaRPr lang="es-MX"/>
        </a:p>
      </dgm:t>
    </dgm:pt>
    <dgm:pt modelId="{D8234C21-7EFA-4831-BD70-28237AA8E96C}">
      <dgm:prSet phldrT="[Texto]"/>
      <dgm:spPr/>
      <dgm:t>
        <a:bodyPr/>
        <a:lstStyle/>
        <a:p>
          <a:r>
            <a:rPr lang="es-MX" dirty="0"/>
            <a:t>Estrategias de aprendizaje</a:t>
          </a:r>
        </a:p>
      </dgm:t>
    </dgm:pt>
    <dgm:pt modelId="{E0DED0F9-79DC-4D28-92D0-DA0C0FB10334}" type="parTrans" cxnId="{3F09D016-AC3F-43A9-8C78-451CC2E58C9B}">
      <dgm:prSet/>
      <dgm:spPr/>
      <dgm:t>
        <a:bodyPr/>
        <a:lstStyle/>
        <a:p>
          <a:endParaRPr lang="es-MX"/>
        </a:p>
      </dgm:t>
    </dgm:pt>
    <dgm:pt modelId="{11412392-C888-48CB-A214-4B22F8AAD988}" type="sibTrans" cxnId="{3F09D016-AC3F-43A9-8C78-451CC2E58C9B}">
      <dgm:prSet/>
      <dgm:spPr/>
      <dgm:t>
        <a:bodyPr/>
        <a:lstStyle/>
        <a:p>
          <a:endParaRPr lang="es-MX"/>
        </a:p>
      </dgm:t>
    </dgm:pt>
    <dgm:pt modelId="{6B40AF6B-1796-42D4-B4DF-564AAE15C8A1}">
      <dgm:prSet phldrT="[Texto]"/>
      <dgm:spPr/>
      <dgm:t>
        <a:bodyPr/>
        <a:lstStyle/>
        <a:p>
          <a:r>
            <a:rPr lang="es-MX" dirty="0"/>
            <a:t>Los alumnos por equipos comentan sobre los requisitos del proyecto y el compromiso y objetividad del mismo.</a:t>
          </a:r>
        </a:p>
      </dgm:t>
    </dgm:pt>
    <dgm:pt modelId="{D2BE85C9-8A1A-4861-93F5-20CBB5AA00E6}" type="parTrans" cxnId="{611E6FDB-A0D1-4157-8C06-EE2374E7D295}">
      <dgm:prSet/>
      <dgm:spPr/>
      <dgm:t>
        <a:bodyPr/>
        <a:lstStyle/>
        <a:p>
          <a:endParaRPr lang="es-MX"/>
        </a:p>
      </dgm:t>
    </dgm:pt>
    <dgm:pt modelId="{A1C8B7B5-854E-47E0-8331-70BAA5A9DDA3}" type="sibTrans" cxnId="{611E6FDB-A0D1-4157-8C06-EE2374E7D295}">
      <dgm:prSet/>
      <dgm:spPr/>
      <dgm:t>
        <a:bodyPr/>
        <a:lstStyle/>
        <a:p>
          <a:endParaRPr lang="es-MX"/>
        </a:p>
      </dgm:t>
    </dgm:pt>
    <dgm:pt modelId="{FC4D3CE5-7632-4DBE-85E7-45DA5D404696}">
      <dgm:prSet phldrT="[Texto]"/>
      <dgm:spPr/>
      <dgm:t>
        <a:bodyPr/>
        <a:lstStyle/>
        <a:p>
          <a:r>
            <a:rPr lang="es-MX" dirty="0"/>
            <a:t> </a:t>
          </a:r>
        </a:p>
      </dgm:t>
    </dgm:pt>
    <dgm:pt modelId="{CA8E248D-5F4A-4E2F-974A-6F6F162DF9AE}" type="parTrans" cxnId="{CA10FAF1-9727-4488-A687-3DFF893DED10}">
      <dgm:prSet/>
      <dgm:spPr/>
      <dgm:t>
        <a:bodyPr/>
        <a:lstStyle/>
        <a:p>
          <a:endParaRPr lang="es-MX"/>
        </a:p>
      </dgm:t>
    </dgm:pt>
    <dgm:pt modelId="{5A4DEBF8-7ABE-48F6-A57D-3910763B9C62}" type="sibTrans" cxnId="{CA10FAF1-9727-4488-A687-3DFF893DED10}">
      <dgm:prSet/>
      <dgm:spPr/>
      <dgm:t>
        <a:bodyPr/>
        <a:lstStyle/>
        <a:p>
          <a:endParaRPr lang="es-MX"/>
        </a:p>
      </dgm:t>
    </dgm:pt>
    <dgm:pt modelId="{E0C7E91E-0190-45E7-A76C-71C1E8F10804}">
      <dgm:prSet phldrT="[Texto]"/>
      <dgm:spPr/>
      <dgm:t>
        <a:bodyPr/>
        <a:lstStyle/>
        <a:p>
          <a:r>
            <a:rPr lang="es-MX" dirty="0"/>
            <a:t>Los alumnos eligen su pregunta de apoyo para investigar  (extra clase) en relación a la pregunta detonante.</a:t>
          </a:r>
        </a:p>
      </dgm:t>
    </dgm:pt>
    <dgm:pt modelId="{D5201D81-6535-4133-8E54-576C9216EA95}" type="parTrans" cxnId="{8776F3B3-2FB5-4DEF-B1B3-579BE7141376}">
      <dgm:prSet/>
      <dgm:spPr/>
      <dgm:t>
        <a:bodyPr/>
        <a:lstStyle/>
        <a:p>
          <a:endParaRPr lang="es-MX"/>
        </a:p>
      </dgm:t>
    </dgm:pt>
    <dgm:pt modelId="{6F76A820-5DFB-40E4-95F4-9F0DFD4180CB}" type="sibTrans" cxnId="{8776F3B3-2FB5-4DEF-B1B3-579BE7141376}">
      <dgm:prSet/>
      <dgm:spPr/>
      <dgm:t>
        <a:bodyPr/>
        <a:lstStyle/>
        <a:p>
          <a:endParaRPr lang="es-MX"/>
        </a:p>
      </dgm:t>
    </dgm:pt>
    <dgm:pt modelId="{C1925C4B-05EE-48C1-A245-FB2200E864E3}">
      <dgm:prSet phldrT="[Texto]"/>
      <dgm:spPr/>
      <dgm:t>
        <a:bodyPr/>
        <a:lstStyle/>
        <a:p>
          <a:endParaRPr lang="es-MX" dirty="0"/>
        </a:p>
      </dgm:t>
    </dgm:pt>
    <dgm:pt modelId="{7C1EABEE-84AB-4C56-BB82-0B6DB71D1880}" type="parTrans" cxnId="{BACD254E-467E-4996-BB17-84AAB1D79E62}">
      <dgm:prSet/>
      <dgm:spPr/>
      <dgm:t>
        <a:bodyPr/>
        <a:lstStyle/>
        <a:p>
          <a:endParaRPr lang="es-MX"/>
        </a:p>
      </dgm:t>
    </dgm:pt>
    <dgm:pt modelId="{33C8FCFA-E802-47E6-AA73-97283A87A932}" type="sibTrans" cxnId="{BACD254E-467E-4996-BB17-84AAB1D79E62}">
      <dgm:prSet/>
      <dgm:spPr/>
      <dgm:t>
        <a:bodyPr/>
        <a:lstStyle/>
        <a:p>
          <a:endParaRPr lang="es-MX"/>
        </a:p>
      </dgm:t>
    </dgm:pt>
    <dgm:pt modelId="{CEE445ED-A978-4A82-9443-B15BB3D5745C}">
      <dgm:prSet phldrT="[Texto]"/>
      <dgm:spPr/>
      <dgm:t>
        <a:bodyPr/>
        <a:lstStyle/>
        <a:p>
          <a:r>
            <a:rPr lang="es-MX" dirty="0"/>
            <a:t>Los 3 maestros coordinados explican con detalle el proyecto, su objetivo, justificación, pregunta detonante, cuestionamientos de apoyo y peticiones a manera de conclusión. </a:t>
          </a:r>
        </a:p>
      </dgm:t>
    </dgm:pt>
    <dgm:pt modelId="{78E00643-CF74-497B-A1A6-E55681DBFE9B}" type="parTrans" cxnId="{273CF629-521F-4F56-A197-9CE05E2C256E}">
      <dgm:prSet/>
      <dgm:spPr/>
      <dgm:t>
        <a:bodyPr/>
        <a:lstStyle/>
        <a:p>
          <a:endParaRPr lang="es-MX"/>
        </a:p>
      </dgm:t>
    </dgm:pt>
    <dgm:pt modelId="{FA4A5664-93D6-4B60-9712-AA73652691A2}" type="sibTrans" cxnId="{273CF629-521F-4F56-A197-9CE05E2C256E}">
      <dgm:prSet/>
      <dgm:spPr/>
      <dgm:t>
        <a:bodyPr/>
        <a:lstStyle/>
        <a:p>
          <a:endParaRPr lang="es-MX"/>
        </a:p>
      </dgm:t>
    </dgm:pt>
    <dgm:pt modelId="{41E3752A-A8A9-46F0-BAC0-BF226BE80690}">
      <dgm:prSet phldrT="[Texto]"/>
      <dgm:spPr/>
      <dgm:t>
        <a:bodyPr/>
        <a:lstStyle/>
        <a:p>
          <a:r>
            <a:rPr lang="es-MX" dirty="0"/>
            <a:t>Explicación de requisitos de reporte de la visita al Memorial 68 por equipos</a:t>
          </a:r>
        </a:p>
      </dgm:t>
    </dgm:pt>
    <dgm:pt modelId="{2A2219C7-CD72-4DA4-AE86-417CBCC7C7C8}" type="parTrans" cxnId="{FC8D4D1A-979C-4C81-874D-42211C66893E}">
      <dgm:prSet/>
      <dgm:spPr/>
      <dgm:t>
        <a:bodyPr/>
        <a:lstStyle/>
        <a:p>
          <a:endParaRPr lang="es-MX"/>
        </a:p>
      </dgm:t>
    </dgm:pt>
    <dgm:pt modelId="{B684C432-6EFB-477F-9BF5-959366797F5E}" type="sibTrans" cxnId="{FC8D4D1A-979C-4C81-874D-42211C66893E}">
      <dgm:prSet/>
      <dgm:spPr/>
      <dgm:t>
        <a:bodyPr/>
        <a:lstStyle/>
        <a:p>
          <a:endParaRPr lang="es-MX"/>
        </a:p>
      </dgm:t>
    </dgm:pt>
    <dgm:pt modelId="{5E557ECD-A962-40D6-84B4-7509CDB30450}" type="pres">
      <dgm:prSet presAssocID="{EC8F0BB6-2072-431B-84E9-EA1574E7BE34}" presName="Name0" presStyleCnt="0">
        <dgm:presLayoutVars>
          <dgm:dir/>
          <dgm:animLvl val="lvl"/>
          <dgm:resizeHandles/>
        </dgm:presLayoutVars>
      </dgm:prSet>
      <dgm:spPr/>
    </dgm:pt>
    <dgm:pt modelId="{8AB77022-829C-465F-90CE-EC9B1F44E232}" type="pres">
      <dgm:prSet presAssocID="{E5E14B02-C48D-402C-AB95-9077314F67E4}" presName="linNode" presStyleCnt="0"/>
      <dgm:spPr/>
    </dgm:pt>
    <dgm:pt modelId="{35BE5FCD-2206-4F1E-9629-AC11439BE68E}" type="pres">
      <dgm:prSet presAssocID="{E5E14B02-C48D-402C-AB95-9077314F67E4}" presName="parentShp" presStyleLbl="node1" presStyleIdx="0" presStyleCnt="2" custLinFactNeighborX="-9840" custLinFactNeighborY="5270">
        <dgm:presLayoutVars>
          <dgm:bulletEnabled val="1"/>
        </dgm:presLayoutVars>
      </dgm:prSet>
      <dgm:spPr/>
    </dgm:pt>
    <dgm:pt modelId="{90A7A716-76AB-46C4-B041-89842EAF2A22}" type="pres">
      <dgm:prSet presAssocID="{E5E14B02-C48D-402C-AB95-9077314F67E4}" presName="childShp" presStyleLbl="bgAccFollowNode1" presStyleIdx="0" presStyleCnt="2">
        <dgm:presLayoutVars>
          <dgm:bulletEnabled val="1"/>
        </dgm:presLayoutVars>
      </dgm:prSet>
      <dgm:spPr/>
    </dgm:pt>
    <dgm:pt modelId="{477D2964-E099-40AC-960B-9DEA67F9301F}" type="pres">
      <dgm:prSet presAssocID="{405DEF45-4755-4CF7-AE96-E22F5A6B2702}" presName="spacing" presStyleCnt="0"/>
      <dgm:spPr/>
    </dgm:pt>
    <dgm:pt modelId="{4C0C7055-34B7-4B9B-A94D-B942BAD7B5DD}" type="pres">
      <dgm:prSet presAssocID="{D8234C21-7EFA-4831-BD70-28237AA8E96C}" presName="linNode" presStyleCnt="0"/>
      <dgm:spPr/>
    </dgm:pt>
    <dgm:pt modelId="{632EBD64-6883-4DA5-8C7E-E0CC5366E8B6}" type="pres">
      <dgm:prSet presAssocID="{D8234C21-7EFA-4831-BD70-28237AA8E96C}" presName="parentShp" presStyleLbl="node1" presStyleIdx="1" presStyleCnt="2" custLinFactNeighborX="-7688" custLinFactNeighborY="26">
        <dgm:presLayoutVars>
          <dgm:bulletEnabled val="1"/>
        </dgm:presLayoutVars>
      </dgm:prSet>
      <dgm:spPr/>
    </dgm:pt>
    <dgm:pt modelId="{64CD929A-6771-4A43-886A-F09EF15C9176}" type="pres">
      <dgm:prSet presAssocID="{D8234C21-7EFA-4831-BD70-28237AA8E96C}" presName="childShp" presStyleLbl="bgAccFollowNode1" presStyleIdx="1" presStyleCnt="2">
        <dgm:presLayoutVars>
          <dgm:bulletEnabled val="1"/>
        </dgm:presLayoutVars>
      </dgm:prSet>
      <dgm:spPr/>
    </dgm:pt>
  </dgm:ptLst>
  <dgm:cxnLst>
    <dgm:cxn modelId="{3F09D016-AC3F-43A9-8C78-451CC2E58C9B}" srcId="{EC8F0BB6-2072-431B-84E9-EA1574E7BE34}" destId="{D8234C21-7EFA-4831-BD70-28237AA8E96C}" srcOrd="1" destOrd="0" parTransId="{E0DED0F9-79DC-4D28-92D0-DA0C0FB10334}" sibTransId="{11412392-C888-48CB-A214-4B22F8AAD988}"/>
    <dgm:cxn modelId="{7FD0371A-B27D-4B05-B1FF-14B7202A1A05}" type="presOf" srcId="{FC4D3CE5-7632-4DBE-85E7-45DA5D404696}" destId="{64CD929A-6771-4A43-886A-F09EF15C9176}" srcOrd="0" destOrd="2" presId="urn:microsoft.com/office/officeart/2005/8/layout/vList6"/>
    <dgm:cxn modelId="{FC8D4D1A-979C-4C81-874D-42211C66893E}" srcId="{E5E14B02-C48D-402C-AB95-9077314F67E4}" destId="{41E3752A-A8A9-46F0-BAC0-BF226BE80690}" srcOrd="2" destOrd="0" parTransId="{2A2219C7-CD72-4DA4-AE86-417CBCC7C7C8}" sibTransId="{B684C432-6EFB-477F-9BF5-959366797F5E}"/>
    <dgm:cxn modelId="{273CF629-521F-4F56-A197-9CE05E2C256E}" srcId="{E5E14B02-C48D-402C-AB95-9077314F67E4}" destId="{CEE445ED-A978-4A82-9443-B15BB3D5745C}" srcOrd="1" destOrd="0" parTransId="{78E00643-CF74-497B-A1A6-E55681DBFE9B}" sibTransId="{FA4A5664-93D6-4B60-9712-AA73652691A2}"/>
    <dgm:cxn modelId="{DD906065-BFFD-4B5E-A9E8-703DB9FF16F1}" type="presOf" srcId="{E5E14B02-C48D-402C-AB95-9077314F67E4}" destId="{35BE5FCD-2206-4F1E-9629-AC11439BE68E}" srcOrd="0" destOrd="0" presId="urn:microsoft.com/office/officeart/2005/8/layout/vList6"/>
    <dgm:cxn modelId="{0F0D9047-17EE-43C2-8A87-6A49F3ECA480}" type="presOf" srcId="{6B40AF6B-1796-42D4-B4DF-564AAE15C8A1}" destId="{64CD929A-6771-4A43-886A-F09EF15C9176}" srcOrd="0" destOrd="0" presId="urn:microsoft.com/office/officeart/2005/8/layout/vList6"/>
    <dgm:cxn modelId="{BACD254E-467E-4996-BB17-84AAB1D79E62}" srcId="{E5E14B02-C48D-402C-AB95-9077314F67E4}" destId="{C1925C4B-05EE-48C1-A245-FB2200E864E3}" srcOrd="0" destOrd="0" parTransId="{7C1EABEE-84AB-4C56-BB82-0B6DB71D1880}" sibTransId="{33C8FCFA-E802-47E6-AA73-97283A87A932}"/>
    <dgm:cxn modelId="{4F48DD5A-2ACF-4268-A00D-D8996522AA31}" type="presOf" srcId="{EC8F0BB6-2072-431B-84E9-EA1574E7BE34}" destId="{5E557ECD-A962-40D6-84B4-7509CDB30450}" srcOrd="0" destOrd="0" presId="urn:microsoft.com/office/officeart/2005/8/layout/vList6"/>
    <dgm:cxn modelId="{88B3F681-A3CB-4181-AFA2-B56456606F09}" type="presOf" srcId="{E0C7E91E-0190-45E7-A76C-71C1E8F10804}" destId="{64CD929A-6771-4A43-886A-F09EF15C9176}" srcOrd="0" destOrd="1" presId="urn:microsoft.com/office/officeart/2005/8/layout/vList6"/>
    <dgm:cxn modelId="{CB71DB85-8AEE-4D47-9759-7599E890274E}" type="presOf" srcId="{CEE445ED-A978-4A82-9443-B15BB3D5745C}" destId="{90A7A716-76AB-46C4-B041-89842EAF2A22}" srcOrd="0" destOrd="1" presId="urn:microsoft.com/office/officeart/2005/8/layout/vList6"/>
    <dgm:cxn modelId="{76397A9B-8C19-4660-AA2F-FABFBC06C7E4}" type="presOf" srcId="{41E3752A-A8A9-46F0-BAC0-BF226BE80690}" destId="{90A7A716-76AB-46C4-B041-89842EAF2A22}" srcOrd="0" destOrd="2" presId="urn:microsoft.com/office/officeart/2005/8/layout/vList6"/>
    <dgm:cxn modelId="{E6B92FA0-ABA5-41C3-A86E-5D8297F7126A}" type="presOf" srcId="{D8234C21-7EFA-4831-BD70-28237AA8E96C}" destId="{632EBD64-6883-4DA5-8C7E-E0CC5366E8B6}" srcOrd="0" destOrd="0" presId="urn:microsoft.com/office/officeart/2005/8/layout/vList6"/>
    <dgm:cxn modelId="{8776F3B3-2FB5-4DEF-B1B3-579BE7141376}" srcId="{D8234C21-7EFA-4831-BD70-28237AA8E96C}" destId="{E0C7E91E-0190-45E7-A76C-71C1E8F10804}" srcOrd="1" destOrd="0" parTransId="{D5201D81-6535-4133-8E54-576C9216EA95}" sibTransId="{6F76A820-5DFB-40E4-95F4-9F0DFD4180CB}"/>
    <dgm:cxn modelId="{611E6FDB-A0D1-4157-8C06-EE2374E7D295}" srcId="{D8234C21-7EFA-4831-BD70-28237AA8E96C}" destId="{6B40AF6B-1796-42D4-B4DF-564AAE15C8A1}" srcOrd="0" destOrd="0" parTransId="{D2BE85C9-8A1A-4861-93F5-20CBB5AA00E6}" sibTransId="{A1C8B7B5-854E-47E0-8331-70BAA5A9DDA3}"/>
    <dgm:cxn modelId="{CA10FAF1-9727-4488-A687-3DFF893DED10}" srcId="{D8234C21-7EFA-4831-BD70-28237AA8E96C}" destId="{FC4D3CE5-7632-4DBE-85E7-45DA5D404696}" srcOrd="2" destOrd="0" parTransId="{CA8E248D-5F4A-4E2F-974A-6F6F162DF9AE}" sibTransId="{5A4DEBF8-7ABE-48F6-A57D-3910763B9C62}"/>
    <dgm:cxn modelId="{7580B5F6-1E48-4444-A6A1-494F65F1FC81}" srcId="{EC8F0BB6-2072-431B-84E9-EA1574E7BE34}" destId="{E5E14B02-C48D-402C-AB95-9077314F67E4}" srcOrd="0" destOrd="0" parTransId="{94A2E00B-6BBE-4E96-BF53-0B847A43F752}" sibTransId="{405DEF45-4755-4CF7-AE96-E22F5A6B2702}"/>
    <dgm:cxn modelId="{1A7F4BFD-AEA7-40F5-AA25-FAAE35392223}" type="presOf" srcId="{C1925C4B-05EE-48C1-A245-FB2200E864E3}" destId="{90A7A716-76AB-46C4-B041-89842EAF2A22}" srcOrd="0" destOrd="0" presId="urn:microsoft.com/office/officeart/2005/8/layout/vList6"/>
    <dgm:cxn modelId="{1A307F51-D2A0-4BF1-8683-930B053B9627}" type="presParOf" srcId="{5E557ECD-A962-40D6-84B4-7509CDB30450}" destId="{8AB77022-829C-465F-90CE-EC9B1F44E232}" srcOrd="0" destOrd="0" presId="urn:microsoft.com/office/officeart/2005/8/layout/vList6"/>
    <dgm:cxn modelId="{1B384FBF-44E7-4DC1-85A4-30F3BEB4C7AA}" type="presParOf" srcId="{8AB77022-829C-465F-90CE-EC9B1F44E232}" destId="{35BE5FCD-2206-4F1E-9629-AC11439BE68E}" srcOrd="0" destOrd="0" presId="urn:microsoft.com/office/officeart/2005/8/layout/vList6"/>
    <dgm:cxn modelId="{46A2266D-DA17-499A-9B82-C230E2E076BD}" type="presParOf" srcId="{8AB77022-829C-465F-90CE-EC9B1F44E232}" destId="{90A7A716-76AB-46C4-B041-89842EAF2A22}" srcOrd="1" destOrd="0" presId="urn:microsoft.com/office/officeart/2005/8/layout/vList6"/>
    <dgm:cxn modelId="{B861EC9C-B05D-4976-9FD7-2D578913F543}" type="presParOf" srcId="{5E557ECD-A962-40D6-84B4-7509CDB30450}" destId="{477D2964-E099-40AC-960B-9DEA67F9301F}" srcOrd="1" destOrd="0" presId="urn:microsoft.com/office/officeart/2005/8/layout/vList6"/>
    <dgm:cxn modelId="{57FA8980-D92E-4169-9F5A-883E222984C6}" type="presParOf" srcId="{5E557ECD-A962-40D6-84B4-7509CDB30450}" destId="{4C0C7055-34B7-4B9B-A94D-B942BAD7B5DD}" srcOrd="2" destOrd="0" presId="urn:microsoft.com/office/officeart/2005/8/layout/vList6"/>
    <dgm:cxn modelId="{C42ED2BE-C77F-4908-AA46-1E83E6CEB680}" type="presParOf" srcId="{4C0C7055-34B7-4B9B-A94D-B942BAD7B5DD}" destId="{632EBD64-6883-4DA5-8C7E-E0CC5366E8B6}" srcOrd="0" destOrd="0" presId="urn:microsoft.com/office/officeart/2005/8/layout/vList6"/>
    <dgm:cxn modelId="{F67896F2-B8B9-4195-BF15-6F87D357BE19}" type="presParOf" srcId="{4C0C7055-34B7-4B9B-A94D-B942BAD7B5DD}" destId="{64CD929A-6771-4A43-886A-F09EF15C917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22722-4869-4620-B797-FFC09C27A50C}">
      <dsp:nvSpPr>
        <dsp:cNvPr id="0" name=""/>
        <dsp:cNvSpPr/>
      </dsp:nvSpPr>
      <dsp:spPr>
        <a:xfrm rot="16200000">
          <a:off x="-623667" y="624676"/>
          <a:ext cx="3870960" cy="2621607"/>
        </a:xfrm>
        <a:prstGeom prst="flowChartManualOperati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s-MX" sz="2000" b="1" kern="1200" dirty="0">
              <a:solidFill>
                <a:schemeClr val="tx1"/>
              </a:solidFill>
            </a:rPr>
            <a:t>Plantel de adscripción</a:t>
          </a:r>
        </a:p>
        <a:p>
          <a:pPr marL="0" lvl="0" indent="0" algn="ctr" defTabSz="889000">
            <a:lnSpc>
              <a:spcPct val="90000"/>
            </a:lnSpc>
            <a:spcBef>
              <a:spcPct val="0"/>
            </a:spcBef>
            <a:spcAft>
              <a:spcPct val="35000"/>
            </a:spcAft>
            <a:buNone/>
          </a:pPr>
          <a:r>
            <a:rPr lang="es-MX" sz="3200" kern="1200" dirty="0"/>
            <a:t>Colegio </a:t>
          </a:r>
          <a:r>
            <a:rPr lang="es-MX" sz="2800" kern="1200" dirty="0"/>
            <a:t>Guadalupe S.C.</a:t>
          </a:r>
        </a:p>
      </dsp:txBody>
      <dsp:txXfrm rot="5400000">
        <a:off x="1010" y="774191"/>
        <a:ext cx="2621607" cy="2322576"/>
      </dsp:txXfrm>
    </dsp:sp>
    <dsp:sp modelId="{96D4D584-6F2D-4ECE-9CEA-78B7817F76E9}">
      <dsp:nvSpPr>
        <dsp:cNvPr id="0" name=""/>
        <dsp:cNvSpPr/>
      </dsp:nvSpPr>
      <dsp:spPr>
        <a:xfrm rot="16200000">
          <a:off x="2194559" y="624676"/>
          <a:ext cx="3870960" cy="2621607"/>
        </a:xfrm>
        <a:prstGeom prst="flowChartManualOperati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s-MX" sz="2000" b="1" kern="1200" dirty="0">
              <a:solidFill>
                <a:schemeClr val="tx1"/>
              </a:solidFill>
            </a:rPr>
            <a:t>Asignaturas cuarto grado prepa UNAM:</a:t>
          </a:r>
        </a:p>
        <a:p>
          <a:pPr marL="0" lvl="0" indent="0" algn="ctr" defTabSz="889000">
            <a:lnSpc>
              <a:spcPct val="90000"/>
            </a:lnSpc>
            <a:spcBef>
              <a:spcPct val="0"/>
            </a:spcBef>
            <a:spcAft>
              <a:spcPct val="35000"/>
            </a:spcAft>
            <a:buNone/>
          </a:pPr>
          <a:r>
            <a:rPr lang="es-MX" sz="3300" kern="1200" dirty="0"/>
            <a:t>Geografía</a:t>
          </a:r>
        </a:p>
        <a:p>
          <a:pPr marL="0" lvl="0" indent="0" algn="ctr" defTabSz="889000">
            <a:lnSpc>
              <a:spcPct val="90000"/>
            </a:lnSpc>
            <a:spcBef>
              <a:spcPct val="0"/>
            </a:spcBef>
            <a:spcAft>
              <a:spcPct val="35000"/>
            </a:spcAft>
            <a:buNone/>
          </a:pPr>
          <a:r>
            <a:rPr lang="es-MX" sz="3300" kern="1200" dirty="0"/>
            <a:t>Lógica</a:t>
          </a:r>
        </a:p>
        <a:p>
          <a:pPr marL="0" lvl="0" indent="0" algn="ctr" defTabSz="889000">
            <a:lnSpc>
              <a:spcPct val="90000"/>
            </a:lnSpc>
            <a:spcBef>
              <a:spcPct val="0"/>
            </a:spcBef>
            <a:spcAft>
              <a:spcPct val="35000"/>
            </a:spcAft>
            <a:buNone/>
          </a:pPr>
          <a:r>
            <a:rPr lang="es-MX" sz="3300" kern="1200" dirty="0"/>
            <a:t>Matemáticas</a:t>
          </a:r>
        </a:p>
      </dsp:txBody>
      <dsp:txXfrm rot="5400000">
        <a:off x="2819236" y="774191"/>
        <a:ext cx="2621607" cy="2322576"/>
      </dsp:txXfrm>
    </dsp:sp>
    <dsp:sp modelId="{0E397491-65B5-49EA-B01C-885D810364DC}">
      <dsp:nvSpPr>
        <dsp:cNvPr id="0" name=""/>
        <dsp:cNvSpPr/>
      </dsp:nvSpPr>
      <dsp:spPr>
        <a:xfrm rot="16200000">
          <a:off x="5012787" y="624676"/>
          <a:ext cx="3870960" cy="2621607"/>
        </a:xfrm>
        <a:prstGeom prst="flowChartManualOperati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s-MX" sz="2000" b="0" kern="1200" dirty="0">
              <a:solidFill>
                <a:schemeClr val="tx1"/>
              </a:solidFill>
            </a:rPr>
            <a:t>Tiempo aproximado:</a:t>
          </a:r>
        </a:p>
        <a:p>
          <a:pPr marL="0" lvl="0" indent="0" algn="ctr" defTabSz="889000">
            <a:lnSpc>
              <a:spcPct val="90000"/>
            </a:lnSpc>
            <a:spcBef>
              <a:spcPct val="0"/>
            </a:spcBef>
            <a:spcAft>
              <a:spcPct val="35000"/>
            </a:spcAft>
            <a:buNone/>
          </a:pPr>
          <a:r>
            <a:rPr lang="es-MX" sz="2000" kern="1200" dirty="0"/>
            <a:t>50 minutos</a:t>
          </a:r>
        </a:p>
        <a:p>
          <a:pPr marL="0" lvl="0" indent="0" algn="ctr" defTabSz="889000">
            <a:lnSpc>
              <a:spcPct val="90000"/>
            </a:lnSpc>
            <a:spcBef>
              <a:spcPct val="0"/>
            </a:spcBef>
            <a:spcAft>
              <a:spcPct val="35000"/>
            </a:spcAft>
            <a:buNone/>
          </a:pPr>
          <a:r>
            <a:rPr lang="es-MX" sz="2000" b="1" kern="1200" dirty="0">
              <a:solidFill>
                <a:schemeClr val="tx1"/>
              </a:solidFill>
            </a:rPr>
            <a:t>Recursos:</a:t>
          </a:r>
        </a:p>
        <a:p>
          <a:pPr marL="0" lvl="0" indent="0" algn="ctr" defTabSz="889000">
            <a:lnSpc>
              <a:spcPct val="90000"/>
            </a:lnSpc>
            <a:spcBef>
              <a:spcPct val="0"/>
            </a:spcBef>
            <a:spcAft>
              <a:spcPct val="35000"/>
            </a:spcAft>
            <a:buNone/>
          </a:pPr>
          <a:r>
            <a:rPr lang="es-MX" sz="2000" kern="1200" dirty="0"/>
            <a:t>Micrositio CONEXIONES</a:t>
          </a:r>
        </a:p>
        <a:p>
          <a:pPr marL="0" lvl="0" indent="0" algn="ctr" defTabSz="889000">
            <a:lnSpc>
              <a:spcPct val="90000"/>
            </a:lnSpc>
            <a:spcBef>
              <a:spcPct val="0"/>
            </a:spcBef>
            <a:spcAft>
              <a:spcPct val="35000"/>
            </a:spcAft>
            <a:buNone/>
          </a:pPr>
          <a:r>
            <a:rPr lang="es-MX" sz="2000" kern="1200" dirty="0"/>
            <a:t>90 encuestas y/o examen diagnóstico</a:t>
          </a:r>
        </a:p>
      </dsp:txBody>
      <dsp:txXfrm rot="5400000">
        <a:off x="5637464" y="774191"/>
        <a:ext cx="2621607" cy="232257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8B81F3-D904-4A72-A80E-98F8AA7E79B2}">
      <dsp:nvSpPr>
        <dsp:cNvPr id="0" name=""/>
        <dsp:cNvSpPr/>
      </dsp:nvSpPr>
      <dsp:spPr>
        <a:xfrm>
          <a:off x="933" y="0"/>
          <a:ext cx="2428130" cy="39938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s-MX" sz="3800" kern="1200" dirty="0"/>
            <a:t>Apertura</a:t>
          </a:r>
        </a:p>
      </dsp:txBody>
      <dsp:txXfrm>
        <a:off x="933" y="0"/>
        <a:ext cx="2428130" cy="1198149"/>
      </dsp:txXfrm>
    </dsp:sp>
    <dsp:sp modelId="{5E6A5683-DD43-4FF4-860D-6D8DFCE3BACF}">
      <dsp:nvSpPr>
        <dsp:cNvPr id="0" name=""/>
        <dsp:cNvSpPr/>
      </dsp:nvSpPr>
      <dsp:spPr>
        <a:xfrm>
          <a:off x="243746" y="1199319"/>
          <a:ext cx="1942504" cy="120419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MX" sz="1100" kern="1200" dirty="0"/>
            <a:t>El maestro de Geografía  da una breve introducción del 50 aniversario del 68 </a:t>
          </a:r>
        </a:p>
      </dsp:txBody>
      <dsp:txXfrm>
        <a:off x="279016" y="1234589"/>
        <a:ext cx="1871964" cy="1133654"/>
      </dsp:txXfrm>
    </dsp:sp>
    <dsp:sp modelId="{3123750E-9D8B-488D-8B53-9530472EEEDE}">
      <dsp:nvSpPr>
        <dsp:cNvPr id="0" name=""/>
        <dsp:cNvSpPr/>
      </dsp:nvSpPr>
      <dsp:spPr>
        <a:xfrm>
          <a:off x="243746" y="2588775"/>
          <a:ext cx="1942504" cy="120419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MX" sz="1100" kern="1200" dirty="0"/>
            <a:t>El maestro de Geografía modera la lluvia de ideas del video de un  </a:t>
          </a:r>
          <a:r>
            <a:rPr lang="es-MX" sz="1100" i="1" kern="1200" dirty="0"/>
            <a:t>Extraño enemigo</a:t>
          </a:r>
        </a:p>
      </dsp:txBody>
      <dsp:txXfrm>
        <a:off x="279016" y="2624045"/>
        <a:ext cx="1871964" cy="1133654"/>
      </dsp:txXfrm>
    </dsp:sp>
    <dsp:sp modelId="{8B118BF9-3AA8-4FD4-9D01-7AEDC645315E}">
      <dsp:nvSpPr>
        <dsp:cNvPr id="0" name=""/>
        <dsp:cNvSpPr/>
      </dsp:nvSpPr>
      <dsp:spPr>
        <a:xfrm>
          <a:off x="2611174" y="0"/>
          <a:ext cx="2428130" cy="39938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s-MX" sz="3800" kern="1200" dirty="0"/>
            <a:t>Desarrollo</a:t>
          </a:r>
        </a:p>
      </dsp:txBody>
      <dsp:txXfrm>
        <a:off x="2611174" y="0"/>
        <a:ext cx="2428130" cy="1198149"/>
      </dsp:txXfrm>
    </dsp:sp>
    <dsp:sp modelId="{FB5D77AF-CBB9-4FC9-B483-7AC42096426F}">
      <dsp:nvSpPr>
        <dsp:cNvPr id="0" name=""/>
        <dsp:cNvSpPr/>
      </dsp:nvSpPr>
      <dsp:spPr>
        <a:xfrm>
          <a:off x="2853987" y="1199319"/>
          <a:ext cx="1942504" cy="120419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MX" sz="1100" kern="1200" dirty="0"/>
            <a:t>La maestra de Lógica explica la relación del proyecto CONEXIONES con el tema del Memorial del 68</a:t>
          </a:r>
        </a:p>
      </dsp:txBody>
      <dsp:txXfrm>
        <a:off x="2889257" y="1234589"/>
        <a:ext cx="1871964" cy="1133654"/>
      </dsp:txXfrm>
    </dsp:sp>
    <dsp:sp modelId="{4D2902C6-61B6-467A-B231-9FEDB48F332C}">
      <dsp:nvSpPr>
        <dsp:cNvPr id="0" name=""/>
        <dsp:cNvSpPr/>
      </dsp:nvSpPr>
      <dsp:spPr>
        <a:xfrm>
          <a:off x="2853987" y="2588775"/>
          <a:ext cx="1942504" cy="120419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MX" sz="1100" kern="1200" dirty="0"/>
            <a:t>Los alumnos eligen una pregunta de apoyo para investigar la pregunta detonante del proyecto</a:t>
          </a:r>
        </a:p>
      </dsp:txBody>
      <dsp:txXfrm>
        <a:off x="2889257" y="2624045"/>
        <a:ext cx="1871964" cy="1133654"/>
      </dsp:txXfrm>
    </dsp:sp>
    <dsp:sp modelId="{0BD80C82-8310-4FB3-ADAB-6473431C0A2F}">
      <dsp:nvSpPr>
        <dsp:cNvPr id="0" name=""/>
        <dsp:cNvSpPr/>
      </dsp:nvSpPr>
      <dsp:spPr>
        <a:xfrm>
          <a:off x="5221415" y="0"/>
          <a:ext cx="2428130" cy="39938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s-MX" sz="3800" kern="1200"/>
            <a:t>Cierre</a:t>
          </a:r>
        </a:p>
      </dsp:txBody>
      <dsp:txXfrm>
        <a:off x="5221415" y="0"/>
        <a:ext cx="2428130" cy="1198149"/>
      </dsp:txXfrm>
    </dsp:sp>
    <dsp:sp modelId="{B33B1424-4035-44A6-BD97-82C588278CA8}">
      <dsp:nvSpPr>
        <dsp:cNvPr id="0" name=""/>
        <dsp:cNvSpPr/>
      </dsp:nvSpPr>
      <dsp:spPr>
        <a:xfrm>
          <a:off x="5464228" y="1199319"/>
          <a:ext cx="1942504" cy="120419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MX" sz="1100" kern="1200" dirty="0"/>
            <a:t>La maestra de Matemáticas detalla los tiempos de entrega de todo el proceso de investigación.</a:t>
          </a:r>
        </a:p>
      </dsp:txBody>
      <dsp:txXfrm>
        <a:off x="5499498" y="1234589"/>
        <a:ext cx="1871964" cy="1133654"/>
      </dsp:txXfrm>
    </dsp:sp>
    <dsp:sp modelId="{763FD4F2-1F66-43FF-B3F5-407DFDEFEF14}">
      <dsp:nvSpPr>
        <dsp:cNvPr id="0" name=""/>
        <dsp:cNvSpPr/>
      </dsp:nvSpPr>
      <dsp:spPr>
        <a:xfrm>
          <a:off x="5464228" y="2588775"/>
          <a:ext cx="1942504" cy="120419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MX" sz="1100" kern="1200" dirty="0"/>
            <a:t>Cada equipo dice en sesión plenaria su pregunta a investigar y un comentario al respecto y posteriormente entregar el reporte por mail y en físico a más tardar 15 días después.</a:t>
          </a:r>
        </a:p>
      </dsp:txBody>
      <dsp:txXfrm>
        <a:off x="5499498" y="2624045"/>
        <a:ext cx="1871964" cy="113365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4FA68-1E13-4FC5-80D1-E9DAAA7B1A6A}">
      <dsp:nvSpPr>
        <dsp:cNvPr id="0" name=""/>
        <dsp:cNvSpPr/>
      </dsp:nvSpPr>
      <dsp:spPr>
        <a:xfrm rot="16200000">
          <a:off x="-730851" y="731905"/>
          <a:ext cx="4203031" cy="2739220"/>
        </a:xfrm>
        <a:prstGeom prst="flowChartManualOperation">
          <a:avLst/>
        </a:prstGeom>
        <a:solidFill>
          <a:schemeClr val="accent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a:lnSpc>
              <a:spcPct val="90000"/>
            </a:lnSpc>
            <a:spcBef>
              <a:spcPct val="0"/>
            </a:spcBef>
            <a:spcAft>
              <a:spcPct val="35000"/>
            </a:spcAft>
            <a:buNone/>
          </a:pPr>
          <a:r>
            <a:rPr lang="es-MX" sz="2800" b="1" kern="1200" dirty="0">
              <a:solidFill>
                <a:schemeClr val="tx1"/>
              </a:solidFill>
            </a:rPr>
            <a:t>Plantel de adscripción</a:t>
          </a:r>
        </a:p>
        <a:p>
          <a:pPr marL="0" lvl="0" indent="0" algn="ctr" defTabSz="1244600">
            <a:lnSpc>
              <a:spcPct val="90000"/>
            </a:lnSpc>
            <a:spcBef>
              <a:spcPct val="0"/>
            </a:spcBef>
            <a:spcAft>
              <a:spcPct val="35000"/>
            </a:spcAft>
            <a:buNone/>
          </a:pPr>
          <a:r>
            <a:rPr lang="es-MX" sz="2000" kern="1200" dirty="0">
              <a:solidFill>
                <a:schemeClr val="tx1"/>
              </a:solidFill>
            </a:rPr>
            <a:t>Colegio Guadalupe S.C</a:t>
          </a:r>
        </a:p>
      </dsp:txBody>
      <dsp:txXfrm rot="5400000">
        <a:off x="1055" y="840605"/>
        <a:ext cx="2739220" cy="2521819"/>
      </dsp:txXfrm>
    </dsp:sp>
    <dsp:sp modelId="{0682BC8A-E80A-432B-92D5-9685CC0E808A}">
      <dsp:nvSpPr>
        <dsp:cNvPr id="0" name=""/>
        <dsp:cNvSpPr/>
      </dsp:nvSpPr>
      <dsp:spPr>
        <a:xfrm rot="16200000">
          <a:off x="2213811" y="731905"/>
          <a:ext cx="4203031" cy="2739220"/>
        </a:xfrm>
        <a:prstGeom prst="flowChartManualOperation">
          <a:avLst/>
        </a:prstGeom>
        <a:solidFill>
          <a:schemeClr val="accent2">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8600" bIns="0" numCol="1" spcCol="1270" anchor="ctr" anchorCtr="0">
          <a:noAutofit/>
        </a:bodyPr>
        <a:lstStyle/>
        <a:p>
          <a:pPr marL="0" lvl="0" indent="0" algn="ctr" defTabSz="1600200">
            <a:lnSpc>
              <a:spcPct val="90000"/>
            </a:lnSpc>
            <a:spcBef>
              <a:spcPct val="0"/>
            </a:spcBef>
            <a:spcAft>
              <a:spcPct val="35000"/>
            </a:spcAft>
            <a:buNone/>
          </a:pPr>
          <a:r>
            <a:rPr lang="es-MX" sz="3600" kern="1200" dirty="0">
              <a:solidFill>
                <a:schemeClr val="tx1"/>
              </a:solidFill>
            </a:rPr>
            <a:t>Lógica clave 1404</a:t>
          </a:r>
        </a:p>
      </dsp:txBody>
      <dsp:txXfrm rot="5400000">
        <a:off x="2945717" y="840605"/>
        <a:ext cx="2739220" cy="2521819"/>
      </dsp:txXfrm>
    </dsp:sp>
    <dsp:sp modelId="{301FEF5B-7C3A-478E-A570-D26CA98D90F2}">
      <dsp:nvSpPr>
        <dsp:cNvPr id="0" name=""/>
        <dsp:cNvSpPr/>
      </dsp:nvSpPr>
      <dsp:spPr>
        <a:xfrm rot="16200000">
          <a:off x="5158473" y="731905"/>
          <a:ext cx="4203031" cy="2739220"/>
        </a:xfrm>
        <a:prstGeom prst="flowChartManualOperation">
          <a:avLst/>
        </a:prstGeom>
        <a:solidFill>
          <a:schemeClr val="accent3">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8162" bIns="0" numCol="1" spcCol="1270" anchor="ctr" anchorCtr="0">
          <a:noAutofit/>
        </a:bodyPr>
        <a:lstStyle/>
        <a:p>
          <a:pPr marL="0" lvl="0" indent="0" algn="ctr" defTabSz="977900">
            <a:lnSpc>
              <a:spcPct val="90000"/>
            </a:lnSpc>
            <a:spcBef>
              <a:spcPct val="0"/>
            </a:spcBef>
            <a:spcAft>
              <a:spcPct val="35000"/>
            </a:spcAft>
            <a:buNone/>
          </a:pPr>
          <a:r>
            <a:rPr lang="es-MX" sz="2200" b="0" kern="1200" dirty="0">
              <a:solidFill>
                <a:schemeClr val="tx1"/>
              </a:solidFill>
            </a:rPr>
            <a:t>Tiempo aproximado:</a:t>
          </a:r>
        </a:p>
        <a:p>
          <a:pPr marL="0" lvl="0" indent="0" algn="ctr" defTabSz="977900">
            <a:lnSpc>
              <a:spcPct val="90000"/>
            </a:lnSpc>
            <a:spcBef>
              <a:spcPct val="0"/>
            </a:spcBef>
            <a:spcAft>
              <a:spcPct val="35000"/>
            </a:spcAft>
            <a:buNone/>
          </a:pPr>
          <a:r>
            <a:rPr lang="es-MX" sz="2200" kern="1200" dirty="0">
              <a:solidFill>
                <a:schemeClr val="tx1"/>
              </a:solidFill>
            </a:rPr>
            <a:t>50 minutos</a:t>
          </a:r>
        </a:p>
        <a:p>
          <a:pPr marL="0" lvl="0" indent="0" algn="ctr" defTabSz="977900">
            <a:lnSpc>
              <a:spcPct val="90000"/>
            </a:lnSpc>
            <a:spcBef>
              <a:spcPct val="0"/>
            </a:spcBef>
            <a:spcAft>
              <a:spcPct val="35000"/>
            </a:spcAft>
            <a:buNone/>
          </a:pPr>
          <a:r>
            <a:rPr lang="es-MX" sz="2200" b="1" kern="1200" dirty="0">
              <a:solidFill>
                <a:schemeClr val="tx1"/>
              </a:solidFill>
            </a:rPr>
            <a:t>Recursos:</a:t>
          </a:r>
        </a:p>
        <a:p>
          <a:pPr marL="0" lvl="0" indent="0" algn="ctr" defTabSz="977900">
            <a:lnSpc>
              <a:spcPct val="90000"/>
            </a:lnSpc>
            <a:spcBef>
              <a:spcPct val="0"/>
            </a:spcBef>
            <a:spcAft>
              <a:spcPct val="35000"/>
            </a:spcAft>
            <a:buNone/>
          </a:pPr>
          <a:r>
            <a:rPr lang="es-MX" sz="2200" kern="1200" dirty="0">
              <a:solidFill>
                <a:schemeClr val="tx1"/>
              </a:solidFill>
            </a:rPr>
            <a:t>Video debates presidenciales</a:t>
          </a:r>
        </a:p>
        <a:p>
          <a:pPr marL="0" lvl="0" indent="0" algn="ctr" defTabSz="977900">
            <a:lnSpc>
              <a:spcPct val="90000"/>
            </a:lnSpc>
            <a:spcBef>
              <a:spcPct val="0"/>
            </a:spcBef>
            <a:spcAft>
              <a:spcPct val="35000"/>
            </a:spcAft>
            <a:buNone/>
          </a:pPr>
          <a:r>
            <a:rPr lang="es-MX" sz="2200" kern="1200" dirty="0">
              <a:solidFill>
                <a:schemeClr val="tx1"/>
              </a:solidFill>
            </a:rPr>
            <a:t>Artículos de revistas, periódicos y YouTube</a:t>
          </a:r>
        </a:p>
      </dsp:txBody>
      <dsp:txXfrm rot="5400000">
        <a:off x="5890379" y="840605"/>
        <a:ext cx="2739220" cy="252181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3772C-488D-4468-8131-F1865F93E9AD}">
      <dsp:nvSpPr>
        <dsp:cNvPr id="0" name=""/>
        <dsp:cNvSpPr/>
      </dsp:nvSpPr>
      <dsp:spPr>
        <a:xfrm>
          <a:off x="2172902" y="0"/>
          <a:ext cx="4064000" cy="4064000"/>
        </a:xfrm>
        <a:prstGeom prst="triangl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81AF0C-ABFD-472B-A361-407B5071344B}">
      <dsp:nvSpPr>
        <dsp:cNvPr id="0" name=""/>
        <dsp:cNvSpPr/>
      </dsp:nvSpPr>
      <dsp:spPr>
        <a:xfrm>
          <a:off x="2557640" y="408582"/>
          <a:ext cx="3294524" cy="962025"/>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MX" sz="1300" b="1" kern="1200" dirty="0"/>
            <a:t>Actitudinal: </a:t>
          </a:r>
        </a:p>
        <a:p>
          <a:pPr marL="0" lvl="0" indent="0" algn="ctr" defTabSz="577850">
            <a:lnSpc>
              <a:spcPct val="90000"/>
            </a:lnSpc>
            <a:spcBef>
              <a:spcPct val="0"/>
            </a:spcBef>
            <a:spcAft>
              <a:spcPct val="35000"/>
            </a:spcAft>
            <a:buNone/>
          </a:pPr>
          <a:r>
            <a:rPr lang="es-MX" sz="1300" kern="1200" dirty="0"/>
            <a:t>Valoración de la honestidad intelectual, al evitar falacias cuando se habla., debate o escribe. </a:t>
          </a:r>
        </a:p>
      </dsp:txBody>
      <dsp:txXfrm>
        <a:off x="2604602" y="455544"/>
        <a:ext cx="3200600" cy="868101"/>
      </dsp:txXfrm>
    </dsp:sp>
    <dsp:sp modelId="{C60254B2-99AB-4401-8A5D-3BA270F56C8B}">
      <dsp:nvSpPr>
        <dsp:cNvPr id="0" name=""/>
        <dsp:cNvSpPr/>
      </dsp:nvSpPr>
      <dsp:spPr>
        <a:xfrm>
          <a:off x="2884102" y="1490860"/>
          <a:ext cx="2641600" cy="962025"/>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MX" sz="1300" b="1" kern="1200" dirty="0"/>
            <a:t>Procedimentales:  </a:t>
          </a:r>
        </a:p>
        <a:p>
          <a:pPr marL="0" lvl="0" indent="0" algn="ctr" defTabSz="577850">
            <a:lnSpc>
              <a:spcPct val="90000"/>
            </a:lnSpc>
            <a:spcBef>
              <a:spcPct val="0"/>
            </a:spcBef>
            <a:spcAft>
              <a:spcPct val="35000"/>
            </a:spcAft>
            <a:buNone/>
          </a:pPr>
          <a:r>
            <a:rPr lang="es-MX" sz="1300" kern="1200" dirty="0"/>
            <a:t>Demostración del tipo de falacias y estratagemas en los medios de comunicación y sus finalidades</a:t>
          </a:r>
        </a:p>
      </dsp:txBody>
      <dsp:txXfrm>
        <a:off x="2931064" y="1537822"/>
        <a:ext cx="2547676" cy="868101"/>
      </dsp:txXfrm>
    </dsp:sp>
    <dsp:sp modelId="{807896BE-6AA6-4F09-8038-B75EE12DEBEA}">
      <dsp:nvSpPr>
        <dsp:cNvPr id="0" name=""/>
        <dsp:cNvSpPr/>
      </dsp:nvSpPr>
      <dsp:spPr>
        <a:xfrm>
          <a:off x="2524224" y="2573139"/>
          <a:ext cx="3361356" cy="962025"/>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MX" sz="1300" b="1" kern="1200" dirty="0"/>
            <a:t>Conceptuales: </a:t>
          </a:r>
        </a:p>
        <a:p>
          <a:pPr marL="0" lvl="0" indent="0" algn="ctr" defTabSz="577850">
            <a:lnSpc>
              <a:spcPct val="90000"/>
            </a:lnSpc>
            <a:spcBef>
              <a:spcPct val="0"/>
            </a:spcBef>
            <a:spcAft>
              <a:spcPct val="35000"/>
            </a:spcAft>
            <a:buNone/>
          </a:pPr>
          <a:r>
            <a:rPr lang="es-MX" sz="1300" kern="1200" dirty="0"/>
            <a:t>Definición, finalidad y tipos de falacias y estratagemas </a:t>
          </a:r>
        </a:p>
      </dsp:txBody>
      <dsp:txXfrm>
        <a:off x="2571186" y="2620101"/>
        <a:ext cx="3267432" cy="86810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12E7B-3E56-42D9-BB24-E00F9E0C37C5}">
      <dsp:nvSpPr>
        <dsp:cNvPr id="0" name=""/>
        <dsp:cNvSpPr/>
      </dsp:nvSpPr>
      <dsp:spPr>
        <a:xfrm>
          <a:off x="2967787" y="2"/>
          <a:ext cx="1354539" cy="88045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b="1" kern="1200" dirty="0">
              <a:solidFill>
                <a:schemeClr val="tx1"/>
              </a:solidFill>
            </a:rPr>
            <a:t>Escucha activa</a:t>
          </a:r>
        </a:p>
      </dsp:txBody>
      <dsp:txXfrm>
        <a:off x="3010767" y="42982"/>
        <a:ext cx="1268579" cy="794490"/>
      </dsp:txXfrm>
    </dsp:sp>
    <dsp:sp modelId="{95493558-8A43-4794-A17D-46216E52DB40}">
      <dsp:nvSpPr>
        <dsp:cNvPr id="0" name=""/>
        <dsp:cNvSpPr/>
      </dsp:nvSpPr>
      <dsp:spPr>
        <a:xfrm>
          <a:off x="1959585" y="436741"/>
          <a:ext cx="3515352" cy="3515352"/>
        </a:xfrm>
        <a:custGeom>
          <a:avLst/>
          <a:gdLst/>
          <a:ahLst/>
          <a:cxnLst/>
          <a:rect l="0" t="0" r="0" b="0"/>
          <a:pathLst>
            <a:path>
              <a:moveTo>
                <a:pt x="2549132" y="188274"/>
              </a:moveTo>
              <a:arcTo wR="1757676" hR="1757676" stAng="17805720" swAng="1221563"/>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52FDE8A-94D5-4C84-93C5-5D5AAACECF13}">
      <dsp:nvSpPr>
        <dsp:cNvPr id="0" name=""/>
        <dsp:cNvSpPr/>
      </dsp:nvSpPr>
      <dsp:spPr>
        <a:xfrm>
          <a:off x="4128730" y="1155034"/>
          <a:ext cx="2528952" cy="1004127"/>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dirty="0">
              <a:solidFill>
                <a:schemeClr val="tx1"/>
              </a:solidFill>
            </a:rPr>
            <a:t>Lectura comentada</a:t>
          </a:r>
        </a:p>
      </dsp:txBody>
      <dsp:txXfrm>
        <a:off x="4177747" y="1204051"/>
        <a:ext cx="2430918" cy="906093"/>
      </dsp:txXfrm>
    </dsp:sp>
    <dsp:sp modelId="{A3868CF8-76C8-4353-AEC3-ED61318BDFC6}">
      <dsp:nvSpPr>
        <dsp:cNvPr id="0" name=""/>
        <dsp:cNvSpPr/>
      </dsp:nvSpPr>
      <dsp:spPr>
        <a:xfrm>
          <a:off x="1963880" y="442573"/>
          <a:ext cx="3515352" cy="3515352"/>
        </a:xfrm>
        <a:custGeom>
          <a:avLst/>
          <a:gdLst/>
          <a:ahLst/>
          <a:cxnLst/>
          <a:rect l="0" t="0" r="0" b="0"/>
          <a:pathLst>
            <a:path>
              <a:moveTo>
                <a:pt x="3506938" y="1929456"/>
              </a:moveTo>
              <a:arcTo wR="1757676" hR="1757676" stAng="21936513" swAng="1283974"/>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C779327-0BE6-480A-A31D-365D303B7C6A}">
      <dsp:nvSpPr>
        <dsp:cNvPr id="0" name=""/>
        <dsp:cNvSpPr/>
      </dsp:nvSpPr>
      <dsp:spPr>
        <a:xfrm>
          <a:off x="4077423" y="3182015"/>
          <a:ext cx="1354539" cy="88045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b="1" kern="1200" dirty="0">
              <a:solidFill>
                <a:schemeClr val="tx1"/>
              </a:solidFill>
            </a:rPr>
            <a:t>Analogía uso de </a:t>
          </a:r>
          <a:r>
            <a:rPr lang="es-MX" sz="1600" b="1" kern="1200" dirty="0" err="1">
              <a:solidFill>
                <a:schemeClr val="tx1"/>
              </a:solidFill>
            </a:rPr>
            <a:t>TICs</a:t>
          </a:r>
          <a:endParaRPr lang="es-MX" sz="1600" b="1" kern="1200" dirty="0">
            <a:solidFill>
              <a:schemeClr val="tx1"/>
            </a:solidFill>
          </a:endParaRPr>
        </a:p>
      </dsp:txBody>
      <dsp:txXfrm>
        <a:off x="4120403" y="3224995"/>
        <a:ext cx="1268579" cy="794490"/>
      </dsp:txXfrm>
    </dsp:sp>
    <dsp:sp modelId="{37EAFFA8-1FFF-40F8-B814-FC97F7CAE0B9}">
      <dsp:nvSpPr>
        <dsp:cNvPr id="0" name=""/>
        <dsp:cNvSpPr/>
      </dsp:nvSpPr>
      <dsp:spPr>
        <a:xfrm>
          <a:off x="1963880" y="442573"/>
          <a:ext cx="3515352" cy="3515352"/>
        </a:xfrm>
        <a:custGeom>
          <a:avLst/>
          <a:gdLst/>
          <a:ahLst/>
          <a:cxnLst/>
          <a:rect l="0" t="0" r="0" b="0"/>
          <a:pathLst>
            <a:path>
              <a:moveTo>
                <a:pt x="1973130" y="3502097"/>
              </a:moveTo>
              <a:arcTo wR="1757676" hR="1757676" stAng="4977543" swAng="844915"/>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41018A6-1052-441C-ADE3-B467F32C4BCA}">
      <dsp:nvSpPr>
        <dsp:cNvPr id="0" name=""/>
        <dsp:cNvSpPr/>
      </dsp:nvSpPr>
      <dsp:spPr>
        <a:xfrm>
          <a:off x="2011150" y="3182015"/>
          <a:ext cx="1354539" cy="88045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b="1" kern="1200" dirty="0">
              <a:solidFill>
                <a:schemeClr val="tx1"/>
              </a:solidFill>
            </a:rPr>
            <a:t>Objetividad</a:t>
          </a:r>
        </a:p>
      </dsp:txBody>
      <dsp:txXfrm>
        <a:off x="2054130" y="3224995"/>
        <a:ext cx="1268579" cy="794490"/>
      </dsp:txXfrm>
    </dsp:sp>
    <dsp:sp modelId="{EEDB359D-AD6A-42DF-A424-B4D575BE000E}">
      <dsp:nvSpPr>
        <dsp:cNvPr id="0" name=""/>
        <dsp:cNvSpPr/>
      </dsp:nvSpPr>
      <dsp:spPr>
        <a:xfrm>
          <a:off x="1963880" y="442573"/>
          <a:ext cx="3515352" cy="3515352"/>
        </a:xfrm>
        <a:custGeom>
          <a:avLst/>
          <a:gdLst/>
          <a:ahLst/>
          <a:cxnLst/>
          <a:rect l="0" t="0" r="0" b="0"/>
          <a:pathLst>
            <a:path>
              <a:moveTo>
                <a:pt x="192454" y="2557368"/>
              </a:moveTo>
              <a:arcTo wR="1757676" hR="1757676" stAng="9176214" swAng="1273270"/>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DC95883-DA1B-415F-857A-0F92FE3A82C8}">
      <dsp:nvSpPr>
        <dsp:cNvPr id="0" name=""/>
        <dsp:cNvSpPr/>
      </dsp:nvSpPr>
      <dsp:spPr>
        <a:xfrm>
          <a:off x="850022" y="1146190"/>
          <a:ext cx="2399769" cy="1021815"/>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b="1" kern="1200" dirty="0">
              <a:solidFill>
                <a:schemeClr val="tx1"/>
              </a:solidFill>
            </a:rPr>
            <a:t>Fuentes confiables </a:t>
          </a:r>
        </a:p>
        <a:p>
          <a:pPr marL="0" lvl="0" indent="0" algn="ctr" defTabSz="711200">
            <a:lnSpc>
              <a:spcPct val="90000"/>
            </a:lnSpc>
            <a:spcBef>
              <a:spcPct val="0"/>
            </a:spcBef>
            <a:spcAft>
              <a:spcPct val="35000"/>
            </a:spcAft>
            <a:buNone/>
          </a:pPr>
          <a:r>
            <a:rPr lang="es-MX" sz="1600" b="1" kern="1200" dirty="0">
              <a:solidFill>
                <a:schemeClr val="tx1"/>
              </a:solidFill>
            </a:rPr>
            <a:t>(directas, .</a:t>
          </a:r>
          <a:r>
            <a:rPr lang="es-MX" sz="1600" b="1" kern="1200" dirty="0" err="1">
              <a:solidFill>
                <a:schemeClr val="tx1"/>
              </a:solidFill>
            </a:rPr>
            <a:t>edu</a:t>
          </a:r>
          <a:r>
            <a:rPr lang="es-MX" sz="1600" b="1" kern="1200" dirty="0">
              <a:solidFill>
                <a:schemeClr val="tx1"/>
              </a:solidFill>
            </a:rPr>
            <a:t>, .</a:t>
          </a:r>
          <a:r>
            <a:rPr lang="es-MX" sz="1600" b="1" kern="1200" dirty="0" err="1">
              <a:solidFill>
                <a:schemeClr val="tx1"/>
              </a:solidFill>
            </a:rPr>
            <a:t>unam</a:t>
          </a:r>
          <a:r>
            <a:rPr lang="es-MX" sz="1600" b="1" kern="1200" dirty="0">
              <a:solidFill>
                <a:schemeClr val="tx1"/>
              </a:solidFill>
            </a:rPr>
            <a:t>. </a:t>
          </a:r>
          <a:r>
            <a:rPr lang="es-MX" sz="1600" b="1" kern="1200" dirty="0" err="1">
              <a:solidFill>
                <a:schemeClr val="tx1"/>
              </a:solidFill>
            </a:rPr>
            <a:t>ine</a:t>
          </a:r>
          <a:r>
            <a:rPr lang="es-MX" sz="1600" b="1" kern="1200" dirty="0">
              <a:solidFill>
                <a:schemeClr val="tx1"/>
              </a:solidFill>
            </a:rPr>
            <a:t>, etc.)</a:t>
          </a:r>
        </a:p>
      </dsp:txBody>
      <dsp:txXfrm>
        <a:off x="899903" y="1196071"/>
        <a:ext cx="2300007" cy="922053"/>
      </dsp:txXfrm>
    </dsp:sp>
    <dsp:sp modelId="{218560A3-2FFC-4B51-9C1A-FD17123F26F3}">
      <dsp:nvSpPr>
        <dsp:cNvPr id="0" name=""/>
        <dsp:cNvSpPr/>
      </dsp:nvSpPr>
      <dsp:spPr>
        <a:xfrm>
          <a:off x="1969010" y="435693"/>
          <a:ext cx="3515352" cy="3515352"/>
        </a:xfrm>
        <a:custGeom>
          <a:avLst/>
          <a:gdLst/>
          <a:ahLst/>
          <a:cxnLst/>
          <a:rect l="0" t="0" r="0" b="0"/>
          <a:pathLst>
            <a:path>
              <a:moveTo>
                <a:pt x="453188" y="579653"/>
              </a:moveTo>
              <a:arcTo wR="1757676" hR="1757676" stAng="13325024" swAng="1009257"/>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82E78-142E-4DCE-80FD-5738DD159741}">
      <dsp:nvSpPr>
        <dsp:cNvPr id="0" name=""/>
        <dsp:cNvSpPr/>
      </dsp:nvSpPr>
      <dsp:spPr>
        <a:xfrm>
          <a:off x="3337563" y="500"/>
          <a:ext cx="5221224" cy="1952148"/>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MX" sz="1800" kern="1200" dirty="0"/>
            <a:t>El facilitador modera la lluvia de ideas surgida al ver fragmentos de los debates presidenciales</a:t>
          </a:r>
        </a:p>
        <a:p>
          <a:pPr marL="171450" lvl="1" indent="-171450" algn="l" defTabSz="800100">
            <a:lnSpc>
              <a:spcPct val="90000"/>
            </a:lnSpc>
            <a:spcBef>
              <a:spcPct val="0"/>
            </a:spcBef>
            <a:spcAft>
              <a:spcPct val="15000"/>
            </a:spcAft>
            <a:buChar char="•"/>
          </a:pPr>
          <a:r>
            <a:rPr lang="es-MX" sz="1800" kern="1200" dirty="0"/>
            <a:t>El facilitador pasa por las mesas de trabajo para resolver dudas y comentarios de los integrantes de cada equipo al encontrar las falacias y estratagemas</a:t>
          </a:r>
        </a:p>
      </dsp:txBody>
      <dsp:txXfrm>
        <a:off x="3337563" y="244519"/>
        <a:ext cx="4489169" cy="1464111"/>
      </dsp:txXfrm>
    </dsp:sp>
    <dsp:sp modelId="{ABFE92C9-C112-4342-BE5B-6B3D41BE935E}">
      <dsp:nvSpPr>
        <dsp:cNvPr id="0" name=""/>
        <dsp:cNvSpPr/>
      </dsp:nvSpPr>
      <dsp:spPr>
        <a:xfrm>
          <a:off x="143252" y="283396"/>
          <a:ext cx="3194310" cy="13863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MX" sz="2800" kern="1200" dirty="0"/>
            <a:t>Actividades de enseñanza</a:t>
          </a:r>
        </a:p>
      </dsp:txBody>
      <dsp:txXfrm>
        <a:off x="210928" y="351072"/>
        <a:ext cx="3058958" cy="1251004"/>
      </dsp:txXfrm>
    </dsp:sp>
    <dsp:sp modelId="{2DCAD379-519F-4E3F-8D54-1DEFEBD65138}">
      <dsp:nvSpPr>
        <dsp:cNvPr id="0" name=""/>
        <dsp:cNvSpPr/>
      </dsp:nvSpPr>
      <dsp:spPr>
        <a:xfrm>
          <a:off x="3480816" y="2147863"/>
          <a:ext cx="5221224" cy="1952148"/>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MX" sz="1800" kern="1200" dirty="0"/>
            <a:t>Los alumnos por equipos de trabajo:</a:t>
          </a:r>
        </a:p>
        <a:p>
          <a:pPr marL="171450" lvl="1" indent="-171450" algn="l" defTabSz="800100">
            <a:lnSpc>
              <a:spcPct val="90000"/>
            </a:lnSpc>
            <a:spcBef>
              <a:spcPct val="0"/>
            </a:spcBef>
            <a:spcAft>
              <a:spcPct val="15000"/>
            </a:spcAft>
            <a:buChar char="•"/>
          </a:pPr>
          <a:r>
            <a:rPr lang="es-MX" sz="1800" kern="1200" dirty="0"/>
            <a:t>Analizan material fiable de las propuestas presidenciales 2018 en México.</a:t>
          </a:r>
        </a:p>
        <a:p>
          <a:pPr marL="171450" lvl="1" indent="-171450" algn="l" defTabSz="800100">
            <a:lnSpc>
              <a:spcPct val="90000"/>
            </a:lnSpc>
            <a:spcBef>
              <a:spcPct val="0"/>
            </a:spcBef>
            <a:spcAft>
              <a:spcPct val="15000"/>
            </a:spcAft>
            <a:buChar char="•"/>
          </a:pPr>
          <a:r>
            <a:rPr lang="es-MX" sz="1800" kern="1200" dirty="0"/>
            <a:t>Elaboran un cuadro de doble entrada</a:t>
          </a:r>
        </a:p>
        <a:p>
          <a:pPr marL="171450" lvl="1" indent="-171450" algn="l" defTabSz="800100">
            <a:lnSpc>
              <a:spcPct val="90000"/>
            </a:lnSpc>
            <a:spcBef>
              <a:spcPct val="0"/>
            </a:spcBef>
            <a:spcAft>
              <a:spcPct val="15000"/>
            </a:spcAft>
            <a:buChar char="•"/>
          </a:pPr>
          <a:r>
            <a:rPr lang="es-MX" sz="1800" kern="1200" dirty="0"/>
            <a:t>En plenario se elabora un organizador gráfico</a:t>
          </a:r>
        </a:p>
      </dsp:txBody>
      <dsp:txXfrm>
        <a:off x="3480816" y="2391882"/>
        <a:ext cx="4489169" cy="1464111"/>
      </dsp:txXfrm>
    </dsp:sp>
    <dsp:sp modelId="{834BF1B1-3DE3-43B2-8214-9D64C03C05B7}">
      <dsp:nvSpPr>
        <dsp:cNvPr id="0" name=""/>
        <dsp:cNvSpPr/>
      </dsp:nvSpPr>
      <dsp:spPr>
        <a:xfrm>
          <a:off x="0" y="2415951"/>
          <a:ext cx="3480816" cy="141597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MX" sz="2800" b="1" kern="1200" dirty="0"/>
            <a:t>Actividades de aprendizaje</a:t>
          </a:r>
        </a:p>
      </dsp:txBody>
      <dsp:txXfrm>
        <a:off x="69122" y="2485073"/>
        <a:ext cx="3342572" cy="127772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65D44-4D51-494C-864F-4DA0418B321D}">
      <dsp:nvSpPr>
        <dsp:cNvPr id="0" name=""/>
        <dsp:cNvSpPr/>
      </dsp:nvSpPr>
      <dsp:spPr>
        <a:xfrm>
          <a:off x="6" y="468830"/>
          <a:ext cx="2685469" cy="3222563"/>
        </a:xfrm>
        <a:prstGeom prst="roundRect">
          <a:avLst>
            <a:gd name="adj" fmla="val 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es-MX" sz="3200" kern="1200" dirty="0"/>
            <a:t>Apertura</a:t>
          </a:r>
        </a:p>
      </dsp:txBody>
      <dsp:txXfrm rot="16200000">
        <a:off x="-1052697" y="1521535"/>
        <a:ext cx="2642502" cy="537093"/>
      </dsp:txXfrm>
    </dsp:sp>
    <dsp:sp modelId="{49A43D08-9E6E-4FEF-B4CF-ACC2FB8455A6}">
      <dsp:nvSpPr>
        <dsp:cNvPr id="0" name=""/>
        <dsp:cNvSpPr/>
      </dsp:nvSpPr>
      <dsp:spPr>
        <a:xfrm>
          <a:off x="537100" y="468830"/>
          <a:ext cx="2000675" cy="3222563"/>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s-MX" sz="2000" kern="1200" dirty="0"/>
            <a:t> </a:t>
          </a:r>
          <a:endParaRPr lang="es-MX" sz="1600" kern="1200" dirty="0"/>
        </a:p>
      </dsp:txBody>
      <dsp:txXfrm>
        <a:off x="537100" y="468830"/>
        <a:ext cx="2000675" cy="3222563"/>
      </dsp:txXfrm>
    </dsp:sp>
    <dsp:sp modelId="{A8BD4C3E-67AF-4B5E-8453-D05AA0A95EA8}">
      <dsp:nvSpPr>
        <dsp:cNvPr id="0" name=""/>
        <dsp:cNvSpPr/>
      </dsp:nvSpPr>
      <dsp:spPr>
        <a:xfrm>
          <a:off x="2780085" y="420718"/>
          <a:ext cx="2685469" cy="3222563"/>
        </a:xfrm>
        <a:prstGeom prst="roundRect">
          <a:avLst>
            <a:gd name="adj" fmla="val 5000"/>
          </a:avLst>
        </a:prstGeom>
        <a:solidFill>
          <a:schemeClr val="accent3">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es-MX" sz="3200" kern="1200" dirty="0"/>
            <a:t>Desarrollo</a:t>
          </a:r>
        </a:p>
      </dsp:txBody>
      <dsp:txXfrm rot="16200000">
        <a:off x="1727381" y="1473422"/>
        <a:ext cx="2642502" cy="537093"/>
      </dsp:txXfrm>
    </dsp:sp>
    <dsp:sp modelId="{E241DE4D-41AE-4F9F-9F80-F878958734D8}">
      <dsp:nvSpPr>
        <dsp:cNvPr id="0" name=""/>
        <dsp:cNvSpPr/>
      </dsp:nvSpPr>
      <dsp:spPr>
        <a:xfrm rot="5400000">
          <a:off x="2556698" y="2982142"/>
          <a:ext cx="473628" cy="402820"/>
        </a:xfrm>
        <a:prstGeom prst="flowChartExtra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C58112-F91D-43CD-AE18-6FEE24A62CB6}">
      <dsp:nvSpPr>
        <dsp:cNvPr id="0" name=""/>
        <dsp:cNvSpPr/>
      </dsp:nvSpPr>
      <dsp:spPr>
        <a:xfrm>
          <a:off x="3317179" y="420718"/>
          <a:ext cx="2000675" cy="3222563"/>
        </a:xfrm>
        <a:prstGeom prst="rect">
          <a:avLst/>
        </a:prstGeom>
        <a:solidFill>
          <a:schemeClr val="accent3">
            <a:lumMod val="60000"/>
            <a:lumOff val="40000"/>
          </a:schemeClr>
        </a:solid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s-MX" sz="1600" kern="1200" dirty="0">
              <a:solidFill>
                <a:schemeClr val="tx1"/>
              </a:solidFill>
            </a:rPr>
            <a:t>El docente modera la investigación para que  los alumnos en equipos encuentren sofismas y estratagemas en diferentes fuentes digitales, bibliográficas  y </a:t>
          </a:r>
          <a:r>
            <a:rPr lang="es-MX" sz="1600" kern="1200" dirty="0" err="1">
              <a:solidFill>
                <a:schemeClr val="tx1"/>
              </a:solidFill>
            </a:rPr>
            <a:t>hemerográficas</a:t>
          </a:r>
          <a:r>
            <a:rPr lang="es-MX" sz="1600" kern="1200" dirty="0">
              <a:solidFill>
                <a:schemeClr val="tx1"/>
              </a:solidFill>
            </a:rPr>
            <a:t>,  sobre los discursos y propuestas de campaña para elaborar un cuadro de doble entrada  y una conclusión sobre la honestidad intelectual.</a:t>
          </a:r>
        </a:p>
      </dsp:txBody>
      <dsp:txXfrm>
        <a:off x="3317179" y="420718"/>
        <a:ext cx="2000675" cy="3222563"/>
      </dsp:txXfrm>
    </dsp:sp>
    <dsp:sp modelId="{09F9198E-3C83-4919-BF33-D2D4E83F5DA2}">
      <dsp:nvSpPr>
        <dsp:cNvPr id="0" name=""/>
        <dsp:cNvSpPr/>
      </dsp:nvSpPr>
      <dsp:spPr>
        <a:xfrm>
          <a:off x="5559546" y="420718"/>
          <a:ext cx="2685469" cy="3222563"/>
        </a:xfrm>
        <a:prstGeom prst="roundRect">
          <a:avLst>
            <a:gd name="adj" fmla="val 5000"/>
          </a:avLst>
        </a:prstGeom>
        <a:solidFill>
          <a:schemeClr val="accent3">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es-MX" sz="3200" kern="1200" dirty="0"/>
            <a:t>Cierre</a:t>
          </a:r>
        </a:p>
      </dsp:txBody>
      <dsp:txXfrm rot="16200000">
        <a:off x="4506842" y="1473422"/>
        <a:ext cx="2642502" cy="537093"/>
      </dsp:txXfrm>
    </dsp:sp>
    <dsp:sp modelId="{C0423275-3B57-4E93-8CF4-D4012CCC9ABB}">
      <dsp:nvSpPr>
        <dsp:cNvPr id="0" name=""/>
        <dsp:cNvSpPr/>
      </dsp:nvSpPr>
      <dsp:spPr>
        <a:xfrm rot="5400000">
          <a:off x="5336159" y="2982142"/>
          <a:ext cx="473628" cy="402820"/>
        </a:xfrm>
        <a:prstGeom prst="flowChartExtract">
          <a:avLst/>
        </a:prstGeom>
        <a:solidFill>
          <a:schemeClr val="accent1"/>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68F9CA-F30E-4F84-821A-8E2E27E83211}">
      <dsp:nvSpPr>
        <dsp:cNvPr id="0" name=""/>
        <dsp:cNvSpPr/>
      </dsp:nvSpPr>
      <dsp:spPr>
        <a:xfrm>
          <a:off x="6096640" y="420718"/>
          <a:ext cx="2000675" cy="3222563"/>
        </a:xfrm>
        <a:prstGeom prst="rect">
          <a:avLst/>
        </a:prstGeom>
        <a:solidFill>
          <a:schemeClr val="accent2">
            <a:lumMod val="60000"/>
            <a:lumOff val="40000"/>
          </a:schemeClr>
        </a:solid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endParaRPr lang="es-MX" sz="1400" b="1" kern="1200" dirty="0">
            <a:solidFill>
              <a:schemeClr val="tx1"/>
            </a:solidFill>
          </a:endParaRPr>
        </a:p>
        <a:p>
          <a:pPr marL="0" lvl="0" indent="0" algn="l" defTabSz="622300">
            <a:lnSpc>
              <a:spcPct val="90000"/>
            </a:lnSpc>
            <a:spcBef>
              <a:spcPct val="0"/>
            </a:spcBef>
            <a:spcAft>
              <a:spcPct val="35000"/>
            </a:spcAft>
            <a:buNone/>
          </a:pPr>
          <a:r>
            <a:rPr lang="es-MX" sz="1400" b="1" kern="1200" dirty="0">
              <a:solidFill>
                <a:schemeClr val="tx1"/>
              </a:solidFill>
            </a:rPr>
            <a:t>En plenario se elabora un organizador gráfico de las semejanzas y diferencias de las propuestas presidenciales, sofismas y falacias de los candidatos para llegar a la conclusión de utilizar fuentes confiables de información., así como privilegiar a la validez lógica y a la honestidad intelectual.</a:t>
          </a:r>
        </a:p>
      </dsp:txBody>
      <dsp:txXfrm>
        <a:off x="6096640" y="420718"/>
        <a:ext cx="2000675" cy="322256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98EE8-B160-4C30-BD6D-288B60E89DA1}">
      <dsp:nvSpPr>
        <dsp:cNvPr id="0" name=""/>
        <dsp:cNvSpPr/>
      </dsp:nvSpPr>
      <dsp:spPr>
        <a:xfrm rot="16200000">
          <a:off x="-736092" y="737190"/>
          <a:ext cx="4328160" cy="2853779"/>
        </a:xfrm>
        <a:prstGeom prst="flowChartManualOperati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0" tIns="0" rIns="147121" bIns="0" numCol="1" spcCol="1270" anchor="ctr" anchorCtr="0">
          <a:noAutofit/>
        </a:bodyPr>
        <a:lstStyle/>
        <a:p>
          <a:pPr marL="0" lvl="0" indent="0" algn="ctr" defTabSz="1022350">
            <a:lnSpc>
              <a:spcPct val="90000"/>
            </a:lnSpc>
            <a:spcBef>
              <a:spcPct val="0"/>
            </a:spcBef>
            <a:spcAft>
              <a:spcPct val="35000"/>
            </a:spcAft>
            <a:buNone/>
          </a:pPr>
          <a:r>
            <a:rPr lang="es-MX" sz="2300" b="1" kern="1200" dirty="0">
              <a:solidFill>
                <a:schemeClr val="tx1"/>
              </a:solidFill>
            </a:rPr>
            <a:t>Plantel de adscripción </a:t>
          </a:r>
        </a:p>
        <a:p>
          <a:pPr marL="0" lvl="0" indent="0" algn="ctr" defTabSz="1022350">
            <a:lnSpc>
              <a:spcPct val="90000"/>
            </a:lnSpc>
            <a:spcBef>
              <a:spcPct val="0"/>
            </a:spcBef>
            <a:spcAft>
              <a:spcPct val="35000"/>
            </a:spcAft>
            <a:buNone/>
          </a:pPr>
          <a:endParaRPr lang="es-MX" sz="2300" kern="1200" dirty="0">
            <a:solidFill>
              <a:schemeClr val="tx1"/>
            </a:solidFill>
          </a:endParaRPr>
        </a:p>
        <a:p>
          <a:pPr marL="0" lvl="0" indent="0" algn="ctr" defTabSz="1022350">
            <a:lnSpc>
              <a:spcPct val="90000"/>
            </a:lnSpc>
            <a:spcBef>
              <a:spcPct val="0"/>
            </a:spcBef>
            <a:spcAft>
              <a:spcPct val="35000"/>
            </a:spcAft>
            <a:buNone/>
          </a:pPr>
          <a:r>
            <a:rPr lang="es-MX" sz="2300" b="1" kern="1200" dirty="0">
              <a:solidFill>
                <a:schemeClr val="tx1"/>
              </a:solidFill>
            </a:rPr>
            <a:t>Colegio Guadalupe S.C.</a:t>
          </a:r>
          <a:endParaRPr lang="es-MX" sz="2300" kern="1200" dirty="0"/>
        </a:p>
      </dsp:txBody>
      <dsp:txXfrm rot="5400000">
        <a:off x="1099" y="865631"/>
        <a:ext cx="2853779" cy="2596896"/>
      </dsp:txXfrm>
    </dsp:sp>
    <dsp:sp modelId="{366C8689-EFBC-4637-8AC2-DABD026B20BF}">
      <dsp:nvSpPr>
        <dsp:cNvPr id="0" name=""/>
        <dsp:cNvSpPr/>
      </dsp:nvSpPr>
      <dsp:spPr>
        <a:xfrm rot="16200000">
          <a:off x="2331720" y="737190"/>
          <a:ext cx="4328160" cy="2853779"/>
        </a:xfrm>
        <a:prstGeom prst="flowChartManualOperati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0" tIns="0" rIns="147121" bIns="0" numCol="1" spcCol="1270" anchor="ctr" anchorCtr="0">
          <a:noAutofit/>
        </a:bodyPr>
        <a:lstStyle/>
        <a:p>
          <a:pPr marL="0" lvl="0" indent="0" algn="ctr" defTabSz="1022350">
            <a:lnSpc>
              <a:spcPct val="90000"/>
            </a:lnSpc>
            <a:spcBef>
              <a:spcPct val="0"/>
            </a:spcBef>
            <a:spcAft>
              <a:spcPct val="35000"/>
            </a:spcAft>
            <a:buNone/>
          </a:pPr>
          <a:r>
            <a:rPr lang="es-MX" sz="2300" b="1" kern="1200" dirty="0">
              <a:solidFill>
                <a:schemeClr val="tx1"/>
              </a:solidFill>
            </a:rPr>
            <a:t>Asignaturas:</a:t>
          </a:r>
          <a:endParaRPr lang="es-MX" sz="2300" kern="1200" dirty="0"/>
        </a:p>
        <a:p>
          <a:pPr marL="0" lvl="0" indent="0" algn="ctr" defTabSz="1022350">
            <a:lnSpc>
              <a:spcPct val="90000"/>
            </a:lnSpc>
            <a:spcBef>
              <a:spcPct val="0"/>
            </a:spcBef>
            <a:spcAft>
              <a:spcPct val="35000"/>
            </a:spcAft>
            <a:buNone/>
          </a:pPr>
          <a:r>
            <a:rPr lang="es-MX" sz="2300" kern="1200" dirty="0"/>
            <a:t>Geografía</a:t>
          </a:r>
        </a:p>
        <a:p>
          <a:pPr marL="0" lvl="0" indent="0" algn="ctr" defTabSz="1022350">
            <a:lnSpc>
              <a:spcPct val="90000"/>
            </a:lnSpc>
            <a:spcBef>
              <a:spcPct val="0"/>
            </a:spcBef>
            <a:spcAft>
              <a:spcPct val="35000"/>
            </a:spcAft>
            <a:buNone/>
          </a:pPr>
          <a:r>
            <a:rPr lang="es-MX" sz="2300" kern="1200" dirty="0"/>
            <a:t>Lógica</a:t>
          </a:r>
        </a:p>
        <a:p>
          <a:pPr marL="0" lvl="0" indent="0" algn="ctr" defTabSz="1022350">
            <a:lnSpc>
              <a:spcPct val="90000"/>
            </a:lnSpc>
            <a:spcBef>
              <a:spcPct val="0"/>
            </a:spcBef>
            <a:spcAft>
              <a:spcPct val="35000"/>
            </a:spcAft>
            <a:buNone/>
          </a:pPr>
          <a:r>
            <a:rPr lang="es-MX" sz="2300" kern="1200" dirty="0"/>
            <a:t>Matemáticas</a:t>
          </a:r>
        </a:p>
        <a:p>
          <a:pPr marL="0" lvl="0" indent="0" algn="ctr" defTabSz="1022350">
            <a:lnSpc>
              <a:spcPct val="90000"/>
            </a:lnSpc>
            <a:spcBef>
              <a:spcPct val="0"/>
            </a:spcBef>
            <a:spcAft>
              <a:spcPct val="35000"/>
            </a:spcAft>
            <a:buNone/>
          </a:pPr>
          <a:r>
            <a:rPr lang="es-MX" sz="2300" b="0" kern="1200" dirty="0">
              <a:solidFill>
                <a:schemeClr val="tx1"/>
              </a:solidFill>
            </a:rPr>
            <a:t>Tiempo aproximado:</a:t>
          </a:r>
          <a:endParaRPr lang="es-MX" sz="2300" kern="1200" dirty="0"/>
        </a:p>
        <a:p>
          <a:pPr marL="0" lvl="0" indent="0" algn="ctr" defTabSz="1022350">
            <a:lnSpc>
              <a:spcPct val="90000"/>
            </a:lnSpc>
            <a:spcBef>
              <a:spcPct val="0"/>
            </a:spcBef>
            <a:spcAft>
              <a:spcPct val="35000"/>
            </a:spcAft>
            <a:buNone/>
          </a:pPr>
          <a:r>
            <a:rPr lang="es-MX" sz="2300" kern="1200" dirty="0"/>
            <a:t>50 minutos</a:t>
          </a:r>
        </a:p>
      </dsp:txBody>
      <dsp:txXfrm rot="5400000">
        <a:off x="3068911" y="865631"/>
        <a:ext cx="2853779" cy="2596896"/>
      </dsp:txXfrm>
    </dsp:sp>
    <dsp:sp modelId="{A8971A2F-6843-4292-AFCC-22C57D6812E6}">
      <dsp:nvSpPr>
        <dsp:cNvPr id="0" name=""/>
        <dsp:cNvSpPr/>
      </dsp:nvSpPr>
      <dsp:spPr>
        <a:xfrm rot="16200000">
          <a:off x="5399532" y="737190"/>
          <a:ext cx="4328160" cy="2853779"/>
        </a:xfrm>
        <a:prstGeom prst="flowChartManualOperati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es-MX" sz="1600" b="1" kern="1200" dirty="0">
              <a:solidFill>
                <a:schemeClr val="tx1"/>
              </a:solidFill>
            </a:rPr>
            <a:t>Recursos:</a:t>
          </a:r>
        </a:p>
        <a:p>
          <a:pPr marL="0" lvl="0" indent="0" algn="ctr" defTabSz="711200">
            <a:lnSpc>
              <a:spcPct val="90000"/>
            </a:lnSpc>
            <a:spcBef>
              <a:spcPct val="0"/>
            </a:spcBef>
            <a:spcAft>
              <a:spcPct val="35000"/>
            </a:spcAft>
            <a:buNone/>
          </a:pPr>
          <a:r>
            <a:rPr lang="es-MX" sz="1800" b="1" kern="1200" dirty="0">
              <a:solidFill>
                <a:schemeClr val="bg1"/>
              </a:solidFill>
            </a:rPr>
            <a:t>Reporte analógico del Memorial del 68 y la relación con su pregunta específica del proyecto</a:t>
          </a:r>
        </a:p>
        <a:p>
          <a:pPr marL="0" lvl="0" indent="0" algn="ctr" defTabSz="711200">
            <a:lnSpc>
              <a:spcPct val="90000"/>
            </a:lnSpc>
            <a:spcBef>
              <a:spcPct val="0"/>
            </a:spcBef>
            <a:spcAft>
              <a:spcPct val="35000"/>
            </a:spcAft>
            <a:buNone/>
          </a:pPr>
          <a:r>
            <a:rPr lang="es-MX" sz="1800" b="1" kern="1200" dirty="0">
              <a:solidFill>
                <a:schemeClr val="bg1"/>
              </a:solidFill>
            </a:rPr>
            <a:t>Ficha de observaciones</a:t>
          </a:r>
        </a:p>
        <a:p>
          <a:pPr marL="0" lvl="0" indent="0" algn="ctr" defTabSz="711200">
            <a:lnSpc>
              <a:spcPct val="90000"/>
            </a:lnSpc>
            <a:spcBef>
              <a:spcPct val="0"/>
            </a:spcBef>
            <a:spcAft>
              <a:spcPct val="35000"/>
            </a:spcAft>
            <a:buNone/>
          </a:pPr>
          <a:r>
            <a:rPr lang="es-MX" sz="1800" b="1" kern="1200" dirty="0">
              <a:solidFill>
                <a:schemeClr val="bg1"/>
              </a:solidFill>
            </a:rPr>
            <a:t>Fichas de trabajo</a:t>
          </a:r>
        </a:p>
        <a:p>
          <a:pPr marL="0" lvl="0" indent="0" algn="ctr" defTabSz="711200">
            <a:lnSpc>
              <a:spcPct val="90000"/>
            </a:lnSpc>
            <a:spcBef>
              <a:spcPct val="0"/>
            </a:spcBef>
            <a:spcAft>
              <a:spcPct val="35000"/>
            </a:spcAft>
            <a:buNone/>
          </a:pPr>
          <a:r>
            <a:rPr lang="es-MX" sz="1800" b="1" kern="1200" dirty="0">
              <a:solidFill>
                <a:schemeClr val="bg1"/>
              </a:solidFill>
            </a:rPr>
            <a:t>Tarjetas</a:t>
          </a:r>
        </a:p>
        <a:p>
          <a:pPr marL="0" lvl="0" indent="0" algn="ctr" defTabSz="711200">
            <a:lnSpc>
              <a:spcPct val="90000"/>
            </a:lnSpc>
            <a:spcBef>
              <a:spcPct val="0"/>
            </a:spcBef>
            <a:spcAft>
              <a:spcPct val="35000"/>
            </a:spcAft>
            <a:buNone/>
          </a:pPr>
          <a:endParaRPr lang="es-MX" sz="1600" b="1" kern="1200" dirty="0">
            <a:solidFill>
              <a:schemeClr val="tx1"/>
            </a:solidFill>
          </a:endParaRPr>
        </a:p>
        <a:p>
          <a:pPr marL="0" lvl="0" indent="0" algn="ctr" defTabSz="711200">
            <a:lnSpc>
              <a:spcPct val="90000"/>
            </a:lnSpc>
            <a:spcBef>
              <a:spcPct val="0"/>
            </a:spcBef>
            <a:spcAft>
              <a:spcPct val="35000"/>
            </a:spcAft>
            <a:buNone/>
          </a:pPr>
          <a:endParaRPr lang="es-MX" sz="1600" b="1" kern="1200" dirty="0">
            <a:solidFill>
              <a:schemeClr val="tx1"/>
            </a:solidFill>
          </a:endParaRPr>
        </a:p>
        <a:p>
          <a:pPr marL="0" lvl="0" indent="0" algn="ctr" defTabSz="711200">
            <a:lnSpc>
              <a:spcPct val="90000"/>
            </a:lnSpc>
            <a:spcBef>
              <a:spcPct val="0"/>
            </a:spcBef>
            <a:spcAft>
              <a:spcPct val="35000"/>
            </a:spcAft>
            <a:buNone/>
          </a:pPr>
          <a:endParaRPr lang="es-MX" sz="1600" kern="1200" dirty="0"/>
        </a:p>
      </dsp:txBody>
      <dsp:txXfrm rot="5400000">
        <a:off x="6136723" y="865631"/>
        <a:ext cx="2853779" cy="259689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91122-D59A-440A-B29C-FD8FC0CB2B17}">
      <dsp:nvSpPr>
        <dsp:cNvPr id="0" name=""/>
        <dsp:cNvSpPr/>
      </dsp:nvSpPr>
      <dsp:spPr>
        <a:xfrm>
          <a:off x="447039" y="0"/>
          <a:ext cx="4064000" cy="4064000"/>
        </a:xfrm>
        <a:prstGeom prst="triangle">
          <a:avLst/>
        </a:prstGeom>
        <a:solidFill>
          <a:schemeClr val="accent1">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C99A7B-3854-4EF8-BC80-AC631E3E49F2}">
      <dsp:nvSpPr>
        <dsp:cNvPr id="0" name=""/>
        <dsp:cNvSpPr/>
      </dsp:nvSpPr>
      <dsp:spPr>
        <a:xfrm>
          <a:off x="1950719" y="408582"/>
          <a:ext cx="3698240" cy="962025"/>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b="1" kern="1200" dirty="0"/>
            <a:t>Actitudinales:</a:t>
          </a:r>
        </a:p>
        <a:p>
          <a:pPr marL="0" lvl="0" indent="0" algn="ctr" defTabSz="711200">
            <a:lnSpc>
              <a:spcPct val="90000"/>
            </a:lnSpc>
            <a:spcBef>
              <a:spcPct val="0"/>
            </a:spcBef>
            <a:spcAft>
              <a:spcPct val="35000"/>
            </a:spcAft>
            <a:buNone/>
          </a:pPr>
          <a:r>
            <a:rPr lang="es-MX" sz="1600" b="1" kern="1200" dirty="0"/>
            <a:t>Tolerancia, veracidad, juicio crítico, prudencia, responsabilidad</a:t>
          </a:r>
        </a:p>
      </dsp:txBody>
      <dsp:txXfrm>
        <a:off x="1997681" y="455544"/>
        <a:ext cx="3604316" cy="868101"/>
      </dsp:txXfrm>
    </dsp:sp>
    <dsp:sp modelId="{EF43580C-F9CA-4DE7-9E46-1A9B1788FCFD}">
      <dsp:nvSpPr>
        <dsp:cNvPr id="0" name=""/>
        <dsp:cNvSpPr/>
      </dsp:nvSpPr>
      <dsp:spPr>
        <a:xfrm>
          <a:off x="2479039" y="1490860"/>
          <a:ext cx="2641600" cy="962025"/>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b="1" kern="1200" dirty="0"/>
            <a:t>Procedimentales:</a:t>
          </a:r>
        </a:p>
        <a:p>
          <a:pPr marL="0" lvl="0" indent="0" algn="ctr" defTabSz="711200">
            <a:lnSpc>
              <a:spcPct val="90000"/>
            </a:lnSpc>
            <a:spcBef>
              <a:spcPct val="0"/>
            </a:spcBef>
            <a:spcAft>
              <a:spcPct val="35000"/>
            </a:spcAft>
            <a:buNone/>
          </a:pPr>
          <a:r>
            <a:rPr lang="es-MX" sz="1600" b="0" kern="1200" dirty="0"/>
            <a:t>Técnica del debate cooperativa</a:t>
          </a:r>
        </a:p>
      </dsp:txBody>
      <dsp:txXfrm>
        <a:off x="2526001" y="1537822"/>
        <a:ext cx="2547676" cy="868101"/>
      </dsp:txXfrm>
    </dsp:sp>
    <dsp:sp modelId="{B461A03B-C973-4042-810B-555515758247}">
      <dsp:nvSpPr>
        <dsp:cNvPr id="0" name=""/>
        <dsp:cNvSpPr/>
      </dsp:nvSpPr>
      <dsp:spPr>
        <a:xfrm>
          <a:off x="2479039" y="2573139"/>
          <a:ext cx="2641600" cy="962025"/>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b="1" kern="1200" dirty="0"/>
            <a:t>Conceptuales:</a:t>
          </a:r>
        </a:p>
        <a:p>
          <a:pPr marL="0" lvl="0" indent="0" algn="ctr" defTabSz="711200">
            <a:lnSpc>
              <a:spcPct val="90000"/>
            </a:lnSpc>
            <a:spcBef>
              <a:spcPct val="0"/>
            </a:spcBef>
            <a:spcAft>
              <a:spcPct val="35000"/>
            </a:spcAft>
            <a:buNone/>
          </a:pPr>
          <a:r>
            <a:rPr lang="es-MX" sz="1600" kern="1200" dirty="0"/>
            <a:t>Organización políticas, argumentos, objetividad</a:t>
          </a:r>
        </a:p>
      </dsp:txBody>
      <dsp:txXfrm>
        <a:off x="2526001" y="2620101"/>
        <a:ext cx="2547676" cy="86810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C595A2-3D8D-4485-BB4E-A09ADA81BAE7}">
      <dsp:nvSpPr>
        <dsp:cNvPr id="0" name=""/>
        <dsp:cNvSpPr/>
      </dsp:nvSpPr>
      <dsp:spPr>
        <a:xfrm>
          <a:off x="3710461" y="-101021"/>
          <a:ext cx="1612868" cy="104836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MX" sz="2500" kern="1200" dirty="0"/>
            <a:t>Escucha activa</a:t>
          </a:r>
        </a:p>
      </dsp:txBody>
      <dsp:txXfrm>
        <a:off x="3761638" y="-49844"/>
        <a:ext cx="1510514" cy="946010"/>
      </dsp:txXfrm>
    </dsp:sp>
    <dsp:sp modelId="{ACC2968E-768A-4CB6-ABB7-F950C499B7F1}">
      <dsp:nvSpPr>
        <dsp:cNvPr id="0" name=""/>
        <dsp:cNvSpPr/>
      </dsp:nvSpPr>
      <dsp:spPr>
        <a:xfrm>
          <a:off x="2784781" y="423160"/>
          <a:ext cx="3464229" cy="3464229"/>
        </a:xfrm>
        <a:custGeom>
          <a:avLst/>
          <a:gdLst/>
          <a:ahLst/>
          <a:cxnLst/>
          <a:rect l="0" t="0" r="0" b="0"/>
          <a:pathLst>
            <a:path>
              <a:moveTo>
                <a:pt x="2767033" y="343170"/>
              </a:moveTo>
              <a:arcTo wR="1732114" hR="1732114" stAng="18401414" swAng="168288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A795284-121C-4F12-96B4-F677F77F883B}">
      <dsp:nvSpPr>
        <dsp:cNvPr id="0" name=""/>
        <dsp:cNvSpPr/>
      </dsp:nvSpPr>
      <dsp:spPr>
        <a:xfrm>
          <a:off x="5049222" y="1668572"/>
          <a:ext cx="2399578" cy="9734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MX" sz="2500" kern="1200" dirty="0"/>
            <a:t>Competencias comunicativas</a:t>
          </a:r>
        </a:p>
      </dsp:txBody>
      <dsp:txXfrm>
        <a:off x="5096740" y="1716090"/>
        <a:ext cx="2304542" cy="878370"/>
      </dsp:txXfrm>
    </dsp:sp>
    <dsp:sp modelId="{C8B668CF-D5D2-4918-9A7D-884A4572DDD7}">
      <dsp:nvSpPr>
        <dsp:cNvPr id="0" name=""/>
        <dsp:cNvSpPr/>
      </dsp:nvSpPr>
      <dsp:spPr>
        <a:xfrm>
          <a:off x="2784781" y="423160"/>
          <a:ext cx="3464229" cy="3464229"/>
        </a:xfrm>
        <a:custGeom>
          <a:avLst/>
          <a:gdLst/>
          <a:ahLst/>
          <a:cxnLst/>
          <a:rect l="0" t="0" r="0" b="0"/>
          <a:pathLst>
            <a:path>
              <a:moveTo>
                <a:pt x="3313685" y="2438413"/>
              </a:moveTo>
              <a:arcTo wR="1732114" hR="1732114" stAng="1443876" swAng="144085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F4B7DFD-BF87-4425-9FA6-55CBFF45C7D9}">
      <dsp:nvSpPr>
        <dsp:cNvPr id="0" name=""/>
        <dsp:cNvSpPr/>
      </dsp:nvSpPr>
      <dsp:spPr>
        <a:xfrm>
          <a:off x="3543908" y="3157639"/>
          <a:ext cx="1945974" cy="145950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MX" sz="2500" kern="1200" dirty="0"/>
            <a:t>Trabajo cooperativo</a:t>
          </a:r>
        </a:p>
      </dsp:txBody>
      <dsp:txXfrm>
        <a:off x="3615155" y="3228886"/>
        <a:ext cx="1803480" cy="1317008"/>
      </dsp:txXfrm>
    </dsp:sp>
    <dsp:sp modelId="{06F105DB-B6ED-4200-9B71-1B72744494CA}">
      <dsp:nvSpPr>
        <dsp:cNvPr id="0" name=""/>
        <dsp:cNvSpPr/>
      </dsp:nvSpPr>
      <dsp:spPr>
        <a:xfrm>
          <a:off x="2784781" y="423160"/>
          <a:ext cx="3464229" cy="3464229"/>
        </a:xfrm>
        <a:custGeom>
          <a:avLst/>
          <a:gdLst/>
          <a:ahLst/>
          <a:cxnLst/>
          <a:rect l="0" t="0" r="0" b="0"/>
          <a:pathLst>
            <a:path>
              <a:moveTo>
                <a:pt x="584683" y="3029659"/>
              </a:moveTo>
              <a:arcTo wR="1732114" hR="1732114" stAng="7889199" swAng="135496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F987FAD-C903-4BE5-A470-E585ABB02BC0}">
      <dsp:nvSpPr>
        <dsp:cNvPr id="0" name=""/>
        <dsp:cNvSpPr/>
      </dsp:nvSpPr>
      <dsp:spPr>
        <a:xfrm>
          <a:off x="1466599" y="1602237"/>
          <a:ext cx="2636363" cy="110607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MX" sz="2500" kern="1200" dirty="0"/>
            <a:t>Autocontrol</a:t>
          </a:r>
        </a:p>
      </dsp:txBody>
      <dsp:txXfrm>
        <a:off x="1520593" y="1656231"/>
        <a:ext cx="2528375" cy="998089"/>
      </dsp:txXfrm>
    </dsp:sp>
    <dsp:sp modelId="{6A1E3BCC-7183-4F0F-BA84-38ECDF58028A}">
      <dsp:nvSpPr>
        <dsp:cNvPr id="0" name=""/>
        <dsp:cNvSpPr/>
      </dsp:nvSpPr>
      <dsp:spPr>
        <a:xfrm>
          <a:off x="2784781" y="423160"/>
          <a:ext cx="3464229" cy="3464229"/>
        </a:xfrm>
        <a:custGeom>
          <a:avLst/>
          <a:gdLst/>
          <a:ahLst/>
          <a:cxnLst/>
          <a:rect l="0" t="0" r="0" b="0"/>
          <a:pathLst>
            <a:path>
              <a:moveTo>
                <a:pt x="190672" y="942066"/>
              </a:moveTo>
              <a:arcTo wR="1732114" hR="1732114" stAng="12428214" swAng="159589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297E8F-B05A-4BAD-AEB0-B88CFD083F82}">
      <dsp:nvSpPr>
        <dsp:cNvPr id="0" name=""/>
        <dsp:cNvSpPr/>
      </dsp:nvSpPr>
      <dsp:spPr>
        <a:xfrm>
          <a:off x="682" y="-1"/>
          <a:ext cx="2938343" cy="4714242"/>
        </a:xfrm>
        <a:prstGeom prst="roundRect">
          <a:avLst>
            <a:gd name="adj" fmla="val 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0015" rIns="155575" bIns="0" numCol="1" spcCol="1270" anchor="t" anchorCtr="0">
          <a:noAutofit/>
        </a:bodyPr>
        <a:lstStyle/>
        <a:p>
          <a:pPr marL="0" lvl="0" indent="0" algn="r" defTabSz="1555750">
            <a:lnSpc>
              <a:spcPct val="90000"/>
            </a:lnSpc>
            <a:spcBef>
              <a:spcPct val="0"/>
            </a:spcBef>
            <a:spcAft>
              <a:spcPct val="35000"/>
            </a:spcAft>
            <a:buNone/>
          </a:pPr>
          <a:r>
            <a:rPr lang="es-MX" sz="3500" kern="1200" dirty="0"/>
            <a:t>Apertura</a:t>
          </a:r>
        </a:p>
      </dsp:txBody>
      <dsp:txXfrm rot="16200000">
        <a:off x="-1638322" y="1639003"/>
        <a:ext cx="3865679" cy="587668"/>
      </dsp:txXfrm>
    </dsp:sp>
    <dsp:sp modelId="{5F3B5C77-6EA4-4710-B797-DBBDE42DE767}">
      <dsp:nvSpPr>
        <dsp:cNvPr id="0" name=""/>
        <dsp:cNvSpPr/>
      </dsp:nvSpPr>
      <dsp:spPr>
        <a:xfrm>
          <a:off x="588351" y="-1"/>
          <a:ext cx="2189065" cy="4714242"/>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s-MX" sz="2100" kern="1200" dirty="0"/>
            <a:t>La maestra de </a:t>
          </a:r>
          <a:r>
            <a:rPr lang="es-MX" sz="2100" b="1" kern="1200" dirty="0">
              <a:solidFill>
                <a:srgbClr val="FFFF00"/>
              </a:solidFill>
            </a:rPr>
            <a:t>Matemáticas </a:t>
          </a:r>
          <a:r>
            <a:rPr lang="es-MX" sz="2100" kern="1200" dirty="0"/>
            <a:t>explica las bases de un debate y organiza tiempos de participación, al mismo tiempo indica la manera de evaluar a cada equipo y al grupo en general y ella funge como observadora</a:t>
          </a:r>
        </a:p>
      </dsp:txBody>
      <dsp:txXfrm>
        <a:off x="588351" y="-1"/>
        <a:ext cx="2189065" cy="4714242"/>
      </dsp:txXfrm>
    </dsp:sp>
    <dsp:sp modelId="{4144FE17-E1B1-4F14-8FAA-7FED2A4CEBAE}">
      <dsp:nvSpPr>
        <dsp:cNvPr id="0" name=""/>
        <dsp:cNvSpPr/>
      </dsp:nvSpPr>
      <dsp:spPr>
        <a:xfrm>
          <a:off x="3041868" y="-1"/>
          <a:ext cx="2938343" cy="4714242"/>
        </a:xfrm>
        <a:prstGeom prst="roundRect">
          <a:avLst>
            <a:gd name="adj" fmla="val 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0015" rIns="155575" bIns="0" numCol="1" spcCol="1270" anchor="t" anchorCtr="0">
          <a:noAutofit/>
        </a:bodyPr>
        <a:lstStyle/>
        <a:p>
          <a:pPr marL="0" lvl="0" indent="0" algn="r" defTabSz="1555750">
            <a:lnSpc>
              <a:spcPct val="90000"/>
            </a:lnSpc>
            <a:spcBef>
              <a:spcPct val="0"/>
            </a:spcBef>
            <a:spcAft>
              <a:spcPct val="35000"/>
            </a:spcAft>
            <a:buNone/>
          </a:pPr>
          <a:r>
            <a:rPr lang="es-MX" sz="3500" kern="1200" dirty="0"/>
            <a:t>Desarrollo</a:t>
          </a:r>
        </a:p>
      </dsp:txBody>
      <dsp:txXfrm rot="16200000">
        <a:off x="1402863" y="1639003"/>
        <a:ext cx="3865679" cy="587668"/>
      </dsp:txXfrm>
    </dsp:sp>
    <dsp:sp modelId="{06E0B5E8-EA57-42C2-9E88-219D0ACF8E90}">
      <dsp:nvSpPr>
        <dsp:cNvPr id="0" name=""/>
        <dsp:cNvSpPr/>
      </dsp:nvSpPr>
      <dsp:spPr>
        <a:xfrm rot="5400000">
          <a:off x="2797543" y="2801486"/>
          <a:ext cx="518033" cy="440751"/>
        </a:xfrm>
        <a:prstGeom prst="flowChartExtract">
          <a:avLst/>
        </a:prstGeom>
        <a:solidFill>
          <a:srgbClr val="FFFF00"/>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E531D0-F547-4744-96AF-B02A2DAAA409}">
      <dsp:nvSpPr>
        <dsp:cNvPr id="0" name=""/>
        <dsp:cNvSpPr/>
      </dsp:nvSpPr>
      <dsp:spPr>
        <a:xfrm>
          <a:off x="3629536" y="-1"/>
          <a:ext cx="2189065" cy="4714242"/>
        </a:xfrm>
        <a:prstGeom prst="rect">
          <a:avLst/>
        </a:prstGeom>
        <a:solidFill>
          <a:schemeClr val="accent2">
            <a:lumMod val="60000"/>
            <a:lumOff val="40000"/>
          </a:schemeClr>
        </a:solid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endParaRPr lang="es-MX" sz="2000" kern="1200" dirty="0"/>
        </a:p>
        <a:p>
          <a:pPr marL="0" lvl="0" indent="0" algn="l" defTabSz="889000">
            <a:lnSpc>
              <a:spcPct val="90000"/>
            </a:lnSpc>
            <a:spcBef>
              <a:spcPct val="0"/>
            </a:spcBef>
            <a:spcAft>
              <a:spcPct val="35000"/>
            </a:spcAft>
            <a:buNone/>
          </a:pPr>
          <a:r>
            <a:rPr lang="es-MX" sz="2000" kern="1200" dirty="0"/>
            <a:t>El maestro de </a:t>
          </a:r>
          <a:r>
            <a:rPr lang="es-MX" sz="2000" b="1" kern="1200" dirty="0">
              <a:solidFill>
                <a:srgbClr val="FFFF00"/>
              </a:solidFill>
            </a:rPr>
            <a:t>Geografía</a:t>
          </a:r>
          <a:r>
            <a:rPr lang="es-MX" sz="2000" kern="1200" dirty="0"/>
            <a:t> lanzas cuestionamientos y modera la participación y réplica de los equipos que debaten y dos alumnos van haciendo en la pizarra los acuerdos y las diferencias de las aportaciones para posteriormente hacer una reseña del mismo.</a:t>
          </a:r>
        </a:p>
      </dsp:txBody>
      <dsp:txXfrm>
        <a:off x="3629536" y="-1"/>
        <a:ext cx="2189065" cy="4714242"/>
      </dsp:txXfrm>
    </dsp:sp>
    <dsp:sp modelId="{87F99C3A-D5B4-474C-93AF-64902163E0C2}">
      <dsp:nvSpPr>
        <dsp:cNvPr id="0" name=""/>
        <dsp:cNvSpPr/>
      </dsp:nvSpPr>
      <dsp:spPr>
        <a:xfrm>
          <a:off x="6083053" y="-1"/>
          <a:ext cx="2938343" cy="4714242"/>
        </a:xfrm>
        <a:prstGeom prst="roundRect">
          <a:avLst>
            <a:gd name="adj" fmla="val 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0015" rIns="155575" bIns="0" numCol="1" spcCol="1270" anchor="t" anchorCtr="0">
          <a:noAutofit/>
        </a:bodyPr>
        <a:lstStyle/>
        <a:p>
          <a:pPr marL="0" lvl="0" indent="0" algn="r" defTabSz="1555750">
            <a:lnSpc>
              <a:spcPct val="90000"/>
            </a:lnSpc>
            <a:spcBef>
              <a:spcPct val="0"/>
            </a:spcBef>
            <a:spcAft>
              <a:spcPct val="35000"/>
            </a:spcAft>
            <a:buNone/>
          </a:pPr>
          <a:r>
            <a:rPr lang="es-MX" sz="3500" kern="1200" dirty="0"/>
            <a:t>Cierre</a:t>
          </a:r>
        </a:p>
      </dsp:txBody>
      <dsp:txXfrm rot="16200000">
        <a:off x="4444048" y="1639003"/>
        <a:ext cx="3865679" cy="587668"/>
      </dsp:txXfrm>
    </dsp:sp>
    <dsp:sp modelId="{96C4E596-E919-49FA-A35A-5691C04D23FC}">
      <dsp:nvSpPr>
        <dsp:cNvPr id="0" name=""/>
        <dsp:cNvSpPr/>
      </dsp:nvSpPr>
      <dsp:spPr>
        <a:xfrm rot="5400000">
          <a:off x="5838728" y="2801486"/>
          <a:ext cx="518033" cy="440751"/>
        </a:xfrm>
        <a:prstGeom prst="flowChartExtract">
          <a:avLst/>
        </a:prstGeom>
        <a:solidFill>
          <a:srgbClr val="FFFF00"/>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28701A-8FE5-4F8D-AECC-811AF95A6363}">
      <dsp:nvSpPr>
        <dsp:cNvPr id="0" name=""/>
        <dsp:cNvSpPr/>
      </dsp:nvSpPr>
      <dsp:spPr>
        <a:xfrm>
          <a:off x="6670722" y="-1"/>
          <a:ext cx="2189065" cy="4714242"/>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s-MX" sz="2100" kern="1200" dirty="0"/>
            <a:t>Los alumnos hacen las conclusiones generales y una frase de cierre de sesión, moderada por la maestra de </a:t>
          </a:r>
          <a:r>
            <a:rPr lang="es-MX" sz="2100" b="1" kern="1200" dirty="0">
              <a:solidFill>
                <a:srgbClr val="FFFF00"/>
              </a:solidFill>
            </a:rPr>
            <a:t>Lógica</a:t>
          </a:r>
          <a:r>
            <a:rPr lang="es-MX" sz="2100" kern="1200" dirty="0"/>
            <a:t> y motiva a seguir naciendo su investigación para culminar la monografía y exposición del Proyecto Interdisciplinario CONEXIONES</a:t>
          </a:r>
        </a:p>
      </dsp:txBody>
      <dsp:txXfrm>
        <a:off x="6670722" y="-1"/>
        <a:ext cx="2189065" cy="47142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6494C7-2AEA-4469-A1E1-13FC284A98FE}">
      <dsp:nvSpPr>
        <dsp:cNvPr id="0" name=""/>
        <dsp:cNvSpPr/>
      </dsp:nvSpPr>
      <dsp:spPr>
        <a:xfrm>
          <a:off x="548637" y="220292"/>
          <a:ext cx="2168383" cy="91858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solidFill>
                <a:schemeClr val="tx1"/>
              </a:solidFill>
            </a:rPr>
            <a:t>Contenidos conceptuales</a:t>
          </a:r>
        </a:p>
      </dsp:txBody>
      <dsp:txXfrm>
        <a:off x="866189" y="354816"/>
        <a:ext cx="1533279" cy="649536"/>
      </dsp:txXfrm>
    </dsp:sp>
    <dsp:sp modelId="{2FBACCC2-CD56-4D61-9BF5-2279E229D259}">
      <dsp:nvSpPr>
        <dsp:cNvPr id="0" name=""/>
        <dsp:cNvSpPr/>
      </dsp:nvSpPr>
      <dsp:spPr>
        <a:xfrm rot="10833497">
          <a:off x="1426444" y="1361649"/>
          <a:ext cx="397424" cy="210635"/>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7A3DC4-4E75-4057-8494-8D64F55353EB}">
      <dsp:nvSpPr>
        <dsp:cNvPr id="0" name=""/>
        <dsp:cNvSpPr/>
      </dsp:nvSpPr>
      <dsp:spPr>
        <a:xfrm>
          <a:off x="742205" y="1783134"/>
          <a:ext cx="1752360" cy="75737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MX" sz="1300" kern="1200" dirty="0"/>
            <a:t>Validez lógica</a:t>
          </a:r>
        </a:p>
      </dsp:txBody>
      <dsp:txXfrm>
        <a:off x="998832" y="1894049"/>
        <a:ext cx="1239106" cy="535547"/>
      </dsp:txXfrm>
    </dsp:sp>
    <dsp:sp modelId="{9A408867-0D6A-4E5A-BAB8-2192320D2E1D}">
      <dsp:nvSpPr>
        <dsp:cNvPr id="0" name=""/>
        <dsp:cNvSpPr/>
      </dsp:nvSpPr>
      <dsp:spPr>
        <a:xfrm rot="10766342">
          <a:off x="1426953" y="2800042"/>
          <a:ext cx="397424" cy="210635"/>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6769E1C-66AE-496A-9A45-C3F5F1295BD9}">
      <dsp:nvSpPr>
        <dsp:cNvPr id="0" name=""/>
        <dsp:cNvSpPr/>
      </dsp:nvSpPr>
      <dsp:spPr>
        <a:xfrm>
          <a:off x="759667" y="3258285"/>
          <a:ext cx="1746324" cy="75737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MX" sz="1300" kern="1200" dirty="0"/>
            <a:t>Organización política</a:t>
          </a:r>
        </a:p>
      </dsp:txBody>
      <dsp:txXfrm>
        <a:off x="1015410" y="3369200"/>
        <a:ext cx="1234838" cy="535547"/>
      </dsp:txXfrm>
    </dsp:sp>
    <dsp:sp modelId="{676C67DB-4F3F-4DCA-A29C-4A4C7974087B}">
      <dsp:nvSpPr>
        <dsp:cNvPr id="0" name=""/>
        <dsp:cNvSpPr/>
      </dsp:nvSpPr>
      <dsp:spPr>
        <a:xfrm rot="5400000">
          <a:off x="2946399" y="3531657"/>
          <a:ext cx="397424" cy="210635"/>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14C7AE-7C7A-46C0-A55C-F3ACEFBA8870}">
      <dsp:nvSpPr>
        <dsp:cNvPr id="0" name=""/>
        <dsp:cNvSpPr/>
      </dsp:nvSpPr>
      <dsp:spPr>
        <a:xfrm>
          <a:off x="3772309" y="3258285"/>
          <a:ext cx="1208025" cy="75737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MX" sz="1300" kern="1200" dirty="0"/>
            <a:t>Medición de tendencias</a:t>
          </a:r>
        </a:p>
      </dsp:txBody>
      <dsp:txXfrm>
        <a:off x="3949220" y="3369200"/>
        <a:ext cx="854203" cy="535547"/>
      </dsp:txXfrm>
    </dsp:sp>
    <dsp:sp modelId="{9ACB3BCD-3061-4596-AC71-E83FF885D909}">
      <dsp:nvSpPr>
        <dsp:cNvPr id="0" name=""/>
        <dsp:cNvSpPr/>
      </dsp:nvSpPr>
      <dsp:spPr>
        <a:xfrm rot="4506">
          <a:off x="4178570" y="2798939"/>
          <a:ext cx="397424" cy="210635"/>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113408-1070-4DEA-A5E9-E10A3710FD75}">
      <dsp:nvSpPr>
        <dsp:cNvPr id="0" name=""/>
        <dsp:cNvSpPr/>
      </dsp:nvSpPr>
      <dsp:spPr>
        <a:xfrm>
          <a:off x="3319855" y="1568274"/>
          <a:ext cx="2117052" cy="993876"/>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MX" sz="2000" kern="1200" dirty="0">
              <a:solidFill>
                <a:schemeClr val="tx1"/>
              </a:solidFill>
            </a:rPr>
            <a:t>Contenidos </a:t>
          </a:r>
        </a:p>
        <a:p>
          <a:pPr marL="0" lvl="0" indent="0" algn="ctr" defTabSz="889000">
            <a:lnSpc>
              <a:spcPct val="90000"/>
            </a:lnSpc>
            <a:spcBef>
              <a:spcPct val="0"/>
            </a:spcBef>
            <a:spcAft>
              <a:spcPct val="35000"/>
            </a:spcAft>
            <a:buNone/>
          </a:pPr>
          <a:r>
            <a:rPr lang="es-MX" sz="2000" kern="1200" dirty="0">
              <a:solidFill>
                <a:schemeClr val="tx1"/>
              </a:solidFill>
            </a:rPr>
            <a:t>Actitudinales </a:t>
          </a:r>
        </a:p>
      </dsp:txBody>
      <dsp:txXfrm>
        <a:off x="3629890" y="1713824"/>
        <a:ext cx="1496982" cy="702776"/>
      </dsp:txXfrm>
    </dsp:sp>
    <dsp:sp modelId="{4A5EAEDC-2B23-4BB5-ADE4-F92C71707C60}">
      <dsp:nvSpPr>
        <dsp:cNvPr id="0" name=""/>
        <dsp:cNvSpPr/>
      </dsp:nvSpPr>
      <dsp:spPr>
        <a:xfrm rot="21595260">
          <a:off x="4178550" y="1147766"/>
          <a:ext cx="397424" cy="210635"/>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8ADA0B-B667-4C0C-B6F5-EF5F93FC669A}">
      <dsp:nvSpPr>
        <dsp:cNvPr id="0" name=""/>
        <dsp:cNvSpPr/>
      </dsp:nvSpPr>
      <dsp:spPr>
        <a:xfrm>
          <a:off x="3284770" y="192438"/>
          <a:ext cx="2183103" cy="75737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MX" sz="1300" kern="1200" dirty="0"/>
            <a:t>Respeto-Honestidad</a:t>
          </a:r>
        </a:p>
      </dsp:txBody>
      <dsp:txXfrm>
        <a:off x="3604478" y="303353"/>
        <a:ext cx="1543687" cy="535547"/>
      </dsp:txXfrm>
    </dsp:sp>
    <dsp:sp modelId="{2A7707BD-EB2C-408A-B678-0AE94F912642}">
      <dsp:nvSpPr>
        <dsp:cNvPr id="0" name=""/>
        <dsp:cNvSpPr/>
      </dsp:nvSpPr>
      <dsp:spPr>
        <a:xfrm rot="5400000">
          <a:off x="5661364" y="465809"/>
          <a:ext cx="397424" cy="210635"/>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43DBDB-0D02-4215-AC28-B0F9069ABEA1}">
      <dsp:nvSpPr>
        <dsp:cNvPr id="0" name=""/>
        <dsp:cNvSpPr/>
      </dsp:nvSpPr>
      <dsp:spPr>
        <a:xfrm>
          <a:off x="6240357" y="192438"/>
          <a:ext cx="1555911" cy="75737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MX" sz="1300" kern="1200" dirty="0"/>
            <a:t>Reflexión </a:t>
          </a:r>
        </a:p>
        <a:p>
          <a:pPr marL="0" lvl="0" indent="0" algn="ctr" defTabSz="577850">
            <a:lnSpc>
              <a:spcPct val="90000"/>
            </a:lnSpc>
            <a:spcBef>
              <a:spcPct val="0"/>
            </a:spcBef>
            <a:spcAft>
              <a:spcPct val="35000"/>
            </a:spcAft>
            <a:buNone/>
          </a:pPr>
          <a:r>
            <a:rPr lang="es-MX" sz="1300" kern="1200" dirty="0"/>
            <a:t>Juicio crítico</a:t>
          </a:r>
        </a:p>
      </dsp:txBody>
      <dsp:txXfrm>
        <a:off x="6468215" y="303353"/>
        <a:ext cx="1100195" cy="535547"/>
      </dsp:txXfrm>
    </dsp:sp>
    <dsp:sp modelId="{F6BC20C1-20E3-4D69-B765-F0B4A70C81C4}">
      <dsp:nvSpPr>
        <dsp:cNvPr id="0" name=""/>
        <dsp:cNvSpPr/>
      </dsp:nvSpPr>
      <dsp:spPr>
        <a:xfrm rot="10800000">
          <a:off x="6819600" y="1143702"/>
          <a:ext cx="397424" cy="210635"/>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E4C3D9B-F440-4854-A24C-452A290CD160}">
      <dsp:nvSpPr>
        <dsp:cNvPr id="0" name=""/>
        <dsp:cNvSpPr/>
      </dsp:nvSpPr>
      <dsp:spPr>
        <a:xfrm>
          <a:off x="6042605" y="1536301"/>
          <a:ext cx="1951414" cy="1367316"/>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MX" sz="1800" kern="1200" dirty="0">
              <a:solidFill>
                <a:schemeClr val="tx1"/>
              </a:solidFill>
            </a:rPr>
            <a:t>Contenido Procedimental</a:t>
          </a:r>
        </a:p>
      </dsp:txBody>
      <dsp:txXfrm>
        <a:off x="6328383" y="1736540"/>
        <a:ext cx="1379858" cy="966838"/>
      </dsp:txXfrm>
    </dsp:sp>
    <dsp:sp modelId="{0B4EEB12-D55A-4596-A7E2-F775BA892356}">
      <dsp:nvSpPr>
        <dsp:cNvPr id="0" name=""/>
        <dsp:cNvSpPr/>
      </dsp:nvSpPr>
      <dsp:spPr>
        <a:xfrm rot="10800000">
          <a:off x="6819600" y="3002974"/>
          <a:ext cx="397424" cy="210635"/>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6B7499-9FCA-46F8-B871-AC49D3DBF523}">
      <dsp:nvSpPr>
        <dsp:cNvPr id="0" name=""/>
        <dsp:cNvSpPr/>
      </dsp:nvSpPr>
      <dsp:spPr>
        <a:xfrm>
          <a:off x="6035623" y="3301043"/>
          <a:ext cx="1965378" cy="113549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t>Resolución de </a:t>
          </a:r>
        </a:p>
        <a:p>
          <a:pPr marL="0" lvl="0" indent="0" algn="ctr" defTabSz="622300">
            <a:lnSpc>
              <a:spcPct val="90000"/>
            </a:lnSpc>
            <a:spcBef>
              <a:spcPct val="0"/>
            </a:spcBef>
            <a:spcAft>
              <a:spcPct val="35000"/>
            </a:spcAft>
            <a:buNone/>
          </a:pPr>
          <a:r>
            <a:rPr lang="es-MX" sz="1400" kern="1200" dirty="0"/>
            <a:t>Encuesta y/o prueba diagnóstica</a:t>
          </a:r>
        </a:p>
      </dsp:txBody>
      <dsp:txXfrm>
        <a:off x="6323446" y="3467333"/>
        <a:ext cx="1389732" cy="80291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A30F0-A37D-47E3-9DC1-DA9ECEAF211C}">
      <dsp:nvSpPr>
        <dsp:cNvPr id="0" name=""/>
        <dsp:cNvSpPr/>
      </dsp:nvSpPr>
      <dsp:spPr>
        <a:xfrm rot="16200000">
          <a:off x="-882758" y="883767"/>
          <a:ext cx="4392087" cy="2624551"/>
        </a:xfrm>
        <a:prstGeom prst="flowChartManualOperation">
          <a:avLst/>
        </a:prstGeom>
        <a:solidFill>
          <a:schemeClr val="bg2">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0" tIns="0" rIns="185229" bIns="0" numCol="1" spcCol="1270" anchor="ctr" anchorCtr="0">
          <a:noAutofit/>
        </a:bodyPr>
        <a:lstStyle/>
        <a:p>
          <a:pPr marL="0" lvl="0" indent="0" algn="ctr" defTabSz="1289050">
            <a:lnSpc>
              <a:spcPct val="90000"/>
            </a:lnSpc>
            <a:spcBef>
              <a:spcPct val="0"/>
            </a:spcBef>
            <a:spcAft>
              <a:spcPct val="35000"/>
            </a:spcAft>
            <a:buNone/>
          </a:pPr>
          <a:r>
            <a:rPr lang="es-MX" sz="2900" b="1" kern="1200" dirty="0">
              <a:solidFill>
                <a:schemeClr val="tx1"/>
              </a:solidFill>
            </a:rPr>
            <a:t>Plantel de adscripción </a:t>
          </a:r>
        </a:p>
        <a:p>
          <a:pPr marL="0" lvl="0" indent="0" algn="ctr" defTabSz="1289050">
            <a:lnSpc>
              <a:spcPct val="90000"/>
            </a:lnSpc>
            <a:spcBef>
              <a:spcPct val="0"/>
            </a:spcBef>
            <a:spcAft>
              <a:spcPct val="35000"/>
            </a:spcAft>
            <a:buNone/>
          </a:pPr>
          <a:endParaRPr lang="es-MX" sz="2900" kern="1200" dirty="0">
            <a:solidFill>
              <a:schemeClr val="tx1"/>
            </a:solidFill>
          </a:endParaRPr>
        </a:p>
        <a:p>
          <a:pPr marL="0" lvl="0" indent="0" algn="ctr" defTabSz="1289050">
            <a:lnSpc>
              <a:spcPct val="90000"/>
            </a:lnSpc>
            <a:spcBef>
              <a:spcPct val="0"/>
            </a:spcBef>
            <a:spcAft>
              <a:spcPct val="35000"/>
            </a:spcAft>
            <a:buNone/>
          </a:pPr>
          <a:r>
            <a:rPr lang="es-MX" sz="2900" b="1" kern="1200" dirty="0">
              <a:solidFill>
                <a:schemeClr val="tx1"/>
              </a:solidFill>
            </a:rPr>
            <a:t>Colegio Guadalupe S.C.</a:t>
          </a:r>
          <a:endParaRPr lang="es-MX" sz="2900" kern="1200" dirty="0"/>
        </a:p>
      </dsp:txBody>
      <dsp:txXfrm rot="5400000">
        <a:off x="1010" y="878416"/>
        <a:ext cx="2624551" cy="2635253"/>
      </dsp:txXfrm>
    </dsp:sp>
    <dsp:sp modelId="{0FC2741C-35B1-4B36-B456-59BD68FCA9FC}">
      <dsp:nvSpPr>
        <dsp:cNvPr id="0" name=""/>
        <dsp:cNvSpPr/>
      </dsp:nvSpPr>
      <dsp:spPr>
        <a:xfrm rot="16200000">
          <a:off x="1938634" y="883767"/>
          <a:ext cx="4392087" cy="2624551"/>
        </a:xfrm>
        <a:prstGeom prst="flowChartManualOperation">
          <a:avLst/>
        </a:prstGeom>
        <a:solidFill>
          <a:schemeClr val="bg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0" tIns="0" rIns="185229" bIns="0" numCol="1" spcCol="1270" anchor="ctr" anchorCtr="0">
          <a:noAutofit/>
        </a:bodyPr>
        <a:lstStyle/>
        <a:p>
          <a:pPr marL="0" lvl="0" indent="0" algn="ctr" defTabSz="1289050">
            <a:lnSpc>
              <a:spcPct val="90000"/>
            </a:lnSpc>
            <a:spcBef>
              <a:spcPct val="0"/>
            </a:spcBef>
            <a:spcAft>
              <a:spcPct val="35000"/>
            </a:spcAft>
            <a:buNone/>
          </a:pPr>
          <a:r>
            <a:rPr lang="es-MX" sz="2900" b="1" kern="1200" dirty="0">
              <a:solidFill>
                <a:schemeClr val="tx1"/>
              </a:solidFill>
            </a:rPr>
            <a:t>Geografía clave 1405</a:t>
          </a:r>
        </a:p>
        <a:p>
          <a:pPr marL="0" lvl="0" indent="0" algn="ctr" defTabSz="1289050">
            <a:lnSpc>
              <a:spcPct val="90000"/>
            </a:lnSpc>
            <a:spcBef>
              <a:spcPct val="0"/>
            </a:spcBef>
            <a:spcAft>
              <a:spcPct val="35000"/>
            </a:spcAft>
            <a:buNone/>
          </a:pPr>
          <a:r>
            <a:rPr lang="es-MX" sz="2900" b="1" kern="1200" dirty="0">
              <a:solidFill>
                <a:schemeClr val="tx1"/>
              </a:solidFill>
            </a:rPr>
            <a:t>Prepa</a:t>
          </a:r>
        </a:p>
        <a:p>
          <a:pPr marL="0" lvl="0" indent="0" algn="ctr" defTabSz="1289050">
            <a:lnSpc>
              <a:spcPct val="90000"/>
            </a:lnSpc>
            <a:spcBef>
              <a:spcPct val="0"/>
            </a:spcBef>
            <a:spcAft>
              <a:spcPct val="35000"/>
            </a:spcAft>
            <a:buNone/>
          </a:pPr>
          <a:r>
            <a:rPr lang="es-MX" sz="2900" b="1" kern="1200" dirty="0">
              <a:solidFill>
                <a:schemeClr val="tx1"/>
              </a:solidFill>
            </a:rPr>
            <a:t>UNAM</a:t>
          </a:r>
          <a:endParaRPr lang="es-MX" sz="2900" kern="1200" dirty="0"/>
        </a:p>
      </dsp:txBody>
      <dsp:txXfrm rot="5400000">
        <a:off x="2822402" y="878416"/>
        <a:ext cx="2624551" cy="2635253"/>
      </dsp:txXfrm>
    </dsp:sp>
    <dsp:sp modelId="{64EF46B6-C9C4-4299-9386-F911F0DAEDEF}">
      <dsp:nvSpPr>
        <dsp:cNvPr id="0" name=""/>
        <dsp:cNvSpPr/>
      </dsp:nvSpPr>
      <dsp:spPr>
        <a:xfrm rot="16200000">
          <a:off x="4760028" y="883767"/>
          <a:ext cx="4392087" cy="2624551"/>
        </a:xfrm>
        <a:prstGeom prst="flowChartManualOperation">
          <a:avLst/>
        </a:prstGeom>
        <a:solidFill>
          <a:schemeClr val="bg2">
            <a:lumMod val="9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s-MX" sz="2000" b="1" kern="1200" dirty="0">
              <a:solidFill>
                <a:schemeClr val="tx1"/>
              </a:solidFill>
            </a:rPr>
            <a:t>Tiempo estimado</a:t>
          </a:r>
        </a:p>
        <a:p>
          <a:pPr marL="0" lvl="0" indent="0" algn="ctr" defTabSz="889000">
            <a:lnSpc>
              <a:spcPct val="90000"/>
            </a:lnSpc>
            <a:spcBef>
              <a:spcPct val="0"/>
            </a:spcBef>
            <a:spcAft>
              <a:spcPct val="35000"/>
            </a:spcAft>
            <a:buNone/>
          </a:pPr>
          <a:r>
            <a:rPr lang="es-MX" sz="2000" b="1" kern="1200" dirty="0">
              <a:solidFill>
                <a:schemeClr val="tx1"/>
              </a:solidFill>
            </a:rPr>
            <a:t>50 minutos</a:t>
          </a:r>
        </a:p>
        <a:p>
          <a:pPr marL="0" lvl="0" indent="0" algn="ctr" defTabSz="889000">
            <a:lnSpc>
              <a:spcPct val="90000"/>
            </a:lnSpc>
            <a:spcBef>
              <a:spcPct val="0"/>
            </a:spcBef>
            <a:spcAft>
              <a:spcPct val="35000"/>
            </a:spcAft>
            <a:buNone/>
          </a:pPr>
          <a:r>
            <a:rPr lang="es-MX" sz="1600" b="1" kern="1200" dirty="0">
              <a:solidFill>
                <a:schemeClr val="tx1"/>
              </a:solidFill>
            </a:rPr>
            <a:t>Recursos:</a:t>
          </a:r>
        </a:p>
        <a:p>
          <a:pPr marL="0" lvl="0" indent="0" algn="ctr" defTabSz="889000">
            <a:lnSpc>
              <a:spcPct val="90000"/>
            </a:lnSpc>
            <a:spcBef>
              <a:spcPct val="0"/>
            </a:spcBef>
            <a:spcAft>
              <a:spcPct val="35000"/>
            </a:spcAft>
            <a:buNone/>
          </a:pPr>
          <a:r>
            <a:rPr lang="es-MX" sz="1800" kern="1200" dirty="0">
              <a:solidFill>
                <a:schemeClr val="tx1"/>
              </a:solidFill>
            </a:rPr>
            <a:t>Investigaciones por equipo,  mapas de resultados electorales 2018</a:t>
          </a:r>
        </a:p>
        <a:p>
          <a:pPr marL="0" lvl="0" indent="0" algn="ctr" defTabSz="889000">
            <a:lnSpc>
              <a:spcPct val="90000"/>
            </a:lnSpc>
            <a:spcBef>
              <a:spcPct val="0"/>
            </a:spcBef>
            <a:spcAft>
              <a:spcPct val="35000"/>
            </a:spcAft>
            <a:buNone/>
          </a:pPr>
          <a:r>
            <a:rPr lang="es-MX" sz="1800" kern="1200" dirty="0" err="1">
              <a:solidFill>
                <a:schemeClr val="tx1"/>
              </a:solidFill>
            </a:rPr>
            <a:t>Power</a:t>
          </a:r>
          <a:r>
            <a:rPr lang="es-MX" sz="1800" kern="1200" dirty="0">
              <a:solidFill>
                <a:schemeClr val="tx1"/>
              </a:solidFill>
            </a:rPr>
            <a:t> </a:t>
          </a:r>
          <a:r>
            <a:rPr lang="es-MX" sz="1800" kern="1200" dirty="0" err="1">
              <a:solidFill>
                <a:schemeClr val="tx1"/>
              </a:solidFill>
            </a:rPr>
            <a:t>point</a:t>
          </a:r>
          <a:endParaRPr lang="es-MX" sz="1800" kern="1200" dirty="0">
            <a:solidFill>
              <a:schemeClr val="tx1"/>
            </a:solidFill>
          </a:endParaRPr>
        </a:p>
      </dsp:txBody>
      <dsp:txXfrm rot="5400000">
        <a:off x="5643796" y="878416"/>
        <a:ext cx="2624551" cy="263525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A7F95-FA10-4895-B749-8F17C24D1679}">
      <dsp:nvSpPr>
        <dsp:cNvPr id="0" name=""/>
        <dsp:cNvSpPr/>
      </dsp:nvSpPr>
      <dsp:spPr>
        <a:xfrm>
          <a:off x="408861" y="0"/>
          <a:ext cx="3921760" cy="3921760"/>
        </a:xfrm>
        <a:prstGeom prst="triangle">
          <a:avLst/>
        </a:prstGeom>
        <a:solidFill>
          <a:schemeClr val="tx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4DC674-1881-43D6-B7E2-5F4FCC0E1AA1}">
      <dsp:nvSpPr>
        <dsp:cNvPr id="0" name=""/>
        <dsp:cNvSpPr/>
      </dsp:nvSpPr>
      <dsp:spPr>
        <a:xfrm>
          <a:off x="1432268" y="288834"/>
          <a:ext cx="3415088" cy="928354"/>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Actitudinal:</a:t>
          </a:r>
        </a:p>
        <a:p>
          <a:pPr marL="0" lvl="0" indent="0" algn="ctr" defTabSz="533400">
            <a:lnSpc>
              <a:spcPct val="90000"/>
            </a:lnSpc>
            <a:spcBef>
              <a:spcPct val="0"/>
            </a:spcBef>
            <a:spcAft>
              <a:spcPct val="35000"/>
            </a:spcAft>
            <a:buNone/>
          </a:pPr>
          <a:r>
            <a:rPr lang="es-MX" sz="1200" kern="1200" dirty="0"/>
            <a:t>Adopción de una actitud reflexiva y crítica hacia los diversos actores que intervienen en los procesos políticos.</a:t>
          </a:r>
        </a:p>
      </dsp:txBody>
      <dsp:txXfrm>
        <a:off x="1477587" y="334153"/>
        <a:ext cx="3324450" cy="837716"/>
      </dsp:txXfrm>
    </dsp:sp>
    <dsp:sp modelId="{BF7E240A-FAB9-4BB6-B492-D16CCAFBDA3E}">
      <dsp:nvSpPr>
        <dsp:cNvPr id="0" name=""/>
        <dsp:cNvSpPr/>
      </dsp:nvSpPr>
      <dsp:spPr>
        <a:xfrm>
          <a:off x="2369741" y="1438680"/>
          <a:ext cx="2549144" cy="928354"/>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Procedimental:</a:t>
          </a:r>
        </a:p>
        <a:p>
          <a:pPr marL="0" lvl="0" indent="0" algn="ctr" defTabSz="533400">
            <a:lnSpc>
              <a:spcPct val="90000"/>
            </a:lnSpc>
            <a:spcBef>
              <a:spcPct val="0"/>
            </a:spcBef>
            <a:spcAft>
              <a:spcPct val="35000"/>
            </a:spcAft>
            <a:buNone/>
          </a:pPr>
          <a:r>
            <a:rPr lang="es-MX" sz="1200" kern="1200" dirty="0"/>
            <a:t>Empleo de mapas  impresos y digitales para identificar división política y cambios representativos</a:t>
          </a:r>
        </a:p>
      </dsp:txBody>
      <dsp:txXfrm>
        <a:off x="2415060" y="1483999"/>
        <a:ext cx="2458506" cy="837716"/>
      </dsp:txXfrm>
    </dsp:sp>
    <dsp:sp modelId="{EB7E8D55-4584-4ECC-9B9F-10CEAFC55496}">
      <dsp:nvSpPr>
        <dsp:cNvPr id="0" name=""/>
        <dsp:cNvSpPr/>
      </dsp:nvSpPr>
      <dsp:spPr>
        <a:xfrm>
          <a:off x="2369741" y="2483079"/>
          <a:ext cx="2549144" cy="928354"/>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Conceptuales.</a:t>
          </a:r>
        </a:p>
        <a:p>
          <a:pPr marL="0" lvl="0" indent="0" algn="ctr" defTabSz="533400">
            <a:lnSpc>
              <a:spcPct val="90000"/>
            </a:lnSpc>
            <a:spcBef>
              <a:spcPct val="0"/>
            </a:spcBef>
            <a:spcAft>
              <a:spcPct val="35000"/>
            </a:spcAft>
            <a:buNone/>
          </a:pPr>
          <a:r>
            <a:rPr lang="es-MX" sz="1200" kern="1200" dirty="0"/>
            <a:t>Escalas de poder y actores políticos en la conformación del espacio</a:t>
          </a:r>
        </a:p>
      </dsp:txBody>
      <dsp:txXfrm>
        <a:off x="2415060" y="2528398"/>
        <a:ext cx="2458506" cy="83771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E4017E-F412-4C6F-A4CD-6DB751B01544}">
      <dsp:nvSpPr>
        <dsp:cNvPr id="0" name=""/>
        <dsp:cNvSpPr/>
      </dsp:nvSpPr>
      <dsp:spPr>
        <a:xfrm>
          <a:off x="3401877" y="2473"/>
          <a:ext cx="1532524" cy="9961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dirty="0"/>
            <a:t>Análisis</a:t>
          </a:r>
        </a:p>
      </dsp:txBody>
      <dsp:txXfrm>
        <a:off x="3450505" y="51101"/>
        <a:ext cx="1435268" cy="898884"/>
      </dsp:txXfrm>
    </dsp:sp>
    <dsp:sp modelId="{81BC5D96-9F8A-4FC7-B5D6-4734EA58537B}">
      <dsp:nvSpPr>
        <dsp:cNvPr id="0" name=""/>
        <dsp:cNvSpPr/>
      </dsp:nvSpPr>
      <dsp:spPr>
        <a:xfrm>
          <a:off x="2177339" y="500543"/>
          <a:ext cx="3981600" cy="3981600"/>
        </a:xfrm>
        <a:custGeom>
          <a:avLst/>
          <a:gdLst/>
          <a:ahLst/>
          <a:cxnLst/>
          <a:rect l="0" t="0" r="0" b="0"/>
          <a:pathLst>
            <a:path>
              <a:moveTo>
                <a:pt x="2962519" y="253259"/>
              </a:moveTo>
              <a:arcTo wR="1990800" hR="1990800" stAng="17952966" swAng="121228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EE9FA9E-DA5B-4A8E-B4DF-F6F9AB9C500D}">
      <dsp:nvSpPr>
        <dsp:cNvPr id="0" name=""/>
        <dsp:cNvSpPr/>
      </dsp:nvSpPr>
      <dsp:spPr>
        <a:xfrm>
          <a:off x="5295241" y="1378082"/>
          <a:ext cx="1532524" cy="9961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dirty="0"/>
            <a:t>Argumentación</a:t>
          </a:r>
        </a:p>
      </dsp:txBody>
      <dsp:txXfrm>
        <a:off x="5343869" y="1426710"/>
        <a:ext cx="1435268" cy="898884"/>
      </dsp:txXfrm>
    </dsp:sp>
    <dsp:sp modelId="{ACBBE759-C6B0-4830-B32B-E704C00785FD}">
      <dsp:nvSpPr>
        <dsp:cNvPr id="0" name=""/>
        <dsp:cNvSpPr/>
      </dsp:nvSpPr>
      <dsp:spPr>
        <a:xfrm>
          <a:off x="2177339" y="500543"/>
          <a:ext cx="3981600" cy="3981600"/>
        </a:xfrm>
        <a:custGeom>
          <a:avLst/>
          <a:gdLst/>
          <a:ahLst/>
          <a:cxnLst/>
          <a:rect l="0" t="0" r="0" b="0"/>
          <a:pathLst>
            <a:path>
              <a:moveTo>
                <a:pt x="3976834" y="2128468"/>
              </a:moveTo>
              <a:arcTo wR="1990800" hR="1990800" stAng="21837917" swAng="136030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C9FBAD4-A11F-436D-A80A-2AA7A25D9E38}">
      <dsp:nvSpPr>
        <dsp:cNvPr id="0" name=""/>
        <dsp:cNvSpPr/>
      </dsp:nvSpPr>
      <dsp:spPr>
        <a:xfrm>
          <a:off x="4572040" y="3603864"/>
          <a:ext cx="1532524" cy="9961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dirty="0"/>
            <a:t>Ubicación</a:t>
          </a:r>
        </a:p>
      </dsp:txBody>
      <dsp:txXfrm>
        <a:off x="4620668" y="3652492"/>
        <a:ext cx="1435268" cy="898884"/>
      </dsp:txXfrm>
    </dsp:sp>
    <dsp:sp modelId="{3C81C010-1997-4268-9BD2-450CCEDFA4EB}">
      <dsp:nvSpPr>
        <dsp:cNvPr id="0" name=""/>
        <dsp:cNvSpPr/>
      </dsp:nvSpPr>
      <dsp:spPr>
        <a:xfrm>
          <a:off x="2177339" y="500543"/>
          <a:ext cx="3981600" cy="3981600"/>
        </a:xfrm>
        <a:custGeom>
          <a:avLst/>
          <a:gdLst/>
          <a:ahLst/>
          <a:cxnLst/>
          <a:rect l="0" t="0" r="0" b="0"/>
          <a:pathLst>
            <a:path>
              <a:moveTo>
                <a:pt x="2235345" y="3966523"/>
              </a:moveTo>
              <a:arcTo wR="1990800" hR="1990800" stAng="4976647" swAng="84670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516FE37-F301-4584-8056-AC4C99D0791C}">
      <dsp:nvSpPr>
        <dsp:cNvPr id="0" name=""/>
        <dsp:cNvSpPr/>
      </dsp:nvSpPr>
      <dsp:spPr>
        <a:xfrm>
          <a:off x="2231714" y="3603864"/>
          <a:ext cx="1532524" cy="9961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dirty="0"/>
            <a:t>Habilidades de </a:t>
          </a:r>
          <a:r>
            <a:rPr lang="es-MX" sz="1600" kern="1200" dirty="0" err="1"/>
            <a:t>lecto</a:t>
          </a:r>
          <a:r>
            <a:rPr lang="es-MX" sz="1600" kern="1200" dirty="0"/>
            <a:t>-escritura</a:t>
          </a:r>
        </a:p>
      </dsp:txBody>
      <dsp:txXfrm>
        <a:off x="2280342" y="3652492"/>
        <a:ext cx="1435268" cy="898884"/>
      </dsp:txXfrm>
    </dsp:sp>
    <dsp:sp modelId="{8AF2827F-F702-49E1-A227-FE05A9993973}">
      <dsp:nvSpPr>
        <dsp:cNvPr id="0" name=""/>
        <dsp:cNvSpPr/>
      </dsp:nvSpPr>
      <dsp:spPr>
        <a:xfrm>
          <a:off x="2177339" y="500543"/>
          <a:ext cx="3981600" cy="3981600"/>
        </a:xfrm>
        <a:custGeom>
          <a:avLst/>
          <a:gdLst/>
          <a:ahLst/>
          <a:cxnLst/>
          <a:rect l="0" t="0" r="0" b="0"/>
          <a:pathLst>
            <a:path>
              <a:moveTo>
                <a:pt x="211293" y="2883348"/>
              </a:moveTo>
              <a:arcTo wR="1990800" hR="1990800" stAng="9201781" swAng="136030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895EBE8-7709-46D3-B362-2A1F573C8572}">
      <dsp:nvSpPr>
        <dsp:cNvPr id="0" name=""/>
        <dsp:cNvSpPr/>
      </dsp:nvSpPr>
      <dsp:spPr>
        <a:xfrm>
          <a:off x="1508514" y="1378082"/>
          <a:ext cx="1532524" cy="9961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dirty="0"/>
            <a:t>Síntesis</a:t>
          </a:r>
        </a:p>
      </dsp:txBody>
      <dsp:txXfrm>
        <a:off x="1557142" y="1426710"/>
        <a:ext cx="1435268" cy="898884"/>
      </dsp:txXfrm>
    </dsp:sp>
    <dsp:sp modelId="{5AC4C8DE-D429-4329-AE2A-452DEE392F97}">
      <dsp:nvSpPr>
        <dsp:cNvPr id="0" name=""/>
        <dsp:cNvSpPr/>
      </dsp:nvSpPr>
      <dsp:spPr>
        <a:xfrm>
          <a:off x="2177339" y="500543"/>
          <a:ext cx="3981600" cy="3981600"/>
        </a:xfrm>
        <a:custGeom>
          <a:avLst/>
          <a:gdLst/>
          <a:ahLst/>
          <a:cxnLst/>
          <a:rect l="0" t="0" r="0" b="0"/>
          <a:pathLst>
            <a:path>
              <a:moveTo>
                <a:pt x="478771" y="695788"/>
              </a:moveTo>
              <a:arcTo wR="1990800" hR="1990800" stAng="13234750" swAng="121228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7D6B2-DAA0-450A-AE8A-880B6FEC2DC3}">
      <dsp:nvSpPr>
        <dsp:cNvPr id="0" name=""/>
        <dsp:cNvSpPr/>
      </dsp:nvSpPr>
      <dsp:spPr>
        <a:xfrm>
          <a:off x="3395472" y="409"/>
          <a:ext cx="5093208" cy="2095855"/>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endParaRPr lang="es-MX" sz="1800" kern="1200" dirty="0"/>
        </a:p>
        <a:p>
          <a:pPr marL="171450" lvl="1" indent="-171450" algn="l" defTabSz="800100">
            <a:lnSpc>
              <a:spcPct val="90000"/>
            </a:lnSpc>
            <a:spcBef>
              <a:spcPct val="0"/>
            </a:spcBef>
            <a:spcAft>
              <a:spcPct val="15000"/>
            </a:spcAft>
            <a:buChar char="•"/>
          </a:pPr>
          <a:r>
            <a:rPr lang="es-MX" sz="1800" kern="1200" dirty="0"/>
            <a:t>Exposición de terminología básica.</a:t>
          </a:r>
        </a:p>
        <a:p>
          <a:pPr marL="171450" lvl="1" indent="-171450" algn="l" defTabSz="800100">
            <a:lnSpc>
              <a:spcPct val="90000"/>
            </a:lnSpc>
            <a:spcBef>
              <a:spcPct val="0"/>
            </a:spcBef>
            <a:spcAft>
              <a:spcPct val="15000"/>
            </a:spcAft>
            <a:buChar char="•"/>
          </a:pPr>
          <a:r>
            <a:rPr lang="es-MX" sz="1800" kern="1200" dirty="0"/>
            <a:t>Moderar el trabajo por equipos en la búsqueda de información.</a:t>
          </a:r>
        </a:p>
      </dsp:txBody>
      <dsp:txXfrm>
        <a:off x="3395472" y="262391"/>
        <a:ext cx="4307262" cy="1571891"/>
      </dsp:txXfrm>
    </dsp:sp>
    <dsp:sp modelId="{8DB5DE17-695F-44C1-BC62-F79B9CE5AD91}">
      <dsp:nvSpPr>
        <dsp:cNvPr id="0" name=""/>
        <dsp:cNvSpPr/>
      </dsp:nvSpPr>
      <dsp:spPr>
        <a:xfrm>
          <a:off x="0" y="515371"/>
          <a:ext cx="3395472" cy="1065931"/>
        </a:xfrm>
        <a:prstGeom prst="roundRect">
          <a:avLst/>
        </a:prstGeom>
        <a:solidFill>
          <a:schemeClr val="bg2">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s-MX" sz="2900" kern="1200" dirty="0"/>
            <a:t>Estrategias de enseñanza</a:t>
          </a:r>
        </a:p>
      </dsp:txBody>
      <dsp:txXfrm>
        <a:off x="52034" y="567405"/>
        <a:ext cx="3291404" cy="961863"/>
      </dsp:txXfrm>
    </dsp:sp>
    <dsp:sp modelId="{B0759392-65C9-45D5-B20D-839F8B08DF02}">
      <dsp:nvSpPr>
        <dsp:cNvPr id="0" name=""/>
        <dsp:cNvSpPr/>
      </dsp:nvSpPr>
      <dsp:spPr>
        <a:xfrm>
          <a:off x="3395472" y="2305851"/>
          <a:ext cx="5093208" cy="1720299"/>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endParaRPr lang="es-MX" sz="1200" kern="1200" dirty="0"/>
        </a:p>
        <a:p>
          <a:pPr marL="114300" lvl="1" indent="-114300" algn="l" defTabSz="533400">
            <a:lnSpc>
              <a:spcPct val="90000"/>
            </a:lnSpc>
            <a:spcBef>
              <a:spcPct val="0"/>
            </a:spcBef>
            <a:spcAft>
              <a:spcPct val="15000"/>
            </a:spcAft>
            <a:buChar char="•"/>
          </a:pPr>
          <a:r>
            <a:rPr lang="es-MX" sz="1200" kern="1200" dirty="0"/>
            <a:t>Buscar en fuentes confiables de información el nivel socioeconómico de las diferentes entidades de México.</a:t>
          </a:r>
        </a:p>
        <a:p>
          <a:pPr marL="114300" lvl="1" indent="-114300" algn="l" defTabSz="533400">
            <a:lnSpc>
              <a:spcPct val="90000"/>
            </a:lnSpc>
            <a:spcBef>
              <a:spcPct val="0"/>
            </a:spcBef>
            <a:spcAft>
              <a:spcPct val="15000"/>
            </a:spcAft>
            <a:buChar char="•"/>
          </a:pPr>
          <a:r>
            <a:rPr lang="es-MX" sz="1200" kern="1200" dirty="0"/>
            <a:t>Redacción de un informe con las conclusiones de la información analizada de manera crítica.</a:t>
          </a:r>
        </a:p>
        <a:p>
          <a:pPr marL="114300" lvl="1" indent="-114300" algn="l" defTabSz="533400">
            <a:lnSpc>
              <a:spcPct val="90000"/>
            </a:lnSpc>
            <a:spcBef>
              <a:spcPct val="0"/>
            </a:spcBef>
            <a:spcAft>
              <a:spcPct val="15000"/>
            </a:spcAft>
            <a:buChar char="•"/>
          </a:pPr>
          <a:endParaRPr lang="es-MX" sz="1200" kern="1200" dirty="0"/>
        </a:p>
        <a:p>
          <a:pPr marL="114300" lvl="1" indent="-114300" algn="l" defTabSz="533400">
            <a:lnSpc>
              <a:spcPct val="90000"/>
            </a:lnSpc>
            <a:spcBef>
              <a:spcPct val="0"/>
            </a:spcBef>
            <a:spcAft>
              <a:spcPct val="15000"/>
            </a:spcAft>
            <a:buChar char="•"/>
          </a:pPr>
          <a:endParaRPr lang="es-MX" sz="1200" kern="1200" dirty="0"/>
        </a:p>
      </dsp:txBody>
      <dsp:txXfrm>
        <a:off x="3395472" y="2520888"/>
        <a:ext cx="4448096" cy="1290225"/>
      </dsp:txXfrm>
    </dsp:sp>
    <dsp:sp modelId="{DCC0B579-0AD1-46A0-91F3-6A880E31208E}">
      <dsp:nvSpPr>
        <dsp:cNvPr id="0" name=""/>
        <dsp:cNvSpPr/>
      </dsp:nvSpPr>
      <dsp:spPr>
        <a:xfrm>
          <a:off x="0" y="2662827"/>
          <a:ext cx="3395472" cy="1006346"/>
        </a:xfrm>
        <a:prstGeom prst="roundRect">
          <a:avLst/>
        </a:prstGeom>
        <a:solidFill>
          <a:schemeClr val="bg2">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s-MX" sz="2900" kern="1200" dirty="0"/>
            <a:t>Estrategias de aprendizaje</a:t>
          </a:r>
        </a:p>
      </dsp:txBody>
      <dsp:txXfrm>
        <a:off x="49126" y="2711953"/>
        <a:ext cx="3297220" cy="90809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DF544A-DC1C-44B1-A996-B60F43DC87AB}">
      <dsp:nvSpPr>
        <dsp:cNvPr id="0" name=""/>
        <dsp:cNvSpPr/>
      </dsp:nvSpPr>
      <dsp:spPr>
        <a:xfrm>
          <a:off x="1023" y="0"/>
          <a:ext cx="2660302" cy="43434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s-MX" sz="4200" kern="1200" dirty="0"/>
            <a:t>Apertura</a:t>
          </a:r>
        </a:p>
      </dsp:txBody>
      <dsp:txXfrm>
        <a:off x="1023" y="0"/>
        <a:ext cx="2660302" cy="1303020"/>
      </dsp:txXfrm>
    </dsp:sp>
    <dsp:sp modelId="{EE4E0065-6417-4EEA-A0E6-EC6AC73059F7}">
      <dsp:nvSpPr>
        <dsp:cNvPr id="0" name=""/>
        <dsp:cNvSpPr/>
      </dsp:nvSpPr>
      <dsp:spPr>
        <a:xfrm>
          <a:off x="267053" y="1304292"/>
          <a:ext cx="2128242" cy="130959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s-MX" sz="1500" kern="1200" dirty="0"/>
            <a:t>El maestro expone la terminología. Desarrollo desigual, pobreza, pobreza extrema, y exclusión social.</a:t>
          </a:r>
        </a:p>
      </dsp:txBody>
      <dsp:txXfrm>
        <a:off x="305410" y="1342649"/>
        <a:ext cx="2051528" cy="1232880"/>
      </dsp:txXfrm>
    </dsp:sp>
    <dsp:sp modelId="{7A252BE3-63B0-4119-914F-DC507373BA61}">
      <dsp:nvSpPr>
        <dsp:cNvPr id="0" name=""/>
        <dsp:cNvSpPr/>
      </dsp:nvSpPr>
      <dsp:spPr>
        <a:xfrm>
          <a:off x="267053" y="2815363"/>
          <a:ext cx="2128242" cy="130959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s-MX" sz="1500" kern="1200" dirty="0"/>
            <a:t>Los alumnos elaboran una </a:t>
          </a:r>
          <a:r>
            <a:rPr lang="es-MX" sz="1500" kern="1200" dirty="0" err="1"/>
            <a:t>mpa</a:t>
          </a:r>
          <a:r>
            <a:rPr lang="es-MX" sz="1500" kern="1200" dirty="0"/>
            <a:t> conceptual de la terminología básica</a:t>
          </a:r>
        </a:p>
      </dsp:txBody>
      <dsp:txXfrm>
        <a:off x="305410" y="2853720"/>
        <a:ext cx="2051528" cy="1232880"/>
      </dsp:txXfrm>
    </dsp:sp>
    <dsp:sp modelId="{833FB68A-55EF-469C-981B-4676C6912A14}">
      <dsp:nvSpPr>
        <dsp:cNvPr id="0" name=""/>
        <dsp:cNvSpPr/>
      </dsp:nvSpPr>
      <dsp:spPr>
        <a:xfrm>
          <a:off x="2860848" y="0"/>
          <a:ext cx="2660302" cy="43434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s-MX" sz="4200" kern="1200" dirty="0"/>
            <a:t>Desarrollo</a:t>
          </a:r>
        </a:p>
      </dsp:txBody>
      <dsp:txXfrm>
        <a:off x="2860848" y="0"/>
        <a:ext cx="2660302" cy="1303020"/>
      </dsp:txXfrm>
    </dsp:sp>
    <dsp:sp modelId="{D60B3ED4-DC3C-4033-A3F8-42C30AF4FAF1}">
      <dsp:nvSpPr>
        <dsp:cNvPr id="0" name=""/>
        <dsp:cNvSpPr/>
      </dsp:nvSpPr>
      <dsp:spPr>
        <a:xfrm>
          <a:off x="3126878" y="1304292"/>
          <a:ext cx="2128242" cy="130959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s-MX" sz="1500" kern="1200" dirty="0"/>
            <a:t>Los alumnos por equipo buscan y analizan la información en la página del CONEVAL </a:t>
          </a:r>
        </a:p>
      </dsp:txBody>
      <dsp:txXfrm>
        <a:off x="3165235" y="1342649"/>
        <a:ext cx="2051528" cy="1232880"/>
      </dsp:txXfrm>
    </dsp:sp>
    <dsp:sp modelId="{4062C1D6-61FB-49E7-BABF-485BE27A76B3}">
      <dsp:nvSpPr>
        <dsp:cNvPr id="0" name=""/>
        <dsp:cNvSpPr/>
      </dsp:nvSpPr>
      <dsp:spPr>
        <a:xfrm>
          <a:off x="3126878" y="2815363"/>
          <a:ext cx="2128242" cy="130959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s-MX" sz="1500" kern="1200" dirty="0"/>
            <a:t>Con el método analógico los alumnos  eligen la información confiable.</a:t>
          </a:r>
        </a:p>
      </dsp:txBody>
      <dsp:txXfrm>
        <a:off x="3165235" y="2853720"/>
        <a:ext cx="2051528" cy="1232880"/>
      </dsp:txXfrm>
    </dsp:sp>
    <dsp:sp modelId="{3D9EAFC3-0D99-4298-8536-7C3E64D89EC2}">
      <dsp:nvSpPr>
        <dsp:cNvPr id="0" name=""/>
        <dsp:cNvSpPr/>
      </dsp:nvSpPr>
      <dsp:spPr>
        <a:xfrm>
          <a:off x="5720674" y="0"/>
          <a:ext cx="2660302" cy="43434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s-MX" sz="4200" kern="1200" dirty="0"/>
            <a:t>Cierre</a:t>
          </a:r>
        </a:p>
      </dsp:txBody>
      <dsp:txXfrm>
        <a:off x="5720674" y="0"/>
        <a:ext cx="2660302" cy="1303020"/>
      </dsp:txXfrm>
    </dsp:sp>
    <dsp:sp modelId="{2EC1EFE9-F21B-438E-89D4-95F6795A0118}">
      <dsp:nvSpPr>
        <dsp:cNvPr id="0" name=""/>
        <dsp:cNvSpPr/>
      </dsp:nvSpPr>
      <dsp:spPr>
        <a:xfrm>
          <a:off x="5986704" y="1303020"/>
          <a:ext cx="2128242" cy="282321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s-MX" sz="1500" kern="1200" dirty="0"/>
            <a:t>Extra clase por medio de</a:t>
          </a:r>
        </a:p>
        <a:p>
          <a:pPr marL="0" lvl="0" indent="0" algn="ctr" defTabSz="666750">
            <a:lnSpc>
              <a:spcPct val="90000"/>
            </a:lnSpc>
            <a:spcBef>
              <a:spcPct val="0"/>
            </a:spcBef>
            <a:spcAft>
              <a:spcPct val="35000"/>
            </a:spcAft>
            <a:buNone/>
          </a:pPr>
          <a:r>
            <a:rPr lang="es-MX" sz="1500" kern="1200" dirty="0"/>
            <a:t> </a:t>
          </a:r>
          <a:r>
            <a:rPr lang="es-MX" sz="1500" kern="1200" dirty="0" err="1"/>
            <a:t>google</a:t>
          </a:r>
          <a:r>
            <a:rPr lang="es-MX" sz="1500" kern="1200" dirty="0"/>
            <a:t> drive elaboran el reporte de su análisis dando conclusiones críticas de la información utilizada. Para posteriormente integrarla al trabajo final.</a:t>
          </a:r>
        </a:p>
      </dsp:txBody>
      <dsp:txXfrm>
        <a:off x="6049038" y="1365354"/>
        <a:ext cx="2003574" cy="269854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2DDDD4-C997-40FC-9820-72C97B6C2459}">
      <dsp:nvSpPr>
        <dsp:cNvPr id="0" name=""/>
        <dsp:cNvSpPr/>
      </dsp:nvSpPr>
      <dsp:spPr>
        <a:xfrm rot="16200000">
          <a:off x="-600022" y="601109"/>
          <a:ext cx="4028660" cy="2826440"/>
        </a:xfrm>
        <a:prstGeom prst="flowChartManualOperati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8720" bIns="0" numCol="1" spcCol="1270" anchor="ctr" anchorCtr="0">
          <a:noAutofit/>
        </a:bodyPr>
        <a:lstStyle/>
        <a:p>
          <a:pPr marL="0" lvl="0" indent="0" algn="ctr" defTabSz="977900">
            <a:lnSpc>
              <a:spcPct val="90000"/>
            </a:lnSpc>
            <a:spcBef>
              <a:spcPct val="0"/>
            </a:spcBef>
            <a:spcAft>
              <a:spcPct val="35000"/>
            </a:spcAft>
            <a:buNone/>
          </a:pPr>
          <a:r>
            <a:rPr lang="es-MX" sz="2200" b="1" kern="1200" dirty="0">
              <a:solidFill>
                <a:schemeClr val="tx1"/>
              </a:solidFill>
            </a:rPr>
            <a:t>Plantel de adscripción </a:t>
          </a:r>
        </a:p>
        <a:p>
          <a:pPr marL="0" lvl="0" indent="0" algn="ctr" defTabSz="977900">
            <a:lnSpc>
              <a:spcPct val="90000"/>
            </a:lnSpc>
            <a:spcBef>
              <a:spcPct val="0"/>
            </a:spcBef>
            <a:spcAft>
              <a:spcPct val="35000"/>
            </a:spcAft>
            <a:buNone/>
          </a:pPr>
          <a:endParaRPr lang="es-MX" sz="2200" kern="1200" dirty="0">
            <a:solidFill>
              <a:schemeClr val="tx1"/>
            </a:solidFill>
          </a:endParaRPr>
        </a:p>
        <a:p>
          <a:pPr marL="0" lvl="0" indent="0" algn="ctr" defTabSz="977900">
            <a:lnSpc>
              <a:spcPct val="90000"/>
            </a:lnSpc>
            <a:spcBef>
              <a:spcPct val="0"/>
            </a:spcBef>
            <a:spcAft>
              <a:spcPct val="35000"/>
            </a:spcAft>
            <a:buNone/>
          </a:pPr>
          <a:r>
            <a:rPr lang="es-MX" sz="2200" b="1" kern="1200" dirty="0">
              <a:solidFill>
                <a:schemeClr val="tx1"/>
              </a:solidFill>
            </a:rPr>
            <a:t>Colegio Guadalupe S.C.</a:t>
          </a:r>
          <a:endParaRPr lang="es-MX" sz="2200" kern="1200" dirty="0"/>
        </a:p>
      </dsp:txBody>
      <dsp:txXfrm rot="5400000">
        <a:off x="1088" y="805731"/>
        <a:ext cx="2826440" cy="2417196"/>
      </dsp:txXfrm>
    </dsp:sp>
    <dsp:sp modelId="{9EC8B51D-A125-41B3-988A-FB135E4B3C66}">
      <dsp:nvSpPr>
        <dsp:cNvPr id="0" name=""/>
        <dsp:cNvSpPr/>
      </dsp:nvSpPr>
      <dsp:spPr>
        <a:xfrm rot="16200000">
          <a:off x="2438400" y="601109"/>
          <a:ext cx="4028660" cy="2826440"/>
        </a:xfrm>
        <a:prstGeom prst="flowChartManualOperati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8720" bIns="0" numCol="1" spcCol="1270" anchor="ctr" anchorCtr="0">
          <a:noAutofit/>
        </a:bodyPr>
        <a:lstStyle/>
        <a:p>
          <a:pPr marL="0" lvl="0" indent="0" algn="ctr" defTabSz="977900">
            <a:lnSpc>
              <a:spcPct val="90000"/>
            </a:lnSpc>
            <a:spcBef>
              <a:spcPct val="0"/>
            </a:spcBef>
            <a:spcAft>
              <a:spcPct val="35000"/>
            </a:spcAft>
            <a:buNone/>
          </a:pPr>
          <a:r>
            <a:rPr lang="es-MX" sz="2200" b="1" kern="1200" dirty="0">
              <a:solidFill>
                <a:schemeClr val="tx1"/>
              </a:solidFill>
            </a:rPr>
            <a:t>Asignaturas:</a:t>
          </a:r>
          <a:endParaRPr lang="es-MX" sz="2200" kern="1200" dirty="0"/>
        </a:p>
        <a:p>
          <a:pPr marL="0" lvl="0" indent="0" algn="ctr" defTabSz="977900">
            <a:lnSpc>
              <a:spcPct val="90000"/>
            </a:lnSpc>
            <a:spcBef>
              <a:spcPct val="0"/>
            </a:spcBef>
            <a:spcAft>
              <a:spcPct val="35000"/>
            </a:spcAft>
            <a:buNone/>
          </a:pPr>
          <a:r>
            <a:rPr lang="es-MX" sz="2200" kern="1200" dirty="0"/>
            <a:t>Geografía</a:t>
          </a:r>
        </a:p>
        <a:p>
          <a:pPr marL="0" lvl="0" indent="0" algn="ctr" defTabSz="977900">
            <a:lnSpc>
              <a:spcPct val="90000"/>
            </a:lnSpc>
            <a:spcBef>
              <a:spcPct val="0"/>
            </a:spcBef>
            <a:spcAft>
              <a:spcPct val="35000"/>
            </a:spcAft>
            <a:buNone/>
          </a:pPr>
          <a:r>
            <a:rPr lang="es-MX" sz="2200" kern="1200" dirty="0"/>
            <a:t>Lógica</a:t>
          </a:r>
        </a:p>
        <a:p>
          <a:pPr marL="0" lvl="0" indent="0" algn="ctr" defTabSz="977900">
            <a:lnSpc>
              <a:spcPct val="90000"/>
            </a:lnSpc>
            <a:spcBef>
              <a:spcPct val="0"/>
            </a:spcBef>
            <a:spcAft>
              <a:spcPct val="35000"/>
            </a:spcAft>
            <a:buNone/>
          </a:pPr>
          <a:r>
            <a:rPr lang="es-MX" sz="2200" kern="1200" dirty="0"/>
            <a:t>Matemáticas</a:t>
          </a:r>
        </a:p>
        <a:p>
          <a:pPr marL="0" lvl="0" indent="0" algn="ctr" defTabSz="977900">
            <a:lnSpc>
              <a:spcPct val="90000"/>
            </a:lnSpc>
            <a:spcBef>
              <a:spcPct val="0"/>
            </a:spcBef>
            <a:spcAft>
              <a:spcPct val="35000"/>
            </a:spcAft>
            <a:buNone/>
          </a:pPr>
          <a:r>
            <a:rPr lang="es-MX" sz="2200" b="0" kern="1200" dirty="0">
              <a:solidFill>
                <a:schemeClr val="tx1"/>
              </a:solidFill>
            </a:rPr>
            <a:t>Tiempo aproximado:</a:t>
          </a:r>
          <a:endParaRPr lang="es-MX" sz="2200" kern="1200" dirty="0"/>
        </a:p>
        <a:p>
          <a:pPr marL="0" lvl="0" indent="0" algn="ctr" defTabSz="977900">
            <a:lnSpc>
              <a:spcPct val="90000"/>
            </a:lnSpc>
            <a:spcBef>
              <a:spcPct val="0"/>
            </a:spcBef>
            <a:spcAft>
              <a:spcPct val="35000"/>
            </a:spcAft>
            <a:buNone/>
          </a:pPr>
          <a:r>
            <a:rPr lang="es-MX" sz="2200" kern="1200" dirty="0"/>
            <a:t>50 minutos</a:t>
          </a:r>
        </a:p>
      </dsp:txBody>
      <dsp:txXfrm rot="5400000">
        <a:off x="3039510" y="805731"/>
        <a:ext cx="2826440" cy="2417196"/>
      </dsp:txXfrm>
    </dsp:sp>
    <dsp:sp modelId="{4678BF26-FACB-43B1-86C2-7037C814BBC5}">
      <dsp:nvSpPr>
        <dsp:cNvPr id="0" name=""/>
        <dsp:cNvSpPr/>
      </dsp:nvSpPr>
      <dsp:spPr>
        <a:xfrm rot="16200000">
          <a:off x="5476823" y="601109"/>
          <a:ext cx="4028660" cy="2826440"/>
        </a:xfrm>
        <a:prstGeom prst="flowChartManualOperati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8720" bIns="0" numCol="1" spcCol="1270" anchor="ctr" anchorCtr="0">
          <a:noAutofit/>
        </a:bodyPr>
        <a:lstStyle/>
        <a:p>
          <a:pPr marL="0" lvl="0" indent="0" algn="ctr" defTabSz="977900">
            <a:lnSpc>
              <a:spcPct val="90000"/>
            </a:lnSpc>
            <a:spcBef>
              <a:spcPct val="0"/>
            </a:spcBef>
            <a:spcAft>
              <a:spcPct val="35000"/>
            </a:spcAft>
            <a:buNone/>
          </a:pPr>
          <a:r>
            <a:rPr lang="es-MX" sz="2200" kern="1200" dirty="0"/>
            <a:t>Recursos: </a:t>
          </a:r>
        </a:p>
        <a:p>
          <a:pPr marL="0" lvl="0" indent="0" algn="ctr" defTabSz="977900">
            <a:lnSpc>
              <a:spcPct val="90000"/>
            </a:lnSpc>
            <a:spcBef>
              <a:spcPct val="0"/>
            </a:spcBef>
            <a:spcAft>
              <a:spcPct val="35000"/>
            </a:spcAft>
            <a:buNone/>
          </a:pPr>
          <a:r>
            <a:rPr lang="es-MX" sz="2200" kern="1200" dirty="0"/>
            <a:t>5 investigaciones por grupo=15</a:t>
          </a:r>
        </a:p>
        <a:p>
          <a:pPr marL="0" lvl="0" indent="0" algn="ctr" defTabSz="977900">
            <a:lnSpc>
              <a:spcPct val="90000"/>
            </a:lnSpc>
            <a:spcBef>
              <a:spcPct val="0"/>
            </a:spcBef>
            <a:spcAft>
              <a:spcPct val="35000"/>
            </a:spcAft>
            <a:buNone/>
          </a:pPr>
          <a:r>
            <a:rPr lang="es-MX" sz="2200" kern="1200" dirty="0" err="1"/>
            <a:t>Power</a:t>
          </a:r>
          <a:r>
            <a:rPr lang="es-MX" sz="2200" kern="1200" dirty="0"/>
            <a:t> </a:t>
          </a:r>
          <a:r>
            <a:rPr lang="es-MX" sz="2200" kern="1200" dirty="0" err="1"/>
            <a:t>ponit</a:t>
          </a:r>
          <a:endParaRPr lang="es-MX" sz="2200" kern="1200" dirty="0"/>
        </a:p>
        <a:p>
          <a:pPr marL="0" lvl="0" indent="0" algn="ctr" defTabSz="977900">
            <a:lnSpc>
              <a:spcPct val="90000"/>
            </a:lnSpc>
            <a:spcBef>
              <a:spcPct val="0"/>
            </a:spcBef>
            <a:spcAft>
              <a:spcPct val="35000"/>
            </a:spcAft>
            <a:buNone/>
          </a:pPr>
          <a:r>
            <a:rPr lang="es-MX" sz="2200" kern="1200" dirty="0"/>
            <a:t>Laptop </a:t>
          </a:r>
        </a:p>
      </dsp:txBody>
      <dsp:txXfrm rot="5400000">
        <a:off x="6077933" y="805731"/>
        <a:ext cx="2826440" cy="241719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8F041-4952-4D49-93DA-4027EC7E8682}">
      <dsp:nvSpPr>
        <dsp:cNvPr id="0" name=""/>
        <dsp:cNvSpPr/>
      </dsp:nvSpPr>
      <dsp:spPr>
        <a:xfrm>
          <a:off x="83417" y="0"/>
          <a:ext cx="3956063" cy="3956063"/>
        </a:xfrm>
        <a:prstGeom prst="triangl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445933-C004-427B-869F-EEE717F729E1}">
      <dsp:nvSpPr>
        <dsp:cNvPr id="0" name=""/>
        <dsp:cNvSpPr/>
      </dsp:nvSpPr>
      <dsp:spPr>
        <a:xfrm>
          <a:off x="2061448" y="396594"/>
          <a:ext cx="2571440" cy="879296"/>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t>Actitudinal</a:t>
          </a:r>
        </a:p>
        <a:p>
          <a:pPr marL="0" lvl="0" indent="0" algn="ctr" defTabSz="622300">
            <a:lnSpc>
              <a:spcPct val="90000"/>
            </a:lnSpc>
            <a:spcBef>
              <a:spcPct val="0"/>
            </a:spcBef>
            <a:spcAft>
              <a:spcPct val="35000"/>
            </a:spcAft>
            <a:buNone/>
          </a:pPr>
          <a:r>
            <a:rPr lang="es-MX" sz="1400" kern="1200" dirty="0"/>
            <a:t>Privilegiar la verdad, honestidad, trabajo cooperativo y manejo de liderazgo.</a:t>
          </a:r>
        </a:p>
      </dsp:txBody>
      <dsp:txXfrm>
        <a:off x="2104372" y="439518"/>
        <a:ext cx="2485592" cy="793448"/>
      </dsp:txXfrm>
    </dsp:sp>
    <dsp:sp modelId="{D2B08687-8546-47E8-A9A6-1B749924978A}">
      <dsp:nvSpPr>
        <dsp:cNvPr id="0" name=""/>
        <dsp:cNvSpPr/>
      </dsp:nvSpPr>
      <dsp:spPr>
        <a:xfrm>
          <a:off x="1784401" y="1385803"/>
          <a:ext cx="3125535" cy="879296"/>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dirty="0"/>
            <a:t>Procedimental</a:t>
          </a:r>
        </a:p>
        <a:p>
          <a:pPr marL="0" lvl="0" indent="0" algn="ctr" defTabSz="711200">
            <a:lnSpc>
              <a:spcPct val="90000"/>
            </a:lnSpc>
            <a:spcBef>
              <a:spcPct val="0"/>
            </a:spcBef>
            <a:spcAft>
              <a:spcPct val="35000"/>
            </a:spcAft>
            <a:buNone/>
          </a:pPr>
          <a:r>
            <a:rPr lang="es-MX" sz="1600" kern="1200" dirty="0"/>
            <a:t>Uso de las </a:t>
          </a:r>
          <a:r>
            <a:rPr lang="es-MX" sz="1600" kern="1200" dirty="0" err="1"/>
            <a:t>TICs</a:t>
          </a:r>
          <a:r>
            <a:rPr lang="es-MX" sz="1600" kern="1200" dirty="0"/>
            <a:t>, organizadores gráficos, interpretación de datos </a:t>
          </a:r>
        </a:p>
      </dsp:txBody>
      <dsp:txXfrm>
        <a:off x="1827325" y="1428727"/>
        <a:ext cx="3039687" cy="793448"/>
      </dsp:txXfrm>
    </dsp:sp>
    <dsp:sp modelId="{3CECD321-DEB6-4B42-87D6-EBA7EC12B70E}">
      <dsp:nvSpPr>
        <dsp:cNvPr id="0" name=""/>
        <dsp:cNvSpPr/>
      </dsp:nvSpPr>
      <dsp:spPr>
        <a:xfrm>
          <a:off x="973305" y="2375012"/>
          <a:ext cx="4747728" cy="1074544"/>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dirty="0"/>
            <a:t>Conceptuales</a:t>
          </a:r>
        </a:p>
        <a:p>
          <a:pPr marL="0" lvl="0" indent="0" algn="ctr" defTabSz="711200">
            <a:lnSpc>
              <a:spcPct val="90000"/>
            </a:lnSpc>
            <a:spcBef>
              <a:spcPct val="0"/>
            </a:spcBef>
            <a:spcAft>
              <a:spcPct val="35000"/>
            </a:spcAft>
            <a:buNone/>
          </a:pPr>
          <a:r>
            <a:rPr lang="es-MX" sz="1600" kern="1200" dirty="0"/>
            <a:t>Demostración lógica, valides argumentativa, partidos políticos, propuestas electorales, estratagemas y falacias</a:t>
          </a:r>
        </a:p>
      </dsp:txBody>
      <dsp:txXfrm>
        <a:off x="1025760" y="2427467"/>
        <a:ext cx="4642818" cy="96963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D7A58-6648-4E94-88D9-A09B8EA304AA}">
      <dsp:nvSpPr>
        <dsp:cNvPr id="0" name=""/>
        <dsp:cNvSpPr/>
      </dsp:nvSpPr>
      <dsp:spPr>
        <a:xfrm>
          <a:off x="3188222" y="1879"/>
          <a:ext cx="1309816" cy="85138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t>Creatividad</a:t>
          </a:r>
        </a:p>
      </dsp:txBody>
      <dsp:txXfrm>
        <a:off x="3229783" y="43440"/>
        <a:ext cx="1226694" cy="768259"/>
      </dsp:txXfrm>
    </dsp:sp>
    <dsp:sp modelId="{8ED782BF-1D7F-45C4-B81A-C340C0C949CC}">
      <dsp:nvSpPr>
        <dsp:cNvPr id="0" name=""/>
        <dsp:cNvSpPr/>
      </dsp:nvSpPr>
      <dsp:spPr>
        <a:xfrm>
          <a:off x="2141991" y="427569"/>
          <a:ext cx="3402277" cy="3402277"/>
        </a:xfrm>
        <a:custGeom>
          <a:avLst/>
          <a:gdLst/>
          <a:ahLst/>
          <a:cxnLst/>
          <a:rect l="0" t="0" r="0" b="0"/>
          <a:pathLst>
            <a:path>
              <a:moveTo>
                <a:pt x="2531560" y="216459"/>
              </a:moveTo>
              <a:arcTo wR="1701138" hR="1701138" stAng="17953168" swAng="121196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6936F93-38D1-4433-B60E-B58165D15E9D}">
      <dsp:nvSpPr>
        <dsp:cNvPr id="0" name=""/>
        <dsp:cNvSpPr/>
      </dsp:nvSpPr>
      <dsp:spPr>
        <a:xfrm>
          <a:off x="4806100" y="1177336"/>
          <a:ext cx="1309816" cy="85138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t>Manejo de información</a:t>
          </a:r>
        </a:p>
      </dsp:txBody>
      <dsp:txXfrm>
        <a:off x="4847661" y="1218897"/>
        <a:ext cx="1226694" cy="768259"/>
      </dsp:txXfrm>
    </dsp:sp>
    <dsp:sp modelId="{34C47B70-B1AD-44C2-8407-93C67F35C8F0}">
      <dsp:nvSpPr>
        <dsp:cNvPr id="0" name=""/>
        <dsp:cNvSpPr/>
      </dsp:nvSpPr>
      <dsp:spPr>
        <a:xfrm>
          <a:off x="2141991" y="427569"/>
          <a:ext cx="3402277" cy="3402277"/>
        </a:xfrm>
        <a:custGeom>
          <a:avLst/>
          <a:gdLst/>
          <a:ahLst/>
          <a:cxnLst/>
          <a:rect l="0" t="0" r="0" b="0"/>
          <a:pathLst>
            <a:path>
              <a:moveTo>
                <a:pt x="3398201" y="1818827"/>
              </a:moveTo>
              <a:arcTo wR="1701138" hR="1701138" stAng="21838023" swAng="136005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11C8BC3-0D7D-48BD-BE80-9F7996C3B7A7}">
      <dsp:nvSpPr>
        <dsp:cNvPr id="0" name=""/>
        <dsp:cNvSpPr/>
      </dsp:nvSpPr>
      <dsp:spPr>
        <a:xfrm>
          <a:off x="4188126" y="3079267"/>
          <a:ext cx="1309816" cy="85138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t>Manejo de </a:t>
          </a:r>
          <a:r>
            <a:rPr lang="es-MX" sz="1400" kern="1200" dirty="0" err="1"/>
            <a:t>TICs</a:t>
          </a:r>
          <a:endParaRPr lang="es-MX" sz="1400" kern="1200" dirty="0"/>
        </a:p>
      </dsp:txBody>
      <dsp:txXfrm>
        <a:off x="4229687" y="3120828"/>
        <a:ext cx="1226694" cy="768259"/>
      </dsp:txXfrm>
    </dsp:sp>
    <dsp:sp modelId="{11FB710D-7D7C-4F78-8BE4-9550708B43ED}">
      <dsp:nvSpPr>
        <dsp:cNvPr id="0" name=""/>
        <dsp:cNvSpPr/>
      </dsp:nvSpPr>
      <dsp:spPr>
        <a:xfrm>
          <a:off x="2141991" y="427569"/>
          <a:ext cx="3402277" cy="3402277"/>
        </a:xfrm>
        <a:custGeom>
          <a:avLst/>
          <a:gdLst/>
          <a:ahLst/>
          <a:cxnLst/>
          <a:rect l="0" t="0" r="0" b="0"/>
          <a:pathLst>
            <a:path>
              <a:moveTo>
                <a:pt x="1910017" y="3389404"/>
              </a:moveTo>
              <a:arcTo wR="1701138" hR="1701138" stAng="4976819" swAng="84636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8EA87C0-CC51-41CD-A4D1-1E3B40179A2B}">
      <dsp:nvSpPr>
        <dsp:cNvPr id="0" name=""/>
        <dsp:cNvSpPr/>
      </dsp:nvSpPr>
      <dsp:spPr>
        <a:xfrm>
          <a:off x="2188317" y="3079267"/>
          <a:ext cx="1309816" cy="85138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t>Organización</a:t>
          </a:r>
        </a:p>
      </dsp:txBody>
      <dsp:txXfrm>
        <a:off x="2229878" y="3120828"/>
        <a:ext cx="1226694" cy="768259"/>
      </dsp:txXfrm>
    </dsp:sp>
    <dsp:sp modelId="{F1F87D77-B7C5-45E8-BC10-8579B03F49F0}">
      <dsp:nvSpPr>
        <dsp:cNvPr id="0" name=""/>
        <dsp:cNvSpPr/>
      </dsp:nvSpPr>
      <dsp:spPr>
        <a:xfrm>
          <a:off x="2141991" y="427569"/>
          <a:ext cx="3402277" cy="3402277"/>
        </a:xfrm>
        <a:custGeom>
          <a:avLst/>
          <a:gdLst/>
          <a:ahLst/>
          <a:cxnLst/>
          <a:rect l="0" t="0" r="0" b="0"/>
          <a:pathLst>
            <a:path>
              <a:moveTo>
                <a:pt x="180518" y="2463757"/>
              </a:moveTo>
              <a:arcTo wR="1701138" hR="1701138" stAng="9201923" swAng="136005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F267460-257D-435E-A37D-5DDED142AF68}">
      <dsp:nvSpPr>
        <dsp:cNvPr id="0" name=""/>
        <dsp:cNvSpPr/>
      </dsp:nvSpPr>
      <dsp:spPr>
        <a:xfrm>
          <a:off x="1570343" y="1177336"/>
          <a:ext cx="1309816" cy="85138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t>Argumentación</a:t>
          </a:r>
        </a:p>
      </dsp:txBody>
      <dsp:txXfrm>
        <a:off x="1611904" y="1218897"/>
        <a:ext cx="1226694" cy="768259"/>
      </dsp:txXfrm>
    </dsp:sp>
    <dsp:sp modelId="{C1F90400-0A7D-4F79-82EE-06C1B7517CD9}">
      <dsp:nvSpPr>
        <dsp:cNvPr id="0" name=""/>
        <dsp:cNvSpPr/>
      </dsp:nvSpPr>
      <dsp:spPr>
        <a:xfrm>
          <a:off x="2141991" y="427569"/>
          <a:ext cx="3402277" cy="3402277"/>
        </a:xfrm>
        <a:custGeom>
          <a:avLst/>
          <a:gdLst/>
          <a:ahLst/>
          <a:cxnLst/>
          <a:rect l="0" t="0" r="0" b="0"/>
          <a:pathLst>
            <a:path>
              <a:moveTo>
                <a:pt x="409148" y="594506"/>
              </a:moveTo>
              <a:arcTo wR="1701138" hR="1701138" stAng="13234869" swAng="121196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78367-7E3B-44DF-A39F-F94A8652675B}">
      <dsp:nvSpPr>
        <dsp:cNvPr id="0" name=""/>
        <dsp:cNvSpPr/>
      </dsp:nvSpPr>
      <dsp:spPr>
        <a:xfrm>
          <a:off x="3323645" y="470"/>
          <a:ext cx="4985467" cy="1835923"/>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s-MX" sz="1700" kern="1200" dirty="0"/>
            <a:t>Los docentes moderan la actividad dejando en libertad a los alumnos para organizar y jerarquizar ideas y plasmarlas con creatividad. Solo hacen pequeños comentarios.</a:t>
          </a:r>
        </a:p>
      </dsp:txBody>
      <dsp:txXfrm>
        <a:off x="3323645" y="229960"/>
        <a:ext cx="4296996" cy="1376943"/>
      </dsp:txXfrm>
    </dsp:sp>
    <dsp:sp modelId="{706E3166-AC9C-464E-BA5A-5D2B54065680}">
      <dsp:nvSpPr>
        <dsp:cNvPr id="0" name=""/>
        <dsp:cNvSpPr/>
      </dsp:nvSpPr>
      <dsp:spPr>
        <a:xfrm>
          <a:off x="0" y="435446"/>
          <a:ext cx="3323645" cy="96597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MX" sz="2800" kern="1200" dirty="0"/>
            <a:t>Estrategias de enseñanza</a:t>
          </a:r>
        </a:p>
      </dsp:txBody>
      <dsp:txXfrm>
        <a:off x="47155" y="482601"/>
        <a:ext cx="3229335" cy="871661"/>
      </dsp:txXfrm>
    </dsp:sp>
    <dsp:sp modelId="{865E45D2-6000-43D6-B2AF-ECAF8B3942A5}">
      <dsp:nvSpPr>
        <dsp:cNvPr id="0" name=""/>
        <dsp:cNvSpPr/>
      </dsp:nvSpPr>
      <dsp:spPr>
        <a:xfrm>
          <a:off x="3323645" y="2019986"/>
          <a:ext cx="4985467" cy="1835923"/>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s-MX" sz="1700" kern="1200" dirty="0"/>
            <a:t>Los alumnos ponen en práctica sus competencias comunicativas, específicas y genéricas para crear su material  de exposición para defender su postura con juicio crítico y fuentes confiables de información.</a:t>
          </a:r>
        </a:p>
      </dsp:txBody>
      <dsp:txXfrm>
        <a:off x="3323645" y="2249476"/>
        <a:ext cx="4296996" cy="1376943"/>
      </dsp:txXfrm>
    </dsp:sp>
    <dsp:sp modelId="{0726DBF7-706E-4DBA-AE7C-22F46B03E794}">
      <dsp:nvSpPr>
        <dsp:cNvPr id="0" name=""/>
        <dsp:cNvSpPr/>
      </dsp:nvSpPr>
      <dsp:spPr>
        <a:xfrm>
          <a:off x="0" y="2251716"/>
          <a:ext cx="3323645" cy="137246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MX" sz="2800" kern="1200" dirty="0"/>
            <a:t>Estrategias de aprendizaje</a:t>
          </a:r>
        </a:p>
      </dsp:txBody>
      <dsp:txXfrm>
        <a:off x="66998" y="2318714"/>
        <a:ext cx="3189649" cy="1238467"/>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3631F-655A-467A-9336-CCA167BC4364}">
      <dsp:nvSpPr>
        <dsp:cNvPr id="0" name=""/>
        <dsp:cNvSpPr/>
      </dsp:nvSpPr>
      <dsp:spPr>
        <a:xfrm>
          <a:off x="1036" y="0"/>
          <a:ext cx="2696054" cy="41081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s-MX" sz="4200" kern="1200" dirty="0"/>
            <a:t>Apertura</a:t>
          </a:r>
        </a:p>
      </dsp:txBody>
      <dsp:txXfrm>
        <a:off x="1036" y="0"/>
        <a:ext cx="2696054" cy="1232452"/>
      </dsp:txXfrm>
    </dsp:sp>
    <dsp:sp modelId="{864C87E3-A471-478B-AE33-6A6C87B3367F}">
      <dsp:nvSpPr>
        <dsp:cNvPr id="0" name=""/>
        <dsp:cNvSpPr/>
      </dsp:nvSpPr>
      <dsp:spPr>
        <a:xfrm>
          <a:off x="270642" y="1233655"/>
          <a:ext cx="2156843" cy="123867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s-MX" sz="1200" kern="1200" dirty="0"/>
            <a:t>El maestro de Geografía organiza las mesas de trabajo por preguntas específicas para comparar información e iniciar la toma de decisiones.</a:t>
          </a:r>
        </a:p>
      </dsp:txBody>
      <dsp:txXfrm>
        <a:off x="306921" y="1269934"/>
        <a:ext cx="2084285" cy="1166112"/>
      </dsp:txXfrm>
    </dsp:sp>
    <dsp:sp modelId="{54F12DFA-1E4F-4BCA-98AB-6BF43EED9601}">
      <dsp:nvSpPr>
        <dsp:cNvPr id="0" name=""/>
        <dsp:cNvSpPr/>
      </dsp:nvSpPr>
      <dsp:spPr>
        <a:xfrm>
          <a:off x="270642" y="2662891"/>
          <a:ext cx="2156843" cy="123867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s-MX" sz="1200" kern="1200" dirty="0"/>
            <a:t>Nota: son 3 grupos de cuarto grado y cada uno consta de 5 equipos por lo cual los une en rejilla, los uno con los uno, los dos con los dos y a sí sucesivamente </a:t>
          </a:r>
        </a:p>
      </dsp:txBody>
      <dsp:txXfrm>
        <a:off x="306921" y="2699170"/>
        <a:ext cx="2084285" cy="1166112"/>
      </dsp:txXfrm>
    </dsp:sp>
    <dsp:sp modelId="{FF9E8D65-4B57-40F0-A8A1-A6161DBE1EEC}">
      <dsp:nvSpPr>
        <dsp:cNvPr id="0" name=""/>
        <dsp:cNvSpPr/>
      </dsp:nvSpPr>
      <dsp:spPr>
        <a:xfrm>
          <a:off x="2899294" y="0"/>
          <a:ext cx="2696054" cy="41081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s-MX" sz="4200" kern="1200" dirty="0"/>
            <a:t>Desarrollo</a:t>
          </a:r>
        </a:p>
      </dsp:txBody>
      <dsp:txXfrm>
        <a:off x="2899294" y="0"/>
        <a:ext cx="2696054" cy="1232452"/>
      </dsp:txXfrm>
    </dsp:sp>
    <dsp:sp modelId="{A2899DC9-D75A-4043-9B7C-51695921D6C4}">
      <dsp:nvSpPr>
        <dsp:cNvPr id="0" name=""/>
        <dsp:cNvSpPr/>
      </dsp:nvSpPr>
      <dsp:spPr>
        <a:xfrm>
          <a:off x="3168900" y="1233655"/>
          <a:ext cx="2156843" cy="123867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s-MX" sz="1200" kern="1200" dirty="0"/>
            <a:t>Los alumnos jerarquizan la información, las imágenes y las ideas más importantes que desean resaltar en sus materiales a crear.</a:t>
          </a:r>
        </a:p>
      </dsp:txBody>
      <dsp:txXfrm>
        <a:off x="3205179" y="1269934"/>
        <a:ext cx="2084285" cy="1166112"/>
      </dsp:txXfrm>
    </dsp:sp>
    <dsp:sp modelId="{66F0A825-97D6-406C-BAA4-A5437BB20EF8}">
      <dsp:nvSpPr>
        <dsp:cNvPr id="0" name=""/>
        <dsp:cNvSpPr/>
      </dsp:nvSpPr>
      <dsp:spPr>
        <a:xfrm>
          <a:off x="3168900" y="2662891"/>
          <a:ext cx="2156843" cy="123867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s-MX" sz="1200" kern="1200" dirty="0"/>
            <a:t>La maestra de Lógica responde dudas sobre la forma argumentativa, recordando no al plagio; el maestro de Geografía precisa datos , ubicaciones, posturas.</a:t>
          </a:r>
        </a:p>
      </dsp:txBody>
      <dsp:txXfrm>
        <a:off x="3205179" y="2699170"/>
        <a:ext cx="2084285" cy="1166112"/>
      </dsp:txXfrm>
    </dsp:sp>
    <dsp:sp modelId="{4C03D6DB-D230-4C36-BC97-872448BBBF2C}">
      <dsp:nvSpPr>
        <dsp:cNvPr id="0" name=""/>
        <dsp:cNvSpPr/>
      </dsp:nvSpPr>
      <dsp:spPr>
        <a:xfrm>
          <a:off x="5797553" y="0"/>
          <a:ext cx="2696054" cy="41081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s-MX" sz="4200" kern="1200" dirty="0"/>
            <a:t>Cierre</a:t>
          </a:r>
        </a:p>
      </dsp:txBody>
      <dsp:txXfrm>
        <a:off x="5797553" y="0"/>
        <a:ext cx="2696054" cy="1232452"/>
      </dsp:txXfrm>
    </dsp:sp>
    <dsp:sp modelId="{31064640-4A31-45C2-8E05-F6D68CD80F1D}">
      <dsp:nvSpPr>
        <dsp:cNvPr id="0" name=""/>
        <dsp:cNvSpPr/>
      </dsp:nvSpPr>
      <dsp:spPr>
        <a:xfrm>
          <a:off x="6067158" y="1233655"/>
          <a:ext cx="2156843" cy="123867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s-MX" sz="1200" kern="1200" dirty="0"/>
            <a:t>La maestra de matemáticas pasa por las mesas de trabajo para revisar los gráficos que están eligiendo, dando sugerencias. </a:t>
          </a:r>
        </a:p>
      </dsp:txBody>
      <dsp:txXfrm>
        <a:off x="6103437" y="1269934"/>
        <a:ext cx="2084285" cy="1166112"/>
      </dsp:txXfrm>
    </dsp:sp>
    <dsp:sp modelId="{5BEBC864-200D-4373-96E2-C74379991453}">
      <dsp:nvSpPr>
        <dsp:cNvPr id="0" name=""/>
        <dsp:cNvSpPr/>
      </dsp:nvSpPr>
      <dsp:spPr>
        <a:xfrm>
          <a:off x="6067158" y="2662891"/>
          <a:ext cx="2156843" cy="123867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s-MX" sz="1200" kern="1200" dirty="0"/>
            <a:t>La actividad no se termina en la sesión, pero se trabaja extra clase con Google Drive y se envía por correo a los 3 maestros y a los  representantes de cada grupo para afinar detalles.</a:t>
          </a:r>
        </a:p>
      </dsp:txBody>
      <dsp:txXfrm>
        <a:off x="6103437" y="2699170"/>
        <a:ext cx="2084285" cy="11661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97A83F-158D-4CD3-AB4C-89B53ECD0460}">
      <dsp:nvSpPr>
        <dsp:cNvPr id="0" name=""/>
        <dsp:cNvSpPr/>
      </dsp:nvSpPr>
      <dsp:spPr>
        <a:xfrm>
          <a:off x="3316223" y="423"/>
          <a:ext cx="4974336" cy="1653015"/>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s-MX" sz="1600" kern="1200" dirty="0"/>
            <a:t>Entre los 3 docentes explican en plenario  el proyecto a realizar con la planeación del micrositio CONEXIONES</a:t>
          </a:r>
          <a:endParaRPr lang="es-MX" sz="1400" kern="1200" dirty="0"/>
        </a:p>
        <a:p>
          <a:pPr marL="171450" lvl="1" indent="-171450" algn="l" defTabSz="711200">
            <a:lnSpc>
              <a:spcPct val="90000"/>
            </a:lnSpc>
            <a:spcBef>
              <a:spcPct val="0"/>
            </a:spcBef>
            <a:spcAft>
              <a:spcPct val="15000"/>
            </a:spcAft>
            <a:buChar char="•"/>
          </a:pPr>
          <a:r>
            <a:rPr lang="es-MX" sz="1600" kern="1200" dirty="0"/>
            <a:t>Reparten un cuestionario encuesta sobre el tema a investigar y la pregunta detonante</a:t>
          </a:r>
        </a:p>
        <a:p>
          <a:pPr marL="171450" lvl="1" indent="-171450" algn="l" defTabSz="711200">
            <a:lnSpc>
              <a:spcPct val="90000"/>
            </a:lnSpc>
            <a:spcBef>
              <a:spcPct val="0"/>
            </a:spcBef>
            <a:spcAft>
              <a:spcPct val="15000"/>
            </a:spcAft>
            <a:buChar char="•"/>
          </a:pPr>
          <a:r>
            <a:rPr lang="es-MX" sz="1600" kern="1200" dirty="0"/>
            <a:t>Presentación del proyecto paso a paso a los alumnos </a:t>
          </a:r>
        </a:p>
      </dsp:txBody>
      <dsp:txXfrm>
        <a:off x="3316223" y="207050"/>
        <a:ext cx="4354455" cy="1239761"/>
      </dsp:txXfrm>
    </dsp:sp>
    <dsp:sp modelId="{D026387E-2970-43FC-99F2-7456CF85605C}">
      <dsp:nvSpPr>
        <dsp:cNvPr id="0" name=""/>
        <dsp:cNvSpPr/>
      </dsp:nvSpPr>
      <dsp:spPr>
        <a:xfrm>
          <a:off x="0" y="271138"/>
          <a:ext cx="3316224" cy="111158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s-MX" sz="3300" kern="1200" dirty="0"/>
            <a:t>Actividades de enseñanza</a:t>
          </a:r>
        </a:p>
      </dsp:txBody>
      <dsp:txXfrm>
        <a:off x="54263" y="325401"/>
        <a:ext cx="3207698" cy="1003060"/>
      </dsp:txXfrm>
    </dsp:sp>
    <dsp:sp modelId="{C68891FC-422E-4D92-8C30-87ECEAF28B09}">
      <dsp:nvSpPr>
        <dsp:cNvPr id="0" name=""/>
        <dsp:cNvSpPr/>
      </dsp:nvSpPr>
      <dsp:spPr>
        <a:xfrm>
          <a:off x="3316223" y="1818740"/>
          <a:ext cx="4974336" cy="1653015"/>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MX" sz="1400" kern="1200" dirty="0"/>
            <a:t>Cada alumno responde de manera individual y de manera honesta la encuesta.</a:t>
          </a:r>
        </a:p>
        <a:p>
          <a:pPr marL="114300" lvl="1" indent="-114300" algn="l" defTabSz="622300">
            <a:lnSpc>
              <a:spcPct val="90000"/>
            </a:lnSpc>
            <a:spcBef>
              <a:spcPct val="0"/>
            </a:spcBef>
            <a:spcAft>
              <a:spcPct val="15000"/>
            </a:spcAft>
            <a:buChar char="•"/>
          </a:pPr>
          <a:r>
            <a:rPr lang="es-MX" sz="1400" kern="1200" dirty="0"/>
            <a:t>Posteriormente  al conocer las generalidades de la investigación se integran por equipos de 5 integrantes y comentan sus respuestas y ellos mismo se autoevalúan  para al término de la investigación comparar resultados.</a:t>
          </a:r>
        </a:p>
      </dsp:txBody>
      <dsp:txXfrm>
        <a:off x="3316223" y="2025367"/>
        <a:ext cx="4354455" cy="1239761"/>
      </dsp:txXfrm>
    </dsp:sp>
    <dsp:sp modelId="{8282B965-4C2E-44F5-8685-205E0D7501E0}">
      <dsp:nvSpPr>
        <dsp:cNvPr id="0" name=""/>
        <dsp:cNvSpPr/>
      </dsp:nvSpPr>
      <dsp:spPr>
        <a:xfrm>
          <a:off x="0" y="2038972"/>
          <a:ext cx="3316224" cy="121255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s-MX" sz="3300" kern="1200" dirty="0"/>
            <a:t>Actividades de aprendizaje</a:t>
          </a:r>
        </a:p>
      </dsp:txBody>
      <dsp:txXfrm>
        <a:off x="59192" y="2098164"/>
        <a:ext cx="3197840" cy="109416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817D9-F861-4E2D-BA25-E5CDFFAC1E99}">
      <dsp:nvSpPr>
        <dsp:cNvPr id="0" name=""/>
        <dsp:cNvSpPr/>
      </dsp:nvSpPr>
      <dsp:spPr>
        <a:xfrm rot="16200000">
          <a:off x="-813698" y="814801"/>
          <a:ext cx="4498104" cy="2868500"/>
        </a:xfrm>
        <a:prstGeom prst="flowChartManualOperati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0" rIns="109876" bIns="0" numCol="1" spcCol="1270" anchor="ctr" anchorCtr="0">
          <a:noAutofit/>
        </a:bodyPr>
        <a:lstStyle/>
        <a:p>
          <a:pPr marL="0" lvl="0" indent="0" algn="ctr" defTabSz="755650">
            <a:lnSpc>
              <a:spcPct val="90000"/>
            </a:lnSpc>
            <a:spcBef>
              <a:spcPct val="0"/>
            </a:spcBef>
            <a:spcAft>
              <a:spcPct val="35000"/>
            </a:spcAft>
            <a:buNone/>
          </a:pPr>
          <a:r>
            <a:rPr lang="es-MX" sz="1700" b="1" kern="1200" dirty="0">
              <a:solidFill>
                <a:schemeClr val="tx1"/>
              </a:solidFill>
            </a:rPr>
            <a:t>Plantel de adscripción</a:t>
          </a:r>
        </a:p>
        <a:p>
          <a:pPr marL="0" lvl="0" indent="0" algn="ctr" defTabSz="755650">
            <a:lnSpc>
              <a:spcPct val="90000"/>
            </a:lnSpc>
            <a:spcBef>
              <a:spcPct val="0"/>
            </a:spcBef>
            <a:spcAft>
              <a:spcPct val="35000"/>
            </a:spcAft>
            <a:buNone/>
          </a:pPr>
          <a:r>
            <a:rPr lang="es-MX" sz="1700" kern="1200" dirty="0"/>
            <a:t>Colegio Guadalupe S.C.</a:t>
          </a:r>
        </a:p>
      </dsp:txBody>
      <dsp:txXfrm rot="5400000">
        <a:off x="1104" y="899620"/>
        <a:ext cx="2868500" cy="2698862"/>
      </dsp:txXfrm>
    </dsp:sp>
    <dsp:sp modelId="{70A15DAC-5D1A-4497-9C3C-A7C134FE4EAB}">
      <dsp:nvSpPr>
        <dsp:cNvPr id="0" name=""/>
        <dsp:cNvSpPr/>
      </dsp:nvSpPr>
      <dsp:spPr>
        <a:xfrm rot="16200000">
          <a:off x="2269939" y="814801"/>
          <a:ext cx="4498104" cy="2868500"/>
        </a:xfrm>
        <a:prstGeom prst="flowChartManualOperation">
          <a:avLst/>
        </a:prstGeom>
        <a:solidFill>
          <a:schemeClr val="accent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0" rIns="109876" bIns="0" numCol="1" spcCol="1270" anchor="ctr" anchorCtr="0">
          <a:noAutofit/>
        </a:bodyPr>
        <a:lstStyle/>
        <a:p>
          <a:pPr marL="0" lvl="0" indent="0" algn="ctr" defTabSz="755650">
            <a:lnSpc>
              <a:spcPct val="90000"/>
            </a:lnSpc>
            <a:spcBef>
              <a:spcPct val="0"/>
            </a:spcBef>
            <a:spcAft>
              <a:spcPct val="35000"/>
            </a:spcAft>
            <a:buNone/>
          </a:pPr>
          <a:r>
            <a:rPr lang="es-MX" sz="1700" b="1" kern="1200" dirty="0">
              <a:solidFill>
                <a:schemeClr val="tx1"/>
              </a:solidFill>
            </a:rPr>
            <a:t>Asignaturas cuarto grado prepa UNAM:</a:t>
          </a:r>
        </a:p>
        <a:p>
          <a:pPr marL="0" lvl="0" indent="0" algn="ctr" defTabSz="755650">
            <a:lnSpc>
              <a:spcPct val="90000"/>
            </a:lnSpc>
            <a:spcBef>
              <a:spcPct val="0"/>
            </a:spcBef>
            <a:spcAft>
              <a:spcPct val="35000"/>
            </a:spcAft>
            <a:buNone/>
          </a:pPr>
          <a:r>
            <a:rPr lang="es-MX" sz="1700" kern="1200" dirty="0"/>
            <a:t>Geografía</a:t>
          </a:r>
        </a:p>
        <a:p>
          <a:pPr marL="0" lvl="0" indent="0" algn="ctr" defTabSz="755650">
            <a:lnSpc>
              <a:spcPct val="90000"/>
            </a:lnSpc>
            <a:spcBef>
              <a:spcPct val="0"/>
            </a:spcBef>
            <a:spcAft>
              <a:spcPct val="35000"/>
            </a:spcAft>
            <a:buNone/>
          </a:pPr>
          <a:r>
            <a:rPr lang="es-MX" sz="1700" kern="1200" dirty="0"/>
            <a:t>Lógica</a:t>
          </a:r>
        </a:p>
        <a:p>
          <a:pPr marL="0" lvl="0" indent="0" algn="ctr" defTabSz="755650">
            <a:lnSpc>
              <a:spcPct val="90000"/>
            </a:lnSpc>
            <a:spcBef>
              <a:spcPct val="0"/>
            </a:spcBef>
            <a:spcAft>
              <a:spcPct val="35000"/>
            </a:spcAft>
            <a:buNone/>
          </a:pPr>
          <a:r>
            <a:rPr lang="es-MX" sz="1700" kern="1200" dirty="0"/>
            <a:t>Matemáticas</a:t>
          </a:r>
        </a:p>
      </dsp:txBody>
      <dsp:txXfrm rot="5400000">
        <a:off x="3084741" y="899620"/>
        <a:ext cx="2868500" cy="2698862"/>
      </dsp:txXfrm>
    </dsp:sp>
    <dsp:sp modelId="{097ED5A1-23F2-4CDA-8620-1F628D98B549}">
      <dsp:nvSpPr>
        <dsp:cNvPr id="0" name=""/>
        <dsp:cNvSpPr/>
      </dsp:nvSpPr>
      <dsp:spPr>
        <a:xfrm rot="16200000">
          <a:off x="5353577" y="814801"/>
          <a:ext cx="4498104" cy="2868500"/>
        </a:xfrm>
        <a:prstGeom prst="flowChartManualOperation">
          <a:avLst/>
        </a:prstGeom>
        <a:solidFill>
          <a:schemeClr val="accent1">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0" rIns="109876" bIns="0" numCol="1" spcCol="1270" anchor="ctr" anchorCtr="0">
          <a:noAutofit/>
        </a:bodyPr>
        <a:lstStyle/>
        <a:p>
          <a:pPr marL="0" lvl="0" indent="0" algn="ctr" defTabSz="755650">
            <a:lnSpc>
              <a:spcPct val="90000"/>
            </a:lnSpc>
            <a:spcBef>
              <a:spcPct val="0"/>
            </a:spcBef>
            <a:spcAft>
              <a:spcPct val="35000"/>
            </a:spcAft>
            <a:buNone/>
          </a:pPr>
          <a:r>
            <a:rPr lang="es-MX" sz="1700" b="1" kern="1200" dirty="0">
              <a:solidFill>
                <a:schemeClr val="tx1"/>
              </a:solidFill>
            </a:rPr>
            <a:t>Tiempo estimado</a:t>
          </a:r>
        </a:p>
        <a:p>
          <a:pPr marL="0" lvl="0" indent="0" algn="ctr" defTabSz="755650">
            <a:lnSpc>
              <a:spcPct val="90000"/>
            </a:lnSpc>
            <a:spcBef>
              <a:spcPct val="0"/>
            </a:spcBef>
            <a:spcAft>
              <a:spcPct val="35000"/>
            </a:spcAft>
            <a:buNone/>
          </a:pPr>
          <a:r>
            <a:rPr lang="es-MX" sz="1700" b="1" kern="1200" dirty="0">
              <a:solidFill>
                <a:schemeClr val="bg1"/>
              </a:solidFill>
            </a:rPr>
            <a:t>50 minutos</a:t>
          </a:r>
        </a:p>
        <a:p>
          <a:pPr marL="0" lvl="0" indent="0" algn="ctr" defTabSz="755650">
            <a:lnSpc>
              <a:spcPct val="90000"/>
            </a:lnSpc>
            <a:spcBef>
              <a:spcPct val="0"/>
            </a:spcBef>
            <a:spcAft>
              <a:spcPct val="35000"/>
            </a:spcAft>
            <a:buNone/>
          </a:pPr>
          <a:r>
            <a:rPr lang="es-MX" sz="1700" b="1" kern="1200" dirty="0">
              <a:solidFill>
                <a:schemeClr val="tx1"/>
              </a:solidFill>
            </a:rPr>
            <a:t>Recursos:</a:t>
          </a:r>
        </a:p>
        <a:p>
          <a:pPr marL="0" lvl="0" indent="0" algn="ctr" defTabSz="755650">
            <a:lnSpc>
              <a:spcPct val="90000"/>
            </a:lnSpc>
            <a:spcBef>
              <a:spcPct val="0"/>
            </a:spcBef>
            <a:spcAft>
              <a:spcPct val="35000"/>
            </a:spcAft>
            <a:buNone/>
          </a:pPr>
          <a:r>
            <a:rPr lang="es-MX" sz="1700" b="1" kern="1200" dirty="0" err="1">
              <a:solidFill>
                <a:schemeClr val="bg1"/>
              </a:solidFill>
            </a:rPr>
            <a:t>Power</a:t>
          </a:r>
          <a:r>
            <a:rPr lang="es-MX" sz="1700" b="1" kern="1200" dirty="0">
              <a:solidFill>
                <a:schemeClr val="bg1"/>
              </a:solidFill>
            </a:rPr>
            <a:t> </a:t>
          </a:r>
          <a:r>
            <a:rPr lang="es-MX" sz="1700" b="1" kern="1200" dirty="0" err="1">
              <a:solidFill>
                <a:schemeClr val="bg1"/>
              </a:solidFill>
            </a:rPr>
            <a:t>point</a:t>
          </a:r>
          <a:r>
            <a:rPr lang="es-MX" sz="1700" b="1" kern="1200" dirty="0">
              <a:solidFill>
                <a:schemeClr val="bg1"/>
              </a:solidFill>
            </a:rPr>
            <a:t> de investigación Proyecto CONEXIONES</a:t>
          </a:r>
        </a:p>
        <a:p>
          <a:pPr marL="0" lvl="0" indent="0" algn="ctr" defTabSz="755650">
            <a:lnSpc>
              <a:spcPct val="90000"/>
            </a:lnSpc>
            <a:spcBef>
              <a:spcPct val="0"/>
            </a:spcBef>
            <a:spcAft>
              <a:spcPct val="35000"/>
            </a:spcAft>
            <a:buNone/>
          </a:pPr>
          <a:r>
            <a:rPr lang="es-MX" sz="1700" b="1" kern="1200" dirty="0">
              <a:solidFill>
                <a:schemeClr val="bg1"/>
              </a:solidFill>
            </a:rPr>
            <a:t>Rúbricas de evaluación</a:t>
          </a:r>
        </a:p>
        <a:p>
          <a:pPr marL="0" lvl="0" indent="0" algn="ctr" defTabSz="755650">
            <a:lnSpc>
              <a:spcPct val="90000"/>
            </a:lnSpc>
            <a:spcBef>
              <a:spcPct val="0"/>
            </a:spcBef>
            <a:spcAft>
              <a:spcPct val="35000"/>
            </a:spcAft>
            <a:buNone/>
          </a:pPr>
          <a:r>
            <a:rPr lang="es-MX" sz="1700" b="1" kern="1200" dirty="0">
              <a:solidFill>
                <a:schemeClr val="bg1"/>
              </a:solidFill>
            </a:rPr>
            <a:t>Teatro escolar</a:t>
          </a:r>
        </a:p>
        <a:p>
          <a:pPr marL="0" lvl="0" indent="0" algn="ctr" defTabSz="755650">
            <a:lnSpc>
              <a:spcPct val="90000"/>
            </a:lnSpc>
            <a:spcBef>
              <a:spcPct val="0"/>
            </a:spcBef>
            <a:spcAft>
              <a:spcPct val="35000"/>
            </a:spcAft>
            <a:buNone/>
          </a:pPr>
          <a:r>
            <a:rPr lang="es-MX" sz="1700" b="1" kern="1200" dirty="0">
              <a:solidFill>
                <a:schemeClr val="bg1"/>
              </a:solidFill>
            </a:rPr>
            <a:t>Tarjetas blancas</a:t>
          </a:r>
        </a:p>
      </dsp:txBody>
      <dsp:txXfrm rot="5400000">
        <a:off x="6168379" y="899620"/>
        <a:ext cx="2868500" cy="269886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3BE07-7D56-4EA5-BA26-5AF23B69BA06}">
      <dsp:nvSpPr>
        <dsp:cNvPr id="0" name=""/>
        <dsp:cNvSpPr/>
      </dsp:nvSpPr>
      <dsp:spPr>
        <a:xfrm>
          <a:off x="4102527" y="1839863"/>
          <a:ext cx="2248721" cy="2248721"/>
        </a:xfrm>
        <a:prstGeom prst="gear9">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MX" sz="1900" b="1" kern="1200" dirty="0">
              <a:solidFill>
                <a:schemeClr val="tx1"/>
              </a:solidFill>
            </a:rPr>
            <a:t>Actitudinal</a:t>
          </a:r>
        </a:p>
      </dsp:txBody>
      <dsp:txXfrm>
        <a:off x="4554620" y="2366615"/>
        <a:ext cx="1344535" cy="1155889"/>
      </dsp:txXfrm>
    </dsp:sp>
    <dsp:sp modelId="{A90DACE9-5BAD-42A5-AB21-B3E01450DFD9}">
      <dsp:nvSpPr>
        <dsp:cNvPr id="0" name=""/>
        <dsp:cNvSpPr/>
      </dsp:nvSpPr>
      <dsp:spPr>
        <a:xfrm>
          <a:off x="2028944" y="1303228"/>
          <a:ext cx="2662323" cy="1725186"/>
        </a:xfrm>
        <a:prstGeom prst="gear6">
          <a:avLst/>
        </a:prstGeom>
        <a:solidFill>
          <a:srgbClr val="FFC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MX" sz="1600" b="1" kern="1200" dirty="0">
              <a:solidFill>
                <a:schemeClr val="tx1"/>
              </a:solidFill>
            </a:rPr>
            <a:t>Procedimental</a:t>
          </a:r>
        </a:p>
      </dsp:txBody>
      <dsp:txXfrm>
        <a:off x="2599488" y="1740174"/>
        <a:ext cx="1521235" cy="851294"/>
      </dsp:txXfrm>
    </dsp:sp>
    <dsp:sp modelId="{B0F73ADA-341B-4470-8D1D-A41FD2136695}">
      <dsp:nvSpPr>
        <dsp:cNvPr id="0" name=""/>
        <dsp:cNvSpPr/>
      </dsp:nvSpPr>
      <dsp:spPr>
        <a:xfrm rot="20700000">
          <a:off x="3397624" y="263816"/>
          <a:ext cx="2227521" cy="1434888"/>
        </a:xfrm>
        <a:prstGeom prst="gear6">
          <a:avLst/>
        </a:prstGeom>
        <a:solidFill>
          <a:srgbClr val="00B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MX" sz="1600" b="1" kern="1200" dirty="0">
              <a:solidFill>
                <a:schemeClr val="tx1"/>
              </a:solidFill>
            </a:rPr>
            <a:t>Conceptual</a:t>
          </a:r>
        </a:p>
      </dsp:txBody>
      <dsp:txXfrm rot="-20700000">
        <a:off x="3933198" y="531516"/>
        <a:ext cx="1156373" cy="899488"/>
      </dsp:txXfrm>
    </dsp:sp>
    <dsp:sp modelId="{D7852D50-1A74-44D7-8ACE-547BAAA2EDB9}">
      <dsp:nvSpPr>
        <dsp:cNvPr id="0" name=""/>
        <dsp:cNvSpPr/>
      </dsp:nvSpPr>
      <dsp:spPr>
        <a:xfrm>
          <a:off x="3928461" y="1501191"/>
          <a:ext cx="2878363" cy="2878363"/>
        </a:xfrm>
        <a:prstGeom prst="circularArrow">
          <a:avLst>
            <a:gd name="adj1" fmla="val 4688"/>
            <a:gd name="adj2" fmla="val 299029"/>
            <a:gd name="adj3" fmla="val 2513693"/>
            <a:gd name="adj4" fmla="val 1586661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D7695FB-1E76-4A7C-BBDC-ABBAEF8B6A05}">
      <dsp:nvSpPr>
        <dsp:cNvPr id="0" name=""/>
        <dsp:cNvSpPr/>
      </dsp:nvSpPr>
      <dsp:spPr>
        <a:xfrm>
          <a:off x="1669654" y="986697"/>
          <a:ext cx="2091311" cy="2091311"/>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D1522A-B9C3-4242-A179-968E36183DE6}">
      <dsp:nvSpPr>
        <dsp:cNvPr id="0" name=""/>
        <dsp:cNvSpPr/>
      </dsp:nvSpPr>
      <dsp:spPr>
        <a:xfrm>
          <a:off x="3232547" y="-539878"/>
          <a:ext cx="2254854" cy="225485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9FE9DA-3DF1-4D30-B089-20B960BB5A2D}">
      <dsp:nvSpPr>
        <dsp:cNvPr id="0" name=""/>
        <dsp:cNvSpPr/>
      </dsp:nvSpPr>
      <dsp:spPr>
        <a:xfrm>
          <a:off x="2573836" y="-45857"/>
          <a:ext cx="1916699" cy="107382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Argumentación </a:t>
          </a:r>
        </a:p>
      </dsp:txBody>
      <dsp:txXfrm>
        <a:off x="2626256" y="6563"/>
        <a:ext cx="1811859" cy="968981"/>
      </dsp:txXfrm>
    </dsp:sp>
    <dsp:sp modelId="{D3F801EB-CEC5-453A-8904-C1DA7611CF9C}">
      <dsp:nvSpPr>
        <dsp:cNvPr id="0" name=""/>
        <dsp:cNvSpPr/>
      </dsp:nvSpPr>
      <dsp:spPr>
        <a:xfrm>
          <a:off x="2919194" y="764979"/>
          <a:ext cx="3518187" cy="3518187"/>
        </a:xfrm>
        <a:custGeom>
          <a:avLst/>
          <a:gdLst/>
          <a:ahLst/>
          <a:cxnLst/>
          <a:rect l="0" t="0" r="0" b="0"/>
          <a:pathLst>
            <a:path>
              <a:moveTo>
                <a:pt x="1832783" y="1544"/>
              </a:moveTo>
              <a:arcTo wR="1759093" hR="1759093" stAng="16344053" swAng="159806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E81D3EA-7E23-47DB-972E-493642EE5872}">
      <dsp:nvSpPr>
        <dsp:cNvPr id="0" name=""/>
        <dsp:cNvSpPr/>
      </dsp:nvSpPr>
      <dsp:spPr>
        <a:xfrm>
          <a:off x="5124823" y="1129671"/>
          <a:ext cx="1648562" cy="108207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Escucha activa</a:t>
          </a:r>
        </a:p>
      </dsp:txBody>
      <dsp:txXfrm>
        <a:off x="5177646" y="1182494"/>
        <a:ext cx="1542916" cy="976430"/>
      </dsp:txXfrm>
    </dsp:sp>
    <dsp:sp modelId="{6FDF0CEF-8E60-4AE2-8CDB-09467C9E7BA8}">
      <dsp:nvSpPr>
        <dsp:cNvPr id="0" name=""/>
        <dsp:cNvSpPr/>
      </dsp:nvSpPr>
      <dsp:spPr>
        <a:xfrm>
          <a:off x="2617893" y="-182796"/>
          <a:ext cx="3518187" cy="3518187"/>
        </a:xfrm>
        <a:custGeom>
          <a:avLst/>
          <a:gdLst/>
          <a:ahLst/>
          <a:cxnLst/>
          <a:rect l="0" t="0" r="0" b="0"/>
          <a:pathLst>
            <a:path>
              <a:moveTo>
                <a:pt x="3274430" y="2652495"/>
              </a:moveTo>
              <a:arcTo wR="1759093" hR="1759093" stAng="1831347" swAng="1766508"/>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8D354C3-AE69-4012-BEB5-84EE82560B26}">
      <dsp:nvSpPr>
        <dsp:cNvPr id="0" name=""/>
        <dsp:cNvSpPr/>
      </dsp:nvSpPr>
      <dsp:spPr>
        <a:xfrm>
          <a:off x="3574463" y="3221944"/>
          <a:ext cx="1983384" cy="90267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Toma de decisión</a:t>
          </a:r>
        </a:p>
      </dsp:txBody>
      <dsp:txXfrm>
        <a:off x="3618528" y="3266009"/>
        <a:ext cx="1895254" cy="814547"/>
      </dsp:txXfrm>
    </dsp:sp>
    <dsp:sp modelId="{FD8A46D9-84E8-4577-90ED-D065647A19E6}">
      <dsp:nvSpPr>
        <dsp:cNvPr id="0" name=""/>
        <dsp:cNvSpPr/>
      </dsp:nvSpPr>
      <dsp:spPr>
        <a:xfrm>
          <a:off x="1773092" y="491052"/>
          <a:ext cx="3518187" cy="3518187"/>
        </a:xfrm>
        <a:custGeom>
          <a:avLst/>
          <a:gdLst/>
          <a:ahLst/>
          <a:cxnLst/>
          <a:rect l="0" t="0" r="0" b="0"/>
          <a:pathLst>
            <a:path>
              <a:moveTo>
                <a:pt x="1762117" y="3518184"/>
              </a:moveTo>
              <a:arcTo wR="1759093" hR="1759093" stAng="5394090" swAng="23035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B2E6218-B537-4BBE-9CE2-6AAAA064A7A8}">
      <dsp:nvSpPr>
        <dsp:cNvPr id="0" name=""/>
        <dsp:cNvSpPr/>
      </dsp:nvSpPr>
      <dsp:spPr>
        <a:xfrm>
          <a:off x="1618154" y="3232780"/>
          <a:ext cx="1760124" cy="88100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Operaciones numéricas básicas</a:t>
          </a:r>
        </a:p>
      </dsp:txBody>
      <dsp:txXfrm>
        <a:off x="1661161" y="3275787"/>
        <a:ext cx="1674110" cy="794990"/>
      </dsp:txXfrm>
    </dsp:sp>
    <dsp:sp modelId="{9AECF4B8-6296-497E-8B02-E51A71B3AFFC}">
      <dsp:nvSpPr>
        <dsp:cNvPr id="0" name=""/>
        <dsp:cNvSpPr/>
      </dsp:nvSpPr>
      <dsp:spPr>
        <a:xfrm>
          <a:off x="852585" y="-200940"/>
          <a:ext cx="3518187" cy="3518187"/>
        </a:xfrm>
        <a:custGeom>
          <a:avLst/>
          <a:gdLst/>
          <a:ahLst/>
          <a:cxnLst/>
          <a:rect l="0" t="0" r="0" b="0"/>
          <a:pathLst>
            <a:path>
              <a:moveTo>
                <a:pt x="922863" y="3306714"/>
              </a:moveTo>
              <a:arcTo wR="1759093" hR="1759093" stAng="7103029" swAng="202441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41174BC-8F57-4B44-A81A-0748B6FD68EA}">
      <dsp:nvSpPr>
        <dsp:cNvPr id="0" name=""/>
        <dsp:cNvSpPr/>
      </dsp:nvSpPr>
      <dsp:spPr>
        <a:xfrm>
          <a:off x="0" y="1259594"/>
          <a:ext cx="1984306" cy="82224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Reminiscencia</a:t>
          </a:r>
        </a:p>
      </dsp:txBody>
      <dsp:txXfrm>
        <a:off x="40138" y="1299732"/>
        <a:ext cx="1904030" cy="741965"/>
      </dsp:txXfrm>
    </dsp:sp>
    <dsp:sp modelId="{8EDD642A-848C-4A77-A416-ECB70BFB0034}">
      <dsp:nvSpPr>
        <dsp:cNvPr id="0" name=""/>
        <dsp:cNvSpPr/>
      </dsp:nvSpPr>
      <dsp:spPr>
        <a:xfrm>
          <a:off x="590769" y="760710"/>
          <a:ext cx="3518187" cy="3518187"/>
        </a:xfrm>
        <a:custGeom>
          <a:avLst/>
          <a:gdLst/>
          <a:ahLst/>
          <a:cxnLst/>
          <a:rect l="0" t="0" r="0" b="0"/>
          <a:pathLst>
            <a:path>
              <a:moveTo>
                <a:pt x="768428" y="305479"/>
              </a:moveTo>
              <a:arcTo wR="1759093" hR="1759093" stAng="14143491" swAng="189738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FF683-0DC1-4AE3-833D-7AC83EF0250F}">
      <dsp:nvSpPr>
        <dsp:cNvPr id="0" name=""/>
        <dsp:cNvSpPr/>
      </dsp:nvSpPr>
      <dsp:spPr>
        <a:xfrm>
          <a:off x="4566" y="0"/>
          <a:ext cx="2757628" cy="4267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MX" sz="3200" kern="1200" dirty="0"/>
            <a:t>Apertura</a:t>
          </a:r>
        </a:p>
      </dsp:txBody>
      <dsp:txXfrm>
        <a:off x="4566" y="0"/>
        <a:ext cx="2757628" cy="1280160"/>
      </dsp:txXfrm>
    </dsp:sp>
    <dsp:sp modelId="{87BBAC81-6053-4A9E-8707-E36CC084337E}">
      <dsp:nvSpPr>
        <dsp:cNvPr id="0" name=""/>
        <dsp:cNvSpPr/>
      </dsp:nvSpPr>
      <dsp:spPr>
        <a:xfrm>
          <a:off x="186106" y="1280256"/>
          <a:ext cx="2394548" cy="133643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MX" sz="1600" kern="1200" dirty="0"/>
            <a:t>En el auditorio del Colegio se cita a todos los alumnos de cuarto grado de prepa   y los 3 profesores de la actividad interdisciplinaria</a:t>
          </a:r>
        </a:p>
      </dsp:txBody>
      <dsp:txXfrm>
        <a:off x="225249" y="1319399"/>
        <a:ext cx="2316262" cy="1258153"/>
      </dsp:txXfrm>
    </dsp:sp>
    <dsp:sp modelId="{C168AFC1-FB04-44D3-A1D7-E148B3BAD163}">
      <dsp:nvSpPr>
        <dsp:cNvPr id="0" name=""/>
        <dsp:cNvSpPr/>
      </dsp:nvSpPr>
      <dsp:spPr>
        <a:xfrm>
          <a:off x="140451" y="2760255"/>
          <a:ext cx="2485859" cy="129348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MX" sz="1600" kern="1200" dirty="0"/>
            <a:t>Video motivador del 50 aniversario del 2 de octubre</a:t>
          </a:r>
        </a:p>
        <a:p>
          <a:pPr marL="0" lvl="0" indent="0" algn="ctr" defTabSz="711200">
            <a:lnSpc>
              <a:spcPct val="90000"/>
            </a:lnSpc>
            <a:spcBef>
              <a:spcPct val="0"/>
            </a:spcBef>
            <a:spcAft>
              <a:spcPct val="35000"/>
            </a:spcAft>
            <a:buNone/>
          </a:pPr>
          <a:r>
            <a:rPr lang="es-MX" sz="1600" kern="1200" dirty="0"/>
            <a:t>Lluvia de ideas coordinado por el profesor de </a:t>
          </a:r>
          <a:r>
            <a:rPr lang="es-MX" sz="1600" b="1" kern="1200" dirty="0">
              <a:solidFill>
                <a:schemeClr val="tx1"/>
              </a:solidFill>
            </a:rPr>
            <a:t>Geografía</a:t>
          </a:r>
        </a:p>
      </dsp:txBody>
      <dsp:txXfrm>
        <a:off x="178336" y="2798140"/>
        <a:ext cx="2410089" cy="1217717"/>
      </dsp:txXfrm>
    </dsp:sp>
    <dsp:sp modelId="{00766755-C0E6-45C2-B6E0-B3B7B7BBB761}">
      <dsp:nvSpPr>
        <dsp:cNvPr id="0" name=""/>
        <dsp:cNvSpPr/>
      </dsp:nvSpPr>
      <dsp:spPr>
        <a:xfrm>
          <a:off x="2969017" y="0"/>
          <a:ext cx="2757628" cy="4267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MX" sz="3600" kern="1200" dirty="0"/>
            <a:t>Desarrollo</a:t>
          </a:r>
        </a:p>
      </dsp:txBody>
      <dsp:txXfrm>
        <a:off x="2969017" y="0"/>
        <a:ext cx="2757628" cy="1280160"/>
      </dsp:txXfrm>
    </dsp:sp>
    <dsp:sp modelId="{29E3092A-8587-4BB4-B8AF-F3976EAC54B0}">
      <dsp:nvSpPr>
        <dsp:cNvPr id="0" name=""/>
        <dsp:cNvSpPr/>
      </dsp:nvSpPr>
      <dsp:spPr>
        <a:xfrm>
          <a:off x="3154683" y="1281410"/>
          <a:ext cx="2386297" cy="128661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MX" sz="1600" kern="1200" dirty="0"/>
            <a:t>La maestra de </a:t>
          </a:r>
          <a:r>
            <a:rPr lang="es-MX" sz="1600" b="1" kern="1200" dirty="0">
              <a:solidFill>
                <a:schemeClr val="tx1"/>
              </a:solidFill>
            </a:rPr>
            <a:t>Lógica</a:t>
          </a:r>
          <a:r>
            <a:rPr lang="es-MX" sz="1600" kern="1200" dirty="0"/>
            <a:t> explica la actividad interdisciplinaria cooperativa del proyecto CONEXIONES</a:t>
          </a:r>
        </a:p>
      </dsp:txBody>
      <dsp:txXfrm>
        <a:off x="3192367" y="1319094"/>
        <a:ext cx="2310929" cy="1211251"/>
      </dsp:txXfrm>
    </dsp:sp>
    <dsp:sp modelId="{BDB71F66-B8C3-45DC-B19C-B151442E60B2}">
      <dsp:nvSpPr>
        <dsp:cNvPr id="0" name=""/>
        <dsp:cNvSpPr/>
      </dsp:nvSpPr>
      <dsp:spPr>
        <a:xfrm>
          <a:off x="3169916" y="2765970"/>
          <a:ext cx="2355831" cy="128661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MX" sz="1600" kern="1200" dirty="0"/>
            <a:t>La maestra de </a:t>
          </a:r>
          <a:r>
            <a:rPr lang="es-MX" sz="1600" b="1" kern="1200" dirty="0">
              <a:solidFill>
                <a:schemeClr val="tx1"/>
              </a:solidFill>
            </a:rPr>
            <a:t>Matemáticas</a:t>
          </a:r>
          <a:r>
            <a:rPr lang="es-MX" sz="1600" kern="1200" dirty="0"/>
            <a:t> da instrucciones para contestar la encuesta y/o examen diagnóstico alusivo al tema</a:t>
          </a:r>
        </a:p>
      </dsp:txBody>
      <dsp:txXfrm>
        <a:off x="3207600" y="2803654"/>
        <a:ext cx="2280463" cy="1211251"/>
      </dsp:txXfrm>
    </dsp:sp>
    <dsp:sp modelId="{7DE865A5-1B94-4AFA-8EE8-C4CEDA507476}">
      <dsp:nvSpPr>
        <dsp:cNvPr id="0" name=""/>
        <dsp:cNvSpPr/>
      </dsp:nvSpPr>
      <dsp:spPr>
        <a:xfrm>
          <a:off x="5944411" y="0"/>
          <a:ext cx="2757628" cy="4267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MX" sz="3600" kern="1200" dirty="0"/>
            <a:t>Cierre</a:t>
          </a:r>
        </a:p>
      </dsp:txBody>
      <dsp:txXfrm>
        <a:off x="5944411" y="0"/>
        <a:ext cx="2757628" cy="1280160"/>
      </dsp:txXfrm>
    </dsp:sp>
    <dsp:sp modelId="{D83795C1-BF30-4A64-B789-FA8A415A9F8A}">
      <dsp:nvSpPr>
        <dsp:cNvPr id="0" name=""/>
        <dsp:cNvSpPr/>
      </dsp:nvSpPr>
      <dsp:spPr>
        <a:xfrm>
          <a:off x="6042108" y="1281410"/>
          <a:ext cx="2546725" cy="128661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MX" sz="1600" kern="1200" dirty="0"/>
            <a:t>Los alumnos eligen a los integrantes de su equipo y comparan sus resultados de la encuesta en su salón de clase</a:t>
          </a:r>
        </a:p>
      </dsp:txBody>
      <dsp:txXfrm>
        <a:off x="6079792" y="1319094"/>
        <a:ext cx="2471357" cy="1211251"/>
      </dsp:txXfrm>
    </dsp:sp>
    <dsp:sp modelId="{C4B8C13F-5589-494A-B5E4-89D8B50F34A8}">
      <dsp:nvSpPr>
        <dsp:cNvPr id="0" name=""/>
        <dsp:cNvSpPr/>
      </dsp:nvSpPr>
      <dsp:spPr>
        <a:xfrm>
          <a:off x="5933468" y="2765970"/>
          <a:ext cx="2764004" cy="128661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MX" sz="1400" kern="1200" dirty="0"/>
            <a:t>En plenario se elabora una frase sobre las ventajas de aprender por medio del trabajo interdisciplinario cooperativo </a:t>
          </a:r>
          <a:r>
            <a:rPr lang="es-MX" sz="1400" b="1" kern="1200" dirty="0">
              <a:solidFill>
                <a:schemeClr val="tx1"/>
              </a:solidFill>
            </a:rPr>
            <a:t>moderado por los 3 maestros.</a:t>
          </a:r>
        </a:p>
      </dsp:txBody>
      <dsp:txXfrm>
        <a:off x="5971152" y="2803654"/>
        <a:ext cx="2688636" cy="12112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D7B7D2-D013-41C3-A061-F0FAF11AF508}">
      <dsp:nvSpPr>
        <dsp:cNvPr id="0" name=""/>
        <dsp:cNvSpPr/>
      </dsp:nvSpPr>
      <dsp:spPr>
        <a:xfrm rot="16200000">
          <a:off x="-918004" y="918004"/>
          <a:ext cx="4607560" cy="2771551"/>
        </a:xfrm>
        <a:prstGeom prst="flowChartManualOperati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0" tIns="0" rIns="215925" bIns="0" numCol="1" spcCol="1270" anchor="ctr" anchorCtr="0">
          <a:noAutofit/>
        </a:bodyPr>
        <a:lstStyle/>
        <a:p>
          <a:pPr marL="0" lvl="0" indent="0" algn="ctr" defTabSz="1511300">
            <a:lnSpc>
              <a:spcPct val="90000"/>
            </a:lnSpc>
            <a:spcBef>
              <a:spcPct val="0"/>
            </a:spcBef>
            <a:spcAft>
              <a:spcPct val="35000"/>
            </a:spcAft>
            <a:buNone/>
          </a:pPr>
          <a:r>
            <a:rPr lang="es-MX" sz="3400" b="1" kern="1200" dirty="0">
              <a:solidFill>
                <a:schemeClr val="tx1"/>
              </a:solidFill>
            </a:rPr>
            <a:t>Plantel de adscripción</a:t>
          </a:r>
        </a:p>
        <a:p>
          <a:pPr marL="0" lvl="0" indent="0" algn="ctr" defTabSz="1511300">
            <a:lnSpc>
              <a:spcPct val="90000"/>
            </a:lnSpc>
            <a:spcBef>
              <a:spcPct val="0"/>
            </a:spcBef>
            <a:spcAft>
              <a:spcPct val="35000"/>
            </a:spcAft>
            <a:buNone/>
          </a:pPr>
          <a:r>
            <a:rPr lang="es-MX" sz="3400" kern="1200" dirty="0"/>
            <a:t>Colegio Guadalupe S.C.</a:t>
          </a:r>
        </a:p>
      </dsp:txBody>
      <dsp:txXfrm rot="5400000">
        <a:off x="1" y="921511"/>
        <a:ext cx="2771551" cy="2764536"/>
      </dsp:txXfrm>
    </dsp:sp>
    <dsp:sp modelId="{01FDE3F5-1DB2-4454-9C77-03807CD795AA}">
      <dsp:nvSpPr>
        <dsp:cNvPr id="0" name=""/>
        <dsp:cNvSpPr/>
      </dsp:nvSpPr>
      <dsp:spPr>
        <a:xfrm rot="16200000">
          <a:off x="2062479" y="918004"/>
          <a:ext cx="4607560" cy="2771551"/>
        </a:xfrm>
        <a:prstGeom prst="flowChartManualOperation">
          <a:avLst/>
        </a:prstGeom>
        <a:solidFill>
          <a:schemeClr val="accent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066800">
            <a:lnSpc>
              <a:spcPct val="90000"/>
            </a:lnSpc>
            <a:spcBef>
              <a:spcPct val="0"/>
            </a:spcBef>
            <a:spcAft>
              <a:spcPct val="35000"/>
            </a:spcAft>
            <a:buNone/>
          </a:pPr>
          <a:r>
            <a:rPr lang="es-MX" sz="2400" b="1" kern="1200" dirty="0">
              <a:solidFill>
                <a:schemeClr val="tx1"/>
              </a:solidFill>
            </a:rPr>
            <a:t>Asignaturas:</a:t>
          </a:r>
          <a:endParaRPr lang="es-MX" sz="2400" kern="1200" dirty="0"/>
        </a:p>
        <a:p>
          <a:pPr marL="285750" lvl="1" indent="-285750" algn="l" defTabSz="1244600">
            <a:lnSpc>
              <a:spcPct val="90000"/>
            </a:lnSpc>
            <a:spcBef>
              <a:spcPct val="0"/>
            </a:spcBef>
            <a:spcAft>
              <a:spcPct val="15000"/>
            </a:spcAft>
            <a:buChar char="•"/>
          </a:pPr>
          <a:r>
            <a:rPr lang="es-MX" sz="2800" kern="1200" dirty="0"/>
            <a:t>Geografía</a:t>
          </a:r>
        </a:p>
        <a:p>
          <a:pPr marL="285750" lvl="1" indent="-285750" algn="l" defTabSz="1244600">
            <a:lnSpc>
              <a:spcPct val="90000"/>
            </a:lnSpc>
            <a:spcBef>
              <a:spcPct val="0"/>
            </a:spcBef>
            <a:spcAft>
              <a:spcPct val="15000"/>
            </a:spcAft>
            <a:buChar char="•"/>
          </a:pPr>
          <a:r>
            <a:rPr lang="es-MX" sz="2800" kern="1200" dirty="0"/>
            <a:t>Lógica</a:t>
          </a:r>
        </a:p>
        <a:p>
          <a:pPr marL="285750" lvl="1" indent="-285750" algn="l" defTabSz="1244600">
            <a:lnSpc>
              <a:spcPct val="90000"/>
            </a:lnSpc>
            <a:spcBef>
              <a:spcPct val="0"/>
            </a:spcBef>
            <a:spcAft>
              <a:spcPct val="15000"/>
            </a:spcAft>
            <a:buChar char="•"/>
          </a:pPr>
          <a:r>
            <a:rPr lang="es-MX" sz="2800" kern="1200" dirty="0"/>
            <a:t>Matemáticas</a:t>
          </a:r>
        </a:p>
        <a:p>
          <a:pPr marL="285750" lvl="1" indent="-285750" algn="l" defTabSz="1244600">
            <a:lnSpc>
              <a:spcPct val="90000"/>
            </a:lnSpc>
            <a:spcBef>
              <a:spcPct val="0"/>
            </a:spcBef>
            <a:spcAft>
              <a:spcPct val="15000"/>
            </a:spcAft>
            <a:buChar char="•"/>
          </a:pPr>
          <a:r>
            <a:rPr lang="es-MX" sz="2800" b="0" kern="1200" dirty="0">
              <a:solidFill>
                <a:schemeClr val="tx1"/>
              </a:solidFill>
            </a:rPr>
            <a:t>Tiempo aproximado:</a:t>
          </a:r>
          <a:endParaRPr lang="es-MX" sz="2800" kern="1200" dirty="0"/>
        </a:p>
        <a:p>
          <a:pPr marL="285750" lvl="1" indent="-285750" algn="l" defTabSz="1244600">
            <a:lnSpc>
              <a:spcPct val="90000"/>
            </a:lnSpc>
            <a:spcBef>
              <a:spcPct val="0"/>
            </a:spcBef>
            <a:spcAft>
              <a:spcPct val="15000"/>
            </a:spcAft>
            <a:buChar char="•"/>
          </a:pPr>
          <a:r>
            <a:rPr lang="es-MX" sz="2800" kern="1200" dirty="0"/>
            <a:t>50 minutos</a:t>
          </a:r>
        </a:p>
      </dsp:txBody>
      <dsp:txXfrm rot="5400000">
        <a:off x="2980484" y="921511"/>
        <a:ext cx="2771551" cy="2764536"/>
      </dsp:txXfrm>
    </dsp:sp>
    <dsp:sp modelId="{D09D6D57-0FD9-4C5B-909E-57D21EEA910B}">
      <dsp:nvSpPr>
        <dsp:cNvPr id="0" name=""/>
        <dsp:cNvSpPr/>
      </dsp:nvSpPr>
      <dsp:spPr>
        <a:xfrm rot="16200000">
          <a:off x="5042963" y="918004"/>
          <a:ext cx="4607560" cy="2771551"/>
        </a:xfrm>
        <a:prstGeom prst="flowChartManualOperation">
          <a:avLst/>
        </a:prstGeom>
        <a:solidFill>
          <a:schemeClr val="accent1">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l" defTabSz="1066800">
            <a:lnSpc>
              <a:spcPct val="90000"/>
            </a:lnSpc>
            <a:spcBef>
              <a:spcPct val="0"/>
            </a:spcBef>
            <a:spcAft>
              <a:spcPct val="35000"/>
            </a:spcAft>
            <a:buNone/>
          </a:pPr>
          <a:r>
            <a:rPr lang="es-MX" sz="2400" b="1" kern="1200" dirty="0">
              <a:solidFill>
                <a:schemeClr val="tx1"/>
              </a:solidFill>
            </a:rPr>
            <a:t>Recursos:</a:t>
          </a:r>
        </a:p>
        <a:p>
          <a:pPr marL="0" lvl="0" indent="0" algn="l" defTabSz="1066800">
            <a:lnSpc>
              <a:spcPct val="90000"/>
            </a:lnSpc>
            <a:spcBef>
              <a:spcPct val="0"/>
            </a:spcBef>
            <a:spcAft>
              <a:spcPct val="35000"/>
            </a:spcAft>
            <a:buNone/>
          </a:pPr>
          <a:r>
            <a:rPr lang="es-MX" sz="2000" kern="1200" dirty="0"/>
            <a:t>Micrositio CONEXIONES</a:t>
          </a:r>
        </a:p>
        <a:p>
          <a:pPr marL="0" lvl="0" indent="0" algn="ctr" defTabSz="1066800">
            <a:lnSpc>
              <a:spcPct val="90000"/>
            </a:lnSpc>
            <a:spcBef>
              <a:spcPct val="0"/>
            </a:spcBef>
            <a:spcAft>
              <a:spcPct val="35000"/>
            </a:spcAft>
            <a:buNone/>
          </a:pPr>
          <a:r>
            <a:rPr lang="es-MX" sz="2000" kern="1200" dirty="0"/>
            <a:t>Video:</a:t>
          </a:r>
        </a:p>
        <a:p>
          <a:pPr marL="0" lvl="0" indent="0" algn="ctr" defTabSz="1066800">
            <a:lnSpc>
              <a:spcPct val="90000"/>
            </a:lnSpc>
            <a:spcBef>
              <a:spcPct val="0"/>
            </a:spcBef>
            <a:spcAft>
              <a:spcPct val="35000"/>
            </a:spcAft>
            <a:buNone/>
          </a:pPr>
          <a:endParaRPr lang="es-MX" sz="3000" kern="1200" dirty="0"/>
        </a:p>
      </dsp:txBody>
      <dsp:txXfrm rot="5400000">
        <a:off x="5960968" y="921511"/>
        <a:ext cx="2771551" cy="27645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F62F4-30E3-4CB9-A614-5A916F6E2C59}">
      <dsp:nvSpPr>
        <dsp:cNvPr id="0" name=""/>
        <dsp:cNvSpPr/>
      </dsp:nvSpPr>
      <dsp:spPr>
        <a:xfrm>
          <a:off x="1463038" y="3118"/>
          <a:ext cx="1728417" cy="1227125"/>
        </a:xfrm>
        <a:prstGeom prst="ellipse">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MX" sz="1600" kern="1200" dirty="0"/>
            <a:t>Conceptuales</a:t>
          </a:r>
        </a:p>
      </dsp:txBody>
      <dsp:txXfrm>
        <a:off x="1716159" y="182826"/>
        <a:ext cx="1222175" cy="867709"/>
      </dsp:txXfrm>
    </dsp:sp>
    <dsp:sp modelId="{05D76E97-FD01-420F-BB5D-06D10096FF9C}">
      <dsp:nvSpPr>
        <dsp:cNvPr id="0" name=""/>
        <dsp:cNvSpPr/>
      </dsp:nvSpPr>
      <dsp:spPr>
        <a:xfrm rot="10800000">
          <a:off x="2112500" y="1379882"/>
          <a:ext cx="429493" cy="317233"/>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DDF5FA-76D5-43AD-BA42-D9385CD64414}">
      <dsp:nvSpPr>
        <dsp:cNvPr id="0" name=""/>
        <dsp:cNvSpPr/>
      </dsp:nvSpPr>
      <dsp:spPr>
        <a:xfrm>
          <a:off x="1591254" y="1828797"/>
          <a:ext cx="1471984" cy="889005"/>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kern="1200" dirty="0"/>
            <a:t>Argumento</a:t>
          </a:r>
        </a:p>
      </dsp:txBody>
      <dsp:txXfrm>
        <a:off x="1806821" y="1958989"/>
        <a:ext cx="1040850" cy="628621"/>
      </dsp:txXfrm>
    </dsp:sp>
    <dsp:sp modelId="{2C04B6A0-9E35-40BC-B543-95DA8B33C342}">
      <dsp:nvSpPr>
        <dsp:cNvPr id="0" name=""/>
        <dsp:cNvSpPr/>
      </dsp:nvSpPr>
      <dsp:spPr>
        <a:xfrm rot="10800000">
          <a:off x="2112500" y="3018281"/>
          <a:ext cx="429493" cy="317233"/>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4ABC93-D38A-474D-8B44-0F7C67591CA1}">
      <dsp:nvSpPr>
        <dsp:cNvPr id="0" name=""/>
        <dsp:cNvSpPr/>
      </dsp:nvSpPr>
      <dsp:spPr>
        <a:xfrm>
          <a:off x="1682696" y="3618036"/>
          <a:ext cx="1289101" cy="62376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kern="1200" dirty="0"/>
            <a:t>Distribución geográfica</a:t>
          </a:r>
        </a:p>
      </dsp:txBody>
      <dsp:txXfrm>
        <a:off x="1871480" y="3709384"/>
        <a:ext cx="911533" cy="441068"/>
      </dsp:txXfrm>
    </dsp:sp>
    <dsp:sp modelId="{8271418D-30D8-46FE-AFB0-37A823D88D98}">
      <dsp:nvSpPr>
        <dsp:cNvPr id="0" name=""/>
        <dsp:cNvSpPr/>
      </dsp:nvSpPr>
      <dsp:spPr>
        <a:xfrm rot="5400000">
          <a:off x="3249815" y="3771302"/>
          <a:ext cx="429493" cy="317233"/>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FA1BBC-ECD5-437B-92DF-C9E048721CB2}">
      <dsp:nvSpPr>
        <dsp:cNvPr id="0" name=""/>
        <dsp:cNvSpPr/>
      </dsp:nvSpPr>
      <dsp:spPr>
        <a:xfrm>
          <a:off x="3939370" y="3520672"/>
          <a:ext cx="1187567" cy="81849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kern="1200" dirty="0"/>
            <a:t>Estadística</a:t>
          </a:r>
        </a:p>
      </dsp:txBody>
      <dsp:txXfrm>
        <a:off x="4113285" y="3640537"/>
        <a:ext cx="839737" cy="578762"/>
      </dsp:txXfrm>
    </dsp:sp>
    <dsp:sp modelId="{15049EC7-CDF9-49F9-8FB2-75808AA56448}">
      <dsp:nvSpPr>
        <dsp:cNvPr id="0" name=""/>
        <dsp:cNvSpPr/>
      </dsp:nvSpPr>
      <dsp:spPr>
        <a:xfrm>
          <a:off x="4318406" y="2998468"/>
          <a:ext cx="429493" cy="317233"/>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FE04B8-3D46-4B41-9A01-78887E1AF46C}">
      <dsp:nvSpPr>
        <dsp:cNvPr id="0" name=""/>
        <dsp:cNvSpPr/>
      </dsp:nvSpPr>
      <dsp:spPr>
        <a:xfrm>
          <a:off x="3805018" y="1735145"/>
          <a:ext cx="1456269" cy="1076309"/>
        </a:xfrm>
        <a:prstGeom prst="ellipse">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kern="1200" dirty="0"/>
            <a:t>Actitudinales</a:t>
          </a:r>
        </a:p>
      </dsp:txBody>
      <dsp:txXfrm>
        <a:off x="4018284" y="1892767"/>
        <a:ext cx="1029737" cy="761065"/>
      </dsp:txXfrm>
    </dsp:sp>
    <dsp:sp modelId="{EDC59E25-141F-4F6E-9B18-E8091431E80A}">
      <dsp:nvSpPr>
        <dsp:cNvPr id="0" name=""/>
        <dsp:cNvSpPr/>
      </dsp:nvSpPr>
      <dsp:spPr>
        <a:xfrm>
          <a:off x="4318406" y="1213057"/>
          <a:ext cx="429493" cy="317233"/>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F4F5E9-EB59-4DEB-B0E9-0A028E1602EA}">
      <dsp:nvSpPr>
        <dsp:cNvPr id="0" name=""/>
        <dsp:cNvSpPr/>
      </dsp:nvSpPr>
      <dsp:spPr>
        <a:xfrm>
          <a:off x="3862014" y="207201"/>
          <a:ext cx="1342278" cy="81895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kern="1200" dirty="0"/>
            <a:t>Honestidad</a:t>
          </a:r>
        </a:p>
      </dsp:txBody>
      <dsp:txXfrm>
        <a:off x="4058586" y="327135"/>
        <a:ext cx="949134" cy="579090"/>
      </dsp:txXfrm>
    </dsp:sp>
    <dsp:sp modelId="{57F0DA2E-275F-47A5-9048-38A90D8273BE}">
      <dsp:nvSpPr>
        <dsp:cNvPr id="0" name=""/>
        <dsp:cNvSpPr/>
      </dsp:nvSpPr>
      <dsp:spPr>
        <a:xfrm rot="5400000">
          <a:off x="5364285" y="458064"/>
          <a:ext cx="429493" cy="317233"/>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93E275-D945-4A93-8D5F-66018E1614CE}">
      <dsp:nvSpPr>
        <dsp:cNvPr id="0" name=""/>
        <dsp:cNvSpPr/>
      </dsp:nvSpPr>
      <dsp:spPr>
        <a:xfrm>
          <a:off x="5935814" y="207434"/>
          <a:ext cx="1531784" cy="81849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kern="1200" dirty="0"/>
            <a:t>Validez</a:t>
          </a:r>
        </a:p>
      </dsp:txBody>
      <dsp:txXfrm>
        <a:off x="6160139" y="327299"/>
        <a:ext cx="1083134" cy="578762"/>
      </dsp:txXfrm>
    </dsp:sp>
    <dsp:sp modelId="{B655C81D-3269-4AA7-A59B-D63B9510690D}">
      <dsp:nvSpPr>
        <dsp:cNvPr id="0" name=""/>
        <dsp:cNvSpPr/>
      </dsp:nvSpPr>
      <dsp:spPr>
        <a:xfrm rot="10800000">
          <a:off x="6486959" y="1295352"/>
          <a:ext cx="429493" cy="317233"/>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DD4D23-8980-4B32-B095-9C0F6B10D901}">
      <dsp:nvSpPr>
        <dsp:cNvPr id="0" name=""/>
        <dsp:cNvSpPr/>
      </dsp:nvSpPr>
      <dsp:spPr>
        <a:xfrm>
          <a:off x="5914275" y="1864053"/>
          <a:ext cx="1574861" cy="818492"/>
        </a:xfrm>
        <a:prstGeom prst="ellipse">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kern="1200" dirty="0"/>
            <a:t>Procedimentales</a:t>
          </a:r>
        </a:p>
      </dsp:txBody>
      <dsp:txXfrm>
        <a:off x="6144908" y="1983918"/>
        <a:ext cx="1113595" cy="578762"/>
      </dsp:txXfrm>
    </dsp:sp>
    <dsp:sp modelId="{4BB8A89D-C969-4FC4-BC2D-35B23354100B}">
      <dsp:nvSpPr>
        <dsp:cNvPr id="0" name=""/>
        <dsp:cNvSpPr/>
      </dsp:nvSpPr>
      <dsp:spPr>
        <a:xfrm rot="10800000">
          <a:off x="6486959" y="2849812"/>
          <a:ext cx="429493" cy="317233"/>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1AA600-01DA-4475-86DD-D49478958040}">
      <dsp:nvSpPr>
        <dsp:cNvPr id="0" name=""/>
        <dsp:cNvSpPr/>
      </dsp:nvSpPr>
      <dsp:spPr>
        <a:xfrm>
          <a:off x="5874851" y="3316356"/>
          <a:ext cx="1653710" cy="1227125"/>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MX" sz="1600" kern="1200" dirty="0"/>
            <a:t>Encuesta</a:t>
          </a:r>
        </a:p>
      </dsp:txBody>
      <dsp:txXfrm>
        <a:off x="6117031" y="3496064"/>
        <a:ext cx="1169350" cy="86770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3A08A4-C108-4AD7-B4C8-0EEF661E5BB3}">
      <dsp:nvSpPr>
        <dsp:cNvPr id="0" name=""/>
        <dsp:cNvSpPr/>
      </dsp:nvSpPr>
      <dsp:spPr>
        <a:xfrm>
          <a:off x="3116351" y="20536"/>
          <a:ext cx="2010247" cy="100475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b="1" kern="1200" dirty="0">
              <a:solidFill>
                <a:schemeClr val="bg1"/>
              </a:solidFill>
            </a:rPr>
            <a:t>Análisis y síntesis</a:t>
          </a:r>
        </a:p>
      </dsp:txBody>
      <dsp:txXfrm>
        <a:off x="3165399" y="69584"/>
        <a:ext cx="1912151" cy="906656"/>
      </dsp:txXfrm>
    </dsp:sp>
    <dsp:sp modelId="{F270C62E-28B2-4D13-B616-CFB8A972B3E5}">
      <dsp:nvSpPr>
        <dsp:cNvPr id="0" name=""/>
        <dsp:cNvSpPr/>
      </dsp:nvSpPr>
      <dsp:spPr>
        <a:xfrm>
          <a:off x="2520912" y="713273"/>
          <a:ext cx="4013584" cy="4013584"/>
        </a:xfrm>
        <a:custGeom>
          <a:avLst/>
          <a:gdLst/>
          <a:ahLst/>
          <a:cxnLst/>
          <a:rect l="0" t="0" r="0" b="0"/>
          <a:pathLst>
            <a:path>
              <a:moveTo>
                <a:pt x="2794104" y="160889"/>
              </a:moveTo>
              <a:arcTo wR="2006792" hR="2006792" stAng="17585949" swAng="1050898"/>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5BAF038-8117-4E11-8531-2055ABB2E96E}">
      <dsp:nvSpPr>
        <dsp:cNvPr id="0" name=""/>
        <dsp:cNvSpPr/>
      </dsp:nvSpPr>
      <dsp:spPr>
        <a:xfrm>
          <a:off x="4917416" y="1334868"/>
          <a:ext cx="2591473" cy="100475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s-MX" sz="1500" kern="1200" dirty="0"/>
        </a:p>
        <a:p>
          <a:pPr marL="0" lvl="0" indent="0" algn="ctr" defTabSz="666750">
            <a:lnSpc>
              <a:spcPct val="90000"/>
            </a:lnSpc>
            <a:spcBef>
              <a:spcPct val="0"/>
            </a:spcBef>
            <a:spcAft>
              <a:spcPct val="35000"/>
            </a:spcAft>
            <a:buNone/>
          </a:pPr>
          <a:r>
            <a:rPr lang="es-MX" sz="1800" b="1" kern="1200" dirty="0"/>
            <a:t>Analogías</a:t>
          </a:r>
        </a:p>
        <a:p>
          <a:pPr marL="0" lvl="0" indent="0" algn="ctr" defTabSz="666750">
            <a:lnSpc>
              <a:spcPct val="90000"/>
            </a:lnSpc>
            <a:spcBef>
              <a:spcPct val="0"/>
            </a:spcBef>
            <a:spcAft>
              <a:spcPct val="35000"/>
            </a:spcAft>
            <a:buNone/>
          </a:pPr>
          <a:endParaRPr lang="es-MX" sz="1500" kern="1200" dirty="0"/>
        </a:p>
      </dsp:txBody>
      <dsp:txXfrm>
        <a:off x="4966464" y="1383916"/>
        <a:ext cx="2493377" cy="906656"/>
      </dsp:txXfrm>
    </dsp:sp>
    <dsp:sp modelId="{0D4E1D12-B662-46A7-9069-20B348B76585}">
      <dsp:nvSpPr>
        <dsp:cNvPr id="0" name=""/>
        <dsp:cNvSpPr/>
      </dsp:nvSpPr>
      <dsp:spPr>
        <a:xfrm>
          <a:off x="2299553" y="252798"/>
          <a:ext cx="4013584" cy="4013584"/>
        </a:xfrm>
        <a:custGeom>
          <a:avLst/>
          <a:gdLst/>
          <a:ahLst/>
          <a:cxnLst/>
          <a:rect l="0" t="0" r="0" b="0"/>
          <a:pathLst>
            <a:path>
              <a:moveTo>
                <a:pt x="3981340" y="2365088"/>
              </a:moveTo>
              <a:arcTo wR="2006792" hR="2006792" stAng="617089" swAng="1491479"/>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479FD2B-C3BB-426D-83A8-92C18202919B}">
      <dsp:nvSpPr>
        <dsp:cNvPr id="0" name=""/>
        <dsp:cNvSpPr/>
      </dsp:nvSpPr>
      <dsp:spPr>
        <a:xfrm>
          <a:off x="4512897" y="3631855"/>
          <a:ext cx="1545773" cy="100475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Ubicación espacial</a:t>
          </a:r>
        </a:p>
      </dsp:txBody>
      <dsp:txXfrm>
        <a:off x="4561945" y="3680903"/>
        <a:ext cx="1447677" cy="906656"/>
      </dsp:txXfrm>
    </dsp:sp>
    <dsp:sp modelId="{B5CEE598-2D2E-4695-93FE-A7FA8EA7F4F5}">
      <dsp:nvSpPr>
        <dsp:cNvPr id="0" name=""/>
        <dsp:cNvSpPr/>
      </dsp:nvSpPr>
      <dsp:spPr>
        <a:xfrm>
          <a:off x="2099428" y="503910"/>
          <a:ext cx="4013584" cy="4013584"/>
        </a:xfrm>
        <a:custGeom>
          <a:avLst/>
          <a:gdLst/>
          <a:ahLst/>
          <a:cxnLst/>
          <a:rect l="0" t="0" r="0" b="0"/>
          <a:pathLst>
            <a:path>
              <a:moveTo>
                <a:pt x="2253012" y="3998422"/>
              </a:moveTo>
              <a:arcTo wR="2006792" hR="2006792" stAng="4977146" swAng="845708"/>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F85130A-24BF-467E-81E7-BA086771D989}">
      <dsp:nvSpPr>
        <dsp:cNvPr id="0" name=""/>
        <dsp:cNvSpPr/>
      </dsp:nvSpPr>
      <dsp:spPr>
        <a:xfrm>
          <a:off x="2153771" y="3631855"/>
          <a:ext cx="1545773" cy="100475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Consciencia social</a:t>
          </a:r>
        </a:p>
      </dsp:txBody>
      <dsp:txXfrm>
        <a:off x="2202819" y="3680903"/>
        <a:ext cx="1447677" cy="906656"/>
      </dsp:txXfrm>
    </dsp:sp>
    <dsp:sp modelId="{688407D6-6387-475D-A46A-BA92A3C7CCC3}">
      <dsp:nvSpPr>
        <dsp:cNvPr id="0" name=""/>
        <dsp:cNvSpPr/>
      </dsp:nvSpPr>
      <dsp:spPr>
        <a:xfrm>
          <a:off x="2099428" y="503910"/>
          <a:ext cx="4013584" cy="4013584"/>
        </a:xfrm>
        <a:custGeom>
          <a:avLst/>
          <a:gdLst/>
          <a:ahLst/>
          <a:cxnLst/>
          <a:rect l="0" t="0" r="0" b="0"/>
          <a:pathLst>
            <a:path>
              <a:moveTo>
                <a:pt x="208374" y="2897247"/>
              </a:moveTo>
              <a:arcTo wR="2006792" hR="2006792" stAng="9219509" swAng="141655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EB9A5DB-1E25-48E2-986A-DE4EABAA1F9E}">
      <dsp:nvSpPr>
        <dsp:cNvPr id="0" name=""/>
        <dsp:cNvSpPr/>
      </dsp:nvSpPr>
      <dsp:spPr>
        <a:xfrm>
          <a:off x="827628" y="1441525"/>
          <a:ext cx="2740038" cy="89808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Trabajo cooperativo</a:t>
          </a:r>
        </a:p>
      </dsp:txBody>
      <dsp:txXfrm>
        <a:off x="871469" y="1485366"/>
        <a:ext cx="2652356" cy="810406"/>
      </dsp:txXfrm>
    </dsp:sp>
    <dsp:sp modelId="{DE9F21CF-8DDE-4BA0-9FF6-97A48DE5723D}">
      <dsp:nvSpPr>
        <dsp:cNvPr id="0" name=""/>
        <dsp:cNvSpPr/>
      </dsp:nvSpPr>
      <dsp:spPr>
        <a:xfrm>
          <a:off x="2077498" y="537976"/>
          <a:ext cx="4013584" cy="4013584"/>
        </a:xfrm>
        <a:custGeom>
          <a:avLst/>
          <a:gdLst/>
          <a:ahLst/>
          <a:cxnLst/>
          <a:rect l="0" t="0" r="0" b="0"/>
          <a:pathLst>
            <a:path>
              <a:moveTo>
                <a:pt x="444099" y="747742"/>
              </a:moveTo>
              <a:arcTo wR="2006792" hR="2006792" stAng="13131487" swAng="1007768"/>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7A716-76AB-46C4-B041-89842EAF2A22}">
      <dsp:nvSpPr>
        <dsp:cNvPr id="0" name=""/>
        <dsp:cNvSpPr/>
      </dsp:nvSpPr>
      <dsp:spPr>
        <a:xfrm>
          <a:off x="3304032" y="519"/>
          <a:ext cx="4956048" cy="2024248"/>
        </a:xfrm>
        <a:prstGeom prst="rightArrow">
          <a:avLst>
            <a:gd name="adj1" fmla="val 75000"/>
            <a:gd name="adj2" fmla="val 50000"/>
          </a:avLst>
        </a:prstGeom>
        <a:solidFill>
          <a:schemeClr val="accent1">
            <a:alpha val="90000"/>
            <a:tint val="40000"/>
            <a:hueOff val="0"/>
            <a:satOff val="0"/>
            <a:lumOff val="0"/>
            <a:alphaOff val="0"/>
          </a:schemeClr>
        </a:solidFill>
        <a:ln>
          <a:noFill/>
        </a:ln>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endParaRPr lang="es-MX" sz="1500" kern="1200" dirty="0"/>
        </a:p>
        <a:p>
          <a:pPr marL="114300" lvl="1" indent="-114300" algn="l" defTabSz="666750">
            <a:lnSpc>
              <a:spcPct val="90000"/>
            </a:lnSpc>
            <a:spcBef>
              <a:spcPct val="0"/>
            </a:spcBef>
            <a:spcAft>
              <a:spcPct val="15000"/>
            </a:spcAft>
            <a:buChar char="•"/>
          </a:pPr>
          <a:r>
            <a:rPr lang="es-MX" sz="1500" kern="1200" dirty="0"/>
            <a:t>Los 3 maestros coordinados explican con detalle el proyecto, su objetivo, justificación, pregunta detonante, cuestionamientos de apoyo y peticiones a manera de conclusión. </a:t>
          </a:r>
        </a:p>
        <a:p>
          <a:pPr marL="114300" lvl="1" indent="-114300" algn="l" defTabSz="666750">
            <a:lnSpc>
              <a:spcPct val="90000"/>
            </a:lnSpc>
            <a:spcBef>
              <a:spcPct val="0"/>
            </a:spcBef>
            <a:spcAft>
              <a:spcPct val="15000"/>
            </a:spcAft>
            <a:buChar char="•"/>
          </a:pPr>
          <a:r>
            <a:rPr lang="es-MX" sz="1500" kern="1200" dirty="0"/>
            <a:t>Explicación de requisitos de reporte de la visita al Memorial 68 por equipos</a:t>
          </a:r>
        </a:p>
      </dsp:txBody>
      <dsp:txXfrm>
        <a:off x="3304032" y="253550"/>
        <a:ext cx="4196955" cy="1518186"/>
      </dsp:txXfrm>
    </dsp:sp>
    <dsp:sp modelId="{35BE5FCD-2206-4F1E-9629-AC11439BE68E}">
      <dsp:nvSpPr>
        <dsp:cNvPr id="0" name=""/>
        <dsp:cNvSpPr/>
      </dsp:nvSpPr>
      <dsp:spPr>
        <a:xfrm>
          <a:off x="0" y="107196"/>
          <a:ext cx="3304032" cy="2024248"/>
        </a:xfrm>
        <a:prstGeom prst="round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s-MX" sz="4100" kern="1200" dirty="0"/>
            <a:t>Estrategias de enseñanza</a:t>
          </a:r>
        </a:p>
      </dsp:txBody>
      <dsp:txXfrm>
        <a:off x="98816" y="206012"/>
        <a:ext cx="3106400" cy="1826616"/>
      </dsp:txXfrm>
    </dsp:sp>
    <dsp:sp modelId="{64CD929A-6771-4A43-886A-F09EF15C9176}">
      <dsp:nvSpPr>
        <dsp:cNvPr id="0" name=""/>
        <dsp:cNvSpPr/>
      </dsp:nvSpPr>
      <dsp:spPr>
        <a:xfrm>
          <a:off x="3304032" y="2227192"/>
          <a:ext cx="4956048" cy="2024248"/>
        </a:xfrm>
        <a:prstGeom prst="rightArrow">
          <a:avLst>
            <a:gd name="adj1" fmla="val 75000"/>
            <a:gd name="adj2" fmla="val 50000"/>
          </a:avLst>
        </a:prstGeom>
        <a:solidFill>
          <a:schemeClr val="accent1">
            <a:alpha val="90000"/>
            <a:tint val="40000"/>
            <a:hueOff val="0"/>
            <a:satOff val="0"/>
            <a:lumOff val="0"/>
            <a:alphaOff val="0"/>
          </a:schemeClr>
        </a:solidFill>
        <a:ln>
          <a:noFill/>
        </a:ln>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s-MX" sz="1500" kern="1200" dirty="0"/>
            <a:t>Los alumnos por equipos comentan sobre los requisitos del proyecto y el compromiso y objetividad del mismo.</a:t>
          </a:r>
        </a:p>
        <a:p>
          <a:pPr marL="114300" lvl="1" indent="-114300" algn="l" defTabSz="666750">
            <a:lnSpc>
              <a:spcPct val="90000"/>
            </a:lnSpc>
            <a:spcBef>
              <a:spcPct val="0"/>
            </a:spcBef>
            <a:spcAft>
              <a:spcPct val="15000"/>
            </a:spcAft>
            <a:buChar char="•"/>
          </a:pPr>
          <a:r>
            <a:rPr lang="es-MX" sz="1500" kern="1200" dirty="0"/>
            <a:t>Los alumnos eligen su pregunta de apoyo para investigar  (extra clase) en relación a la pregunta detonante.</a:t>
          </a:r>
        </a:p>
        <a:p>
          <a:pPr marL="114300" lvl="1" indent="-114300" algn="l" defTabSz="666750">
            <a:lnSpc>
              <a:spcPct val="90000"/>
            </a:lnSpc>
            <a:spcBef>
              <a:spcPct val="0"/>
            </a:spcBef>
            <a:spcAft>
              <a:spcPct val="15000"/>
            </a:spcAft>
            <a:buChar char="•"/>
          </a:pPr>
          <a:r>
            <a:rPr lang="es-MX" sz="1500" kern="1200" dirty="0"/>
            <a:t> </a:t>
          </a:r>
        </a:p>
      </dsp:txBody>
      <dsp:txXfrm>
        <a:off x="3304032" y="2480223"/>
        <a:ext cx="4196955" cy="1518186"/>
      </dsp:txXfrm>
    </dsp:sp>
    <dsp:sp modelId="{632EBD64-6883-4DA5-8C7E-E0CC5366E8B6}">
      <dsp:nvSpPr>
        <dsp:cNvPr id="0" name=""/>
        <dsp:cNvSpPr/>
      </dsp:nvSpPr>
      <dsp:spPr>
        <a:xfrm>
          <a:off x="0" y="2227711"/>
          <a:ext cx="3304032" cy="2024248"/>
        </a:xfrm>
        <a:prstGeom prst="round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s-MX" sz="4100" kern="1200" dirty="0"/>
            <a:t>Estrategias de aprendizaje</a:t>
          </a:r>
        </a:p>
      </dsp:txBody>
      <dsp:txXfrm>
        <a:off x="98816" y="2326527"/>
        <a:ext cx="3106400" cy="1826616"/>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8.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66CBB-2691-45E2-981C-659E3E73985B}" type="datetimeFigureOut">
              <a:rPr lang="es-MX" smtClean="0"/>
              <a:pPr/>
              <a:t>29/03/2019</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3F9D0-6D37-41A7-A21A-BC87042E9B65}" type="slidenum">
              <a:rPr lang="es-MX" smtClean="0"/>
              <a:pPr/>
              <a:t>‹Nº›</a:t>
            </a:fld>
            <a:endParaRPr lang="es-MX"/>
          </a:p>
        </p:txBody>
      </p:sp>
    </p:spTree>
    <p:extLst>
      <p:ext uri="{BB962C8B-B14F-4D97-AF65-F5344CB8AC3E}">
        <p14:creationId xmlns:p14="http://schemas.microsoft.com/office/powerpoint/2010/main" val="4270289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A2E3F9D0-6D37-41A7-A21A-BC87042E9B65}" type="slidenum">
              <a:rPr lang="es-MX" smtClean="0"/>
              <a:pPr/>
              <a:t>9</a:t>
            </a:fld>
            <a:endParaRPr lang="es-MX"/>
          </a:p>
        </p:txBody>
      </p:sp>
    </p:spTree>
    <p:extLst>
      <p:ext uri="{BB962C8B-B14F-4D97-AF65-F5344CB8AC3E}">
        <p14:creationId xmlns:p14="http://schemas.microsoft.com/office/powerpoint/2010/main" val="2906697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A2E3F9D0-6D37-41A7-A21A-BC87042E9B65}" type="slidenum">
              <a:rPr lang="es-MX" smtClean="0"/>
              <a:pPr/>
              <a:t>21</a:t>
            </a:fld>
            <a:endParaRPr lang="es-MX"/>
          </a:p>
        </p:txBody>
      </p:sp>
    </p:spTree>
    <p:extLst>
      <p:ext uri="{BB962C8B-B14F-4D97-AF65-F5344CB8AC3E}">
        <p14:creationId xmlns:p14="http://schemas.microsoft.com/office/powerpoint/2010/main" val="2264325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A2E3F9D0-6D37-41A7-A21A-BC87042E9B65}" type="slidenum">
              <a:rPr lang="es-MX" smtClean="0"/>
              <a:pPr/>
              <a:t>29</a:t>
            </a:fld>
            <a:endParaRPr lang="es-MX"/>
          </a:p>
        </p:txBody>
      </p:sp>
    </p:spTree>
    <p:extLst>
      <p:ext uri="{BB962C8B-B14F-4D97-AF65-F5344CB8AC3E}">
        <p14:creationId xmlns:p14="http://schemas.microsoft.com/office/powerpoint/2010/main" val="744618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01F9CA3-105E-4857-9057-6DB6197DA786}" type="datetimeFigureOut">
              <a:rPr lang="en-US" smtClean="0"/>
              <a:pPr/>
              <a:t>3/29/2019</a:t>
            </a:fld>
            <a:endParaRPr lang="en-US"/>
          </a:p>
        </p:txBody>
      </p:sp>
      <p:sp>
        <p:nvSpPr>
          <p:cNvPr id="5" name="Footer Placeholder 4"/>
          <p:cNvSpPr>
            <a:spLocks noGrp="1"/>
          </p:cNvSpPr>
          <p:nvPr>
            <p:ph type="ftr" sz="quarter" idx="11"/>
          </p:nvPr>
        </p:nvSpPr>
        <p:spPr>
          <a:xfrm>
            <a:off x="2396319" y="329308"/>
            <a:ext cx="3086292" cy="309201"/>
          </a:xfrm>
        </p:spPr>
        <p:txBody>
          <a:bodyPr/>
          <a:lstStyle/>
          <a:p>
            <a:endParaRPr lang="en-US"/>
          </a:p>
        </p:txBody>
      </p:sp>
      <p:sp>
        <p:nvSpPr>
          <p:cNvPr id="6" name="Slide Number Placeholder 5"/>
          <p:cNvSpPr>
            <a:spLocks noGrp="1"/>
          </p:cNvSpPr>
          <p:nvPr>
            <p:ph type="sldNum" sz="quarter" idx="12"/>
          </p:nvPr>
        </p:nvSpPr>
        <p:spPr>
          <a:xfrm>
            <a:off x="1434703" y="798973"/>
            <a:ext cx="802005" cy="503578"/>
          </a:xfrm>
        </p:spPr>
        <p:txBody>
          <a:bodyPr/>
          <a:lstStyle/>
          <a:p>
            <a:fld id="{7F5CE407-6216-4202-80E4-A30DC2F709B2}" type="slidenum">
              <a:rPr lang="en-US" smtClean="0"/>
              <a:pPr/>
              <a:t>‹Nº›</a:t>
            </a:fld>
            <a:endParaRPr lang="en-US"/>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20695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01F9CA3-105E-4857-9057-6DB6197DA786}" type="datetimeFigureOut">
              <a:rPr lang="en-US" smtClean="0"/>
              <a:pPr/>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pPr/>
              <a:t>‹Nº›</a:t>
            </a:fld>
            <a:endParaRPr lang="en-US"/>
          </a:p>
        </p:txBody>
      </p:sp>
    </p:spTree>
    <p:extLst>
      <p:ext uri="{BB962C8B-B14F-4D97-AF65-F5344CB8AC3E}">
        <p14:creationId xmlns:p14="http://schemas.microsoft.com/office/powerpoint/2010/main" val="1043653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01F9CA3-105E-4857-9057-6DB6197DA786}" type="datetimeFigureOut">
              <a:rPr lang="en-US" smtClean="0"/>
              <a:pPr/>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pPr/>
              <a:t>‹Nº›</a:t>
            </a:fld>
            <a:endParaRPr lang="en-US"/>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47401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13159" y="685800"/>
            <a:ext cx="6000750" cy="2971801"/>
          </a:xfrm>
        </p:spPr>
        <p:txBody>
          <a:bodyPr anchor="b">
            <a:normAutofit/>
          </a:bodyPr>
          <a:lstStyle>
            <a:lvl1pPr algn="l">
              <a:defRPr sz="36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513159" y="3843868"/>
            <a:ext cx="4800600" cy="1947333"/>
          </a:xfrm>
        </p:spPr>
        <p:txBody>
          <a:bodyPr anchor="t">
            <a:normAutofit/>
          </a:bodyPr>
          <a:lstStyle>
            <a:lvl1pPr marL="0" indent="0" algn="l">
              <a:buNone/>
              <a:defRPr sz="1575">
                <a:solidFill>
                  <a:schemeClr val="bg2">
                    <a:lumMod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6" name="Straight Connector 15"/>
          <p:cNvCxnSpPr/>
          <p:nvPr/>
        </p:nvCxnSpPr>
        <p:spPr>
          <a:xfrm flipH="1">
            <a:off x="6171009" y="84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581128" y="91546"/>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426869"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501878" y="32279"/>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884070" y="609602"/>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4793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41563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13159" y="2006600"/>
            <a:ext cx="6400801" cy="2281600"/>
          </a:xfrm>
        </p:spPr>
        <p:txBody>
          <a:bodyPr anchor="b">
            <a:normAutofit/>
          </a:bodyPr>
          <a:lstStyle>
            <a:lvl1pPr algn="l">
              <a:defRPr sz="27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13160" y="4495800"/>
            <a:ext cx="6400800" cy="1498600"/>
          </a:xfrm>
        </p:spPr>
        <p:txBody>
          <a:bodyPr anchor="t">
            <a:normAutofit/>
          </a:bodyPr>
          <a:lstStyle>
            <a:lvl1pPr marL="0" indent="0" algn="l">
              <a:buNone/>
              <a:defRPr sz="1350">
                <a:solidFill>
                  <a:schemeClr val="bg2">
                    <a:lumMod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152766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513159" y="685801"/>
            <a:ext cx="3703241" cy="361526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356100" y="685801"/>
            <a:ext cx="3700859" cy="3615266"/>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21290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29061" y="685800"/>
            <a:ext cx="3487340" cy="576262"/>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4" name="Content Placeholder 3"/>
          <p:cNvSpPr>
            <a:spLocks noGrp="1"/>
          </p:cNvSpPr>
          <p:nvPr>
            <p:ph sz="half" idx="2"/>
          </p:nvPr>
        </p:nvSpPr>
        <p:spPr>
          <a:xfrm>
            <a:off x="513159" y="1270529"/>
            <a:ext cx="3703241" cy="3030538"/>
          </a:xfrm>
        </p:spPr>
        <p:txBody>
          <a:bodyPr anchor="t">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559299" y="685800"/>
            <a:ext cx="3498851" cy="576262"/>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6" name="Content Placeholder 5"/>
          <p:cNvSpPr>
            <a:spLocks noGrp="1"/>
          </p:cNvSpPr>
          <p:nvPr>
            <p:ph sz="quarter" idx="4"/>
          </p:nvPr>
        </p:nvSpPr>
        <p:spPr>
          <a:xfrm>
            <a:off x="4354909" y="1262062"/>
            <a:ext cx="3696891" cy="3030538"/>
          </a:xfrm>
        </p:spPr>
        <p:txBody>
          <a:bodyPr anchor="t">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425079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54932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235806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313759" y="685800"/>
            <a:ext cx="2743200" cy="1371600"/>
          </a:xfrm>
        </p:spPr>
        <p:txBody>
          <a:bodyPr anchor="b">
            <a:normAutofit/>
          </a:bodyPr>
          <a:lstStyle>
            <a:lvl1pPr algn="l">
              <a:defRPr sz="18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3159" y="685800"/>
            <a:ext cx="4457701" cy="5308600"/>
          </a:xfrm>
        </p:spPr>
        <p:txBody>
          <a:bodyPr anchor="ct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5313759" y="2209800"/>
            <a:ext cx="2743200" cy="2091267"/>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Editar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3/29/2019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76003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01F9CA3-105E-4857-9057-6DB6197DA786}" type="datetimeFigureOut">
              <a:rPr lang="en-US" smtClean="0"/>
              <a:pPr/>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pPr/>
              <a:t>‹Nº›</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86262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542109" y="1447800"/>
            <a:ext cx="4514850" cy="1143000"/>
          </a:xfrm>
        </p:spPr>
        <p:txBody>
          <a:bodyPr anchor="b">
            <a:normAutofit/>
          </a:bodyPr>
          <a:lstStyle>
            <a:lvl1pPr algn="l">
              <a:defRPr sz="21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741759" y="914400"/>
            <a:ext cx="2460731"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3542109" y="2777067"/>
            <a:ext cx="4516041" cy="2048933"/>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Editar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3/29/2019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23636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7" name="Picture Placeholder 2"/>
          <p:cNvSpPr>
            <a:spLocks noGrp="1" noChangeAspect="1"/>
          </p:cNvSpPr>
          <p:nvPr>
            <p:ph type="pic" idx="13"/>
          </p:nvPr>
        </p:nvSpPr>
        <p:spPr>
          <a:xfrm>
            <a:off x="514350" y="533400"/>
            <a:ext cx="8114109"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
              <a:t>Haga clic en el icono para agregar una imagen</a:t>
            </a:r>
            <a:endParaRPr lang="en-US" dirty="0"/>
          </a:p>
        </p:txBody>
      </p:sp>
      <p:sp>
        <p:nvSpPr>
          <p:cNvPr id="16" name="Text Placeholder 9"/>
          <p:cNvSpPr>
            <a:spLocks noGrp="1"/>
          </p:cNvSpPr>
          <p:nvPr>
            <p:ph type="body" sz="quarter" idx="14"/>
          </p:nvPr>
        </p:nvSpPr>
        <p:spPr>
          <a:xfrm>
            <a:off x="685801" y="3843867"/>
            <a:ext cx="6228158" cy="457200"/>
          </a:xfrm>
        </p:spPr>
        <p:txBody>
          <a:bodyPr anchor="t">
            <a:normAutofit/>
          </a:bodyPr>
          <a:lstStyle>
            <a:lvl1pPr marL="0" indent="0">
              <a:buFontTx/>
              <a:buNone/>
              <a:defRPr sz="12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s-ES"/>
              <a:t>Editar los estilos de texto del patrón</a:t>
            </a:r>
          </a:p>
        </p:txBody>
      </p:sp>
      <p:sp>
        <p:nvSpPr>
          <p:cNvPr id="3" name="Date Placeholder 2"/>
          <p:cNvSpPr>
            <a:spLocks noGrp="1"/>
          </p:cNvSpPr>
          <p:nvPr>
            <p:ph type="dt" sz="half" idx="10"/>
          </p:nvPr>
        </p:nvSpPr>
        <p:spPr/>
        <p:txBody>
          <a:bodyPr/>
          <a:lstStyle/>
          <a:p>
            <a:fld id="{B61BEF0D-F0BB-DE4B-95CE-6DB70DBA9567}" type="datetimeFigureOut">
              <a:rPr lang="en-US" smtClean="0"/>
              <a:pPr/>
              <a:t>3/29/2019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60449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anchor="ctr">
            <a:normAutofit/>
          </a:bodyPr>
          <a:lstStyle>
            <a:lvl1pPr algn="l">
              <a:defRPr sz="24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13159" y="4114800"/>
            <a:ext cx="6401991" cy="1879600"/>
          </a:xfrm>
        </p:spPr>
        <p:txBody>
          <a:bodyPr anchor="ctr">
            <a:normAutofit/>
          </a:bodyPr>
          <a:lstStyle>
            <a:lvl1pPr marL="0" indent="0" algn="l">
              <a:buNone/>
              <a:defRPr sz="1500">
                <a:solidFill>
                  <a:schemeClr val="bg2">
                    <a:lumMod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260624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56059" y="685800"/>
            <a:ext cx="6858001" cy="2743200"/>
          </a:xfrm>
        </p:spPr>
        <p:txBody>
          <a:bodyPr anchor="ctr">
            <a:normAutofit/>
          </a:bodyPr>
          <a:lstStyle>
            <a:lvl1pPr algn="l">
              <a:defRPr sz="24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084659" y="3429000"/>
            <a:ext cx="6400800"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513160" y="4301068"/>
            <a:ext cx="6400800" cy="1684865"/>
          </a:xfrm>
        </p:spPr>
        <p:txBody>
          <a:bodyPr anchor="ctr">
            <a:normAutofit/>
          </a:bodyPr>
          <a:lstStyle>
            <a:lvl1pPr marL="0" indent="0" algn="l">
              <a:buNone/>
              <a:defRPr sz="1500">
                <a:solidFill>
                  <a:schemeClr val="bg2">
                    <a:lumMod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4" name="TextBox 13"/>
          <p:cNvSpPr txBox="1"/>
          <p:nvPr/>
        </p:nvSpPr>
        <p:spPr>
          <a:xfrm>
            <a:off x="398859" y="812222"/>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714059" y="2768601"/>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1449369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513159" y="3429000"/>
            <a:ext cx="6400800" cy="1697400"/>
          </a:xfrm>
        </p:spPr>
        <p:txBody>
          <a:bodyPr anchor="b">
            <a:normAutofit/>
          </a:bodyPr>
          <a:lstStyle>
            <a:lvl1pPr algn="l">
              <a:defRPr sz="24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13158" y="5132981"/>
            <a:ext cx="6401993" cy="860400"/>
          </a:xfrm>
        </p:spPr>
        <p:txBody>
          <a:bodyPr anchor="t">
            <a:normAutofit/>
          </a:bodyPr>
          <a:lstStyle>
            <a:lvl1pPr marL="0" indent="0" algn="l">
              <a:buNone/>
              <a:defRPr sz="1500">
                <a:solidFill>
                  <a:schemeClr val="bg2">
                    <a:lumMod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013486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56060" y="685800"/>
            <a:ext cx="6858000" cy="2743200"/>
          </a:xfrm>
        </p:spPr>
        <p:txBody>
          <a:bodyPr anchor="ctr">
            <a:normAutofit/>
          </a:bodyPr>
          <a:lstStyle>
            <a:lvl1pPr algn="l">
              <a:defRPr sz="24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513159" y="3928534"/>
            <a:ext cx="6400801" cy="1049866"/>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s-ES"/>
              <a:t>Editar los estilos de texto del patrón</a:t>
            </a:r>
          </a:p>
        </p:txBody>
      </p:sp>
      <p:sp>
        <p:nvSpPr>
          <p:cNvPr id="3" name="Text Placeholder 2"/>
          <p:cNvSpPr>
            <a:spLocks noGrp="1"/>
          </p:cNvSpPr>
          <p:nvPr>
            <p:ph type="body" idx="1"/>
          </p:nvPr>
        </p:nvSpPr>
        <p:spPr>
          <a:xfrm>
            <a:off x="513159" y="4978400"/>
            <a:ext cx="6400801" cy="1016000"/>
          </a:xfrm>
        </p:spPr>
        <p:txBody>
          <a:bodyPr anchor="t">
            <a:normAutofit/>
          </a:bodyPr>
          <a:lstStyle>
            <a:lvl1pPr marL="0" indent="0" algn="l">
              <a:buNone/>
              <a:defRPr sz="1350">
                <a:solidFill>
                  <a:schemeClr val="bg2">
                    <a:lumMod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1" name="TextBox 10"/>
          <p:cNvSpPr txBox="1"/>
          <p:nvPr/>
        </p:nvSpPr>
        <p:spPr>
          <a:xfrm>
            <a:off x="398859" y="812222"/>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2" name="TextBox 11"/>
          <p:cNvSpPr txBox="1"/>
          <p:nvPr/>
        </p:nvSpPr>
        <p:spPr>
          <a:xfrm>
            <a:off x="7714059" y="2768601"/>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8239930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513159" y="3928534"/>
            <a:ext cx="6400800" cy="838200"/>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s-ES"/>
              <a:t>Editar los estilos de texto del patrón</a:t>
            </a:r>
          </a:p>
        </p:txBody>
      </p:sp>
      <p:sp>
        <p:nvSpPr>
          <p:cNvPr id="3" name="Text Placeholder 2"/>
          <p:cNvSpPr>
            <a:spLocks noGrp="1"/>
          </p:cNvSpPr>
          <p:nvPr>
            <p:ph type="body" idx="1"/>
          </p:nvPr>
        </p:nvSpPr>
        <p:spPr>
          <a:xfrm>
            <a:off x="513159" y="4766733"/>
            <a:ext cx="6400801" cy="1227667"/>
          </a:xfrm>
        </p:spPr>
        <p:txBody>
          <a:bodyPr anchor="t">
            <a:normAutofit/>
          </a:bodyPr>
          <a:lstStyle>
            <a:lvl1pPr marL="0" indent="0" algn="l">
              <a:buNone/>
              <a:defRPr sz="1350">
                <a:solidFill>
                  <a:schemeClr val="bg2">
                    <a:lumMod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99378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0600904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909" y="685800"/>
            <a:ext cx="1543050" cy="4572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14350" y="685800"/>
            <a:ext cx="5867400" cy="5308600"/>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69665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01F9CA3-105E-4857-9057-6DB6197DA786}" type="datetimeFigureOut">
              <a:rPr lang="en-US" smtClean="0"/>
              <a:pPr/>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pPr/>
              <a:t>‹Nº›</a:t>
            </a:fld>
            <a:endParaRPr lang="en-US"/>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07325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01F9CA3-105E-4857-9057-6DB6197DA786}" type="datetimeFigureOut">
              <a:rPr lang="en-US" smtClean="0"/>
              <a:pPr/>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pPr/>
              <a:t>‹Nº›</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57329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4" name="Content Placeholder 3"/>
          <p:cNvSpPr>
            <a:spLocks noGrp="1"/>
          </p:cNvSpPr>
          <p:nvPr>
            <p:ph sz="half" idx="2"/>
          </p:nvPr>
        </p:nvSpPr>
        <p:spPr>
          <a:xfrm>
            <a:off x="1443491" y="2824270"/>
            <a:ext cx="3125766" cy="264445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6" name="Content Placeholder 5"/>
          <p:cNvSpPr>
            <a:spLocks noGrp="1"/>
          </p:cNvSpPr>
          <p:nvPr>
            <p:ph sz="quarter" idx="4"/>
          </p:nvPr>
        </p:nvSpPr>
        <p:spPr>
          <a:xfrm>
            <a:off x="4889182" y="2821491"/>
            <a:ext cx="3125652" cy="2637371"/>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01F9CA3-105E-4857-9057-6DB6197DA786}" type="datetimeFigureOut">
              <a:rPr lang="en-US" smtClean="0"/>
              <a:pPr/>
              <a:t>3/29/2019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5CE407-6216-4202-80E4-A30DC2F709B2}" type="slidenum">
              <a:rPr lang="en-US" smtClean="0"/>
              <a:pPr/>
              <a:t>‹Nº›</a:t>
            </a:fld>
            <a:endParaRPr lang="en-US"/>
          </a:p>
        </p:txBody>
      </p:sp>
    </p:spTree>
    <p:extLst>
      <p:ext uri="{BB962C8B-B14F-4D97-AF65-F5344CB8AC3E}">
        <p14:creationId xmlns:p14="http://schemas.microsoft.com/office/powerpoint/2010/main" val="1031497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01F9CA3-105E-4857-9057-6DB6197DA786}" type="datetimeFigureOut">
              <a:rPr lang="en-US" smtClean="0"/>
              <a:pPr/>
              <a:t>3/29/2019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5CE407-6216-4202-80E4-A30DC2F709B2}" type="slidenum">
              <a:rPr lang="en-US" smtClean="0"/>
              <a:pPr/>
              <a:t>‹Nº›</a:t>
            </a:fld>
            <a:endParaRPr lang="en-US"/>
          </a:p>
        </p:txBody>
      </p:sp>
    </p:spTree>
    <p:extLst>
      <p:ext uri="{BB962C8B-B14F-4D97-AF65-F5344CB8AC3E}">
        <p14:creationId xmlns:p14="http://schemas.microsoft.com/office/powerpoint/2010/main" val="1164962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pPr/>
              <a:t>3/29/2019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5CE407-6216-4202-80E4-A30DC2F709B2}" type="slidenum">
              <a:rPr lang="en-US" smtClean="0"/>
              <a:pPr/>
              <a:t>‹Nº›</a:t>
            </a:fld>
            <a:endParaRPr lang="en-US"/>
          </a:p>
        </p:txBody>
      </p:sp>
    </p:spTree>
    <p:extLst>
      <p:ext uri="{BB962C8B-B14F-4D97-AF65-F5344CB8AC3E}">
        <p14:creationId xmlns:p14="http://schemas.microsoft.com/office/powerpoint/2010/main" val="1098739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Date Placeholder 4"/>
          <p:cNvSpPr>
            <a:spLocks noGrp="1"/>
          </p:cNvSpPr>
          <p:nvPr>
            <p:ph type="dt" sz="half" idx="10"/>
          </p:nvPr>
        </p:nvSpPr>
        <p:spPr/>
        <p:txBody>
          <a:bodyPr/>
          <a:lstStyle/>
          <a:p>
            <a:fld id="{B01F9CA3-105E-4857-9057-6DB6197DA786}" type="datetimeFigureOut">
              <a:rPr lang="en-US" smtClean="0"/>
              <a:pPr/>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pPr/>
              <a:t>‹Nº›</a:t>
            </a:fld>
            <a:endParaRPr lang="en-US"/>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10145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B01F9CA3-105E-4857-9057-6DB6197DA786}" type="datetimeFigureOut">
              <a:rPr lang="en-US" smtClean="0"/>
              <a:pPr/>
              <a:t>3/29/2019</a:t>
            </a:fld>
            <a:endParaRPr lang="en-US"/>
          </a:p>
        </p:txBody>
      </p:sp>
      <p:sp>
        <p:nvSpPr>
          <p:cNvPr id="6" name="Footer Placeholder 5"/>
          <p:cNvSpPr>
            <a:spLocks noGrp="1"/>
          </p:cNvSpPr>
          <p:nvPr>
            <p:ph type="ftr" sz="quarter" idx="11"/>
          </p:nvPr>
        </p:nvSpPr>
        <p:spPr>
          <a:xfrm>
            <a:off x="1437530" y="318641"/>
            <a:ext cx="3251553" cy="320931"/>
          </a:xfrm>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pPr/>
              <a:t>‹Nº›</a:t>
            </a:fld>
            <a:endParaRPr lang="en-US"/>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75680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cstate="email">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01F9CA3-105E-4857-9057-6DB6197DA786}" type="datetimeFigureOut">
              <a:rPr lang="en-US" smtClean="0"/>
              <a:pPr/>
              <a:t>3/29/2019</a:t>
            </a:fld>
            <a:endParaRPr lang="en-US"/>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7F5CE407-6216-4202-80E4-A30DC2F709B2}" type="slidenum">
              <a:rPr lang="en-US" smtClean="0"/>
              <a:pPr/>
              <a:t>‹Nº›</a:t>
            </a:fld>
            <a:endParaRPr lang="en-US"/>
          </a:p>
        </p:txBody>
      </p:sp>
    </p:spTree>
    <p:extLst>
      <p:ext uri="{BB962C8B-B14F-4D97-AF65-F5344CB8AC3E}">
        <p14:creationId xmlns:p14="http://schemas.microsoft.com/office/powerpoint/2010/main" val="14431918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905227" y="2963334"/>
            <a:ext cx="2236394"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13159" y="4487333"/>
            <a:ext cx="6400800" cy="15070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13159" y="685801"/>
            <a:ext cx="6400800" cy="3615267"/>
          </a:xfrm>
          <a:prstGeom prst="rect">
            <a:avLst/>
          </a:prstGeom>
        </p:spPr>
        <p:txBody>
          <a:bodyPr vert="horz" lIns="91440" tIns="45720" rIns="91440" bIns="45720" rtlCol="0" anchor="ct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428309" y="6172201"/>
            <a:ext cx="1200150" cy="365125"/>
          </a:xfrm>
          <a:prstGeom prst="rect">
            <a:avLst/>
          </a:prstGeom>
        </p:spPr>
        <p:txBody>
          <a:bodyPr vert="horz" lIns="91440" tIns="45720" rIns="91440" bIns="45720" rtlCol="0" anchor="t"/>
          <a:lstStyle>
            <a:lvl1pPr algn="r">
              <a:defRPr sz="750" b="0" i="0">
                <a:solidFill>
                  <a:schemeClr val="bg2">
                    <a:lumMod val="50000"/>
                  </a:schemeClr>
                </a:solidFill>
                <a:effectLst/>
                <a:latin typeface="+mn-lt"/>
              </a:defRPr>
            </a:lvl1pPr>
          </a:lstStyle>
          <a:p>
            <a:fld id="{B61BEF0D-F0BB-DE4B-95CE-6DB70DBA9567}" type="datetimeFigureOut">
              <a:rPr lang="en-US" smtClean="0"/>
              <a:pPr/>
              <a:t>3/29/2019</a:t>
            </a:fld>
            <a:endParaRPr lang="en-US" dirty="0"/>
          </a:p>
        </p:txBody>
      </p:sp>
      <p:sp>
        <p:nvSpPr>
          <p:cNvPr id="5" name="Footer Placeholder 4"/>
          <p:cNvSpPr>
            <a:spLocks noGrp="1"/>
          </p:cNvSpPr>
          <p:nvPr>
            <p:ph type="ftr" sz="quarter" idx="3"/>
          </p:nvPr>
        </p:nvSpPr>
        <p:spPr>
          <a:xfrm>
            <a:off x="513159" y="6172201"/>
            <a:ext cx="5657850" cy="365125"/>
          </a:xfrm>
          <a:prstGeom prst="rect">
            <a:avLst/>
          </a:prstGeom>
        </p:spPr>
        <p:txBody>
          <a:bodyPr vert="horz" lIns="91440" tIns="45720" rIns="91440" bIns="45720" rtlCol="0" anchor="t"/>
          <a:lstStyle>
            <a:lvl1pPr algn="l">
              <a:defRPr sz="75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7772400" y="5578476"/>
            <a:ext cx="856684" cy="669925"/>
          </a:xfrm>
          <a:prstGeom prst="rect">
            <a:avLst/>
          </a:prstGeom>
        </p:spPr>
        <p:txBody>
          <a:bodyPr vert="horz" lIns="91440" tIns="45720" rIns="91440" bIns="45720" rtlCol="0" anchor="b"/>
          <a:lstStyle>
            <a:lvl1pPr algn="r">
              <a:defRPr sz="2400" b="0" i="0">
                <a:solidFill>
                  <a:schemeClr val="bg2">
                    <a:lumMod val="50000"/>
                  </a:schemeClr>
                </a:solidFill>
                <a:effectLst/>
                <a:latin typeface="+mn-lt"/>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80842775"/>
      </p:ext>
    </p:extLst>
  </p:cSld>
  <p:clrMap bg1="dk1" tx1="lt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500" kern="1200" cap="none">
          <a:solidFill>
            <a:schemeClr val="bg2">
              <a:lumMod val="50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350" kern="1200" cap="none">
          <a:solidFill>
            <a:schemeClr val="bg2">
              <a:lumMod val="50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200" kern="1200" cap="none">
          <a:solidFill>
            <a:schemeClr val="bg2">
              <a:lumMod val="50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50000"/>
            </a:schemeClr>
          </a:solidFill>
          <a:effectLst/>
          <a:latin typeface="+mn-lt"/>
          <a:ea typeface="+mn-ea"/>
          <a:cs typeface="+mn-cs"/>
        </a:defRPr>
      </a:lvl4pPr>
      <a:lvl5pPr marL="15859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50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50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50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50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50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1ALOHdhfCZQ" TargetMode="External"/><Relationship Id="rId2" Type="http://schemas.openxmlformats.org/officeDocument/2006/relationships/hyperlink" Target="https://www.youtube.com/watch?v=bs1xn0uypDA" TargetMode="Externa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hyperlink" Target="https://elpais.com/diario/2001/09/18/opinion/1000764007_850215.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hyperlink" Target="https://www.youtube.com/watch?v=6xGaXw4YzyI" TargetMode="Externa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25.png"/><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30.png"/><Relationship Id="rId2" Type="http://schemas.openxmlformats.org/officeDocument/2006/relationships/diagramData" Target="../diagrams/data18.xml"/><Relationship Id="rId1" Type="http://schemas.openxmlformats.org/officeDocument/2006/relationships/slideLayout" Target="../slideLayouts/slideLayout7.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7.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7.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6.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7.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7.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7.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7.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7.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7.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7.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7.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1.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hyperlink" Target="http://conexiones.dgire.unam.mx/wp-content/uploads/2017/09/Los-siete-saberes-necesarios-par-la-educacion-del-futuro-E-Morin.pdf" TargetMode="External"/><Relationship Id="rId2" Type="http://schemas.openxmlformats.org/officeDocument/2006/relationships/hyperlink" Target="http://www.pensamientocomplejo.com.ar/docs/files/Garcia,%20Rolando%20-%20Sistemas%20Complejos.pdf" TargetMode="Externa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BCB9DDF-F55C-4C3F-8C15-FDE4F4671B7C}"/>
              </a:ext>
            </a:extLst>
          </p:cNvPr>
          <p:cNvSpPr>
            <a:spLocks noGrp="1"/>
          </p:cNvSpPr>
          <p:nvPr>
            <p:ph type="body" idx="4294967295"/>
          </p:nvPr>
        </p:nvSpPr>
        <p:spPr>
          <a:xfrm>
            <a:off x="633048" y="2236788"/>
            <a:ext cx="8187396" cy="3776554"/>
          </a:xfrm>
        </p:spPr>
        <p:txBody>
          <a:bodyPr>
            <a:normAutofit fontScale="32500" lnSpcReduction="20000"/>
          </a:bodyPr>
          <a:lstStyle/>
          <a:p>
            <a:pPr marL="0" indent="0" algn="ctr">
              <a:buNone/>
            </a:pPr>
            <a:r>
              <a:rPr lang="es-ES" sz="5600" b="1" dirty="0">
                <a:latin typeface="Arial" panose="020B0604020202020204" pitchFamily="34" charset="0"/>
                <a:cs typeface="Arial" panose="020B0604020202020204" pitchFamily="34" charset="0"/>
              </a:rPr>
              <a:t>COLEGIO GUADALUPE  S.C.</a:t>
            </a:r>
            <a:br>
              <a:rPr lang="es-ES" sz="5600" b="1" dirty="0">
                <a:latin typeface="Arial" panose="020B0604020202020204" pitchFamily="34" charset="0"/>
                <a:cs typeface="Arial" panose="020B0604020202020204" pitchFamily="34" charset="0"/>
              </a:rPr>
            </a:br>
            <a:r>
              <a:rPr lang="es-ES" sz="5600" b="1" dirty="0">
                <a:latin typeface="Arial" panose="020B0604020202020204" pitchFamily="34" charset="0"/>
                <a:cs typeface="Arial" panose="020B0604020202020204" pitchFamily="34" charset="0"/>
              </a:rPr>
              <a:t>CLAVE 1070</a:t>
            </a:r>
          </a:p>
          <a:p>
            <a:pPr marL="0" indent="0" algn="ctr">
              <a:buNone/>
            </a:pPr>
            <a:endParaRPr lang="es-ES" sz="6700" b="1" dirty="0">
              <a:latin typeface="Arial" panose="020B0604020202020204" pitchFamily="34" charset="0"/>
              <a:cs typeface="Arial" panose="020B0604020202020204" pitchFamily="34" charset="0"/>
            </a:endParaRPr>
          </a:p>
          <a:p>
            <a:pPr marL="0" indent="0" algn="ctr">
              <a:buNone/>
            </a:pPr>
            <a:r>
              <a:rPr lang="es-ES" sz="8600" b="1" dirty="0">
                <a:latin typeface="Arial" panose="020B0604020202020204" pitchFamily="34" charset="0"/>
                <a:cs typeface="Arial" panose="020B0604020202020204" pitchFamily="34" charset="0"/>
              </a:rPr>
              <a:t>PROYECTO : Estratagemas políticos</a:t>
            </a:r>
          </a:p>
          <a:p>
            <a:pPr marL="0" indent="0" algn="ctr">
              <a:buNone/>
            </a:pPr>
            <a:r>
              <a:rPr lang="es-ES" sz="8600" dirty="0">
                <a:latin typeface="Arial" panose="020B0604020202020204" pitchFamily="34" charset="0"/>
                <a:cs typeface="Arial" panose="020B0604020202020204" pitchFamily="34" charset="0"/>
              </a:rPr>
              <a:t>Implementar Cuarto grado de Prepa UNAM</a:t>
            </a:r>
          </a:p>
          <a:p>
            <a:pPr marL="0" indent="0" algn="r">
              <a:buNone/>
            </a:pPr>
            <a:r>
              <a:rPr lang="es-ES" sz="8600" dirty="0">
                <a:latin typeface="Arial" panose="020B0604020202020204" pitchFamily="34" charset="0"/>
                <a:cs typeface="Arial" panose="020B0604020202020204" pitchFamily="34" charset="0"/>
              </a:rPr>
              <a:t> </a:t>
            </a:r>
            <a:r>
              <a:rPr lang="es-ES" sz="8000" dirty="0">
                <a:latin typeface="Arial" panose="020B0604020202020204" pitchFamily="34" charset="0"/>
                <a:cs typeface="Arial" panose="020B0604020202020204" pitchFamily="34" charset="0"/>
              </a:rPr>
              <a:t>Inicio 27 de septiembre 2018 término 29 marzo 2019</a:t>
            </a:r>
          </a:p>
          <a:p>
            <a:pPr marL="0" indent="0" algn="ctr">
              <a:buNone/>
            </a:pPr>
            <a:r>
              <a:rPr lang="es-ES" sz="4000" dirty="0">
                <a:latin typeface="Arial" panose="020B0604020202020204" pitchFamily="34" charset="0"/>
                <a:cs typeface="Arial" panose="020B0604020202020204" pitchFamily="34" charset="0"/>
              </a:rPr>
              <a:t> </a:t>
            </a:r>
          </a:p>
          <a:p>
            <a:pPr marL="0" indent="0" algn="ctr">
              <a:buNone/>
            </a:pPr>
            <a:endParaRPr lang="es-MX" sz="3200" dirty="0"/>
          </a:p>
        </p:txBody>
      </p:sp>
      <p:pic>
        <p:nvPicPr>
          <p:cNvPr id="2" name="Imagen 1">
            <a:extLst>
              <a:ext uri="{FF2B5EF4-FFF2-40B4-BE49-F238E27FC236}">
                <a16:creationId xmlns:a16="http://schemas.microsoft.com/office/drawing/2014/main" id="{F65AB221-5462-4C84-A356-FC55F28BE82D}"/>
              </a:ext>
            </a:extLst>
          </p:cNvPr>
          <p:cNvPicPr>
            <a:picLocks noChangeAspect="1"/>
          </p:cNvPicPr>
          <p:nvPr/>
        </p:nvPicPr>
        <p:blipFill>
          <a:blip r:embed="rId2"/>
          <a:stretch>
            <a:fillRect/>
          </a:stretch>
        </p:blipFill>
        <p:spPr>
          <a:xfrm>
            <a:off x="3713871" y="155485"/>
            <a:ext cx="1617784" cy="1650430"/>
          </a:xfrm>
          <a:prstGeom prst="rect">
            <a:avLst/>
          </a:prstGeom>
        </p:spPr>
      </p:pic>
    </p:spTree>
    <p:extLst>
      <p:ext uri="{BB962C8B-B14F-4D97-AF65-F5344CB8AC3E}">
        <p14:creationId xmlns:p14="http://schemas.microsoft.com/office/powerpoint/2010/main" val="2490420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9C51009-A09A-4689-8E6C-F8FC99E6A84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EC65442-F244-409C-BF44-C5D6472E810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600199"/>
            <a:ext cx="0" cy="429768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D242EABD-E01A-4666-B833-0A5E432821A9}"/>
              </a:ext>
            </a:extLst>
          </p:cNvPr>
          <p:cNvSpPr>
            <a:spLocks noGrp="1"/>
          </p:cNvSpPr>
          <p:nvPr>
            <p:ph type="title"/>
          </p:nvPr>
        </p:nvSpPr>
        <p:spPr>
          <a:xfrm>
            <a:off x="937470" y="1600199"/>
            <a:ext cx="2380112" cy="4297680"/>
          </a:xfrm>
        </p:spPr>
        <p:txBody>
          <a:bodyPr anchor="ctr">
            <a:normAutofit/>
          </a:bodyPr>
          <a:lstStyle/>
          <a:p>
            <a:pPr algn="ctr"/>
            <a:r>
              <a:rPr lang="es-MX" sz="1600" b="1" dirty="0" err="1"/>
              <a:t>cUESTIONAMIENTO</a:t>
            </a:r>
            <a:r>
              <a:rPr lang="es-MX" sz="1600" b="1" dirty="0"/>
              <a:t> generador </a:t>
            </a:r>
            <a:endParaRPr lang="es-MX" sz="1600" dirty="0"/>
          </a:p>
        </p:txBody>
      </p:sp>
      <p:sp>
        <p:nvSpPr>
          <p:cNvPr id="6" name="Marcador de contenido 5">
            <a:extLst>
              <a:ext uri="{FF2B5EF4-FFF2-40B4-BE49-F238E27FC236}">
                <a16:creationId xmlns:a16="http://schemas.microsoft.com/office/drawing/2014/main" id="{45F79371-E42D-4239-AD56-7994EA2D129F}"/>
              </a:ext>
            </a:extLst>
          </p:cNvPr>
          <p:cNvSpPr>
            <a:spLocks noGrp="1"/>
          </p:cNvSpPr>
          <p:nvPr>
            <p:ph idx="1"/>
          </p:nvPr>
        </p:nvSpPr>
        <p:spPr>
          <a:xfrm>
            <a:off x="3663863" y="1600199"/>
            <a:ext cx="4627277" cy="4297680"/>
          </a:xfrm>
        </p:spPr>
        <p:txBody>
          <a:bodyPr anchor="ctr">
            <a:normAutofit/>
          </a:bodyPr>
          <a:lstStyle/>
          <a:p>
            <a:r>
              <a:rPr lang="es-MX" sz="2800" dirty="0"/>
              <a:t>¿Cómo distinguir si la información encontrada  en una investigación tiene validez lógica y veracidad con un caso real y no es un estratagema?</a:t>
            </a:r>
          </a:p>
          <a:p>
            <a:endParaRPr lang="es-MX" dirty="0"/>
          </a:p>
        </p:txBody>
      </p:sp>
    </p:spTree>
    <p:extLst>
      <p:ext uri="{BB962C8B-B14F-4D97-AF65-F5344CB8AC3E}">
        <p14:creationId xmlns:p14="http://schemas.microsoft.com/office/powerpoint/2010/main" val="3611066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85E3661-ED61-4DD8-9590-F1ABC4694118}"/>
              </a:ext>
            </a:extLst>
          </p:cNvPr>
          <p:cNvPicPr>
            <a:picLocks noChangeAspect="1"/>
          </p:cNvPicPr>
          <p:nvPr/>
        </p:nvPicPr>
        <p:blipFill>
          <a:blip r:embed="rId2"/>
          <a:stretch>
            <a:fillRect/>
          </a:stretch>
        </p:blipFill>
        <p:spPr>
          <a:xfrm>
            <a:off x="1180285" y="4108317"/>
            <a:ext cx="3042168" cy="1944793"/>
          </a:xfrm>
          <a:prstGeom prst="rect">
            <a:avLst/>
          </a:prstGeom>
        </p:spPr>
      </p:pic>
      <p:sp>
        <p:nvSpPr>
          <p:cNvPr id="2" name="Título 1">
            <a:extLst>
              <a:ext uri="{FF2B5EF4-FFF2-40B4-BE49-F238E27FC236}">
                <a16:creationId xmlns:a16="http://schemas.microsoft.com/office/drawing/2014/main" id="{E0B69055-F3CC-42D9-A711-0A9803EE8BFA}"/>
              </a:ext>
            </a:extLst>
          </p:cNvPr>
          <p:cNvSpPr>
            <a:spLocks noGrp="1"/>
          </p:cNvSpPr>
          <p:nvPr>
            <p:ph type="title"/>
          </p:nvPr>
        </p:nvSpPr>
        <p:spPr>
          <a:xfrm>
            <a:off x="1180285" y="804890"/>
            <a:ext cx="6834549" cy="1059305"/>
          </a:xfrm>
        </p:spPr>
        <p:txBody>
          <a:bodyPr>
            <a:normAutofit/>
          </a:bodyPr>
          <a:lstStyle/>
          <a:p>
            <a:r>
              <a:rPr lang="es-MX" b="1" dirty="0" err="1"/>
              <a:t>cUESTIONAMIENTOS</a:t>
            </a:r>
            <a:r>
              <a:rPr lang="es-MX" b="1" dirty="0"/>
              <a:t> </a:t>
            </a:r>
            <a:br>
              <a:rPr lang="es-MX" b="1" dirty="0"/>
            </a:br>
            <a:r>
              <a:rPr lang="es-MX" b="1" dirty="0"/>
              <a:t>              Método de caso</a:t>
            </a:r>
          </a:p>
        </p:txBody>
      </p:sp>
      <p:sp>
        <p:nvSpPr>
          <p:cNvPr id="3" name="Marcador de contenido 2">
            <a:extLst>
              <a:ext uri="{FF2B5EF4-FFF2-40B4-BE49-F238E27FC236}">
                <a16:creationId xmlns:a16="http://schemas.microsoft.com/office/drawing/2014/main" id="{58394E08-7A87-4704-8E51-BB01F4A8E2CB}"/>
              </a:ext>
            </a:extLst>
          </p:cNvPr>
          <p:cNvSpPr>
            <a:spLocks noGrp="1"/>
          </p:cNvSpPr>
          <p:nvPr>
            <p:ph sz="half" idx="1"/>
          </p:nvPr>
        </p:nvSpPr>
        <p:spPr>
          <a:xfrm>
            <a:off x="644578" y="2013936"/>
            <a:ext cx="3924783" cy="3437560"/>
          </a:xfrm>
        </p:spPr>
        <p:txBody>
          <a:bodyPr>
            <a:normAutofit fontScale="85000" lnSpcReduction="10000"/>
          </a:bodyPr>
          <a:lstStyle/>
          <a:p>
            <a:pPr marL="0" indent="0">
              <a:buNone/>
            </a:pPr>
            <a:r>
              <a:rPr lang="es-MX" b="1" dirty="0"/>
              <a:t> CONCEPTUAL</a:t>
            </a:r>
            <a:endParaRPr lang="es-MX" dirty="0"/>
          </a:p>
          <a:p>
            <a:pPr marL="0" indent="0">
              <a:buNone/>
            </a:pPr>
            <a:r>
              <a:rPr lang="es-MX" dirty="0"/>
              <a:t>1. ¿Cuáles son las propuestas similares de las diferentes organizaciones políticas, mencionando el índice de preferencia por partido?</a:t>
            </a:r>
          </a:p>
          <a:p>
            <a:pPr marL="0" indent="0">
              <a:buNone/>
            </a:pPr>
            <a:endParaRPr lang="es-MX" dirty="0"/>
          </a:p>
        </p:txBody>
      </p:sp>
      <p:sp>
        <p:nvSpPr>
          <p:cNvPr id="5" name="Marcador de contenido 4">
            <a:extLst>
              <a:ext uri="{FF2B5EF4-FFF2-40B4-BE49-F238E27FC236}">
                <a16:creationId xmlns:a16="http://schemas.microsoft.com/office/drawing/2014/main" id="{28B50EE2-EF1B-44B9-8D95-7C22317477B3}"/>
              </a:ext>
            </a:extLst>
          </p:cNvPr>
          <p:cNvSpPr>
            <a:spLocks noGrp="1"/>
          </p:cNvSpPr>
          <p:nvPr>
            <p:ph sz="half" idx="2"/>
          </p:nvPr>
        </p:nvSpPr>
        <p:spPr>
          <a:xfrm>
            <a:off x="4889181" y="2013936"/>
            <a:ext cx="3610241" cy="3437559"/>
          </a:xfrm>
        </p:spPr>
        <p:txBody>
          <a:bodyPr>
            <a:normAutofit fontScale="85000" lnSpcReduction="10000"/>
          </a:bodyPr>
          <a:lstStyle/>
          <a:p>
            <a:r>
              <a:rPr lang="es-MX" b="1" dirty="0"/>
              <a:t>ANALÍTICOS</a:t>
            </a:r>
          </a:p>
          <a:p>
            <a:pPr marL="0" indent="0">
              <a:buNone/>
            </a:pPr>
            <a:r>
              <a:rPr lang="es-MX" dirty="0"/>
              <a:t>2 ¿Cómo se explica la distribución geográfica del voto para las distintas coaliciones participantes en las elecciones presidenciales del 2018?</a:t>
            </a:r>
          </a:p>
          <a:p>
            <a:pPr marL="0" indent="0">
              <a:buNone/>
            </a:pPr>
            <a:r>
              <a:rPr lang="es-MX" dirty="0"/>
              <a:t>3.A partir de la fusión de diferentes partidos políticos ¿qué porcentaje de votos, contribuyó cada partido para logar su objetivo?</a:t>
            </a:r>
          </a:p>
          <a:p>
            <a:endParaRPr lang="es-MX" dirty="0"/>
          </a:p>
        </p:txBody>
      </p:sp>
    </p:spTree>
    <p:extLst>
      <p:ext uri="{BB962C8B-B14F-4D97-AF65-F5344CB8AC3E}">
        <p14:creationId xmlns:p14="http://schemas.microsoft.com/office/powerpoint/2010/main" val="1305087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16B8A-8E8A-4A9B-94BF-B7A034626D18}"/>
              </a:ext>
            </a:extLst>
          </p:cNvPr>
          <p:cNvSpPr>
            <a:spLocks noGrp="1"/>
          </p:cNvSpPr>
          <p:nvPr>
            <p:ph type="title"/>
          </p:nvPr>
        </p:nvSpPr>
        <p:spPr>
          <a:xfrm>
            <a:off x="464695" y="804890"/>
            <a:ext cx="5591331" cy="769077"/>
          </a:xfrm>
        </p:spPr>
        <p:txBody>
          <a:bodyPr>
            <a:normAutofit/>
          </a:bodyPr>
          <a:lstStyle/>
          <a:p>
            <a:r>
              <a:rPr lang="es-MX" sz="2400" dirty="0"/>
              <a:t>Toma de decisión Y </a:t>
            </a:r>
            <a:r>
              <a:rPr lang="es-MX" sz="2400" dirty="0" err="1"/>
              <a:t>EvaluaTIVA</a:t>
            </a:r>
            <a:endParaRPr lang="es-MX" sz="2400" dirty="0"/>
          </a:p>
        </p:txBody>
      </p:sp>
      <p:sp>
        <p:nvSpPr>
          <p:cNvPr id="3" name="Marcador de contenido 2">
            <a:extLst>
              <a:ext uri="{FF2B5EF4-FFF2-40B4-BE49-F238E27FC236}">
                <a16:creationId xmlns:a16="http://schemas.microsoft.com/office/drawing/2014/main" id="{461A6417-16BA-456F-95DA-1B9B66DDEA2E}"/>
              </a:ext>
            </a:extLst>
          </p:cNvPr>
          <p:cNvSpPr>
            <a:spLocks noGrp="1"/>
          </p:cNvSpPr>
          <p:nvPr>
            <p:ph sz="half" idx="1"/>
          </p:nvPr>
        </p:nvSpPr>
        <p:spPr>
          <a:xfrm>
            <a:off x="284814" y="2013935"/>
            <a:ext cx="4284548" cy="3562405"/>
          </a:xfrm>
        </p:spPr>
        <p:txBody>
          <a:bodyPr>
            <a:normAutofit fontScale="92500" lnSpcReduction="20000"/>
          </a:bodyPr>
          <a:lstStyle/>
          <a:p>
            <a:pPr marL="0" indent="0">
              <a:buNone/>
            </a:pPr>
            <a:r>
              <a:rPr lang="es-MX" dirty="0">
                <a:latin typeface="Segoe UI" panose="020B0502040204020203" pitchFamily="34" charset="0"/>
                <a:cs typeface="Segoe UI" panose="020B0502040204020203" pitchFamily="34" charset="0"/>
              </a:rPr>
              <a:t>4.¿Por qué las situaciones socioeconómicas y culturales de las distintas regiones del país condicionaron el voto de los electores?</a:t>
            </a:r>
          </a:p>
          <a:p>
            <a:pPr marL="0" indent="0">
              <a:buNone/>
            </a:pPr>
            <a:r>
              <a:rPr lang="es-MX" dirty="0">
                <a:latin typeface="Segoe UI" panose="020B0502040204020203" pitchFamily="34" charset="0"/>
                <a:ea typeface="Segoe UI Historic" panose="020B0502040204020203" pitchFamily="34" charset="0"/>
                <a:cs typeface="Segoe UI" panose="020B0502040204020203" pitchFamily="34" charset="0"/>
              </a:rPr>
              <a:t>5. ¿Cuáles fueron algunas de las implicaciones que tuvieron las coaliciones partidistas al decidir unirse y cuáles repercusiones tiene la nación, al decidir a favor o en contra?</a:t>
            </a:r>
          </a:p>
          <a:p>
            <a:endParaRPr lang="es-MX" dirty="0">
              <a:latin typeface="Segoe UI" panose="020B0502040204020203" pitchFamily="34" charset="0"/>
              <a:cs typeface="Segoe UI" panose="020B0502040204020203" pitchFamily="34" charset="0"/>
            </a:endParaRPr>
          </a:p>
          <a:p>
            <a:endParaRPr lang="es-MX" dirty="0">
              <a:latin typeface="Segoe UI" panose="020B0502040204020203" pitchFamily="34" charset="0"/>
              <a:cs typeface="Segoe UI" panose="020B0502040204020203" pitchFamily="34" charset="0"/>
            </a:endParaRPr>
          </a:p>
          <a:p>
            <a:endParaRPr lang="es-MX" dirty="0">
              <a:latin typeface="Segoe UI" panose="020B0502040204020203" pitchFamily="34" charset="0"/>
              <a:cs typeface="Segoe UI" panose="020B0502040204020203" pitchFamily="34" charset="0"/>
            </a:endParaRPr>
          </a:p>
          <a:p>
            <a:endParaRPr lang="es-MX" dirty="0">
              <a:latin typeface="Segoe UI" panose="020B0502040204020203" pitchFamily="34" charset="0"/>
              <a:cs typeface="Segoe UI" panose="020B0502040204020203" pitchFamily="34" charset="0"/>
            </a:endParaRPr>
          </a:p>
          <a:p>
            <a:pPr marL="0" indent="0">
              <a:buNone/>
            </a:pPr>
            <a:endParaRPr lang="es-MX" dirty="0"/>
          </a:p>
          <a:p>
            <a:endParaRPr lang="es-MX" dirty="0"/>
          </a:p>
        </p:txBody>
      </p:sp>
      <p:sp>
        <p:nvSpPr>
          <p:cNvPr id="4" name="Marcador de contenido 3">
            <a:extLst>
              <a:ext uri="{FF2B5EF4-FFF2-40B4-BE49-F238E27FC236}">
                <a16:creationId xmlns:a16="http://schemas.microsoft.com/office/drawing/2014/main" id="{1CDAA6D3-C4FB-470C-A985-853A83D660C3}"/>
              </a:ext>
            </a:extLst>
          </p:cNvPr>
          <p:cNvSpPr>
            <a:spLocks noGrp="1"/>
          </p:cNvSpPr>
          <p:nvPr>
            <p:ph sz="half" idx="2"/>
          </p:nvPr>
        </p:nvSpPr>
        <p:spPr>
          <a:xfrm>
            <a:off x="4889181" y="2013937"/>
            <a:ext cx="3655211" cy="2183310"/>
          </a:xfrm>
        </p:spPr>
        <p:txBody>
          <a:bodyPr>
            <a:normAutofit fontScale="92500" lnSpcReduction="20000"/>
          </a:bodyPr>
          <a:lstStyle/>
          <a:p>
            <a:r>
              <a:rPr lang="en-US" dirty="0">
                <a:latin typeface="Segoe UI" panose="020B0502040204020203" pitchFamily="34" charset="0"/>
                <a:cs typeface="Segoe UI" panose="020B0502040204020203" pitchFamily="34" charset="0"/>
              </a:rPr>
              <a:t>¿</a:t>
            </a:r>
            <a:r>
              <a:rPr lang="en-US" dirty="0" err="1">
                <a:latin typeface="Segoe UI" panose="020B0502040204020203" pitchFamily="34" charset="0"/>
                <a:cs typeface="Segoe UI" panose="020B0502040204020203" pitchFamily="34" charset="0"/>
              </a:rPr>
              <a:t>Cuáles</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serían</a:t>
            </a:r>
            <a:r>
              <a:rPr lang="en-US" dirty="0">
                <a:latin typeface="Segoe UI" panose="020B0502040204020203" pitchFamily="34" charset="0"/>
                <a:cs typeface="Segoe UI" panose="020B0502040204020203" pitchFamily="34" charset="0"/>
              </a:rPr>
              <a:t> las </a:t>
            </a:r>
            <a:r>
              <a:rPr lang="en-US" dirty="0" err="1">
                <a:latin typeface="Segoe UI" panose="020B0502040204020203" pitchFamily="34" charset="0"/>
                <a:cs typeface="Segoe UI" panose="020B0502040204020203" pitchFamily="34" charset="0"/>
              </a:rPr>
              <a:t>peticiones</a:t>
            </a:r>
            <a:r>
              <a:rPr lang="en-US" dirty="0">
                <a:latin typeface="Segoe UI" panose="020B0502040204020203" pitchFamily="34" charset="0"/>
                <a:cs typeface="Segoe UI" panose="020B0502040204020203" pitchFamily="34" charset="0"/>
              </a:rPr>
              <a:t> de </a:t>
            </a:r>
            <a:r>
              <a:rPr lang="en-US" dirty="0" err="1">
                <a:latin typeface="Segoe UI" panose="020B0502040204020203" pitchFamily="34" charset="0"/>
                <a:cs typeface="Segoe UI" panose="020B0502040204020203" pitchFamily="34" charset="0"/>
              </a:rPr>
              <a:t>tu</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comunidad</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educativa</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en</a:t>
            </a:r>
            <a:r>
              <a:rPr lang="en-US" dirty="0">
                <a:latin typeface="Segoe UI" panose="020B0502040204020203" pitchFamily="34" charset="0"/>
                <a:cs typeface="Segoe UI" panose="020B0502040204020203" pitchFamily="34" charset="0"/>
              </a:rPr>
              <a:t> material </a:t>
            </a:r>
            <a:r>
              <a:rPr lang="en-US" dirty="0" err="1">
                <a:latin typeface="Segoe UI" panose="020B0502040204020203" pitchFamily="34" charset="0"/>
                <a:cs typeface="Segoe UI" panose="020B0502040204020203" pitchFamily="34" charset="0"/>
              </a:rPr>
              <a:t>educativa</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económica</a:t>
            </a:r>
            <a:r>
              <a:rPr lang="en-US" dirty="0">
                <a:latin typeface="Segoe UI" panose="020B0502040204020203" pitchFamily="34" charset="0"/>
                <a:cs typeface="Segoe UI" panose="020B0502040204020203" pitchFamily="34" charset="0"/>
              </a:rPr>
              <a:t> y social? para que la </a:t>
            </a:r>
            <a:r>
              <a:rPr lang="en-US" dirty="0" err="1">
                <a:latin typeface="Segoe UI" panose="020B0502040204020203" pitchFamily="34" charset="0"/>
                <a:cs typeface="Segoe UI" panose="020B0502040204020203" pitchFamily="34" charset="0"/>
              </a:rPr>
              <a:t>hagas</a:t>
            </a:r>
            <a:r>
              <a:rPr lang="en-US" dirty="0">
                <a:latin typeface="Segoe UI" panose="020B0502040204020203" pitchFamily="34" charset="0"/>
                <a:cs typeface="Segoe UI" panose="020B0502040204020203" pitchFamily="34" charset="0"/>
              </a:rPr>
              <a:t> saber por un medio </a:t>
            </a:r>
            <a:r>
              <a:rPr lang="en-US" dirty="0" err="1">
                <a:latin typeface="Segoe UI" panose="020B0502040204020203" pitchFamily="34" charset="0"/>
                <a:cs typeface="Segoe UI" panose="020B0502040204020203" pitchFamily="34" charset="0"/>
              </a:rPr>
              <a:t>electrónico</a:t>
            </a:r>
            <a:r>
              <a:rPr lang="en-US" dirty="0">
                <a:latin typeface="Segoe UI" panose="020B0502040204020203" pitchFamily="34" charset="0"/>
                <a:cs typeface="Segoe UI" panose="020B0502040204020203" pitchFamily="34" charset="0"/>
              </a:rPr>
              <a:t> a la </a:t>
            </a:r>
            <a:r>
              <a:rPr lang="en-US" dirty="0" err="1">
                <a:latin typeface="Segoe UI" panose="020B0502040204020203" pitchFamily="34" charset="0"/>
                <a:cs typeface="Segoe UI" panose="020B0502040204020203" pitchFamily="34" charset="0"/>
              </a:rPr>
              <a:t>organización</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política</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ganadora</a:t>
            </a:r>
            <a:endParaRPr lang="en-US" dirty="0">
              <a:latin typeface="Segoe UI" panose="020B0502040204020203" pitchFamily="34" charset="0"/>
              <a:cs typeface="Segoe UI" panose="020B0502040204020203" pitchFamily="34" charset="0"/>
            </a:endParaRPr>
          </a:p>
          <a:p>
            <a:endParaRPr lang="es-MX" dirty="0"/>
          </a:p>
        </p:txBody>
      </p:sp>
      <p:pic>
        <p:nvPicPr>
          <p:cNvPr id="7" name="Imagen 6">
            <a:extLst>
              <a:ext uri="{FF2B5EF4-FFF2-40B4-BE49-F238E27FC236}">
                <a16:creationId xmlns:a16="http://schemas.microsoft.com/office/drawing/2014/main" id="{203BC423-522B-4903-83B7-C6E5ED83C3A0}"/>
              </a:ext>
            </a:extLst>
          </p:cNvPr>
          <p:cNvPicPr>
            <a:picLocks noChangeAspect="1"/>
          </p:cNvPicPr>
          <p:nvPr/>
        </p:nvPicPr>
        <p:blipFill>
          <a:blip r:embed="rId2"/>
          <a:stretch>
            <a:fillRect/>
          </a:stretch>
        </p:blipFill>
        <p:spPr>
          <a:xfrm>
            <a:off x="6981700" y="0"/>
            <a:ext cx="2162300" cy="1864195"/>
          </a:xfrm>
          <a:prstGeom prst="rect">
            <a:avLst/>
          </a:prstGeom>
        </p:spPr>
      </p:pic>
      <p:pic>
        <p:nvPicPr>
          <p:cNvPr id="6" name="Content Placeholder 4" descr="Resultado de imagen para COLEGIO GUADALUPE">
            <a:extLst>
              <a:ext uri="{FF2B5EF4-FFF2-40B4-BE49-F238E27FC236}">
                <a16:creationId xmlns:a16="http://schemas.microsoft.com/office/drawing/2014/main" id="{44A2E6F1-F1D0-45EF-84D0-17EF75180B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451" y="4188915"/>
            <a:ext cx="4284548" cy="1864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087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A97743-049B-4C54-AE68-9473787960B4}"/>
              </a:ext>
            </a:extLst>
          </p:cNvPr>
          <p:cNvSpPr>
            <a:spLocks noGrp="1"/>
          </p:cNvSpPr>
          <p:nvPr>
            <p:ph type="title"/>
          </p:nvPr>
        </p:nvSpPr>
        <p:spPr/>
        <p:txBody>
          <a:bodyPr/>
          <a:lstStyle/>
          <a:p>
            <a:pPr algn="ctr"/>
            <a:r>
              <a:rPr lang="es-MX" dirty="0"/>
              <a:t>Temas y productos</a:t>
            </a:r>
          </a:p>
        </p:txBody>
      </p:sp>
      <p:sp>
        <p:nvSpPr>
          <p:cNvPr id="3" name="Marcador de contenido 2">
            <a:extLst>
              <a:ext uri="{FF2B5EF4-FFF2-40B4-BE49-F238E27FC236}">
                <a16:creationId xmlns:a16="http://schemas.microsoft.com/office/drawing/2014/main" id="{80CCF0DC-A653-416B-B8E2-B890859A19C2}"/>
              </a:ext>
            </a:extLst>
          </p:cNvPr>
          <p:cNvSpPr>
            <a:spLocks noGrp="1"/>
          </p:cNvSpPr>
          <p:nvPr>
            <p:ph sz="half" idx="1"/>
          </p:nvPr>
        </p:nvSpPr>
        <p:spPr>
          <a:xfrm>
            <a:off x="344774" y="2013936"/>
            <a:ext cx="3910045" cy="3437560"/>
          </a:xfrm>
        </p:spPr>
        <p:txBody>
          <a:bodyPr>
            <a:normAutofit fontScale="62500" lnSpcReduction="20000"/>
          </a:bodyPr>
          <a:lstStyle/>
          <a:p>
            <a:pPr algn="just"/>
            <a:r>
              <a:rPr lang="es-MX" dirty="0"/>
              <a:t>Objetivos Curriculares de unidad por asignatura: Conceptuales, procedimentales y actitudinales</a:t>
            </a:r>
          </a:p>
          <a:p>
            <a:pPr algn="just"/>
            <a:r>
              <a:rPr lang="es-MX" dirty="0"/>
              <a:t>Glosario común</a:t>
            </a:r>
          </a:p>
          <a:p>
            <a:pPr algn="just"/>
            <a:r>
              <a:rPr lang="es-MX" dirty="0"/>
              <a:t>Formato de plan de investigación: estrategias de enseñanza y aprendizaje</a:t>
            </a:r>
          </a:p>
          <a:p>
            <a:pPr algn="just"/>
            <a:r>
              <a:rPr lang="es-MX" dirty="0"/>
              <a:t>Cronograma de actividades</a:t>
            </a:r>
          </a:p>
          <a:p>
            <a:pPr algn="just"/>
            <a:r>
              <a:rPr lang="es-MX" dirty="0"/>
              <a:t>Formatos de evaluación, coevaluación y autoevaluación </a:t>
            </a:r>
          </a:p>
          <a:p>
            <a:endParaRPr lang="es-MX" dirty="0"/>
          </a:p>
          <a:p>
            <a:endParaRPr lang="es-MX" dirty="0"/>
          </a:p>
          <a:p>
            <a:endParaRPr lang="es-MX" dirty="0"/>
          </a:p>
          <a:p>
            <a:endParaRPr lang="es-MX" dirty="0"/>
          </a:p>
          <a:p>
            <a:endParaRPr lang="es-MX" dirty="0"/>
          </a:p>
          <a:p>
            <a:endParaRPr lang="es-MX" dirty="0"/>
          </a:p>
          <a:p>
            <a:endParaRPr lang="es-MX" dirty="0"/>
          </a:p>
          <a:p>
            <a:pPr marL="0" indent="0">
              <a:buNone/>
            </a:pPr>
            <a:endParaRPr lang="es-MX" dirty="0"/>
          </a:p>
          <a:p>
            <a:endParaRPr lang="es-MX" dirty="0"/>
          </a:p>
        </p:txBody>
      </p:sp>
      <p:sp>
        <p:nvSpPr>
          <p:cNvPr id="4" name="Marcador de contenido 3">
            <a:extLst>
              <a:ext uri="{FF2B5EF4-FFF2-40B4-BE49-F238E27FC236}">
                <a16:creationId xmlns:a16="http://schemas.microsoft.com/office/drawing/2014/main" id="{3043CBB3-A22D-4DF2-B040-DF59EF74A812}"/>
              </a:ext>
            </a:extLst>
          </p:cNvPr>
          <p:cNvSpPr>
            <a:spLocks noGrp="1"/>
          </p:cNvSpPr>
          <p:nvPr>
            <p:ph sz="half" idx="2"/>
          </p:nvPr>
        </p:nvSpPr>
        <p:spPr>
          <a:xfrm>
            <a:off x="4889181" y="2013936"/>
            <a:ext cx="3640221" cy="3437559"/>
          </a:xfrm>
        </p:spPr>
        <p:txBody>
          <a:bodyPr>
            <a:normAutofit fontScale="62500" lnSpcReduction="20000"/>
          </a:bodyPr>
          <a:lstStyle/>
          <a:p>
            <a:pPr algn="just"/>
            <a:r>
              <a:rPr lang="es-MX" dirty="0"/>
              <a:t>Productos:</a:t>
            </a:r>
          </a:p>
          <a:p>
            <a:pPr algn="just"/>
            <a:r>
              <a:rPr lang="es-MX" dirty="0"/>
              <a:t>Fotografías de mesas de trabajo</a:t>
            </a:r>
          </a:p>
          <a:p>
            <a:pPr algn="just"/>
            <a:r>
              <a:rPr lang="es-MX" dirty="0"/>
              <a:t> Investigación hemerográfica, estudio de caso</a:t>
            </a:r>
          </a:p>
          <a:p>
            <a:pPr algn="just"/>
            <a:r>
              <a:rPr lang="es-MX" dirty="0"/>
              <a:t>Investigación demoscópica (Encuestas)</a:t>
            </a:r>
          </a:p>
          <a:p>
            <a:pPr algn="just"/>
            <a:r>
              <a:rPr lang="es-MX" dirty="0"/>
              <a:t>Gráficas</a:t>
            </a:r>
          </a:p>
          <a:p>
            <a:pPr algn="just"/>
            <a:r>
              <a:rPr lang="es-MX" dirty="0"/>
              <a:t>Conclusiones: reflexiones, argumentaciones, organizadores gráficos, ilustraciones (fotos y caricaturas)</a:t>
            </a:r>
          </a:p>
          <a:p>
            <a:pPr algn="just"/>
            <a:r>
              <a:rPr lang="es-MX" dirty="0"/>
              <a:t>Monografía: título, introducción, desarrollo, aportaciones, conclusiones y </a:t>
            </a:r>
            <a:r>
              <a:rPr lang="es-MX" dirty="0" err="1"/>
              <a:t>mesografía</a:t>
            </a:r>
            <a:r>
              <a:rPr lang="es-MX" dirty="0"/>
              <a:t>.</a:t>
            </a:r>
          </a:p>
          <a:p>
            <a:pPr algn="just"/>
            <a:r>
              <a:rPr lang="es-MX" dirty="0"/>
              <a:t>Formas diversas de divulgación:  trípticos, carteles,  </a:t>
            </a:r>
            <a:r>
              <a:rPr lang="es-MX" i="1" dirty="0"/>
              <a:t>power point</a:t>
            </a:r>
            <a:r>
              <a:rPr lang="es-MX" dirty="0"/>
              <a:t>,  prezi, etc.</a:t>
            </a:r>
          </a:p>
          <a:p>
            <a:endParaRPr lang="es-MX" dirty="0"/>
          </a:p>
          <a:p>
            <a:endParaRPr lang="es-MX" dirty="0"/>
          </a:p>
          <a:p>
            <a:endParaRPr lang="es-MX" dirty="0"/>
          </a:p>
        </p:txBody>
      </p:sp>
    </p:spTree>
    <p:extLst>
      <p:ext uri="{BB962C8B-B14F-4D97-AF65-F5344CB8AC3E}">
        <p14:creationId xmlns:p14="http://schemas.microsoft.com/office/powerpoint/2010/main" val="4120123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a 12">
            <a:extLst>
              <a:ext uri="{FF2B5EF4-FFF2-40B4-BE49-F238E27FC236}">
                <a16:creationId xmlns:a16="http://schemas.microsoft.com/office/drawing/2014/main" id="{E278B6F7-C9EA-4700-900B-6CBD2D326572}"/>
              </a:ext>
            </a:extLst>
          </p:cNvPr>
          <p:cNvGraphicFramePr>
            <a:graphicFrameLocks noGrp="1"/>
          </p:cNvGraphicFramePr>
          <p:nvPr>
            <p:extLst/>
          </p:nvPr>
        </p:nvGraphicFramePr>
        <p:xfrm>
          <a:off x="361777" y="2349475"/>
          <a:ext cx="8420447" cy="520772"/>
        </p:xfrm>
        <a:graphic>
          <a:graphicData uri="http://schemas.openxmlformats.org/drawingml/2006/table">
            <a:tbl>
              <a:tblPr firstRow="1" firstCol="1" bandRow="1">
                <a:tableStyleId>{5C22544A-7EE6-4342-B048-85BDC9FD1C3A}</a:tableStyleId>
              </a:tblPr>
              <a:tblGrid>
                <a:gridCol w="8420447">
                  <a:extLst>
                    <a:ext uri="{9D8B030D-6E8A-4147-A177-3AD203B41FA5}">
                      <a16:colId xmlns:a16="http://schemas.microsoft.com/office/drawing/2014/main" val="3120468115"/>
                    </a:ext>
                  </a:extLst>
                </a:gridCol>
              </a:tblGrid>
              <a:tr h="520772">
                <a:tc>
                  <a:txBody>
                    <a:bodyPr/>
                    <a:lstStyle/>
                    <a:p>
                      <a:r>
                        <a:rPr lang="es-AR" sz="800" b="1" dirty="0">
                          <a:solidFill>
                            <a:schemeClr val="bg1"/>
                          </a:solidFill>
                          <a:effectLst/>
                          <a:latin typeface="Arial Black" panose="020B0A04020102020204" pitchFamily="34" charset="0"/>
                        </a:rPr>
                        <a:t>Objetivo general: </a:t>
                      </a:r>
                      <a:r>
                        <a:rPr lang="es-AR" sz="800" b="1" dirty="0">
                          <a:solidFill>
                            <a:schemeClr val="bg1"/>
                          </a:solidFill>
                          <a:effectLst/>
                          <a:latin typeface="+mn-lt"/>
                        </a:rPr>
                        <a:t>Los alumnos en grupos colaborativos elaboran una monografía interdisciplinaria a partir de una investigación reflexiva de las propuestas de los diferentes actores políticos de las elecciones 2018 en México para distinguir los argumentos válidos de los engañosos, en los discursos de campaña en los diversos medios; identificando las falacias y estratagemas de las zonas de tensión social y política; la distribución geográfica del voto y el análisis matemático de los resultados de las elecciones, con la finalidad de desarrollar su juicio crítico en las decisiones, presentando sus conclusiones de manera gráfica y objetiva y creativa.</a:t>
                      </a:r>
                      <a:endParaRPr lang="es-MX" sz="800" b="1" dirty="0">
                        <a:effectLst/>
                        <a:latin typeface="Arial Black" panose="020B0A04020102020204" pitchFamily="34" charset="0"/>
                      </a:endParaRPr>
                    </a:p>
                  </a:txBody>
                  <a:tcPr marL="39579" marR="39579" marT="0" marB="0">
                    <a:solidFill>
                      <a:schemeClr val="tx1"/>
                    </a:solidFill>
                  </a:tcPr>
                </a:tc>
                <a:extLst>
                  <a:ext uri="{0D108BD9-81ED-4DB2-BD59-A6C34878D82A}">
                    <a16:rowId xmlns:a16="http://schemas.microsoft.com/office/drawing/2014/main" val="1029226153"/>
                  </a:ext>
                </a:extLst>
              </a:tr>
            </a:tbl>
          </a:graphicData>
        </a:graphic>
      </p:graphicFrame>
      <p:graphicFrame>
        <p:nvGraphicFramePr>
          <p:cNvPr id="14" name="Tabla 13">
            <a:extLst>
              <a:ext uri="{FF2B5EF4-FFF2-40B4-BE49-F238E27FC236}">
                <a16:creationId xmlns:a16="http://schemas.microsoft.com/office/drawing/2014/main" id="{FA279AAD-10CC-43F0-8B60-7B447E5CA008}"/>
              </a:ext>
            </a:extLst>
          </p:cNvPr>
          <p:cNvGraphicFramePr>
            <a:graphicFrameLocks noGrp="1"/>
          </p:cNvGraphicFramePr>
          <p:nvPr>
            <p:extLst/>
          </p:nvPr>
        </p:nvGraphicFramePr>
        <p:xfrm>
          <a:off x="1" y="2899741"/>
          <a:ext cx="9144000" cy="4134914"/>
        </p:xfrm>
        <a:graphic>
          <a:graphicData uri="http://schemas.openxmlformats.org/drawingml/2006/table">
            <a:tbl>
              <a:tblPr firstRow="1" firstCol="1" bandRow="1">
                <a:tableStyleId>{5C22544A-7EE6-4342-B048-85BDC9FD1C3A}</a:tableStyleId>
              </a:tblPr>
              <a:tblGrid>
                <a:gridCol w="2921014">
                  <a:extLst>
                    <a:ext uri="{9D8B030D-6E8A-4147-A177-3AD203B41FA5}">
                      <a16:colId xmlns:a16="http://schemas.microsoft.com/office/drawing/2014/main" val="2360211046"/>
                    </a:ext>
                  </a:extLst>
                </a:gridCol>
                <a:gridCol w="3280153">
                  <a:extLst>
                    <a:ext uri="{9D8B030D-6E8A-4147-A177-3AD203B41FA5}">
                      <a16:colId xmlns:a16="http://schemas.microsoft.com/office/drawing/2014/main" val="853526870"/>
                    </a:ext>
                  </a:extLst>
                </a:gridCol>
                <a:gridCol w="2942833">
                  <a:extLst>
                    <a:ext uri="{9D8B030D-6E8A-4147-A177-3AD203B41FA5}">
                      <a16:colId xmlns:a16="http://schemas.microsoft.com/office/drawing/2014/main" val="1295092786"/>
                    </a:ext>
                  </a:extLst>
                </a:gridCol>
              </a:tblGrid>
              <a:tr h="1907906">
                <a:tc>
                  <a:txBody>
                    <a:bodyPr/>
                    <a:lstStyle/>
                    <a:p>
                      <a:pPr>
                        <a:lnSpc>
                          <a:spcPct val="115000"/>
                        </a:lnSpc>
                        <a:spcAft>
                          <a:spcPts val="0"/>
                        </a:spcAft>
                      </a:pPr>
                      <a:r>
                        <a:rPr lang="es-AR" sz="800" b="1" dirty="0">
                          <a:solidFill>
                            <a:schemeClr val="bg1"/>
                          </a:solidFill>
                          <a:effectLst/>
                          <a:latin typeface="Arial" panose="020B0604020202020204" pitchFamily="34" charset="0"/>
                          <a:ea typeface="Arial" charset="0"/>
                          <a:cs typeface="Arial" panose="020B0604020202020204" pitchFamily="34" charset="0"/>
                        </a:rPr>
                        <a:t>Disciplina: Matemáticas</a:t>
                      </a:r>
                    </a:p>
                    <a:p>
                      <a:pPr>
                        <a:lnSpc>
                          <a:spcPct val="115000"/>
                        </a:lnSpc>
                        <a:spcAft>
                          <a:spcPts val="0"/>
                        </a:spcAft>
                      </a:pPr>
                      <a:r>
                        <a:rPr lang="es-AR" sz="800" b="1" dirty="0">
                          <a:solidFill>
                            <a:schemeClr val="bg1"/>
                          </a:solidFill>
                          <a:effectLst/>
                          <a:latin typeface="Arial" panose="020B0604020202020204" pitchFamily="34" charset="0"/>
                          <a:ea typeface="Arial" charset="0"/>
                          <a:cs typeface="Arial" panose="020B0604020202020204" pitchFamily="34" charset="0"/>
                        </a:rPr>
                        <a:t>Clave: 1400</a:t>
                      </a:r>
                      <a:endParaRPr lang="es-MX" sz="800" b="1" dirty="0">
                        <a:solidFill>
                          <a:schemeClr val="bg1"/>
                        </a:solidFill>
                        <a:effectLst/>
                        <a:latin typeface="Arial" panose="020B0604020202020204" pitchFamily="34" charset="0"/>
                        <a:ea typeface="Arial" charset="0"/>
                        <a:cs typeface="Arial" panose="020B0604020202020204" pitchFamily="34" charset="0"/>
                      </a:endParaRPr>
                    </a:p>
                    <a:p>
                      <a:pPr>
                        <a:lnSpc>
                          <a:spcPct val="115000"/>
                        </a:lnSpc>
                        <a:spcAft>
                          <a:spcPts val="0"/>
                        </a:spcAft>
                      </a:pPr>
                      <a:r>
                        <a:rPr lang="es-AR" sz="800" b="0" dirty="0">
                          <a:solidFill>
                            <a:schemeClr val="bg1"/>
                          </a:solidFill>
                          <a:effectLst/>
                          <a:latin typeface="Arial" panose="020B0604020202020204" pitchFamily="34" charset="0"/>
                          <a:ea typeface="Arial" charset="0"/>
                          <a:cs typeface="Arial" panose="020B0604020202020204" pitchFamily="34" charset="0"/>
                        </a:rPr>
                        <a:t>Objetivo específico:: Unidad 1</a:t>
                      </a:r>
                    </a:p>
                    <a:p>
                      <a:pPr>
                        <a:lnSpc>
                          <a:spcPct val="115000"/>
                        </a:lnSpc>
                        <a:spcAft>
                          <a:spcPts val="0"/>
                        </a:spcAft>
                      </a:pPr>
                      <a:endParaRPr lang="es-AR" sz="800" b="0" dirty="0">
                        <a:solidFill>
                          <a:schemeClr val="bg1"/>
                        </a:solidFill>
                        <a:effectLst/>
                        <a:latin typeface="Arial" panose="020B0604020202020204" pitchFamily="34" charset="0"/>
                        <a:ea typeface="Arial" charset="0"/>
                        <a:cs typeface="Arial" panose="020B0604020202020204" pitchFamily="34" charset="0"/>
                      </a:endParaRPr>
                    </a:p>
                    <a:p>
                      <a:pPr marL="0" marR="0" lvl="0" indent="0" algn="just" defTabSz="457200" rtl="0" eaLnBrk="1" fontAlgn="auto" latinLnBrk="0" hangingPunct="1">
                        <a:lnSpc>
                          <a:spcPct val="115000"/>
                        </a:lnSpc>
                        <a:spcBef>
                          <a:spcPts val="0"/>
                        </a:spcBef>
                        <a:spcAft>
                          <a:spcPts val="0"/>
                        </a:spcAft>
                        <a:buClrTx/>
                        <a:buSzTx/>
                        <a:buFontTx/>
                        <a:buNone/>
                        <a:tabLst/>
                        <a:defRPr/>
                      </a:pPr>
                      <a:r>
                        <a:rPr lang="es-AR" sz="700" b="1" kern="1200" dirty="0">
                          <a:solidFill>
                            <a:srgbClr val="0070C0"/>
                          </a:solidFill>
                          <a:effectLst/>
                          <a:latin typeface="Arial" panose="020B0604020202020204" pitchFamily="34" charset="0"/>
                          <a:ea typeface="+mn-ea"/>
                          <a:cs typeface="Arial" panose="020B0604020202020204" pitchFamily="34" charset="0"/>
                        </a:rPr>
                        <a:t>El alumno: Desarrollará habilidades de razonamiento lógico al cuantificar fenómenos o eventos a través de modelos gráficos y aritméticos que involucren la resolución de operaciones con números reales usando procedimientos diversos y aplicando las propiedades pertinentes; analizar los factores que intervienen en un fenómeno para compararlos con estándares nacionales y/o mundiales y fundamentar una opinión; describir (verbalmente y por escrito) gráficas de diversas fuentes (científicas, de divulgación, de medios masivos de comunicación), interpretarlas y argumentar una conclusión y/o una postura personal.</a:t>
                      </a:r>
                      <a:endParaRPr lang="es-MX" sz="700" b="1" kern="1200" dirty="0">
                        <a:solidFill>
                          <a:srgbClr val="0070C0"/>
                        </a:solidFill>
                        <a:effectLst/>
                        <a:latin typeface="Arial" panose="020B0604020202020204" pitchFamily="34" charset="0"/>
                        <a:ea typeface="+mn-ea"/>
                        <a:cs typeface="Arial" panose="020B0604020202020204" pitchFamily="34" charset="0"/>
                      </a:endParaRPr>
                    </a:p>
                  </a:txBody>
                  <a:tcPr marL="39579" marR="39579" marT="0" marB="0">
                    <a:solidFill>
                      <a:schemeClr val="accent1">
                        <a:lumMod val="20000"/>
                        <a:lumOff val="80000"/>
                      </a:schemeClr>
                    </a:solidFill>
                  </a:tcPr>
                </a:tc>
                <a:tc>
                  <a:txBody>
                    <a:bodyPr/>
                    <a:lstStyle/>
                    <a:p>
                      <a:pPr>
                        <a:lnSpc>
                          <a:spcPct val="115000"/>
                        </a:lnSpc>
                        <a:spcAft>
                          <a:spcPts val="0"/>
                        </a:spcAft>
                      </a:pPr>
                      <a:r>
                        <a:rPr lang="es-AR" sz="800" b="1" dirty="0">
                          <a:solidFill>
                            <a:schemeClr val="bg1"/>
                          </a:solidFill>
                          <a:effectLst/>
                          <a:latin typeface="Arial" panose="020B0604020202020204" pitchFamily="34" charset="0"/>
                          <a:ea typeface="Arial" charset="0"/>
                          <a:cs typeface="Arial" panose="020B0604020202020204" pitchFamily="34" charset="0"/>
                        </a:rPr>
                        <a:t>Disciplina:   </a:t>
                      </a:r>
                    </a:p>
                    <a:p>
                      <a:pPr>
                        <a:lnSpc>
                          <a:spcPct val="115000"/>
                        </a:lnSpc>
                        <a:spcAft>
                          <a:spcPts val="0"/>
                        </a:spcAft>
                      </a:pPr>
                      <a:r>
                        <a:rPr lang="es-AR" sz="800" b="1" dirty="0">
                          <a:solidFill>
                            <a:schemeClr val="bg1"/>
                          </a:solidFill>
                          <a:effectLst/>
                          <a:latin typeface="Arial" panose="020B0604020202020204" pitchFamily="34" charset="0"/>
                          <a:ea typeface="Arial" charset="0"/>
                          <a:cs typeface="Arial" panose="020B0604020202020204" pitchFamily="34" charset="0"/>
                        </a:rPr>
                        <a:t>Clave: 1405</a:t>
                      </a:r>
                      <a:endParaRPr lang="es-MX" sz="800" b="1" dirty="0">
                        <a:solidFill>
                          <a:schemeClr val="bg1"/>
                        </a:solidFill>
                        <a:effectLst/>
                        <a:latin typeface="Arial" panose="020B0604020202020204" pitchFamily="34" charset="0"/>
                        <a:ea typeface="Arial" charset="0"/>
                        <a:cs typeface="Arial" panose="020B0604020202020204" pitchFamily="34" charset="0"/>
                      </a:endParaRPr>
                    </a:p>
                    <a:p>
                      <a:pPr>
                        <a:lnSpc>
                          <a:spcPct val="115000"/>
                        </a:lnSpc>
                        <a:spcAft>
                          <a:spcPts val="0"/>
                        </a:spcAft>
                      </a:pPr>
                      <a:r>
                        <a:rPr lang="es-AR" sz="800" b="0" dirty="0">
                          <a:solidFill>
                            <a:schemeClr val="bg1"/>
                          </a:solidFill>
                          <a:effectLst/>
                          <a:latin typeface="Arial" panose="020B0604020202020204" pitchFamily="34" charset="0"/>
                          <a:ea typeface="Arial" charset="0"/>
                          <a:cs typeface="Arial" panose="020B0604020202020204" pitchFamily="34" charset="0"/>
                        </a:rPr>
                        <a:t>Objetivo específico: Unidad 5</a:t>
                      </a:r>
                    </a:p>
                    <a:p>
                      <a:pPr>
                        <a:lnSpc>
                          <a:spcPct val="115000"/>
                        </a:lnSpc>
                        <a:spcAft>
                          <a:spcPts val="0"/>
                        </a:spcAft>
                      </a:pPr>
                      <a:endParaRPr lang="es-AR" sz="800" b="0" dirty="0">
                        <a:solidFill>
                          <a:schemeClr val="bg1"/>
                        </a:solidFill>
                        <a:effectLst/>
                        <a:latin typeface="Arial" panose="020B0604020202020204" pitchFamily="34" charset="0"/>
                        <a:ea typeface="Arial" charset="0"/>
                        <a:cs typeface="Arial" panose="020B0604020202020204" pitchFamily="34" charset="0"/>
                      </a:endParaRPr>
                    </a:p>
                    <a:p>
                      <a:pPr>
                        <a:lnSpc>
                          <a:spcPct val="115000"/>
                        </a:lnSpc>
                        <a:spcAft>
                          <a:spcPts val="0"/>
                        </a:spcAft>
                      </a:pPr>
                      <a:r>
                        <a:rPr lang="es-AR" sz="800" b="0" kern="1200" dirty="0">
                          <a:solidFill>
                            <a:schemeClr val="bg1"/>
                          </a:solidFill>
                          <a:effectLst/>
                          <a:latin typeface="Arial" panose="020B0604020202020204" pitchFamily="34" charset="0"/>
                          <a:ea typeface="+mn-ea"/>
                          <a:cs typeface="Arial" panose="020B0604020202020204" pitchFamily="34" charset="0"/>
                        </a:rPr>
                        <a:t>El alumno: Reconocerá la dimensión espacial del poder en las distintas escalas en que se produce y actúa, mediante la consulta y procesamiento de fuentes diversas que fomenten la redacción de textos monográficos para que asuma una actitud reflexiva ante los diversos procesos políticos locales y globales.</a:t>
                      </a:r>
                      <a:endParaRPr lang="es-AR" sz="800" b="0" dirty="0">
                        <a:solidFill>
                          <a:schemeClr val="bg1"/>
                        </a:solidFill>
                        <a:effectLst/>
                        <a:latin typeface="Arial" panose="020B0604020202020204" pitchFamily="34" charset="0"/>
                        <a:ea typeface="Arial" charset="0"/>
                        <a:cs typeface="Arial" panose="020B0604020202020204" pitchFamily="34"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lang="es-MX" sz="800" b="0" dirty="0">
                          <a:solidFill>
                            <a:schemeClr val="bg1"/>
                          </a:solidFill>
                          <a:latin typeface="Arial" panose="020B0604020202020204" pitchFamily="34" charset="0"/>
                          <a:ea typeface="Arial" charset="0"/>
                          <a:cs typeface="Arial" panose="020B0604020202020204" pitchFamily="34" charset="0"/>
                        </a:rPr>
                        <a:t> </a:t>
                      </a:r>
                    </a:p>
                  </a:txBody>
                  <a:tcPr marL="39579" marR="39579" marT="0" marB="0">
                    <a:solidFill>
                      <a:schemeClr val="accent1">
                        <a:lumMod val="20000"/>
                        <a:lumOff val="80000"/>
                      </a:schemeClr>
                    </a:solidFill>
                  </a:tcPr>
                </a:tc>
                <a:tc>
                  <a:txBody>
                    <a:bodyPr/>
                    <a:lstStyle/>
                    <a:p>
                      <a:pPr>
                        <a:lnSpc>
                          <a:spcPct val="115000"/>
                        </a:lnSpc>
                        <a:spcAft>
                          <a:spcPts val="0"/>
                        </a:spcAft>
                      </a:pPr>
                      <a:r>
                        <a:rPr lang="es-AR" sz="800" b="1" dirty="0">
                          <a:solidFill>
                            <a:schemeClr val="bg1"/>
                          </a:solidFill>
                          <a:effectLst/>
                          <a:latin typeface="Arial" panose="020B0604020202020204" pitchFamily="34" charset="0"/>
                          <a:ea typeface="Arial" charset="0"/>
                          <a:cs typeface="Arial" panose="020B0604020202020204" pitchFamily="34" charset="0"/>
                        </a:rPr>
                        <a:t>Disciplina: I</a:t>
                      </a:r>
                    </a:p>
                    <a:p>
                      <a:pPr>
                        <a:lnSpc>
                          <a:spcPct val="115000"/>
                        </a:lnSpc>
                        <a:spcAft>
                          <a:spcPts val="0"/>
                        </a:spcAft>
                      </a:pPr>
                      <a:r>
                        <a:rPr lang="es-AR" sz="800" b="1" dirty="0">
                          <a:solidFill>
                            <a:schemeClr val="bg1"/>
                          </a:solidFill>
                          <a:effectLst/>
                          <a:latin typeface="Arial" panose="020B0604020202020204" pitchFamily="34" charset="0"/>
                          <a:ea typeface="Arial" charset="0"/>
                          <a:cs typeface="Arial" panose="020B0604020202020204" pitchFamily="34" charset="0"/>
                        </a:rPr>
                        <a:t>Clave: 1404</a:t>
                      </a:r>
                      <a:endParaRPr lang="es-MX" sz="800" b="1" dirty="0">
                        <a:solidFill>
                          <a:schemeClr val="bg1"/>
                        </a:solidFill>
                        <a:effectLst/>
                        <a:latin typeface="Arial" panose="020B0604020202020204" pitchFamily="34" charset="0"/>
                        <a:ea typeface="Arial" charset="0"/>
                        <a:cs typeface="Arial" panose="020B0604020202020204" pitchFamily="34" charset="0"/>
                      </a:endParaRPr>
                    </a:p>
                    <a:p>
                      <a:pPr>
                        <a:lnSpc>
                          <a:spcPct val="115000"/>
                        </a:lnSpc>
                        <a:spcAft>
                          <a:spcPts val="0"/>
                        </a:spcAft>
                      </a:pPr>
                      <a:r>
                        <a:rPr lang="es-AR" sz="800" b="0" dirty="0">
                          <a:solidFill>
                            <a:schemeClr val="bg1"/>
                          </a:solidFill>
                          <a:effectLst/>
                          <a:latin typeface="Arial" panose="020B0604020202020204" pitchFamily="34" charset="0"/>
                          <a:ea typeface="Arial" charset="0"/>
                          <a:cs typeface="Arial" panose="020B0604020202020204" pitchFamily="34" charset="0"/>
                        </a:rPr>
                        <a:t>Objetivo específico: Unidad 5</a:t>
                      </a:r>
                    </a:p>
                    <a:p>
                      <a:pPr>
                        <a:lnSpc>
                          <a:spcPct val="115000"/>
                        </a:lnSpc>
                        <a:spcAft>
                          <a:spcPts val="0"/>
                        </a:spcAft>
                      </a:pPr>
                      <a:endParaRPr lang="es-AR" sz="800" b="0" dirty="0">
                        <a:solidFill>
                          <a:schemeClr val="bg1"/>
                        </a:solidFill>
                        <a:effectLst/>
                        <a:latin typeface="Arial" panose="020B0604020202020204" pitchFamily="34" charset="0"/>
                        <a:ea typeface="Arial" charset="0"/>
                        <a:cs typeface="Arial" panose="020B0604020202020204" pitchFamily="34"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lang="es-AR" sz="800" b="1" kern="1200" dirty="0">
                          <a:solidFill>
                            <a:srgbClr val="00B050"/>
                          </a:solidFill>
                          <a:effectLst/>
                          <a:latin typeface="Arial" panose="020B0604020202020204" pitchFamily="34" charset="0"/>
                          <a:ea typeface="+mn-ea"/>
                          <a:cs typeface="Arial" panose="020B0604020202020204" pitchFamily="34" charset="0"/>
                        </a:rPr>
                        <a:t>El alumno: Caracterizará las falacias y estratagemas para reconocerlas en discursos orales y escritos, con el fin de evitar ser engañado y/o manipulado por la información presentada en los medios de comunicación (incluidos los electrónicos) o en otros contextos, así como incurrir en ellas.</a:t>
                      </a:r>
                      <a:endParaRPr lang="es-MX" sz="800" b="1" kern="1200" dirty="0">
                        <a:solidFill>
                          <a:srgbClr val="00B050"/>
                        </a:solidFill>
                        <a:effectLst/>
                        <a:latin typeface="Arial" panose="020B0604020202020204" pitchFamily="34" charset="0"/>
                        <a:ea typeface="+mn-ea"/>
                        <a:cs typeface="Arial" panose="020B0604020202020204" pitchFamily="34" charset="0"/>
                      </a:endParaRPr>
                    </a:p>
                    <a:p>
                      <a:pPr>
                        <a:lnSpc>
                          <a:spcPct val="115000"/>
                        </a:lnSpc>
                        <a:spcAft>
                          <a:spcPts val="0"/>
                        </a:spcAft>
                      </a:pPr>
                      <a:endParaRPr lang="es-AR" sz="800" b="0" dirty="0">
                        <a:solidFill>
                          <a:schemeClr val="bg1"/>
                        </a:solidFill>
                        <a:effectLst/>
                        <a:latin typeface="Arial" panose="020B0604020202020204" pitchFamily="34" charset="0"/>
                        <a:ea typeface="Arial" charset="0"/>
                        <a:cs typeface="Arial" panose="020B0604020202020204" pitchFamily="34" charset="0"/>
                      </a:endParaRPr>
                    </a:p>
                    <a:p>
                      <a:pPr>
                        <a:lnSpc>
                          <a:spcPct val="115000"/>
                        </a:lnSpc>
                        <a:spcAft>
                          <a:spcPts val="0"/>
                        </a:spcAft>
                      </a:pPr>
                      <a:endParaRPr lang="es-AR" sz="800" b="0" dirty="0">
                        <a:solidFill>
                          <a:schemeClr val="bg1"/>
                        </a:solidFill>
                        <a:effectLst/>
                        <a:latin typeface="Arial" panose="020B0604020202020204" pitchFamily="34" charset="0"/>
                        <a:ea typeface="Arial" charset="0"/>
                        <a:cs typeface="Arial" panose="020B0604020202020204" pitchFamily="34" charset="0"/>
                      </a:endParaRPr>
                    </a:p>
                    <a:p>
                      <a:pPr>
                        <a:lnSpc>
                          <a:spcPct val="115000"/>
                        </a:lnSpc>
                        <a:spcAft>
                          <a:spcPts val="0"/>
                        </a:spcAft>
                      </a:pPr>
                      <a:endParaRPr lang="es-AR" sz="800" b="0" dirty="0">
                        <a:solidFill>
                          <a:schemeClr val="bg1"/>
                        </a:solidFill>
                        <a:effectLst/>
                        <a:latin typeface="Arial" panose="020B0604020202020204" pitchFamily="34" charset="0"/>
                        <a:ea typeface="Arial" charset="0"/>
                        <a:cs typeface="Arial" panose="020B0604020202020204" pitchFamily="34" charset="0"/>
                      </a:endParaRPr>
                    </a:p>
                    <a:p>
                      <a:pPr>
                        <a:lnSpc>
                          <a:spcPct val="115000"/>
                        </a:lnSpc>
                        <a:spcAft>
                          <a:spcPts val="0"/>
                        </a:spcAft>
                      </a:pPr>
                      <a:r>
                        <a:rPr lang="es-AR" sz="800" b="0" dirty="0">
                          <a:solidFill>
                            <a:schemeClr val="bg1"/>
                          </a:solidFill>
                          <a:effectLst/>
                          <a:latin typeface="Arial" panose="020B0604020202020204" pitchFamily="34" charset="0"/>
                          <a:ea typeface="Arial" charset="0"/>
                          <a:cs typeface="Arial" panose="020B0604020202020204" pitchFamily="34" charset="0"/>
                        </a:rPr>
                        <a:t>  </a:t>
                      </a:r>
                      <a:endParaRPr lang="es-MX" sz="800" b="0" dirty="0">
                        <a:solidFill>
                          <a:schemeClr val="bg1"/>
                        </a:solidFill>
                        <a:effectLst/>
                        <a:latin typeface="Arial" panose="020B0604020202020204" pitchFamily="34" charset="0"/>
                        <a:ea typeface="Arial" charset="0"/>
                        <a:cs typeface="Arial" panose="020B0604020202020204" pitchFamily="34" charset="0"/>
                      </a:endParaRPr>
                    </a:p>
                  </a:txBody>
                  <a:tcPr marL="39579" marR="39579" marT="0" marB="0">
                    <a:solidFill>
                      <a:schemeClr val="accent1">
                        <a:lumMod val="20000"/>
                        <a:lumOff val="80000"/>
                      </a:schemeClr>
                    </a:solidFill>
                  </a:tcPr>
                </a:tc>
                <a:extLst>
                  <a:ext uri="{0D108BD9-81ED-4DB2-BD59-A6C34878D82A}">
                    <a16:rowId xmlns:a16="http://schemas.microsoft.com/office/drawing/2014/main" val="2643389289"/>
                  </a:ext>
                </a:extLst>
              </a:tr>
              <a:tr h="2183940">
                <a:tc>
                  <a:txBody>
                    <a:bodyPr/>
                    <a:lstStyle/>
                    <a:p>
                      <a:pPr>
                        <a:lnSpc>
                          <a:spcPct val="115000"/>
                        </a:lnSpc>
                        <a:spcAft>
                          <a:spcPts val="0"/>
                        </a:spcAft>
                      </a:pPr>
                      <a:r>
                        <a:rPr lang="es-AR" sz="800" b="1" dirty="0">
                          <a:solidFill>
                            <a:schemeClr val="bg1"/>
                          </a:solidFill>
                          <a:effectLst/>
                          <a:latin typeface="Arial" panose="020B0604020202020204" pitchFamily="34" charset="0"/>
                          <a:ea typeface="Arial" charset="0"/>
                          <a:cs typeface="Arial" panose="020B0604020202020204" pitchFamily="34" charset="0"/>
                        </a:rPr>
                        <a:t>Objetivo específico del proyecto:</a:t>
                      </a:r>
                    </a:p>
                    <a:p>
                      <a:pPr>
                        <a:lnSpc>
                          <a:spcPct val="115000"/>
                        </a:lnSpc>
                        <a:spcAft>
                          <a:spcPts val="0"/>
                        </a:spcAft>
                      </a:pPr>
                      <a:endParaRPr lang="es-MX" sz="800" b="1" dirty="0">
                        <a:solidFill>
                          <a:srgbClr val="0070C0"/>
                        </a:solidFill>
                        <a:effectLst/>
                        <a:latin typeface="Arial" panose="020B0604020202020204" pitchFamily="34" charset="0"/>
                        <a:ea typeface="Arial" charset="0"/>
                        <a:cs typeface="Arial" panose="020B0604020202020204" pitchFamily="34" charset="0"/>
                      </a:endParaRPr>
                    </a:p>
                    <a:p>
                      <a:pPr>
                        <a:lnSpc>
                          <a:spcPct val="115000"/>
                        </a:lnSpc>
                        <a:spcAft>
                          <a:spcPts val="0"/>
                        </a:spcAft>
                      </a:pPr>
                      <a:r>
                        <a:rPr lang="es-AR" sz="800" b="0" dirty="0">
                          <a:solidFill>
                            <a:srgbClr val="0070C0"/>
                          </a:solidFill>
                          <a:effectLst/>
                          <a:latin typeface="Arial" panose="020B0604020202020204" pitchFamily="34" charset="0"/>
                          <a:ea typeface="Arial" charset="0"/>
                          <a:cs typeface="Arial" panose="020B0604020202020204" pitchFamily="34" charset="0"/>
                        </a:rPr>
                        <a:t> </a:t>
                      </a:r>
                      <a:r>
                        <a:rPr lang="es-MX" sz="800" b="0" dirty="0">
                          <a:solidFill>
                            <a:srgbClr val="0070C0"/>
                          </a:solidFill>
                          <a:effectLst/>
                          <a:latin typeface="Arial" panose="020B0604020202020204" pitchFamily="34" charset="0"/>
                          <a:ea typeface="Arial" charset="0"/>
                          <a:cs typeface="Arial" panose="020B0604020202020204" pitchFamily="34" charset="0"/>
                        </a:rPr>
                        <a:t>Realizan gráficos donde se muestre la tendencia que tiene el ciudadano para otorgar su voto a los diferentes candidatos presidenciales a partir de las propuestas que realiza por medio de su campaña electoral; validando la veracidad de éstas: tomando como referencia los resultados obtenidos en el sexenio pasado.</a:t>
                      </a:r>
                    </a:p>
                    <a:p>
                      <a:pPr>
                        <a:lnSpc>
                          <a:spcPct val="115000"/>
                        </a:lnSpc>
                        <a:spcAft>
                          <a:spcPts val="0"/>
                        </a:spcAft>
                      </a:pPr>
                      <a:endParaRPr lang="es-MX" sz="800" b="0" dirty="0">
                        <a:solidFill>
                          <a:schemeClr val="bg1"/>
                        </a:solidFill>
                        <a:effectLst/>
                        <a:latin typeface="Arial" panose="020B0604020202020204" pitchFamily="34" charset="0"/>
                        <a:ea typeface="Arial" charset="0"/>
                        <a:cs typeface="Arial" panose="020B0604020202020204" pitchFamily="34" charset="0"/>
                      </a:endParaRPr>
                    </a:p>
                    <a:p>
                      <a:pPr>
                        <a:lnSpc>
                          <a:spcPct val="115000"/>
                        </a:lnSpc>
                        <a:spcAft>
                          <a:spcPts val="0"/>
                        </a:spcAft>
                      </a:pPr>
                      <a:r>
                        <a:rPr lang="es-AR" sz="800" b="0" dirty="0">
                          <a:solidFill>
                            <a:schemeClr val="bg1"/>
                          </a:solidFill>
                          <a:effectLst/>
                          <a:latin typeface="Arial" panose="020B0604020202020204" pitchFamily="34" charset="0"/>
                          <a:ea typeface="Arial" charset="0"/>
                          <a:cs typeface="Arial" panose="020B0604020202020204" pitchFamily="34" charset="0"/>
                        </a:rPr>
                        <a:t> </a:t>
                      </a:r>
                      <a:endParaRPr lang="es-MX" sz="800" b="0" dirty="0">
                        <a:solidFill>
                          <a:schemeClr val="bg1"/>
                        </a:solidFill>
                        <a:effectLst/>
                        <a:latin typeface="Arial" panose="020B0604020202020204" pitchFamily="34" charset="0"/>
                        <a:ea typeface="Arial" charset="0"/>
                        <a:cs typeface="Arial" panose="020B0604020202020204" pitchFamily="34" charset="0"/>
                      </a:endParaRPr>
                    </a:p>
                    <a:p>
                      <a:pPr>
                        <a:lnSpc>
                          <a:spcPct val="115000"/>
                        </a:lnSpc>
                        <a:spcAft>
                          <a:spcPts val="0"/>
                        </a:spcAft>
                      </a:pPr>
                      <a:r>
                        <a:rPr lang="es-AR" sz="800" b="0" dirty="0">
                          <a:solidFill>
                            <a:schemeClr val="bg1"/>
                          </a:solidFill>
                          <a:effectLst/>
                          <a:latin typeface="Arial" panose="020B0604020202020204" pitchFamily="34" charset="0"/>
                          <a:ea typeface="Arial" charset="0"/>
                          <a:cs typeface="Arial" panose="020B0604020202020204" pitchFamily="34" charset="0"/>
                        </a:rPr>
                        <a:t> </a:t>
                      </a:r>
                      <a:endParaRPr lang="es-MX" sz="800" b="0" dirty="0">
                        <a:solidFill>
                          <a:schemeClr val="bg1"/>
                        </a:solidFill>
                        <a:effectLst/>
                        <a:latin typeface="Arial" panose="020B0604020202020204" pitchFamily="34" charset="0"/>
                        <a:ea typeface="Arial" charset="0"/>
                        <a:cs typeface="Arial" panose="020B0604020202020204" pitchFamily="34" charset="0"/>
                      </a:endParaRPr>
                    </a:p>
                    <a:p>
                      <a:pPr>
                        <a:lnSpc>
                          <a:spcPct val="115000"/>
                        </a:lnSpc>
                        <a:spcAft>
                          <a:spcPts val="0"/>
                        </a:spcAft>
                      </a:pPr>
                      <a:r>
                        <a:rPr lang="es-AR" sz="800" b="0" dirty="0">
                          <a:solidFill>
                            <a:schemeClr val="bg1"/>
                          </a:solidFill>
                          <a:effectLst/>
                          <a:latin typeface="Arial" panose="020B0604020202020204" pitchFamily="34" charset="0"/>
                          <a:ea typeface="Arial" charset="0"/>
                          <a:cs typeface="Arial" panose="020B0604020202020204" pitchFamily="34" charset="0"/>
                        </a:rPr>
                        <a:t> </a:t>
                      </a:r>
                      <a:endParaRPr lang="es-MX" sz="800" b="0" dirty="0">
                        <a:solidFill>
                          <a:schemeClr val="bg1"/>
                        </a:solidFill>
                        <a:effectLst/>
                        <a:latin typeface="Arial" panose="020B0604020202020204" pitchFamily="34" charset="0"/>
                        <a:ea typeface="Arial" charset="0"/>
                        <a:cs typeface="Arial" panose="020B0604020202020204" pitchFamily="34" charset="0"/>
                      </a:endParaRPr>
                    </a:p>
                    <a:p>
                      <a:pPr>
                        <a:lnSpc>
                          <a:spcPct val="115000"/>
                        </a:lnSpc>
                        <a:spcAft>
                          <a:spcPts val="0"/>
                        </a:spcAft>
                      </a:pPr>
                      <a:r>
                        <a:rPr lang="es-AR" sz="800" b="0" dirty="0">
                          <a:solidFill>
                            <a:schemeClr val="bg1"/>
                          </a:solidFill>
                          <a:effectLst/>
                          <a:latin typeface="Arial" panose="020B0604020202020204" pitchFamily="34" charset="0"/>
                          <a:ea typeface="Arial" charset="0"/>
                          <a:cs typeface="Arial" panose="020B0604020202020204" pitchFamily="34" charset="0"/>
                        </a:rPr>
                        <a:t> </a:t>
                      </a:r>
                      <a:endParaRPr lang="es-MX" sz="800" b="0" dirty="0">
                        <a:solidFill>
                          <a:schemeClr val="bg1"/>
                        </a:solidFill>
                        <a:effectLst/>
                        <a:latin typeface="Arial" panose="020B0604020202020204" pitchFamily="34" charset="0"/>
                        <a:ea typeface="Arial" charset="0"/>
                        <a:cs typeface="Arial" panose="020B0604020202020204" pitchFamily="34" charset="0"/>
                      </a:endParaRPr>
                    </a:p>
                    <a:p>
                      <a:pPr>
                        <a:lnSpc>
                          <a:spcPct val="115000"/>
                        </a:lnSpc>
                        <a:spcAft>
                          <a:spcPts val="0"/>
                        </a:spcAft>
                      </a:pPr>
                      <a:r>
                        <a:rPr lang="es-AR" sz="800" b="0" dirty="0">
                          <a:solidFill>
                            <a:schemeClr val="bg1"/>
                          </a:solidFill>
                          <a:effectLst/>
                          <a:latin typeface="Arial" panose="020B0604020202020204" pitchFamily="34" charset="0"/>
                          <a:ea typeface="Arial" charset="0"/>
                          <a:cs typeface="Arial" panose="020B0604020202020204" pitchFamily="34" charset="0"/>
                        </a:rPr>
                        <a:t> </a:t>
                      </a:r>
                      <a:endParaRPr lang="es-MX" sz="800" b="0" dirty="0">
                        <a:solidFill>
                          <a:schemeClr val="bg1"/>
                        </a:solidFill>
                        <a:effectLst/>
                        <a:latin typeface="Arial" panose="020B0604020202020204" pitchFamily="34" charset="0"/>
                        <a:ea typeface="Arial" charset="0"/>
                        <a:cs typeface="Arial" panose="020B0604020202020204" pitchFamily="34" charset="0"/>
                      </a:endParaRPr>
                    </a:p>
                  </a:txBody>
                  <a:tcPr marL="39579" marR="39579" marT="0" marB="0">
                    <a:solidFill>
                      <a:schemeClr val="accent1">
                        <a:lumMod val="20000"/>
                        <a:lumOff val="80000"/>
                      </a:schemeClr>
                    </a:solidFill>
                  </a:tcPr>
                </a:tc>
                <a:tc>
                  <a:txBody>
                    <a:bodyPr/>
                    <a:lstStyle/>
                    <a:p>
                      <a:pPr>
                        <a:lnSpc>
                          <a:spcPct val="115000"/>
                        </a:lnSpc>
                        <a:spcAft>
                          <a:spcPts val="0"/>
                        </a:spcAft>
                      </a:pPr>
                      <a:r>
                        <a:rPr lang="es-AR" sz="800" b="1" dirty="0">
                          <a:solidFill>
                            <a:schemeClr val="bg1"/>
                          </a:solidFill>
                          <a:effectLst/>
                          <a:latin typeface="Arial" panose="020B0604020202020204" pitchFamily="34" charset="0"/>
                          <a:ea typeface="Arial" charset="0"/>
                          <a:cs typeface="Arial" panose="020B0604020202020204" pitchFamily="34" charset="0"/>
                        </a:rPr>
                        <a:t>Objetivo específico del proyecto:</a:t>
                      </a:r>
                    </a:p>
                    <a:p>
                      <a:pPr>
                        <a:lnSpc>
                          <a:spcPct val="115000"/>
                        </a:lnSpc>
                        <a:spcAft>
                          <a:spcPts val="0"/>
                        </a:spcAft>
                      </a:pPr>
                      <a:endParaRPr lang="es-AR" sz="800" b="1" dirty="0">
                        <a:solidFill>
                          <a:schemeClr val="bg1"/>
                        </a:solidFill>
                        <a:effectLst/>
                        <a:latin typeface="Arial" panose="020B0604020202020204" pitchFamily="34" charset="0"/>
                        <a:ea typeface="Arial" charset="0"/>
                        <a:cs typeface="Arial" panose="020B0604020202020204" pitchFamily="34"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lang="es-MX" sz="800" kern="1200" dirty="0">
                          <a:solidFill>
                            <a:schemeClr val="dk1"/>
                          </a:solidFill>
                          <a:effectLst/>
                          <a:latin typeface="Arial" panose="020B0604020202020204" pitchFamily="34" charset="0"/>
                          <a:ea typeface="+mn-ea"/>
                          <a:cs typeface="Arial" panose="020B0604020202020204" pitchFamily="34" charset="0"/>
                        </a:rPr>
                        <a:t>Reconocen la dimensión espacial del poder en las distintas escalas en que se produce y actúa, mediante la consulta y procesamiento de fuentes diversas que fomenten la redacción de textos monográficos para que asuma una actitud reflexiva ante los diversos procesos políticos locales y globales.</a:t>
                      </a:r>
                    </a:p>
                    <a:p>
                      <a:pPr>
                        <a:lnSpc>
                          <a:spcPct val="115000"/>
                        </a:lnSpc>
                        <a:spcAft>
                          <a:spcPts val="0"/>
                        </a:spcAft>
                      </a:pPr>
                      <a:endParaRPr lang="es-AR" sz="800" b="1" dirty="0">
                        <a:solidFill>
                          <a:schemeClr val="bg1"/>
                        </a:solidFill>
                        <a:effectLst/>
                        <a:latin typeface="Arial" panose="020B0604020202020204" pitchFamily="34" charset="0"/>
                        <a:ea typeface="Arial" charset="0"/>
                        <a:cs typeface="Arial" panose="020B0604020202020204" pitchFamily="34" charset="0"/>
                      </a:endParaRPr>
                    </a:p>
                    <a:p>
                      <a:pPr>
                        <a:lnSpc>
                          <a:spcPct val="115000"/>
                        </a:lnSpc>
                        <a:spcAft>
                          <a:spcPts val="0"/>
                        </a:spcAft>
                      </a:pPr>
                      <a:endParaRPr lang="es-MX" sz="800" b="1" dirty="0">
                        <a:solidFill>
                          <a:schemeClr val="bg1"/>
                        </a:solidFill>
                        <a:effectLst/>
                        <a:latin typeface="Arial" panose="020B0604020202020204" pitchFamily="34" charset="0"/>
                        <a:ea typeface="Arial" charset="0"/>
                        <a:cs typeface="Arial" panose="020B0604020202020204" pitchFamily="34" charset="0"/>
                      </a:endParaRPr>
                    </a:p>
                    <a:p>
                      <a:pPr>
                        <a:lnSpc>
                          <a:spcPct val="115000"/>
                        </a:lnSpc>
                        <a:spcAft>
                          <a:spcPts val="0"/>
                        </a:spcAft>
                      </a:pPr>
                      <a:r>
                        <a:rPr lang="es-AR" sz="800" b="0" dirty="0">
                          <a:solidFill>
                            <a:schemeClr val="bg1"/>
                          </a:solidFill>
                          <a:effectLst/>
                          <a:latin typeface="Arial" panose="020B0604020202020204" pitchFamily="34" charset="0"/>
                          <a:ea typeface="Arial" charset="0"/>
                          <a:cs typeface="Arial" panose="020B0604020202020204" pitchFamily="34" charset="0"/>
                        </a:rPr>
                        <a:t> </a:t>
                      </a:r>
                    </a:p>
                    <a:p>
                      <a:pPr marL="0" marR="0" lvl="0" indent="0" algn="l" defTabSz="457200" rtl="0" eaLnBrk="1" fontAlgn="auto" latinLnBrk="0" hangingPunct="1">
                        <a:lnSpc>
                          <a:spcPct val="115000"/>
                        </a:lnSpc>
                        <a:spcBef>
                          <a:spcPts val="0"/>
                        </a:spcBef>
                        <a:spcAft>
                          <a:spcPts val="0"/>
                        </a:spcAft>
                        <a:buClrTx/>
                        <a:buSzTx/>
                        <a:buFontTx/>
                        <a:buNone/>
                        <a:tabLst/>
                        <a:defRPr/>
                      </a:pPr>
                      <a:r>
                        <a:rPr lang="es-MX" sz="800" b="0" dirty="0">
                          <a:solidFill>
                            <a:schemeClr val="bg1"/>
                          </a:solidFill>
                          <a:latin typeface="Arial" panose="020B0604020202020204" pitchFamily="34" charset="0"/>
                          <a:ea typeface="Arial" charset="0"/>
                          <a:cs typeface="Arial" panose="020B0604020202020204" pitchFamily="34" charset="0"/>
                        </a:rPr>
                        <a:t> </a:t>
                      </a:r>
                      <a:endParaRPr lang="es-MX" sz="800" b="0" dirty="0">
                        <a:solidFill>
                          <a:schemeClr val="bg1"/>
                        </a:solidFill>
                        <a:effectLst/>
                        <a:latin typeface="Arial" panose="020B0604020202020204" pitchFamily="34" charset="0"/>
                        <a:ea typeface="Arial" charset="0"/>
                        <a:cs typeface="Arial" panose="020B0604020202020204" pitchFamily="34" charset="0"/>
                      </a:endParaRPr>
                    </a:p>
                  </a:txBody>
                  <a:tcPr marL="39579" marR="39579" marT="0" marB="0">
                    <a:solidFill>
                      <a:schemeClr val="accent1">
                        <a:lumMod val="20000"/>
                        <a:lumOff val="80000"/>
                      </a:schemeClr>
                    </a:solidFill>
                  </a:tcPr>
                </a:tc>
                <a:tc>
                  <a:txBody>
                    <a:bodyPr/>
                    <a:lstStyle/>
                    <a:p>
                      <a:pPr>
                        <a:lnSpc>
                          <a:spcPct val="115000"/>
                        </a:lnSpc>
                        <a:spcAft>
                          <a:spcPts val="0"/>
                        </a:spcAft>
                      </a:pPr>
                      <a:r>
                        <a:rPr lang="es-AR" sz="800" b="1" dirty="0">
                          <a:solidFill>
                            <a:schemeClr val="bg1"/>
                          </a:solidFill>
                          <a:effectLst/>
                          <a:latin typeface="Arial" panose="020B0604020202020204" pitchFamily="34" charset="0"/>
                          <a:ea typeface="Arial" charset="0"/>
                          <a:cs typeface="Arial" panose="020B0604020202020204" pitchFamily="34" charset="0"/>
                        </a:rPr>
                        <a:t>Objetivo específico del proyecto:</a:t>
                      </a:r>
                    </a:p>
                    <a:p>
                      <a:pPr>
                        <a:lnSpc>
                          <a:spcPct val="115000"/>
                        </a:lnSpc>
                        <a:spcAft>
                          <a:spcPts val="0"/>
                        </a:spcAft>
                      </a:pPr>
                      <a:endParaRPr lang="es-AR" sz="800" b="1" dirty="0">
                        <a:solidFill>
                          <a:schemeClr val="bg1"/>
                        </a:solidFill>
                        <a:effectLst/>
                        <a:latin typeface="Arial" panose="020B0604020202020204" pitchFamily="34" charset="0"/>
                        <a:ea typeface="Arial" charset="0"/>
                        <a:cs typeface="Arial" panose="020B0604020202020204" pitchFamily="34"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lang="es-MX" sz="800" kern="1200" dirty="0">
                          <a:solidFill>
                            <a:srgbClr val="00B050"/>
                          </a:solidFill>
                          <a:effectLst/>
                          <a:latin typeface="Arial" panose="020B0604020202020204" pitchFamily="34" charset="0"/>
                          <a:ea typeface="+mn-ea"/>
                          <a:cs typeface="Arial" panose="020B0604020202020204" pitchFamily="34" charset="0"/>
                        </a:rPr>
                        <a:t>Recopilan los diversos discursos y propuestas de los candidatos presidenciales 2018 en México para identificar argumentos falaces que utilizan como estratagema para logar obtener votos, distinguiéndolos de los argumentos válidos y de honestidad intelectual; posteriormente argumentar sus conclusiones en una monografía interdisciplinaria.</a:t>
                      </a:r>
                    </a:p>
                    <a:p>
                      <a:pPr>
                        <a:lnSpc>
                          <a:spcPct val="115000"/>
                        </a:lnSpc>
                        <a:spcAft>
                          <a:spcPts val="0"/>
                        </a:spcAft>
                      </a:pPr>
                      <a:endParaRPr lang="es-AR" sz="800" b="1" dirty="0">
                        <a:solidFill>
                          <a:schemeClr val="bg1"/>
                        </a:solidFill>
                        <a:effectLst/>
                        <a:latin typeface="Arial" panose="020B0604020202020204" pitchFamily="34" charset="0"/>
                        <a:ea typeface="Arial" charset="0"/>
                        <a:cs typeface="Arial" panose="020B0604020202020204" pitchFamily="34" charset="0"/>
                      </a:endParaRPr>
                    </a:p>
                    <a:p>
                      <a:pPr>
                        <a:lnSpc>
                          <a:spcPct val="115000"/>
                        </a:lnSpc>
                        <a:spcAft>
                          <a:spcPts val="0"/>
                        </a:spcAft>
                      </a:pPr>
                      <a:endParaRPr lang="es-MX" sz="800" b="1" dirty="0">
                        <a:solidFill>
                          <a:schemeClr val="bg1"/>
                        </a:solidFill>
                        <a:effectLst/>
                        <a:latin typeface="Arial" panose="020B0604020202020204" pitchFamily="34" charset="0"/>
                        <a:ea typeface="Arial" charset="0"/>
                        <a:cs typeface="Arial" panose="020B0604020202020204" pitchFamily="34" charset="0"/>
                      </a:endParaRPr>
                    </a:p>
                    <a:p>
                      <a:pPr>
                        <a:lnSpc>
                          <a:spcPct val="115000"/>
                        </a:lnSpc>
                        <a:spcAft>
                          <a:spcPts val="0"/>
                        </a:spcAft>
                      </a:pPr>
                      <a:endParaRPr lang="es-MX" sz="800" b="1" dirty="0">
                        <a:solidFill>
                          <a:schemeClr val="bg1"/>
                        </a:solidFill>
                        <a:effectLst/>
                        <a:latin typeface="Arial" panose="020B0604020202020204" pitchFamily="34" charset="0"/>
                        <a:ea typeface="Arial" charset="0"/>
                        <a:cs typeface="Arial" panose="020B0604020202020204" pitchFamily="34" charset="0"/>
                      </a:endParaRPr>
                    </a:p>
                    <a:p>
                      <a:pPr>
                        <a:lnSpc>
                          <a:spcPct val="115000"/>
                        </a:lnSpc>
                        <a:spcAft>
                          <a:spcPts val="0"/>
                        </a:spcAft>
                      </a:pPr>
                      <a:r>
                        <a:rPr lang="es-AR" sz="800" b="0" dirty="0">
                          <a:solidFill>
                            <a:schemeClr val="bg1"/>
                          </a:solidFill>
                          <a:effectLst/>
                          <a:latin typeface="Arial" panose="020B0604020202020204" pitchFamily="34" charset="0"/>
                          <a:ea typeface="Arial" charset="0"/>
                          <a:cs typeface="Arial" panose="020B0604020202020204" pitchFamily="34" charset="0"/>
                        </a:rPr>
                        <a:t> </a:t>
                      </a:r>
                    </a:p>
                    <a:p>
                      <a:pPr>
                        <a:lnSpc>
                          <a:spcPct val="115000"/>
                        </a:lnSpc>
                        <a:spcAft>
                          <a:spcPts val="0"/>
                        </a:spcAft>
                      </a:pPr>
                      <a:r>
                        <a:rPr lang="es-AR" sz="800" b="0" dirty="0">
                          <a:solidFill>
                            <a:schemeClr val="bg1"/>
                          </a:solidFill>
                          <a:effectLst/>
                          <a:latin typeface="Arial" panose="020B0604020202020204" pitchFamily="34" charset="0"/>
                          <a:ea typeface="Arial" charset="0"/>
                          <a:cs typeface="Arial" panose="020B0604020202020204" pitchFamily="34" charset="0"/>
                        </a:rPr>
                        <a:t> </a:t>
                      </a:r>
                      <a:endParaRPr lang="es-MX" sz="800" b="0" dirty="0">
                        <a:solidFill>
                          <a:schemeClr val="bg1"/>
                        </a:solidFill>
                        <a:effectLst/>
                        <a:latin typeface="Arial" panose="020B0604020202020204" pitchFamily="34" charset="0"/>
                        <a:ea typeface="Arial" charset="0"/>
                        <a:cs typeface="Arial" panose="020B0604020202020204" pitchFamily="34" charset="0"/>
                      </a:endParaRPr>
                    </a:p>
                    <a:p>
                      <a:pPr>
                        <a:lnSpc>
                          <a:spcPct val="115000"/>
                        </a:lnSpc>
                        <a:spcAft>
                          <a:spcPts val="0"/>
                        </a:spcAft>
                      </a:pPr>
                      <a:r>
                        <a:rPr lang="es-AR" sz="800" b="0" dirty="0">
                          <a:solidFill>
                            <a:schemeClr val="bg1"/>
                          </a:solidFill>
                          <a:effectLst/>
                          <a:latin typeface="Arial" panose="020B0604020202020204" pitchFamily="34" charset="0"/>
                          <a:ea typeface="Arial" charset="0"/>
                          <a:cs typeface="Arial" panose="020B0604020202020204" pitchFamily="34" charset="0"/>
                        </a:rPr>
                        <a:t> </a:t>
                      </a:r>
                      <a:endParaRPr lang="es-MX" sz="800" b="0" dirty="0">
                        <a:solidFill>
                          <a:schemeClr val="bg1"/>
                        </a:solidFill>
                        <a:effectLst/>
                        <a:latin typeface="Arial" panose="020B0604020202020204" pitchFamily="34" charset="0"/>
                        <a:ea typeface="Arial" charset="0"/>
                        <a:cs typeface="Arial" panose="020B0604020202020204" pitchFamily="34" charset="0"/>
                      </a:endParaRPr>
                    </a:p>
                    <a:p>
                      <a:pPr>
                        <a:lnSpc>
                          <a:spcPct val="115000"/>
                        </a:lnSpc>
                        <a:spcAft>
                          <a:spcPts val="0"/>
                        </a:spcAft>
                      </a:pPr>
                      <a:r>
                        <a:rPr lang="es-AR" sz="800" b="0" dirty="0">
                          <a:solidFill>
                            <a:schemeClr val="bg1"/>
                          </a:solidFill>
                          <a:effectLst/>
                          <a:latin typeface="Arial" panose="020B0604020202020204" pitchFamily="34" charset="0"/>
                          <a:ea typeface="Arial" charset="0"/>
                          <a:cs typeface="Arial" panose="020B0604020202020204" pitchFamily="34" charset="0"/>
                        </a:rPr>
                        <a:t> </a:t>
                      </a:r>
                      <a:endParaRPr lang="es-MX" sz="800" b="0" dirty="0">
                        <a:solidFill>
                          <a:schemeClr val="bg1"/>
                        </a:solidFill>
                        <a:effectLst/>
                        <a:latin typeface="Arial" panose="020B0604020202020204" pitchFamily="34" charset="0"/>
                        <a:ea typeface="Arial" charset="0"/>
                        <a:cs typeface="Arial" panose="020B0604020202020204" pitchFamily="34" charset="0"/>
                      </a:endParaRPr>
                    </a:p>
                  </a:txBody>
                  <a:tcPr marL="39579" marR="39579" marT="0" marB="0">
                    <a:solidFill>
                      <a:schemeClr val="accent1">
                        <a:lumMod val="20000"/>
                        <a:lumOff val="80000"/>
                      </a:schemeClr>
                    </a:solidFill>
                  </a:tcPr>
                </a:tc>
                <a:extLst>
                  <a:ext uri="{0D108BD9-81ED-4DB2-BD59-A6C34878D82A}">
                    <a16:rowId xmlns:a16="http://schemas.microsoft.com/office/drawing/2014/main" val="3294546475"/>
                  </a:ext>
                </a:extLst>
              </a:tr>
            </a:tbl>
          </a:graphicData>
        </a:graphic>
      </p:graphicFrame>
      <p:sp>
        <p:nvSpPr>
          <p:cNvPr id="15" name="Rectangle 9">
            <a:extLst>
              <a:ext uri="{FF2B5EF4-FFF2-40B4-BE49-F238E27FC236}">
                <a16:creationId xmlns:a16="http://schemas.microsoft.com/office/drawing/2014/main" id="{B699CAC2-E370-4C57-925A-79005820859C}"/>
              </a:ext>
            </a:extLst>
          </p:cNvPr>
          <p:cNvSpPr>
            <a:spLocks noChangeArrowheads="1"/>
          </p:cNvSpPr>
          <p:nvPr/>
        </p:nvSpPr>
        <p:spPr bwMode="auto">
          <a:xfrm>
            <a:off x="361776" y="1789815"/>
            <a:ext cx="7767952" cy="819455"/>
          </a:xfrm>
          <a:prstGeom prst="rect">
            <a:avLst/>
          </a:prstGeom>
          <a:noFill/>
          <a:ln>
            <a:noFill/>
          </a:ln>
          <a:effec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s-AR" altLang="es-MX" sz="900" b="1" dirty="0">
                <a:solidFill>
                  <a:prstClr val="black"/>
                </a:solidFill>
                <a:latin typeface="Arial Black" panose="020B0A04020102020204" pitchFamily="34" charset="0"/>
                <a:ea typeface="Times New Roman" panose="02020603050405020304" pitchFamily="18" charset="0"/>
                <a:cs typeface="Times New Roman" panose="02020603050405020304" pitchFamily="18" charset="0"/>
              </a:rPr>
              <a:t>Título del proyecto: Estratagemas políticos</a:t>
            </a:r>
          </a:p>
          <a:p>
            <a:pPr defTabSz="685800" eaLnBrk="0" fontAlgn="base" hangingPunct="0">
              <a:spcBef>
                <a:spcPct val="0"/>
              </a:spcBef>
              <a:spcAft>
                <a:spcPct val="0"/>
              </a:spcAft>
            </a:pPr>
            <a:r>
              <a:rPr lang="es-ES" sz="900" b="1" dirty="0">
                <a:solidFill>
                  <a:schemeClr val="bg1"/>
                </a:solidFill>
                <a:cs typeface="Arial" panose="020B0604020202020204" pitchFamily="34" charset="0"/>
              </a:rPr>
              <a:t>EL DOBLE ARGUMENTO EN LAS ORGANIZACIONES POLÍTICAS ES UNA ESTRATAGEMA EN LA ELECCIÓN PRESIDENCIAL 2018 EN MÉXICO  </a:t>
            </a:r>
          </a:p>
          <a:p>
            <a:pPr algn="r" defTabSz="685800" eaLnBrk="0" fontAlgn="base" hangingPunct="0">
              <a:spcBef>
                <a:spcPct val="0"/>
              </a:spcBef>
              <a:spcAft>
                <a:spcPct val="0"/>
              </a:spcAft>
            </a:pPr>
            <a:r>
              <a:rPr lang="es-ES" sz="900" b="1" dirty="0">
                <a:solidFill>
                  <a:schemeClr val="bg1"/>
                </a:solidFill>
                <a:cs typeface="Arial" panose="020B0604020202020204" pitchFamily="34" charset="0"/>
              </a:rPr>
              <a:t> Implementa ciclo: 2018-2019</a:t>
            </a:r>
          </a:p>
          <a:p>
            <a:pPr defTabSz="685800" eaLnBrk="0" fontAlgn="base" hangingPunct="0">
              <a:spcBef>
                <a:spcPct val="0"/>
              </a:spcBef>
              <a:spcAft>
                <a:spcPct val="0"/>
              </a:spcAft>
            </a:pPr>
            <a:endParaRPr lang="es-MX" altLang="es-MX" sz="825" dirty="0">
              <a:solidFill>
                <a:prstClr val="black"/>
              </a:solidFill>
              <a:latin typeface="Arial Black" panose="020B0A04020102020204" pitchFamily="34" charset="0"/>
            </a:endParaRPr>
          </a:p>
          <a:p>
            <a:pPr defTabSz="685800" eaLnBrk="0" fontAlgn="base" hangingPunct="0">
              <a:spcBef>
                <a:spcPct val="0"/>
              </a:spcBef>
              <a:spcAft>
                <a:spcPct val="0"/>
              </a:spcAft>
            </a:pPr>
            <a:endParaRPr lang="es-MX" altLang="es-MX" sz="1350" dirty="0">
              <a:solidFill>
                <a:prstClr val="white"/>
              </a:solidFill>
              <a:latin typeface="Arial" panose="020B0604020202020204" pitchFamily="34" charset="0"/>
            </a:endParaRPr>
          </a:p>
        </p:txBody>
      </p:sp>
      <p:pic>
        <p:nvPicPr>
          <p:cNvPr id="28" name="Imagen 27" descr="LOGO GUADALUPE70">
            <a:extLst>
              <a:ext uri="{FF2B5EF4-FFF2-40B4-BE49-F238E27FC236}">
                <a16:creationId xmlns:a16="http://schemas.microsoft.com/office/drawing/2014/main" id="{E6590D15-955B-4A57-8DAA-9A3921E47A3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997588" y="1033252"/>
            <a:ext cx="550069" cy="642938"/>
          </a:xfrm>
          <a:prstGeom prst="rect">
            <a:avLst/>
          </a:prstGeom>
          <a:noFill/>
          <a:ln>
            <a:noFill/>
          </a:ln>
        </p:spPr>
      </p:pic>
      <p:sp>
        <p:nvSpPr>
          <p:cNvPr id="20" name="CuadroTexto 19">
            <a:extLst>
              <a:ext uri="{FF2B5EF4-FFF2-40B4-BE49-F238E27FC236}">
                <a16:creationId xmlns:a16="http://schemas.microsoft.com/office/drawing/2014/main" id="{DF0997C4-6B5F-418D-B2C3-A6E9200ED334}"/>
              </a:ext>
            </a:extLst>
          </p:cNvPr>
          <p:cNvSpPr txBox="1"/>
          <p:nvPr/>
        </p:nvSpPr>
        <p:spPr>
          <a:xfrm>
            <a:off x="1320635" y="1255856"/>
            <a:ext cx="6364154" cy="784830"/>
          </a:xfrm>
          <a:prstGeom prst="rect">
            <a:avLst/>
          </a:prstGeom>
          <a:noFill/>
        </p:spPr>
        <p:txBody>
          <a:bodyPr wrap="square" rtlCol="0">
            <a:spAutoFit/>
          </a:bodyPr>
          <a:lstStyle/>
          <a:p>
            <a:pPr algn="ctr" defTabSz="342900"/>
            <a:r>
              <a:rPr lang="es-MX" sz="900" dirty="0">
                <a:solidFill>
                  <a:prstClr val="black"/>
                </a:solidFill>
                <a:latin typeface="Arial Black" panose="020B0A04020102020204" pitchFamily="34" charset="0"/>
              </a:rPr>
              <a:t>COLEGIO GUADALUPE </a:t>
            </a:r>
          </a:p>
          <a:p>
            <a:pPr algn="ctr" defTabSz="342900"/>
            <a:r>
              <a:rPr lang="es-MX" sz="900" dirty="0">
                <a:solidFill>
                  <a:prstClr val="black"/>
                </a:solidFill>
                <a:latin typeface="Arial Black" panose="020B0A04020102020204" pitchFamily="34" charset="0"/>
              </a:rPr>
              <a:t>CLAVE  1070 </a:t>
            </a:r>
          </a:p>
          <a:p>
            <a:pPr algn="ctr" defTabSz="342900"/>
            <a:r>
              <a:rPr lang="es-MX" sz="900" dirty="0">
                <a:solidFill>
                  <a:prstClr val="black"/>
                </a:solidFill>
                <a:latin typeface="Arial Black" panose="020B0A04020102020204" pitchFamily="34" charset="0"/>
              </a:rPr>
              <a:t>PLANEACIÓN DIDÁCTICA GENERAL </a:t>
            </a:r>
          </a:p>
          <a:p>
            <a:pPr algn="ctr" defTabSz="342900"/>
            <a:r>
              <a:rPr lang="es-MX" sz="900" dirty="0">
                <a:solidFill>
                  <a:prstClr val="black"/>
                </a:solidFill>
                <a:latin typeface="Arial Black" panose="020B0A04020102020204" pitchFamily="34" charset="0"/>
              </a:rPr>
              <a:t>PROYECTO CONEXIONES</a:t>
            </a:r>
          </a:p>
          <a:p>
            <a:pPr algn="ctr" defTabSz="342900"/>
            <a:endParaRPr lang="es-MX" sz="900" dirty="0">
              <a:solidFill>
                <a:prstClr val="black"/>
              </a:solidFill>
              <a:latin typeface="Arial Black" panose="020B0A04020102020204" pitchFamily="34" charset="0"/>
            </a:endParaRPr>
          </a:p>
        </p:txBody>
      </p:sp>
      <p:sp>
        <p:nvSpPr>
          <p:cNvPr id="21" name="Rectangle 34">
            <a:extLst>
              <a:ext uri="{FF2B5EF4-FFF2-40B4-BE49-F238E27FC236}">
                <a16:creationId xmlns:a16="http://schemas.microsoft.com/office/drawing/2014/main" id="{EFFC727D-1C46-49AE-95D3-5D121D405E61}"/>
              </a:ext>
            </a:extLst>
          </p:cNvPr>
          <p:cNvSpPr>
            <a:spLocks noChangeArrowheads="1"/>
          </p:cNvSpPr>
          <p:nvPr/>
        </p:nvSpPr>
        <p:spPr bwMode="auto">
          <a:xfrm>
            <a:off x="1320635" y="1078567"/>
            <a:ext cx="63641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342900"/>
            <a:endParaRPr lang="es-MX" sz="1350">
              <a:solidFill>
                <a:prstClr val="white"/>
              </a:solidFill>
              <a:latin typeface="Century Gothic" panose="020B0502020202020204"/>
            </a:endParaRPr>
          </a:p>
        </p:txBody>
      </p:sp>
      <p:grpSp>
        <p:nvGrpSpPr>
          <p:cNvPr id="32" name="Grupo 31">
            <a:extLst>
              <a:ext uri="{FF2B5EF4-FFF2-40B4-BE49-F238E27FC236}">
                <a16:creationId xmlns:a16="http://schemas.microsoft.com/office/drawing/2014/main" id="{4AC10273-100A-47FD-B690-0D60006ED62C}"/>
              </a:ext>
            </a:extLst>
          </p:cNvPr>
          <p:cNvGrpSpPr>
            <a:grpSpLocks/>
          </p:cNvGrpSpPr>
          <p:nvPr/>
        </p:nvGrpSpPr>
        <p:grpSpPr bwMode="auto">
          <a:xfrm>
            <a:off x="450148" y="1045579"/>
            <a:ext cx="557689" cy="642938"/>
            <a:chOff x="0" y="0"/>
            <a:chExt cx="7434" cy="9055"/>
          </a:xfrm>
        </p:grpSpPr>
        <p:sp>
          <p:nvSpPr>
            <p:cNvPr id="33" name="Shape 6">
              <a:extLst>
                <a:ext uri="{FF2B5EF4-FFF2-40B4-BE49-F238E27FC236}">
                  <a16:creationId xmlns:a16="http://schemas.microsoft.com/office/drawing/2014/main" id="{92FEC0C2-8A53-4348-A6CE-D0E351303F70}"/>
                </a:ext>
              </a:extLst>
            </p:cNvPr>
            <p:cNvSpPr>
              <a:spLocks/>
            </p:cNvSpPr>
            <p:nvPr/>
          </p:nvSpPr>
          <p:spPr bwMode="auto">
            <a:xfrm>
              <a:off x="0" y="0"/>
              <a:ext cx="3722" cy="9055"/>
            </a:xfrm>
            <a:custGeom>
              <a:avLst/>
              <a:gdLst>
                <a:gd name="T0" fmla="*/ 372243 w 372243"/>
                <a:gd name="T1" fmla="*/ 15 h 905535"/>
                <a:gd name="T2" fmla="*/ 369672 w 372243"/>
                <a:gd name="T3" fmla="*/ 28131 h 905535"/>
                <a:gd name="T4" fmla="*/ 253568 w 372243"/>
                <a:gd name="T5" fmla="*/ 90564 h 905535"/>
                <a:gd name="T6" fmla="*/ 184366 w 372243"/>
                <a:gd name="T7" fmla="*/ 104191 h 905535"/>
                <a:gd name="T8" fmla="*/ 95872 w 372243"/>
                <a:gd name="T9" fmla="*/ 101981 h 905535"/>
                <a:gd name="T10" fmla="*/ 49314 w 372243"/>
                <a:gd name="T11" fmla="*/ 94539 h 905535"/>
                <a:gd name="T12" fmla="*/ 62636 w 372243"/>
                <a:gd name="T13" fmla="*/ 120434 h 905535"/>
                <a:gd name="T14" fmla="*/ 90119 w 372243"/>
                <a:gd name="T15" fmla="*/ 241922 h 905535"/>
                <a:gd name="T16" fmla="*/ 73520 w 372243"/>
                <a:gd name="T17" fmla="*/ 361671 h 905535"/>
                <a:gd name="T18" fmla="*/ 45022 w 372243"/>
                <a:gd name="T19" fmla="*/ 450748 h 905535"/>
                <a:gd name="T20" fmla="*/ 34163 w 372243"/>
                <a:gd name="T21" fmla="*/ 498373 h 905535"/>
                <a:gd name="T22" fmla="*/ 30378 w 372243"/>
                <a:gd name="T23" fmla="*/ 546900 h 905535"/>
                <a:gd name="T24" fmla="*/ 48108 w 372243"/>
                <a:gd name="T25" fmla="*/ 627786 h 905535"/>
                <a:gd name="T26" fmla="*/ 130353 w 372243"/>
                <a:gd name="T27" fmla="*/ 731888 h 905535"/>
                <a:gd name="T28" fmla="*/ 256896 w 372243"/>
                <a:gd name="T29" fmla="*/ 810006 h 905535"/>
                <a:gd name="T30" fmla="*/ 370497 w 372243"/>
                <a:gd name="T31" fmla="*/ 878205 h 905535"/>
                <a:gd name="T32" fmla="*/ 372243 w 372243"/>
                <a:gd name="T33" fmla="*/ 905507 h 905535"/>
                <a:gd name="T34" fmla="*/ 312788 w 372243"/>
                <a:gd name="T35" fmla="*/ 863143 h 905535"/>
                <a:gd name="T36" fmla="*/ 203098 w 372243"/>
                <a:gd name="T37" fmla="*/ 809181 h 905535"/>
                <a:gd name="T38" fmla="*/ 91656 w 372243"/>
                <a:gd name="T39" fmla="*/ 728967 h 905535"/>
                <a:gd name="T40" fmla="*/ 22619 w 372243"/>
                <a:gd name="T41" fmla="*/ 623913 h 905535"/>
                <a:gd name="T42" fmla="*/ 8573 w 372243"/>
                <a:gd name="T43" fmla="*/ 561035 h 905535"/>
                <a:gd name="T44" fmla="*/ 12192 w 372243"/>
                <a:gd name="T45" fmla="*/ 493039 h 905535"/>
                <a:gd name="T46" fmla="*/ 22644 w 372243"/>
                <a:gd name="T47" fmla="*/ 446697 h 905535"/>
                <a:gd name="T48" fmla="*/ 51486 w 372243"/>
                <a:gd name="T49" fmla="*/ 358788 h 905535"/>
                <a:gd name="T50" fmla="*/ 64186 w 372243"/>
                <a:gd name="T51" fmla="*/ 310134 h 905535"/>
                <a:gd name="T52" fmla="*/ 68034 w 372243"/>
                <a:gd name="T53" fmla="*/ 237960 h 905535"/>
                <a:gd name="T54" fmla="*/ 64491 w 372243"/>
                <a:gd name="T55" fmla="*/ 206134 h 905535"/>
                <a:gd name="T56" fmla="*/ 51829 w 372243"/>
                <a:gd name="T57" fmla="*/ 151778 h 905535"/>
                <a:gd name="T58" fmla="*/ 4496 w 372243"/>
                <a:gd name="T59" fmla="*/ 68809 h 905535"/>
                <a:gd name="T60" fmla="*/ 7328 w 372243"/>
                <a:gd name="T61" fmla="*/ 63487 h 905535"/>
                <a:gd name="T62" fmla="*/ 114249 w 372243"/>
                <a:gd name="T63" fmla="*/ 81864 h 905535"/>
                <a:gd name="T64" fmla="*/ 228346 w 372243"/>
                <a:gd name="T65" fmla="*/ 74917 h 905535"/>
                <a:gd name="T66" fmla="*/ 354063 w 372243"/>
                <a:gd name="T67" fmla="*/ 13208 h 905535"/>
                <a:gd name="T68" fmla="*/ 0 w 372243"/>
                <a:gd name="T69" fmla="*/ 0 h 905535"/>
                <a:gd name="T70" fmla="*/ 372243 w 372243"/>
                <a:gd name="T71" fmla="*/ 905535 h 905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T68" t="T69" r="T70" b="T71"/>
              <a:pathLst>
                <a:path w="372243" h="905535">
                  <a:moveTo>
                    <a:pt x="369938" y="0"/>
                  </a:moveTo>
                  <a:lnTo>
                    <a:pt x="372243" y="15"/>
                  </a:lnTo>
                  <a:lnTo>
                    <a:pt x="372243" y="28441"/>
                  </a:lnTo>
                  <a:lnTo>
                    <a:pt x="369672" y="28131"/>
                  </a:lnTo>
                  <a:cubicBezTo>
                    <a:pt x="351168" y="41681"/>
                    <a:pt x="332130" y="54394"/>
                    <a:pt x="312128" y="65684"/>
                  </a:cubicBezTo>
                  <a:cubicBezTo>
                    <a:pt x="293522" y="76175"/>
                    <a:pt x="274028" y="84595"/>
                    <a:pt x="253568" y="90564"/>
                  </a:cubicBezTo>
                  <a:cubicBezTo>
                    <a:pt x="240754" y="94310"/>
                    <a:pt x="227648" y="97130"/>
                    <a:pt x="214541" y="99771"/>
                  </a:cubicBezTo>
                  <a:cubicBezTo>
                    <a:pt x="204584" y="101790"/>
                    <a:pt x="194475" y="103543"/>
                    <a:pt x="184366" y="104191"/>
                  </a:cubicBezTo>
                  <a:cubicBezTo>
                    <a:pt x="170879" y="105054"/>
                    <a:pt x="157302" y="105156"/>
                    <a:pt x="143789" y="104788"/>
                  </a:cubicBezTo>
                  <a:cubicBezTo>
                    <a:pt x="127787" y="104343"/>
                    <a:pt x="111785" y="103518"/>
                    <a:pt x="95872" y="101981"/>
                  </a:cubicBezTo>
                  <a:cubicBezTo>
                    <a:pt x="83414" y="100787"/>
                    <a:pt x="71082" y="98285"/>
                    <a:pt x="58699" y="96329"/>
                  </a:cubicBezTo>
                  <a:cubicBezTo>
                    <a:pt x="55753" y="95860"/>
                    <a:pt x="52832" y="95212"/>
                    <a:pt x="49314" y="94539"/>
                  </a:cubicBezTo>
                  <a:cubicBezTo>
                    <a:pt x="49924" y="95961"/>
                    <a:pt x="50178" y="96647"/>
                    <a:pt x="50508" y="97282"/>
                  </a:cubicBezTo>
                  <a:cubicBezTo>
                    <a:pt x="54547" y="105004"/>
                    <a:pt x="58560" y="112738"/>
                    <a:pt x="62636" y="120434"/>
                  </a:cubicBezTo>
                  <a:cubicBezTo>
                    <a:pt x="73089" y="140145"/>
                    <a:pt x="80582" y="160998"/>
                    <a:pt x="83934" y="182982"/>
                  </a:cubicBezTo>
                  <a:cubicBezTo>
                    <a:pt x="86919" y="202502"/>
                    <a:pt x="88964" y="222225"/>
                    <a:pt x="90119" y="241922"/>
                  </a:cubicBezTo>
                  <a:cubicBezTo>
                    <a:pt x="91300" y="262331"/>
                    <a:pt x="89878" y="282740"/>
                    <a:pt x="87300" y="303073"/>
                  </a:cubicBezTo>
                  <a:cubicBezTo>
                    <a:pt x="84773" y="323139"/>
                    <a:pt x="79527" y="342481"/>
                    <a:pt x="73520" y="361671"/>
                  </a:cubicBezTo>
                  <a:cubicBezTo>
                    <a:pt x="68555" y="377520"/>
                    <a:pt x="63271" y="393268"/>
                    <a:pt x="58191" y="409092"/>
                  </a:cubicBezTo>
                  <a:cubicBezTo>
                    <a:pt x="53734" y="422961"/>
                    <a:pt x="49213" y="436804"/>
                    <a:pt x="45022" y="450748"/>
                  </a:cubicBezTo>
                  <a:cubicBezTo>
                    <a:pt x="42469" y="459283"/>
                    <a:pt x="40297" y="467932"/>
                    <a:pt x="38303" y="476606"/>
                  </a:cubicBezTo>
                  <a:cubicBezTo>
                    <a:pt x="36640" y="483794"/>
                    <a:pt x="35395" y="491096"/>
                    <a:pt x="34163" y="498373"/>
                  </a:cubicBezTo>
                  <a:cubicBezTo>
                    <a:pt x="32931" y="505676"/>
                    <a:pt x="31407" y="512991"/>
                    <a:pt x="30988" y="520344"/>
                  </a:cubicBezTo>
                  <a:cubicBezTo>
                    <a:pt x="30505" y="529171"/>
                    <a:pt x="30315" y="538023"/>
                    <a:pt x="30378" y="546900"/>
                  </a:cubicBezTo>
                  <a:cubicBezTo>
                    <a:pt x="30467" y="560527"/>
                    <a:pt x="31839" y="573951"/>
                    <a:pt x="34684" y="587185"/>
                  </a:cubicBezTo>
                  <a:cubicBezTo>
                    <a:pt x="37706" y="601155"/>
                    <a:pt x="42380" y="614667"/>
                    <a:pt x="48108" y="627786"/>
                  </a:cubicBezTo>
                  <a:cubicBezTo>
                    <a:pt x="56744" y="647598"/>
                    <a:pt x="67158" y="666293"/>
                    <a:pt x="81534" y="682625"/>
                  </a:cubicBezTo>
                  <a:cubicBezTo>
                    <a:pt x="96838" y="700011"/>
                    <a:pt x="112954" y="716572"/>
                    <a:pt x="130353" y="731888"/>
                  </a:cubicBezTo>
                  <a:cubicBezTo>
                    <a:pt x="150825" y="749922"/>
                    <a:pt x="172733" y="766051"/>
                    <a:pt x="196190" y="780009"/>
                  </a:cubicBezTo>
                  <a:cubicBezTo>
                    <a:pt x="215646" y="791566"/>
                    <a:pt x="236576" y="800176"/>
                    <a:pt x="256896" y="810006"/>
                  </a:cubicBezTo>
                  <a:cubicBezTo>
                    <a:pt x="275958" y="819226"/>
                    <a:pt x="294932" y="828700"/>
                    <a:pt x="313538" y="838797"/>
                  </a:cubicBezTo>
                  <a:cubicBezTo>
                    <a:pt x="333908" y="849846"/>
                    <a:pt x="353060" y="862851"/>
                    <a:pt x="370497" y="878205"/>
                  </a:cubicBezTo>
                  <a:lnTo>
                    <a:pt x="372243" y="878065"/>
                  </a:lnTo>
                  <a:lnTo>
                    <a:pt x="372243" y="905507"/>
                  </a:lnTo>
                  <a:lnTo>
                    <a:pt x="369684" y="905535"/>
                  </a:lnTo>
                  <a:cubicBezTo>
                    <a:pt x="350787" y="891311"/>
                    <a:pt x="332130" y="876732"/>
                    <a:pt x="312788" y="863143"/>
                  </a:cubicBezTo>
                  <a:cubicBezTo>
                    <a:pt x="296647" y="851814"/>
                    <a:pt x="278714" y="843509"/>
                    <a:pt x="260744" y="835419"/>
                  </a:cubicBezTo>
                  <a:cubicBezTo>
                    <a:pt x="241490" y="826757"/>
                    <a:pt x="222047" y="818464"/>
                    <a:pt x="203098" y="809181"/>
                  </a:cubicBezTo>
                  <a:cubicBezTo>
                    <a:pt x="177711" y="796747"/>
                    <a:pt x="153988" y="781494"/>
                    <a:pt x="132004" y="763702"/>
                  </a:cubicBezTo>
                  <a:cubicBezTo>
                    <a:pt x="118224" y="752538"/>
                    <a:pt x="104699" y="740994"/>
                    <a:pt x="91656" y="728967"/>
                  </a:cubicBezTo>
                  <a:cubicBezTo>
                    <a:pt x="75133" y="713740"/>
                    <a:pt x="60693" y="696582"/>
                    <a:pt x="48895" y="677431"/>
                  </a:cubicBezTo>
                  <a:cubicBezTo>
                    <a:pt x="38430" y="660476"/>
                    <a:pt x="29312" y="642734"/>
                    <a:pt x="22619" y="623913"/>
                  </a:cubicBezTo>
                  <a:cubicBezTo>
                    <a:pt x="18745" y="613004"/>
                    <a:pt x="15291" y="601879"/>
                    <a:pt x="12764" y="590601"/>
                  </a:cubicBezTo>
                  <a:cubicBezTo>
                    <a:pt x="10605" y="580923"/>
                    <a:pt x="8534" y="571144"/>
                    <a:pt x="8573" y="561035"/>
                  </a:cubicBezTo>
                  <a:cubicBezTo>
                    <a:pt x="8598" y="549364"/>
                    <a:pt x="7201" y="537655"/>
                    <a:pt x="7772" y="526021"/>
                  </a:cubicBezTo>
                  <a:cubicBezTo>
                    <a:pt x="8331" y="514972"/>
                    <a:pt x="10516" y="504012"/>
                    <a:pt x="12192" y="493039"/>
                  </a:cubicBezTo>
                  <a:cubicBezTo>
                    <a:pt x="13322" y="485750"/>
                    <a:pt x="14618" y="478473"/>
                    <a:pt x="16243" y="471284"/>
                  </a:cubicBezTo>
                  <a:cubicBezTo>
                    <a:pt x="18123" y="463029"/>
                    <a:pt x="20104" y="454774"/>
                    <a:pt x="22644" y="446697"/>
                  </a:cubicBezTo>
                  <a:cubicBezTo>
                    <a:pt x="28854" y="426898"/>
                    <a:pt x="35382" y="407200"/>
                    <a:pt x="41859" y="387464"/>
                  </a:cubicBezTo>
                  <a:cubicBezTo>
                    <a:pt x="44996" y="377888"/>
                    <a:pt x="48539" y="368427"/>
                    <a:pt x="51486" y="358788"/>
                  </a:cubicBezTo>
                  <a:cubicBezTo>
                    <a:pt x="54420" y="349174"/>
                    <a:pt x="56871" y="339420"/>
                    <a:pt x="59436" y="329692"/>
                  </a:cubicBezTo>
                  <a:cubicBezTo>
                    <a:pt x="61138" y="323202"/>
                    <a:pt x="62979" y="316725"/>
                    <a:pt x="64186" y="310134"/>
                  </a:cubicBezTo>
                  <a:cubicBezTo>
                    <a:pt x="65456" y="303086"/>
                    <a:pt x="65989" y="295897"/>
                    <a:pt x="66954" y="288798"/>
                  </a:cubicBezTo>
                  <a:cubicBezTo>
                    <a:pt x="69253" y="271894"/>
                    <a:pt x="67983" y="254902"/>
                    <a:pt x="68034" y="237960"/>
                  </a:cubicBezTo>
                  <a:cubicBezTo>
                    <a:pt x="68047" y="231280"/>
                    <a:pt x="66764" y="224600"/>
                    <a:pt x="66002" y="217919"/>
                  </a:cubicBezTo>
                  <a:cubicBezTo>
                    <a:pt x="65570" y="213982"/>
                    <a:pt x="65037" y="210058"/>
                    <a:pt x="64491" y="206134"/>
                  </a:cubicBezTo>
                  <a:cubicBezTo>
                    <a:pt x="63221" y="196952"/>
                    <a:pt x="62522" y="187643"/>
                    <a:pt x="60452" y="178638"/>
                  </a:cubicBezTo>
                  <a:cubicBezTo>
                    <a:pt x="58344" y="169494"/>
                    <a:pt x="55677" y="160299"/>
                    <a:pt x="51829" y="151778"/>
                  </a:cubicBezTo>
                  <a:cubicBezTo>
                    <a:pt x="44323" y="135128"/>
                    <a:pt x="36462" y="118567"/>
                    <a:pt x="27508" y="102667"/>
                  </a:cubicBezTo>
                  <a:cubicBezTo>
                    <a:pt x="20853" y="90818"/>
                    <a:pt x="12205" y="80074"/>
                    <a:pt x="4496" y="68809"/>
                  </a:cubicBezTo>
                  <a:cubicBezTo>
                    <a:pt x="3061" y="66700"/>
                    <a:pt x="1829" y="64427"/>
                    <a:pt x="0" y="61430"/>
                  </a:cubicBezTo>
                  <a:cubicBezTo>
                    <a:pt x="2972" y="62268"/>
                    <a:pt x="5118" y="63017"/>
                    <a:pt x="7328" y="63487"/>
                  </a:cubicBezTo>
                  <a:cubicBezTo>
                    <a:pt x="25095" y="67297"/>
                    <a:pt x="42774" y="71577"/>
                    <a:pt x="60655" y="74689"/>
                  </a:cubicBezTo>
                  <a:cubicBezTo>
                    <a:pt x="78410" y="77788"/>
                    <a:pt x="96291" y="80518"/>
                    <a:pt x="114249" y="81864"/>
                  </a:cubicBezTo>
                  <a:cubicBezTo>
                    <a:pt x="132550" y="83249"/>
                    <a:pt x="151041" y="83591"/>
                    <a:pt x="169367" y="82855"/>
                  </a:cubicBezTo>
                  <a:cubicBezTo>
                    <a:pt x="189192" y="82067"/>
                    <a:pt x="208940" y="79515"/>
                    <a:pt x="228346" y="74917"/>
                  </a:cubicBezTo>
                  <a:cubicBezTo>
                    <a:pt x="248945" y="70028"/>
                    <a:pt x="268834" y="63157"/>
                    <a:pt x="287617" y="53378"/>
                  </a:cubicBezTo>
                  <a:cubicBezTo>
                    <a:pt x="310604" y="41402"/>
                    <a:pt x="333121" y="28575"/>
                    <a:pt x="354063" y="13208"/>
                  </a:cubicBezTo>
                  <a:cubicBezTo>
                    <a:pt x="359600" y="9144"/>
                    <a:pt x="364719" y="4496"/>
                    <a:pt x="369938"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34" name="Shape 7">
              <a:extLst>
                <a:ext uri="{FF2B5EF4-FFF2-40B4-BE49-F238E27FC236}">
                  <a16:creationId xmlns:a16="http://schemas.microsoft.com/office/drawing/2014/main" id="{062BBAB1-3E5A-49CE-B8C3-CEF26435572B}"/>
                </a:ext>
              </a:extLst>
            </p:cNvPr>
            <p:cNvSpPr>
              <a:spLocks/>
            </p:cNvSpPr>
            <p:nvPr/>
          </p:nvSpPr>
          <p:spPr bwMode="auto">
            <a:xfrm>
              <a:off x="3722" y="0"/>
              <a:ext cx="3712" cy="9055"/>
            </a:xfrm>
            <a:custGeom>
              <a:avLst/>
              <a:gdLst>
                <a:gd name="T0" fmla="*/ 1721 w 371215"/>
                <a:gd name="T1" fmla="*/ 11 h 905492"/>
                <a:gd name="T2" fmla="*/ 88348 w 371215"/>
                <a:gd name="T3" fmla="*/ 55370 h 905492"/>
                <a:gd name="T4" fmla="*/ 155747 w 371215"/>
                <a:gd name="T5" fmla="*/ 77316 h 905492"/>
                <a:gd name="T6" fmla="*/ 245142 w 371215"/>
                <a:gd name="T7" fmla="*/ 83170 h 905492"/>
                <a:gd name="T8" fmla="*/ 279915 w 371215"/>
                <a:gd name="T9" fmla="*/ 79691 h 905492"/>
                <a:gd name="T10" fmla="*/ 349206 w 371215"/>
                <a:gd name="T11" fmla="*/ 67245 h 905492"/>
                <a:gd name="T12" fmla="*/ 371215 w 371215"/>
                <a:gd name="T13" fmla="*/ 62698 h 905492"/>
                <a:gd name="T14" fmla="*/ 335680 w 371215"/>
                <a:gd name="T15" fmla="*/ 117854 h 905492"/>
                <a:gd name="T16" fmla="*/ 311830 w 371215"/>
                <a:gd name="T17" fmla="*/ 176668 h 905492"/>
                <a:gd name="T18" fmla="*/ 306648 w 371215"/>
                <a:gd name="T19" fmla="*/ 209205 h 905492"/>
                <a:gd name="T20" fmla="*/ 303295 w 371215"/>
                <a:gd name="T21" fmla="*/ 270711 h 905492"/>
                <a:gd name="T22" fmla="*/ 312020 w 371215"/>
                <a:gd name="T23" fmla="*/ 329817 h 905492"/>
                <a:gd name="T24" fmla="*/ 338005 w 371215"/>
                <a:gd name="T25" fmla="*/ 412786 h 905492"/>
                <a:gd name="T26" fmla="*/ 357575 w 371215"/>
                <a:gd name="T27" fmla="*/ 481811 h 905492"/>
                <a:gd name="T28" fmla="*/ 363773 w 371215"/>
                <a:gd name="T29" fmla="*/ 526921 h 905492"/>
                <a:gd name="T30" fmla="*/ 360166 w 371215"/>
                <a:gd name="T31" fmla="*/ 583411 h 905492"/>
                <a:gd name="T32" fmla="*/ 332290 w 371215"/>
                <a:gd name="T33" fmla="*/ 660639 h 905492"/>
                <a:gd name="T34" fmla="*/ 244710 w 371215"/>
                <a:gd name="T35" fmla="*/ 759674 h 905492"/>
                <a:gd name="T36" fmla="*/ 144444 w 371215"/>
                <a:gd name="T37" fmla="*/ 820469 h 905492"/>
                <a:gd name="T38" fmla="*/ 34055 w 371215"/>
                <a:gd name="T39" fmla="*/ 880489 h 905492"/>
                <a:gd name="T40" fmla="*/ 0 w 371215"/>
                <a:gd name="T41" fmla="*/ 905492 h 905492"/>
                <a:gd name="T42" fmla="*/ 1734 w 371215"/>
                <a:gd name="T43" fmla="*/ 877911 h 905492"/>
                <a:gd name="T44" fmla="*/ 140189 w 371215"/>
                <a:gd name="T45" fmla="*/ 798269 h 905492"/>
                <a:gd name="T46" fmla="*/ 250146 w 371215"/>
                <a:gd name="T47" fmla="*/ 724063 h 905492"/>
                <a:gd name="T48" fmla="*/ 316643 w 371215"/>
                <a:gd name="T49" fmla="*/ 643291 h 905492"/>
                <a:gd name="T50" fmla="*/ 341446 w 371215"/>
                <a:gd name="T51" fmla="*/ 554912 h 905492"/>
                <a:gd name="T52" fmla="*/ 339198 w 371215"/>
                <a:gd name="T53" fmla="*/ 507020 h 905492"/>
                <a:gd name="T54" fmla="*/ 327197 w 371215"/>
                <a:gd name="T55" fmla="*/ 451686 h 905492"/>
                <a:gd name="T56" fmla="*/ 298685 w 371215"/>
                <a:gd name="T57" fmla="*/ 362405 h 905492"/>
                <a:gd name="T58" fmla="*/ 281756 w 371215"/>
                <a:gd name="T59" fmla="*/ 269670 h 905492"/>
                <a:gd name="T60" fmla="*/ 288157 w 371215"/>
                <a:gd name="T61" fmla="*/ 183386 h 905492"/>
                <a:gd name="T62" fmla="*/ 316110 w 371215"/>
                <a:gd name="T63" fmla="*/ 107008 h 905492"/>
                <a:gd name="T64" fmla="*/ 313710 w 371215"/>
                <a:gd name="T65" fmla="*/ 95985 h 905492"/>
                <a:gd name="T66" fmla="*/ 253334 w 371215"/>
                <a:gd name="T67" fmla="*/ 104214 h 905492"/>
                <a:gd name="T68" fmla="*/ 205645 w 371215"/>
                <a:gd name="T69" fmla="*/ 104659 h 905492"/>
                <a:gd name="T70" fmla="*/ 133763 w 371215"/>
                <a:gd name="T71" fmla="*/ 94575 h 905492"/>
                <a:gd name="T72" fmla="*/ 25153 w 371215"/>
                <a:gd name="T73" fmla="*/ 44169 h 905492"/>
                <a:gd name="T74" fmla="*/ 0 w 371215"/>
                <a:gd name="T75" fmla="*/ 28427 h 905492"/>
                <a:gd name="T76" fmla="*/ 0 w 371215"/>
                <a:gd name="T77" fmla="*/ 0 h 905492"/>
                <a:gd name="T78" fmla="*/ 371215 w 371215"/>
                <a:gd name="T79" fmla="*/ 905492 h 905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T76" t="T77" r="T78" b="T79"/>
              <a:pathLst>
                <a:path w="371215" h="905492">
                  <a:moveTo>
                    <a:pt x="0" y="0"/>
                  </a:moveTo>
                  <a:lnTo>
                    <a:pt x="1721" y="11"/>
                  </a:lnTo>
                  <a:cubicBezTo>
                    <a:pt x="16491" y="13841"/>
                    <a:pt x="33357" y="24776"/>
                    <a:pt x="50832" y="34796"/>
                  </a:cubicBezTo>
                  <a:cubicBezTo>
                    <a:pt x="63202" y="41895"/>
                    <a:pt x="75483" y="49261"/>
                    <a:pt x="88348" y="55370"/>
                  </a:cubicBezTo>
                  <a:cubicBezTo>
                    <a:pt x="100730" y="61250"/>
                    <a:pt x="113621" y="66203"/>
                    <a:pt x="126626" y="70559"/>
                  </a:cubicBezTo>
                  <a:cubicBezTo>
                    <a:pt x="136036" y="73709"/>
                    <a:pt x="145942" y="75576"/>
                    <a:pt x="155747" y="77316"/>
                  </a:cubicBezTo>
                  <a:cubicBezTo>
                    <a:pt x="167012" y="79310"/>
                    <a:pt x="178366" y="81278"/>
                    <a:pt x="189758" y="81913"/>
                  </a:cubicBezTo>
                  <a:cubicBezTo>
                    <a:pt x="208185" y="82942"/>
                    <a:pt x="226676" y="83107"/>
                    <a:pt x="245142" y="83170"/>
                  </a:cubicBezTo>
                  <a:cubicBezTo>
                    <a:pt x="251924" y="83196"/>
                    <a:pt x="258719" y="81926"/>
                    <a:pt x="265513" y="81240"/>
                  </a:cubicBezTo>
                  <a:cubicBezTo>
                    <a:pt x="270314" y="80745"/>
                    <a:pt x="275140" y="80376"/>
                    <a:pt x="279915" y="79691"/>
                  </a:cubicBezTo>
                  <a:cubicBezTo>
                    <a:pt x="290202" y="78217"/>
                    <a:pt x="300489" y="76795"/>
                    <a:pt x="310700" y="74941"/>
                  </a:cubicBezTo>
                  <a:cubicBezTo>
                    <a:pt x="323577" y="72604"/>
                    <a:pt x="336404" y="69975"/>
                    <a:pt x="349206" y="67245"/>
                  </a:cubicBezTo>
                  <a:cubicBezTo>
                    <a:pt x="356331" y="65708"/>
                    <a:pt x="363341" y="63714"/>
                    <a:pt x="370415" y="61923"/>
                  </a:cubicBezTo>
                  <a:cubicBezTo>
                    <a:pt x="370682" y="62177"/>
                    <a:pt x="370948" y="62431"/>
                    <a:pt x="371215" y="62698"/>
                  </a:cubicBezTo>
                  <a:cubicBezTo>
                    <a:pt x="367519" y="68070"/>
                    <a:pt x="364040" y="73607"/>
                    <a:pt x="360090" y="78789"/>
                  </a:cubicBezTo>
                  <a:cubicBezTo>
                    <a:pt x="350743" y="91070"/>
                    <a:pt x="342373" y="103960"/>
                    <a:pt x="335680" y="117854"/>
                  </a:cubicBezTo>
                  <a:cubicBezTo>
                    <a:pt x="329458" y="130719"/>
                    <a:pt x="323349" y="143661"/>
                    <a:pt x="317774" y="156805"/>
                  </a:cubicBezTo>
                  <a:cubicBezTo>
                    <a:pt x="315094" y="163130"/>
                    <a:pt x="313532" y="169962"/>
                    <a:pt x="311830" y="176668"/>
                  </a:cubicBezTo>
                  <a:cubicBezTo>
                    <a:pt x="310344" y="182561"/>
                    <a:pt x="309188" y="188555"/>
                    <a:pt x="308223" y="194562"/>
                  </a:cubicBezTo>
                  <a:cubicBezTo>
                    <a:pt x="307436" y="199401"/>
                    <a:pt x="307245" y="204328"/>
                    <a:pt x="306648" y="209205"/>
                  </a:cubicBezTo>
                  <a:cubicBezTo>
                    <a:pt x="305340" y="219721"/>
                    <a:pt x="304159" y="230224"/>
                    <a:pt x="304197" y="240854"/>
                  </a:cubicBezTo>
                  <a:cubicBezTo>
                    <a:pt x="304235" y="250810"/>
                    <a:pt x="302914" y="260793"/>
                    <a:pt x="303295" y="270711"/>
                  </a:cubicBezTo>
                  <a:cubicBezTo>
                    <a:pt x="303702" y="281125"/>
                    <a:pt x="305137" y="291527"/>
                    <a:pt x="306648" y="301864"/>
                  </a:cubicBezTo>
                  <a:cubicBezTo>
                    <a:pt x="308033" y="311237"/>
                    <a:pt x="309772" y="320610"/>
                    <a:pt x="312020" y="329817"/>
                  </a:cubicBezTo>
                  <a:cubicBezTo>
                    <a:pt x="314319" y="339228"/>
                    <a:pt x="317329" y="348486"/>
                    <a:pt x="320263" y="357732"/>
                  </a:cubicBezTo>
                  <a:cubicBezTo>
                    <a:pt x="326092" y="376109"/>
                    <a:pt x="332086" y="394435"/>
                    <a:pt x="338005" y="412786"/>
                  </a:cubicBezTo>
                  <a:cubicBezTo>
                    <a:pt x="342589" y="426998"/>
                    <a:pt x="347415" y="441145"/>
                    <a:pt x="351619" y="455471"/>
                  </a:cubicBezTo>
                  <a:cubicBezTo>
                    <a:pt x="354146" y="464094"/>
                    <a:pt x="355810" y="472984"/>
                    <a:pt x="357575" y="481811"/>
                  </a:cubicBezTo>
                  <a:cubicBezTo>
                    <a:pt x="359252" y="490205"/>
                    <a:pt x="360738" y="498651"/>
                    <a:pt x="361931" y="507122"/>
                  </a:cubicBezTo>
                  <a:cubicBezTo>
                    <a:pt x="362846" y="513675"/>
                    <a:pt x="363252" y="520317"/>
                    <a:pt x="363773" y="526921"/>
                  </a:cubicBezTo>
                  <a:cubicBezTo>
                    <a:pt x="364179" y="532141"/>
                    <a:pt x="364967" y="537424"/>
                    <a:pt x="364611" y="542606"/>
                  </a:cubicBezTo>
                  <a:cubicBezTo>
                    <a:pt x="363671" y="556245"/>
                    <a:pt x="363582" y="570012"/>
                    <a:pt x="360166" y="583411"/>
                  </a:cubicBezTo>
                  <a:cubicBezTo>
                    <a:pt x="357359" y="594396"/>
                    <a:pt x="355073" y="605560"/>
                    <a:pt x="351721" y="616380"/>
                  </a:cubicBezTo>
                  <a:cubicBezTo>
                    <a:pt x="346933" y="631823"/>
                    <a:pt x="339656" y="646250"/>
                    <a:pt x="332290" y="660639"/>
                  </a:cubicBezTo>
                  <a:cubicBezTo>
                    <a:pt x="323806" y="677226"/>
                    <a:pt x="313265" y="692351"/>
                    <a:pt x="301352" y="706525"/>
                  </a:cubicBezTo>
                  <a:cubicBezTo>
                    <a:pt x="284588" y="726464"/>
                    <a:pt x="265373" y="743888"/>
                    <a:pt x="244710" y="759674"/>
                  </a:cubicBezTo>
                  <a:cubicBezTo>
                    <a:pt x="231909" y="769453"/>
                    <a:pt x="218764" y="778826"/>
                    <a:pt x="205429" y="787868"/>
                  </a:cubicBezTo>
                  <a:cubicBezTo>
                    <a:pt x="186265" y="800860"/>
                    <a:pt x="165627" y="811109"/>
                    <a:pt x="144444" y="820469"/>
                  </a:cubicBezTo>
                  <a:cubicBezTo>
                    <a:pt x="121939" y="830400"/>
                    <a:pt x="99702" y="840980"/>
                    <a:pt x="77655" y="851902"/>
                  </a:cubicBezTo>
                  <a:cubicBezTo>
                    <a:pt x="62034" y="859649"/>
                    <a:pt x="47898" y="869923"/>
                    <a:pt x="34055" y="880489"/>
                  </a:cubicBezTo>
                  <a:cubicBezTo>
                    <a:pt x="23286" y="888706"/>
                    <a:pt x="12656" y="897113"/>
                    <a:pt x="1988" y="905470"/>
                  </a:cubicBezTo>
                  <a:lnTo>
                    <a:pt x="0" y="905492"/>
                  </a:lnTo>
                  <a:lnTo>
                    <a:pt x="0" y="878050"/>
                  </a:lnTo>
                  <a:lnTo>
                    <a:pt x="1734" y="877911"/>
                  </a:lnTo>
                  <a:cubicBezTo>
                    <a:pt x="21140" y="860982"/>
                    <a:pt x="42539" y="846872"/>
                    <a:pt x="65272" y="835010"/>
                  </a:cubicBezTo>
                  <a:cubicBezTo>
                    <a:pt x="89936" y="822145"/>
                    <a:pt x="114993" y="810042"/>
                    <a:pt x="140189" y="798269"/>
                  </a:cubicBezTo>
                  <a:cubicBezTo>
                    <a:pt x="156979" y="790408"/>
                    <a:pt x="173400" y="781988"/>
                    <a:pt x="188919" y="771879"/>
                  </a:cubicBezTo>
                  <a:cubicBezTo>
                    <a:pt x="210700" y="757718"/>
                    <a:pt x="231325" y="741970"/>
                    <a:pt x="250146" y="724063"/>
                  </a:cubicBezTo>
                  <a:cubicBezTo>
                    <a:pt x="262300" y="712494"/>
                    <a:pt x="273946" y="700378"/>
                    <a:pt x="285376" y="688084"/>
                  </a:cubicBezTo>
                  <a:cubicBezTo>
                    <a:pt x="297873" y="674660"/>
                    <a:pt x="308655" y="659941"/>
                    <a:pt x="316643" y="643291"/>
                  </a:cubicBezTo>
                  <a:cubicBezTo>
                    <a:pt x="325533" y="624737"/>
                    <a:pt x="333585" y="605864"/>
                    <a:pt x="337382" y="585544"/>
                  </a:cubicBezTo>
                  <a:cubicBezTo>
                    <a:pt x="339287" y="575435"/>
                    <a:pt x="340621" y="565174"/>
                    <a:pt x="341446" y="554912"/>
                  </a:cubicBezTo>
                  <a:cubicBezTo>
                    <a:pt x="342107" y="546682"/>
                    <a:pt x="341903" y="538338"/>
                    <a:pt x="341522" y="530071"/>
                  </a:cubicBezTo>
                  <a:cubicBezTo>
                    <a:pt x="341167" y="522362"/>
                    <a:pt x="340430" y="514640"/>
                    <a:pt x="339198" y="507020"/>
                  </a:cubicBezTo>
                  <a:cubicBezTo>
                    <a:pt x="337497" y="496543"/>
                    <a:pt x="335325" y="486129"/>
                    <a:pt x="333090" y="475740"/>
                  </a:cubicBezTo>
                  <a:cubicBezTo>
                    <a:pt x="331350" y="467676"/>
                    <a:pt x="329508" y="459611"/>
                    <a:pt x="327197" y="451686"/>
                  </a:cubicBezTo>
                  <a:cubicBezTo>
                    <a:pt x="324047" y="440891"/>
                    <a:pt x="320415" y="430249"/>
                    <a:pt x="316973" y="419555"/>
                  </a:cubicBezTo>
                  <a:cubicBezTo>
                    <a:pt x="310852" y="400505"/>
                    <a:pt x="304362" y="381582"/>
                    <a:pt x="298685" y="362405"/>
                  </a:cubicBezTo>
                  <a:cubicBezTo>
                    <a:pt x="294152" y="347115"/>
                    <a:pt x="289732" y="331697"/>
                    <a:pt x="286849" y="316038"/>
                  </a:cubicBezTo>
                  <a:cubicBezTo>
                    <a:pt x="284030" y="300785"/>
                    <a:pt x="282429" y="285189"/>
                    <a:pt x="281756" y="269670"/>
                  </a:cubicBezTo>
                  <a:cubicBezTo>
                    <a:pt x="281121" y="255433"/>
                    <a:pt x="281972" y="241095"/>
                    <a:pt x="283039" y="226846"/>
                  </a:cubicBezTo>
                  <a:cubicBezTo>
                    <a:pt x="284131" y="212304"/>
                    <a:pt x="285731" y="197763"/>
                    <a:pt x="288157" y="183386"/>
                  </a:cubicBezTo>
                  <a:cubicBezTo>
                    <a:pt x="290011" y="172324"/>
                    <a:pt x="293059" y="161402"/>
                    <a:pt x="296336" y="150646"/>
                  </a:cubicBezTo>
                  <a:cubicBezTo>
                    <a:pt x="301035" y="135291"/>
                    <a:pt x="308769" y="121220"/>
                    <a:pt x="316110" y="107008"/>
                  </a:cubicBezTo>
                  <a:cubicBezTo>
                    <a:pt x="318155" y="103046"/>
                    <a:pt x="320314" y="99134"/>
                    <a:pt x="322790" y="94512"/>
                  </a:cubicBezTo>
                  <a:cubicBezTo>
                    <a:pt x="319259" y="95083"/>
                    <a:pt x="316478" y="95502"/>
                    <a:pt x="313710" y="95985"/>
                  </a:cubicBezTo>
                  <a:cubicBezTo>
                    <a:pt x="302864" y="97902"/>
                    <a:pt x="292069" y="100138"/>
                    <a:pt x="281172" y="101662"/>
                  </a:cubicBezTo>
                  <a:cubicBezTo>
                    <a:pt x="271965" y="102970"/>
                    <a:pt x="262643" y="103668"/>
                    <a:pt x="253334" y="104214"/>
                  </a:cubicBezTo>
                  <a:cubicBezTo>
                    <a:pt x="242920" y="104824"/>
                    <a:pt x="232493" y="105091"/>
                    <a:pt x="222054" y="105256"/>
                  </a:cubicBezTo>
                  <a:cubicBezTo>
                    <a:pt x="216593" y="105345"/>
                    <a:pt x="211119" y="104697"/>
                    <a:pt x="205645" y="104659"/>
                  </a:cubicBezTo>
                  <a:cubicBezTo>
                    <a:pt x="194507" y="104570"/>
                    <a:pt x="183471" y="103744"/>
                    <a:pt x="172435" y="102182"/>
                  </a:cubicBezTo>
                  <a:cubicBezTo>
                    <a:pt x="159379" y="100341"/>
                    <a:pt x="146387" y="98296"/>
                    <a:pt x="133763" y="94575"/>
                  </a:cubicBezTo>
                  <a:cubicBezTo>
                    <a:pt x="120035" y="90549"/>
                    <a:pt x="106179" y="86663"/>
                    <a:pt x="92869" y="81469"/>
                  </a:cubicBezTo>
                  <a:cubicBezTo>
                    <a:pt x="68727" y="72045"/>
                    <a:pt x="46590" y="58685"/>
                    <a:pt x="25153" y="44169"/>
                  </a:cubicBezTo>
                  <a:cubicBezTo>
                    <a:pt x="17761" y="39165"/>
                    <a:pt x="10535" y="33920"/>
                    <a:pt x="3207" y="28814"/>
                  </a:cubicBezTo>
                  <a:lnTo>
                    <a:pt x="0" y="28427"/>
                  </a:lnTo>
                  <a:lnTo>
                    <a:pt x="0" y="0"/>
                  </a:ln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35" name="Shape 8">
              <a:extLst>
                <a:ext uri="{FF2B5EF4-FFF2-40B4-BE49-F238E27FC236}">
                  <a16:creationId xmlns:a16="http://schemas.microsoft.com/office/drawing/2014/main" id="{8E49B481-725B-49F0-9D54-CE5416C43C1C}"/>
                </a:ext>
              </a:extLst>
            </p:cNvPr>
            <p:cNvSpPr>
              <a:spLocks/>
            </p:cNvSpPr>
            <p:nvPr/>
          </p:nvSpPr>
          <p:spPr bwMode="auto">
            <a:xfrm>
              <a:off x="2177" y="2384"/>
              <a:ext cx="23" cy="1216"/>
            </a:xfrm>
            <a:custGeom>
              <a:avLst/>
              <a:gdLst>
                <a:gd name="T0" fmla="*/ 2335 w 2335"/>
                <a:gd name="T1" fmla="*/ 0 h 121578"/>
                <a:gd name="T2" fmla="*/ 2335 w 2335"/>
                <a:gd name="T3" fmla="*/ 121578 h 121578"/>
                <a:gd name="T4" fmla="*/ 38 w 2335"/>
                <a:gd name="T5" fmla="*/ 119244 h 121578"/>
                <a:gd name="T6" fmla="*/ 0 w 2335"/>
                <a:gd name="T7" fmla="*/ 2290 h 121578"/>
                <a:gd name="T8" fmla="*/ 2335 w 2335"/>
                <a:gd name="T9" fmla="*/ 0 h 121578"/>
                <a:gd name="T10" fmla="*/ 0 w 2335"/>
                <a:gd name="T11" fmla="*/ 0 h 121578"/>
                <a:gd name="T12" fmla="*/ 2335 w 2335"/>
                <a:gd name="T13" fmla="*/ 121578 h 121578"/>
              </a:gdLst>
              <a:ahLst/>
              <a:cxnLst>
                <a:cxn ang="0">
                  <a:pos x="T0" y="T1"/>
                </a:cxn>
                <a:cxn ang="0">
                  <a:pos x="T2" y="T3"/>
                </a:cxn>
                <a:cxn ang="0">
                  <a:pos x="T4" y="T5"/>
                </a:cxn>
                <a:cxn ang="0">
                  <a:pos x="T6" y="T7"/>
                </a:cxn>
                <a:cxn ang="0">
                  <a:pos x="T8" y="T9"/>
                </a:cxn>
              </a:cxnLst>
              <a:rect l="T10" t="T11" r="T12" b="T13"/>
              <a:pathLst>
                <a:path w="2335" h="121578">
                  <a:moveTo>
                    <a:pt x="2335" y="0"/>
                  </a:moveTo>
                  <a:lnTo>
                    <a:pt x="2335" y="121578"/>
                  </a:lnTo>
                  <a:lnTo>
                    <a:pt x="38" y="119244"/>
                  </a:lnTo>
                  <a:cubicBezTo>
                    <a:pt x="89" y="80255"/>
                    <a:pt x="89" y="41266"/>
                    <a:pt x="0" y="2290"/>
                  </a:cubicBezTo>
                  <a:lnTo>
                    <a:pt x="2335" y="0"/>
                  </a:ln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36" name="Shape 9">
              <a:extLst>
                <a:ext uri="{FF2B5EF4-FFF2-40B4-BE49-F238E27FC236}">
                  <a16:creationId xmlns:a16="http://schemas.microsoft.com/office/drawing/2014/main" id="{34BC9658-2E3F-47E7-8371-D083D93F88C0}"/>
                </a:ext>
              </a:extLst>
            </p:cNvPr>
            <p:cNvSpPr>
              <a:spLocks/>
            </p:cNvSpPr>
            <p:nvPr/>
          </p:nvSpPr>
          <p:spPr bwMode="auto">
            <a:xfrm>
              <a:off x="542" y="1212"/>
              <a:ext cx="1658" cy="6451"/>
            </a:xfrm>
            <a:custGeom>
              <a:avLst/>
              <a:gdLst>
                <a:gd name="T0" fmla="*/ 34163 w 165822"/>
                <a:gd name="T1" fmla="*/ 0 h 645152"/>
                <a:gd name="T2" fmla="*/ 50508 w 165822"/>
                <a:gd name="T3" fmla="*/ 2032 h 645152"/>
                <a:gd name="T4" fmla="*/ 66472 w 165822"/>
                <a:gd name="T5" fmla="*/ 3924 h 645152"/>
                <a:gd name="T6" fmla="*/ 106108 w 165822"/>
                <a:gd name="T7" fmla="*/ 5524 h 645152"/>
                <a:gd name="T8" fmla="*/ 155029 w 165822"/>
                <a:gd name="T9" fmla="*/ 2578 h 645152"/>
                <a:gd name="T10" fmla="*/ 165822 w 165822"/>
                <a:gd name="T11" fmla="*/ 546 h 645152"/>
                <a:gd name="T12" fmla="*/ 165822 w 165822"/>
                <a:gd name="T13" fmla="*/ 73206 h 645152"/>
                <a:gd name="T14" fmla="*/ 163601 w 165822"/>
                <a:gd name="T15" fmla="*/ 73203 h 645152"/>
                <a:gd name="T16" fmla="*/ 143370 w 165822"/>
                <a:gd name="T17" fmla="*/ 74244 h 645152"/>
                <a:gd name="T18" fmla="*/ 116548 w 165822"/>
                <a:gd name="T19" fmla="*/ 103797 h 645152"/>
                <a:gd name="T20" fmla="*/ 116434 w 165822"/>
                <a:gd name="T21" fmla="*/ 179070 h 645152"/>
                <a:gd name="T22" fmla="*/ 116446 w 165822"/>
                <a:gd name="T23" fmla="*/ 179070 h 645152"/>
                <a:gd name="T24" fmla="*/ 116522 w 165822"/>
                <a:gd name="T25" fmla="*/ 250469 h 645152"/>
                <a:gd name="T26" fmla="*/ 118059 w 165822"/>
                <a:gd name="T27" fmla="*/ 263500 h 645152"/>
                <a:gd name="T28" fmla="*/ 131610 w 165822"/>
                <a:gd name="T29" fmla="*/ 279298 h 645152"/>
                <a:gd name="T30" fmla="*/ 153022 w 165822"/>
                <a:gd name="T31" fmla="*/ 283210 h 645152"/>
                <a:gd name="T32" fmla="*/ 165822 w 165822"/>
                <a:gd name="T33" fmla="*/ 283212 h 645152"/>
                <a:gd name="T34" fmla="*/ 165822 w 165822"/>
                <a:gd name="T35" fmla="*/ 338940 h 645152"/>
                <a:gd name="T36" fmla="*/ 45021 w 165822"/>
                <a:gd name="T37" fmla="*/ 338976 h 645152"/>
                <a:gd name="T38" fmla="*/ 34582 w 165822"/>
                <a:gd name="T39" fmla="*/ 347066 h 645152"/>
                <a:gd name="T40" fmla="*/ 29159 w 165822"/>
                <a:gd name="T41" fmla="*/ 375806 h 645152"/>
                <a:gd name="T42" fmla="*/ 27610 w 165822"/>
                <a:gd name="T43" fmla="*/ 410616 h 645152"/>
                <a:gd name="T44" fmla="*/ 36893 w 165822"/>
                <a:gd name="T45" fmla="*/ 461708 h 645152"/>
                <a:gd name="T46" fmla="*/ 71984 w 165822"/>
                <a:gd name="T47" fmla="*/ 526466 h 645152"/>
                <a:gd name="T48" fmla="*/ 93840 w 165822"/>
                <a:gd name="T49" fmla="*/ 553161 h 645152"/>
                <a:gd name="T50" fmla="*/ 155308 w 165822"/>
                <a:gd name="T51" fmla="*/ 606311 h 645152"/>
                <a:gd name="T52" fmla="*/ 165822 w 165822"/>
                <a:gd name="T53" fmla="*/ 612874 h 645152"/>
                <a:gd name="T54" fmla="*/ 165822 w 165822"/>
                <a:gd name="T55" fmla="*/ 645152 h 645152"/>
                <a:gd name="T56" fmla="*/ 148361 w 165822"/>
                <a:gd name="T57" fmla="*/ 635241 h 645152"/>
                <a:gd name="T58" fmla="*/ 81686 w 165822"/>
                <a:gd name="T59" fmla="*/ 582295 h 645152"/>
                <a:gd name="T60" fmla="*/ 19240 w 165822"/>
                <a:gd name="T61" fmla="*/ 494944 h 645152"/>
                <a:gd name="T62" fmla="*/ 5499 w 165822"/>
                <a:gd name="T63" fmla="*/ 459308 h 645152"/>
                <a:gd name="T64" fmla="*/ 1473 w 165822"/>
                <a:gd name="T65" fmla="*/ 437921 h 645152"/>
                <a:gd name="T66" fmla="*/ 521 w 165822"/>
                <a:gd name="T67" fmla="*/ 393471 h 645152"/>
                <a:gd name="T68" fmla="*/ 4851 w 165822"/>
                <a:gd name="T69" fmla="*/ 361950 h 645152"/>
                <a:gd name="T70" fmla="*/ 10287 w 165822"/>
                <a:gd name="T71" fmla="*/ 335890 h 645152"/>
                <a:gd name="T72" fmla="*/ 16408 w 165822"/>
                <a:gd name="T73" fmla="*/ 316281 h 645152"/>
                <a:gd name="T74" fmla="*/ 30264 w 165822"/>
                <a:gd name="T75" fmla="*/ 273418 h 645152"/>
                <a:gd name="T76" fmla="*/ 44933 w 165822"/>
                <a:gd name="T77" fmla="*/ 228041 h 645152"/>
                <a:gd name="T78" fmla="*/ 54877 w 165822"/>
                <a:gd name="T79" fmla="*/ 186055 h 645152"/>
                <a:gd name="T80" fmla="*/ 58369 w 165822"/>
                <a:gd name="T81" fmla="*/ 120866 h 645152"/>
                <a:gd name="T82" fmla="*/ 55855 w 165822"/>
                <a:gd name="T83" fmla="*/ 88417 h 645152"/>
                <a:gd name="T84" fmla="*/ 43942 w 165822"/>
                <a:gd name="T85" fmla="*/ 31826 h 645152"/>
                <a:gd name="T86" fmla="*/ 34277 w 165822"/>
                <a:gd name="T87" fmla="*/ 1753 h 645152"/>
                <a:gd name="T88" fmla="*/ 34163 w 165822"/>
                <a:gd name="T89" fmla="*/ 0 h 645152"/>
                <a:gd name="T90" fmla="*/ 0 w 165822"/>
                <a:gd name="T91" fmla="*/ 0 h 645152"/>
                <a:gd name="T92" fmla="*/ 165822 w 165822"/>
                <a:gd name="T93" fmla="*/ 645152 h 645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T90" t="T91" r="T92" b="T93"/>
              <a:pathLst>
                <a:path w="165822" h="645152">
                  <a:moveTo>
                    <a:pt x="34163" y="0"/>
                  </a:moveTo>
                  <a:cubicBezTo>
                    <a:pt x="39891" y="711"/>
                    <a:pt x="45199" y="1372"/>
                    <a:pt x="50508" y="2032"/>
                  </a:cubicBezTo>
                  <a:cubicBezTo>
                    <a:pt x="55829" y="2680"/>
                    <a:pt x="61138" y="3619"/>
                    <a:pt x="66472" y="3924"/>
                  </a:cubicBezTo>
                  <a:cubicBezTo>
                    <a:pt x="79680" y="4674"/>
                    <a:pt x="92913" y="5766"/>
                    <a:pt x="106108" y="5524"/>
                  </a:cubicBezTo>
                  <a:cubicBezTo>
                    <a:pt x="122428" y="5232"/>
                    <a:pt x="138798" y="4369"/>
                    <a:pt x="155029" y="2578"/>
                  </a:cubicBezTo>
                  <a:lnTo>
                    <a:pt x="165822" y="546"/>
                  </a:lnTo>
                  <a:lnTo>
                    <a:pt x="165822" y="73206"/>
                  </a:lnTo>
                  <a:lnTo>
                    <a:pt x="163601" y="73203"/>
                  </a:lnTo>
                  <a:cubicBezTo>
                    <a:pt x="156858" y="73228"/>
                    <a:pt x="150050" y="73368"/>
                    <a:pt x="143370" y="74244"/>
                  </a:cubicBezTo>
                  <a:cubicBezTo>
                    <a:pt x="126124" y="76517"/>
                    <a:pt x="116865" y="86627"/>
                    <a:pt x="116548" y="103797"/>
                  </a:cubicBezTo>
                  <a:cubicBezTo>
                    <a:pt x="116091" y="128880"/>
                    <a:pt x="116434" y="153975"/>
                    <a:pt x="116434" y="179070"/>
                  </a:cubicBezTo>
                  <a:lnTo>
                    <a:pt x="116446" y="179070"/>
                  </a:lnTo>
                  <a:cubicBezTo>
                    <a:pt x="116446" y="202870"/>
                    <a:pt x="116370" y="226670"/>
                    <a:pt x="116522" y="250469"/>
                  </a:cubicBezTo>
                  <a:cubicBezTo>
                    <a:pt x="116548" y="254813"/>
                    <a:pt x="117119" y="259245"/>
                    <a:pt x="118059" y="263500"/>
                  </a:cubicBezTo>
                  <a:cubicBezTo>
                    <a:pt x="119736" y="271056"/>
                    <a:pt x="124816" y="276022"/>
                    <a:pt x="131610" y="279298"/>
                  </a:cubicBezTo>
                  <a:cubicBezTo>
                    <a:pt x="138379" y="282550"/>
                    <a:pt x="145745" y="283159"/>
                    <a:pt x="153022" y="283210"/>
                  </a:cubicBezTo>
                  <a:lnTo>
                    <a:pt x="165822" y="283212"/>
                  </a:lnTo>
                  <a:lnTo>
                    <a:pt x="165822" y="338940"/>
                  </a:lnTo>
                  <a:lnTo>
                    <a:pt x="45021" y="338976"/>
                  </a:lnTo>
                  <a:cubicBezTo>
                    <a:pt x="36728" y="338976"/>
                    <a:pt x="36436" y="338925"/>
                    <a:pt x="34582" y="347066"/>
                  </a:cubicBezTo>
                  <a:cubicBezTo>
                    <a:pt x="32423" y="356565"/>
                    <a:pt x="30188" y="366128"/>
                    <a:pt x="29159" y="375806"/>
                  </a:cubicBezTo>
                  <a:cubicBezTo>
                    <a:pt x="27953" y="387337"/>
                    <a:pt x="27407" y="399021"/>
                    <a:pt x="27610" y="410616"/>
                  </a:cubicBezTo>
                  <a:cubicBezTo>
                    <a:pt x="27940" y="428079"/>
                    <a:pt x="30124" y="445325"/>
                    <a:pt x="36893" y="461708"/>
                  </a:cubicBezTo>
                  <a:cubicBezTo>
                    <a:pt x="46317" y="484543"/>
                    <a:pt x="57010" y="506692"/>
                    <a:pt x="71984" y="526466"/>
                  </a:cubicBezTo>
                  <a:cubicBezTo>
                    <a:pt x="78918" y="535635"/>
                    <a:pt x="85890" y="544906"/>
                    <a:pt x="93840" y="553161"/>
                  </a:cubicBezTo>
                  <a:cubicBezTo>
                    <a:pt x="112687" y="572732"/>
                    <a:pt x="133337" y="590283"/>
                    <a:pt x="155308" y="606311"/>
                  </a:cubicBezTo>
                  <a:lnTo>
                    <a:pt x="165822" y="612874"/>
                  </a:lnTo>
                  <a:lnTo>
                    <a:pt x="165822" y="645152"/>
                  </a:lnTo>
                  <a:lnTo>
                    <a:pt x="148361" y="635241"/>
                  </a:lnTo>
                  <a:cubicBezTo>
                    <a:pt x="124600" y="619519"/>
                    <a:pt x="102502" y="601739"/>
                    <a:pt x="81686" y="582295"/>
                  </a:cubicBezTo>
                  <a:cubicBezTo>
                    <a:pt x="54966" y="557378"/>
                    <a:pt x="34150" y="528231"/>
                    <a:pt x="19240" y="494944"/>
                  </a:cubicBezTo>
                  <a:cubicBezTo>
                    <a:pt x="14033" y="483337"/>
                    <a:pt x="9512" y="471386"/>
                    <a:pt x="5499" y="459308"/>
                  </a:cubicBezTo>
                  <a:cubicBezTo>
                    <a:pt x="3238" y="452476"/>
                    <a:pt x="1892" y="445122"/>
                    <a:pt x="1473" y="437921"/>
                  </a:cubicBezTo>
                  <a:cubicBezTo>
                    <a:pt x="610" y="423126"/>
                    <a:pt x="0" y="408254"/>
                    <a:pt x="521" y="393471"/>
                  </a:cubicBezTo>
                  <a:cubicBezTo>
                    <a:pt x="889" y="382918"/>
                    <a:pt x="3086" y="372415"/>
                    <a:pt x="4851" y="361950"/>
                  </a:cubicBezTo>
                  <a:cubicBezTo>
                    <a:pt x="6350" y="353212"/>
                    <a:pt x="8141" y="344500"/>
                    <a:pt x="10287" y="335890"/>
                  </a:cubicBezTo>
                  <a:cubicBezTo>
                    <a:pt x="11925" y="329260"/>
                    <a:pt x="14300" y="322796"/>
                    <a:pt x="16408" y="316281"/>
                  </a:cubicBezTo>
                  <a:cubicBezTo>
                    <a:pt x="21006" y="301981"/>
                    <a:pt x="25616" y="287693"/>
                    <a:pt x="30264" y="273418"/>
                  </a:cubicBezTo>
                  <a:cubicBezTo>
                    <a:pt x="35179" y="258293"/>
                    <a:pt x="40589" y="243332"/>
                    <a:pt x="44933" y="228041"/>
                  </a:cubicBezTo>
                  <a:cubicBezTo>
                    <a:pt x="48870" y="214224"/>
                    <a:pt x="51867" y="200127"/>
                    <a:pt x="54877" y="186055"/>
                  </a:cubicBezTo>
                  <a:cubicBezTo>
                    <a:pt x="59487" y="164541"/>
                    <a:pt x="59360" y="142697"/>
                    <a:pt x="58369" y="120866"/>
                  </a:cubicBezTo>
                  <a:cubicBezTo>
                    <a:pt x="57874" y="110020"/>
                    <a:pt x="57048" y="99187"/>
                    <a:pt x="55855" y="88417"/>
                  </a:cubicBezTo>
                  <a:cubicBezTo>
                    <a:pt x="53746" y="69177"/>
                    <a:pt x="50140" y="50228"/>
                    <a:pt x="43942" y="31826"/>
                  </a:cubicBezTo>
                  <a:cubicBezTo>
                    <a:pt x="40589" y="21844"/>
                    <a:pt x="37478" y="11786"/>
                    <a:pt x="34277" y="1753"/>
                  </a:cubicBezTo>
                  <a:cubicBezTo>
                    <a:pt x="34150" y="1372"/>
                    <a:pt x="34214" y="927"/>
                    <a:pt x="34163"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37" name="Shape 10">
              <a:extLst>
                <a:ext uri="{FF2B5EF4-FFF2-40B4-BE49-F238E27FC236}">
                  <a16:creationId xmlns:a16="http://schemas.microsoft.com/office/drawing/2014/main" id="{B65B23D8-A2DF-4940-B9F8-E0C136D25D46}"/>
                </a:ext>
              </a:extLst>
            </p:cNvPr>
            <p:cNvSpPr>
              <a:spLocks/>
            </p:cNvSpPr>
            <p:nvPr/>
          </p:nvSpPr>
          <p:spPr bwMode="auto">
            <a:xfrm>
              <a:off x="4624" y="5321"/>
              <a:ext cx="314" cy="1205"/>
            </a:xfrm>
            <a:custGeom>
              <a:avLst/>
              <a:gdLst>
                <a:gd name="T0" fmla="*/ 3886 w 31410"/>
                <a:gd name="T1" fmla="*/ 25 h 120460"/>
                <a:gd name="T2" fmla="*/ 31410 w 31410"/>
                <a:gd name="T3" fmla="*/ 32 h 120460"/>
                <a:gd name="T4" fmla="*/ 31410 w 31410"/>
                <a:gd name="T5" fmla="*/ 120459 h 120460"/>
                <a:gd name="T6" fmla="*/ 3493 w 31410"/>
                <a:gd name="T7" fmla="*/ 120447 h 120460"/>
                <a:gd name="T8" fmla="*/ 25 w 31410"/>
                <a:gd name="T9" fmla="*/ 116891 h 120460"/>
                <a:gd name="T10" fmla="*/ 0 w 31410"/>
                <a:gd name="T11" fmla="*/ 3797 h 120460"/>
                <a:gd name="T12" fmla="*/ 3886 w 31410"/>
                <a:gd name="T13" fmla="*/ 25 h 120460"/>
                <a:gd name="T14" fmla="*/ 0 w 31410"/>
                <a:gd name="T15" fmla="*/ 0 h 120460"/>
                <a:gd name="T16" fmla="*/ 31410 w 31410"/>
                <a:gd name="T17" fmla="*/ 120460 h 120460"/>
              </a:gdLst>
              <a:ahLst/>
              <a:cxnLst>
                <a:cxn ang="0">
                  <a:pos x="T0" y="T1"/>
                </a:cxn>
                <a:cxn ang="0">
                  <a:pos x="T2" y="T3"/>
                </a:cxn>
                <a:cxn ang="0">
                  <a:pos x="T4" y="T5"/>
                </a:cxn>
                <a:cxn ang="0">
                  <a:pos x="T6" y="T7"/>
                </a:cxn>
                <a:cxn ang="0">
                  <a:pos x="T8" y="T9"/>
                </a:cxn>
                <a:cxn ang="0">
                  <a:pos x="T10" y="T11"/>
                </a:cxn>
                <a:cxn ang="0">
                  <a:pos x="T12" y="T13"/>
                </a:cxn>
              </a:cxnLst>
              <a:rect l="T14" t="T15" r="T16" b="T17"/>
              <a:pathLst>
                <a:path w="31410" h="120460">
                  <a:moveTo>
                    <a:pt x="3886" y="25"/>
                  </a:moveTo>
                  <a:lnTo>
                    <a:pt x="31410" y="32"/>
                  </a:lnTo>
                  <a:lnTo>
                    <a:pt x="31410" y="120459"/>
                  </a:lnTo>
                  <a:lnTo>
                    <a:pt x="3493" y="120447"/>
                  </a:lnTo>
                  <a:cubicBezTo>
                    <a:pt x="699" y="120460"/>
                    <a:pt x="13" y="119507"/>
                    <a:pt x="25" y="116891"/>
                  </a:cubicBezTo>
                  <a:cubicBezTo>
                    <a:pt x="76" y="79197"/>
                    <a:pt x="102" y="41491"/>
                    <a:pt x="0" y="3797"/>
                  </a:cubicBezTo>
                  <a:cubicBezTo>
                    <a:pt x="0" y="737"/>
                    <a:pt x="991" y="0"/>
                    <a:pt x="3886" y="25"/>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38" name="Shape 11">
              <a:extLst>
                <a:ext uri="{FF2B5EF4-FFF2-40B4-BE49-F238E27FC236}">
                  <a16:creationId xmlns:a16="http://schemas.microsoft.com/office/drawing/2014/main" id="{AAA29923-01F1-4E61-84BB-57D8E8CE11EC}"/>
                </a:ext>
              </a:extLst>
            </p:cNvPr>
            <p:cNvSpPr>
              <a:spLocks/>
            </p:cNvSpPr>
            <p:nvPr/>
          </p:nvSpPr>
          <p:spPr bwMode="auto">
            <a:xfrm>
              <a:off x="2200" y="529"/>
              <a:ext cx="2738" cy="7937"/>
            </a:xfrm>
            <a:custGeom>
              <a:avLst/>
              <a:gdLst>
                <a:gd name="T0" fmla="*/ 201906 w 273804"/>
                <a:gd name="T1" fmla="*/ 31725 h 793725"/>
                <a:gd name="T2" fmla="*/ 272188 w 273804"/>
                <a:gd name="T3" fmla="*/ 62395 h 793725"/>
                <a:gd name="T4" fmla="*/ 273804 w 273804"/>
                <a:gd name="T5" fmla="*/ 89628 h 793725"/>
                <a:gd name="T6" fmla="*/ 192686 w 273804"/>
                <a:gd name="T7" fmla="*/ 54597 h 793725"/>
                <a:gd name="T8" fmla="*/ 165292 w 273804"/>
                <a:gd name="T9" fmla="*/ 41758 h 793725"/>
                <a:gd name="T10" fmla="*/ 165241 w 273804"/>
                <a:gd name="T11" fmla="*/ 375564 h 793725"/>
                <a:gd name="T12" fmla="*/ 273804 w 273804"/>
                <a:gd name="T13" fmla="*/ 379626 h 793725"/>
                <a:gd name="T14" fmla="*/ 233377 w 273804"/>
                <a:gd name="T15" fmla="*/ 434835 h 793725"/>
                <a:gd name="T16" fmla="*/ 198744 w 273804"/>
                <a:gd name="T17" fmla="*/ 448780 h 793725"/>
                <a:gd name="T18" fmla="*/ 195391 w 273804"/>
                <a:gd name="T19" fmla="*/ 539674 h 793725"/>
                <a:gd name="T20" fmla="*/ 196166 w 273804"/>
                <a:gd name="T21" fmla="*/ 621030 h 793725"/>
                <a:gd name="T22" fmla="*/ 227052 w 273804"/>
                <a:gd name="T23" fmla="*/ 644703 h 793725"/>
                <a:gd name="T24" fmla="*/ 273804 w 273804"/>
                <a:gd name="T25" fmla="*/ 730309 h 793725"/>
                <a:gd name="T26" fmla="*/ 168683 w 273804"/>
                <a:gd name="T27" fmla="*/ 782447 h 793725"/>
                <a:gd name="T28" fmla="*/ 148973 w 273804"/>
                <a:gd name="T29" fmla="*/ 792099 h 793725"/>
                <a:gd name="T30" fmla="*/ 36374 w 273804"/>
                <a:gd name="T31" fmla="*/ 734085 h 793725"/>
                <a:gd name="T32" fmla="*/ 0 w 273804"/>
                <a:gd name="T33" fmla="*/ 681162 h 793725"/>
                <a:gd name="T34" fmla="*/ 98668 w 273804"/>
                <a:gd name="T35" fmla="*/ 734238 h 793725"/>
                <a:gd name="T36" fmla="*/ 138203 w 273804"/>
                <a:gd name="T37" fmla="*/ 753174 h 793725"/>
                <a:gd name="T38" fmla="*/ 138254 w 273804"/>
                <a:gd name="T39" fmla="*/ 411201 h 793725"/>
                <a:gd name="T40" fmla="*/ 0 w 273804"/>
                <a:gd name="T41" fmla="*/ 407227 h 793725"/>
                <a:gd name="T42" fmla="*/ 72493 w 273804"/>
                <a:gd name="T43" fmla="*/ 351511 h 793725"/>
                <a:gd name="T44" fmla="*/ 106885 w 273804"/>
                <a:gd name="T45" fmla="*/ 325539 h 793725"/>
                <a:gd name="T46" fmla="*/ 104015 w 273804"/>
                <a:gd name="T47" fmla="*/ 282105 h 793725"/>
                <a:gd name="T48" fmla="*/ 61978 w 273804"/>
                <a:gd name="T49" fmla="*/ 285623 h 793725"/>
                <a:gd name="T50" fmla="*/ 58993 w 273804"/>
                <a:gd name="T51" fmla="*/ 307988 h 793725"/>
                <a:gd name="T52" fmla="*/ 0 w 273804"/>
                <a:gd name="T53" fmla="*/ 307109 h 793725"/>
                <a:gd name="T54" fmla="*/ 1576 w 273804"/>
                <a:gd name="T55" fmla="*/ 183985 h 793725"/>
                <a:gd name="T56" fmla="*/ 61393 w 273804"/>
                <a:gd name="T57" fmla="*/ 187782 h 793725"/>
                <a:gd name="T58" fmla="*/ 64683 w 273804"/>
                <a:gd name="T59" fmla="*/ 209220 h 793725"/>
                <a:gd name="T60" fmla="*/ 105043 w 273804"/>
                <a:gd name="T61" fmla="*/ 209093 h 793725"/>
                <a:gd name="T62" fmla="*/ 106110 w 273804"/>
                <a:gd name="T63" fmla="*/ 162636 h 793725"/>
                <a:gd name="T64" fmla="*/ 74030 w 273804"/>
                <a:gd name="T65" fmla="*/ 141592 h 793725"/>
                <a:gd name="T66" fmla="*/ 0 w 273804"/>
                <a:gd name="T67" fmla="*/ 68834 h 793725"/>
                <a:gd name="T68" fmla="*/ 84977 w 273804"/>
                <a:gd name="T69" fmla="*/ 41250 h 793725"/>
                <a:gd name="T70" fmla="*/ 153697 w 273804"/>
                <a:gd name="T71" fmla="*/ 584 h 793725"/>
                <a:gd name="T72" fmla="*/ 0 w 273804"/>
                <a:gd name="T73" fmla="*/ 0 h 793725"/>
                <a:gd name="T74" fmla="*/ 273804 w 273804"/>
                <a:gd name="T75" fmla="*/ 793725 h 79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T72" t="T73" r="T74" b="T75"/>
              <a:pathLst>
                <a:path w="273804" h="793725">
                  <a:moveTo>
                    <a:pt x="153697" y="584"/>
                  </a:moveTo>
                  <a:cubicBezTo>
                    <a:pt x="168670" y="12675"/>
                    <a:pt x="185396" y="22009"/>
                    <a:pt x="201906" y="31725"/>
                  </a:cubicBezTo>
                  <a:cubicBezTo>
                    <a:pt x="215254" y="39586"/>
                    <a:pt x="228843" y="46965"/>
                    <a:pt x="243245" y="52667"/>
                  </a:cubicBezTo>
                  <a:cubicBezTo>
                    <a:pt x="252693" y="56413"/>
                    <a:pt x="262346" y="59931"/>
                    <a:pt x="272188" y="62395"/>
                  </a:cubicBezTo>
                  <a:lnTo>
                    <a:pt x="273804" y="62723"/>
                  </a:lnTo>
                  <a:lnTo>
                    <a:pt x="273804" y="89628"/>
                  </a:lnTo>
                  <a:lnTo>
                    <a:pt x="254154" y="84264"/>
                  </a:lnTo>
                  <a:cubicBezTo>
                    <a:pt x="232437" y="76987"/>
                    <a:pt x="212257" y="66383"/>
                    <a:pt x="192686" y="54597"/>
                  </a:cubicBezTo>
                  <a:cubicBezTo>
                    <a:pt x="183860" y="49289"/>
                    <a:pt x="175020" y="43980"/>
                    <a:pt x="165584" y="38316"/>
                  </a:cubicBezTo>
                  <a:cubicBezTo>
                    <a:pt x="165457" y="39713"/>
                    <a:pt x="165292" y="40729"/>
                    <a:pt x="165292" y="41758"/>
                  </a:cubicBezTo>
                  <a:cubicBezTo>
                    <a:pt x="165279" y="101219"/>
                    <a:pt x="165279" y="160668"/>
                    <a:pt x="165279" y="220129"/>
                  </a:cubicBezTo>
                  <a:cubicBezTo>
                    <a:pt x="165279" y="271945"/>
                    <a:pt x="165292" y="323761"/>
                    <a:pt x="165241" y="375564"/>
                  </a:cubicBezTo>
                  <a:cubicBezTo>
                    <a:pt x="165241" y="378193"/>
                    <a:pt x="165521" y="379654"/>
                    <a:pt x="168848" y="379654"/>
                  </a:cubicBezTo>
                  <a:lnTo>
                    <a:pt x="273804" y="379626"/>
                  </a:lnTo>
                  <a:lnTo>
                    <a:pt x="273804" y="434888"/>
                  </a:lnTo>
                  <a:lnTo>
                    <a:pt x="233377" y="434835"/>
                  </a:lnTo>
                  <a:cubicBezTo>
                    <a:pt x="227814" y="434861"/>
                    <a:pt x="222226" y="435534"/>
                    <a:pt x="216714" y="436347"/>
                  </a:cubicBezTo>
                  <a:cubicBezTo>
                    <a:pt x="208764" y="437515"/>
                    <a:pt x="201843" y="441160"/>
                    <a:pt x="198744" y="448780"/>
                  </a:cubicBezTo>
                  <a:cubicBezTo>
                    <a:pt x="196610" y="454000"/>
                    <a:pt x="195620" y="459994"/>
                    <a:pt x="195531" y="465671"/>
                  </a:cubicBezTo>
                  <a:cubicBezTo>
                    <a:pt x="195201" y="490334"/>
                    <a:pt x="195391" y="515010"/>
                    <a:pt x="195391" y="539674"/>
                  </a:cubicBezTo>
                  <a:cubicBezTo>
                    <a:pt x="195277" y="539674"/>
                    <a:pt x="195150" y="539674"/>
                    <a:pt x="195036" y="539674"/>
                  </a:cubicBezTo>
                  <a:cubicBezTo>
                    <a:pt x="195378" y="566788"/>
                    <a:pt x="195556" y="593916"/>
                    <a:pt x="196166" y="621030"/>
                  </a:cubicBezTo>
                  <a:cubicBezTo>
                    <a:pt x="196344" y="628663"/>
                    <a:pt x="199239" y="635330"/>
                    <a:pt x="206339" y="639712"/>
                  </a:cubicBezTo>
                  <a:cubicBezTo>
                    <a:pt x="212790" y="643674"/>
                    <a:pt x="219915" y="644652"/>
                    <a:pt x="227052" y="644703"/>
                  </a:cubicBezTo>
                  <a:lnTo>
                    <a:pt x="273804" y="644735"/>
                  </a:lnTo>
                  <a:lnTo>
                    <a:pt x="273804" y="730309"/>
                  </a:lnTo>
                  <a:lnTo>
                    <a:pt x="236361" y="748017"/>
                  </a:lnTo>
                  <a:cubicBezTo>
                    <a:pt x="213120" y="758203"/>
                    <a:pt x="190210" y="768947"/>
                    <a:pt x="168683" y="782447"/>
                  </a:cubicBezTo>
                  <a:cubicBezTo>
                    <a:pt x="163959" y="785419"/>
                    <a:pt x="159349" y="788606"/>
                    <a:pt x="154916" y="791997"/>
                  </a:cubicBezTo>
                  <a:cubicBezTo>
                    <a:pt x="152719" y="793687"/>
                    <a:pt x="151157" y="793725"/>
                    <a:pt x="148973" y="792099"/>
                  </a:cubicBezTo>
                  <a:cubicBezTo>
                    <a:pt x="130469" y="778256"/>
                    <a:pt x="110111" y="767588"/>
                    <a:pt x="89270" y="757834"/>
                  </a:cubicBezTo>
                  <a:cubicBezTo>
                    <a:pt x="71769" y="749643"/>
                    <a:pt x="53964" y="742112"/>
                    <a:pt x="36374" y="734085"/>
                  </a:cubicBezTo>
                  <a:lnTo>
                    <a:pt x="0" y="713440"/>
                  </a:lnTo>
                  <a:lnTo>
                    <a:pt x="0" y="681162"/>
                  </a:lnTo>
                  <a:lnTo>
                    <a:pt x="47182" y="710616"/>
                  </a:lnTo>
                  <a:cubicBezTo>
                    <a:pt x="64073" y="719036"/>
                    <a:pt x="81510" y="726364"/>
                    <a:pt x="98668" y="734238"/>
                  </a:cubicBezTo>
                  <a:cubicBezTo>
                    <a:pt x="105996" y="737616"/>
                    <a:pt x="113260" y="741121"/>
                    <a:pt x="120537" y="744601"/>
                  </a:cubicBezTo>
                  <a:cubicBezTo>
                    <a:pt x="126125" y="747281"/>
                    <a:pt x="131688" y="750011"/>
                    <a:pt x="138203" y="753174"/>
                  </a:cubicBezTo>
                  <a:lnTo>
                    <a:pt x="138203" y="747636"/>
                  </a:lnTo>
                  <a:cubicBezTo>
                    <a:pt x="138203" y="635495"/>
                    <a:pt x="138190" y="523342"/>
                    <a:pt x="138254" y="411201"/>
                  </a:cubicBezTo>
                  <a:cubicBezTo>
                    <a:pt x="138267" y="408038"/>
                    <a:pt x="137251" y="407187"/>
                    <a:pt x="134190" y="407187"/>
                  </a:cubicBezTo>
                  <a:lnTo>
                    <a:pt x="0" y="407227"/>
                  </a:lnTo>
                  <a:lnTo>
                    <a:pt x="0" y="351500"/>
                  </a:lnTo>
                  <a:lnTo>
                    <a:pt x="72493" y="351511"/>
                  </a:lnTo>
                  <a:cubicBezTo>
                    <a:pt x="77154" y="351485"/>
                    <a:pt x="81904" y="350876"/>
                    <a:pt x="86451" y="349834"/>
                  </a:cubicBezTo>
                  <a:cubicBezTo>
                    <a:pt x="99735" y="346812"/>
                    <a:pt x="106161" y="338671"/>
                    <a:pt x="106885" y="325539"/>
                  </a:cubicBezTo>
                  <a:cubicBezTo>
                    <a:pt x="107621" y="312014"/>
                    <a:pt x="107190" y="298425"/>
                    <a:pt x="107342" y="284861"/>
                  </a:cubicBezTo>
                  <a:cubicBezTo>
                    <a:pt x="107367" y="282385"/>
                    <a:pt x="105970" y="282092"/>
                    <a:pt x="104015" y="282105"/>
                  </a:cubicBezTo>
                  <a:cubicBezTo>
                    <a:pt x="91200" y="282143"/>
                    <a:pt x="78386" y="282194"/>
                    <a:pt x="65572" y="282092"/>
                  </a:cubicBezTo>
                  <a:cubicBezTo>
                    <a:pt x="62905" y="282067"/>
                    <a:pt x="61927" y="282969"/>
                    <a:pt x="61978" y="285623"/>
                  </a:cubicBezTo>
                  <a:cubicBezTo>
                    <a:pt x="62092" y="291986"/>
                    <a:pt x="61927" y="298336"/>
                    <a:pt x="62028" y="304686"/>
                  </a:cubicBezTo>
                  <a:cubicBezTo>
                    <a:pt x="62067" y="306959"/>
                    <a:pt x="61495" y="307988"/>
                    <a:pt x="58993" y="307988"/>
                  </a:cubicBezTo>
                  <a:cubicBezTo>
                    <a:pt x="39600" y="307911"/>
                    <a:pt x="20220" y="307911"/>
                    <a:pt x="840" y="307962"/>
                  </a:cubicBezTo>
                  <a:lnTo>
                    <a:pt x="0" y="307109"/>
                  </a:lnTo>
                  <a:lnTo>
                    <a:pt x="0" y="185531"/>
                  </a:lnTo>
                  <a:lnTo>
                    <a:pt x="1576" y="183985"/>
                  </a:lnTo>
                  <a:cubicBezTo>
                    <a:pt x="20322" y="184099"/>
                    <a:pt x="39054" y="184099"/>
                    <a:pt x="57787" y="183972"/>
                  </a:cubicBezTo>
                  <a:cubicBezTo>
                    <a:pt x="60784" y="183959"/>
                    <a:pt x="61457" y="185090"/>
                    <a:pt x="61393" y="187782"/>
                  </a:cubicBezTo>
                  <a:cubicBezTo>
                    <a:pt x="61254" y="193802"/>
                    <a:pt x="61444" y="199834"/>
                    <a:pt x="61305" y="205867"/>
                  </a:cubicBezTo>
                  <a:cubicBezTo>
                    <a:pt x="61254" y="208420"/>
                    <a:pt x="62168" y="209245"/>
                    <a:pt x="64683" y="209220"/>
                  </a:cubicBezTo>
                  <a:cubicBezTo>
                    <a:pt x="77611" y="209144"/>
                    <a:pt x="90527" y="209194"/>
                    <a:pt x="103456" y="209194"/>
                  </a:cubicBezTo>
                  <a:cubicBezTo>
                    <a:pt x="103989" y="209194"/>
                    <a:pt x="104688" y="209359"/>
                    <a:pt x="105043" y="209093"/>
                  </a:cubicBezTo>
                  <a:cubicBezTo>
                    <a:pt x="105894" y="208432"/>
                    <a:pt x="107266" y="207531"/>
                    <a:pt x="107240" y="206769"/>
                  </a:cubicBezTo>
                  <a:cubicBezTo>
                    <a:pt x="106758" y="192062"/>
                    <a:pt x="108663" y="177279"/>
                    <a:pt x="106110" y="162636"/>
                  </a:cubicBezTo>
                  <a:cubicBezTo>
                    <a:pt x="105170" y="157239"/>
                    <a:pt x="102364" y="152781"/>
                    <a:pt x="98350" y="149276"/>
                  </a:cubicBezTo>
                  <a:cubicBezTo>
                    <a:pt x="91442" y="143205"/>
                    <a:pt x="82641" y="141745"/>
                    <a:pt x="74030" y="141592"/>
                  </a:cubicBezTo>
                  <a:lnTo>
                    <a:pt x="0" y="141494"/>
                  </a:lnTo>
                  <a:lnTo>
                    <a:pt x="0" y="68834"/>
                  </a:lnTo>
                  <a:lnTo>
                    <a:pt x="27180" y="63716"/>
                  </a:lnTo>
                  <a:cubicBezTo>
                    <a:pt x="47449" y="58941"/>
                    <a:pt x="66791" y="51257"/>
                    <a:pt x="84977" y="41250"/>
                  </a:cubicBezTo>
                  <a:cubicBezTo>
                    <a:pt x="107393" y="28918"/>
                    <a:pt x="129834" y="16497"/>
                    <a:pt x="150154" y="724"/>
                  </a:cubicBezTo>
                  <a:cubicBezTo>
                    <a:pt x="150941" y="114"/>
                    <a:pt x="152986" y="0"/>
                    <a:pt x="153697" y="584"/>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39" name="Shape 12">
              <a:extLst>
                <a:ext uri="{FF2B5EF4-FFF2-40B4-BE49-F238E27FC236}">
                  <a16:creationId xmlns:a16="http://schemas.microsoft.com/office/drawing/2014/main" id="{7E2458F0-6DC2-4DFD-B33C-28C31ACF7394}"/>
                </a:ext>
              </a:extLst>
            </p:cNvPr>
            <p:cNvSpPr>
              <a:spLocks/>
            </p:cNvSpPr>
            <p:nvPr/>
          </p:nvSpPr>
          <p:spPr bwMode="auto">
            <a:xfrm>
              <a:off x="4938" y="1156"/>
              <a:ext cx="1964" cy="6676"/>
            </a:xfrm>
            <a:custGeom>
              <a:avLst/>
              <a:gdLst>
                <a:gd name="T0" fmla="*/ 40027 w 196351"/>
                <a:gd name="T1" fmla="*/ 8118 h 667586"/>
                <a:gd name="T2" fmla="*/ 96656 w 196351"/>
                <a:gd name="T3" fmla="*/ 11204 h 667586"/>
                <a:gd name="T4" fmla="*/ 159267 w 196351"/>
                <a:gd name="T5" fmla="*/ 5895 h 667586"/>
                <a:gd name="T6" fmla="*/ 158632 w 196351"/>
                <a:gd name="T7" fmla="*/ 15306 h 667586"/>
                <a:gd name="T8" fmla="*/ 144129 w 196351"/>
                <a:gd name="T9" fmla="*/ 66398 h 667586"/>
                <a:gd name="T10" fmla="*/ 137715 w 196351"/>
                <a:gd name="T11" fmla="*/ 124907 h 667586"/>
                <a:gd name="T12" fmla="*/ 141475 w 196351"/>
                <a:gd name="T13" fmla="*/ 194846 h 667586"/>
                <a:gd name="T14" fmla="*/ 164551 w 196351"/>
                <a:gd name="T15" fmla="*/ 276342 h 667586"/>
                <a:gd name="T16" fmla="*/ 185696 w 196351"/>
                <a:gd name="T17" fmla="*/ 342077 h 667586"/>
                <a:gd name="T18" fmla="*/ 193100 w 196351"/>
                <a:gd name="T19" fmla="*/ 379504 h 667586"/>
                <a:gd name="T20" fmla="*/ 196161 w 196351"/>
                <a:gd name="T21" fmla="*/ 418988 h 667586"/>
                <a:gd name="T22" fmla="*/ 180083 w 196351"/>
                <a:gd name="T23" fmla="*/ 492458 h 667586"/>
                <a:gd name="T24" fmla="*/ 136026 w 196351"/>
                <a:gd name="T25" fmla="*/ 564492 h 667586"/>
                <a:gd name="T26" fmla="*/ 11833 w 196351"/>
                <a:gd name="T27" fmla="*/ 661990 h 667586"/>
                <a:gd name="T28" fmla="*/ 0 w 196351"/>
                <a:gd name="T29" fmla="*/ 582013 h 667586"/>
                <a:gd name="T30" fmla="*/ 53667 w 196351"/>
                <a:gd name="T31" fmla="*/ 581383 h 667586"/>
                <a:gd name="T32" fmla="*/ 78610 w 196351"/>
                <a:gd name="T33" fmla="*/ 465851 h 667586"/>
                <a:gd name="T34" fmla="*/ 7693 w 196351"/>
                <a:gd name="T35" fmla="*/ 462117 h 667586"/>
                <a:gd name="T36" fmla="*/ 4213 w 196351"/>
                <a:gd name="T37" fmla="*/ 504103 h 667586"/>
                <a:gd name="T38" fmla="*/ 29359 w 196351"/>
                <a:gd name="T39" fmla="*/ 507520 h 667586"/>
                <a:gd name="T40" fmla="*/ 32940 w 196351"/>
                <a:gd name="T41" fmla="*/ 533275 h 667586"/>
                <a:gd name="T42" fmla="*/ 0 w 196351"/>
                <a:gd name="T43" fmla="*/ 536971 h 667586"/>
                <a:gd name="T44" fmla="*/ 29359 w 196351"/>
                <a:gd name="T45" fmla="*/ 416550 h 667586"/>
                <a:gd name="T46" fmla="*/ 32864 w 196351"/>
                <a:gd name="T47" fmla="*/ 439727 h 667586"/>
                <a:gd name="T48" fmla="*/ 75079 w 196351"/>
                <a:gd name="T49" fmla="*/ 443118 h 667586"/>
                <a:gd name="T50" fmla="*/ 77619 w 196351"/>
                <a:gd name="T51" fmla="*/ 393829 h 667586"/>
                <a:gd name="T52" fmla="*/ 47787 w 196351"/>
                <a:gd name="T53" fmla="*/ 372227 h 667586"/>
                <a:gd name="T54" fmla="*/ 0 w 196351"/>
                <a:gd name="T55" fmla="*/ 316903 h 667586"/>
                <a:gd name="T56" fmla="*/ 148053 w 196351"/>
                <a:gd name="T57" fmla="*/ 316867 h 667586"/>
                <a:gd name="T58" fmla="*/ 138592 w 196351"/>
                <a:gd name="T59" fmla="*/ 277739 h 667586"/>
                <a:gd name="T60" fmla="*/ 124152 w 196351"/>
                <a:gd name="T61" fmla="*/ 232628 h 667586"/>
                <a:gd name="T62" fmla="*/ 114233 w 196351"/>
                <a:gd name="T63" fmla="*/ 190502 h 667586"/>
                <a:gd name="T64" fmla="*/ 110741 w 196351"/>
                <a:gd name="T65" fmla="*/ 135638 h 667586"/>
                <a:gd name="T66" fmla="*/ 116811 w 196351"/>
                <a:gd name="T67" fmla="*/ 71757 h 667586"/>
                <a:gd name="T68" fmla="*/ 125879 w 196351"/>
                <a:gd name="T69" fmla="*/ 35778 h 667586"/>
                <a:gd name="T70" fmla="*/ 90573 w 196351"/>
                <a:gd name="T71" fmla="*/ 37645 h 667586"/>
                <a:gd name="T72" fmla="*/ 9153 w 196351"/>
                <a:gd name="T73" fmla="*/ 29403 h 667586"/>
                <a:gd name="T74" fmla="*/ 0 w 196351"/>
                <a:gd name="T75" fmla="*/ 0 h 667586"/>
                <a:gd name="T76" fmla="*/ 0 w 196351"/>
                <a:gd name="T77" fmla="*/ 0 h 667586"/>
                <a:gd name="T78" fmla="*/ 196351 w 196351"/>
                <a:gd name="T79" fmla="*/ 667586 h 667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T76" t="T77" r="T78" b="T79"/>
              <a:pathLst>
                <a:path w="196351" h="667586">
                  <a:moveTo>
                    <a:pt x="0" y="0"/>
                  </a:moveTo>
                  <a:lnTo>
                    <a:pt x="40027" y="8118"/>
                  </a:lnTo>
                  <a:cubicBezTo>
                    <a:pt x="50606" y="9769"/>
                    <a:pt x="61401" y="10175"/>
                    <a:pt x="72120" y="10785"/>
                  </a:cubicBezTo>
                  <a:cubicBezTo>
                    <a:pt x="80286" y="11242"/>
                    <a:pt x="88503" y="11559"/>
                    <a:pt x="96656" y="11204"/>
                  </a:cubicBezTo>
                  <a:cubicBezTo>
                    <a:pt x="110398" y="10620"/>
                    <a:pt x="124126" y="9591"/>
                    <a:pt x="137830" y="8486"/>
                  </a:cubicBezTo>
                  <a:cubicBezTo>
                    <a:pt x="145005" y="7902"/>
                    <a:pt x="152117" y="6746"/>
                    <a:pt x="159267" y="5895"/>
                  </a:cubicBezTo>
                  <a:cubicBezTo>
                    <a:pt x="159953" y="5806"/>
                    <a:pt x="160690" y="5971"/>
                    <a:pt x="161820" y="6035"/>
                  </a:cubicBezTo>
                  <a:cubicBezTo>
                    <a:pt x="160690" y="9324"/>
                    <a:pt x="159559" y="12283"/>
                    <a:pt x="158632" y="15306"/>
                  </a:cubicBezTo>
                  <a:cubicBezTo>
                    <a:pt x="155572" y="25364"/>
                    <a:pt x="152486" y="35423"/>
                    <a:pt x="149577" y="45532"/>
                  </a:cubicBezTo>
                  <a:cubicBezTo>
                    <a:pt x="147583" y="52441"/>
                    <a:pt x="145615" y="59375"/>
                    <a:pt x="144129" y="66398"/>
                  </a:cubicBezTo>
                  <a:cubicBezTo>
                    <a:pt x="142884" y="72265"/>
                    <a:pt x="142148" y="78273"/>
                    <a:pt x="141525" y="84242"/>
                  </a:cubicBezTo>
                  <a:cubicBezTo>
                    <a:pt x="140116" y="97792"/>
                    <a:pt x="138655" y="111331"/>
                    <a:pt x="137715" y="124907"/>
                  </a:cubicBezTo>
                  <a:cubicBezTo>
                    <a:pt x="137017" y="135194"/>
                    <a:pt x="136458" y="145582"/>
                    <a:pt x="137030" y="155857"/>
                  </a:cubicBezTo>
                  <a:cubicBezTo>
                    <a:pt x="137766" y="168900"/>
                    <a:pt x="138211" y="182044"/>
                    <a:pt x="141475" y="194846"/>
                  </a:cubicBezTo>
                  <a:cubicBezTo>
                    <a:pt x="145399" y="210238"/>
                    <a:pt x="148841" y="225758"/>
                    <a:pt x="153108" y="241048"/>
                  </a:cubicBezTo>
                  <a:cubicBezTo>
                    <a:pt x="156435" y="252948"/>
                    <a:pt x="160740" y="264581"/>
                    <a:pt x="164551" y="276342"/>
                  </a:cubicBezTo>
                  <a:cubicBezTo>
                    <a:pt x="169021" y="290109"/>
                    <a:pt x="173428" y="303888"/>
                    <a:pt x="177860" y="317655"/>
                  </a:cubicBezTo>
                  <a:cubicBezTo>
                    <a:pt x="180489" y="325795"/>
                    <a:pt x="183397" y="333847"/>
                    <a:pt x="185696" y="342077"/>
                  </a:cubicBezTo>
                  <a:cubicBezTo>
                    <a:pt x="187588" y="348859"/>
                    <a:pt x="188858" y="355818"/>
                    <a:pt x="190230" y="362727"/>
                  </a:cubicBezTo>
                  <a:cubicBezTo>
                    <a:pt x="191335" y="368290"/>
                    <a:pt x="192325" y="373890"/>
                    <a:pt x="193100" y="379504"/>
                  </a:cubicBezTo>
                  <a:cubicBezTo>
                    <a:pt x="193951" y="385562"/>
                    <a:pt x="194637" y="391645"/>
                    <a:pt x="195107" y="397741"/>
                  </a:cubicBezTo>
                  <a:cubicBezTo>
                    <a:pt x="195640" y="404802"/>
                    <a:pt x="196059" y="411902"/>
                    <a:pt x="196161" y="418988"/>
                  </a:cubicBezTo>
                  <a:cubicBezTo>
                    <a:pt x="196351" y="433542"/>
                    <a:pt x="195246" y="448058"/>
                    <a:pt x="191195" y="462054"/>
                  </a:cubicBezTo>
                  <a:cubicBezTo>
                    <a:pt x="188198" y="472404"/>
                    <a:pt x="184515" y="482640"/>
                    <a:pt x="180083" y="492458"/>
                  </a:cubicBezTo>
                  <a:cubicBezTo>
                    <a:pt x="174253" y="505348"/>
                    <a:pt x="168119" y="518226"/>
                    <a:pt x="160740" y="530265"/>
                  </a:cubicBezTo>
                  <a:cubicBezTo>
                    <a:pt x="153425" y="542242"/>
                    <a:pt x="144865" y="553557"/>
                    <a:pt x="136026" y="564492"/>
                  </a:cubicBezTo>
                  <a:cubicBezTo>
                    <a:pt x="120329" y="583898"/>
                    <a:pt x="101457" y="600115"/>
                    <a:pt x="82013" y="615622"/>
                  </a:cubicBezTo>
                  <a:cubicBezTo>
                    <a:pt x="60017" y="633174"/>
                    <a:pt x="36928" y="649176"/>
                    <a:pt x="11833" y="661990"/>
                  </a:cubicBezTo>
                  <a:lnTo>
                    <a:pt x="0" y="667586"/>
                  </a:lnTo>
                  <a:lnTo>
                    <a:pt x="0" y="582013"/>
                  </a:lnTo>
                  <a:lnTo>
                    <a:pt x="44370" y="582043"/>
                  </a:lnTo>
                  <a:cubicBezTo>
                    <a:pt x="47482" y="582043"/>
                    <a:pt x="50606" y="581828"/>
                    <a:pt x="53667" y="581383"/>
                  </a:cubicBezTo>
                  <a:cubicBezTo>
                    <a:pt x="72018" y="578754"/>
                    <a:pt x="77911" y="569382"/>
                    <a:pt x="78330" y="554713"/>
                  </a:cubicBezTo>
                  <a:cubicBezTo>
                    <a:pt x="79168" y="525109"/>
                    <a:pt x="78533" y="495480"/>
                    <a:pt x="78610" y="465851"/>
                  </a:cubicBezTo>
                  <a:cubicBezTo>
                    <a:pt x="78610" y="463032"/>
                    <a:pt x="77733" y="462117"/>
                    <a:pt x="74901" y="462130"/>
                  </a:cubicBezTo>
                  <a:cubicBezTo>
                    <a:pt x="52498" y="462219"/>
                    <a:pt x="30096" y="462219"/>
                    <a:pt x="7693" y="462117"/>
                  </a:cubicBezTo>
                  <a:cubicBezTo>
                    <a:pt x="4924" y="462105"/>
                    <a:pt x="4213" y="463032"/>
                    <a:pt x="4226" y="465648"/>
                  </a:cubicBezTo>
                  <a:cubicBezTo>
                    <a:pt x="4340" y="478462"/>
                    <a:pt x="4353" y="491289"/>
                    <a:pt x="4213" y="504103"/>
                  </a:cubicBezTo>
                  <a:cubicBezTo>
                    <a:pt x="4188" y="506809"/>
                    <a:pt x="5039" y="507672"/>
                    <a:pt x="7706" y="507621"/>
                  </a:cubicBezTo>
                  <a:cubicBezTo>
                    <a:pt x="14919" y="507482"/>
                    <a:pt x="22145" y="507685"/>
                    <a:pt x="29359" y="507520"/>
                  </a:cubicBezTo>
                  <a:cubicBezTo>
                    <a:pt x="32013" y="507469"/>
                    <a:pt x="32979" y="508256"/>
                    <a:pt x="32928" y="510974"/>
                  </a:cubicBezTo>
                  <a:cubicBezTo>
                    <a:pt x="32788" y="518404"/>
                    <a:pt x="32775" y="525846"/>
                    <a:pt x="32940" y="533275"/>
                  </a:cubicBezTo>
                  <a:cubicBezTo>
                    <a:pt x="32991" y="536057"/>
                    <a:pt x="32166" y="536997"/>
                    <a:pt x="29270" y="536984"/>
                  </a:cubicBezTo>
                  <a:lnTo>
                    <a:pt x="0" y="536971"/>
                  </a:lnTo>
                  <a:lnTo>
                    <a:pt x="0" y="416543"/>
                  </a:lnTo>
                  <a:lnTo>
                    <a:pt x="29359" y="416550"/>
                  </a:lnTo>
                  <a:cubicBezTo>
                    <a:pt x="32026" y="416537"/>
                    <a:pt x="32966" y="417337"/>
                    <a:pt x="32915" y="420017"/>
                  </a:cubicBezTo>
                  <a:cubicBezTo>
                    <a:pt x="32775" y="426583"/>
                    <a:pt x="32915" y="433161"/>
                    <a:pt x="32864" y="439727"/>
                  </a:cubicBezTo>
                  <a:cubicBezTo>
                    <a:pt x="32839" y="441950"/>
                    <a:pt x="33461" y="443067"/>
                    <a:pt x="35976" y="443042"/>
                  </a:cubicBezTo>
                  <a:cubicBezTo>
                    <a:pt x="49019" y="442978"/>
                    <a:pt x="62049" y="442991"/>
                    <a:pt x="75079" y="443118"/>
                  </a:cubicBezTo>
                  <a:cubicBezTo>
                    <a:pt x="77771" y="443131"/>
                    <a:pt x="78660" y="442191"/>
                    <a:pt x="78597" y="439537"/>
                  </a:cubicBezTo>
                  <a:cubicBezTo>
                    <a:pt x="78241" y="424297"/>
                    <a:pt x="78305" y="409044"/>
                    <a:pt x="77619" y="393829"/>
                  </a:cubicBezTo>
                  <a:cubicBezTo>
                    <a:pt x="77340" y="387772"/>
                    <a:pt x="74762" y="382298"/>
                    <a:pt x="69402" y="378450"/>
                  </a:cubicBezTo>
                  <a:cubicBezTo>
                    <a:pt x="62874" y="373763"/>
                    <a:pt x="55254" y="372328"/>
                    <a:pt x="47787" y="372227"/>
                  </a:cubicBezTo>
                  <a:lnTo>
                    <a:pt x="0" y="372165"/>
                  </a:lnTo>
                  <a:lnTo>
                    <a:pt x="0" y="316903"/>
                  </a:lnTo>
                  <a:lnTo>
                    <a:pt x="134807" y="316867"/>
                  </a:lnTo>
                  <a:cubicBezTo>
                    <a:pt x="139227" y="316867"/>
                    <a:pt x="143646" y="316817"/>
                    <a:pt x="148053" y="316867"/>
                  </a:cubicBezTo>
                  <a:cubicBezTo>
                    <a:pt x="150327" y="316906"/>
                    <a:pt x="151304" y="316194"/>
                    <a:pt x="150504" y="313781"/>
                  </a:cubicBezTo>
                  <a:cubicBezTo>
                    <a:pt x="146517" y="301780"/>
                    <a:pt x="142605" y="289740"/>
                    <a:pt x="138592" y="277739"/>
                  </a:cubicBezTo>
                  <a:cubicBezTo>
                    <a:pt x="136509" y="271465"/>
                    <a:pt x="134159" y="265267"/>
                    <a:pt x="132153" y="258968"/>
                  </a:cubicBezTo>
                  <a:cubicBezTo>
                    <a:pt x="129371" y="250218"/>
                    <a:pt x="126705" y="241442"/>
                    <a:pt x="124152" y="232628"/>
                  </a:cubicBezTo>
                  <a:cubicBezTo>
                    <a:pt x="122044" y="225339"/>
                    <a:pt x="119961" y="218036"/>
                    <a:pt x="118208" y="210657"/>
                  </a:cubicBezTo>
                  <a:cubicBezTo>
                    <a:pt x="116621" y="203990"/>
                    <a:pt x="115300" y="197259"/>
                    <a:pt x="114233" y="190502"/>
                  </a:cubicBezTo>
                  <a:cubicBezTo>
                    <a:pt x="112900" y="182044"/>
                    <a:pt x="111452" y="173561"/>
                    <a:pt x="110944" y="165039"/>
                  </a:cubicBezTo>
                  <a:cubicBezTo>
                    <a:pt x="110347" y="155260"/>
                    <a:pt x="110525" y="145443"/>
                    <a:pt x="110741" y="135638"/>
                  </a:cubicBezTo>
                  <a:cubicBezTo>
                    <a:pt x="110969" y="125351"/>
                    <a:pt x="111249" y="115026"/>
                    <a:pt x="112227" y="104790"/>
                  </a:cubicBezTo>
                  <a:cubicBezTo>
                    <a:pt x="113293" y="93728"/>
                    <a:pt x="114855" y="82705"/>
                    <a:pt x="116811" y="71757"/>
                  </a:cubicBezTo>
                  <a:cubicBezTo>
                    <a:pt x="118272" y="63579"/>
                    <a:pt x="120672" y="55552"/>
                    <a:pt x="122704" y="47475"/>
                  </a:cubicBezTo>
                  <a:cubicBezTo>
                    <a:pt x="123657" y="43703"/>
                    <a:pt x="124736" y="39969"/>
                    <a:pt x="125879" y="35778"/>
                  </a:cubicBezTo>
                  <a:cubicBezTo>
                    <a:pt x="123987" y="35778"/>
                    <a:pt x="122717" y="35715"/>
                    <a:pt x="121459" y="35791"/>
                  </a:cubicBezTo>
                  <a:cubicBezTo>
                    <a:pt x="111172" y="36426"/>
                    <a:pt x="100885" y="37264"/>
                    <a:pt x="90573" y="37645"/>
                  </a:cubicBezTo>
                  <a:cubicBezTo>
                    <a:pt x="85341" y="37836"/>
                    <a:pt x="80083" y="37099"/>
                    <a:pt x="74838" y="37023"/>
                  </a:cubicBezTo>
                  <a:cubicBezTo>
                    <a:pt x="52689" y="36680"/>
                    <a:pt x="30731" y="34585"/>
                    <a:pt x="9153" y="29403"/>
                  </a:cubicBezTo>
                  <a:lnTo>
                    <a:pt x="0" y="26905"/>
                  </a:lnTo>
                  <a:lnTo>
                    <a:pt x="0" y="0"/>
                  </a:ln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40" name="Shape 13">
              <a:extLst>
                <a:ext uri="{FF2B5EF4-FFF2-40B4-BE49-F238E27FC236}">
                  <a16:creationId xmlns:a16="http://schemas.microsoft.com/office/drawing/2014/main" id="{524453D6-A72A-47AE-8B97-76D51FCD59E6}"/>
                </a:ext>
              </a:extLst>
            </p:cNvPr>
            <p:cNvSpPr>
              <a:spLocks/>
            </p:cNvSpPr>
            <p:nvPr/>
          </p:nvSpPr>
          <p:spPr bwMode="auto">
            <a:xfrm>
              <a:off x="4024" y="2089"/>
              <a:ext cx="1883" cy="1745"/>
            </a:xfrm>
            <a:custGeom>
              <a:avLst/>
              <a:gdLst>
                <a:gd name="T0" fmla="*/ 94056 w 188316"/>
                <a:gd name="T1" fmla="*/ 25 h 174562"/>
                <a:gd name="T2" fmla="*/ 149873 w 188316"/>
                <a:gd name="T3" fmla="*/ 20180 h 174562"/>
                <a:gd name="T4" fmla="*/ 125933 w 188316"/>
                <a:gd name="T5" fmla="*/ 40145 h 174562"/>
                <a:gd name="T6" fmla="*/ 112230 w 188316"/>
                <a:gd name="T7" fmla="*/ 68034 h 174562"/>
                <a:gd name="T8" fmla="*/ 160071 w 188316"/>
                <a:gd name="T9" fmla="*/ 31039 h 174562"/>
                <a:gd name="T10" fmla="*/ 160172 w 188316"/>
                <a:gd name="T11" fmla="*/ 141161 h 174562"/>
                <a:gd name="T12" fmla="*/ 140233 w 188316"/>
                <a:gd name="T13" fmla="*/ 117805 h 174562"/>
                <a:gd name="T14" fmla="*/ 112204 w 188316"/>
                <a:gd name="T15" fmla="*/ 104254 h 174562"/>
                <a:gd name="T16" fmla="*/ 149644 w 188316"/>
                <a:gd name="T17" fmla="*/ 151765 h 174562"/>
                <a:gd name="T18" fmla="*/ 106147 w 188316"/>
                <a:gd name="T19" fmla="*/ 171285 h 174562"/>
                <a:gd name="T20" fmla="*/ 38227 w 188316"/>
                <a:gd name="T21" fmla="*/ 151778 h 174562"/>
                <a:gd name="T22" fmla="*/ 75882 w 188316"/>
                <a:gd name="T23" fmla="*/ 104153 h 174562"/>
                <a:gd name="T24" fmla="*/ 28245 w 188316"/>
                <a:gd name="T25" fmla="*/ 141211 h 174562"/>
                <a:gd name="T26" fmla="*/ 28207 w 188316"/>
                <a:gd name="T27" fmla="*/ 30912 h 174562"/>
                <a:gd name="T28" fmla="*/ 48095 w 188316"/>
                <a:gd name="T29" fmla="*/ 54305 h 174562"/>
                <a:gd name="T30" fmla="*/ 75921 w 188316"/>
                <a:gd name="T31" fmla="*/ 68047 h 174562"/>
                <a:gd name="T32" fmla="*/ 38138 w 188316"/>
                <a:gd name="T33" fmla="*/ 20269 h 174562"/>
                <a:gd name="T34" fmla="*/ 94056 w 188316"/>
                <a:gd name="T35" fmla="*/ 25 h 174562"/>
                <a:gd name="T36" fmla="*/ 0 w 188316"/>
                <a:gd name="T37" fmla="*/ 0 h 174562"/>
                <a:gd name="T38" fmla="*/ 188316 w 188316"/>
                <a:gd name="T39" fmla="*/ 174562 h 174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88316" h="174562">
                  <a:moveTo>
                    <a:pt x="94056" y="25"/>
                  </a:moveTo>
                  <a:cubicBezTo>
                    <a:pt x="114833" y="0"/>
                    <a:pt x="133071" y="6795"/>
                    <a:pt x="149873" y="20180"/>
                  </a:cubicBezTo>
                  <a:cubicBezTo>
                    <a:pt x="140297" y="25756"/>
                    <a:pt x="132321" y="32106"/>
                    <a:pt x="125933" y="40145"/>
                  </a:cubicBezTo>
                  <a:cubicBezTo>
                    <a:pt x="119532" y="48197"/>
                    <a:pt x="114694" y="57112"/>
                    <a:pt x="112230" y="68034"/>
                  </a:cubicBezTo>
                  <a:cubicBezTo>
                    <a:pt x="133807" y="62332"/>
                    <a:pt x="149238" y="49708"/>
                    <a:pt x="160071" y="31039"/>
                  </a:cubicBezTo>
                  <a:cubicBezTo>
                    <a:pt x="186779" y="59550"/>
                    <a:pt x="188316" y="110363"/>
                    <a:pt x="160172" y="141161"/>
                  </a:cubicBezTo>
                  <a:cubicBezTo>
                    <a:pt x="154686" y="132309"/>
                    <a:pt x="148501" y="124130"/>
                    <a:pt x="140233" y="117805"/>
                  </a:cubicBezTo>
                  <a:cubicBezTo>
                    <a:pt x="132067" y="111544"/>
                    <a:pt x="123203" y="106680"/>
                    <a:pt x="112204" y="104254"/>
                  </a:cubicBezTo>
                  <a:cubicBezTo>
                    <a:pt x="117869" y="125806"/>
                    <a:pt x="130937" y="140640"/>
                    <a:pt x="149644" y="151765"/>
                  </a:cubicBezTo>
                  <a:cubicBezTo>
                    <a:pt x="136741" y="162789"/>
                    <a:pt x="122187" y="169189"/>
                    <a:pt x="106147" y="171285"/>
                  </a:cubicBezTo>
                  <a:cubicBezTo>
                    <a:pt x="81178" y="174562"/>
                    <a:pt x="58560" y="168237"/>
                    <a:pt x="38227" y="151778"/>
                  </a:cubicBezTo>
                  <a:cubicBezTo>
                    <a:pt x="57137" y="140932"/>
                    <a:pt x="69913" y="125768"/>
                    <a:pt x="75882" y="104153"/>
                  </a:cubicBezTo>
                  <a:cubicBezTo>
                    <a:pt x="54356" y="110109"/>
                    <a:pt x="38976" y="122644"/>
                    <a:pt x="28245" y="141211"/>
                  </a:cubicBezTo>
                  <a:cubicBezTo>
                    <a:pt x="1511" y="113271"/>
                    <a:pt x="0" y="61392"/>
                    <a:pt x="28207" y="30912"/>
                  </a:cubicBezTo>
                  <a:cubicBezTo>
                    <a:pt x="33503" y="39954"/>
                    <a:pt x="39954" y="47866"/>
                    <a:pt x="48095" y="54305"/>
                  </a:cubicBezTo>
                  <a:cubicBezTo>
                    <a:pt x="56172" y="60706"/>
                    <a:pt x="65202" y="65138"/>
                    <a:pt x="75921" y="68047"/>
                  </a:cubicBezTo>
                  <a:cubicBezTo>
                    <a:pt x="69926" y="46533"/>
                    <a:pt x="57340" y="31217"/>
                    <a:pt x="38138" y="20269"/>
                  </a:cubicBezTo>
                  <a:cubicBezTo>
                    <a:pt x="54800" y="6706"/>
                    <a:pt x="73177" y="51"/>
                    <a:pt x="94056" y="25"/>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41" name="Shape 14">
              <a:extLst>
                <a:ext uri="{FF2B5EF4-FFF2-40B4-BE49-F238E27FC236}">
                  <a16:creationId xmlns:a16="http://schemas.microsoft.com/office/drawing/2014/main" id="{95CBEE80-E742-437C-BED9-440F81E738A9}"/>
                </a:ext>
              </a:extLst>
            </p:cNvPr>
            <p:cNvSpPr>
              <a:spLocks/>
            </p:cNvSpPr>
            <p:nvPr/>
          </p:nvSpPr>
          <p:spPr bwMode="auto">
            <a:xfrm>
              <a:off x="1675" y="5510"/>
              <a:ext cx="414" cy="1277"/>
            </a:xfrm>
            <a:custGeom>
              <a:avLst/>
              <a:gdLst>
                <a:gd name="T0" fmla="*/ 38240 w 41357"/>
                <a:gd name="T1" fmla="*/ 1194 h 127699"/>
                <a:gd name="T2" fmla="*/ 41357 w 41357"/>
                <a:gd name="T3" fmla="*/ 1881 h 127699"/>
                <a:gd name="T4" fmla="*/ 41357 w 41357"/>
                <a:gd name="T5" fmla="*/ 7785 h 127699"/>
                <a:gd name="T6" fmla="*/ 22441 w 41357"/>
                <a:gd name="T7" fmla="*/ 6985 h 127699"/>
                <a:gd name="T8" fmla="*/ 15545 w 41357"/>
                <a:gd name="T9" fmla="*/ 14275 h 127699"/>
                <a:gd name="T10" fmla="*/ 15570 w 41357"/>
                <a:gd name="T11" fmla="*/ 98946 h 127699"/>
                <a:gd name="T12" fmla="*/ 15570 w 41357"/>
                <a:gd name="T13" fmla="*/ 102591 h 127699"/>
                <a:gd name="T14" fmla="*/ 38583 w 41357"/>
                <a:gd name="T15" fmla="*/ 98450 h 127699"/>
                <a:gd name="T16" fmla="*/ 41357 w 41357"/>
                <a:gd name="T17" fmla="*/ 98386 h 127699"/>
                <a:gd name="T18" fmla="*/ 41357 w 41357"/>
                <a:gd name="T19" fmla="*/ 104850 h 127699"/>
                <a:gd name="T20" fmla="*/ 22225 w 41357"/>
                <a:gd name="T21" fmla="*/ 107467 h 127699"/>
                <a:gd name="T22" fmla="*/ 9525 w 41357"/>
                <a:gd name="T23" fmla="*/ 111163 h 127699"/>
                <a:gd name="T24" fmla="*/ 9525 w 41357"/>
                <a:gd name="T25" fmla="*/ 13259 h 127699"/>
                <a:gd name="T26" fmla="*/ 5791 w 41357"/>
                <a:gd name="T27" fmla="*/ 18339 h 127699"/>
                <a:gd name="T28" fmla="*/ 5817 w 41357"/>
                <a:gd name="T29" fmla="*/ 50305 h 127699"/>
                <a:gd name="T30" fmla="*/ 5791 w 41357"/>
                <a:gd name="T31" fmla="*/ 115532 h 127699"/>
                <a:gd name="T32" fmla="*/ 9322 w 41357"/>
                <a:gd name="T33" fmla="*/ 118745 h 127699"/>
                <a:gd name="T34" fmla="*/ 35141 w 41357"/>
                <a:gd name="T35" fmla="*/ 109842 h 127699"/>
                <a:gd name="T36" fmla="*/ 41357 w 41357"/>
                <a:gd name="T37" fmla="*/ 108475 h 127699"/>
                <a:gd name="T38" fmla="*/ 41357 w 41357"/>
                <a:gd name="T39" fmla="*/ 115784 h 127699"/>
                <a:gd name="T40" fmla="*/ 37071 w 41357"/>
                <a:gd name="T41" fmla="*/ 116535 h 127699"/>
                <a:gd name="T42" fmla="*/ 20752 w 41357"/>
                <a:gd name="T43" fmla="*/ 121310 h 127699"/>
                <a:gd name="T44" fmla="*/ 6718 w 41357"/>
                <a:gd name="T45" fmla="*/ 125857 h 127699"/>
                <a:gd name="T46" fmla="*/ 6147 w 41357"/>
                <a:gd name="T47" fmla="*/ 126149 h 127699"/>
                <a:gd name="T48" fmla="*/ 51 w 41357"/>
                <a:gd name="T49" fmla="*/ 121857 h 127699"/>
                <a:gd name="T50" fmla="*/ 13 w 41357"/>
                <a:gd name="T51" fmla="*/ 16840 h 127699"/>
                <a:gd name="T52" fmla="*/ 2261 w 41357"/>
                <a:gd name="T53" fmla="*/ 11874 h 127699"/>
                <a:gd name="T54" fmla="*/ 7429 w 41357"/>
                <a:gd name="T55" fmla="*/ 7493 h 127699"/>
                <a:gd name="T56" fmla="*/ 38240 w 41357"/>
                <a:gd name="T57" fmla="*/ 1194 h 127699"/>
                <a:gd name="T58" fmla="*/ 0 w 41357"/>
                <a:gd name="T59" fmla="*/ 0 h 127699"/>
                <a:gd name="T60" fmla="*/ 41357 w 41357"/>
                <a:gd name="T61" fmla="*/ 127699 h 127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T58" t="T59" r="T60" b="T61"/>
              <a:pathLst>
                <a:path w="41357" h="127699">
                  <a:moveTo>
                    <a:pt x="38240" y="1194"/>
                  </a:moveTo>
                  <a:lnTo>
                    <a:pt x="41357" y="1881"/>
                  </a:lnTo>
                  <a:lnTo>
                    <a:pt x="41357" y="7785"/>
                  </a:lnTo>
                  <a:lnTo>
                    <a:pt x="22441" y="6985"/>
                  </a:lnTo>
                  <a:cubicBezTo>
                    <a:pt x="16751" y="7036"/>
                    <a:pt x="15545" y="8725"/>
                    <a:pt x="15545" y="14275"/>
                  </a:cubicBezTo>
                  <a:cubicBezTo>
                    <a:pt x="15545" y="42507"/>
                    <a:pt x="15557" y="70726"/>
                    <a:pt x="15570" y="98946"/>
                  </a:cubicBezTo>
                  <a:lnTo>
                    <a:pt x="15570" y="102591"/>
                  </a:lnTo>
                  <a:cubicBezTo>
                    <a:pt x="23647" y="101092"/>
                    <a:pt x="31051" y="99174"/>
                    <a:pt x="38583" y="98450"/>
                  </a:cubicBezTo>
                  <a:lnTo>
                    <a:pt x="41357" y="98386"/>
                  </a:lnTo>
                  <a:lnTo>
                    <a:pt x="41357" y="104850"/>
                  </a:lnTo>
                  <a:lnTo>
                    <a:pt x="22225" y="107467"/>
                  </a:lnTo>
                  <a:cubicBezTo>
                    <a:pt x="18174" y="108649"/>
                    <a:pt x="14110" y="109830"/>
                    <a:pt x="9525" y="111163"/>
                  </a:cubicBezTo>
                  <a:lnTo>
                    <a:pt x="9525" y="13259"/>
                  </a:lnTo>
                  <a:cubicBezTo>
                    <a:pt x="6109" y="14059"/>
                    <a:pt x="5779" y="16015"/>
                    <a:pt x="5791" y="18339"/>
                  </a:cubicBezTo>
                  <a:cubicBezTo>
                    <a:pt x="5829" y="28994"/>
                    <a:pt x="5817" y="39649"/>
                    <a:pt x="5817" y="50305"/>
                  </a:cubicBezTo>
                  <a:cubicBezTo>
                    <a:pt x="5804" y="72047"/>
                    <a:pt x="5791" y="93790"/>
                    <a:pt x="5791" y="115532"/>
                  </a:cubicBezTo>
                  <a:cubicBezTo>
                    <a:pt x="5791" y="119126"/>
                    <a:pt x="6464" y="119736"/>
                    <a:pt x="9322" y="118745"/>
                  </a:cubicBezTo>
                  <a:cubicBezTo>
                    <a:pt x="17932" y="115773"/>
                    <a:pt x="26454" y="112585"/>
                    <a:pt x="35141" y="109842"/>
                  </a:cubicBezTo>
                  <a:lnTo>
                    <a:pt x="41357" y="108475"/>
                  </a:lnTo>
                  <a:lnTo>
                    <a:pt x="41357" y="115784"/>
                  </a:lnTo>
                  <a:lnTo>
                    <a:pt x="37071" y="116535"/>
                  </a:lnTo>
                  <a:cubicBezTo>
                    <a:pt x="31636" y="118123"/>
                    <a:pt x="26175" y="119647"/>
                    <a:pt x="20752" y="121310"/>
                  </a:cubicBezTo>
                  <a:cubicBezTo>
                    <a:pt x="16053" y="122746"/>
                    <a:pt x="11392" y="124333"/>
                    <a:pt x="6718" y="125857"/>
                  </a:cubicBezTo>
                  <a:cubicBezTo>
                    <a:pt x="6515" y="125933"/>
                    <a:pt x="6350" y="126086"/>
                    <a:pt x="6147" y="126149"/>
                  </a:cubicBezTo>
                  <a:cubicBezTo>
                    <a:pt x="1435" y="127699"/>
                    <a:pt x="51" y="126733"/>
                    <a:pt x="51" y="121857"/>
                  </a:cubicBezTo>
                  <a:cubicBezTo>
                    <a:pt x="51" y="86843"/>
                    <a:pt x="64" y="51841"/>
                    <a:pt x="13" y="16840"/>
                  </a:cubicBezTo>
                  <a:cubicBezTo>
                    <a:pt x="0" y="14719"/>
                    <a:pt x="483" y="13157"/>
                    <a:pt x="2261" y="11874"/>
                  </a:cubicBezTo>
                  <a:cubicBezTo>
                    <a:pt x="4077" y="10554"/>
                    <a:pt x="5626" y="8852"/>
                    <a:pt x="7429" y="7493"/>
                  </a:cubicBezTo>
                  <a:cubicBezTo>
                    <a:pt x="16688" y="559"/>
                    <a:pt x="27496" y="0"/>
                    <a:pt x="38240" y="1194"/>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42" name="Shape 15">
              <a:extLst>
                <a:ext uri="{FF2B5EF4-FFF2-40B4-BE49-F238E27FC236}">
                  <a16:creationId xmlns:a16="http://schemas.microsoft.com/office/drawing/2014/main" id="{B957633E-20EF-44D8-B1CF-5B7B93FD6B60}"/>
                </a:ext>
              </a:extLst>
            </p:cNvPr>
            <p:cNvSpPr>
              <a:spLocks/>
            </p:cNvSpPr>
            <p:nvPr/>
          </p:nvSpPr>
          <p:spPr bwMode="auto">
            <a:xfrm>
              <a:off x="2089" y="5481"/>
              <a:ext cx="992" cy="1303"/>
            </a:xfrm>
            <a:custGeom>
              <a:avLst/>
              <a:gdLst>
                <a:gd name="T0" fmla="*/ 21889 w 99206"/>
                <a:gd name="T1" fmla="*/ 0 h 130277"/>
                <a:gd name="T2" fmla="*/ 69488 w 99206"/>
                <a:gd name="T3" fmla="*/ 0 h 130277"/>
                <a:gd name="T4" fmla="*/ 67380 w 99206"/>
                <a:gd name="T5" fmla="*/ 7163 h 130277"/>
                <a:gd name="T6" fmla="*/ 69844 w 99206"/>
                <a:gd name="T7" fmla="*/ 9220 h 130277"/>
                <a:gd name="T8" fmla="*/ 86357 w 99206"/>
                <a:gd name="T9" fmla="*/ 5690 h 130277"/>
                <a:gd name="T10" fmla="*/ 99206 w 99206"/>
                <a:gd name="T11" fmla="*/ 5728 h 130277"/>
                <a:gd name="T12" fmla="*/ 99206 w 99206"/>
                <a:gd name="T13" fmla="*/ 11447 h 130277"/>
                <a:gd name="T14" fmla="*/ 95079 w 99206"/>
                <a:gd name="T15" fmla="*/ 11049 h 130277"/>
                <a:gd name="T16" fmla="*/ 76651 w 99206"/>
                <a:gd name="T17" fmla="*/ 13233 h 130277"/>
                <a:gd name="T18" fmla="*/ 54693 w 99206"/>
                <a:gd name="T19" fmla="*/ 22708 h 130277"/>
                <a:gd name="T20" fmla="*/ 50362 w 99206"/>
                <a:gd name="T21" fmla="*/ 31940 h 130277"/>
                <a:gd name="T22" fmla="*/ 50400 w 99206"/>
                <a:gd name="T23" fmla="*/ 85255 h 130277"/>
                <a:gd name="T24" fmla="*/ 50400 w 99206"/>
                <a:gd name="T25" fmla="*/ 105613 h 130277"/>
                <a:gd name="T26" fmla="*/ 52927 w 99206"/>
                <a:gd name="T27" fmla="*/ 107836 h 130277"/>
                <a:gd name="T28" fmla="*/ 75508 w 99206"/>
                <a:gd name="T29" fmla="*/ 100508 h 130277"/>
                <a:gd name="T30" fmla="*/ 92364 w 99206"/>
                <a:gd name="T31" fmla="*/ 98233 h 130277"/>
                <a:gd name="T32" fmla="*/ 99206 w 99206"/>
                <a:gd name="T33" fmla="*/ 98740 h 130277"/>
                <a:gd name="T34" fmla="*/ 99206 w 99206"/>
                <a:gd name="T35" fmla="*/ 104973 h 130277"/>
                <a:gd name="T36" fmla="*/ 76664 w 99206"/>
                <a:gd name="T37" fmla="*/ 105105 h 130277"/>
                <a:gd name="T38" fmla="*/ 71939 w 99206"/>
                <a:gd name="T39" fmla="*/ 106109 h 130277"/>
                <a:gd name="T40" fmla="*/ 72041 w 99206"/>
                <a:gd name="T41" fmla="*/ 107074 h 130277"/>
                <a:gd name="T42" fmla="*/ 99067 w 99206"/>
                <a:gd name="T43" fmla="*/ 109804 h 130277"/>
                <a:gd name="T44" fmla="*/ 99206 w 99206"/>
                <a:gd name="T45" fmla="*/ 109836 h 130277"/>
                <a:gd name="T46" fmla="*/ 99206 w 99206"/>
                <a:gd name="T47" fmla="*/ 117288 h 130277"/>
                <a:gd name="T48" fmla="*/ 70822 w 99206"/>
                <a:gd name="T49" fmla="*/ 114490 h 130277"/>
                <a:gd name="T50" fmla="*/ 60878 w 99206"/>
                <a:gd name="T51" fmla="*/ 119913 h 130277"/>
                <a:gd name="T52" fmla="*/ 60319 w 99206"/>
                <a:gd name="T53" fmla="*/ 126594 h 130277"/>
                <a:gd name="T54" fmla="*/ 56776 w 99206"/>
                <a:gd name="T55" fmla="*/ 130213 h 130277"/>
                <a:gd name="T56" fmla="*/ 39008 w 99206"/>
                <a:gd name="T57" fmla="*/ 130188 h 130277"/>
                <a:gd name="T58" fmla="*/ 35236 w 99206"/>
                <a:gd name="T59" fmla="*/ 126441 h 130277"/>
                <a:gd name="T60" fmla="*/ 28188 w 99206"/>
                <a:gd name="T61" fmla="*/ 117983 h 130277"/>
                <a:gd name="T62" fmla="*/ 16504 w 99206"/>
                <a:gd name="T63" fmla="*/ 115786 h 130277"/>
                <a:gd name="T64" fmla="*/ 0 w 99206"/>
                <a:gd name="T65" fmla="*/ 118679 h 130277"/>
                <a:gd name="T66" fmla="*/ 0 w 99206"/>
                <a:gd name="T67" fmla="*/ 111371 h 130277"/>
                <a:gd name="T68" fmla="*/ 7085 w 99206"/>
                <a:gd name="T69" fmla="*/ 109812 h 130277"/>
                <a:gd name="T70" fmla="*/ 20758 w 99206"/>
                <a:gd name="T71" fmla="*/ 110363 h 130277"/>
                <a:gd name="T72" fmla="*/ 35567 w 99206"/>
                <a:gd name="T73" fmla="*/ 112827 h 130277"/>
                <a:gd name="T74" fmla="*/ 14192 w 99206"/>
                <a:gd name="T75" fmla="*/ 105804 h 130277"/>
                <a:gd name="T76" fmla="*/ 0 w 99206"/>
                <a:gd name="T77" fmla="*/ 107745 h 130277"/>
                <a:gd name="T78" fmla="*/ 0 w 99206"/>
                <a:gd name="T79" fmla="*/ 101282 h 130277"/>
                <a:gd name="T80" fmla="*/ 19190 w 99206"/>
                <a:gd name="T81" fmla="*/ 100838 h 130277"/>
                <a:gd name="T82" fmla="*/ 40469 w 99206"/>
                <a:gd name="T83" fmla="*/ 106540 h 130277"/>
                <a:gd name="T84" fmla="*/ 43733 w 99206"/>
                <a:gd name="T85" fmla="*/ 104496 h 130277"/>
                <a:gd name="T86" fmla="*/ 43364 w 99206"/>
                <a:gd name="T87" fmla="*/ 30493 h 130277"/>
                <a:gd name="T88" fmla="*/ 40215 w 99206"/>
                <a:gd name="T89" fmla="*/ 24181 h 130277"/>
                <a:gd name="T90" fmla="*/ 30677 w 99206"/>
                <a:gd name="T91" fmla="*/ 18301 h 130277"/>
                <a:gd name="T92" fmla="*/ 3905 w 99206"/>
                <a:gd name="T93" fmla="*/ 10846 h 130277"/>
                <a:gd name="T94" fmla="*/ 0 w 99206"/>
                <a:gd name="T95" fmla="*/ 10681 h 130277"/>
                <a:gd name="T96" fmla="*/ 0 w 99206"/>
                <a:gd name="T97" fmla="*/ 4777 h 130277"/>
                <a:gd name="T98" fmla="*/ 20720 w 99206"/>
                <a:gd name="T99" fmla="*/ 9347 h 130277"/>
                <a:gd name="T100" fmla="*/ 23857 w 99206"/>
                <a:gd name="T101" fmla="*/ 6706 h 130277"/>
                <a:gd name="T102" fmla="*/ 21889 w 99206"/>
                <a:gd name="T103" fmla="*/ 0 h 130277"/>
                <a:gd name="T104" fmla="*/ 0 w 99206"/>
                <a:gd name="T105" fmla="*/ 0 h 130277"/>
                <a:gd name="T106" fmla="*/ 99206 w 99206"/>
                <a:gd name="T107" fmla="*/ 130277 h 130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T104" t="T105" r="T106" b="T107"/>
              <a:pathLst>
                <a:path w="99206" h="130277">
                  <a:moveTo>
                    <a:pt x="21889" y="0"/>
                  </a:moveTo>
                  <a:lnTo>
                    <a:pt x="69488" y="0"/>
                  </a:lnTo>
                  <a:cubicBezTo>
                    <a:pt x="68714" y="2578"/>
                    <a:pt x="67939" y="4851"/>
                    <a:pt x="67380" y="7163"/>
                  </a:cubicBezTo>
                  <a:cubicBezTo>
                    <a:pt x="66859" y="9309"/>
                    <a:pt x="67786" y="9982"/>
                    <a:pt x="69844" y="9220"/>
                  </a:cubicBezTo>
                  <a:cubicBezTo>
                    <a:pt x="75260" y="7226"/>
                    <a:pt x="80779" y="6160"/>
                    <a:pt x="86357" y="5690"/>
                  </a:cubicBezTo>
                  <a:lnTo>
                    <a:pt x="99206" y="5728"/>
                  </a:lnTo>
                  <a:lnTo>
                    <a:pt x="99206" y="11447"/>
                  </a:lnTo>
                  <a:lnTo>
                    <a:pt x="95079" y="11049"/>
                  </a:lnTo>
                  <a:cubicBezTo>
                    <a:pt x="88919" y="11201"/>
                    <a:pt x="82772" y="12370"/>
                    <a:pt x="76651" y="13233"/>
                  </a:cubicBezTo>
                  <a:cubicBezTo>
                    <a:pt x="68472" y="14376"/>
                    <a:pt x="61424" y="18009"/>
                    <a:pt x="54693" y="22708"/>
                  </a:cubicBezTo>
                  <a:cubicBezTo>
                    <a:pt x="51200" y="25146"/>
                    <a:pt x="50337" y="28016"/>
                    <a:pt x="50362" y="31940"/>
                  </a:cubicBezTo>
                  <a:cubicBezTo>
                    <a:pt x="50476" y="49721"/>
                    <a:pt x="50413" y="67488"/>
                    <a:pt x="50400" y="85255"/>
                  </a:cubicBezTo>
                  <a:cubicBezTo>
                    <a:pt x="50400" y="92050"/>
                    <a:pt x="50400" y="98831"/>
                    <a:pt x="50400" y="105613"/>
                  </a:cubicBezTo>
                  <a:cubicBezTo>
                    <a:pt x="50400" y="107315"/>
                    <a:pt x="50502" y="108661"/>
                    <a:pt x="52927" y="107836"/>
                  </a:cubicBezTo>
                  <a:cubicBezTo>
                    <a:pt x="60433" y="105308"/>
                    <a:pt x="67913" y="102680"/>
                    <a:pt x="75508" y="100508"/>
                  </a:cubicBezTo>
                  <a:cubicBezTo>
                    <a:pt x="81083" y="98914"/>
                    <a:pt x="86713" y="98279"/>
                    <a:pt x="92364" y="98233"/>
                  </a:cubicBezTo>
                  <a:lnTo>
                    <a:pt x="99206" y="98740"/>
                  </a:lnTo>
                  <a:lnTo>
                    <a:pt x="99206" y="104973"/>
                  </a:lnTo>
                  <a:lnTo>
                    <a:pt x="76664" y="105105"/>
                  </a:lnTo>
                  <a:cubicBezTo>
                    <a:pt x="75076" y="105385"/>
                    <a:pt x="73514" y="105766"/>
                    <a:pt x="71939" y="106109"/>
                  </a:cubicBezTo>
                  <a:cubicBezTo>
                    <a:pt x="71977" y="106426"/>
                    <a:pt x="72003" y="106744"/>
                    <a:pt x="72041" y="107074"/>
                  </a:cubicBezTo>
                  <a:cubicBezTo>
                    <a:pt x="81058" y="107937"/>
                    <a:pt x="90138" y="108331"/>
                    <a:pt x="99067" y="109804"/>
                  </a:cubicBezTo>
                  <a:lnTo>
                    <a:pt x="99206" y="109836"/>
                  </a:lnTo>
                  <a:lnTo>
                    <a:pt x="99206" y="117288"/>
                  </a:lnTo>
                  <a:lnTo>
                    <a:pt x="70822" y="114490"/>
                  </a:lnTo>
                  <a:cubicBezTo>
                    <a:pt x="66516" y="114706"/>
                    <a:pt x="62427" y="115202"/>
                    <a:pt x="60878" y="119913"/>
                  </a:cubicBezTo>
                  <a:cubicBezTo>
                    <a:pt x="60192" y="121984"/>
                    <a:pt x="60268" y="124371"/>
                    <a:pt x="60319" y="126594"/>
                  </a:cubicBezTo>
                  <a:cubicBezTo>
                    <a:pt x="60395" y="129210"/>
                    <a:pt x="59506" y="130277"/>
                    <a:pt x="56776" y="130213"/>
                  </a:cubicBezTo>
                  <a:cubicBezTo>
                    <a:pt x="50845" y="130061"/>
                    <a:pt x="44914" y="130061"/>
                    <a:pt x="39008" y="130188"/>
                  </a:cubicBezTo>
                  <a:cubicBezTo>
                    <a:pt x="36227" y="130251"/>
                    <a:pt x="35198" y="129273"/>
                    <a:pt x="35236" y="126441"/>
                  </a:cubicBezTo>
                  <a:cubicBezTo>
                    <a:pt x="35325" y="120167"/>
                    <a:pt x="34373" y="119190"/>
                    <a:pt x="28188" y="117983"/>
                  </a:cubicBezTo>
                  <a:cubicBezTo>
                    <a:pt x="24289" y="117221"/>
                    <a:pt x="20428" y="116091"/>
                    <a:pt x="16504" y="115786"/>
                  </a:cubicBezTo>
                  <a:lnTo>
                    <a:pt x="0" y="118679"/>
                  </a:lnTo>
                  <a:lnTo>
                    <a:pt x="0" y="111371"/>
                  </a:lnTo>
                  <a:lnTo>
                    <a:pt x="7085" y="109812"/>
                  </a:lnTo>
                  <a:cubicBezTo>
                    <a:pt x="11576" y="109328"/>
                    <a:pt x="16129" y="109423"/>
                    <a:pt x="20758" y="110363"/>
                  </a:cubicBezTo>
                  <a:cubicBezTo>
                    <a:pt x="25495" y="111341"/>
                    <a:pt x="30296" y="111963"/>
                    <a:pt x="35567" y="112827"/>
                  </a:cubicBezTo>
                  <a:cubicBezTo>
                    <a:pt x="29001" y="107696"/>
                    <a:pt x="21749" y="106172"/>
                    <a:pt x="14192" y="105804"/>
                  </a:cubicBezTo>
                  <a:lnTo>
                    <a:pt x="0" y="107745"/>
                  </a:lnTo>
                  <a:lnTo>
                    <a:pt x="0" y="101282"/>
                  </a:lnTo>
                  <a:lnTo>
                    <a:pt x="19190" y="100838"/>
                  </a:lnTo>
                  <a:cubicBezTo>
                    <a:pt x="26435" y="101464"/>
                    <a:pt x="33566" y="103124"/>
                    <a:pt x="40469" y="106540"/>
                  </a:cubicBezTo>
                  <a:cubicBezTo>
                    <a:pt x="42463" y="107518"/>
                    <a:pt x="43745" y="107112"/>
                    <a:pt x="43733" y="104496"/>
                  </a:cubicBezTo>
                  <a:cubicBezTo>
                    <a:pt x="43631" y="79820"/>
                    <a:pt x="43656" y="55156"/>
                    <a:pt x="43364" y="30493"/>
                  </a:cubicBezTo>
                  <a:cubicBezTo>
                    <a:pt x="43339" y="28334"/>
                    <a:pt x="41891" y="25616"/>
                    <a:pt x="40215" y="24181"/>
                  </a:cubicBezTo>
                  <a:cubicBezTo>
                    <a:pt x="37421" y="21768"/>
                    <a:pt x="34055" y="19863"/>
                    <a:pt x="30677" y="18301"/>
                  </a:cubicBezTo>
                  <a:cubicBezTo>
                    <a:pt x="22193" y="14338"/>
                    <a:pt x="13278" y="11608"/>
                    <a:pt x="3905" y="10846"/>
                  </a:cubicBezTo>
                  <a:lnTo>
                    <a:pt x="0" y="10681"/>
                  </a:lnTo>
                  <a:lnTo>
                    <a:pt x="0" y="4777"/>
                  </a:lnTo>
                  <a:lnTo>
                    <a:pt x="20720" y="9347"/>
                  </a:lnTo>
                  <a:cubicBezTo>
                    <a:pt x="23311" y="9982"/>
                    <a:pt x="24302" y="9106"/>
                    <a:pt x="23857" y="6706"/>
                  </a:cubicBezTo>
                  <a:cubicBezTo>
                    <a:pt x="23463" y="4559"/>
                    <a:pt x="22651" y="2476"/>
                    <a:pt x="21889"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43" name="Shape 16">
              <a:extLst>
                <a:ext uri="{FF2B5EF4-FFF2-40B4-BE49-F238E27FC236}">
                  <a16:creationId xmlns:a16="http://schemas.microsoft.com/office/drawing/2014/main" id="{16294EE7-C29D-41F6-9A08-4F0146A11BFE}"/>
                </a:ext>
              </a:extLst>
            </p:cNvPr>
            <p:cNvSpPr>
              <a:spLocks/>
            </p:cNvSpPr>
            <p:nvPr/>
          </p:nvSpPr>
          <p:spPr bwMode="auto">
            <a:xfrm>
              <a:off x="3081" y="5538"/>
              <a:ext cx="327" cy="1206"/>
            </a:xfrm>
            <a:custGeom>
              <a:avLst/>
              <a:gdLst>
                <a:gd name="T0" fmla="*/ 0 w 32664"/>
                <a:gd name="T1" fmla="*/ 0 h 120624"/>
                <a:gd name="T2" fmla="*/ 4026 w 32664"/>
                <a:gd name="T3" fmla="*/ 12 h 120624"/>
                <a:gd name="T4" fmla="*/ 26530 w 32664"/>
                <a:gd name="T5" fmla="*/ 4851 h 120624"/>
                <a:gd name="T6" fmla="*/ 32652 w 32664"/>
                <a:gd name="T7" fmla="*/ 14477 h 120624"/>
                <a:gd name="T8" fmla="*/ 32563 w 32664"/>
                <a:gd name="T9" fmla="*/ 117551 h 120624"/>
                <a:gd name="T10" fmla="*/ 32169 w 32664"/>
                <a:gd name="T11" fmla="*/ 120624 h 120624"/>
                <a:gd name="T12" fmla="*/ 11862 w 32664"/>
                <a:gd name="T13" fmla="*/ 114541 h 120624"/>
                <a:gd name="T14" fmla="*/ 356 w 32664"/>
                <a:gd name="T15" fmla="*/ 111594 h 120624"/>
                <a:gd name="T16" fmla="*/ 0 w 32664"/>
                <a:gd name="T17" fmla="*/ 111559 h 120624"/>
                <a:gd name="T18" fmla="*/ 0 w 32664"/>
                <a:gd name="T19" fmla="*/ 104108 h 120624"/>
                <a:gd name="T20" fmla="*/ 26924 w 32664"/>
                <a:gd name="T21" fmla="*/ 110274 h 120624"/>
                <a:gd name="T22" fmla="*/ 27267 w 32664"/>
                <a:gd name="T23" fmla="*/ 107060 h 120624"/>
                <a:gd name="T24" fmla="*/ 27216 w 32664"/>
                <a:gd name="T25" fmla="*/ 18579 h 120624"/>
                <a:gd name="T26" fmla="*/ 21730 w 32664"/>
                <a:gd name="T27" fmla="*/ 12014 h 120624"/>
                <a:gd name="T28" fmla="*/ 21463 w 32664"/>
                <a:gd name="T29" fmla="*/ 15189 h 120624"/>
                <a:gd name="T30" fmla="*/ 21476 w 32664"/>
                <a:gd name="T31" fmla="*/ 70726 h 120624"/>
                <a:gd name="T32" fmla="*/ 21514 w 32664"/>
                <a:gd name="T33" fmla="*/ 98170 h 120624"/>
                <a:gd name="T34" fmla="*/ 18745 w 32664"/>
                <a:gd name="T35" fmla="*/ 101282 h 120624"/>
                <a:gd name="T36" fmla="*/ 5702 w 32664"/>
                <a:gd name="T37" fmla="*/ 99212 h 120624"/>
                <a:gd name="T38" fmla="*/ 0 w 32664"/>
                <a:gd name="T39" fmla="*/ 99245 h 120624"/>
                <a:gd name="T40" fmla="*/ 0 w 32664"/>
                <a:gd name="T41" fmla="*/ 93012 h 120624"/>
                <a:gd name="T42" fmla="*/ 10147 w 32664"/>
                <a:gd name="T43" fmla="*/ 93763 h 120624"/>
                <a:gd name="T44" fmla="*/ 14084 w 32664"/>
                <a:gd name="T45" fmla="*/ 90284 h 120624"/>
                <a:gd name="T46" fmla="*/ 14084 w 32664"/>
                <a:gd name="T47" fmla="*/ 50863 h 120624"/>
                <a:gd name="T48" fmla="*/ 14110 w 32664"/>
                <a:gd name="T49" fmla="*/ 10464 h 120624"/>
                <a:gd name="T50" fmla="*/ 11557 w 32664"/>
                <a:gd name="T51" fmla="*/ 6832 h 120624"/>
                <a:gd name="T52" fmla="*/ 0 w 32664"/>
                <a:gd name="T53" fmla="*/ 5718 h 120624"/>
                <a:gd name="T54" fmla="*/ 0 w 32664"/>
                <a:gd name="T55" fmla="*/ 0 h 120624"/>
                <a:gd name="T56" fmla="*/ 0 w 32664"/>
                <a:gd name="T57" fmla="*/ 0 h 120624"/>
                <a:gd name="T58" fmla="*/ 32664 w 32664"/>
                <a:gd name="T59" fmla="*/ 120624 h 120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T56" t="T57" r="T58" b="T59"/>
              <a:pathLst>
                <a:path w="32664" h="120624">
                  <a:moveTo>
                    <a:pt x="0" y="0"/>
                  </a:moveTo>
                  <a:lnTo>
                    <a:pt x="4026" y="12"/>
                  </a:lnTo>
                  <a:cubicBezTo>
                    <a:pt x="11735" y="558"/>
                    <a:pt x="19406" y="1511"/>
                    <a:pt x="26530" y="4851"/>
                  </a:cubicBezTo>
                  <a:cubicBezTo>
                    <a:pt x="30620" y="6756"/>
                    <a:pt x="32664" y="9728"/>
                    <a:pt x="32652" y="14477"/>
                  </a:cubicBezTo>
                  <a:cubicBezTo>
                    <a:pt x="32537" y="48831"/>
                    <a:pt x="32588" y="83197"/>
                    <a:pt x="32563" y="117551"/>
                  </a:cubicBezTo>
                  <a:cubicBezTo>
                    <a:pt x="32563" y="118567"/>
                    <a:pt x="32309" y="119570"/>
                    <a:pt x="32169" y="120624"/>
                  </a:cubicBezTo>
                  <a:cubicBezTo>
                    <a:pt x="25146" y="118516"/>
                    <a:pt x="18529" y="116458"/>
                    <a:pt x="11862" y="114541"/>
                  </a:cubicBezTo>
                  <a:cubicBezTo>
                    <a:pt x="8065" y="113436"/>
                    <a:pt x="4229" y="112407"/>
                    <a:pt x="356" y="111594"/>
                  </a:cubicBezTo>
                  <a:lnTo>
                    <a:pt x="0" y="111559"/>
                  </a:lnTo>
                  <a:lnTo>
                    <a:pt x="0" y="104108"/>
                  </a:lnTo>
                  <a:lnTo>
                    <a:pt x="26924" y="110274"/>
                  </a:lnTo>
                  <a:cubicBezTo>
                    <a:pt x="27026" y="109334"/>
                    <a:pt x="27267" y="108203"/>
                    <a:pt x="27267" y="107060"/>
                  </a:cubicBezTo>
                  <a:cubicBezTo>
                    <a:pt x="27267" y="77571"/>
                    <a:pt x="27254" y="48069"/>
                    <a:pt x="27216" y="18579"/>
                  </a:cubicBezTo>
                  <a:cubicBezTo>
                    <a:pt x="27216" y="14693"/>
                    <a:pt x="25921" y="13182"/>
                    <a:pt x="21730" y="12014"/>
                  </a:cubicBezTo>
                  <a:cubicBezTo>
                    <a:pt x="21628" y="13106"/>
                    <a:pt x="21463" y="14147"/>
                    <a:pt x="21463" y="15189"/>
                  </a:cubicBezTo>
                  <a:cubicBezTo>
                    <a:pt x="21463" y="33705"/>
                    <a:pt x="21463" y="52209"/>
                    <a:pt x="21476" y="70726"/>
                  </a:cubicBezTo>
                  <a:cubicBezTo>
                    <a:pt x="21488" y="79882"/>
                    <a:pt x="21501" y="89026"/>
                    <a:pt x="21514" y="98170"/>
                  </a:cubicBezTo>
                  <a:cubicBezTo>
                    <a:pt x="21514" y="100037"/>
                    <a:pt x="21438" y="101739"/>
                    <a:pt x="18745" y="101282"/>
                  </a:cubicBezTo>
                  <a:cubicBezTo>
                    <a:pt x="14415" y="100533"/>
                    <a:pt x="10071" y="99694"/>
                    <a:pt x="5702" y="99212"/>
                  </a:cubicBezTo>
                  <a:lnTo>
                    <a:pt x="0" y="99245"/>
                  </a:lnTo>
                  <a:lnTo>
                    <a:pt x="0" y="93012"/>
                  </a:lnTo>
                  <a:lnTo>
                    <a:pt x="10147" y="93763"/>
                  </a:lnTo>
                  <a:cubicBezTo>
                    <a:pt x="13386" y="94208"/>
                    <a:pt x="14084" y="93725"/>
                    <a:pt x="14084" y="90284"/>
                  </a:cubicBezTo>
                  <a:cubicBezTo>
                    <a:pt x="14097" y="77139"/>
                    <a:pt x="14084" y="63995"/>
                    <a:pt x="14084" y="50863"/>
                  </a:cubicBezTo>
                  <a:cubicBezTo>
                    <a:pt x="14084" y="37401"/>
                    <a:pt x="14072" y="23926"/>
                    <a:pt x="14110" y="10464"/>
                  </a:cubicBezTo>
                  <a:cubicBezTo>
                    <a:pt x="14110" y="8572"/>
                    <a:pt x="13945" y="7061"/>
                    <a:pt x="11557" y="6832"/>
                  </a:cubicBezTo>
                  <a:lnTo>
                    <a:pt x="0" y="5718"/>
                  </a:lnTo>
                  <a:lnTo>
                    <a:pt x="0" y="0"/>
                  </a:ln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44" name="Shape 17">
              <a:extLst>
                <a:ext uri="{FF2B5EF4-FFF2-40B4-BE49-F238E27FC236}">
                  <a16:creationId xmlns:a16="http://schemas.microsoft.com/office/drawing/2014/main" id="{0886EF6A-F6FB-41CA-BCE8-046562235065}"/>
                </a:ext>
              </a:extLst>
            </p:cNvPr>
            <p:cNvSpPr>
              <a:spLocks/>
            </p:cNvSpPr>
            <p:nvPr/>
          </p:nvSpPr>
          <p:spPr bwMode="auto">
            <a:xfrm>
              <a:off x="2138" y="4674"/>
              <a:ext cx="418" cy="590"/>
            </a:xfrm>
            <a:custGeom>
              <a:avLst/>
              <a:gdLst>
                <a:gd name="T0" fmla="*/ 28816 w 41861"/>
                <a:gd name="T1" fmla="*/ 0 h 58915"/>
                <a:gd name="T2" fmla="*/ 30785 w 41861"/>
                <a:gd name="T3" fmla="*/ 1308 h 58915"/>
                <a:gd name="T4" fmla="*/ 37287 w 41861"/>
                <a:gd name="T5" fmla="*/ 11659 h 58915"/>
                <a:gd name="T6" fmla="*/ 39613 w 41861"/>
                <a:gd name="T7" fmla="*/ 14121 h 58915"/>
                <a:gd name="T8" fmla="*/ 41861 w 41861"/>
                <a:gd name="T9" fmla="*/ 12064 h 58915"/>
                <a:gd name="T10" fmla="*/ 41861 w 41861"/>
                <a:gd name="T11" fmla="*/ 22730 h 58915"/>
                <a:gd name="T12" fmla="*/ 40881 w 41861"/>
                <a:gd name="T13" fmla="*/ 24155 h 58915"/>
                <a:gd name="T14" fmla="*/ 36373 w 41861"/>
                <a:gd name="T15" fmla="*/ 23673 h 58915"/>
                <a:gd name="T16" fmla="*/ 31090 w 41861"/>
                <a:gd name="T17" fmla="*/ 13907 h 58915"/>
                <a:gd name="T18" fmla="*/ 30175 w 41861"/>
                <a:gd name="T19" fmla="*/ 13970 h 58915"/>
                <a:gd name="T20" fmla="*/ 25629 w 41861"/>
                <a:gd name="T21" fmla="*/ 26848 h 58915"/>
                <a:gd name="T22" fmla="*/ 24625 w 41861"/>
                <a:gd name="T23" fmla="*/ 26911 h 58915"/>
                <a:gd name="T24" fmla="*/ 18491 w 41861"/>
                <a:gd name="T25" fmla="*/ 13741 h 58915"/>
                <a:gd name="T26" fmla="*/ 17450 w 41861"/>
                <a:gd name="T27" fmla="*/ 13589 h 58915"/>
                <a:gd name="T28" fmla="*/ 11989 w 41861"/>
                <a:gd name="T29" fmla="*/ 25070 h 58915"/>
                <a:gd name="T30" fmla="*/ 12230 w 41861"/>
                <a:gd name="T31" fmla="*/ 47435 h 58915"/>
                <a:gd name="T32" fmla="*/ 14580 w 41861"/>
                <a:gd name="T33" fmla="*/ 49619 h 58915"/>
                <a:gd name="T34" fmla="*/ 28029 w 41861"/>
                <a:gd name="T35" fmla="*/ 50749 h 58915"/>
                <a:gd name="T36" fmla="*/ 41861 w 41861"/>
                <a:gd name="T37" fmla="*/ 50754 h 58915"/>
                <a:gd name="T38" fmla="*/ 41861 w 41861"/>
                <a:gd name="T39" fmla="*/ 58344 h 58915"/>
                <a:gd name="T40" fmla="*/ 12192 w 41861"/>
                <a:gd name="T41" fmla="*/ 58344 h 58915"/>
                <a:gd name="T42" fmla="*/ 7099 w 41861"/>
                <a:gd name="T43" fmla="*/ 58661 h 58915"/>
                <a:gd name="T44" fmla="*/ 3619 w 41861"/>
                <a:gd name="T45" fmla="*/ 56604 h 58915"/>
                <a:gd name="T46" fmla="*/ 4864 w 41861"/>
                <a:gd name="T47" fmla="*/ 53810 h 58915"/>
                <a:gd name="T48" fmla="*/ 5677 w 41861"/>
                <a:gd name="T49" fmla="*/ 49022 h 58915"/>
                <a:gd name="T50" fmla="*/ 4115 w 41861"/>
                <a:gd name="T51" fmla="*/ 23622 h 58915"/>
                <a:gd name="T52" fmla="*/ 8153 w 41861"/>
                <a:gd name="T53" fmla="*/ 16281 h 58915"/>
                <a:gd name="T54" fmla="*/ 12840 w 41861"/>
                <a:gd name="T55" fmla="*/ 3543 h 58915"/>
                <a:gd name="T56" fmla="*/ 13868 w 41861"/>
                <a:gd name="T57" fmla="*/ 267 h 58915"/>
                <a:gd name="T58" fmla="*/ 24193 w 41861"/>
                <a:gd name="T59" fmla="*/ 12078 h 58915"/>
                <a:gd name="T60" fmla="*/ 25082 w 41861"/>
                <a:gd name="T61" fmla="*/ 12027 h 58915"/>
                <a:gd name="T62" fmla="*/ 27749 w 41861"/>
                <a:gd name="T63" fmla="*/ 2146 h 58915"/>
                <a:gd name="T64" fmla="*/ 28816 w 41861"/>
                <a:gd name="T65" fmla="*/ 0 h 58915"/>
                <a:gd name="T66" fmla="*/ 0 w 41861"/>
                <a:gd name="T67" fmla="*/ 0 h 58915"/>
                <a:gd name="T68" fmla="*/ 41861 w 41861"/>
                <a:gd name="T69" fmla="*/ 58915 h 58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41861" h="58915">
                  <a:moveTo>
                    <a:pt x="28816" y="0"/>
                  </a:moveTo>
                  <a:cubicBezTo>
                    <a:pt x="29489" y="432"/>
                    <a:pt x="30378" y="711"/>
                    <a:pt x="30785" y="1308"/>
                  </a:cubicBezTo>
                  <a:cubicBezTo>
                    <a:pt x="33033" y="4712"/>
                    <a:pt x="35230" y="8153"/>
                    <a:pt x="37287" y="11659"/>
                  </a:cubicBezTo>
                  <a:cubicBezTo>
                    <a:pt x="38233" y="13271"/>
                    <a:pt x="38906" y="14094"/>
                    <a:pt x="39613" y="14121"/>
                  </a:cubicBezTo>
                  <a:lnTo>
                    <a:pt x="41861" y="12064"/>
                  </a:lnTo>
                  <a:lnTo>
                    <a:pt x="41861" y="22730"/>
                  </a:lnTo>
                  <a:lnTo>
                    <a:pt x="40881" y="24155"/>
                  </a:lnTo>
                  <a:cubicBezTo>
                    <a:pt x="38926" y="26784"/>
                    <a:pt x="37859" y="26556"/>
                    <a:pt x="36373" y="23673"/>
                  </a:cubicBezTo>
                  <a:cubicBezTo>
                    <a:pt x="34671" y="20384"/>
                    <a:pt x="32855" y="17158"/>
                    <a:pt x="31090" y="13907"/>
                  </a:cubicBezTo>
                  <a:cubicBezTo>
                    <a:pt x="30785" y="13919"/>
                    <a:pt x="30480" y="13945"/>
                    <a:pt x="30175" y="13970"/>
                  </a:cubicBezTo>
                  <a:cubicBezTo>
                    <a:pt x="28664" y="18263"/>
                    <a:pt x="27153" y="22555"/>
                    <a:pt x="25629" y="26848"/>
                  </a:cubicBezTo>
                  <a:cubicBezTo>
                    <a:pt x="25298" y="26873"/>
                    <a:pt x="24968" y="26899"/>
                    <a:pt x="24625" y="26911"/>
                  </a:cubicBezTo>
                  <a:lnTo>
                    <a:pt x="18491" y="13741"/>
                  </a:lnTo>
                  <a:lnTo>
                    <a:pt x="17450" y="13589"/>
                  </a:lnTo>
                  <a:cubicBezTo>
                    <a:pt x="15621" y="17412"/>
                    <a:pt x="13754" y="21209"/>
                    <a:pt x="11989" y="25070"/>
                  </a:cubicBezTo>
                  <a:cubicBezTo>
                    <a:pt x="8573" y="32537"/>
                    <a:pt x="8826" y="40043"/>
                    <a:pt x="12230" y="47435"/>
                  </a:cubicBezTo>
                  <a:cubicBezTo>
                    <a:pt x="12662" y="48362"/>
                    <a:pt x="13703" y="49517"/>
                    <a:pt x="14580" y="49619"/>
                  </a:cubicBezTo>
                  <a:cubicBezTo>
                    <a:pt x="19037" y="50190"/>
                    <a:pt x="23546" y="50686"/>
                    <a:pt x="28029" y="50749"/>
                  </a:cubicBezTo>
                  <a:lnTo>
                    <a:pt x="41861" y="50754"/>
                  </a:lnTo>
                  <a:lnTo>
                    <a:pt x="41861" y="58344"/>
                  </a:lnTo>
                  <a:lnTo>
                    <a:pt x="12192" y="58344"/>
                  </a:lnTo>
                  <a:cubicBezTo>
                    <a:pt x="10490" y="58344"/>
                    <a:pt x="8738" y="58915"/>
                    <a:pt x="7099" y="58661"/>
                  </a:cubicBezTo>
                  <a:cubicBezTo>
                    <a:pt x="5817" y="58458"/>
                    <a:pt x="4470" y="57582"/>
                    <a:pt x="3619" y="56604"/>
                  </a:cubicBezTo>
                  <a:cubicBezTo>
                    <a:pt x="3315" y="56248"/>
                    <a:pt x="4115" y="54204"/>
                    <a:pt x="4864" y="53810"/>
                  </a:cubicBezTo>
                  <a:cubicBezTo>
                    <a:pt x="7506" y="52438"/>
                    <a:pt x="6807" y="51257"/>
                    <a:pt x="5677" y="49022"/>
                  </a:cubicBezTo>
                  <a:cubicBezTo>
                    <a:pt x="1549" y="40869"/>
                    <a:pt x="0" y="32347"/>
                    <a:pt x="4115" y="23622"/>
                  </a:cubicBezTo>
                  <a:cubicBezTo>
                    <a:pt x="5309" y="21095"/>
                    <a:pt x="6452" y="18453"/>
                    <a:pt x="8153" y="16281"/>
                  </a:cubicBezTo>
                  <a:cubicBezTo>
                    <a:pt x="11138" y="12484"/>
                    <a:pt x="12573" y="8280"/>
                    <a:pt x="12840" y="3543"/>
                  </a:cubicBezTo>
                  <a:cubicBezTo>
                    <a:pt x="12903" y="2565"/>
                    <a:pt x="13437" y="1600"/>
                    <a:pt x="13868" y="267"/>
                  </a:cubicBezTo>
                  <a:cubicBezTo>
                    <a:pt x="19266" y="3035"/>
                    <a:pt x="22327" y="7023"/>
                    <a:pt x="24193" y="12078"/>
                  </a:cubicBezTo>
                  <a:cubicBezTo>
                    <a:pt x="24486" y="12065"/>
                    <a:pt x="24790" y="12040"/>
                    <a:pt x="25082" y="12027"/>
                  </a:cubicBezTo>
                  <a:cubicBezTo>
                    <a:pt x="25959" y="8725"/>
                    <a:pt x="26810" y="5423"/>
                    <a:pt x="27749" y="2146"/>
                  </a:cubicBezTo>
                  <a:cubicBezTo>
                    <a:pt x="27953" y="1384"/>
                    <a:pt x="28448" y="711"/>
                    <a:pt x="28816"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45" name="Shape 18">
              <a:extLst>
                <a:ext uri="{FF2B5EF4-FFF2-40B4-BE49-F238E27FC236}">
                  <a16:creationId xmlns:a16="http://schemas.microsoft.com/office/drawing/2014/main" id="{DE892BE9-62E7-45A9-B010-EDEF39E83436}"/>
                </a:ext>
              </a:extLst>
            </p:cNvPr>
            <p:cNvSpPr>
              <a:spLocks/>
            </p:cNvSpPr>
            <p:nvPr/>
          </p:nvSpPr>
          <p:spPr bwMode="auto">
            <a:xfrm>
              <a:off x="2556" y="4667"/>
              <a:ext cx="399" cy="594"/>
            </a:xfrm>
            <a:custGeom>
              <a:avLst/>
              <a:gdLst>
                <a:gd name="T0" fmla="*/ 11110 w 39812"/>
                <a:gd name="T1" fmla="*/ 0 h 59411"/>
                <a:gd name="T2" fmla="*/ 13091 w 39812"/>
                <a:gd name="T3" fmla="*/ 3835 h 59411"/>
                <a:gd name="T4" fmla="*/ 14501 w 39812"/>
                <a:gd name="T5" fmla="*/ 10439 h 59411"/>
                <a:gd name="T6" fmla="*/ 17702 w 39812"/>
                <a:gd name="T7" fmla="*/ 11608 h 59411"/>
                <a:gd name="T8" fmla="*/ 28801 w 39812"/>
                <a:gd name="T9" fmla="*/ 2934 h 59411"/>
                <a:gd name="T10" fmla="*/ 30198 w 39812"/>
                <a:gd name="T11" fmla="*/ 2540 h 59411"/>
                <a:gd name="T12" fmla="*/ 30529 w 39812"/>
                <a:gd name="T13" fmla="*/ 23266 h 59411"/>
                <a:gd name="T14" fmla="*/ 34872 w 39812"/>
                <a:gd name="T15" fmla="*/ 20625 h 59411"/>
                <a:gd name="T16" fmla="*/ 38796 w 39812"/>
                <a:gd name="T17" fmla="*/ 22581 h 59411"/>
                <a:gd name="T18" fmla="*/ 32472 w 39812"/>
                <a:gd name="T19" fmla="*/ 50394 h 59411"/>
                <a:gd name="T20" fmla="*/ 31557 w 39812"/>
                <a:gd name="T21" fmla="*/ 51956 h 59411"/>
                <a:gd name="T22" fmla="*/ 33830 w 39812"/>
                <a:gd name="T23" fmla="*/ 53645 h 59411"/>
                <a:gd name="T24" fmla="*/ 35037 w 39812"/>
                <a:gd name="T25" fmla="*/ 56896 h 59411"/>
                <a:gd name="T26" fmla="*/ 32002 w 39812"/>
                <a:gd name="T27" fmla="*/ 59080 h 59411"/>
                <a:gd name="T28" fmla="*/ 25563 w 39812"/>
                <a:gd name="T29" fmla="*/ 59131 h 59411"/>
                <a:gd name="T30" fmla="*/ 0 w 39812"/>
                <a:gd name="T31" fmla="*/ 59131 h 59411"/>
                <a:gd name="T32" fmla="*/ 0 w 39812"/>
                <a:gd name="T33" fmla="*/ 51542 h 59411"/>
                <a:gd name="T34" fmla="*/ 19988 w 39812"/>
                <a:gd name="T35" fmla="*/ 51549 h 59411"/>
                <a:gd name="T36" fmla="*/ 23734 w 39812"/>
                <a:gd name="T37" fmla="*/ 50940 h 59411"/>
                <a:gd name="T38" fmla="*/ 31722 w 39812"/>
                <a:gd name="T39" fmla="*/ 29693 h 59411"/>
                <a:gd name="T40" fmla="*/ 24153 w 39812"/>
                <a:gd name="T41" fmla="*/ 35281 h 59411"/>
                <a:gd name="T42" fmla="*/ 23251 w 39812"/>
                <a:gd name="T43" fmla="*/ 34569 h 59411"/>
                <a:gd name="T44" fmla="*/ 24471 w 39812"/>
                <a:gd name="T45" fmla="*/ 16446 h 59411"/>
                <a:gd name="T46" fmla="*/ 23366 w 39812"/>
                <a:gd name="T47" fmla="*/ 16154 h 59411"/>
                <a:gd name="T48" fmla="*/ 12317 w 39812"/>
                <a:gd name="T49" fmla="*/ 28715 h 59411"/>
                <a:gd name="T50" fmla="*/ 8596 w 39812"/>
                <a:gd name="T51" fmla="*/ 12802 h 59411"/>
                <a:gd name="T52" fmla="*/ 5954 w 39812"/>
                <a:gd name="T53" fmla="*/ 14859 h 59411"/>
                <a:gd name="T54" fmla="*/ 0 w 39812"/>
                <a:gd name="T55" fmla="*/ 23517 h 59411"/>
                <a:gd name="T56" fmla="*/ 0 w 39812"/>
                <a:gd name="T57" fmla="*/ 12852 h 59411"/>
                <a:gd name="T58" fmla="*/ 277 w 39812"/>
                <a:gd name="T59" fmla="*/ 12598 h 59411"/>
                <a:gd name="T60" fmla="*/ 7529 w 39812"/>
                <a:gd name="T61" fmla="*/ 2337 h 59411"/>
                <a:gd name="T62" fmla="*/ 11110 w 39812"/>
                <a:gd name="T63" fmla="*/ 0 h 59411"/>
                <a:gd name="T64" fmla="*/ 0 w 39812"/>
                <a:gd name="T65" fmla="*/ 0 h 59411"/>
                <a:gd name="T66" fmla="*/ 39812 w 39812"/>
                <a:gd name="T67" fmla="*/ 59411 h 59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T64" t="T65" r="T66" b="T67"/>
              <a:pathLst>
                <a:path w="39812" h="59411">
                  <a:moveTo>
                    <a:pt x="11110" y="0"/>
                  </a:moveTo>
                  <a:cubicBezTo>
                    <a:pt x="11796" y="1270"/>
                    <a:pt x="12672" y="2476"/>
                    <a:pt x="13091" y="3835"/>
                  </a:cubicBezTo>
                  <a:cubicBezTo>
                    <a:pt x="13739" y="5982"/>
                    <a:pt x="14120" y="8217"/>
                    <a:pt x="14501" y="10439"/>
                  </a:cubicBezTo>
                  <a:cubicBezTo>
                    <a:pt x="14920" y="12763"/>
                    <a:pt x="15797" y="13157"/>
                    <a:pt x="17702" y="11608"/>
                  </a:cubicBezTo>
                  <a:cubicBezTo>
                    <a:pt x="21346" y="8649"/>
                    <a:pt x="25093" y="5804"/>
                    <a:pt x="28801" y="2934"/>
                  </a:cubicBezTo>
                  <a:cubicBezTo>
                    <a:pt x="29030" y="2769"/>
                    <a:pt x="29398" y="2769"/>
                    <a:pt x="30198" y="2540"/>
                  </a:cubicBezTo>
                  <a:cubicBezTo>
                    <a:pt x="33259" y="9106"/>
                    <a:pt x="31138" y="15850"/>
                    <a:pt x="30529" y="23266"/>
                  </a:cubicBezTo>
                  <a:cubicBezTo>
                    <a:pt x="32433" y="22111"/>
                    <a:pt x="33678" y="21399"/>
                    <a:pt x="34872" y="20625"/>
                  </a:cubicBezTo>
                  <a:cubicBezTo>
                    <a:pt x="37425" y="18999"/>
                    <a:pt x="38466" y="19342"/>
                    <a:pt x="38796" y="22581"/>
                  </a:cubicBezTo>
                  <a:cubicBezTo>
                    <a:pt x="39812" y="32525"/>
                    <a:pt x="39203" y="42164"/>
                    <a:pt x="32472" y="50394"/>
                  </a:cubicBezTo>
                  <a:cubicBezTo>
                    <a:pt x="32154" y="50787"/>
                    <a:pt x="31938" y="51295"/>
                    <a:pt x="31557" y="51956"/>
                  </a:cubicBezTo>
                  <a:cubicBezTo>
                    <a:pt x="32395" y="52553"/>
                    <a:pt x="33361" y="52921"/>
                    <a:pt x="33830" y="53645"/>
                  </a:cubicBezTo>
                  <a:cubicBezTo>
                    <a:pt x="34491" y="54623"/>
                    <a:pt x="35367" y="56096"/>
                    <a:pt x="35037" y="56896"/>
                  </a:cubicBezTo>
                  <a:cubicBezTo>
                    <a:pt x="34631" y="57912"/>
                    <a:pt x="33157" y="58903"/>
                    <a:pt x="32002" y="59080"/>
                  </a:cubicBezTo>
                  <a:cubicBezTo>
                    <a:pt x="29906" y="59411"/>
                    <a:pt x="27709" y="59131"/>
                    <a:pt x="25563" y="59131"/>
                  </a:cubicBezTo>
                  <a:lnTo>
                    <a:pt x="0" y="59131"/>
                  </a:lnTo>
                  <a:lnTo>
                    <a:pt x="0" y="51542"/>
                  </a:lnTo>
                  <a:lnTo>
                    <a:pt x="19988" y="51549"/>
                  </a:lnTo>
                  <a:cubicBezTo>
                    <a:pt x="21245" y="51549"/>
                    <a:pt x="22667" y="51499"/>
                    <a:pt x="23734" y="50940"/>
                  </a:cubicBezTo>
                  <a:cubicBezTo>
                    <a:pt x="29474" y="48019"/>
                    <a:pt x="33970" y="36360"/>
                    <a:pt x="31722" y="29693"/>
                  </a:cubicBezTo>
                  <a:cubicBezTo>
                    <a:pt x="29144" y="31598"/>
                    <a:pt x="26642" y="33439"/>
                    <a:pt x="24153" y="35281"/>
                  </a:cubicBezTo>
                  <a:cubicBezTo>
                    <a:pt x="23848" y="35039"/>
                    <a:pt x="23544" y="34811"/>
                    <a:pt x="23251" y="34569"/>
                  </a:cubicBezTo>
                  <a:cubicBezTo>
                    <a:pt x="23658" y="28537"/>
                    <a:pt x="24064" y="22492"/>
                    <a:pt x="24471" y="16446"/>
                  </a:cubicBezTo>
                  <a:cubicBezTo>
                    <a:pt x="24102" y="16358"/>
                    <a:pt x="23734" y="16256"/>
                    <a:pt x="23366" y="16154"/>
                  </a:cubicBezTo>
                  <a:cubicBezTo>
                    <a:pt x="19505" y="20168"/>
                    <a:pt x="17206" y="25705"/>
                    <a:pt x="12317" y="28715"/>
                  </a:cubicBezTo>
                  <a:cubicBezTo>
                    <a:pt x="11009" y="23101"/>
                    <a:pt x="9802" y="17958"/>
                    <a:pt x="8596" y="12802"/>
                  </a:cubicBezTo>
                  <a:cubicBezTo>
                    <a:pt x="7008" y="13551"/>
                    <a:pt x="6424" y="14173"/>
                    <a:pt x="5954" y="14859"/>
                  </a:cubicBezTo>
                  <a:lnTo>
                    <a:pt x="0" y="23517"/>
                  </a:lnTo>
                  <a:lnTo>
                    <a:pt x="0" y="12852"/>
                  </a:lnTo>
                  <a:lnTo>
                    <a:pt x="277" y="12598"/>
                  </a:lnTo>
                  <a:cubicBezTo>
                    <a:pt x="2652" y="9144"/>
                    <a:pt x="4963" y="5639"/>
                    <a:pt x="7529" y="2337"/>
                  </a:cubicBezTo>
                  <a:cubicBezTo>
                    <a:pt x="8354" y="1270"/>
                    <a:pt x="9904" y="762"/>
                    <a:pt x="11110"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46" name="Shape 19">
              <a:extLst>
                <a:ext uri="{FF2B5EF4-FFF2-40B4-BE49-F238E27FC236}">
                  <a16:creationId xmlns:a16="http://schemas.microsoft.com/office/drawing/2014/main" id="{A6C6A33D-FC5F-4A90-896C-E0E6DFC5CE64}"/>
                </a:ext>
              </a:extLst>
            </p:cNvPr>
            <p:cNvSpPr>
              <a:spLocks/>
            </p:cNvSpPr>
            <p:nvPr/>
          </p:nvSpPr>
          <p:spPr bwMode="auto">
            <a:xfrm>
              <a:off x="2430" y="6914"/>
              <a:ext cx="256" cy="316"/>
            </a:xfrm>
            <a:custGeom>
              <a:avLst/>
              <a:gdLst>
                <a:gd name="T0" fmla="*/ 13068 w 25616"/>
                <a:gd name="T1" fmla="*/ 89 h 31661"/>
                <a:gd name="T2" fmla="*/ 13068 w 25616"/>
                <a:gd name="T3" fmla="*/ 152 h 31661"/>
                <a:gd name="T4" fmla="*/ 21450 w 25616"/>
                <a:gd name="T5" fmla="*/ 190 h 31661"/>
                <a:gd name="T6" fmla="*/ 24752 w 25616"/>
                <a:gd name="T7" fmla="*/ 5029 h 31661"/>
                <a:gd name="T8" fmla="*/ 23025 w 25616"/>
                <a:gd name="T9" fmla="*/ 8814 h 31661"/>
                <a:gd name="T10" fmla="*/ 18377 w 25616"/>
                <a:gd name="T11" fmla="*/ 23266 h 31661"/>
                <a:gd name="T12" fmla="*/ 17082 w 25616"/>
                <a:gd name="T13" fmla="*/ 29210 h 31661"/>
                <a:gd name="T14" fmla="*/ 12395 w 25616"/>
                <a:gd name="T15" fmla="*/ 31636 h 31661"/>
                <a:gd name="T16" fmla="*/ 8204 w 25616"/>
                <a:gd name="T17" fmla="*/ 29108 h 31661"/>
                <a:gd name="T18" fmla="*/ 6185 w 25616"/>
                <a:gd name="T19" fmla="*/ 17793 h 31661"/>
                <a:gd name="T20" fmla="*/ 2108 w 25616"/>
                <a:gd name="T21" fmla="*/ 6452 h 31661"/>
                <a:gd name="T22" fmla="*/ 5969 w 25616"/>
                <a:gd name="T23" fmla="*/ 102 h 31661"/>
                <a:gd name="T24" fmla="*/ 13068 w 25616"/>
                <a:gd name="T25" fmla="*/ 89 h 31661"/>
                <a:gd name="T26" fmla="*/ 0 w 25616"/>
                <a:gd name="T27" fmla="*/ 0 h 31661"/>
                <a:gd name="T28" fmla="*/ 25616 w 25616"/>
                <a:gd name="T29" fmla="*/ 31661 h 31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25616" h="31661">
                  <a:moveTo>
                    <a:pt x="13068" y="89"/>
                  </a:moveTo>
                  <a:lnTo>
                    <a:pt x="13068" y="152"/>
                  </a:lnTo>
                  <a:cubicBezTo>
                    <a:pt x="15862" y="152"/>
                    <a:pt x="18669" y="0"/>
                    <a:pt x="21450" y="190"/>
                  </a:cubicBezTo>
                  <a:cubicBezTo>
                    <a:pt x="24511" y="406"/>
                    <a:pt x="25616" y="2083"/>
                    <a:pt x="24752" y="5029"/>
                  </a:cubicBezTo>
                  <a:cubicBezTo>
                    <a:pt x="24359" y="6350"/>
                    <a:pt x="23838" y="7722"/>
                    <a:pt x="23025" y="8814"/>
                  </a:cubicBezTo>
                  <a:cubicBezTo>
                    <a:pt x="19799" y="13119"/>
                    <a:pt x="19368" y="18263"/>
                    <a:pt x="18377" y="23266"/>
                  </a:cubicBezTo>
                  <a:cubicBezTo>
                    <a:pt x="17983" y="25260"/>
                    <a:pt x="17653" y="27267"/>
                    <a:pt x="17082" y="29210"/>
                  </a:cubicBezTo>
                  <a:cubicBezTo>
                    <a:pt x="16396" y="31521"/>
                    <a:pt x="14453" y="31661"/>
                    <a:pt x="12395" y="31636"/>
                  </a:cubicBezTo>
                  <a:cubicBezTo>
                    <a:pt x="10427" y="31623"/>
                    <a:pt x="8661" y="31445"/>
                    <a:pt x="8204" y="29108"/>
                  </a:cubicBezTo>
                  <a:cubicBezTo>
                    <a:pt x="7455" y="25337"/>
                    <a:pt x="6223" y="21565"/>
                    <a:pt x="6185" y="17793"/>
                  </a:cubicBezTo>
                  <a:cubicBezTo>
                    <a:pt x="6147" y="13373"/>
                    <a:pt x="3924" y="10046"/>
                    <a:pt x="2108" y="6452"/>
                  </a:cubicBezTo>
                  <a:cubicBezTo>
                    <a:pt x="0" y="2261"/>
                    <a:pt x="1219" y="190"/>
                    <a:pt x="5969" y="102"/>
                  </a:cubicBezTo>
                  <a:cubicBezTo>
                    <a:pt x="8331" y="51"/>
                    <a:pt x="10706" y="89"/>
                    <a:pt x="13068" y="89"/>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47" name="Shape 20">
              <a:extLst>
                <a:ext uri="{FF2B5EF4-FFF2-40B4-BE49-F238E27FC236}">
                  <a16:creationId xmlns:a16="http://schemas.microsoft.com/office/drawing/2014/main" id="{950F4F86-0024-4FFD-89ED-BD82B781BC74}"/>
                </a:ext>
              </a:extLst>
            </p:cNvPr>
            <p:cNvSpPr>
              <a:spLocks/>
            </p:cNvSpPr>
            <p:nvPr/>
          </p:nvSpPr>
          <p:spPr bwMode="auto">
            <a:xfrm>
              <a:off x="2278" y="5338"/>
              <a:ext cx="551" cy="81"/>
            </a:xfrm>
            <a:custGeom>
              <a:avLst/>
              <a:gdLst>
                <a:gd name="T0" fmla="*/ 0 w 55093"/>
                <a:gd name="T1" fmla="*/ 0 h 8077"/>
                <a:gd name="T2" fmla="*/ 55093 w 55093"/>
                <a:gd name="T3" fmla="*/ 0 h 8077"/>
                <a:gd name="T4" fmla="*/ 45682 w 55093"/>
                <a:gd name="T5" fmla="*/ 8077 h 8077"/>
                <a:gd name="T6" fmla="*/ 9906 w 55093"/>
                <a:gd name="T7" fmla="*/ 8039 h 8077"/>
                <a:gd name="T8" fmla="*/ 0 w 55093"/>
                <a:gd name="T9" fmla="*/ 0 h 8077"/>
                <a:gd name="T10" fmla="*/ 0 w 55093"/>
                <a:gd name="T11" fmla="*/ 0 h 8077"/>
                <a:gd name="T12" fmla="*/ 55093 w 55093"/>
                <a:gd name="T13" fmla="*/ 8077 h 8077"/>
              </a:gdLst>
              <a:ahLst/>
              <a:cxnLst>
                <a:cxn ang="0">
                  <a:pos x="T0" y="T1"/>
                </a:cxn>
                <a:cxn ang="0">
                  <a:pos x="T2" y="T3"/>
                </a:cxn>
                <a:cxn ang="0">
                  <a:pos x="T4" y="T5"/>
                </a:cxn>
                <a:cxn ang="0">
                  <a:pos x="T6" y="T7"/>
                </a:cxn>
                <a:cxn ang="0">
                  <a:pos x="T8" y="T9"/>
                </a:cxn>
              </a:cxnLst>
              <a:rect l="T10" t="T11" r="T12" b="T13"/>
              <a:pathLst>
                <a:path w="55093" h="8077">
                  <a:moveTo>
                    <a:pt x="0" y="0"/>
                  </a:moveTo>
                  <a:lnTo>
                    <a:pt x="55093" y="0"/>
                  </a:lnTo>
                  <a:cubicBezTo>
                    <a:pt x="53950" y="5817"/>
                    <a:pt x="51283" y="8077"/>
                    <a:pt x="45682" y="8077"/>
                  </a:cubicBezTo>
                  <a:cubicBezTo>
                    <a:pt x="33757" y="8052"/>
                    <a:pt x="21831" y="8065"/>
                    <a:pt x="9906" y="8039"/>
                  </a:cubicBezTo>
                  <a:cubicBezTo>
                    <a:pt x="3581" y="8039"/>
                    <a:pt x="2070" y="6845"/>
                    <a:pt x="0"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48" name="Shape 21">
              <a:extLst>
                <a:ext uri="{FF2B5EF4-FFF2-40B4-BE49-F238E27FC236}">
                  <a16:creationId xmlns:a16="http://schemas.microsoft.com/office/drawing/2014/main" id="{C1BB3B54-1BE6-4E00-B4E2-B7B62BFFF364}"/>
                </a:ext>
              </a:extLst>
            </p:cNvPr>
            <p:cNvSpPr>
              <a:spLocks/>
            </p:cNvSpPr>
            <p:nvPr/>
          </p:nvSpPr>
          <p:spPr bwMode="auto">
            <a:xfrm>
              <a:off x="2398" y="6830"/>
              <a:ext cx="313" cy="57"/>
            </a:xfrm>
            <a:custGeom>
              <a:avLst/>
              <a:gdLst>
                <a:gd name="T0" fmla="*/ 0 w 31382"/>
                <a:gd name="T1" fmla="*/ 0 h 5677"/>
                <a:gd name="T2" fmla="*/ 31382 w 31382"/>
                <a:gd name="T3" fmla="*/ 0 h 5677"/>
                <a:gd name="T4" fmla="*/ 26238 w 31382"/>
                <a:gd name="T5" fmla="*/ 5651 h 5677"/>
                <a:gd name="T6" fmla="*/ 5258 w 31382"/>
                <a:gd name="T7" fmla="*/ 5664 h 5677"/>
                <a:gd name="T8" fmla="*/ 0 w 31382"/>
                <a:gd name="T9" fmla="*/ 0 h 5677"/>
                <a:gd name="T10" fmla="*/ 0 w 31382"/>
                <a:gd name="T11" fmla="*/ 0 h 5677"/>
                <a:gd name="T12" fmla="*/ 31382 w 31382"/>
                <a:gd name="T13" fmla="*/ 5677 h 5677"/>
              </a:gdLst>
              <a:ahLst/>
              <a:cxnLst>
                <a:cxn ang="0">
                  <a:pos x="T0" y="T1"/>
                </a:cxn>
                <a:cxn ang="0">
                  <a:pos x="T2" y="T3"/>
                </a:cxn>
                <a:cxn ang="0">
                  <a:pos x="T4" y="T5"/>
                </a:cxn>
                <a:cxn ang="0">
                  <a:pos x="T6" y="T7"/>
                </a:cxn>
                <a:cxn ang="0">
                  <a:pos x="T8" y="T9"/>
                </a:cxn>
              </a:cxnLst>
              <a:rect l="T10" t="T11" r="T12" b="T13"/>
              <a:pathLst>
                <a:path w="31382" h="5677">
                  <a:moveTo>
                    <a:pt x="0" y="0"/>
                  </a:moveTo>
                  <a:lnTo>
                    <a:pt x="31382" y="0"/>
                  </a:lnTo>
                  <a:cubicBezTo>
                    <a:pt x="31356" y="4420"/>
                    <a:pt x="30188" y="5651"/>
                    <a:pt x="26238" y="5651"/>
                  </a:cubicBezTo>
                  <a:cubicBezTo>
                    <a:pt x="19253" y="5651"/>
                    <a:pt x="12255" y="5677"/>
                    <a:pt x="5258" y="5664"/>
                  </a:cubicBezTo>
                  <a:cubicBezTo>
                    <a:pt x="533" y="5651"/>
                    <a:pt x="254" y="5334"/>
                    <a:pt x="0"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49" name="Shape 22">
              <a:extLst>
                <a:ext uri="{FF2B5EF4-FFF2-40B4-BE49-F238E27FC236}">
                  <a16:creationId xmlns:a16="http://schemas.microsoft.com/office/drawing/2014/main" id="{5EE152C8-EE3C-4FD5-BCFC-5444D4E004E9}"/>
                </a:ext>
              </a:extLst>
            </p:cNvPr>
            <p:cNvSpPr>
              <a:spLocks/>
            </p:cNvSpPr>
            <p:nvPr/>
          </p:nvSpPr>
          <p:spPr bwMode="auto">
            <a:xfrm>
              <a:off x="1954" y="5696"/>
              <a:ext cx="492" cy="435"/>
            </a:xfrm>
            <a:custGeom>
              <a:avLst/>
              <a:gdLst>
                <a:gd name="T0" fmla="*/ 4889 w 49162"/>
                <a:gd name="T1" fmla="*/ 1511 h 43485"/>
                <a:gd name="T2" fmla="*/ 17793 w 49162"/>
                <a:gd name="T3" fmla="*/ 3238 h 43485"/>
                <a:gd name="T4" fmla="*/ 19355 w 49162"/>
                <a:gd name="T5" fmla="*/ 6528 h 43485"/>
                <a:gd name="T6" fmla="*/ 15583 w 49162"/>
                <a:gd name="T7" fmla="*/ 13119 h 43485"/>
                <a:gd name="T8" fmla="*/ 14186 w 49162"/>
                <a:gd name="T9" fmla="*/ 19126 h 43485"/>
                <a:gd name="T10" fmla="*/ 20358 w 49162"/>
                <a:gd name="T11" fmla="*/ 22619 h 43485"/>
                <a:gd name="T12" fmla="*/ 27953 w 49162"/>
                <a:gd name="T13" fmla="*/ 23635 h 43485"/>
                <a:gd name="T14" fmla="*/ 33630 w 49162"/>
                <a:gd name="T15" fmla="*/ 20015 h 43485"/>
                <a:gd name="T16" fmla="*/ 31674 w 49162"/>
                <a:gd name="T17" fmla="*/ 8153 h 43485"/>
                <a:gd name="T18" fmla="*/ 32131 w 49162"/>
                <a:gd name="T19" fmla="*/ 2210 h 43485"/>
                <a:gd name="T20" fmla="*/ 37249 w 49162"/>
                <a:gd name="T21" fmla="*/ 1537 h 43485"/>
                <a:gd name="T22" fmla="*/ 45707 w 49162"/>
                <a:gd name="T23" fmla="*/ 4407 h 43485"/>
                <a:gd name="T24" fmla="*/ 47219 w 49162"/>
                <a:gd name="T25" fmla="*/ 11608 h 43485"/>
                <a:gd name="T26" fmla="*/ 43701 w 49162"/>
                <a:gd name="T27" fmla="*/ 21654 h 43485"/>
                <a:gd name="T28" fmla="*/ 42037 w 49162"/>
                <a:gd name="T29" fmla="*/ 35598 h 43485"/>
                <a:gd name="T30" fmla="*/ 37046 w 49162"/>
                <a:gd name="T31" fmla="*/ 39345 h 43485"/>
                <a:gd name="T32" fmla="*/ 34176 w 49162"/>
                <a:gd name="T33" fmla="*/ 38913 h 43485"/>
                <a:gd name="T34" fmla="*/ 23939 w 49162"/>
                <a:gd name="T35" fmla="*/ 41186 h 43485"/>
                <a:gd name="T36" fmla="*/ 16192 w 49162"/>
                <a:gd name="T37" fmla="*/ 39865 h 43485"/>
                <a:gd name="T38" fmla="*/ 12103 w 49162"/>
                <a:gd name="T39" fmla="*/ 38468 h 43485"/>
                <a:gd name="T40" fmla="*/ 1549 w 49162"/>
                <a:gd name="T41" fmla="*/ 30543 h 43485"/>
                <a:gd name="T42" fmla="*/ 267 w 49162"/>
                <a:gd name="T43" fmla="*/ 7074 h 43485"/>
                <a:gd name="T44" fmla="*/ 4889 w 49162"/>
                <a:gd name="T45" fmla="*/ 1511 h 43485"/>
                <a:gd name="T46" fmla="*/ 0 w 49162"/>
                <a:gd name="T47" fmla="*/ 0 h 43485"/>
                <a:gd name="T48" fmla="*/ 49162 w 49162"/>
                <a:gd name="T49" fmla="*/ 43485 h 43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49162" h="43485">
                  <a:moveTo>
                    <a:pt x="4889" y="1511"/>
                  </a:moveTo>
                  <a:cubicBezTo>
                    <a:pt x="9207" y="1549"/>
                    <a:pt x="13538" y="2388"/>
                    <a:pt x="17793" y="3238"/>
                  </a:cubicBezTo>
                  <a:cubicBezTo>
                    <a:pt x="18504" y="3378"/>
                    <a:pt x="18847" y="5385"/>
                    <a:pt x="19355" y="6528"/>
                  </a:cubicBezTo>
                  <a:cubicBezTo>
                    <a:pt x="19253" y="9639"/>
                    <a:pt x="18161" y="11557"/>
                    <a:pt x="15583" y="13119"/>
                  </a:cubicBezTo>
                  <a:cubicBezTo>
                    <a:pt x="13437" y="14415"/>
                    <a:pt x="13119" y="16840"/>
                    <a:pt x="14186" y="19126"/>
                  </a:cubicBezTo>
                  <a:cubicBezTo>
                    <a:pt x="15392" y="21666"/>
                    <a:pt x="17424" y="23457"/>
                    <a:pt x="20358" y="22619"/>
                  </a:cubicBezTo>
                  <a:cubicBezTo>
                    <a:pt x="23177" y="21806"/>
                    <a:pt x="25451" y="21996"/>
                    <a:pt x="27953" y="23635"/>
                  </a:cubicBezTo>
                  <a:cubicBezTo>
                    <a:pt x="30251" y="25146"/>
                    <a:pt x="33376" y="23038"/>
                    <a:pt x="33630" y="20015"/>
                  </a:cubicBezTo>
                  <a:cubicBezTo>
                    <a:pt x="33972" y="15938"/>
                    <a:pt x="34950" y="11900"/>
                    <a:pt x="31674" y="8153"/>
                  </a:cubicBezTo>
                  <a:cubicBezTo>
                    <a:pt x="30734" y="7061"/>
                    <a:pt x="31318" y="3962"/>
                    <a:pt x="32131" y="2210"/>
                  </a:cubicBezTo>
                  <a:cubicBezTo>
                    <a:pt x="33147" y="0"/>
                    <a:pt x="35331" y="826"/>
                    <a:pt x="37249" y="1537"/>
                  </a:cubicBezTo>
                  <a:cubicBezTo>
                    <a:pt x="40030" y="2578"/>
                    <a:pt x="42964" y="3277"/>
                    <a:pt x="45707" y="4407"/>
                  </a:cubicBezTo>
                  <a:cubicBezTo>
                    <a:pt x="49162" y="5842"/>
                    <a:pt x="49136" y="8547"/>
                    <a:pt x="47219" y="11608"/>
                  </a:cubicBezTo>
                  <a:cubicBezTo>
                    <a:pt x="45377" y="14554"/>
                    <a:pt x="44386" y="18186"/>
                    <a:pt x="43701" y="21654"/>
                  </a:cubicBezTo>
                  <a:cubicBezTo>
                    <a:pt x="42824" y="26238"/>
                    <a:pt x="42774" y="30975"/>
                    <a:pt x="42037" y="35598"/>
                  </a:cubicBezTo>
                  <a:cubicBezTo>
                    <a:pt x="41631" y="38138"/>
                    <a:pt x="40081" y="39929"/>
                    <a:pt x="37046" y="39345"/>
                  </a:cubicBezTo>
                  <a:cubicBezTo>
                    <a:pt x="36081" y="39167"/>
                    <a:pt x="35103" y="39141"/>
                    <a:pt x="34176" y="38913"/>
                  </a:cubicBezTo>
                  <a:cubicBezTo>
                    <a:pt x="30366" y="37948"/>
                    <a:pt x="27026" y="37973"/>
                    <a:pt x="23939" y="41186"/>
                  </a:cubicBezTo>
                  <a:cubicBezTo>
                    <a:pt x="21742" y="43485"/>
                    <a:pt x="17843" y="42647"/>
                    <a:pt x="16192" y="39865"/>
                  </a:cubicBezTo>
                  <a:cubicBezTo>
                    <a:pt x="15088" y="37986"/>
                    <a:pt x="14173" y="37732"/>
                    <a:pt x="12103" y="38468"/>
                  </a:cubicBezTo>
                  <a:cubicBezTo>
                    <a:pt x="7823" y="39980"/>
                    <a:pt x="1714" y="35065"/>
                    <a:pt x="1549" y="30543"/>
                  </a:cubicBezTo>
                  <a:cubicBezTo>
                    <a:pt x="1245" y="22708"/>
                    <a:pt x="775" y="14897"/>
                    <a:pt x="267" y="7074"/>
                  </a:cubicBezTo>
                  <a:cubicBezTo>
                    <a:pt x="0" y="3112"/>
                    <a:pt x="876" y="1473"/>
                    <a:pt x="4889" y="1511"/>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50" name="Shape 23">
              <a:extLst>
                <a:ext uri="{FF2B5EF4-FFF2-40B4-BE49-F238E27FC236}">
                  <a16:creationId xmlns:a16="http://schemas.microsoft.com/office/drawing/2014/main" id="{A2D4BB00-9592-424A-9193-98C34D4158CB}"/>
                </a:ext>
              </a:extLst>
            </p:cNvPr>
            <p:cNvSpPr>
              <a:spLocks/>
            </p:cNvSpPr>
            <p:nvPr/>
          </p:nvSpPr>
          <p:spPr bwMode="auto">
            <a:xfrm>
              <a:off x="1948" y="6155"/>
              <a:ext cx="446" cy="287"/>
            </a:xfrm>
            <a:custGeom>
              <a:avLst/>
              <a:gdLst>
                <a:gd name="T0" fmla="*/ 11913 w 44539"/>
                <a:gd name="T1" fmla="*/ 2540 h 28778"/>
                <a:gd name="T2" fmla="*/ 30175 w 44539"/>
                <a:gd name="T3" fmla="*/ 4775 h 28778"/>
                <a:gd name="T4" fmla="*/ 37211 w 44539"/>
                <a:gd name="T5" fmla="*/ 3035 h 28778"/>
                <a:gd name="T6" fmla="*/ 42469 w 44539"/>
                <a:gd name="T7" fmla="*/ 5842 h 28778"/>
                <a:gd name="T8" fmla="*/ 40183 w 44539"/>
                <a:gd name="T9" fmla="*/ 12586 h 28778"/>
                <a:gd name="T10" fmla="*/ 33109 w 44539"/>
                <a:gd name="T11" fmla="*/ 15456 h 28778"/>
                <a:gd name="T12" fmla="*/ 26772 w 44539"/>
                <a:gd name="T13" fmla="*/ 14859 h 28778"/>
                <a:gd name="T14" fmla="*/ 24422 w 44539"/>
                <a:gd name="T15" fmla="*/ 14491 h 28778"/>
                <a:gd name="T16" fmla="*/ 18948 w 44539"/>
                <a:gd name="T17" fmla="*/ 14173 h 28778"/>
                <a:gd name="T18" fmla="*/ 13919 w 44539"/>
                <a:gd name="T19" fmla="*/ 15672 h 28778"/>
                <a:gd name="T20" fmla="*/ 25806 w 44539"/>
                <a:gd name="T21" fmla="*/ 19113 h 28778"/>
                <a:gd name="T22" fmla="*/ 41288 w 44539"/>
                <a:gd name="T23" fmla="*/ 18783 h 28778"/>
                <a:gd name="T24" fmla="*/ 44488 w 44539"/>
                <a:gd name="T25" fmla="*/ 22352 h 28778"/>
                <a:gd name="T26" fmla="*/ 42266 w 44539"/>
                <a:gd name="T27" fmla="*/ 24981 h 28778"/>
                <a:gd name="T28" fmla="*/ 36462 w 44539"/>
                <a:gd name="T29" fmla="*/ 25311 h 28778"/>
                <a:gd name="T30" fmla="*/ 26391 w 44539"/>
                <a:gd name="T31" fmla="*/ 26670 h 28778"/>
                <a:gd name="T32" fmla="*/ 12116 w 44539"/>
                <a:gd name="T33" fmla="*/ 25476 h 28778"/>
                <a:gd name="T34" fmla="*/ 3150 w 44539"/>
                <a:gd name="T35" fmla="*/ 24638 h 28778"/>
                <a:gd name="T36" fmla="*/ 216 w 44539"/>
                <a:gd name="T37" fmla="*/ 24105 h 28778"/>
                <a:gd name="T38" fmla="*/ 1143 w 44539"/>
                <a:gd name="T39" fmla="*/ 21438 h 28778"/>
                <a:gd name="T40" fmla="*/ 6845 w 44539"/>
                <a:gd name="T41" fmla="*/ 18453 h 28778"/>
                <a:gd name="T42" fmla="*/ 8814 w 44539"/>
                <a:gd name="T43" fmla="*/ 17704 h 28778"/>
                <a:gd name="T44" fmla="*/ 8839 w 44539"/>
                <a:gd name="T45" fmla="*/ 16764 h 28778"/>
                <a:gd name="T46" fmla="*/ 4216 w 44539"/>
                <a:gd name="T47" fmla="*/ 14961 h 28778"/>
                <a:gd name="T48" fmla="*/ 914 w 44539"/>
                <a:gd name="T49" fmla="*/ 10897 h 28778"/>
                <a:gd name="T50" fmla="*/ 11913 w 44539"/>
                <a:gd name="T51" fmla="*/ 2540 h 28778"/>
                <a:gd name="T52" fmla="*/ 0 w 44539"/>
                <a:gd name="T53" fmla="*/ 0 h 28778"/>
                <a:gd name="T54" fmla="*/ 44539 w 44539"/>
                <a:gd name="T55" fmla="*/ 28778 h 28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T52" t="T53" r="T54" b="T55"/>
              <a:pathLst>
                <a:path w="44539" h="28778">
                  <a:moveTo>
                    <a:pt x="11913" y="2540"/>
                  </a:moveTo>
                  <a:cubicBezTo>
                    <a:pt x="17818" y="4775"/>
                    <a:pt x="23711" y="5893"/>
                    <a:pt x="30175" y="4775"/>
                  </a:cubicBezTo>
                  <a:cubicBezTo>
                    <a:pt x="32626" y="4343"/>
                    <a:pt x="34887" y="4001"/>
                    <a:pt x="37211" y="3035"/>
                  </a:cubicBezTo>
                  <a:cubicBezTo>
                    <a:pt x="39675" y="2007"/>
                    <a:pt x="41631" y="2807"/>
                    <a:pt x="42469" y="5842"/>
                  </a:cubicBezTo>
                  <a:cubicBezTo>
                    <a:pt x="43434" y="9322"/>
                    <a:pt x="42926" y="11443"/>
                    <a:pt x="40183" y="12586"/>
                  </a:cubicBezTo>
                  <a:cubicBezTo>
                    <a:pt x="37948" y="13513"/>
                    <a:pt x="35712" y="14402"/>
                    <a:pt x="33109" y="15456"/>
                  </a:cubicBezTo>
                  <a:cubicBezTo>
                    <a:pt x="31496" y="13907"/>
                    <a:pt x="29286" y="13551"/>
                    <a:pt x="26772" y="14859"/>
                  </a:cubicBezTo>
                  <a:cubicBezTo>
                    <a:pt x="26175" y="15164"/>
                    <a:pt x="24752" y="14961"/>
                    <a:pt x="24422" y="14491"/>
                  </a:cubicBezTo>
                  <a:cubicBezTo>
                    <a:pt x="22631" y="11976"/>
                    <a:pt x="20955" y="13068"/>
                    <a:pt x="18948" y="14173"/>
                  </a:cubicBezTo>
                  <a:cubicBezTo>
                    <a:pt x="17602" y="14910"/>
                    <a:pt x="15951" y="15100"/>
                    <a:pt x="13919" y="15672"/>
                  </a:cubicBezTo>
                  <a:cubicBezTo>
                    <a:pt x="17742" y="18237"/>
                    <a:pt x="21755" y="18999"/>
                    <a:pt x="25806" y="19113"/>
                  </a:cubicBezTo>
                  <a:cubicBezTo>
                    <a:pt x="30963" y="19253"/>
                    <a:pt x="36131" y="18999"/>
                    <a:pt x="41288" y="18783"/>
                  </a:cubicBezTo>
                  <a:cubicBezTo>
                    <a:pt x="43942" y="18669"/>
                    <a:pt x="44361" y="20676"/>
                    <a:pt x="44488" y="22352"/>
                  </a:cubicBezTo>
                  <a:cubicBezTo>
                    <a:pt x="44539" y="23216"/>
                    <a:pt x="43218" y="24740"/>
                    <a:pt x="42266" y="24981"/>
                  </a:cubicBezTo>
                  <a:cubicBezTo>
                    <a:pt x="40424" y="25451"/>
                    <a:pt x="38405" y="25108"/>
                    <a:pt x="36462" y="25311"/>
                  </a:cubicBezTo>
                  <a:cubicBezTo>
                    <a:pt x="33096" y="25667"/>
                    <a:pt x="29693" y="25959"/>
                    <a:pt x="26391" y="26670"/>
                  </a:cubicBezTo>
                  <a:cubicBezTo>
                    <a:pt x="21476" y="27749"/>
                    <a:pt x="16815" y="28778"/>
                    <a:pt x="12116" y="25476"/>
                  </a:cubicBezTo>
                  <a:cubicBezTo>
                    <a:pt x="9601" y="23711"/>
                    <a:pt x="6363" y="23254"/>
                    <a:pt x="3150" y="24638"/>
                  </a:cubicBezTo>
                  <a:cubicBezTo>
                    <a:pt x="2388" y="24968"/>
                    <a:pt x="1206" y="24308"/>
                    <a:pt x="216" y="24105"/>
                  </a:cubicBezTo>
                  <a:cubicBezTo>
                    <a:pt x="508" y="23190"/>
                    <a:pt x="521" y="21857"/>
                    <a:pt x="1143" y="21438"/>
                  </a:cubicBezTo>
                  <a:cubicBezTo>
                    <a:pt x="2908" y="20244"/>
                    <a:pt x="4915" y="19406"/>
                    <a:pt x="6845" y="18453"/>
                  </a:cubicBezTo>
                  <a:cubicBezTo>
                    <a:pt x="7480" y="18148"/>
                    <a:pt x="8153" y="17945"/>
                    <a:pt x="8814" y="17704"/>
                  </a:cubicBezTo>
                  <a:cubicBezTo>
                    <a:pt x="8826" y="17386"/>
                    <a:pt x="8826" y="17082"/>
                    <a:pt x="8839" y="16764"/>
                  </a:cubicBezTo>
                  <a:cubicBezTo>
                    <a:pt x="7277" y="16193"/>
                    <a:pt x="5499" y="15913"/>
                    <a:pt x="4216" y="14961"/>
                  </a:cubicBezTo>
                  <a:cubicBezTo>
                    <a:pt x="2832" y="13932"/>
                    <a:pt x="1118" y="12395"/>
                    <a:pt x="914" y="10897"/>
                  </a:cubicBezTo>
                  <a:cubicBezTo>
                    <a:pt x="0" y="3823"/>
                    <a:pt x="5245" y="0"/>
                    <a:pt x="11913" y="254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51" name="Shape 24">
              <a:extLst>
                <a:ext uri="{FF2B5EF4-FFF2-40B4-BE49-F238E27FC236}">
                  <a16:creationId xmlns:a16="http://schemas.microsoft.com/office/drawing/2014/main" id="{340876D6-0931-4757-946D-D637FC07580A}"/>
                </a:ext>
              </a:extLst>
            </p:cNvPr>
            <p:cNvSpPr>
              <a:spLocks/>
            </p:cNvSpPr>
            <p:nvPr/>
          </p:nvSpPr>
          <p:spPr bwMode="auto">
            <a:xfrm>
              <a:off x="2691" y="6075"/>
              <a:ext cx="442" cy="337"/>
            </a:xfrm>
            <a:custGeom>
              <a:avLst/>
              <a:gdLst>
                <a:gd name="T0" fmla="*/ 37021 w 44221"/>
                <a:gd name="T1" fmla="*/ 737 h 33642"/>
                <a:gd name="T2" fmla="*/ 40742 w 44221"/>
                <a:gd name="T3" fmla="*/ 3226 h 33642"/>
                <a:gd name="T4" fmla="*/ 38951 w 44221"/>
                <a:gd name="T5" fmla="*/ 10643 h 33642"/>
                <a:gd name="T6" fmla="*/ 39230 w 44221"/>
                <a:gd name="T7" fmla="*/ 13271 h 33642"/>
                <a:gd name="T8" fmla="*/ 44221 w 44221"/>
                <a:gd name="T9" fmla="*/ 18250 h 33642"/>
                <a:gd name="T10" fmla="*/ 37046 w 44221"/>
                <a:gd name="T11" fmla="*/ 20231 h 33642"/>
                <a:gd name="T12" fmla="*/ 28562 w 44221"/>
                <a:gd name="T13" fmla="*/ 21882 h 33642"/>
                <a:gd name="T14" fmla="*/ 28385 w 44221"/>
                <a:gd name="T15" fmla="*/ 23000 h 33642"/>
                <a:gd name="T16" fmla="*/ 32080 w 44221"/>
                <a:gd name="T17" fmla="*/ 24092 h 33642"/>
                <a:gd name="T18" fmla="*/ 39916 w 44221"/>
                <a:gd name="T19" fmla="*/ 27902 h 33642"/>
                <a:gd name="T20" fmla="*/ 38570 w 44221"/>
                <a:gd name="T21" fmla="*/ 31420 h 33642"/>
                <a:gd name="T22" fmla="*/ 31661 w 44221"/>
                <a:gd name="T23" fmla="*/ 30353 h 33642"/>
                <a:gd name="T24" fmla="*/ 16129 w 44221"/>
                <a:gd name="T25" fmla="*/ 30950 h 33642"/>
                <a:gd name="T26" fmla="*/ 2553 w 44221"/>
                <a:gd name="T27" fmla="*/ 33528 h 33642"/>
                <a:gd name="T28" fmla="*/ 0 w 44221"/>
                <a:gd name="T29" fmla="*/ 32067 h 33642"/>
                <a:gd name="T30" fmla="*/ 1435 w 44221"/>
                <a:gd name="T31" fmla="*/ 30328 h 33642"/>
                <a:gd name="T32" fmla="*/ 11671 w 44221"/>
                <a:gd name="T33" fmla="*/ 26784 h 33642"/>
                <a:gd name="T34" fmla="*/ 14313 w 44221"/>
                <a:gd name="T35" fmla="*/ 24816 h 33642"/>
                <a:gd name="T36" fmla="*/ 13919 w 44221"/>
                <a:gd name="T37" fmla="*/ 23470 h 33642"/>
                <a:gd name="T38" fmla="*/ 10935 w 44221"/>
                <a:gd name="T39" fmla="*/ 23774 h 33642"/>
                <a:gd name="T40" fmla="*/ 7963 w 44221"/>
                <a:gd name="T41" fmla="*/ 23876 h 33642"/>
                <a:gd name="T42" fmla="*/ 6299 w 44221"/>
                <a:gd name="T43" fmla="*/ 21844 h 33642"/>
                <a:gd name="T44" fmla="*/ 8039 w 44221"/>
                <a:gd name="T45" fmla="*/ 19850 h 33642"/>
                <a:gd name="T46" fmla="*/ 18529 w 44221"/>
                <a:gd name="T47" fmla="*/ 17094 h 33642"/>
                <a:gd name="T48" fmla="*/ 20980 w 44221"/>
                <a:gd name="T49" fmla="*/ 15634 h 33642"/>
                <a:gd name="T50" fmla="*/ 20244 w 44221"/>
                <a:gd name="T51" fmla="*/ 13754 h 33642"/>
                <a:gd name="T52" fmla="*/ 18301 w 44221"/>
                <a:gd name="T53" fmla="*/ 14046 h 33642"/>
                <a:gd name="T54" fmla="*/ 9030 w 44221"/>
                <a:gd name="T55" fmla="*/ 15342 h 33642"/>
                <a:gd name="T56" fmla="*/ 4966 w 44221"/>
                <a:gd name="T57" fmla="*/ 9804 h 33642"/>
                <a:gd name="T58" fmla="*/ 7087 w 44221"/>
                <a:gd name="T59" fmla="*/ 6147 h 33642"/>
                <a:gd name="T60" fmla="*/ 22441 w 44221"/>
                <a:gd name="T61" fmla="*/ 5321 h 33642"/>
                <a:gd name="T62" fmla="*/ 26251 w 44221"/>
                <a:gd name="T63" fmla="*/ 4915 h 33642"/>
                <a:gd name="T64" fmla="*/ 37021 w 44221"/>
                <a:gd name="T65" fmla="*/ 737 h 33642"/>
                <a:gd name="T66" fmla="*/ 0 w 44221"/>
                <a:gd name="T67" fmla="*/ 0 h 33642"/>
                <a:gd name="T68" fmla="*/ 44221 w 44221"/>
                <a:gd name="T69" fmla="*/ 33642 h 33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44221" h="33642">
                  <a:moveTo>
                    <a:pt x="37021" y="737"/>
                  </a:moveTo>
                  <a:cubicBezTo>
                    <a:pt x="39116" y="0"/>
                    <a:pt x="40234" y="724"/>
                    <a:pt x="40742" y="3226"/>
                  </a:cubicBezTo>
                  <a:cubicBezTo>
                    <a:pt x="41313" y="6147"/>
                    <a:pt x="41948" y="8649"/>
                    <a:pt x="38951" y="10643"/>
                  </a:cubicBezTo>
                  <a:cubicBezTo>
                    <a:pt x="38595" y="10884"/>
                    <a:pt x="38735" y="12687"/>
                    <a:pt x="39230" y="13271"/>
                  </a:cubicBezTo>
                  <a:cubicBezTo>
                    <a:pt x="40653" y="14986"/>
                    <a:pt x="42380" y="16446"/>
                    <a:pt x="44221" y="18250"/>
                  </a:cubicBezTo>
                  <a:cubicBezTo>
                    <a:pt x="41923" y="20612"/>
                    <a:pt x="39992" y="21387"/>
                    <a:pt x="37046" y="20231"/>
                  </a:cubicBezTo>
                  <a:cubicBezTo>
                    <a:pt x="34074" y="19075"/>
                    <a:pt x="31191" y="20472"/>
                    <a:pt x="28562" y="21882"/>
                  </a:cubicBezTo>
                  <a:cubicBezTo>
                    <a:pt x="28499" y="22250"/>
                    <a:pt x="28448" y="22619"/>
                    <a:pt x="28385" y="23000"/>
                  </a:cubicBezTo>
                  <a:cubicBezTo>
                    <a:pt x="29629" y="23393"/>
                    <a:pt x="30950" y="24282"/>
                    <a:pt x="32080" y="24092"/>
                  </a:cubicBezTo>
                  <a:cubicBezTo>
                    <a:pt x="35738" y="23470"/>
                    <a:pt x="37998" y="25133"/>
                    <a:pt x="39916" y="27902"/>
                  </a:cubicBezTo>
                  <a:cubicBezTo>
                    <a:pt x="41288" y="29883"/>
                    <a:pt x="40919" y="31344"/>
                    <a:pt x="38570" y="31420"/>
                  </a:cubicBezTo>
                  <a:cubicBezTo>
                    <a:pt x="36284" y="31483"/>
                    <a:pt x="33884" y="31039"/>
                    <a:pt x="31661" y="30353"/>
                  </a:cubicBezTo>
                  <a:cubicBezTo>
                    <a:pt x="26365" y="28715"/>
                    <a:pt x="21260" y="29997"/>
                    <a:pt x="16129" y="30950"/>
                  </a:cubicBezTo>
                  <a:cubicBezTo>
                    <a:pt x="11595" y="31788"/>
                    <a:pt x="7099" y="32817"/>
                    <a:pt x="2553" y="33528"/>
                  </a:cubicBezTo>
                  <a:cubicBezTo>
                    <a:pt x="1803" y="33642"/>
                    <a:pt x="851" y="32575"/>
                    <a:pt x="0" y="32067"/>
                  </a:cubicBezTo>
                  <a:cubicBezTo>
                    <a:pt x="470" y="31471"/>
                    <a:pt x="826" y="30556"/>
                    <a:pt x="1435" y="30328"/>
                  </a:cubicBezTo>
                  <a:cubicBezTo>
                    <a:pt x="4813" y="29070"/>
                    <a:pt x="8280" y="28042"/>
                    <a:pt x="11671" y="26784"/>
                  </a:cubicBezTo>
                  <a:cubicBezTo>
                    <a:pt x="12662" y="26416"/>
                    <a:pt x="13526" y="25578"/>
                    <a:pt x="14313" y="24816"/>
                  </a:cubicBezTo>
                  <a:cubicBezTo>
                    <a:pt x="14478" y="24651"/>
                    <a:pt x="14059" y="23470"/>
                    <a:pt x="13919" y="23470"/>
                  </a:cubicBezTo>
                  <a:cubicBezTo>
                    <a:pt x="12929" y="23470"/>
                    <a:pt x="11938" y="23673"/>
                    <a:pt x="10935" y="23774"/>
                  </a:cubicBezTo>
                  <a:cubicBezTo>
                    <a:pt x="9931" y="23863"/>
                    <a:pt x="8826" y="24193"/>
                    <a:pt x="7963" y="23876"/>
                  </a:cubicBezTo>
                  <a:cubicBezTo>
                    <a:pt x="7214" y="23597"/>
                    <a:pt x="6287" y="22542"/>
                    <a:pt x="6299" y="21844"/>
                  </a:cubicBezTo>
                  <a:cubicBezTo>
                    <a:pt x="6312" y="21158"/>
                    <a:pt x="7277" y="20091"/>
                    <a:pt x="8039" y="19850"/>
                  </a:cubicBezTo>
                  <a:cubicBezTo>
                    <a:pt x="11493" y="18821"/>
                    <a:pt x="15037" y="18059"/>
                    <a:pt x="18529" y="17094"/>
                  </a:cubicBezTo>
                  <a:cubicBezTo>
                    <a:pt x="19431" y="16840"/>
                    <a:pt x="20358" y="16307"/>
                    <a:pt x="20980" y="15634"/>
                  </a:cubicBezTo>
                  <a:cubicBezTo>
                    <a:pt x="21209" y="15392"/>
                    <a:pt x="20726" y="14084"/>
                    <a:pt x="20244" y="13754"/>
                  </a:cubicBezTo>
                  <a:cubicBezTo>
                    <a:pt x="19837" y="13475"/>
                    <a:pt x="18758" y="13678"/>
                    <a:pt x="18301" y="14046"/>
                  </a:cubicBezTo>
                  <a:cubicBezTo>
                    <a:pt x="15456" y="16396"/>
                    <a:pt x="11938" y="16104"/>
                    <a:pt x="9030" y="15342"/>
                  </a:cubicBezTo>
                  <a:cubicBezTo>
                    <a:pt x="7264" y="14872"/>
                    <a:pt x="5829" y="11925"/>
                    <a:pt x="4966" y="9804"/>
                  </a:cubicBezTo>
                  <a:cubicBezTo>
                    <a:pt x="4636" y="8966"/>
                    <a:pt x="5969" y="6680"/>
                    <a:pt x="7087" y="6147"/>
                  </a:cubicBezTo>
                  <a:cubicBezTo>
                    <a:pt x="11989" y="3746"/>
                    <a:pt x="17018" y="1524"/>
                    <a:pt x="22441" y="5321"/>
                  </a:cubicBezTo>
                  <a:cubicBezTo>
                    <a:pt x="23241" y="5880"/>
                    <a:pt x="25057" y="5347"/>
                    <a:pt x="26251" y="4915"/>
                  </a:cubicBezTo>
                  <a:cubicBezTo>
                    <a:pt x="29883" y="3619"/>
                    <a:pt x="33388" y="2007"/>
                    <a:pt x="37021" y="737"/>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52" name="Shape 25">
              <a:extLst>
                <a:ext uri="{FF2B5EF4-FFF2-40B4-BE49-F238E27FC236}">
                  <a16:creationId xmlns:a16="http://schemas.microsoft.com/office/drawing/2014/main" id="{2D607064-510A-4311-B27D-4BAAA47FC8AE}"/>
                </a:ext>
              </a:extLst>
            </p:cNvPr>
            <p:cNvSpPr>
              <a:spLocks/>
            </p:cNvSpPr>
            <p:nvPr/>
          </p:nvSpPr>
          <p:spPr bwMode="auto">
            <a:xfrm>
              <a:off x="2678" y="5669"/>
              <a:ext cx="433" cy="357"/>
            </a:xfrm>
            <a:custGeom>
              <a:avLst/>
              <a:gdLst>
                <a:gd name="T0" fmla="*/ 39370 w 43320"/>
                <a:gd name="T1" fmla="*/ 775 h 35662"/>
                <a:gd name="T2" fmla="*/ 42520 w 43320"/>
                <a:gd name="T3" fmla="*/ 4597 h 35662"/>
                <a:gd name="T4" fmla="*/ 40005 w 43320"/>
                <a:gd name="T5" fmla="*/ 9436 h 35662"/>
                <a:gd name="T6" fmla="*/ 39192 w 43320"/>
                <a:gd name="T7" fmla="*/ 14427 h 35662"/>
                <a:gd name="T8" fmla="*/ 39332 w 43320"/>
                <a:gd name="T9" fmla="*/ 16954 h 35662"/>
                <a:gd name="T10" fmla="*/ 39192 w 43320"/>
                <a:gd name="T11" fmla="*/ 27013 h 35662"/>
                <a:gd name="T12" fmla="*/ 36601 w 43320"/>
                <a:gd name="T13" fmla="*/ 31623 h 35662"/>
                <a:gd name="T14" fmla="*/ 33299 w 43320"/>
                <a:gd name="T15" fmla="*/ 28765 h 35662"/>
                <a:gd name="T16" fmla="*/ 31813 w 43320"/>
                <a:gd name="T17" fmla="*/ 25921 h 35662"/>
                <a:gd name="T18" fmla="*/ 26873 w 43320"/>
                <a:gd name="T19" fmla="*/ 25133 h 35662"/>
                <a:gd name="T20" fmla="*/ 23165 w 43320"/>
                <a:gd name="T21" fmla="*/ 28702 h 35662"/>
                <a:gd name="T22" fmla="*/ 7226 w 43320"/>
                <a:gd name="T23" fmla="*/ 24879 h 35662"/>
                <a:gd name="T24" fmla="*/ 5842 w 43320"/>
                <a:gd name="T25" fmla="*/ 22873 h 35662"/>
                <a:gd name="T26" fmla="*/ 1600 w 43320"/>
                <a:gd name="T27" fmla="*/ 8636 h 35662"/>
                <a:gd name="T28" fmla="*/ 2946 w 43320"/>
                <a:gd name="T29" fmla="*/ 6909 h 35662"/>
                <a:gd name="T30" fmla="*/ 19837 w 43320"/>
                <a:gd name="T31" fmla="*/ 3912 h 35662"/>
                <a:gd name="T32" fmla="*/ 16866 w 43320"/>
                <a:gd name="T33" fmla="*/ 6071 h 35662"/>
                <a:gd name="T34" fmla="*/ 14973 w 43320"/>
                <a:gd name="T35" fmla="*/ 12014 h 35662"/>
                <a:gd name="T36" fmla="*/ 18313 w 43320"/>
                <a:gd name="T37" fmla="*/ 13767 h 35662"/>
                <a:gd name="T38" fmla="*/ 21755 w 43320"/>
                <a:gd name="T39" fmla="*/ 13246 h 35662"/>
                <a:gd name="T40" fmla="*/ 29553 w 43320"/>
                <a:gd name="T41" fmla="*/ 6642 h 35662"/>
                <a:gd name="T42" fmla="*/ 31280 w 43320"/>
                <a:gd name="T43" fmla="*/ 3810 h 35662"/>
                <a:gd name="T44" fmla="*/ 39370 w 43320"/>
                <a:gd name="T45" fmla="*/ 775 h 35662"/>
                <a:gd name="T46" fmla="*/ 0 w 43320"/>
                <a:gd name="T47" fmla="*/ 0 h 35662"/>
                <a:gd name="T48" fmla="*/ 43320 w 43320"/>
                <a:gd name="T49" fmla="*/ 35662 h 35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43320" h="35662">
                  <a:moveTo>
                    <a:pt x="39370" y="775"/>
                  </a:moveTo>
                  <a:cubicBezTo>
                    <a:pt x="41669" y="0"/>
                    <a:pt x="43320" y="1867"/>
                    <a:pt x="42520" y="4597"/>
                  </a:cubicBezTo>
                  <a:cubicBezTo>
                    <a:pt x="42024" y="6312"/>
                    <a:pt x="40983" y="7899"/>
                    <a:pt x="40005" y="9436"/>
                  </a:cubicBezTo>
                  <a:cubicBezTo>
                    <a:pt x="39002" y="11024"/>
                    <a:pt x="38075" y="12446"/>
                    <a:pt x="39192" y="14427"/>
                  </a:cubicBezTo>
                  <a:cubicBezTo>
                    <a:pt x="39573" y="15100"/>
                    <a:pt x="39560" y="16180"/>
                    <a:pt x="39332" y="16954"/>
                  </a:cubicBezTo>
                  <a:cubicBezTo>
                    <a:pt x="38392" y="20320"/>
                    <a:pt x="38202" y="23520"/>
                    <a:pt x="39192" y="27013"/>
                  </a:cubicBezTo>
                  <a:cubicBezTo>
                    <a:pt x="39535" y="28207"/>
                    <a:pt x="37528" y="30061"/>
                    <a:pt x="36601" y="31623"/>
                  </a:cubicBezTo>
                  <a:cubicBezTo>
                    <a:pt x="35484" y="30671"/>
                    <a:pt x="34239" y="29845"/>
                    <a:pt x="33299" y="28765"/>
                  </a:cubicBezTo>
                  <a:cubicBezTo>
                    <a:pt x="32601" y="27991"/>
                    <a:pt x="32398" y="26810"/>
                    <a:pt x="31813" y="25921"/>
                  </a:cubicBezTo>
                  <a:cubicBezTo>
                    <a:pt x="30480" y="23940"/>
                    <a:pt x="28715" y="23673"/>
                    <a:pt x="26873" y="25133"/>
                  </a:cubicBezTo>
                  <a:cubicBezTo>
                    <a:pt x="25527" y="26200"/>
                    <a:pt x="24130" y="27318"/>
                    <a:pt x="23165" y="28702"/>
                  </a:cubicBezTo>
                  <a:cubicBezTo>
                    <a:pt x="18288" y="35662"/>
                    <a:pt x="9017" y="30632"/>
                    <a:pt x="7226" y="24879"/>
                  </a:cubicBezTo>
                  <a:cubicBezTo>
                    <a:pt x="6998" y="24130"/>
                    <a:pt x="6452" y="23355"/>
                    <a:pt x="5842" y="22873"/>
                  </a:cubicBezTo>
                  <a:cubicBezTo>
                    <a:pt x="2134" y="19939"/>
                    <a:pt x="0" y="13056"/>
                    <a:pt x="1600" y="8636"/>
                  </a:cubicBezTo>
                  <a:cubicBezTo>
                    <a:pt x="1841" y="7988"/>
                    <a:pt x="2388" y="7366"/>
                    <a:pt x="2946" y="6909"/>
                  </a:cubicBezTo>
                  <a:cubicBezTo>
                    <a:pt x="5778" y="4635"/>
                    <a:pt x="15062" y="2794"/>
                    <a:pt x="19837" y="3912"/>
                  </a:cubicBezTo>
                  <a:cubicBezTo>
                    <a:pt x="18504" y="4890"/>
                    <a:pt x="17716" y="5524"/>
                    <a:pt x="16866" y="6071"/>
                  </a:cubicBezTo>
                  <a:cubicBezTo>
                    <a:pt x="14618" y="7557"/>
                    <a:pt x="14148" y="9804"/>
                    <a:pt x="14973" y="12014"/>
                  </a:cubicBezTo>
                  <a:cubicBezTo>
                    <a:pt x="15316" y="12916"/>
                    <a:pt x="17094" y="13538"/>
                    <a:pt x="18313" y="13767"/>
                  </a:cubicBezTo>
                  <a:cubicBezTo>
                    <a:pt x="19393" y="13970"/>
                    <a:pt x="20599" y="13335"/>
                    <a:pt x="21755" y="13246"/>
                  </a:cubicBezTo>
                  <a:cubicBezTo>
                    <a:pt x="28245" y="12763"/>
                    <a:pt x="28194" y="12763"/>
                    <a:pt x="29553" y="6642"/>
                  </a:cubicBezTo>
                  <a:cubicBezTo>
                    <a:pt x="29781" y="5601"/>
                    <a:pt x="30429" y="4204"/>
                    <a:pt x="31280" y="3810"/>
                  </a:cubicBezTo>
                  <a:cubicBezTo>
                    <a:pt x="33871" y="2578"/>
                    <a:pt x="36639" y="1689"/>
                    <a:pt x="39370" y="775"/>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grpSp>
      <p:sp>
        <p:nvSpPr>
          <p:cNvPr id="22" name="Rectangle 35">
            <a:extLst>
              <a:ext uri="{FF2B5EF4-FFF2-40B4-BE49-F238E27FC236}">
                <a16:creationId xmlns:a16="http://schemas.microsoft.com/office/drawing/2014/main" id="{777AA341-B011-4000-A72D-217208D1E032}"/>
              </a:ext>
            </a:extLst>
          </p:cNvPr>
          <p:cNvSpPr>
            <a:spLocks noChangeArrowheads="1"/>
          </p:cNvSpPr>
          <p:nvPr/>
        </p:nvSpPr>
        <p:spPr bwMode="auto">
          <a:xfrm>
            <a:off x="163789" y="1683498"/>
            <a:ext cx="13668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defTabSz="685800" eaLnBrk="0" fontAlgn="base" hangingPunct="0">
              <a:spcBef>
                <a:spcPct val="0"/>
              </a:spcBef>
              <a:spcAft>
                <a:spcPct val="0"/>
              </a:spcAft>
            </a:pPr>
            <a:r>
              <a:rPr lang="es-MX" altLang="es-MX" sz="750" b="1" dirty="0">
                <a:solidFill>
                  <a:srgbClr val="181717"/>
                </a:solidFill>
                <a:latin typeface="Arial" panose="020B0604020202020204" pitchFamily="34" charset="0"/>
                <a:ea typeface="Calibri" panose="020F0502020204030204" pitchFamily="34" charset="0"/>
                <a:cs typeface="Arial" panose="020B0604020202020204" pitchFamily="34" charset="0"/>
              </a:rPr>
              <a:t>Colegio Guadalupe, S.C.</a:t>
            </a:r>
            <a:endParaRPr lang="es-MX" altLang="es-MX" sz="75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8886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E790FA7F-F7E9-4E47-9A7D-147B17C2E44D}"/>
              </a:ext>
            </a:extLst>
          </p:cNvPr>
          <p:cNvGraphicFramePr>
            <a:graphicFrameLocks noGrp="1"/>
          </p:cNvGraphicFramePr>
          <p:nvPr>
            <p:extLst/>
          </p:nvPr>
        </p:nvGraphicFramePr>
        <p:xfrm>
          <a:off x="1" y="2262748"/>
          <a:ext cx="9144000" cy="4049976"/>
        </p:xfrm>
        <a:graphic>
          <a:graphicData uri="http://schemas.openxmlformats.org/drawingml/2006/table">
            <a:tbl>
              <a:tblPr firstRow="1" firstCol="1" bandRow="1">
                <a:tableStyleId>{5C22544A-7EE6-4342-B048-85BDC9FD1C3A}</a:tableStyleId>
              </a:tblPr>
              <a:tblGrid>
                <a:gridCol w="2049446">
                  <a:extLst>
                    <a:ext uri="{9D8B030D-6E8A-4147-A177-3AD203B41FA5}">
                      <a16:colId xmlns:a16="http://schemas.microsoft.com/office/drawing/2014/main" val="1475139492"/>
                    </a:ext>
                  </a:extLst>
                </a:gridCol>
                <a:gridCol w="4578824">
                  <a:extLst>
                    <a:ext uri="{9D8B030D-6E8A-4147-A177-3AD203B41FA5}">
                      <a16:colId xmlns:a16="http://schemas.microsoft.com/office/drawing/2014/main" val="1710703707"/>
                    </a:ext>
                  </a:extLst>
                </a:gridCol>
                <a:gridCol w="2515730">
                  <a:extLst>
                    <a:ext uri="{9D8B030D-6E8A-4147-A177-3AD203B41FA5}">
                      <a16:colId xmlns:a16="http://schemas.microsoft.com/office/drawing/2014/main" val="3492131323"/>
                    </a:ext>
                  </a:extLst>
                </a:gridCol>
              </a:tblGrid>
              <a:tr h="258167">
                <a:tc>
                  <a:txBody>
                    <a:bodyPr/>
                    <a:lstStyle/>
                    <a:p>
                      <a:pPr algn="ctr">
                        <a:lnSpc>
                          <a:spcPct val="115000"/>
                        </a:lnSpc>
                        <a:spcAft>
                          <a:spcPts val="0"/>
                        </a:spcAft>
                      </a:pPr>
                      <a:r>
                        <a:rPr lang="es-AR" sz="900" dirty="0">
                          <a:solidFill>
                            <a:schemeClr val="bg1"/>
                          </a:solidFill>
                          <a:effectLst/>
                          <a:latin typeface="Arial Black" panose="020B0A04020102020204" pitchFamily="34" charset="0"/>
                          <a:cs typeface="Arial" panose="020B0604020202020204" pitchFamily="34" charset="0"/>
                        </a:rPr>
                        <a:t>RECURSOS DIDÁCTICOS</a:t>
                      </a:r>
                      <a:endParaRPr lang="es-MX" sz="900" dirty="0">
                        <a:solidFill>
                          <a:schemeClr val="bg1"/>
                        </a:solidFill>
                        <a:effectLst/>
                        <a:latin typeface="Arial Black" panose="020B0A04020102020204" pitchFamily="34" charset="0"/>
                        <a:ea typeface="Times New Roman" panose="02020603050405020304" pitchFamily="18" charset="0"/>
                        <a:cs typeface="Arial" panose="020B0604020202020204" pitchFamily="34" charset="0"/>
                      </a:endParaRPr>
                    </a:p>
                  </a:txBody>
                  <a:tcPr marL="20345" marR="20345" marT="0" marB="0">
                    <a:solidFill>
                      <a:srgbClr val="E6E6E6"/>
                    </a:solidFill>
                  </a:tcPr>
                </a:tc>
                <a:tc>
                  <a:txBody>
                    <a:bodyPr/>
                    <a:lstStyle/>
                    <a:p>
                      <a:pPr algn="ctr">
                        <a:lnSpc>
                          <a:spcPct val="115000"/>
                        </a:lnSpc>
                        <a:spcAft>
                          <a:spcPts val="0"/>
                        </a:spcAft>
                      </a:pPr>
                      <a:r>
                        <a:rPr lang="es-AR" sz="900" dirty="0">
                          <a:solidFill>
                            <a:schemeClr val="bg1"/>
                          </a:solidFill>
                          <a:effectLst/>
                          <a:latin typeface="Arial Black" panose="020B0A04020102020204" pitchFamily="34" charset="0"/>
                        </a:rPr>
                        <a:t>FUENTES</a:t>
                      </a:r>
                      <a:endParaRPr lang="es-MX" sz="9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20345" marR="20345" marT="0" marB="0">
                    <a:solidFill>
                      <a:srgbClr val="E6E6E6"/>
                    </a:solidFill>
                  </a:tcPr>
                </a:tc>
                <a:tc>
                  <a:txBody>
                    <a:bodyPr/>
                    <a:lstStyle/>
                    <a:p>
                      <a:pPr algn="ctr">
                        <a:lnSpc>
                          <a:spcPct val="115000"/>
                        </a:lnSpc>
                        <a:spcAft>
                          <a:spcPts val="0"/>
                        </a:spcAft>
                      </a:pPr>
                      <a:r>
                        <a:rPr lang="es-AR" sz="900" dirty="0">
                          <a:solidFill>
                            <a:schemeClr val="bg1"/>
                          </a:solidFill>
                          <a:effectLst/>
                          <a:latin typeface="Arial Black" panose="020B0A04020102020204" pitchFamily="34" charset="0"/>
                        </a:rPr>
                        <a:t>SISTEMA DE EVALUACIÓN</a:t>
                      </a:r>
                      <a:endParaRPr lang="es-MX" sz="9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20345" marR="20345" marT="0" marB="0">
                    <a:solidFill>
                      <a:srgbClr val="E6E6E6"/>
                    </a:solidFill>
                  </a:tcPr>
                </a:tc>
                <a:extLst>
                  <a:ext uri="{0D108BD9-81ED-4DB2-BD59-A6C34878D82A}">
                    <a16:rowId xmlns:a16="http://schemas.microsoft.com/office/drawing/2014/main" val="2888178514"/>
                  </a:ext>
                </a:extLst>
              </a:tr>
              <a:tr h="354164">
                <a:tc rowSpan="6">
                  <a:txBody>
                    <a:bodyPr/>
                    <a:lstStyle/>
                    <a:p>
                      <a:pPr marL="0" indent="0" algn="just">
                        <a:lnSpc>
                          <a:spcPct val="115000"/>
                        </a:lnSpc>
                        <a:spcAft>
                          <a:spcPts val="0"/>
                        </a:spcAft>
                        <a:buFont typeface="Arial" panose="020B0604020202020204" pitchFamily="34" charset="0"/>
                        <a:buNone/>
                      </a:pPr>
                      <a:endParaRPr lang="es-MX" sz="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15000"/>
                        </a:lnSpc>
                        <a:spcAft>
                          <a:spcPts val="0"/>
                        </a:spcAft>
                        <a:buFont typeface="Arial" panose="020B0604020202020204" pitchFamily="34" charset="0"/>
                        <a:buNone/>
                      </a:pPr>
                      <a:endParaRPr lang="es-MX" sz="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15000"/>
                        </a:lnSpc>
                        <a:spcAft>
                          <a:spcPts val="0"/>
                        </a:spcAft>
                        <a:buFont typeface="Arial" panose="020B0604020202020204" pitchFamily="34" charset="0"/>
                        <a:buNone/>
                      </a:pPr>
                      <a:endParaRPr lang="es-MX" sz="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lvl="0"/>
                      <a:r>
                        <a:rPr lang="es-AR" sz="1400" b="1" kern="1200" dirty="0">
                          <a:solidFill>
                            <a:schemeClr val="bg1"/>
                          </a:solidFill>
                          <a:effectLst/>
                          <a:latin typeface="+mn-lt"/>
                          <a:ea typeface="+mn-ea"/>
                          <a:cs typeface="+mn-cs"/>
                        </a:rPr>
                        <a:t>Artículos periodísticos</a:t>
                      </a:r>
                      <a:endParaRPr lang="es-MX" sz="1400" b="1" kern="1200" dirty="0">
                        <a:solidFill>
                          <a:schemeClr val="bg1"/>
                        </a:solidFill>
                        <a:effectLst/>
                        <a:latin typeface="+mn-lt"/>
                        <a:ea typeface="+mn-ea"/>
                        <a:cs typeface="+mn-cs"/>
                      </a:endParaRPr>
                    </a:p>
                    <a:p>
                      <a:pPr lvl="0"/>
                      <a:r>
                        <a:rPr lang="es-AR" sz="1400" b="1" kern="1200" dirty="0">
                          <a:solidFill>
                            <a:schemeClr val="bg1"/>
                          </a:solidFill>
                          <a:effectLst/>
                          <a:latin typeface="+mn-lt"/>
                          <a:ea typeface="+mn-ea"/>
                          <a:cs typeface="+mn-cs"/>
                        </a:rPr>
                        <a:t>Videos</a:t>
                      </a:r>
                      <a:endParaRPr lang="es-MX" sz="1400" b="1" kern="1200" dirty="0">
                        <a:solidFill>
                          <a:schemeClr val="bg1"/>
                        </a:solidFill>
                        <a:effectLst/>
                        <a:latin typeface="+mn-lt"/>
                        <a:ea typeface="+mn-ea"/>
                        <a:cs typeface="+mn-cs"/>
                      </a:endParaRPr>
                    </a:p>
                    <a:p>
                      <a:pPr lvl="0"/>
                      <a:r>
                        <a:rPr lang="es-AR" sz="1400" b="1" kern="1200" dirty="0">
                          <a:solidFill>
                            <a:schemeClr val="bg1"/>
                          </a:solidFill>
                          <a:effectLst/>
                          <a:latin typeface="+mn-lt"/>
                          <a:ea typeface="+mn-ea"/>
                          <a:cs typeface="+mn-cs"/>
                        </a:rPr>
                        <a:t>Gráficos</a:t>
                      </a:r>
                      <a:endParaRPr lang="es-MX" sz="1400" b="1" kern="1200" dirty="0">
                        <a:solidFill>
                          <a:schemeClr val="bg1"/>
                        </a:solidFill>
                        <a:effectLst/>
                        <a:latin typeface="+mn-lt"/>
                        <a:ea typeface="+mn-ea"/>
                        <a:cs typeface="+mn-cs"/>
                      </a:endParaRPr>
                    </a:p>
                    <a:p>
                      <a:pPr lvl="0"/>
                      <a:r>
                        <a:rPr lang="es-AR" sz="1400" b="1" kern="1200" dirty="0">
                          <a:solidFill>
                            <a:schemeClr val="bg1"/>
                          </a:solidFill>
                          <a:effectLst/>
                          <a:latin typeface="+mn-lt"/>
                          <a:ea typeface="+mn-ea"/>
                          <a:cs typeface="+mn-cs"/>
                        </a:rPr>
                        <a:t>Entrevistas</a:t>
                      </a:r>
                      <a:endParaRPr lang="es-MX" sz="1400" b="1" kern="1200" dirty="0">
                        <a:solidFill>
                          <a:schemeClr val="bg1"/>
                        </a:solidFill>
                        <a:effectLst/>
                        <a:latin typeface="+mn-lt"/>
                        <a:ea typeface="+mn-ea"/>
                        <a:cs typeface="+mn-cs"/>
                      </a:endParaRPr>
                    </a:p>
                    <a:p>
                      <a:pPr lvl="0"/>
                      <a:r>
                        <a:rPr lang="es-AR" sz="1400" b="1" kern="1200" dirty="0">
                          <a:solidFill>
                            <a:schemeClr val="bg1"/>
                          </a:solidFill>
                          <a:effectLst/>
                          <a:latin typeface="+mn-lt"/>
                          <a:ea typeface="+mn-ea"/>
                          <a:cs typeface="+mn-cs"/>
                        </a:rPr>
                        <a:t>Libros</a:t>
                      </a:r>
                      <a:endParaRPr lang="es-MX" sz="1400" b="1" kern="1200" dirty="0">
                        <a:solidFill>
                          <a:schemeClr val="bg1"/>
                        </a:solidFill>
                        <a:effectLst/>
                        <a:latin typeface="+mn-lt"/>
                        <a:ea typeface="+mn-ea"/>
                        <a:cs typeface="+mn-cs"/>
                      </a:endParaRPr>
                    </a:p>
                    <a:p>
                      <a:pPr lvl="0"/>
                      <a:r>
                        <a:rPr lang="es-AR" sz="1400" b="1" kern="1200" dirty="0">
                          <a:solidFill>
                            <a:schemeClr val="bg1"/>
                          </a:solidFill>
                          <a:effectLst/>
                          <a:latin typeface="+mn-lt"/>
                          <a:ea typeface="+mn-ea"/>
                          <a:cs typeface="+mn-cs"/>
                        </a:rPr>
                        <a:t>Tics</a:t>
                      </a:r>
                      <a:endParaRPr lang="es-MX" sz="1400" b="1" kern="1200" dirty="0">
                        <a:solidFill>
                          <a:schemeClr val="bg1"/>
                        </a:solidFill>
                        <a:effectLst/>
                        <a:latin typeface="+mn-lt"/>
                        <a:ea typeface="+mn-ea"/>
                        <a:cs typeface="+mn-cs"/>
                      </a:endParaRPr>
                    </a:p>
                    <a:p>
                      <a:pPr marL="0" indent="0" algn="ctr">
                        <a:lnSpc>
                          <a:spcPct val="115000"/>
                        </a:lnSpc>
                        <a:spcAft>
                          <a:spcPts val="0"/>
                        </a:spcAft>
                        <a:buFont typeface="Arial" panose="020B0604020202020204" pitchFamily="34" charset="0"/>
                        <a:buNone/>
                      </a:pPr>
                      <a:endParaRPr lang="es-MX" sz="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345" marR="20345" marT="0" marB="0">
                    <a:solidFill>
                      <a:schemeClr val="accent1">
                        <a:lumMod val="20000"/>
                        <a:lumOff val="80000"/>
                      </a:schemeClr>
                    </a:solidFill>
                  </a:tcPr>
                </a:tc>
                <a:tc rowSpan="6">
                  <a:txBody>
                    <a:bodyPr/>
                    <a:lstStyle/>
                    <a:p>
                      <a:r>
                        <a:rPr lang="es-AR" sz="900" kern="1200" dirty="0">
                          <a:solidFill>
                            <a:schemeClr val="dk1"/>
                          </a:solidFill>
                          <a:effectLst/>
                          <a:latin typeface="+mn-lt"/>
                          <a:ea typeface="+mn-ea"/>
                          <a:cs typeface="+mn-cs"/>
                        </a:rPr>
                        <a:t>Editoriales periodísticos en físico y </a:t>
                      </a:r>
                      <a:r>
                        <a:rPr lang="es-AR" sz="900" kern="1200" dirty="0" err="1">
                          <a:solidFill>
                            <a:schemeClr val="dk1"/>
                          </a:solidFill>
                          <a:effectLst/>
                          <a:latin typeface="+mn-lt"/>
                          <a:ea typeface="+mn-ea"/>
                          <a:cs typeface="+mn-cs"/>
                        </a:rPr>
                        <a:t>On</a:t>
                      </a:r>
                      <a:r>
                        <a:rPr lang="es-AR" sz="900" kern="1200" dirty="0">
                          <a:solidFill>
                            <a:schemeClr val="dk1"/>
                          </a:solidFill>
                          <a:effectLst/>
                          <a:latin typeface="+mn-lt"/>
                          <a:ea typeface="+mn-ea"/>
                          <a:cs typeface="+mn-cs"/>
                        </a:rPr>
                        <a:t> line.</a:t>
                      </a:r>
                      <a:endParaRPr lang="es-MX" sz="900" kern="1200" dirty="0">
                        <a:solidFill>
                          <a:schemeClr val="dk1"/>
                        </a:solidFill>
                        <a:effectLst/>
                        <a:latin typeface="+mn-lt"/>
                        <a:ea typeface="+mn-ea"/>
                        <a:cs typeface="+mn-cs"/>
                      </a:endParaRPr>
                    </a:p>
                    <a:p>
                      <a:r>
                        <a:rPr lang="es-AR" sz="900" kern="1200" dirty="0">
                          <a:solidFill>
                            <a:schemeClr val="dk1"/>
                          </a:solidFill>
                          <a:effectLst/>
                          <a:latin typeface="+mn-lt"/>
                          <a:ea typeface="+mn-ea"/>
                          <a:cs typeface="+mn-cs"/>
                        </a:rPr>
                        <a:t> </a:t>
                      </a:r>
                      <a:endParaRPr lang="es-MX" sz="900" kern="1200" dirty="0">
                        <a:solidFill>
                          <a:schemeClr val="dk1"/>
                        </a:solidFill>
                        <a:effectLst/>
                        <a:latin typeface="+mn-lt"/>
                        <a:ea typeface="+mn-ea"/>
                        <a:cs typeface="+mn-cs"/>
                      </a:endParaRPr>
                    </a:p>
                    <a:p>
                      <a:r>
                        <a:rPr lang="es-AR" sz="900" kern="1200" dirty="0">
                          <a:solidFill>
                            <a:schemeClr val="dk1"/>
                          </a:solidFill>
                          <a:effectLst/>
                          <a:latin typeface="+mn-lt"/>
                          <a:ea typeface="+mn-ea"/>
                          <a:cs typeface="+mn-cs"/>
                        </a:rPr>
                        <a:t>Falacias (2016) Recuperado en: </a:t>
                      </a:r>
                      <a:r>
                        <a:rPr lang="es-AR" sz="900" u="sng" kern="1200" dirty="0">
                          <a:solidFill>
                            <a:schemeClr val="dk1"/>
                          </a:solidFill>
                          <a:effectLst/>
                          <a:latin typeface="+mn-lt"/>
                          <a:ea typeface="+mn-ea"/>
                          <a:cs typeface="+mn-cs"/>
                          <a:hlinkClick r:id="rId2"/>
                        </a:rPr>
                        <a:t>https://www.youtube.com/watch?v=bs1xn0uypDA</a:t>
                      </a:r>
                      <a:endParaRPr lang="es-MX" sz="900" kern="1200" dirty="0">
                        <a:solidFill>
                          <a:schemeClr val="dk1"/>
                        </a:solidFill>
                        <a:effectLst/>
                        <a:latin typeface="+mn-lt"/>
                        <a:ea typeface="+mn-ea"/>
                        <a:cs typeface="+mn-cs"/>
                      </a:endParaRPr>
                    </a:p>
                    <a:p>
                      <a:r>
                        <a:rPr lang="es-AR" sz="900" kern="1200" dirty="0" err="1">
                          <a:solidFill>
                            <a:schemeClr val="dk1"/>
                          </a:solidFill>
                          <a:effectLst/>
                          <a:latin typeface="+mn-lt"/>
                          <a:ea typeface="+mn-ea"/>
                          <a:cs typeface="+mn-cs"/>
                        </a:rPr>
                        <a:t>Plenus</a:t>
                      </a:r>
                      <a:r>
                        <a:rPr lang="es-AR" sz="900" kern="1200" dirty="0">
                          <a:solidFill>
                            <a:schemeClr val="dk1"/>
                          </a:solidFill>
                          <a:effectLst/>
                          <a:latin typeface="+mn-lt"/>
                          <a:ea typeface="+mn-ea"/>
                          <a:cs typeface="+mn-cs"/>
                        </a:rPr>
                        <a:t> Idee (2017) ¿Qué son las falacias? Recuperado en </a:t>
                      </a:r>
                      <a:r>
                        <a:rPr lang="es-AR" sz="900" u="sng" kern="1200" dirty="0">
                          <a:solidFill>
                            <a:schemeClr val="dk1"/>
                          </a:solidFill>
                          <a:effectLst/>
                          <a:latin typeface="+mn-lt"/>
                          <a:ea typeface="+mn-ea"/>
                          <a:cs typeface="+mn-cs"/>
                          <a:hlinkClick r:id="rId3"/>
                        </a:rPr>
                        <a:t>https://www.youtube.com/watch?v=1ALOHdhfCZQ</a:t>
                      </a:r>
                      <a:endParaRPr lang="es-MX" sz="900" kern="1200" dirty="0">
                        <a:solidFill>
                          <a:schemeClr val="dk1"/>
                        </a:solidFill>
                        <a:effectLst/>
                        <a:latin typeface="+mn-lt"/>
                        <a:ea typeface="+mn-ea"/>
                        <a:cs typeface="+mn-cs"/>
                      </a:endParaRPr>
                    </a:p>
                    <a:p>
                      <a:r>
                        <a:rPr lang="es-AR" sz="900" kern="1200" dirty="0">
                          <a:solidFill>
                            <a:schemeClr val="dk1"/>
                          </a:solidFill>
                          <a:effectLst/>
                          <a:latin typeface="+mn-lt"/>
                          <a:ea typeface="+mn-ea"/>
                          <a:cs typeface="+mn-cs"/>
                        </a:rPr>
                        <a:t> </a:t>
                      </a:r>
                      <a:endParaRPr lang="es-MX" sz="900" kern="1200" dirty="0">
                        <a:solidFill>
                          <a:schemeClr val="dk1"/>
                        </a:solidFill>
                        <a:effectLst/>
                        <a:latin typeface="+mn-lt"/>
                        <a:ea typeface="+mn-ea"/>
                        <a:cs typeface="+mn-cs"/>
                      </a:endParaRPr>
                    </a:p>
                    <a:p>
                      <a:r>
                        <a:rPr lang="es-AR" sz="900" kern="1200" dirty="0">
                          <a:solidFill>
                            <a:schemeClr val="dk1"/>
                          </a:solidFill>
                          <a:effectLst/>
                          <a:latin typeface="+mn-lt"/>
                          <a:ea typeface="+mn-ea"/>
                          <a:cs typeface="+mn-cs"/>
                        </a:rPr>
                        <a:t>Saramago (2001) Factor Dios </a:t>
                      </a:r>
                      <a:r>
                        <a:rPr lang="es-AR" sz="900" kern="1200" dirty="0" err="1">
                          <a:solidFill>
                            <a:schemeClr val="dk1"/>
                          </a:solidFill>
                          <a:effectLst/>
                          <a:latin typeface="+mn-lt"/>
                          <a:ea typeface="+mn-ea"/>
                          <a:cs typeface="+mn-cs"/>
                        </a:rPr>
                        <a:t>Recuperado:</a:t>
                      </a:r>
                      <a:r>
                        <a:rPr lang="es-AR" sz="900" u="sng" kern="1200" dirty="0" err="1">
                          <a:solidFill>
                            <a:schemeClr val="dk1"/>
                          </a:solidFill>
                          <a:effectLst/>
                          <a:latin typeface="+mn-lt"/>
                          <a:ea typeface="+mn-ea"/>
                          <a:cs typeface="+mn-cs"/>
                          <a:hlinkClick r:id="rId4"/>
                        </a:rPr>
                        <a:t>https</a:t>
                      </a:r>
                      <a:r>
                        <a:rPr lang="es-AR" sz="900" u="sng" kern="1200" dirty="0">
                          <a:solidFill>
                            <a:schemeClr val="dk1"/>
                          </a:solidFill>
                          <a:effectLst/>
                          <a:latin typeface="+mn-lt"/>
                          <a:ea typeface="+mn-ea"/>
                          <a:cs typeface="+mn-cs"/>
                          <a:hlinkClick r:id="rId4"/>
                        </a:rPr>
                        <a:t>://elpais.com/diario/2001/09/18/</a:t>
                      </a:r>
                      <a:r>
                        <a:rPr lang="es-AR" sz="900" u="sng" kern="1200" dirty="0" err="1">
                          <a:solidFill>
                            <a:schemeClr val="dk1"/>
                          </a:solidFill>
                          <a:effectLst/>
                          <a:latin typeface="+mn-lt"/>
                          <a:ea typeface="+mn-ea"/>
                          <a:cs typeface="+mn-cs"/>
                          <a:hlinkClick r:id="rId4"/>
                        </a:rPr>
                        <a:t>opinion</a:t>
                      </a:r>
                      <a:r>
                        <a:rPr lang="es-AR" sz="900" u="sng" kern="1200" dirty="0">
                          <a:solidFill>
                            <a:schemeClr val="dk1"/>
                          </a:solidFill>
                          <a:effectLst/>
                          <a:latin typeface="+mn-lt"/>
                          <a:ea typeface="+mn-ea"/>
                          <a:cs typeface="+mn-cs"/>
                          <a:hlinkClick r:id="rId4"/>
                        </a:rPr>
                        <a:t>/1000764007_850215.html</a:t>
                      </a:r>
                      <a:endParaRPr lang="es-MX" sz="900" kern="1200" dirty="0">
                        <a:solidFill>
                          <a:schemeClr val="dk1"/>
                        </a:solidFill>
                        <a:effectLst/>
                        <a:latin typeface="+mn-lt"/>
                        <a:ea typeface="+mn-ea"/>
                        <a:cs typeface="+mn-cs"/>
                      </a:endParaRPr>
                    </a:p>
                    <a:p>
                      <a:pPr fontAlgn="base"/>
                      <a:r>
                        <a:rPr lang="es-MX" sz="900" kern="1200" dirty="0">
                          <a:solidFill>
                            <a:schemeClr val="dk1"/>
                          </a:solidFill>
                          <a:effectLst/>
                          <a:latin typeface="+mn-lt"/>
                          <a:ea typeface="+mn-ea"/>
                          <a:cs typeface="+mn-cs"/>
                        </a:rPr>
                        <a:t>Toledo y Bernal (2018) La Lógica y yo “Comunicación y Lenguaje” México, </a:t>
                      </a:r>
                      <a:r>
                        <a:rPr lang="es-MX" sz="900" kern="1200" dirty="0" err="1">
                          <a:solidFill>
                            <a:schemeClr val="dk1"/>
                          </a:solidFill>
                          <a:effectLst/>
                          <a:latin typeface="+mn-lt"/>
                          <a:ea typeface="+mn-ea"/>
                          <a:cs typeface="+mn-cs"/>
                        </a:rPr>
                        <a:t>Sophia</a:t>
                      </a:r>
                      <a:r>
                        <a:rPr lang="es-MX" sz="900" kern="1200" dirty="0">
                          <a:solidFill>
                            <a:schemeClr val="dk1"/>
                          </a:solidFill>
                          <a:effectLst/>
                          <a:latin typeface="+mn-lt"/>
                          <a:ea typeface="+mn-ea"/>
                          <a:cs typeface="+mn-cs"/>
                        </a:rPr>
                        <a:t>.</a:t>
                      </a:r>
                    </a:p>
                    <a:p>
                      <a:r>
                        <a:rPr lang="es-AR" sz="900" kern="1200" dirty="0">
                          <a:solidFill>
                            <a:schemeClr val="dk1"/>
                          </a:solidFill>
                          <a:effectLst/>
                          <a:latin typeface="+mn-lt"/>
                          <a:ea typeface="+mn-ea"/>
                          <a:cs typeface="+mn-cs"/>
                        </a:rPr>
                        <a:t>Mejía Madrid, F. (2018). “Los políticos”, en Manual para votantes primerizos o expertos (hastiados o esperanzados), México: Océano, pp. 25-32.</a:t>
                      </a:r>
                      <a:endParaRPr lang="es-MX" sz="900" kern="1200" dirty="0">
                        <a:solidFill>
                          <a:schemeClr val="dk1"/>
                        </a:solidFill>
                        <a:effectLst/>
                        <a:latin typeface="+mn-lt"/>
                        <a:ea typeface="+mn-ea"/>
                        <a:cs typeface="+mn-cs"/>
                      </a:endParaRPr>
                    </a:p>
                    <a:p>
                      <a:r>
                        <a:rPr lang="es-AR" sz="900" kern="1200" dirty="0">
                          <a:solidFill>
                            <a:schemeClr val="dk1"/>
                          </a:solidFill>
                          <a:effectLst/>
                          <a:latin typeface="+mn-lt"/>
                          <a:ea typeface="+mn-ea"/>
                          <a:cs typeface="+mn-cs"/>
                        </a:rPr>
                        <a:t> </a:t>
                      </a:r>
                      <a:endParaRPr lang="es-MX" sz="900" kern="1200" dirty="0">
                        <a:solidFill>
                          <a:schemeClr val="dk1"/>
                        </a:solidFill>
                        <a:effectLst/>
                        <a:latin typeface="+mn-lt"/>
                        <a:ea typeface="+mn-ea"/>
                        <a:cs typeface="+mn-cs"/>
                      </a:endParaRPr>
                    </a:p>
                    <a:p>
                      <a:r>
                        <a:rPr lang="es-AR" sz="900" kern="1200" dirty="0" err="1">
                          <a:solidFill>
                            <a:schemeClr val="dk1"/>
                          </a:solidFill>
                          <a:effectLst/>
                          <a:latin typeface="+mn-lt"/>
                          <a:ea typeface="+mn-ea"/>
                          <a:cs typeface="+mn-cs"/>
                        </a:rPr>
                        <a:t>Provencio</a:t>
                      </a:r>
                      <a:r>
                        <a:rPr lang="es-AR" sz="900" kern="1200" dirty="0">
                          <a:solidFill>
                            <a:schemeClr val="dk1"/>
                          </a:solidFill>
                          <a:effectLst/>
                          <a:latin typeface="+mn-lt"/>
                          <a:ea typeface="+mn-ea"/>
                          <a:cs typeface="+mn-cs"/>
                        </a:rPr>
                        <a:t>, E. (2017). “Malestar democrático. El riesgo de las pulsaciones autoritarias”, en </a:t>
                      </a:r>
                      <a:r>
                        <a:rPr lang="es-AR" sz="900" i="1" kern="1200" dirty="0">
                          <a:solidFill>
                            <a:schemeClr val="dk1"/>
                          </a:solidFill>
                          <a:effectLst/>
                          <a:latin typeface="+mn-lt"/>
                          <a:ea typeface="+mn-ea"/>
                          <a:cs typeface="+mn-cs"/>
                        </a:rPr>
                        <a:t>¿Y ahora qué?</a:t>
                      </a:r>
                      <a:r>
                        <a:rPr lang="es-AR" sz="900" kern="1200" dirty="0">
                          <a:solidFill>
                            <a:schemeClr val="dk1"/>
                          </a:solidFill>
                          <a:effectLst/>
                          <a:latin typeface="+mn-lt"/>
                          <a:ea typeface="+mn-ea"/>
                          <a:cs typeface="+mn-cs"/>
                        </a:rPr>
                        <a:t>, 1ª </a:t>
                      </a:r>
                      <a:r>
                        <a:rPr lang="es-AR" sz="900" kern="1200" dirty="0" err="1">
                          <a:solidFill>
                            <a:schemeClr val="dk1"/>
                          </a:solidFill>
                          <a:effectLst/>
                          <a:latin typeface="+mn-lt"/>
                          <a:ea typeface="+mn-ea"/>
                          <a:cs typeface="+mn-cs"/>
                        </a:rPr>
                        <a:t>reimp</a:t>
                      </a:r>
                      <a:r>
                        <a:rPr lang="es-AR" sz="900" kern="1200" dirty="0">
                          <a:solidFill>
                            <a:schemeClr val="dk1"/>
                          </a:solidFill>
                          <a:effectLst/>
                          <a:latin typeface="+mn-lt"/>
                          <a:ea typeface="+mn-ea"/>
                          <a:cs typeface="+mn-cs"/>
                        </a:rPr>
                        <a:t>. Febrero 2018, México: Nexos, Debate, Universidad de Guadalajara, pp. 105-116.</a:t>
                      </a:r>
                      <a:endParaRPr lang="es-MX" sz="900" kern="1200" dirty="0">
                        <a:solidFill>
                          <a:schemeClr val="dk1"/>
                        </a:solidFill>
                        <a:effectLst/>
                        <a:latin typeface="+mn-lt"/>
                        <a:ea typeface="+mn-ea"/>
                        <a:cs typeface="+mn-cs"/>
                      </a:endParaRPr>
                    </a:p>
                    <a:p>
                      <a:r>
                        <a:rPr lang="es-AR" sz="900" kern="1200" dirty="0">
                          <a:solidFill>
                            <a:schemeClr val="dk1"/>
                          </a:solidFill>
                          <a:effectLst/>
                          <a:latin typeface="+mn-lt"/>
                          <a:ea typeface="+mn-ea"/>
                          <a:cs typeface="+mn-cs"/>
                        </a:rPr>
                        <a:t> </a:t>
                      </a:r>
                      <a:endParaRPr lang="es-MX" sz="900" kern="1200" dirty="0">
                        <a:solidFill>
                          <a:schemeClr val="dk1"/>
                        </a:solidFill>
                        <a:effectLst/>
                        <a:latin typeface="+mn-lt"/>
                        <a:ea typeface="+mn-ea"/>
                        <a:cs typeface="+mn-cs"/>
                      </a:endParaRPr>
                    </a:p>
                    <a:p>
                      <a:r>
                        <a:rPr lang="es-AR" sz="900" kern="1200" dirty="0">
                          <a:solidFill>
                            <a:schemeClr val="dk1"/>
                          </a:solidFill>
                          <a:effectLst/>
                          <a:latin typeface="+mn-lt"/>
                          <a:ea typeface="+mn-ea"/>
                          <a:cs typeface="+mn-cs"/>
                        </a:rPr>
                        <a:t>Soto </a:t>
                      </a:r>
                      <a:r>
                        <a:rPr lang="es-AR" sz="900" kern="1200" dirty="0" err="1">
                          <a:solidFill>
                            <a:schemeClr val="dk1"/>
                          </a:solidFill>
                          <a:effectLst/>
                          <a:latin typeface="+mn-lt"/>
                          <a:ea typeface="+mn-ea"/>
                          <a:cs typeface="+mn-cs"/>
                        </a:rPr>
                        <a:t>Antaki</a:t>
                      </a:r>
                      <a:r>
                        <a:rPr lang="es-AR" sz="900" kern="1200" dirty="0">
                          <a:solidFill>
                            <a:schemeClr val="dk1"/>
                          </a:solidFill>
                          <a:effectLst/>
                          <a:latin typeface="+mn-lt"/>
                          <a:ea typeface="+mn-ea"/>
                          <a:cs typeface="+mn-cs"/>
                        </a:rPr>
                        <a:t>, M. (2017). “De izquierdas y derechas”, en </a:t>
                      </a:r>
                      <a:r>
                        <a:rPr lang="es-AR" sz="900" i="1" kern="1200" dirty="0">
                          <a:solidFill>
                            <a:schemeClr val="dk1"/>
                          </a:solidFill>
                          <a:effectLst/>
                          <a:latin typeface="+mn-lt"/>
                          <a:ea typeface="+mn-ea"/>
                          <a:cs typeface="+mn-cs"/>
                        </a:rPr>
                        <a:t>Pensar México</a:t>
                      </a:r>
                      <a:r>
                        <a:rPr lang="es-AR" sz="900" kern="1200" dirty="0">
                          <a:solidFill>
                            <a:schemeClr val="dk1"/>
                          </a:solidFill>
                          <a:effectLst/>
                          <a:latin typeface="+mn-lt"/>
                          <a:ea typeface="+mn-ea"/>
                          <a:cs typeface="+mn-cs"/>
                        </a:rPr>
                        <a:t>, México: Taurus Pensamiento, pp. 117-123.</a:t>
                      </a:r>
                    </a:p>
                    <a:p>
                      <a:endParaRPr lang="es-AR" sz="900" kern="1200" dirty="0">
                        <a:solidFill>
                          <a:schemeClr val="dk1"/>
                        </a:solidFill>
                        <a:effectLst/>
                        <a:latin typeface="+mn-lt"/>
                        <a:ea typeface="+mn-ea"/>
                        <a:cs typeface="+mn-cs"/>
                      </a:endParaRPr>
                    </a:p>
                    <a:p>
                      <a:r>
                        <a:rPr lang="es-AR" sz="800" kern="1200" dirty="0">
                          <a:solidFill>
                            <a:schemeClr val="dk1"/>
                          </a:solidFill>
                          <a:effectLst/>
                          <a:latin typeface="+mn-lt"/>
                          <a:ea typeface="+mn-ea"/>
                          <a:cs typeface="+mn-cs"/>
                        </a:rPr>
                        <a:t>Rosas, A. y Julio Patán. (2017). “¿Sufragio efectivo?”, en </a:t>
                      </a:r>
                      <a:r>
                        <a:rPr lang="es-AR" sz="800" i="1" kern="1200" dirty="0">
                          <a:solidFill>
                            <a:schemeClr val="dk1"/>
                          </a:solidFill>
                          <a:effectLst/>
                          <a:latin typeface="+mn-lt"/>
                          <a:ea typeface="+mn-ea"/>
                          <a:cs typeface="+mn-cs"/>
                        </a:rPr>
                        <a:t>México Bizarro</a:t>
                      </a:r>
                      <a:r>
                        <a:rPr lang="es-AR" sz="800" kern="1200" dirty="0">
                          <a:solidFill>
                            <a:schemeClr val="dk1"/>
                          </a:solidFill>
                          <a:effectLst/>
                          <a:latin typeface="+mn-lt"/>
                          <a:ea typeface="+mn-ea"/>
                          <a:cs typeface="+mn-cs"/>
                        </a:rPr>
                        <a:t>, 3ª reimpresión, México: Planeta, pp. 257-259.</a:t>
                      </a:r>
                      <a:endParaRPr lang="es-MX" sz="800" kern="1200" dirty="0">
                        <a:solidFill>
                          <a:schemeClr val="dk1"/>
                        </a:solidFill>
                        <a:effectLst/>
                        <a:latin typeface="+mn-lt"/>
                        <a:ea typeface="+mn-ea"/>
                        <a:cs typeface="+mn-cs"/>
                      </a:endParaRPr>
                    </a:p>
                    <a:p>
                      <a:r>
                        <a:rPr lang="es-AR" sz="800" kern="1200" dirty="0">
                          <a:solidFill>
                            <a:schemeClr val="dk1"/>
                          </a:solidFill>
                          <a:effectLst/>
                          <a:latin typeface="+mn-lt"/>
                          <a:ea typeface="+mn-ea"/>
                          <a:cs typeface="+mn-cs"/>
                        </a:rPr>
                        <a:t> </a:t>
                      </a:r>
                      <a:endParaRPr lang="es-MX" sz="800" kern="1200" dirty="0">
                        <a:solidFill>
                          <a:schemeClr val="dk1"/>
                        </a:solidFill>
                        <a:effectLst/>
                        <a:latin typeface="+mn-lt"/>
                        <a:ea typeface="+mn-ea"/>
                        <a:cs typeface="+mn-cs"/>
                      </a:endParaRPr>
                    </a:p>
                    <a:p>
                      <a:r>
                        <a:rPr lang="es-AR" sz="800" kern="1200" dirty="0">
                          <a:solidFill>
                            <a:schemeClr val="dk1"/>
                          </a:solidFill>
                          <a:effectLst/>
                          <a:latin typeface="+mn-lt"/>
                          <a:ea typeface="+mn-ea"/>
                          <a:cs typeface="+mn-cs"/>
                        </a:rPr>
                        <a:t>Videos de campaña presidencial de los diferentes partidos políticos y de candidatos independientes</a:t>
                      </a:r>
                      <a:endParaRPr lang="es-MX" sz="800" kern="1200" dirty="0">
                        <a:solidFill>
                          <a:schemeClr val="dk1"/>
                        </a:solidFill>
                        <a:effectLst/>
                        <a:latin typeface="+mn-lt"/>
                        <a:ea typeface="+mn-ea"/>
                        <a:cs typeface="+mn-cs"/>
                      </a:endParaRPr>
                    </a:p>
                    <a:p>
                      <a:pPr algn="l">
                        <a:lnSpc>
                          <a:spcPct val="115000"/>
                        </a:lnSpc>
                        <a:spcAft>
                          <a:spcPts val="0"/>
                        </a:spcAft>
                      </a:pPr>
                      <a:r>
                        <a:rPr lang="es-AR" sz="800" dirty="0">
                          <a:solidFill>
                            <a:schemeClr val="bg1"/>
                          </a:solidFill>
                          <a:effectLst/>
                          <a:latin typeface="Arial Black" panose="020B0A04020102020204" pitchFamily="34" charset="0"/>
                        </a:rPr>
                        <a:t> </a:t>
                      </a:r>
                      <a:endParaRPr lang="es-MX" sz="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20345" marR="20345" marT="0" marB="0">
                    <a:solidFill>
                      <a:schemeClr val="accent1">
                        <a:lumMod val="20000"/>
                        <a:lumOff val="80000"/>
                      </a:schemeClr>
                    </a:solidFill>
                  </a:tcPr>
                </a:tc>
                <a:tc>
                  <a:txBody>
                    <a:bodyPr/>
                    <a:lstStyle/>
                    <a:p>
                      <a:pPr algn="l">
                        <a:lnSpc>
                          <a:spcPct val="115000"/>
                        </a:lnSpc>
                        <a:spcAft>
                          <a:spcPts val="0"/>
                        </a:spcAft>
                      </a:pPr>
                      <a:r>
                        <a:rPr lang="es-MX"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Diagnóstica:   </a:t>
                      </a:r>
                      <a:r>
                        <a:rPr lang="es-AR" sz="1100" b="1" kern="1200" dirty="0">
                          <a:solidFill>
                            <a:schemeClr val="dk1"/>
                          </a:solidFill>
                          <a:effectLst/>
                          <a:latin typeface="Arial" panose="020B0604020202020204" pitchFamily="34" charset="0"/>
                          <a:ea typeface="+mn-ea"/>
                          <a:cs typeface="Arial" panose="020B0604020202020204" pitchFamily="34" charset="0"/>
                        </a:rPr>
                        <a:t>0 % Lista de Cotejo</a:t>
                      </a:r>
                      <a:endParaRPr lang="es-MX"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345" marR="20345" marT="0" marB="0">
                    <a:solidFill>
                      <a:schemeClr val="accent1">
                        <a:lumMod val="20000"/>
                        <a:lumOff val="80000"/>
                      </a:schemeClr>
                    </a:solidFill>
                  </a:tcPr>
                </a:tc>
                <a:extLst>
                  <a:ext uri="{0D108BD9-81ED-4DB2-BD59-A6C34878D82A}">
                    <a16:rowId xmlns:a16="http://schemas.microsoft.com/office/drawing/2014/main" val="332154750"/>
                  </a:ext>
                </a:extLst>
              </a:tr>
              <a:tr h="164117">
                <a:tc vMerge="1">
                  <a:txBody>
                    <a:bodyPr/>
                    <a:lstStyle/>
                    <a:p>
                      <a:pPr>
                        <a:lnSpc>
                          <a:spcPct val="115000"/>
                        </a:lnSpc>
                        <a:spcAft>
                          <a:spcPts val="0"/>
                        </a:spcAft>
                      </a:pPr>
                      <a:endParaRPr lang="es-MX" sz="800">
                        <a:solidFill>
                          <a:schemeClr val="bg1"/>
                        </a:solidFill>
                        <a:effectLst/>
                        <a:latin typeface="Arial Black" panose="020B0A04020102020204" pitchFamily="34" charset="0"/>
                        <a:ea typeface="Times New Roman" panose="02020603050405020304" pitchFamily="18" charset="0"/>
                        <a:cs typeface="Arial" panose="020B0604020202020204" pitchFamily="34" charset="0"/>
                      </a:endParaRPr>
                    </a:p>
                  </a:txBody>
                  <a:tcPr marL="27126" marR="27126" marT="0" marB="0">
                    <a:solidFill>
                      <a:schemeClr val="accent6">
                        <a:lumMod val="20000"/>
                        <a:lumOff val="80000"/>
                      </a:schemeClr>
                    </a:solidFill>
                  </a:tcPr>
                </a:tc>
                <a:tc vMerge="1">
                  <a:txBody>
                    <a:bodyPr/>
                    <a:lstStyle/>
                    <a:p>
                      <a:endParaRPr lang="es-MX" sz="700" dirty="0"/>
                    </a:p>
                  </a:txBody>
                  <a:tcPr marL="36168" marR="36168" marT="18084" marB="18084">
                    <a:solidFill>
                      <a:schemeClr val="accent6">
                        <a:lumMod val="20000"/>
                        <a:lumOff val="80000"/>
                      </a:schemeClr>
                    </a:solidFill>
                  </a:tcPr>
                </a:tc>
                <a:tc>
                  <a:txBody>
                    <a:bodyPr/>
                    <a:lstStyle/>
                    <a:p>
                      <a:pPr>
                        <a:lnSpc>
                          <a:spcPct val="115000"/>
                        </a:lnSpc>
                        <a:spcAft>
                          <a:spcPts val="0"/>
                        </a:spcAft>
                      </a:pPr>
                      <a:r>
                        <a:rPr lang="es-AR" sz="900" dirty="0">
                          <a:solidFill>
                            <a:schemeClr val="bg1"/>
                          </a:solidFill>
                          <a:effectLst/>
                          <a:latin typeface="Arial" panose="020B0604020202020204" pitchFamily="34" charset="0"/>
                          <a:cs typeface="Arial" panose="020B0604020202020204" pitchFamily="34" charset="0"/>
                        </a:rPr>
                        <a:t>Formativa:</a:t>
                      </a:r>
                      <a:endParaRPr lang="es-MX" sz="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345" marR="20345" marT="0" marB="0">
                    <a:solidFill>
                      <a:schemeClr val="accent1">
                        <a:lumMod val="20000"/>
                        <a:lumOff val="80000"/>
                      </a:schemeClr>
                    </a:solidFill>
                  </a:tcPr>
                </a:tc>
                <a:extLst>
                  <a:ext uri="{0D108BD9-81ED-4DB2-BD59-A6C34878D82A}">
                    <a16:rowId xmlns:a16="http://schemas.microsoft.com/office/drawing/2014/main" val="2262107007"/>
                  </a:ext>
                </a:extLst>
              </a:tr>
              <a:tr h="164117">
                <a:tc vMerge="1">
                  <a:txBody>
                    <a:bodyPr/>
                    <a:lstStyle/>
                    <a:p>
                      <a:pPr algn="ctr">
                        <a:lnSpc>
                          <a:spcPct val="115000"/>
                        </a:lnSpc>
                        <a:spcAft>
                          <a:spcPts val="0"/>
                        </a:spcAft>
                      </a:pPr>
                      <a:endParaRPr lang="es-MX" sz="800" dirty="0">
                        <a:solidFill>
                          <a:schemeClr val="bg1"/>
                        </a:solidFill>
                        <a:effectLst/>
                        <a:latin typeface="Arial Black" panose="020B0A04020102020204" pitchFamily="34" charset="0"/>
                        <a:ea typeface="Times New Roman" panose="02020603050405020304" pitchFamily="18" charset="0"/>
                        <a:cs typeface="Arial" panose="020B0604020202020204" pitchFamily="34" charset="0"/>
                      </a:endParaRPr>
                    </a:p>
                  </a:txBody>
                  <a:tcPr marL="27126" marR="27126" marT="0" marB="0">
                    <a:solidFill>
                      <a:schemeClr val="accent6">
                        <a:lumMod val="20000"/>
                        <a:lumOff val="80000"/>
                      </a:schemeClr>
                    </a:solidFill>
                  </a:tcPr>
                </a:tc>
                <a:tc vMerge="1">
                  <a:txBody>
                    <a:bodyPr/>
                    <a:lstStyle/>
                    <a:p>
                      <a:endParaRPr lang="es-MX" sz="700"/>
                    </a:p>
                  </a:txBody>
                  <a:tcPr marL="36168" marR="36168" marT="18084" marB="18084">
                    <a:solidFill>
                      <a:schemeClr val="accent6">
                        <a:lumMod val="20000"/>
                        <a:lumOff val="80000"/>
                      </a:schemeClr>
                    </a:solidFill>
                  </a:tcPr>
                </a:tc>
                <a:tc>
                  <a:txBody>
                    <a:bodyPr/>
                    <a:lstStyle/>
                    <a:p>
                      <a:pPr algn="ctr">
                        <a:lnSpc>
                          <a:spcPct val="115000"/>
                        </a:lnSpc>
                        <a:spcAft>
                          <a:spcPts val="0"/>
                        </a:spcAft>
                      </a:pPr>
                      <a:r>
                        <a:rPr lang="es-AR" sz="900" dirty="0">
                          <a:solidFill>
                            <a:schemeClr val="bg1"/>
                          </a:solidFill>
                          <a:effectLst/>
                          <a:latin typeface="Arial" panose="020B0604020202020204" pitchFamily="34" charset="0"/>
                          <a:cs typeface="Arial" panose="020B0604020202020204" pitchFamily="34" charset="0"/>
                        </a:rPr>
                        <a:t> </a:t>
                      </a:r>
                      <a:endParaRPr lang="es-MX" sz="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345" marR="20345" marT="0" marB="0">
                    <a:solidFill>
                      <a:schemeClr val="accent1">
                        <a:lumMod val="20000"/>
                        <a:lumOff val="80000"/>
                      </a:schemeClr>
                    </a:solidFill>
                  </a:tcPr>
                </a:tc>
                <a:extLst>
                  <a:ext uri="{0D108BD9-81ED-4DB2-BD59-A6C34878D82A}">
                    <a16:rowId xmlns:a16="http://schemas.microsoft.com/office/drawing/2014/main" val="518873255"/>
                  </a:ext>
                </a:extLst>
              </a:tr>
              <a:tr h="564976">
                <a:tc vMerge="1">
                  <a:txBody>
                    <a:bodyPr/>
                    <a:lstStyle/>
                    <a:p>
                      <a:pPr marL="342900" lvl="0" indent="-342900">
                        <a:lnSpc>
                          <a:spcPct val="115000"/>
                        </a:lnSpc>
                        <a:spcAft>
                          <a:spcPts val="0"/>
                        </a:spcAft>
                        <a:buFont typeface="+mj-lt"/>
                        <a:buAutoNum type="arabicPeriod"/>
                      </a:pPr>
                      <a:endParaRPr lang="es-MX" sz="800" dirty="0">
                        <a:solidFill>
                          <a:schemeClr val="bg1"/>
                        </a:solidFill>
                        <a:effectLst/>
                        <a:latin typeface="Arial Black" panose="020B0A04020102020204" pitchFamily="34" charset="0"/>
                        <a:ea typeface="Times New Roman" panose="02020603050405020304" pitchFamily="18" charset="0"/>
                        <a:cs typeface="Arial" panose="020B0604020202020204" pitchFamily="34" charset="0"/>
                      </a:endParaRPr>
                    </a:p>
                  </a:txBody>
                  <a:tcPr marL="27126" marR="27126" marT="0" marB="0">
                    <a:solidFill>
                      <a:schemeClr val="accent6">
                        <a:lumMod val="20000"/>
                        <a:lumOff val="80000"/>
                      </a:schemeClr>
                    </a:solidFill>
                  </a:tcPr>
                </a:tc>
                <a:tc vMerge="1">
                  <a:txBody>
                    <a:bodyPr/>
                    <a:lstStyle/>
                    <a:p>
                      <a:endParaRPr lang="es-MX" sz="700" dirty="0"/>
                    </a:p>
                  </a:txBody>
                  <a:tcPr marL="36168" marR="36168" marT="18084" marB="18084">
                    <a:solidFill>
                      <a:schemeClr val="accent6">
                        <a:lumMod val="20000"/>
                        <a:lumOff val="80000"/>
                      </a:schemeClr>
                    </a:solidFill>
                  </a:tcPr>
                </a:tc>
                <a:tc>
                  <a:txBody>
                    <a:bodyPr/>
                    <a:lstStyle/>
                    <a:p>
                      <a:pPr marL="342900" lvl="0" indent="-342900">
                        <a:lnSpc>
                          <a:spcPct val="115000"/>
                        </a:lnSpc>
                        <a:spcAft>
                          <a:spcPts val="0"/>
                        </a:spcAft>
                        <a:buFont typeface="+mj-lt"/>
                        <a:buAutoNum type="arabicPeriod"/>
                      </a:pPr>
                      <a:r>
                        <a:rPr lang="es-AR" sz="900" b="1" dirty="0">
                          <a:solidFill>
                            <a:schemeClr val="bg1"/>
                          </a:solidFill>
                          <a:effectLst/>
                          <a:latin typeface="Arial" panose="020B0604020202020204" pitchFamily="34" charset="0"/>
                          <a:cs typeface="Arial" panose="020B0604020202020204" pitchFamily="34" charset="0"/>
                        </a:rPr>
                        <a:t>Autoevaluación</a:t>
                      </a:r>
                      <a:r>
                        <a:rPr lang="es-AR" sz="900" dirty="0">
                          <a:solidFill>
                            <a:schemeClr val="bg1"/>
                          </a:solidFill>
                          <a:effectLst/>
                          <a:latin typeface="Arial" panose="020B0604020202020204" pitchFamily="34" charset="0"/>
                          <a:cs typeface="Arial" panose="020B0604020202020204" pitchFamily="34" charset="0"/>
                        </a:rPr>
                        <a:t>: </a:t>
                      </a:r>
                      <a:r>
                        <a:rPr lang="es-AR" sz="900" b="1" dirty="0">
                          <a:solidFill>
                            <a:schemeClr val="bg1"/>
                          </a:solidFill>
                          <a:effectLst/>
                          <a:latin typeface="Arial" panose="020B0604020202020204" pitchFamily="34" charset="0"/>
                          <a:cs typeface="Arial" panose="020B0604020202020204" pitchFamily="34" charset="0"/>
                        </a:rPr>
                        <a:t>10%</a:t>
                      </a:r>
                      <a:endParaRPr lang="es-MX" sz="900" b="1" dirty="0">
                        <a:solidFill>
                          <a:schemeClr val="bg1"/>
                        </a:solidFill>
                        <a:effectLst/>
                        <a:latin typeface="Arial" panose="020B0604020202020204" pitchFamily="34" charset="0"/>
                        <a:cs typeface="Arial" panose="020B0604020202020204" pitchFamily="34" charset="0"/>
                      </a:endParaRPr>
                    </a:p>
                    <a:p>
                      <a:r>
                        <a:rPr lang="es-AR" sz="900" dirty="0">
                          <a:solidFill>
                            <a:schemeClr val="bg1"/>
                          </a:solidFill>
                          <a:effectLst/>
                          <a:latin typeface="Arial" panose="020B0604020202020204" pitchFamily="34" charset="0"/>
                          <a:cs typeface="Arial" panose="020B0604020202020204" pitchFamily="34" charset="0"/>
                        </a:rPr>
                        <a:t> </a:t>
                      </a:r>
                      <a:r>
                        <a:rPr lang="es-AR" sz="800" kern="1200" dirty="0">
                          <a:solidFill>
                            <a:schemeClr val="dk1"/>
                          </a:solidFill>
                          <a:effectLst/>
                          <a:latin typeface="Arial" panose="020B0604020202020204" pitchFamily="34" charset="0"/>
                          <a:ea typeface="+mn-ea"/>
                          <a:cs typeface="Arial" panose="020B0604020202020204" pitchFamily="34" charset="0"/>
                        </a:rPr>
                        <a:t>Registro anecdótico 5%</a:t>
                      </a:r>
                      <a:endParaRPr lang="es-MX" sz="800" kern="1200" dirty="0">
                        <a:solidFill>
                          <a:schemeClr val="dk1"/>
                        </a:solidFill>
                        <a:effectLst/>
                        <a:latin typeface="Arial" panose="020B0604020202020204" pitchFamily="34" charset="0"/>
                        <a:ea typeface="+mn-ea"/>
                        <a:cs typeface="Arial" panose="020B0604020202020204" pitchFamily="34" charset="0"/>
                      </a:endParaRPr>
                    </a:p>
                    <a:p>
                      <a:r>
                        <a:rPr lang="es-AR" sz="800" kern="1200" dirty="0">
                          <a:solidFill>
                            <a:schemeClr val="dk1"/>
                          </a:solidFill>
                          <a:effectLst/>
                          <a:latin typeface="Arial" panose="020B0604020202020204" pitchFamily="34" charset="0"/>
                          <a:ea typeface="+mn-ea"/>
                          <a:cs typeface="Arial" panose="020B0604020202020204" pitchFamily="34" charset="0"/>
                        </a:rPr>
                        <a:t> Escala gráfica 5%</a:t>
                      </a:r>
                      <a:endParaRPr lang="es-MX" sz="800" dirty="0">
                        <a:solidFill>
                          <a:schemeClr val="bg1"/>
                        </a:solidFill>
                        <a:effectLst/>
                        <a:latin typeface="Arial" panose="020B0604020202020204" pitchFamily="34" charset="0"/>
                        <a:cs typeface="Arial" panose="020B0604020202020204" pitchFamily="34" charset="0"/>
                      </a:endParaRPr>
                    </a:p>
                    <a:p>
                      <a:pPr>
                        <a:lnSpc>
                          <a:spcPct val="115000"/>
                        </a:lnSpc>
                        <a:spcAft>
                          <a:spcPts val="0"/>
                        </a:spcAft>
                      </a:pPr>
                      <a:r>
                        <a:rPr lang="es-AR" sz="900" dirty="0">
                          <a:solidFill>
                            <a:schemeClr val="bg1"/>
                          </a:solidFill>
                          <a:effectLst/>
                          <a:latin typeface="Arial" panose="020B0604020202020204" pitchFamily="34" charset="0"/>
                          <a:cs typeface="Arial" panose="020B0604020202020204" pitchFamily="34" charset="0"/>
                        </a:rPr>
                        <a:t> </a:t>
                      </a:r>
                      <a:endParaRPr lang="es-MX" sz="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345" marR="20345" marT="0" marB="0">
                    <a:solidFill>
                      <a:schemeClr val="accent1">
                        <a:lumMod val="20000"/>
                        <a:lumOff val="80000"/>
                      </a:schemeClr>
                    </a:solidFill>
                  </a:tcPr>
                </a:tc>
                <a:extLst>
                  <a:ext uri="{0D108BD9-81ED-4DB2-BD59-A6C34878D82A}">
                    <a16:rowId xmlns:a16="http://schemas.microsoft.com/office/drawing/2014/main" val="2856455965"/>
                  </a:ext>
                </a:extLst>
              </a:tr>
              <a:tr h="1001268">
                <a:tc vMerge="1">
                  <a:txBody>
                    <a:bodyPr/>
                    <a:lstStyle/>
                    <a:p>
                      <a:pPr marL="342900" lvl="0" indent="-342900">
                        <a:lnSpc>
                          <a:spcPct val="115000"/>
                        </a:lnSpc>
                        <a:spcAft>
                          <a:spcPts val="0"/>
                        </a:spcAft>
                        <a:buFont typeface="+mj-lt"/>
                        <a:buAutoNum type="arabicPeriod"/>
                      </a:pPr>
                      <a:endParaRPr lang="es-MX" sz="800" dirty="0">
                        <a:solidFill>
                          <a:schemeClr val="bg1"/>
                        </a:solidFill>
                        <a:effectLst/>
                        <a:latin typeface="Arial Black" panose="020B0A04020102020204" pitchFamily="34" charset="0"/>
                        <a:ea typeface="Times New Roman" panose="02020603050405020304" pitchFamily="18" charset="0"/>
                        <a:cs typeface="Arial" panose="020B0604020202020204" pitchFamily="34" charset="0"/>
                      </a:endParaRPr>
                    </a:p>
                  </a:txBody>
                  <a:tcPr marL="27126" marR="27126" marT="0" marB="0">
                    <a:solidFill>
                      <a:schemeClr val="accent6">
                        <a:lumMod val="20000"/>
                        <a:lumOff val="80000"/>
                      </a:schemeClr>
                    </a:solidFill>
                  </a:tcPr>
                </a:tc>
                <a:tc vMerge="1">
                  <a:txBody>
                    <a:bodyPr/>
                    <a:lstStyle/>
                    <a:p>
                      <a:endParaRPr lang="es-MX" sz="700" dirty="0"/>
                    </a:p>
                  </a:txBody>
                  <a:tcPr marL="36168" marR="36168" marT="18084" marB="18084">
                    <a:solidFill>
                      <a:schemeClr val="accent6">
                        <a:lumMod val="20000"/>
                        <a:lumOff val="80000"/>
                      </a:schemeClr>
                    </a:solidFill>
                  </a:tcPr>
                </a:tc>
                <a:tc>
                  <a:txBody>
                    <a:bodyPr/>
                    <a:lstStyle/>
                    <a:p>
                      <a:pPr marL="0" lvl="0" indent="0">
                        <a:lnSpc>
                          <a:spcPct val="115000"/>
                        </a:lnSpc>
                        <a:spcAft>
                          <a:spcPts val="0"/>
                        </a:spcAft>
                        <a:buFont typeface="+mj-lt"/>
                        <a:buNone/>
                      </a:pPr>
                      <a:r>
                        <a:rPr lang="es-AR" sz="900" b="1" dirty="0">
                          <a:solidFill>
                            <a:schemeClr val="bg1"/>
                          </a:solidFill>
                          <a:effectLst/>
                          <a:latin typeface="Arial" panose="020B0604020202020204" pitchFamily="34" charset="0"/>
                          <a:cs typeface="Arial" panose="020B0604020202020204" pitchFamily="34" charset="0"/>
                        </a:rPr>
                        <a:t>2. Coevaluación:   60%</a:t>
                      </a:r>
                    </a:p>
                    <a:p>
                      <a:pPr marL="0" lvl="0" indent="0">
                        <a:lnSpc>
                          <a:spcPct val="115000"/>
                        </a:lnSpc>
                        <a:spcAft>
                          <a:spcPts val="0"/>
                        </a:spcAft>
                        <a:buFont typeface="+mj-lt"/>
                        <a:buNone/>
                      </a:pPr>
                      <a:endParaRPr lang="es-MX" sz="900" dirty="0">
                        <a:solidFill>
                          <a:schemeClr val="bg1"/>
                        </a:solidFill>
                        <a:effectLst/>
                        <a:latin typeface="Arial" panose="020B0604020202020204" pitchFamily="34" charset="0"/>
                        <a:cs typeface="Arial" panose="020B0604020202020204" pitchFamily="34" charset="0"/>
                      </a:endParaRPr>
                    </a:p>
                    <a:p>
                      <a:pPr lvl="0"/>
                      <a:r>
                        <a:rPr lang="es-AR" sz="900" dirty="0">
                          <a:solidFill>
                            <a:schemeClr val="bg1"/>
                          </a:solidFill>
                          <a:effectLst/>
                          <a:latin typeface="Arial" panose="020B0604020202020204" pitchFamily="34" charset="0"/>
                          <a:cs typeface="Arial" panose="020B0604020202020204" pitchFamily="34" charset="0"/>
                        </a:rPr>
                        <a:t> </a:t>
                      </a:r>
                      <a:r>
                        <a:rPr lang="es-AR" sz="900" kern="1200" dirty="0">
                          <a:solidFill>
                            <a:schemeClr val="dk1"/>
                          </a:solidFill>
                          <a:effectLst/>
                          <a:latin typeface="Arial" panose="020B0604020202020204" pitchFamily="34" charset="0"/>
                          <a:ea typeface="+mn-ea"/>
                          <a:cs typeface="Arial" panose="020B0604020202020204" pitchFamily="34" charset="0"/>
                        </a:rPr>
                        <a:t>Rúbrica y listas de cotejo del proceso de investigación 30%</a:t>
                      </a:r>
                      <a:endParaRPr lang="es-MX" sz="900" kern="1200" dirty="0">
                        <a:solidFill>
                          <a:schemeClr val="dk1"/>
                        </a:solidFill>
                        <a:effectLst/>
                        <a:latin typeface="Arial" panose="020B0604020202020204" pitchFamily="34" charset="0"/>
                        <a:ea typeface="+mn-ea"/>
                        <a:cs typeface="Arial" panose="020B0604020202020204" pitchFamily="34" charset="0"/>
                      </a:endParaRPr>
                    </a:p>
                    <a:p>
                      <a:pPr lvl="0"/>
                      <a:r>
                        <a:rPr lang="es-AR" sz="900" kern="1200" dirty="0">
                          <a:solidFill>
                            <a:schemeClr val="dk1"/>
                          </a:solidFill>
                          <a:effectLst/>
                          <a:latin typeface="Arial" panose="020B0604020202020204" pitchFamily="34" charset="0"/>
                          <a:ea typeface="+mn-ea"/>
                          <a:cs typeface="Arial" panose="020B0604020202020204" pitchFamily="34" charset="0"/>
                        </a:rPr>
                        <a:t>Rúbrica de gráficos 10%</a:t>
                      </a:r>
                      <a:endParaRPr lang="es-MX" sz="900" kern="1200" dirty="0">
                        <a:solidFill>
                          <a:schemeClr val="dk1"/>
                        </a:solidFill>
                        <a:effectLst/>
                        <a:latin typeface="Arial" panose="020B0604020202020204" pitchFamily="34" charset="0"/>
                        <a:ea typeface="+mn-ea"/>
                        <a:cs typeface="Arial" panose="020B0604020202020204" pitchFamily="34" charset="0"/>
                      </a:endParaRPr>
                    </a:p>
                    <a:p>
                      <a:pPr lvl="0"/>
                      <a:r>
                        <a:rPr lang="es-AR" sz="900" kern="1200" dirty="0">
                          <a:solidFill>
                            <a:schemeClr val="dk1"/>
                          </a:solidFill>
                          <a:effectLst/>
                          <a:latin typeface="Arial" panose="020B0604020202020204" pitchFamily="34" charset="0"/>
                          <a:ea typeface="+mn-ea"/>
                          <a:cs typeface="Arial" panose="020B0604020202020204" pitchFamily="34" charset="0"/>
                        </a:rPr>
                        <a:t>Rúbrica de dimensión espacial 10%</a:t>
                      </a:r>
                      <a:endParaRPr lang="es-MX" sz="900" kern="1200" dirty="0">
                        <a:solidFill>
                          <a:schemeClr val="dk1"/>
                        </a:solidFill>
                        <a:effectLst/>
                        <a:latin typeface="Arial" panose="020B0604020202020204" pitchFamily="34" charset="0"/>
                        <a:ea typeface="+mn-ea"/>
                        <a:cs typeface="Arial" panose="020B0604020202020204" pitchFamily="34" charset="0"/>
                      </a:endParaRPr>
                    </a:p>
                    <a:p>
                      <a:pPr lvl="0"/>
                      <a:r>
                        <a:rPr lang="es-AR" sz="900" kern="1200" dirty="0">
                          <a:solidFill>
                            <a:schemeClr val="dk1"/>
                          </a:solidFill>
                          <a:effectLst/>
                          <a:latin typeface="Arial" panose="020B0604020202020204" pitchFamily="34" charset="0"/>
                          <a:ea typeface="+mn-ea"/>
                          <a:cs typeface="Arial" panose="020B0604020202020204" pitchFamily="34" charset="0"/>
                        </a:rPr>
                        <a:t>Rúbrica de tipos de argumentos 10%</a:t>
                      </a:r>
                      <a:endParaRPr lang="es-MX" sz="900" kern="1200" dirty="0">
                        <a:solidFill>
                          <a:schemeClr val="dk1"/>
                        </a:solidFill>
                        <a:effectLst/>
                        <a:latin typeface="Arial" panose="020B0604020202020204" pitchFamily="34" charset="0"/>
                        <a:ea typeface="+mn-ea"/>
                        <a:cs typeface="Arial" panose="020B0604020202020204" pitchFamily="34" charset="0"/>
                      </a:endParaRPr>
                    </a:p>
                  </a:txBody>
                  <a:tcPr marL="20345" marR="20345" marT="0" marB="0">
                    <a:solidFill>
                      <a:schemeClr val="accent1">
                        <a:lumMod val="20000"/>
                        <a:lumOff val="80000"/>
                      </a:schemeClr>
                    </a:solidFill>
                  </a:tcPr>
                </a:tc>
                <a:extLst>
                  <a:ext uri="{0D108BD9-81ED-4DB2-BD59-A6C34878D82A}">
                    <a16:rowId xmlns:a16="http://schemas.microsoft.com/office/drawing/2014/main" val="222744397"/>
                  </a:ext>
                </a:extLst>
              </a:tr>
              <a:tr h="1533595">
                <a:tc vMerge="1">
                  <a:txBody>
                    <a:bodyPr/>
                    <a:lstStyle/>
                    <a:p>
                      <a:pPr marL="342900" lvl="0" indent="-342900">
                        <a:lnSpc>
                          <a:spcPct val="115000"/>
                        </a:lnSpc>
                        <a:spcAft>
                          <a:spcPts val="0"/>
                        </a:spcAft>
                        <a:buFont typeface="+mj-lt"/>
                        <a:buAutoNum type="arabicPeriod"/>
                      </a:pPr>
                      <a:endParaRPr lang="es-MX" sz="800" dirty="0">
                        <a:solidFill>
                          <a:schemeClr val="bg1"/>
                        </a:solidFill>
                        <a:effectLst/>
                        <a:latin typeface="Arial Black" panose="020B0A04020102020204" pitchFamily="34" charset="0"/>
                        <a:cs typeface="Arial" panose="020B0604020202020204" pitchFamily="34" charset="0"/>
                      </a:endParaRPr>
                    </a:p>
                  </a:txBody>
                  <a:tcPr marL="27126" marR="27126" marT="0" marB="0">
                    <a:solidFill>
                      <a:schemeClr val="accent6">
                        <a:lumMod val="20000"/>
                        <a:lumOff val="80000"/>
                      </a:schemeClr>
                    </a:solidFill>
                  </a:tcPr>
                </a:tc>
                <a:tc vMerge="1">
                  <a:txBody>
                    <a:bodyPr/>
                    <a:lstStyle/>
                    <a:p>
                      <a:endParaRPr lang="es-MX" sz="700" dirty="0"/>
                    </a:p>
                  </a:txBody>
                  <a:tcPr marL="36168" marR="36168" marT="18084" marB="18084">
                    <a:solidFill>
                      <a:schemeClr val="accent6">
                        <a:lumMod val="20000"/>
                        <a:lumOff val="80000"/>
                      </a:schemeClr>
                    </a:solidFill>
                  </a:tcPr>
                </a:tc>
                <a:tc>
                  <a:txBody>
                    <a:bodyPr/>
                    <a:lstStyle/>
                    <a:p>
                      <a:pPr marL="0" lvl="0" indent="0">
                        <a:lnSpc>
                          <a:spcPct val="115000"/>
                        </a:lnSpc>
                        <a:spcAft>
                          <a:spcPts val="0"/>
                        </a:spcAft>
                        <a:buFont typeface="+mj-lt"/>
                        <a:buNone/>
                      </a:pPr>
                      <a:r>
                        <a:rPr lang="es-AR" sz="900" b="1" dirty="0">
                          <a:solidFill>
                            <a:schemeClr val="bg1"/>
                          </a:solidFill>
                          <a:effectLst/>
                          <a:latin typeface="Arial" panose="020B0604020202020204" pitchFamily="34" charset="0"/>
                          <a:cs typeface="Arial" panose="020B0604020202020204" pitchFamily="34" charset="0"/>
                        </a:rPr>
                        <a:t>3. Actitudinal:  10%</a:t>
                      </a:r>
                    </a:p>
                    <a:p>
                      <a:pPr marL="0" lvl="0" indent="0">
                        <a:lnSpc>
                          <a:spcPct val="115000"/>
                        </a:lnSpc>
                        <a:spcAft>
                          <a:spcPts val="0"/>
                        </a:spcAft>
                        <a:buFont typeface="+mj-lt"/>
                        <a:buNone/>
                      </a:pPr>
                      <a:endParaRPr lang="es-MX" sz="900" dirty="0">
                        <a:solidFill>
                          <a:schemeClr val="bg1"/>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lang="es-AR" sz="800" kern="1200" dirty="0">
                          <a:solidFill>
                            <a:schemeClr val="dk1"/>
                          </a:solidFill>
                          <a:effectLst/>
                          <a:latin typeface="Arial" panose="020B0604020202020204" pitchFamily="34" charset="0"/>
                          <a:ea typeface="+mn-ea"/>
                          <a:cs typeface="Arial" panose="020B0604020202020204" pitchFamily="34" charset="0"/>
                        </a:rPr>
                        <a:t>Escala descriptiva por sesión para sacar el promedio de cada asignatura</a:t>
                      </a:r>
                      <a:endParaRPr lang="es-MX" sz="900" dirty="0">
                        <a:solidFill>
                          <a:schemeClr val="bg1"/>
                        </a:solidFill>
                        <a:effectLst/>
                        <a:latin typeface="Arial" panose="020B0604020202020204" pitchFamily="34" charset="0"/>
                        <a:cs typeface="Arial" panose="020B0604020202020204" pitchFamily="34" charset="0"/>
                      </a:endParaRPr>
                    </a:p>
                    <a:p>
                      <a:r>
                        <a:rPr lang="es-MX" sz="1100" b="1" dirty="0">
                          <a:solidFill>
                            <a:schemeClr val="bg1"/>
                          </a:solidFill>
                          <a:effectLst/>
                          <a:latin typeface="Arial" panose="020B0604020202020204" pitchFamily="34" charset="0"/>
                          <a:cs typeface="Arial" panose="020B0604020202020204" pitchFamily="34" charset="0"/>
                        </a:rPr>
                        <a:t>Sumativa: 20% </a:t>
                      </a:r>
                      <a:r>
                        <a:rPr lang="es-MX" sz="900" dirty="0">
                          <a:solidFill>
                            <a:schemeClr val="bg1"/>
                          </a:solidFill>
                          <a:effectLst/>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s-AR" sz="900" kern="1200" dirty="0">
                          <a:solidFill>
                            <a:schemeClr val="dk1"/>
                          </a:solidFill>
                          <a:effectLst/>
                          <a:latin typeface="Arial" panose="020B0604020202020204" pitchFamily="34" charset="0"/>
                          <a:ea typeface="+mn-ea"/>
                          <a:cs typeface="Arial" panose="020B0604020202020204" pitchFamily="34" charset="0"/>
                        </a:rPr>
                        <a:t>Rúbrica de monografía 10%</a:t>
                      </a:r>
                      <a:endParaRPr lang="es-MX" sz="900" kern="1200" dirty="0">
                        <a:solidFill>
                          <a:schemeClr val="dk1"/>
                        </a:solidFill>
                        <a:effectLst/>
                        <a:latin typeface="Arial" panose="020B0604020202020204" pitchFamily="34" charset="0"/>
                        <a:ea typeface="+mn-ea"/>
                        <a:cs typeface="Arial" panose="020B0604020202020204" pitchFamily="34" charset="0"/>
                      </a:endParaRPr>
                    </a:p>
                    <a:p>
                      <a:r>
                        <a:rPr lang="es-AR" sz="800" b="0" kern="1200" dirty="0">
                          <a:solidFill>
                            <a:schemeClr val="dk1"/>
                          </a:solidFill>
                          <a:effectLst/>
                          <a:latin typeface="Arial" panose="020B0604020202020204" pitchFamily="34" charset="0"/>
                          <a:ea typeface="+mn-ea"/>
                          <a:cs typeface="Arial" panose="020B0604020202020204" pitchFamily="34" charset="0"/>
                        </a:rPr>
                        <a:t>Forma de divulgación 10%</a:t>
                      </a:r>
                      <a:endParaRPr lang="es-MX" sz="800" b="0" kern="1200" dirty="0">
                        <a:solidFill>
                          <a:schemeClr val="dk1"/>
                        </a:solidFill>
                        <a:effectLst/>
                        <a:latin typeface="Arial" panose="020B0604020202020204" pitchFamily="34" charset="0"/>
                        <a:ea typeface="+mn-ea"/>
                        <a:cs typeface="Arial" panose="020B0604020202020204" pitchFamily="34" charset="0"/>
                      </a:endParaRPr>
                    </a:p>
                    <a:p>
                      <a:r>
                        <a:rPr lang="es-AR" sz="800" b="0" kern="1200" dirty="0">
                          <a:solidFill>
                            <a:schemeClr val="dk1"/>
                          </a:solidFill>
                          <a:effectLst/>
                          <a:latin typeface="Arial" panose="020B0604020202020204" pitchFamily="34" charset="0"/>
                          <a:ea typeface="+mn-ea"/>
                          <a:cs typeface="Arial" panose="020B0604020202020204" pitchFamily="34" charset="0"/>
                        </a:rPr>
                        <a:t>Total: 100% = 30% del periodo</a:t>
                      </a:r>
                      <a:r>
                        <a:rPr lang="es-MX" sz="800" b="0" dirty="0">
                          <a:solidFill>
                            <a:schemeClr val="bg1"/>
                          </a:solidFill>
                          <a:effectLst/>
                          <a:latin typeface="Arial" panose="020B0604020202020204" pitchFamily="34" charset="0"/>
                          <a:cs typeface="Arial" panose="020B0604020202020204" pitchFamily="34" charset="0"/>
                        </a:rPr>
                        <a:t> </a:t>
                      </a:r>
                      <a:r>
                        <a:rPr lang="es-MX" sz="900" dirty="0">
                          <a:solidFill>
                            <a:schemeClr val="bg1"/>
                          </a:solidFill>
                          <a:effectLst/>
                          <a:latin typeface="Arial" panose="020B0604020202020204" pitchFamily="34" charset="0"/>
                          <a:cs typeface="Arial" panose="020B0604020202020204" pitchFamily="34" charset="0"/>
                        </a:rPr>
                        <a:t>  </a:t>
                      </a:r>
                    </a:p>
                  </a:txBody>
                  <a:tcPr marL="20345" marR="20345" marT="0" marB="0">
                    <a:solidFill>
                      <a:schemeClr val="accent1">
                        <a:lumMod val="20000"/>
                        <a:lumOff val="80000"/>
                      </a:schemeClr>
                    </a:solidFill>
                  </a:tcPr>
                </a:tc>
                <a:extLst>
                  <a:ext uri="{0D108BD9-81ED-4DB2-BD59-A6C34878D82A}">
                    <a16:rowId xmlns:a16="http://schemas.microsoft.com/office/drawing/2014/main" val="924175499"/>
                  </a:ext>
                </a:extLst>
              </a:tr>
            </a:tbl>
          </a:graphicData>
        </a:graphic>
      </p:graphicFrame>
      <p:sp>
        <p:nvSpPr>
          <p:cNvPr id="4" name="Rectangle 1">
            <a:extLst>
              <a:ext uri="{FF2B5EF4-FFF2-40B4-BE49-F238E27FC236}">
                <a16:creationId xmlns:a16="http://schemas.microsoft.com/office/drawing/2014/main" id="{7297A475-C126-4966-9EA7-755918282F04}"/>
              </a:ext>
            </a:extLst>
          </p:cNvPr>
          <p:cNvSpPr>
            <a:spLocks noChangeArrowheads="1"/>
          </p:cNvSpPr>
          <p:nvPr/>
        </p:nvSpPr>
        <p:spPr bwMode="auto">
          <a:xfrm>
            <a:off x="163789" y="1746950"/>
            <a:ext cx="8816423" cy="569387"/>
          </a:xfrm>
          <a:prstGeom prst="rect">
            <a:avLst/>
          </a:prstGeom>
          <a:noFill/>
          <a:ln>
            <a:noFill/>
          </a:ln>
          <a:effec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AR" altLang="es-MX" sz="825" b="1" dirty="0">
                <a:solidFill>
                  <a:prstClr val="black"/>
                </a:solidFill>
                <a:latin typeface="Arial Black" panose="020B0A04020102020204" pitchFamily="34" charset="0"/>
                <a:ea typeface="Times New Roman" panose="02020603050405020304" pitchFamily="18" charset="0"/>
                <a:cs typeface="Times New Roman" panose="02020603050405020304" pitchFamily="18" charset="0"/>
              </a:rPr>
              <a:t>Título del proyecto: Estratagemas políticos</a:t>
            </a:r>
          </a:p>
          <a:p>
            <a:pPr algn="ctr"/>
            <a:r>
              <a:rPr lang="es-ES" sz="800" b="1" dirty="0">
                <a:solidFill>
                  <a:schemeClr val="bg1"/>
                </a:solidFill>
                <a:cs typeface="Arial" panose="020B0604020202020204" pitchFamily="34" charset="0"/>
              </a:rPr>
              <a:t>EL DOBLE ARGUMENTO EN LAS ORGANIZACIONES POLÍTICAS ES UNA ESTRATAGEMA EN LA ELECCIÓN PRESIDENCIAL 2018 EN MÉXICO</a:t>
            </a:r>
          </a:p>
          <a:p>
            <a:pPr algn="ctr"/>
            <a:r>
              <a:rPr lang="es-ES" sz="800" b="1" dirty="0">
                <a:cs typeface="Arial" panose="020B0604020202020204" pitchFamily="34" charset="0"/>
              </a:rPr>
              <a:t> </a:t>
            </a:r>
          </a:p>
          <a:p>
            <a:pPr algn="r" defTabSz="685800"/>
            <a:r>
              <a:rPr lang="es-ES" sz="825" b="1" u="sng" dirty="0">
                <a:solidFill>
                  <a:prstClr val="black"/>
                </a:solidFill>
                <a:effectLst>
                  <a:outerShdw blurRad="38100" dist="38100" dir="2700000" algn="tl">
                    <a:srgbClr val="000000">
                      <a:alpha val="43137"/>
                    </a:srgbClr>
                  </a:outerShdw>
                </a:effectLst>
              </a:rPr>
              <a:t>  Fecha: Tercer periodo</a:t>
            </a:r>
            <a:r>
              <a:rPr lang="es-MX" sz="825" b="1" u="sng" dirty="0">
                <a:solidFill>
                  <a:prstClr val="black"/>
                </a:solidFill>
                <a:effectLst>
                  <a:outerShdw blurRad="38100" dist="38100" dir="2700000" algn="tl">
                    <a:srgbClr val="000000">
                      <a:alpha val="43137"/>
                    </a:srgbClr>
                  </a:outerShdw>
                </a:effectLst>
              </a:rPr>
              <a:t> </a:t>
            </a:r>
            <a:endParaRPr lang="es-AR" altLang="es-MX" sz="825" dirty="0">
              <a:solidFill>
                <a:prstClr val="black"/>
              </a:solidFill>
              <a:latin typeface="Arial Black" panose="020B0A04020102020204" pitchFamily="34" charset="0"/>
            </a:endParaRPr>
          </a:p>
        </p:txBody>
      </p:sp>
      <p:grpSp>
        <p:nvGrpSpPr>
          <p:cNvPr id="5" name="Grupo 4">
            <a:extLst>
              <a:ext uri="{FF2B5EF4-FFF2-40B4-BE49-F238E27FC236}">
                <a16:creationId xmlns:a16="http://schemas.microsoft.com/office/drawing/2014/main" id="{49FAD436-2282-4D77-B3EA-EDDC57A45848}"/>
              </a:ext>
            </a:extLst>
          </p:cNvPr>
          <p:cNvGrpSpPr>
            <a:grpSpLocks/>
          </p:cNvGrpSpPr>
          <p:nvPr/>
        </p:nvGrpSpPr>
        <p:grpSpPr bwMode="auto">
          <a:xfrm>
            <a:off x="450148" y="1045579"/>
            <a:ext cx="557689" cy="642938"/>
            <a:chOff x="0" y="0"/>
            <a:chExt cx="7434" cy="9055"/>
          </a:xfrm>
        </p:grpSpPr>
        <p:sp>
          <p:nvSpPr>
            <p:cNvPr id="6" name="Shape 6">
              <a:extLst>
                <a:ext uri="{FF2B5EF4-FFF2-40B4-BE49-F238E27FC236}">
                  <a16:creationId xmlns:a16="http://schemas.microsoft.com/office/drawing/2014/main" id="{B55A0575-9D25-439B-B54D-8723C748BB68}"/>
                </a:ext>
              </a:extLst>
            </p:cNvPr>
            <p:cNvSpPr>
              <a:spLocks/>
            </p:cNvSpPr>
            <p:nvPr/>
          </p:nvSpPr>
          <p:spPr bwMode="auto">
            <a:xfrm>
              <a:off x="0" y="0"/>
              <a:ext cx="3722" cy="9055"/>
            </a:xfrm>
            <a:custGeom>
              <a:avLst/>
              <a:gdLst>
                <a:gd name="T0" fmla="*/ 372243 w 372243"/>
                <a:gd name="T1" fmla="*/ 15 h 905535"/>
                <a:gd name="T2" fmla="*/ 369672 w 372243"/>
                <a:gd name="T3" fmla="*/ 28131 h 905535"/>
                <a:gd name="T4" fmla="*/ 253568 w 372243"/>
                <a:gd name="T5" fmla="*/ 90564 h 905535"/>
                <a:gd name="T6" fmla="*/ 184366 w 372243"/>
                <a:gd name="T7" fmla="*/ 104191 h 905535"/>
                <a:gd name="T8" fmla="*/ 95872 w 372243"/>
                <a:gd name="T9" fmla="*/ 101981 h 905535"/>
                <a:gd name="T10" fmla="*/ 49314 w 372243"/>
                <a:gd name="T11" fmla="*/ 94539 h 905535"/>
                <a:gd name="T12" fmla="*/ 62636 w 372243"/>
                <a:gd name="T13" fmla="*/ 120434 h 905535"/>
                <a:gd name="T14" fmla="*/ 90119 w 372243"/>
                <a:gd name="T15" fmla="*/ 241922 h 905535"/>
                <a:gd name="T16" fmla="*/ 73520 w 372243"/>
                <a:gd name="T17" fmla="*/ 361671 h 905535"/>
                <a:gd name="T18" fmla="*/ 45022 w 372243"/>
                <a:gd name="T19" fmla="*/ 450748 h 905535"/>
                <a:gd name="T20" fmla="*/ 34163 w 372243"/>
                <a:gd name="T21" fmla="*/ 498373 h 905535"/>
                <a:gd name="T22" fmla="*/ 30378 w 372243"/>
                <a:gd name="T23" fmla="*/ 546900 h 905535"/>
                <a:gd name="T24" fmla="*/ 48108 w 372243"/>
                <a:gd name="T25" fmla="*/ 627786 h 905535"/>
                <a:gd name="T26" fmla="*/ 130353 w 372243"/>
                <a:gd name="T27" fmla="*/ 731888 h 905535"/>
                <a:gd name="T28" fmla="*/ 256896 w 372243"/>
                <a:gd name="T29" fmla="*/ 810006 h 905535"/>
                <a:gd name="T30" fmla="*/ 370497 w 372243"/>
                <a:gd name="T31" fmla="*/ 878205 h 905535"/>
                <a:gd name="T32" fmla="*/ 372243 w 372243"/>
                <a:gd name="T33" fmla="*/ 905507 h 905535"/>
                <a:gd name="T34" fmla="*/ 312788 w 372243"/>
                <a:gd name="T35" fmla="*/ 863143 h 905535"/>
                <a:gd name="T36" fmla="*/ 203098 w 372243"/>
                <a:gd name="T37" fmla="*/ 809181 h 905535"/>
                <a:gd name="T38" fmla="*/ 91656 w 372243"/>
                <a:gd name="T39" fmla="*/ 728967 h 905535"/>
                <a:gd name="T40" fmla="*/ 22619 w 372243"/>
                <a:gd name="T41" fmla="*/ 623913 h 905535"/>
                <a:gd name="T42" fmla="*/ 8573 w 372243"/>
                <a:gd name="T43" fmla="*/ 561035 h 905535"/>
                <a:gd name="T44" fmla="*/ 12192 w 372243"/>
                <a:gd name="T45" fmla="*/ 493039 h 905535"/>
                <a:gd name="T46" fmla="*/ 22644 w 372243"/>
                <a:gd name="T47" fmla="*/ 446697 h 905535"/>
                <a:gd name="T48" fmla="*/ 51486 w 372243"/>
                <a:gd name="T49" fmla="*/ 358788 h 905535"/>
                <a:gd name="T50" fmla="*/ 64186 w 372243"/>
                <a:gd name="T51" fmla="*/ 310134 h 905535"/>
                <a:gd name="T52" fmla="*/ 68034 w 372243"/>
                <a:gd name="T53" fmla="*/ 237960 h 905535"/>
                <a:gd name="T54" fmla="*/ 64491 w 372243"/>
                <a:gd name="T55" fmla="*/ 206134 h 905535"/>
                <a:gd name="T56" fmla="*/ 51829 w 372243"/>
                <a:gd name="T57" fmla="*/ 151778 h 905535"/>
                <a:gd name="T58" fmla="*/ 4496 w 372243"/>
                <a:gd name="T59" fmla="*/ 68809 h 905535"/>
                <a:gd name="T60" fmla="*/ 7328 w 372243"/>
                <a:gd name="T61" fmla="*/ 63487 h 905535"/>
                <a:gd name="T62" fmla="*/ 114249 w 372243"/>
                <a:gd name="T63" fmla="*/ 81864 h 905535"/>
                <a:gd name="T64" fmla="*/ 228346 w 372243"/>
                <a:gd name="T65" fmla="*/ 74917 h 905535"/>
                <a:gd name="T66" fmla="*/ 354063 w 372243"/>
                <a:gd name="T67" fmla="*/ 13208 h 905535"/>
                <a:gd name="T68" fmla="*/ 0 w 372243"/>
                <a:gd name="T69" fmla="*/ 0 h 905535"/>
                <a:gd name="T70" fmla="*/ 372243 w 372243"/>
                <a:gd name="T71" fmla="*/ 905535 h 905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T68" t="T69" r="T70" b="T71"/>
              <a:pathLst>
                <a:path w="372243" h="905535">
                  <a:moveTo>
                    <a:pt x="369938" y="0"/>
                  </a:moveTo>
                  <a:lnTo>
                    <a:pt x="372243" y="15"/>
                  </a:lnTo>
                  <a:lnTo>
                    <a:pt x="372243" y="28441"/>
                  </a:lnTo>
                  <a:lnTo>
                    <a:pt x="369672" y="28131"/>
                  </a:lnTo>
                  <a:cubicBezTo>
                    <a:pt x="351168" y="41681"/>
                    <a:pt x="332130" y="54394"/>
                    <a:pt x="312128" y="65684"/>
                  </a:cubicBezTo>
                  <a:cubicBezTo>
                    <a:pt x="293522" y="76175"/>
                    <a:pt x="274028" y="84595"/>
                    <a:pt x="253568" y="90564"/>
                  </a:cubicBezTo>
                  <a:cubicBezTo>
                    <a:pt x="240754" y="94310"/>
                    <a:pt x="227648" y="97130"/>
                    <a:pt x="214541" y="99771"/>
                  </a:cubicBezTo>
                  <a:cubicBezTo>
                    <a:pt x="204584" y="101790"/>
                    <a:pt x="194475" y="103543"/>
                    <a:pt x="184366" y="104191"/>
                  </a:cubicBezTo>
                  <a:cubicBezTo>
                    <a:pt x="170879" y="105054"/>
                    <a:pt x="157302" y="105156"/>
                    <a:pt x="143789" y="104788"/>
                  </a:cubicBezTo>
                  <a:cubicBezTo>
                    <a:pt x="127787" y="104343"/>
                    <a:pt x="111785" y="103518"/>
                    <a:pt x="95872" y="101981"/>
                  </a:cubicBezTo>
                  <a:cubicBezTo>
                    <a:pt x="83414" y="100787"/>
                    <a:pt x="71082" y="98285"/>
                    <a:pt x="58699" y="96329"/>
                  </a:cubicBezTo>
                  <a:cubicBezTo>
                    <a:pt x="55753" y="95860"/>
                    <a:pt x="52832" y="95212"/>
                    <a:pt x="49314" y="94539"/>
                  </a:cubicBezTo>
                  <a:cubicBezTo>
                    <a:pt x="49924" y="95961"/>
                    <a:pt x="50178" y="96647"/>
                    <a:pt x="50508" y="97282"/>
                  </a:cubicBezTo>
                  <a:cubicBezTo>
                    <a:pt x="54547" y="105004"/>
                    <a:pt x="58560" y="112738"/>
                    <a:pt x="62636" y="120434"/>
                  </a:cubicBezTo>
                  <a:cubicBezTo>
                    <a:pt x="73089" y="140145"/>
                    <a:pt x="80582" y="160998"/>
                    <a:pt x="83934" y="182982"/>
                  </a:cubicBezTo>
                  <a:cubicBezTo>
                    <a:pt x="86919" y="202502"/>
                    <a:pt x="88964" y="222225"/>
                    <a:pt x="90119" y="241922"/>
                  </a:cubicBezTo>
                  <a:cubicBezTo>
                    <a:pt x="91300" y="262331"/>
                    <a:pt x="89878" y="282740"/>
                    <a:pt x="87300" y="303073"/>
                  </a:cubicBezTo>
                  <a:cubicBezTo>
                    <a:pt x="84773" y="323139"/>
                    <a:pt x="79527" y="342481"/>
                    <a:pt x="73520" y="361671"/>
                  </a:cubicBezTo>
                  <a:cubicBezTo>
                    <a:pt x="68555" y="377520"/>
                    <a:pt x="63271" y="393268"/>
                    <a:pt x="58191" y="409092"/>
                  </a:cubicBezTo>
                  <a:cubicBezTo>
                    <a:pt x="53734" y="422961"/>
                    <a:pt x="49213" y="436804"/>
                    <a:pt x="45022" y="450748"/>
                  </a:cubicBezTo>
                  <a:cubicBezTo>
                    <a:pt x="42469" y="459283"/>
                    <a:pt x="40297" y="467932"/>
                    <a:pt x="38303" y="476606"/>
                  </a:cubicBezTo>
                  <a:cubicBezTo>
                    <a:pt x="36640" y="483794"/>
                    <a:pt x="35395" y="491096"/>
                    <a:pt x="34163" y="498373"/>
                  </a:cubicBezTo>
                  <a:cubicBezTo>
                    <a:pt x="32931" y="505676"/>
                    <a:pt x="31407" y="512991"/>
                    <a:pt x="30988" y="520344"/>
                  </a:cubicBezTo>
                  <a:cubicBezTo>
                    <a:pt x="30505" y="529171"/>
                    <a:pt x="30315" y="538023"/>
                    <a:pt x="30378" y="546900"/>
                  </a:cubicBezTo>
                  <a:cubicBezTo>
                    <a:pt x="30467" y="560527"/>
                    <a:pt x="31839" y="573951"/>
                    <a:pt x="34684" y="587185"/>
                  </a:cubicBezTo>
                  <a:cubicBezTo>
                    <a:pt x="37706" y="601155"/>
                    <a:pt x="42380" y="614667"/>
                    <a:pt x="48108" y="627786"/>
                  </a:cubicBezTo>
                  <a:cubicBezTo>
                    <a:pt x="56744" y="647598"/>
                    <a:pt x="67158" y="666293"/>
                    <a:pt x="81534" y="682625"/>
                  </a:cubicBezTo>
                  <a:cubicBezTo>
                    <a:pt x="96838" y="700011"/>
                    <a:pt x="112954" y="716572"/>
                    <a:pt x="130353" y="731888"/>
                  </a:cubicBezTo>
                  <a:cubicBezTo>
                    <a:pt x="150825" y="749922"/>
                    <a:pt x="172733" y="766051"/>
                    <a:pt x="196190" y="780009"/>
                  </a:cubicBezTo>
                  <a:cubicBezTo>
                    <a:pt x="215646" y="791566"/>
                    <a:pt x="236576" y="800176"/>
                    <a:pt x="256896" y="810006"/>
                  </a:cubicBezTo>
                  <a:cubicBezTo>
                    <a:pt x="275958" y="819226"/>
                    <a:pt x="294932" y="828700"/>
                    <a:pt x="313538" y="838797"/>
                  </a:cubicBezTo>
                  <a:cubicBezTo>
                    <a:pt x="333908" y="849846"/>
                    <a:pt x="353060" y="862851"/>
                    <a:pt x="370497" y="878205"/>
                  </a:cubicBezTo>
                  <a:lnTo>
                    <a:pt x="372243" y="878065"/>
                  </a:lnTo>
                  <a:lnTo>
                    <a:pt x="372243" y="905507"/>
                  </a:lnTo>
                  <a:lnTo>
                    <a:pt x="369684" y="905535"/>
                  </a:lnTo>
                  <a:cubicBezTo>
                    <a:pt x="350787" y="891311"/>
                    <a:pt x="332130" y="876732"/>
                    <a:pt x="312788" y="863143"/>
                  </a:cubicBezTo>
                  <a:cubicBezTo>
                    <a:pt x="296647" y="851814"/>
                    <a:pt x="278714" y="843509"/>
                    <a:pt x="260744" y="835419"/>
                  </a:cubicBezTo>
                  <a:cubicBezTo>
                    <a:pt x="241490" y="826757"/>
                    <a:pt x="222047" y="818464"/>
                    <a:pt x="203098" y="809181"/>
                  </a:cubicBezTo>
                  <a:cubicBezTo>
                    <a:pt x="177711" y="796747"/>
                    <a:pt x="153988" y="781494"/>
                    <a:pt x="132004" y="763702"/>
                  </a:cubicBezTo>
                  <a:cubicBezTo>
                    <a:pt x="118224" y="752538"/>
                    <a:pt x="104699" y="740994"/>
                    <a:pt x="91656" y="728967"/>
                  </a:cubicBezTo>
                  <a:cubicBezTo>
                    <a:pt x="75133" y="713740"/>
                    <a:pt x="60693" y="696582"/>
                    <a:pt x="48895" y="677431"/>
                  </a:cubicBezTo>
                  <a:cubicBezTo>
                    <a:pt x="38430" y="660476"/>
                    <a:pt x="29312" y="642734"/>
                    <a:pt x="22619" y="623913"/>
                  </a:cubicBezTo>
                  <a:cubicBezTo>
                    <a:pt x="18745" y="613004"/>
                    <a:pt x="15291" y="601879"/>
                    <a:pt x="12764" y="590601"/>
                  </a:cubicBezTo>
                  <a:cubicBezTo>
                    <a:pt x="10605" y="580923"/>
                    <a:pt x="8534" y="571144"/>
                    <a:pt x="8573" y="561035"/>
                  </a:cubicBezTo>
                  <a:cubicBezTo>
                    <a:pt x="8598" y="549364"/>
                    <a:pt x="7201" y="537655"/>
                    <a:pt x="7772" y="526021"/>
                  </a:cubicBezTo>
                  <a:cubicBezTo>
                    <a:pt x="8331" y="514972"/>
                    <a:pt x="10516" y="504012"/>
                    <a:pt x="12192" y="493039"/>
                  </a:cubicBezTo>
                  <a:cubicBezTo>
                    <a:pt x="13322" y="485750"/>
                    <a:pt x="14618" y="478473"/>
                    <a:pt x="16243" y="471284"/>
                  </a:cubicBezTo>
                  <a:cubicBezTo>
                    <a:pt x="18123" y="463029"/>
                    <a:pt x="20104" y="454774"/>
                    <a:pt x="22644" y="446697"/>
                  </a:cubicBezTo>
                  <a:cubicBezTo>
                    <a:pt x="28854" y="426898"/>
                    <a:pt x="35382" y="407200"/>
                    <a:pt x="41859" y="387464"/>
                  </a:cubicBezTo>
                  <a:cubicBezTo>
                    <a:pt x="44996" y="377888"/>
                    <a:pt x="48539" y="368427"/>
                    <a:pt x="51486" y="358788"/>
                  </a:cubicBezTo>
                  <a:cubicBezTo>
                    <a:pt x="54420" y="349174"/>
                    <a:pt x="56871" y="339420"/>
                    <a:pt x="59436" y="329692"/>
                  </a:cubicBezTo>
                  <a:cubicBezTo>
                    <a:pt x="61138" y="323202"/>
                    <a:pt x="62979" y="316725"/>
                    <a:pt x="64186" y="310134"/>
                  </a:cubicBezTo>
                  <a:cubicBezTo>
                    <a:pt x="65456" y="303086"/>
                    <a:pt x="65989" y="295897"/>
                    <a:pt x="66954" y="288798"/>
                  </a:cubicBezTo>
                  <a:cubicBezTo>
                    <a:pt x="69253" y="271894"/>
                    <a:pt x="67983" y="254902"/>
                    <a:pt x="68034" y="237960"/>
                  </a:cubicBezTo>
                  <a:cubicBezTo>
                    <a:pt x="68047" y="231280"/>
                    <a:pt x="66764" y="224600"/>
                    <a:pt x="66002" y="217919"/>
                  </a:cubicBezTo>
                  <a:cubicBezTo>
                    <a:pt x="65570" y="213982"/>
                    <a:pt x="65037" y="210058"/>
                    <a:pt x="64491" y="206134"/>
                  </a:cubicBezTo>
                  <a:cubicBezTo>
                    <a:pt x="63221" y="196952"/>
                    <a:pt x="62522" y="187643"/>
                    <a:pt x="60452" y="178638"/>
                  </a:cubicBezTo>
                  <a:cubicBezTo>
                    <a:pt x="58344" y="169494"/>
                    <a:pt x="55677" y="160299"/>
                    <a:pt x="51829" y="151778"/>
                  </a:cubicBezTo>
                  <a:cubicBezTo>
                    <a:pt x="44323" y="135128"/>
                    <a:pt x="36462" y="118567"/>
                    <a:pt x="27508" y="102667"/>
                  </a:cubicBezTo>
                  <a:cubicBezTo>
                    <a:pt x="20853" y="90818"/>
                    <a:pt x="12205" y="80074"/>
                    <a:pt x="4496" y="68809"/>
                  </a:cubicBezTo>
                  <a:cubicBezTo>
                    <a:pt x="3061" y="66700"/>
                    <a:pt x="1829" y="64427"/>
                    <a:pt x="0" y="61430"/>
                  </a:cubicBezTo>
                  <a:cubicBezTo>
                    <a:pt x="2972" y="62268"/>
                    <a:pt x="5118" y="63017"/>
                    <a:pt x="7328" y="63487"/>
                  </a:cubicBezTo>
                  <a:cubicBezTo>
                    <a:pt x="25095" y="67297"/>
                    <a:pt x="42774" y="71577"/>
                    <a:pt x="60655" y="74689"/>
                  </a:cubicBezTo>
                  <a:cubicBezTo>
                    <a:pt x="78410" y="77788"/>
                    <a:pt x="96291" y="80518"/>
                    <a:pt x="114249" y="81864"/>
                  </a:cubicBezTo>
                  <a:cubicBezTo>
                    <a:pt x="132550" y="83249"/>
                    <a:pt x="151041" y="83591"/>
                    <a:pt x="169367" y="82855"/>
                  </a:cubicBezTo>
                  <a:cubicBezTo>
                    <a:pt x="189192" y="82067"/>
                    <a:pt x="208940" y="79515"/>
                    <a:pt x="228346" y="74917"/>
                  </a:cubicBezTo>
                  <a:cubicBezTo>
                    <a:pt x="248945" y="70028"/>
                    <a:pt x="268834" y="63157"/>
                    <a:pt x="287617" y="53378"/>
                  </a:cubicBezTo>
                  <a:cubicBezTo>
                    <a:pt x="310604" y="41402"/>
                    <a:pt x="333121" y="28575"/>
                    <a:pt x="354063" y="13208"/>
                  </a:cubicBezTo>
                  <a:cubicBezTo>
                    <a:pt x="359600" y="9144"/>
                    <a:pt x="364719" y="4496"/>
                    <a:pt x="369938"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7" name="Shape 7">
              <a:extLst>
                <a:ext uri="{FF2B5EF4-FFF2-40B4-BE49-F238E27FC236}">
                  <a16:creationId xmlns:a16="http://schemas.microsoft.com/office/drawing/2014/main" id="{80013CE2-9EC4-40B5-867D-D6F2B27B47FA}"/>
                </a:ext>
              </a:extLst>
            </p:cNvPr>
            <p:cNvSpPr>
              <a:spLocks/>
            </p:cNvSpPr>
            <p:nvPr/>
          </p:nvSpPr>
          <p:spPr bwMode="auto">
            <a:xfrm>
              <a:off x="3722" y="0"/>
              <a:ext cx="3712" cy="9055"/>
            </a:xfrm>
            <a:custGeom>
              <a:avLst/>
              <a:gdLst>
                <a:gd name="T0" fmla="*/ 1721 w 371215"/>
                <a:gd name="T1" fmla="*/ 11 h 905492"/>
                <a:gd name="T2" fmla="*/ 88348 w 371215"/>
                <a:gd name="T3" fmla="*/ 55370 h 905492"/>
                <a:gd name="T4" fmla="*/ 155747 w 371215"/>
                <a:gd name="T5" fmla="*/ 77316 h 905492"/>
                <a:gd name="T6" fmla="*/ 245142 w 371215"/>
                <a:gd name="T7" fmla="*/ 83170 h 905492"/>
                <a:gd name="T8" fmla="*/ 279915 w 371215"/>
                <a:gd name="T9" fmla="*/ 79691 h 905492"/>
                <a:gd name="T10" fmla="*/ 349206 w 371215"/>
                <a:gd name="T11" fmla="*/ 67245 h 905492"/>
                <a:gd name="T12" fmla="*/ 371215 w 371215"/>
                <a:gd name="T13" fmla="*/ 62698 h 905492"/>
                <a:gd name="T14" fmla="*/ 335680 w 371215"/>
                <a:gd name="T15" fmla="*/ 117854 h 905492"/>
                <a:gd name="T16" fmla="*/ 311830 w 371215"/>
                <a:gd name="T17" fmla="*/ 176668 h 905492"/>
                <a:gd name="T18" fmla="*/ 306648 w 371215"/>
                <a:gd name="T19" fmla="*/ 209205 h 905492"/>
                <a:gd name="T20" fmla="*/ 303295 w 371215"/>
                <a:gd name="T21" fmla="*/ 270711 h 905492"/>
                <a:gd name="T22" fmla="*/ 312020 w 371215"/>
                <a:gd name="T23" fmla="*/ 329817 h 905492"/>
                <a:gd name="T24" fmla="*/ 338005 w 371215"/>
                <a:gd name="T25" fmla="*/ 412786 h 905492"/>
                <a:gd name="T26" fmla="*/ 357575 w 371215"/>
                <a:gd name="T27" fmla="*/ 481811 h 905492"/>
                <a:gd name="T28" fmla="*/ 363773 w 371215"/>
                <a:gd name="T29" fmla="*/ 526921 h 905492"/>
                <a:gd name="T30" fmla="*/ 360166 w 371215"/>
                <a:gd name="T31" fmla="*/ 583411 h 905492"/>
                <a:gd name="T32" fmla="*/ 332290 w 371215"/>
                <a:gd name="T33" fmla="*/ 660639 h 905492"/>
                <a:gd name="T34" fmla="*/ 244710 w 371215"/>
                <a:gd name="T35" fmla="*/ 759674 h 905492"/>
                <a:gd name="T36" fmla="*/ 144444 w 371215"/>
                <a:gd name="T37" fmla="*/ 820469 h 905492"/>
                <a:gd name="T38" fmla="*/ 34055 w 371215"/>
                <a:gd name="T39" fmla="*/ 880489 h 905492"/>
                <a:gd name="T40" fmla="*/ 0 w 371215"/>
                <a:gd name="T41" fmla="*/ 905492 h 905492"/>
                <a:gd name="T42" fmla="*/ 1734 w 371215"/>
                <a:gd name="T43" fmla="*/ 877911 h 905492"/>
                <a:gd name="T44" fmla="*/ 140189 w 371215"/>
                <a:gd name="T45" fmla="*/ 798269 h 905492"/>
                <a:gd name="T46" fmla="*/ 250146 w 371215"/>
                <a:gd name="T47" fmla="*/ 724063 h 905492"/>
                <a:gd name="T48" fmla="*/ 316643 w 371215"/>
                <a:gd name="T49" fmla="*/ 643291 h 905492"/>
                <a:gd name="T50" fmla="*/ 341446 w 371215"/>
                <a:gd name="T51" fmla="*/ 554912 h 905492"/>
                <a:gd name="T52" fmla="*/ 339198 w 371215"/>
                <a:gd name="T53" fmla="*/ 507020 h 905492"/>
                <a:gd name="T54" fmla="*/ 327197 w 371215"/>
                <a:gd name="T55" fmla="*/ 451686 h 905492"/>
                <a:gd name="T56" fmla="*/ 298685 w 371215"/>
                <a:gd name="T57" fmla="*/ 362405 h 905492"/>
                <a:gd name="T58" fmla="*/ 281756 w 371215"/>
                <a:gd name="T59" fmla="*/ 269670 h 905492"/>
                <a:gd name="T60" fmla="*/ 288157 w 371215"/>
                <a:gd name="T61" fmla="*/ 183386 h 905492"/>
                <a:gd name="T62" fmla="*/ 316110 w 371215"/>
                <a:gd name="T63" fmla="*/ 107008 h 905492"/>
                <a:gd name="T64" fmla="*/ 313710 w 371215"/>
                <a:gd name="T65" fmla="*/ 95985 h 905492"/>
                <a:gd name="T66" fmla="*/ 253334 w 371215"/>
                <a:gd name="T67" fmla="*/ 104214 h 905492"/>
                <a:gd name="T68" fmla="*/ 205645 w 371215"/>
                <a:gd name="T69" fmla="*/ 104659 h 905492"/>
                <a:gd name="T70" fmla="*/ 133763 w 371215"/>
                <a:gd name="T71" fmla="*/ 94575 h 905492"/>
                <a:gd name="T72" fmla="*/ 25153 w 371215"/>
                <a:gd name="T73" fmla="*/ 44169 h 905492"/>
                <a:gd name="T74" fmla="*/ 0 w 371215"/>
                <a:gd name="T75" fmla="*/ 28427 h 905492"/>
                <a:gd name="T76" fmla="*/ 0 w 371215"/>
                <a:gd name="T77" fmla="*/ 0 h 905492"/>
                <a:gd name="T78" fmla="*/ 371215 w 371215"/>
                <a:gd name="T79" fmla="*/ 905492 h 905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T76" t="T77" r="T78" b="T79"/>
              <a:pathLst>
                <a:path w="371215" h="905492">
                  <a:moveTo>
                    <a:pt x="0" y="0"/>
                  </a:moveTo>
                  <a:lnTo>
                    <a:pt x="1721" y="11"/>
                  </a:lnTo>
                  <a:cubicBezTo>
                    <a:pt x="16491" y="13841"/>
                    <a:pt x="33357" y="24776"/>
                    <a:pt x="50832" y="34796"/>
                  </a:cubicBezTo>
                  <a:cubicBezTo>
                    <a:pt x="63202" y="41895"/>
                    <a:pt x="75483" y="49261"/>
                    <a:pt x="88348" y="55370"/>
                  </a:cubicBezTo>
                  <a:cubicBezTo>
                    <a:pt x="100730" y="61250"/>
                    <a:pt x="113621" y="66203"/>
                    <a:pt x="126626" y="70559"/>
                  </a:cubicBezTo>
                  <a:cubicBezTo>
                    <a:pt x="136036" y="73709"/>
                    <a:pt x="145942" y="75576"/>
                    <a:pt x="155747" y="77316"/>
                  </a:cubicBezTo>
                  <a:cubicBezTo>
                    <a:pt x="167012" y="79310"/>
                    <a:pt x="178366" y="81278"/>
                    <a:pt x="189758" y="81913"/>
                  </a:cubicBezTo>
                  <a:cubicBezTo>
                    <a:pt x="208185" y="82942"/>
                    <a:pt x="226676" y="83107"/>
                    <a:pt x="245142" y="83170"/>
                  </a:cubicBezTo>
                  <a:cubicBezTo>
                    <a:pt x="251924" y="83196"/>
                    <a:pt x="258719" y="81926"/>
                    <a:pt x="265513" y="81240"/>
                  </a:cubicBezTo>
                  <a:cubicBezTo>
                    <a:pt x="270314" y="80745"/>
                    <a:pt x="275140" y="80376"/>
                    <a:pt x="279915" y="79691"/>
                  </a:cubicBezTo>
                  <a:cubicBezTo>
                    <a:pt x="290202" y="78217"/>
                    <a:pt x="300489" y="76795"/>
                    <a:pt x="310700" y="74941"/>
                  </a:cubicBezTo>
                  <a:cubicBezTo>
                    <a:pt x="323577" y="72604"/>
                    <a:pt x="336404" y="69975"/>
                    <a:pt x="349206" y="67245"/>
                  </a:cubicBezTo>
                  <a:cubicBezTo>
                    <a:pt x="356331" y="65708"/>
                    <a:pt x="363341" y="63714"/>
                    <a:pt x="370415" y="61923"/>
                  </a:cubicBezTo>
                  <a:cubicBezTo>
                    <a:pt x="370682" y="62177"/>
                    <a:pt x="370948" y="62431"/>
                    <a:pt x="371215" y="62698"/>
                  </a:cubicBezTo>
                  <a:cubicBezTo>
                    <a:pt x="367519" y="68070"/>
                    <a:pt x="364040" y="73607"/>
                    <a:pt x="360090" y="78789"/>
                  </a:cubicBezTo>
                  <a:cubicBezTo>
                    <a:pt x="350743" y="91070"/>
                    <a:pt x="342373" y="103960"/>
                    <a:pt x="335680" y="117854"/>
                  </a:cubicBezTo>
                  <a:cubicBezTo>
                    <a:pt x="329458" y="130719"/>
                    <a:pt x="323349" y="143661"/>
                    <a:pt x="317774" y="156805"/>
                  </a:cubicBezTo>
                  <a:cubicBezTo>
                    <a:pt x="315094" y="163130"/>
                    <a:pt x="313532" y="169962"/>
                    <a:pt x="311830" y="176668"/>
                  </a:cubicBezTo>
                  <a:cubicBezTo>
                    <a:pt x="310344" y="182561"/>
                    <a:pt x="309188" y="188555"/>
                    <a:pt x="308223" y="194562"/>
                  </a:cubicBezTo>
                  <a:cubicBezTo>
                    <a:pt x="307436" y="199401"/>
                    <a:pt x="307245" y="204328"/>
                    <a:pt x="306648" y="209205"/>
                  </a:cubicBezTo>
                  <a:cubicBezTo>
                    <a:pt x="305340" y="219721"/>
                    <a:pt x="304159" y="230224"/>
                    <a:pt x="304197" y="240854"/>
                  </a:cubicBezTo>
                  <a:cubicBezTo>
                    <a:pt x="304235" y="250810"/>
                    <a:pt x="302914" y="260793"/>
                    <a:pt x="303295" y="270711"/>
                  </a:cubicBezTo>
                  <a:cubicBezTo>
                    <a:pt x="303702" y="281125"/>
                    <a:pt x="305137" y="291527"/>
                    <a:pt x="306648" y="301864"/>
                  </a:cubicBezTo>
                  <a:cubicBezTo>
                    <a:pt x="308033" y="311237"/>
                    <a:pt x="309772" y="320610"/>
                    <a:pt x="312020" y="329817"/>
                  </a:cubicBezTo>
                  <a:cubicBezTo>
                    <a:pt x="314319" y="339228"/>
                    <a:pt x="317329" y="348486"/>
                    <a:pt x="320263" y="357732"/>
                  </a:cubicBezTo>
                  <a:cubicBezTo>
                    <a:pt x="326092" y="376109"/>
                    <a:pt x="332086" y="394435"/>
                    <a:pt x="338005" y="412786"/>
                  </a:cubicBezTo>
                  <a:cubicBezTo>
                    <a:pt x="342589" y="426998"/>
                    <a:pt x="347415" y="441145"/>
                    <a:pt x="351619" y="455471"/>
                  </a:cubicBezTo>
                  <a:cubicBezTo>
                    <a:pt x="354146" y="464094"/>
                    <a:pt x="355810" y="472984"/>
                    <a:pt x="357575" y="481811"/>
                  </a:cubicBezTo>
                  <a:cubicBezTo>
                    <a:pt x="359252" y="490205"/>
                    <a:pt x="360738" y="498651"/>
                    <a:pt x="361931" y="507122"/>
                  </a:cubicBezTo>
                  <a:cubicBezTo>
                    <a:pt x="362846" y="513675"/>
                    <a:pt x="363252" y="520317"/>
                    <a:pt x="363773" y="526921"/>
                  </a:cubicBezTo>
                  <a:cubicBezTo>
                    <a:pt x="364179" y="532141"/>
                    <a:pt x="364967" y="537424"/>
                    <a:pt x="364611" y="542606"/>
                  </a:cubicBezTo>
                  <a:cubicBezTo>
                    <a:pt x="363671" y="556245"/>
                    <a:pt x="363582" y="570012"/>
                    <a:pt x="360166" y="583411"/>
                  </a:cubicBezTo>
                  <a:cubicBezTo>
                    <a:pt x="357359" y="594396"/>
                    <a:pt x="355073" y="605560"/>
                    <a:pt x="351721" y="616380"/>
                  </a:cubicBezTo>
                  <a:cubicBezTo>
                    <a:pt x="346933" y="631823"/>
                    <a:pt x="339656" y="646250"/>
                    <a:pt x="332290" y="660639"/>
                  </a:cubicBezTo>
                  <a:cubicBezTo>
                    <a:pt x="323806" y="677226"/>
                    <a:pt x="313265" y="692351"/>
                    <a:pt x="301352" y="706525"/>
                  </a:cubicBezTo>
                  <a:cubicBezTo>
                    <a:pt x="284588" y="726464"/>
                    <a:pt x="265373" y="743888"/>
                    <a:pt x="244710" y="759674"/>
                  </a:cubicBezTo>
                  <a:cubicBezTo>
                    <a:pt x="231909" y="769453"/>
                    <a:pt x="218764" y="778826"/>
                    <a:pt x="205429" y="787868"/>
                  </a:cubicBezTo>
                  <a:cubicBezTo>
                    <a:pt x="186265" y="800860"/>
                    <a:pt x="165627" y="811109"/>
                    <a:pt x="144444" y="820469"/>
                  </a:cubicBezTo>
                  <a:cubicBezTo>
                    <a:pt x="121939" y="830400"/>
                    <a:pt x="99702" y="840980"/>
                    <a:pt x="77655" y="851902"/>
                  </a:cubicBezTo>
                  <a:cubicBezTo>
                    <a:pt x="62034" y="859649"/>
                    <a:pt x="47898" y="869923"/>
                    <a:pt x="34055" y="880489"/>
                  </a:cubicBezTo>
                  <a:cubicBezTo>
                    <a:pt x="23286" y="888706"/>
                    <a:pt x="12656" y="897113"/>
                    <a:pt x="1988" y="905470"/>
                  </a:cubicBezTo>
                  <a:lnTo>
                    <a:pt x="0" y="905492"/>
                  </a:lnTo>
                  <a:lnTo>
                    <a:pt x="0" y="878050"/>
                  </a:lnTo>
                  <a:lnTo>
                    <a:pt x="1734" y="877911"/>
                  </a:lnTo>
                  <a:cubicBezTo>
                    <a:pt x="21140" y="860982"/>
                    <a:pt x="42539" y="846872"/>
                    <a:pt x="65272" y="835010"/>
                  </a:cubicBezTo>
                  <a:cubicBezTo>
                    <a:pt x="89936" y="822145"/>
                    <a:pt x="114993" y="810042"/>
                    <a:pt x="140189" y="798269"/>
                  </a:cubicBezTo>
                  <a:cubicBezTo>
                    <a:pt x="156979" y="790408"/>
                    <a:pt x="173400" y="781988"/>
                    <a:pt x="188919" y="771879"/>
                  </a:cubicBezTo>
                  <a:cubicBezTo>
                    <a:pt x="210700" y="757718"/>
                    <a:pt x="231325" y="741970"/>
                    <a:pt x="250146" y="724063"/>
                  </a:cubicBezTo>
                  <a:cubicBezTo>
                    <a:pt x="262300" y="712494"/>
                    <a:pt x="273946" y="700378"/>
                    <a:pt x="285376" y="688084"/>
                  </a:cubicBezTo>
                  <a:cubicBezTo>
                    <a:pt x="297873" y="674660"/>
                    <a:pt x="308655" y="659941"/>
                    <a:pt x="316643" y="643291"/>
                  </a:cubicBezTo>
                  <a:cubicBezTo>
                    <a:pt x="325533" y="624737"/>
                    <a:pt x="333585" y="605864"/>
                    <a:pt x="337382" y="585544"/>
                  </a:cubicBezTo>
                  <a:cubicBezTo>
                    <a:pt x="339287" y="575435"/>
                    <a:pt x="340621" y="565174"/>
                    <a:pt x="341446" y="554912"/>
                  </a:cubicBezTo>
                  <a:cubicBezTo>
                    <a:pt x="342107" y="546682"/>
                    <a:pt x="341903" y="538338"/>
                    <a:pt x="341522" y="530071"/>
                  </a:cubicBezTo>
                  <a:cubicBezTo>
                    <a:pt x="341167" y="522362"/>
                    <a:pt x="340430" y="514640"/>
                    <a:pt x="339198" y="507020"/>
                  </a:cubicBezTo>
                  <a:cubicBezTo>
                    <a:pt x="337497" y="496543"/>
                    <a:pt x="335325" y="486129"/>
                    <a:pt x="333090" y="475740"/>
                  </a:cubicBezTo>
                  <a:cubicBezTo>
                    <a:pt x="331350" y="467676"/>
                    <a:pt x="329508" y="459611"/>
                    <a:pt x="327197" y="451686"/>
                  </a:cubicBezTo>
                  <a:cubicBezTo>
                    <a:pt x="324047" y="440891"/>
                    <a:pt x="320415" y="430249"/>
                    <a:pt x="316973" y="419555"/>
                  </a:cubicBezTo>
                  <a:cubicBezTo>
                    <a:pt x="310852" y="400505"/>
                    <a:pt x="304362" y="381582"/>
                    <a:pt x="298685" y="362405"/>
                  </a:cubicBezTo>
                  <a:cubicBezTo>
                    <a:pt x="294152" y="347115"/>
                    <a:pt x="289732" y="331697"/>
                    <a:pt x="286849" y="316038"/>
                  </a:cubicBezTo>
                  <a:cubicBezTo>
                    <a:pt x="284030" y="300785"/>
                    <a:pt x="282429" y="285189"/>
                    <a:pt x="281756" y="269670"/>
                  </a:cubicBezTo>
                  <a:cubicBezTo>
                    <a:pt x="281121" y="255433"/>
                    <a:pt x="281972" y="241095"/>
                    <a:pt x="283039" y="226846"/>
                  </a:cubicBezTo>
                  <a:cubicBezTo>
                    <a:pt x="284131" y="212304"/>
                    <a:pt x="285731" y="197763"/>
                    <a:pt x="288157" y="183386"/>
                  </a:cubicBezTo>
                  <a:cubicBezTo>
                    <a:pt x="290011" y="172324"/>
                    <a:pt x="293059" y="161402"/>
                    <a:pt x="296336" y="150646"/>
                  </a:cubicBezTo>
                  <a:cubicBezTo>
                    <a:pt x="301035" y="135291"/>
                    <a:pt x="308769" y="121220"/>
                    <a:pt x="316110" y="107008"/>
                  </a:cubicBezTo>
                  <a:cubicBezTo>
                    <a:pt x="318155" y="103046"/>
                    <a:pt x="320314" y="99134"/>
                    <a:pt x="322790" y="94512"/>
                  </a:cubicBezTo>
                  <a:cubicBezTo>
                    <a:pt x="319259" y="95083"/>
                    <a:pt x="316478" y="95502"/>
                    <a:pt x="313710" y="95985"/>
                  </a:cubicBezTo>
                  <a:cubicBezTo>
                    <a:pt x="302864" y="97902"/>
                    <a:pt x="292069" y="100138"/>
                    <a:pt x="281172" y="101662"/>
                  </a:cubicBezTo>
                  <a:cubicBezTo>
                    <a:pt x="271965" y="102970"/>
                    <a:pt x="262643" y="103668"/>
                    <a:pt x="253334" y="104214"/>
                  </a:cubicBezTo>
                  <a:cubicBezTo>
                    <a:pt x="242920" y="104824"/>
                    <a:pt x="232493" y="105091"/>
                    <a:pt x="222054" y="105256"/>
                  </a:cubicBezTo>
                  <a:cubicBezTo>
                    <a:pt x="216593" y="105345"/>
                    <a:pt x="211119" y="104697"/>
                    <a:pt x="205645" y="104659"/>
                  </a:cubicBezTo>
                  <a:cubicBezTo>
                    <a:pt x="194507" y="104570"/>
                    <a:pt x="183471" y="103744"/>
                    <a:pt x="172435" y="102182"/>
                  </a:cubicBezTo>
                  <a:cubicBezTo>
                    <a:pt x="159379" y="100341"/>
                    <a:pt x="146387" y="98296"/>
                    <a:pt x="133763" y="94575"/>
                  </a:cubicBezTo>
                  <a:cubicBezTo>
                    <a:pt x="120035" y="90549"/>
                    <a:pt x="106179" y="86663"/>
                    <a:pt x="92869" y="81469"/>
                  </a:cubicBezTo>
                  <a:cubicBezTo>
                    <a:pt x="68727" y="72045"/>
                    <a:pt x="46590" y="58685"/>
                    <a:pt x="25153" y="44169"/>
                  </a:cubicBezTo>
                  <a:cubicBezTo>
                    <a:pt x="17761" y="39165"/>
                    <a:pt x="10535" y="33920"/>
                    <a:pt x="3207" y="28814"/>
                  </a:cubicBezTo>
                  <a:lnTo>
                    <a:pt x="0" y="28427"/>
                  </a:lnTo>
                  <a:lnTo>
                    <a:pt x="0" y="0"/>
                  </a:ln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8" name="Shape 8">
              <a:extLst>
                <a:ext uri="{FF2B5EF4-FFF2-40B4-BE49-F238E27FC236}">
                  <a16:creationId xmlns:a16="http://schemas.microsoft.com/office/drawing/2014/main" id="{12B6ACA7-7FF1-40E1-9C97-9996E2D29672}"/>
                </a:ext>
              </a:extLst>
            </p:cNvPr>
            <p:cNvSpPr>
              <a:spLocks/>
            </p:cNvSpPr>
            <p:nvPr/>
          </p:nvSpPr>
          <p:spPr bwMode="auto">
            <a:xfrm>
              <a:off x="2177" y="2384"/>
              <a:ext cx="23" cy="1216"/>
            </a:xfrm>
            <a:custGeom>
              <a:avLst/>
              <a:gdLst>
                <a:gd name="T0" fmla="*/ 2335 w 2335"/>
                <a:gd name="T1" fmla="*/ 0 h 121578"/>
                <a:gd name="T2" fmla="*/ 2335 w 2335"/>
                <a:gd name="T3" fmla="*/ 121578 h 121578"/>
                <a:gd name="T4" fmla="*/ 38 w 2335"/>
                <a:gd name="T5" fmla="*/ 119244 h 121578"/>
                <a:gd name="T6" fmla="*/ 0 w 2335"/>
                <a:gd name="T7" fmla="*/ 2290 h 121578"/>
                <a:gd name="T8" fmla="*/ 2335 w 2335"/>
                <a:gd name="T9" fmla="*/ 0 h 121578"/>
                <a:gd name="T10" fmla="*/ 0 w 2335"/>
                <a:gd name="T11" fmla="*/ 0 h 121578"/>
                <a:gd name="T12" fmla="*/ 2335 w 2335"/>
                <a:gd name="T13" fmla="*/ 121578 h 121578"/>
              </a:gdLst>
              <a:ahLst/>
              <a:cxnLst>
                <a:cxn ang="0">
                  <a:pos x="T0" y="T1"/>
                </a:cxn>
                <a:cxn ang="0">
                  <a:pos x="T2" y="T3"/>
                </a:cxn>
                <a:cxn ang="0">
                  <a:pos x="T4" y="T5"/>
                </a:cxn>
                <a:cxn ang="0">
                  <a:pos x="T6" y="T7"/>
                </a:cxn>
                <a:cxn ang="0">
                  <a:pos x="T8" y="T9"/>
                </a:cxn>
              </a:cxnLst>
              <a:rect l="T10" t="T11" r="T12" b="T13"/>
              <a:pathLst>
                <a:path w="2335" h="121578">
                  <a:moveTo>
                    <a:pt x="2335" y="0"/>
                  </a:moveTo>
                  <a:lnTo>
                    <a:pt x="2335" y="121578"/>
                  </a:lnTo>
                  <a:lnTo>
                    <a:pt x="38" y="119244"/>
                  </a:lnTo>
                  <a:cubicBezTo>
                    <a:pt x="89" y="80255"/>
                    <a:pt x="89" y="41266"/>
                    <a:pt x="0" y="2290"/>
                  </a:cubicBezTo>
                  <a:lnTo>
                    <a:pt x="2335" y="0"/>
                  </a:ln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9" name="Shape 9">
              <a:extLst>
                <a:ext uri="{FF2B5EF4-FFF2-40B4-BE49-F238E27FC236}">
                  <a16:creationId xmlns:a16="http://schemas.microsoft.com/office/drawing/2014/main" id="{6A31D525-AD9E-4667-99EB-9D8B17D0DC56}"/>
                </a:ext>
              </a:extLst>
            </p:cNvPr>
            <p:cNvSpPr>
              <a:spLocks/>
            </p:cNvSpPr>
            <p:nvPr/>
          </p:nvSpPr>
          <p:spPr bwMode="auto">
            <a:xfrm>
              <a:off x="542" y="1212"/>
              <a:ext cx="1658" cy="6451"/>
            </a:xfrm>
            <a:custGeom>
              <a:avLst/>
              <a:gdLst>
                <a:gd name="T0" fmla="*/ 34163 w 165822"/>
                <a:gd name="T1" fmla="*/ 0 h 645152"/>
                <a:gd name="T2" fmla="*/ 50508 w 165822"/>
                <a:gd name="T3" fmla="*/ 2032 h 645152"/>
                <a:gd name="T4" fmla="*/ 66472 w 165822"/>
                <a:gd name="T5" fmla="*/ 3924 h 645152"/>
                <a:gd name="T6" fmla="*/ 106108 w 165822"/>
                <a:gd name="T7" fmla="*/ 5524 h 645152"/>
                <a:gd name="T8" fmla="*/ 155029 w 165822"/>
                <a:gd name="T9" fmla="*/ 2578 h 645152"/>
                <a:gd name="T10" fmla="*/ 165822 w 165822"/>
                <a:gd name="T11" fmla="*/ 546 h 645152"/>
                <a:gd name="T12" fmla="*/ 165822 w 165822"/>
                <a:gd name="T13" fmla="*/ 73206 h 645152"/>
                <a:gd name="T14" fmla="*/ 163601 w 165822"/>
                <a:gd name="T15" fmla="*/ 73203 h 645152"/>
                <a:gd name="T16" fmla="*/ 143370 w 165822"/>
                <a:gd name="T17" fmla="*/ 74244 h 645152"/>
                <a:gd name="T18" fmla="*/ 116548 w 165822"/>
                <a:gd name="T19" fmla="*/ 103797 h 645152"/>
                <a:gd name="T20" fmla="*/ 116434 w 165822"/>
                <a:gd name="T21" fmla="*/ 179070 h 645152"/>
                <a:gd name="T22" fmla="*/ 116446 w 165822"/>
                <a:gd name="T23" fmla="*/ 179070 h 645152"/>
                <a:gd name="T24" fmla="*/ 116522 w 165822"/>
                <a:gd name="T25" fmla="*/ 250469 h 645152"/>
                <a:gd name="T26" fmla="*/ 118059 w 165822"/>
                <a:gd name="T27" fmla="*/ 263500 h 645152"/>
                <a:gd name="T28" fmla="*/ 131610 w 165822"/>
                <a:gd name="T29" fmla="*/ 279298 h 645152"/>
                <a:gd name="T30" fmla="*/ 153022 w 165822"/>
                <a:gd name="T31" fmla="*/ 283210 h 645152"/>
                <a:gd name="T32" fmla="*/ 165822 w 165822"/>
                <a:gd name="T33" fmla="*/ 283212 h 645152"/>
                <a:gd name="T34" fmla="*/ 165822 w 165822"/>
                <a:gd name="T35" fmla="*/ 338940 h 645152"/>
                <a:gd name="T36" fmla="*/ 45021 w 165822"/>
                <a:gd name="T37" fmla="*/ 338976 h 645152"/>
                <a:gd name="T38" fmla="*/ 34582 w 165822"/>
                <a:gd name="T39" fmla="*/ 347066 h 645152"/>
                <a:gd name="T40" fmla="*/ 29159 w 165822"/>
                <a:gd name="T41" fmla="*/ 375806 h 645152"/>
                <a:gd name="T42" fmla="*/ 27610 w 165822"/>
                <a:gd name="T43" fmla="*/ 410616 h 645152"/>
                <a:gd name="T44" fmla="*/ 36893 w 165822"/>
                <a:gd name="T45" fmla="*/ 461708 h 645152"/>
                <a:gd name="T46" fmla="*/ 71984 w 165822"/>
                <a:gd name="T47" fmla="*/ 526466 h 645152"/>
                <a:gd name="T48" fmla="*/ 93840 w 165822"/>
                <a:gd name="T49" fmla="*/ 553161 h 645152"/>
                <a:gd name="T50" fmla="*/ 155308 w 165822"/>
                <a:gd name="T51" fmla="*/ 606311 h 645152"/>
                <a:gd name="T52" fmla="*/ 165822 w 165822"/>
                <a:gd name="T53" fmla="*/ 612874 h 645152"/>
                <a:gd name="T54" fmla="*/ 165822 w 165822"/>
                <a:gd name="T55" fmla="*/ 645152 h 645152"/>
                <a:gd name="T56" fmla="*/ 148361 w 165822"/>
                <a:gd name="T57" fmla="*/ 635241 h 645152"/>
                <a:gd name="T58" fmla="*/ 81686 w 165822"/>
                <a:gd name="T59" fmla="*/ 582295 h 645152"/>
                <a:gd name="T60" fmla="*/ 19240 w 165822"/>
                <a:gd name="T61" fmla="*/ 494944 h 645152"/>
                <a:gd name="T62" fmla="*/ 5499 w 165822"/>
                <a:gd name="T63" fmla="*/ 459308 h 645152"/>
                <a:gd name="T64" fmla="*/ 1473 w 165822"/>
                <a:gd name="T65" fmla="*/ 437921 h 645152"/>
                <a:gd name="T66" fmla="*/ 521 w 165822"/>
                <a:gd name="T67" fmla="*/ 393471 h 645152"/>
                <a:gd name="T68" fmla="*/ 4851 w 165822"/>
                <a:gd name="T69" fmla="*/ 361950 h 645152"/>
                <a:gd name="T70" fmla="*/ 10287 w 165822"/>
                <a:gd name="T71" fmla="*/ 335890 h 645152"/>
                <a:gd name="T72" fmla="*/ 16408 w 165822"/>
                <a:gd name="T73" fmla="*/ 316281 h 645152"/>
                <a:gd name="T74" fmla="*/ 30264 w 165822"/>
                <a:gd name="T75" fmla="*/ 273418 h 645152"/>
                <a:gd name="T76" fmla="*/ 44933 w 165822"/>
                <a:gd name="T77" fmla="*/ 228041 h 645152"/>
                <a:gd name="T78" fmla="*/ 54877 w 165822"/>
                <a:gd name="T79" fmla="*/ 186055 h 645152"/>
                <a:gd name="T80" fmla="*/ 58369 w 165822"/>
                <a:gd name="T81" fmla="*/ 120866 h 645152"/>
                <a:gd name="T82" fmla="*/ 55855 w 165822"/>
                <a:gd name="T83" fmla="*/ 88417 h 645152"/>
                <a:gd name="T84" fmla="*/ 43942 w 165822"/>
                <a:gd name="T85" fmla="*/ 31826 h 645152"/>
                <a:gd name="T86" fmla="*/ 34277 w 165822"/>
                <a:gd name="T87" fmla="*/ 1753 h 645152"/>
                <a:gd name="T88" fmla="*/ 34163 w 165822"/>
                <a:gd name="T89" fmla="*/ 0 h 645152"/>
                <a:gd name="T90" fmla="*/ 0 w 165822"/>
                <a:gd name="T91" fmla="*/ 0 h 645152"/>
                <a:gd name="T92" fmla="*/ 165822 w 165822"/>
                <a:gd name="T93" fmla="*/ 645152 h 645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T90" t="T91" r="T92" b="T93"/>
              <a:pathLst>
                <a:path w="165822" h="645152">
                  <a:moveTo>
                    <a:pt x="34163" y="0"/>
                  </a:moveTo>
                  <a:cubicBezTo>
                    <a:pt x="39891" y="711"/>
                    <a:pt x="45199" y="1372"/>
                    <a:pt x="50508" y="2032"/>
                  </a:cubicBezTo>
                  <a:cubicBezTo>
                    <a:pt x="55829" y="2680"/>
                    <a:pt x="61138" y="3619"/>
                    <a:pt x="66472" y="3924"/>
                  </a:cubicBezTo>
                  <a:cubicBezTo>
                    <a:pt x="79680" y="4674"/>
                    <a:pt x="92913" y="5766"/>
                    <a:pt x="106108" y="5524"/>
                  </a:cubicBezTo>
                  <a:cubicBezTo>
                    <a:pt x="122428" y="5232"/>
                    <a:pt x="138798" y="4369"/>
                    <a:pt x="155029" y="2578"/>
                  </a:cubicBezTo>
                  <a:lnTo>
                    <a:pt x="165822" y="546"/>
                  </a:lnTo>
                  <a:lnTo>
                    <a:pt x="165822" y="73206"/>
                  </a:lnTo>
                  <a:lnTo>
                    <a:pt x="163601" y="73203"/>
                  </a:lnTo>
                  <a:cubicBezTo>
                    <a:pt x="156858" y="73228"/>
                    <a:pt x="150050" y="73368"/>
                    <a:pt x="143370" y="74244"/>
                  </a:cubicBezTo>
                  <a:cubicBezTo>
                    <a:pt x="126124" y="76517"/>
                    <a:pt x="116865" y="86627"/>
                    <a:pt x="116548" y="103797"/>
                  </a:cubicBezTo>
                  <a:cubicBezTo>
                    <a:pt x="116091" y="128880"/>
                    <a:pt x="116434" y="153975"/>
                    <a:pt x="116434" y="179070"/>
                  </a:cubicBezTo>
                  <a:lnTo>
                    <a:pt x="116446" y="179070"/>
                  </a:lnTo>
                  <a:cubicBezTo>
                    <a:pt x="116446" y="202870"/>
                    <a:pt x="116370" y="226670"/>
                    <a:pt x="116522" y="250469"/>
                  </a:cubicBezTo>
                  <a:cubicBezTo>
                    <a:pt x="116548" y="254813"/>
                    <a:pt x="117119" y="259245"/>
                    <a:pt x="118059" y="263500"/>
                  </a:cubicBezTo>
                  <a:cubicBezTo>
                    <a:pt x="119736" y="271056"/>
                    <a:pt x="124816" y="276022"/>
                    <a:pt x="131610" y="279298"/>
                  </a:cubicBezTo>
                  <a:cubicBezTo>
                    <a:pt x="138379" y="282550"/>
                    <a:pt x="145745" y="283159"/>
                    <a:pt x="153022" y="283210"/>
                  </a:cubicBezTo>
                  <a:lnTo>
                    <a:pt x="165822" y="283212"/>
                  </a:lnTo>
                  <a:lnTo>
                    <a:pt x="165822" y="338940"/>
                  </a:lnTo>
                  <a:lnTo>
                    <a:pt x="45021" y="338976"/>
                  </a:lnTo>
                  <a:cubicBezTo>
                    <a:pt x="36728" y="338976"/>
                    <a:pt x="36436" y="338925"/>
                    <a:pt x="34582" y="347066"/>
                  </a:cubicBezTo>
                  <a:cubicBezTo>
                    <a:pt x="32423" y="356565"/>
                    <a:pt x="30188" y="366128"/>
                    <a:pt x="29159" y="375806"/>
                  </a:cubicBezTo>
                  <a:cubicBezTo>
                    <a:pt x="27953" y="387337"/>
                    <a:pt x="27407" y="399021"/>
                    <a:pt x="27610" y="410616"/>
                  </a:cubicBezTo>
                  <a:cubicBezTo>
                    <a:pt x="27940" y="428079"/>
                    <a:pt x="30124" y="445325"/>
                    <a:pt x="36893" y="461708"/>
                  </a:cubicBezTo>
                  <a:cubicBezTo>
                    <a:pt x="46317" y="484543"/>
                    <a:pt x="57010" y="506692"/>
                    <a:pt x="71984" y="526466"/>
                  </a:cubicBezTo>
                  <a:cubicBezTo>
                    <a:pt x="78918" y="535635"/>
                    <a:pt x="85890" y="544906"/>
                    <a:pt x="93840" y="553161"/>
                  </a:cubicBezTo>
                  <a:cubicBezTo>
                    <a:pt x="112687" y="572732"/>
                    <a:pt x="133337" y="590283"/>
                    <a:pt x="155308" y="606311"/>
                  </a:cubicBezTo>
                  <a:lnTo>
                    <a:pt x="165822" y="612874"/>
                  </a:lnTo>
                  <a:lnTo>
                    <a:pt x="165822" y="645152"/>
                  </a:lnTo>
                  <a:lnTo>
                    <a:pt x="148361" y="635241"/>
                  </a:lnTo>
                  <a:cubicBezTo>
                    <a:pt x="124600" y="619519"/>
                    <a:pt x="102502" y="601739"/>
                    <a:pt x="81686" y="582295"/>
                  </a:cubicBezTo>
                  <a:cubicBezTo>
                    <a:pt x="54966" y="557378"/>
                    <a:pt x="34150" y="528231"/>
                    <a:pt x="19240" y="494944"/>
                  </a:cubicBezTo>
                  <a:cubicBezTo>
                    <a:pt x="14033" y="483337"/>
                    <a:pt x="9512" y="471386"/>
                    <a:pt x="5499" y="459308"/>
                  </a:cubicBezTo>
                  <a:cubicBezTo>
                    <a:pt x="3238" y="452476"/>
                    <a:pt x="1892" y="445122"/>
                    <a:pt x="1473" y="437921"/>
                  </a:cubicBezTo>
                  <a:cubicBezTo>
                    <a:pt x="610" y="423126"/>
                    <a:pt x="0" y="408254"/>
                    <a:pt x="521" y="393471"/>
                  </a:cubicBezTo>
                  <a:cubicBezTo>
                    <a:pt x="889" y="382918"/>
                    <a:pt x="3086" y="372415"/>
                    <a:pt x="4851" y="361950"/>
                  </a:cubicBezTo>
                  <a:cubicBezTo>
                    <a:pt x="6350" y="353212"/>
                    <a:pt x="8141" y="344500"/>
                    <a:pt x="10287" y="335890"/>
                  </a:cubicBezTo>
                  <a:cubicBezTo>
                    <a:pt x="11925" y="329260"/>
                    <a:pt x="14300" y="322796"/>
                    <a:pt x="16408" y="316281"/>
                  </a:cubicBezTo>
                  <a:cubicBezTo>
                    <a:pt x="21006" y="301981"/>
                    <a:pt x="25616" y="287693"/>
                    <a:pt x="30264" y="273418"/>
                  </a:cubicBezTo>
                  <a:cubicBezTo>
                    <a:pt x="35179" y="258293"/>
                    <a:pt x="40589" y="243332"/>
                    <a:pt x="44933" y="228041"/>
                  </a:cubicBezTo>
                  <a:cubicBezTo>
                    <a:pt x="48870" y="214224"/>
                    <a:pt x="51867" y="200127"/>
                    <a:pt x="54877" y="186055"/>
                  </a:cubicBezTo>
                  <a:cubicBezTo>
                    <a:pt x="59487" y="164541"/>
                    <a:pt x="59360" y="142697"/>
                    <a:pt x="58369" y="120866"/>
                  </a:cubicBezTo>
                  <a:cubicBezTo>
                    <a:pt x="57874" y="110020"/>
                    <a:pt x="57048" y="99187"/>
                    <a:pt x="55855" y="88417"/>
                  </a:cubicBezTo>
                  <a:cubicBezTo>
                    <a:pt x="53746" y="69177"/>
                    <a:pt x="50140" y="50228"/>
                    <a:pt x="43942" y="31826"/>
                  </a:cubicBezTo>
                  <a:cubicBezTo>
                    <a:pt x="40589" y="21844"/>
                    <a:pt x="37478" y="11786"/>
                    <a:pt x="34277" y="1753"/>
                  </a:cubicBezTo>
                  <a:cubicBezTo>
                    <a:pt x="34150" y="1372"/>
                    <a:pt x="34214" y="927"/>
                    <a:pt x="34163"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0" name="Shape 10">
              <a:extLst>
                <a:ext uri="{FF2B5EF4-FFF2-40B4-BE49-F238E27FC236}">
                  <a16:creationId xmlns:a16="http://schemas.microsoft.com/office/drawing/2014/main" id="{21E198ED-2AA1-4FE3-95EF-B02B562542A4}"/>
                </a:ext>
              </a:extLst>
            </p:cNvPr>
            <p:cNvSpPr>
              <a:spLocks/>
            </p:cNvSpPr>
            <p:nvPr/>
          </p:nvSpPr>
          <p:spPr bwMode="auto">
            <a:xfrm>
              <a:off x="4624" y="5321"/>
              <a:ext cx="314" cy="1205"/>
            </a:xfrm>
            <a:custGeom>
              <a:avLst/>
              <a:gdLst>
                <a:gd name="T0" fmla="*/ 3886 w 31410"/>
                <a:gd name="T1" fmla="*/ 25 h 120460"/>
                <a:gd name="T2" fmla="*/ 31410 w 31410"/>
                <a:gd name="T3" fmla="*/ 32 h 120460"/>
                <a:gd name="T4" fmla="*/ 31410 w 31410"/>
                <a:gd name="T5" fmla="*/ 120459 h 120460"/>
                <a:gd name="T6" fmla="*/ 3493 w 31410"/>
                <a:gd name="T7" fmla="*/ 120447 h 120460"/>
                <a:gd name="T8" fmla="*/ 25 w 31410"/>
                <a:gd name="T9" fmla="*/ 116891 h 120460"/>
                <a:gd name="T10" fmla="*/ 0 w 31410"/>
                <a:gd name="T11" fmla="*/ 3797 h 120460"/>
                <a:gd name="T12" fmla="*/ 3886 w 31410"/>
                <a:gd name="T13" fmla="*/ 25 h 120460"/>
                <a:gd name="T14" fmla="*/ 0 w 31410"/>
                <a:gd name="T15" fmla="*/ 0 h 120460"/>
                <a:gd name="T16" fmla="*/ 31410 w 31410"/>
                <a:gd name="T17" fmla="*/ 120460 h 120460"/>
              </a:gdLst>
              <a:ahLst/>
              <a:cxnLst>
                <a:cxn ang="0">
                  <a:pos x="T0" y="T1"/>
                </a:cxn>
                <a:cxn ang="0">
                  <a:pos x="T2" y="T3"/>
                </a:cxn>
                <a:cxn ang="0">
                  <a:pos x="T4" y="T5"/>
                </a:cxn>
                <a:cxn ang="0">
                  <a:pos x="T6" y="T7"/>
                </a:cxn>
                <a:cxn ang="0">
                  <a:pos x="T8" y="T9"/>
                </a:cxn>
                <a:cxn ang="0">
                  <a:pos x="T10" y="T11"/>
                </a:cxn>
                <a:cxn ang="0">
                  <a:pos x="T12" y="T13"/>
                </a:cxn>
              </a:cxnLst>
              <a:rect l="T14" t="T15" r="T16" b="T17"/>
              <a:pathLst>
                <a:path w="31410" h="120460">
                  <a:moveTo>
                    <a:pt x="3886" y="25"/>
                  </a:moveTo>
                  <a:lnTo>
                    <a:pt x="31410" y="32"/>
                  </a:lnTo>
                  <a:lnTo>
                    <a:pt x="31410" y="120459"/>
                  </a:lnTo>
                  <a:lnTo>
                    <a:pt x="3493" y="120447"/>
                  </a:lnTo>
                  <a:cubicBezTo>
                    <a:pt x="699" y="120460"/>
                    <a:pt x="13" y="119507"/>
                    <a:pt x="25" y="116891"/>
                  </a:cubicBezTo>
                  <a:cubicBezTo>
                    <a:pt x="76" y="79197"/>
                    <a:pt x="102" y="41491"/>
                    <a:pt x="0" y="3797"/>
                  </a:cubicBezTo>
                  <a:cubicBezTo>
                    <a:pt x="0" y="737"/>
                    <a:pt x="991" y="0"/>
                    <a:pt x="3886" y="25"/>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1" name="Shape 11">
              <a:extLst>
                <a:ext uri="{FF2B5EF4-FFF2-40B4-BE49-F238E27FC236}">
                  <a16:creationId xmlns:a16="http://schemas.microsoft.com/office/drawing/2014/main" id="{EE7CAAEC-BCDF-4DD7-9F26-C2ED8A297FAF}"/>
                </a:ext>
              </a:extLst>
            </p:cNvPr>
            <p:cNvSpPr>
              <a:spLocks/>
            </p:cNvSpPr>
            <p:nvPr/>
          </p:nvSpPr>
          <p:spPr bwMode="auto">
            <a:xfrm>
              <a:off x="2200" y="529"/>
              <a:ext cx="2738" cy="7937"/>
            </a:xfrm>
            <a:custGeom>
              <a:avLst/>
              <a:gdLst>
                <a:gd name="T0" fmla="*/ 201906 w 273804"/>
                <a:gd name="T1" fmla="*/ 31725 h 793725"/>
                <a:gd name="T2" fmla="*/ 272188 w 273804"/>
                <a:gd name="T3" fmla="*/ 62395 h 793725"/>
                <a:gd name="T4" fmla="*/ 273804 w 273804"/>
                <a:gd name="T5" fmla="*/ 89628 h 793725"/>
                <a:gd name="T6" fmla="*/ 192686 w 273804"/>
                <a:gd name="T7" fmla="*/ 54597 h 793725"/>
                <a:gd name="T8" fmla="*/ 165292 w 273804"/>
                <a:gd name="T9" fmla="*/ 41758 h 793725"/>
                <a:gd name="T10" fmla="*/ 165241 w 273804"/>
                <a:gd name="T11" fmla="*/ 375564 h 793725"/>
                <a:gd name="T12" fmla="*/ 273804 w 273804"/>
                <a:gd name="T13" fmla="*/ 379626 h 793725"/>
                <a:gd name="T14" fmla="*/ 233377 w 273804"/>
                <a:gd name="T15" fmla="*/ 434835 h 793725"/>
                <a:gd name="T16" fmla="*/ 198744 w 273804"/>
                <a:gd name="T17" fmla="*/ 448780 h 793725"/>
                <a:gd name="T18" fmla="*/ 195391 w 273804"/>
                <a:gd name="T19" fmla="*/ 539674 h 793725"/>
                <a:gd name="T20" fmla="*/ 196166 w 273804"/>
                <a:gd name="T21" fmla="*/ 621030 h 793725"/>
                <a:gd name="T22" fmla="*/ 227052 w 273804"/>
                <a:gd name="T23" fmla="*/ 644703 h 793725"/>
                <a:gd name="T24" fmla="*/ 273804 w 273804"/>
                <a:gd name="T25" fmla="*/ 730309 h 793725"/>
                <a:gd name="T26" fmla="*/ 168683 w 273804"/>
                <a:gd name="T27" fmla="*/ 782447 h 793725"/>
                <a:gd name="T28" fmla="*/ 148973 w 273804"/>
                <a:gd name="T29" fmla="*/ 792099 h 793725"/>
                <a:gd name="T30" fmla="*/ 36374 w 273804"/>
                <a:gd name="T31" fmla="*/ 734085 h 793725"/>
                <a:gd name="T32" fmla="*/ 0 w 273804"/>
                <a:gd name="T33" fmla="*/ 681162 h 793725"/>
                <a:gd name="T34" fmla="*/ 98668 w 273804"/>
                <a:gd name="T35" fmla="*/ 734238 h 793725"/>
                <a:gd name="T36" fmla="*/ 138203 w 273804"/>
                <a:gd name="T37" fmla="*/ 753174 h 793725"/>
                <a:gd name="T38" fmla="*/ 138254 w 273804"/>
                <a:gd name="T39" fmla="*/ 411201 h 793725"/>
                <a:gd name="T40" fmla="*/ 0 w 273804"/>
                <a:gd name="T41" fmla="*/ 407227 h 793725"/>
                <a:gd name="T42" fmla="*/ 72493 w 273804"/>
                <a:gd name="T43" fmla="*/ 351511 h 793725"/>
                <a:gd name="T44" fmla="*/ 106885 w 273804"/>
                <a:gd name="T45" fmla="*/ 325539 h 793725"/>
                <a:gd name="T46" fmla="*/ 104015 w 273804"/>
                <a:gd name="T47" fmla="*/ 282105 h 793725"/>
                <a:gd name="T48" fmla="*/ 61978 w 273804"/>
                <a:gd name="T49" fmla="*/ 285623 h 793725"/>
                <a:gd name="T50" fmla="*/ 58993 w 273804"/>
                <a:gd name="T51" fmla="*/ 307988 h 793725"/>
                <a:gd name="T52" fmla="*/ 0 w 273804"/>
                <a:gd name="T53" fmla="*/ 307109 h 793725"/>
                <a:gd name="T54" fmla="*/ 1576 w 273804"/>
                <a:gd name="T55" fmla="*/ 183985 h 793725"/>
                <a:gd name="T56" fmla="*/ 61393 w 273804"/>
                <a:gd name="T57" fmla="*/ 187782 h 793725"/>
                <a:gd name="T58" fmla="*/ 64683 w 273804"/>
                <a:gd name="T59" fmla="*/ 209220 h 793725"/>
                <a:gd name="T60" fmla="*/ 105043 w 273804"/>
                <a:gd name="T61" fmla="*/ 209093 h 793725"/>
                <a:gd name="T62" fmla="*/ 106110 w 273804"/>
                <a:gd name="T63" fmla="*/ 162636 h 793725"/>
                <a:gd name="T64" fmla="*/ 74030 w 273804"/>
                <a:gd name="T65" fmla="*/ 141592 h 793725"/>
                <a:gd name="T66" fmla="*/ 0 w 273804"/>
                <a:gd name="T67" fmla="*/ 68834 h 793725"/>
                <a:gd name="T68" fmla="*/ 84977 w 273804"/>
                <a:gd name="T69" fmla="*/ 41250 h 793725"/>
                <a:gd name="T70" fmla="*/ 153697 w 273804"/>
                <a:gd name="T71" fmla="*/ 584 h 793725"/>
                <a:gd name="T72" fmla="*/ 0 w 273804"/>
                <a:gd name="T73" fmla="*/ 0 h 793725"/>
                <a:gd name="T74" fmla="*/ 273804 w 273804"/>
                <a:gd name="T75" fmla="*/ 793725 h 79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T72" t="T73" r="T74" b="T75"/>
              <a:pathLst>
                <a:path w="273804" h="793725">
                  <a:moveTo>
                    <a:pt x="153697" y="584"/>
                  </a:moveTo>
                  <a:cubicBezTo>
                    <a:pt x="168670" y="12675"/>
                    <a:pt x="185396" y="22009"/>
                    <a:pt x="201906" y="31725"/>
                  </a:cubicBezTo>
                  <a:cubicBezTo>
                    <a:pt x="215254" y="39586"/>
                    <a:pt x="228843" y="46965"/>
                    <a:pt x="243245" y="52667"/>
                  </a:cubicBezTo>
                  <a:cubicBezTo>
                    <a:pt x="252693" y="56413"/>
                    <a:pt x="262346" y="59931"/>
                    <a:pt x="272188" y="62395"/>
                  </a:cubicBezTo>
                  <a:lnTo>
                    <a:pt x="273804" y="62723"/>
                  </a:lnTo>
                  <a:lnTo>
                    <a:pt x="273804" y="89628"/>
                  </a:lnTo>
                  <a:lnTo>
                    <a:pt x="254154" y="84264"/>
                  </a:lnTo>
                  <a:cubicBezTo>
                    <a:pt x="232437" y="76987"/>
                    <a:pt x="212257" y="66383"/>
                    <a:pt x="192686" y="54597"/>
                  </a:cubicBezTo>
                  <a:cubicBezTo>
                    <a:pt x="183860" y="49289"/>
                    <a:pt x="175020" y="43980"/>
                    <a:pt x="165584" y="38316"/>
                  </a:cubicBezTo>
                  <a:cubicBezTo>
                    <a:pt x="165457" y="39713"/>
                    <a:pt x="165292" y="40729"/>
                    <a:pt x="165292" y="41758"/>
                  </a:cubicBezTo>
                  <a:cubicBezTo>
                    <a:pt x="165279" y="101219"/>
                    <a:pt x="165279" y="160668"/>
                    <a:pt x="165279" y="220129"/>
                  </a:cubicBezTo>
                  <a:cubicBezTo>
                    <a:pt x="165279" y="271945"/>
                    <a:pt x="165292" y="323761"/>
                    <a:pt x="165241" y="375564"/>
                  </a:cubicBezTo>
                  <a:cubicBezTo>
                    <a:pt x="165241" y="378193"/>
                    <a:pt x="165521" y="379654"/>
                    <a:pt x="168848" y="379654"/>
                  </a:cubicBezTo>
                  <a:lnTo>
                    <a:pt x="273804" y="379626"/>
                  </a:lnTo>
                  <a:lnTo>
                    <a:pt x="273804" y="434888"/>
                  </a:lnTo>
                  <a:lnTo>
                    <a:pt x="233377" y="434835"/>
                  </a:lnTo>
                  <a:cubicBezTo>
                    <a:pt x="227814" y="434861"/>
                    <a:pt x="222226" y="435534"/>
                    <a:pt x="216714" y="436347"/>
                  </a:cubicBezTo>
                  <a:cubicBezTo>
                    <a:pt x="208764" y="437515"/>
                    <a:pt x="201843" y="441160"/>
                    <a:pt x="198744" y="448780"/>
                  </a:cubicBezTo>
                  <a:cubicBezTo>
                    <a:pt x="196610" y="454000"/>
                    <a:pt x="195620" y="459994"/>
                    <a:pt x="195531" y="465671"/>
                  </a:cubicBezTo>
                  <a:cubicBezTo>
                    <a:pt x="195201" y="490334"/>
                    <a:pt x="195391" y="515010"/>
                    <a:pt x="195391" y="539674"/>
                  </a:cubicBezTo>
                  <a:cubicBezTo>
                    <a:pt x="195277" y="539674"/>
                    <a:pt x="195150" y="539674"/>
                    <a:pt x="195036" y="539674"/>
                  </a:cubicBezTo>
                  <a:cubicBezTo>
                    <a:pt x="195378" y="566788"/>
                    <a:pt x="195556" y="593916"/>
                    <a:pt x="196166" y="621030"/>
                  </a:cubicBezTo>
                  <a:cubicBezTo>
                    <a:pt x="196344" y="628663"/>
                    <a:pt x="199239" y="635330"/>
                    <a:pt x="206339" y="639712"/>
                  </a:cubicBezTo>
                  <a:cubicBezTo>
                    <a:pt x="212790" y="643674"/>
                    <a:pt x="219915" y="644652"/>
                    <a:pt x="227052" y="644703"/>
                  </a:cubicBezTo>
                  <a:lnTo>
                    <a:pt x="273804" y="644735"/>
                  </a:lnTo>
                  <a:lnTo>
                    <a:pt x="273804" y="730309"/>
                  </a:lnTo>
                  <a:lnTo>
                    <a:pt x="236361" y="748017"/>
                  </a:lnTo>
                  <a:cubicBezTo>
                    <a:pt x="213120" y="758203"/>
                    <a:pt x="190210" y="768947"/>
                    <a:pt x="168683" y="782447"/>
                  </a:cubicBezTo>
                  <a:cubicBezTo>
                    <a:pt x="163959" y="785419"/>
                    <a:pt x="159349" y="788606"/>
                    <a:pt x="154916" y="791997"/>
                  </a:cubicBezTo>
                  <a:cubicBezTo>
                    <a:pt x="152719" y="793687"/>
                    <a:pt x="151157" y="793725"/>
                    <a:pt x="148973" y="792099"/>
                  </a:cubicBezTo>
                  <a:cubicBezTo>
                    <a:pt x="130469" y="778256"/>
                    <a:pt x="110111" y="767588"/>
                    <a:pt x="89270" y="757834"/>
                  </a:cubicBezTo>
                  <a:cubicBezTo>
                    <a:pt x="71769" y="749643"/>
                    <a:pt x="53964" y="742112"/>
                    <a:pt x="36374" y="734085"/>
                  </a:cubicBezTo>
                  <a:lnTo>
                    <a:pt x="0" y="713440"/>
                  </a:lnTo>
                  <a:lnTo>
                    <a:pt x="0" y="681162"/>
                  </a:lnTo>
                  <a:lnTo>
                    <a:pt x="47182" y="710616"/>
                  </a:lnTo>
                  <a:cubicBezTo>
                    <a:pt x="64073" y="719036"/>
                    <a:pt x="81510" y="726364"/>
                    <a:pt x="98668" y="734238"/>
                  </a:cubicBezTo>
                  <a:cubicBezTo>
                    <a:pt x="105996" y="737616"/>
                    <a:pt x="113260" y="741121"/>
                    <a:pt x="120537" y="744601"/>
                  </a:cubicBezTo>
                  <a:cubicBezTo>
                    <a:pt x="126125" y="747281"/>
                    <a:pt x="131688" y="750011"/>
                    <a:pt x="138203" y="753174"/>
                  </a:cubicBezTo>
                  <a:lnTo>
                    <a:pt x="138203" y="747636"/>
                  </a:lnTo>
                  <a:cubicBezTo>
                    <a:pt x="138203" y="635495"/>
                    <a:pt x="138190" y="523342"/>
                    <a:pt x="138254" y="411201"/>
                  </a:cubicBezTo>
                  <a:cubicBezTo>
                    <a:pt x="138267" y="408038"/>
                    <a:pt x="137251" y="407187"/>
                    <a:pt x="134190" y="407187"/>
                  </a:cubicBezTo>
                  <a:lnTo>
                    <a:pt x="0" y="407227"/>
                  </a:lnTo>
                  <a:lnTo>
                    <a:pt x="0" y="351500"/>
                  </a:lnTo>
                  <a:lnTo>
                    <a:pt x="72493" y="351511"/>
                  </a:lnTo>
                  <a:cubicBezTo>
                    <a:pt x="77154" y="351485"/>
                    <a:pt x="81904" y="350876"/>
                    <a:pt x="86451" y="349834"/>
                  </a:cubicBezTo>
                  <a:cubicBezTo>
                    <a:pt x="99735" y="346812"/>
                    <a:pt x="106161" y="338671"/>
                    <a:pt x="106885" y="325539"/>
                  </a:cubicBezTo>
                  <a:cubicBezTo>
                    <a:pt x="107621" y="312014"/>
                    <a:pt x="107190" y="298425"/>
                    <a:pt x="107342" y="284861"/>
                  </a:cubicBezTo>
                  <a:cubicBezTo>
                    <a:pt x="107367" y="282385"/>
                    <a:pt x="105970" y="282092"/>
                    <a:pt x="104015" y="282105"/>
                  </a:cubicBezTo>
                  <a:cubicBezTo>
                    <a:pt x="91200" y="282143"/>
                    <a:pt x="78386" y="282194"/>
                    <a:pt x="65572" y="282092"/>
                  </a:cubicBezTo>
                  <a:cubicBezTo>
                    <a:pt x="62905" y="282067"/>
                    <a:pt x="61927" y="282969"/>
                    <a:pt x="61978" y="285623"/>
                  </a:cubicBezTo>
                  <a:cubicBezTo>
                    <a:pt x="62092" y="291986"/>
                    <a:pt x="61927" y="298336"/>
                    <a:pt x="62028" y="304686"/>
                  </a:cubicBezTo>
                  <a:cubicBezTo>
                    <a:pt x="62067" y="306959"/>
                    <a:pt x="61495" y="307988"/>
                    <a:pt x="58993" y="307988"/>
                  </a:cubicBezTo>
                  <a:cubicBezTo>
                    <a:pt x="39600" y="307911"/>
                    <a:pt x="20220" y="307911"/>
                    <a:pt x="840" y="307962"/>
                  </a:cubicBezTo>
                  <a:lnTo>
                    <a:pt x="0" y="307109"/>
                  </a:lnTo>
                  <a:lnTo>
                    <a:pt x="0" y="185531"/>
                  </a:lnTo>
                  <a:lnTo>
                    <a:pt x="1576" y="183985"/>
                  </a:lnTo>
                  <a:cubicBezTo>
                    <a:pt x="20322" y="184099"/>
                    <a:pt x="39054" y="184099"/>
                    <a:pt x="57787" y="183972"/>
                  </a:cubicBezTo>
                  <a:cubicBezTo>
                    <a:pt x="60784" y="183959"/>
                    <a:pt x="61457" y="185090"/>
                    <a:pt x="61393" y="187782"/>
                  </a:cubicBezTo>
                  <a:cubicBezTo>
                    <a:pt x="61254" y="193802"/>
                    <a:pt x="61444" y="199834"/>
                    <a:pt x="61305" y="205867"/>
                  </a:cubicBezTo>
                  <a:cubicBezTo>
                    <a:pt x="61254" y="208420"/>
                    <a:pt x="62168" y="209245"/>
                    <a:pt x="64683" y="209220"/>
                  </a:cubicBezTo>
                  <a:cubicBezTo>
                    <a:pt x="77611" y="209144"/>
                    <a:pt x="90527" y="209194"/>
                    <a:pt x="103456" y="209194"/>
                  </a:cubicBezTo>
                  <a:cubicBezTo>
                    <a:pt x="103989" y="209194"/>
                    <a:pt x="104688" y="209359"/>
                    <a:pt x="105043" y="209093"/>
                  </a:cubicBezTo>
                  <a:cubicBezTo>
                    <a:pt x="105894" y="208432"/>
                    <a:pt x="107266" y="207531"/>
                    <a:pt x="107240" y="206769"/>
                  </a:cubicBezTo>
                  <a:cubicBezTo>
                    <a:pt x="106758" y="192062"/>
                    <a:pt x="108663" y="177279"/>
                    <a:pt x="106110" y="162636"/>
                  </a:cubicBezTo>
                  <a:cubicBezTo>
                    <a:pt x="105170" y="157239"/>
                    <a:pt x="102364" y="152781"/>
                    <a:pt x="98350" y="149276"/>
                  </a:cubicBezTo>
                  <a:cubicBezTo>
                    <a:pt x="91442" y="143205"/>
                    <a:pt x="82641" y="141745"/>
                    <a:pt x="74030" y="141592"/>
                  </a:cubicBezTo>
                  <a:lnTo>
                    <a:pt x="0" y="141494"/>
                  </a:lnTo>
                  <a:lnTo>
                    <a:pt x="0" y="68834"/>
                  </a:lnTo>
                  <a:lnTo>
                    <a:pt x="27180" y="63716"/>
                  </a:lnTo>
                  <a:cubicBezTo>
                    <a:pt x="47449" y="58941"/>
                    <a:pt x="66791" y="51257"/>
                    <a:pt x="84977" y="41250"/>
                  </a:cubicBezTo>
                  <a:cubicBezTo>
                    <a:pt x="107393" y="28918"/>
                    <a:pt x="129834" y="16497"/>
                    <a:pt x="150154" y="724"/>
                  </a:cubicBezTo>
                  <a:cubicBezTo>
                    <a:pt x="150941" y="114"/>
                    <a:pt x="152986" y="0"/>
                    <a:pt x="153697" y="584"/>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2" name="Shape 12">
              <a:extLst>
                <a:ext uri="{FF2B5EF4-FFF2-40B4-BE49-F238E27FC236}">
                  <a16:creationId xmlns:a16="http://schemas.microsoft.com/office/drawing/2014/main" id="{9E5D636B-B14B-4915-B74F-98008EF081E3}"/>
                </a:ext>
              </a:extLst>
            </p:cNvPr>
            <p:cNvSpPr>
              <a:spLocks/>
            </p:cNvSpPr>
            <p:nvPr/>
          </p:nvSpPr>
          <p:spPr bwMode="auto">
            <a:xfrm>
              <a:off x="4938" y="1156"/>
              <a:ext cx="1964" cy="6676"/>
            </a:xfrm>
            <a:custGeom>
              <a:avLst/>
              <a:gdLst>
                <a:gd name="T0" fmla="*/ 40027 w 196351"/>
                <a:gd name="T1" fmla="*/ 8118 h 667586"/>
                <a:gd name="T2" fmla="*/ 96656 w 196351"/>
                <a:gd name="T3" fmla="*/ 11204 h 667586"/>
                <a:gd name="T4" fmla="*/ 159267 w 196351"/>
                <a:gd name="T5" fmla="*/ 5895 h 667586"/>
                <a:gd name="T6" fmla="*/ 158632 w 196351"/>
                <a:gd name="T7" fmla="*/ 15306 h 667586"/>
                <a:gd name="T8" fmla="*/ 144129 w 196351"/>
                <a:gd name="T9" fmla="*/ 66398 h 667586"/>
                <a:gd name="T10" fmla="*/ 137715 w 196351"/>
                <a:gd name="T11" fmla="*/ 124907 h 667586"/>
                <a:gd name="T12" fmla="*/ 141475 w 196351"/>
                <a:gd name="T13" fmla="*/ 194846 h 667586"/>
                <a:gd name="T14" fmla="*/ 164551 w 196351"/>
                <a:gd name="T15" fmla="*/ 276342 h 667586"/>
                <a:gd name="T16" fmla="*/ 185696 w 196351"/>
                <a:gd name="T17" fmla="*/ 342077 h 667586"/>
                <a:gd name="T18" fmla="*/ 193100 w 196351"/>
                <a:gd name="T19" fmla="*/ 379504 h 667586"/>
                <a:gd name="T20" fmla="*/ 196161 w 196351"/>
                <a:gd name="T21" fmla="*/ 418988 h 667586"/>
                <a:gd name="T22" fmla="*/ 180083 w 196351"/>
                <a:gd name="T23" fmla="*/ 492458 h 667586"/>
                <a:gd name="T24" fmla="*/ 136026 w 196351"/>
                <a:gd name="T25" fmla="*/ 564492 h 667586"/>
                <a:gd name="T26" fmla="*/ 11833 w 196351"/>
                <a:gd name="T27" fmla="*/ 661990 h 667586"/>
                <a:gd name="T28" fmla="*/ 0 w 196351"/>
                <a:gd name="T29" fmla="*/ 582013 h 667586"/>
                <a:gd name="T30" fmla="*/ 53667 w 196351"/>
                <a:gd name="T31" fmla="*/ 581383 h 667586"/>
                <a:gd name="T32" fmla="*/ 78610 w 196351"/>
                <a:gd name="T33" fmla="*/ 465851 h 667586"/>
                <a:gd name="T34" fmla="*/ 7693 w 196351"/>
                <a:gd name="T35" fmla="*/ 462117 h 667586"/>
                <a:gd name="T36" fmla="*/ 4213 w 196351"/>
                <a:gd name="T37" fmla="*/ 504103 h 667586"/>
                <a:gd name="T38" fmla="*/ 29359 w 196351"/>
                <a:gd name="T39" fmla="*/ 507520 h 667586"/>
                <a:gd name="T40" fmla="*/ 32940 w 196351"/>
                <a:gd name="T41" fmla="*/ 533275 h 667586"/>
                <a:gd name="T42" fmla="*/ 0 w 196351"/>
                <a:gd name="T43" fmla="*/ 536971 h 667586"/>
                <a:gd name="T44" fmla="*/ 29359 w 196351"/>
                <a:gd name="T45" fmla="*/ 416550 h 667586"/>
                <a:gd name="T46" fmla="*/ 32864 w 196351"/>
                <a:gd name="T47" fmla="*/ 439727 h 667586"/>
                <a:gd name="T48" fmla="*/ 75079 w 196351"/>
                <a:gd name="T49" fmla="*/ 443118 h 667586"/>
                <a:gd name="T50" fmla="*/ 77619 w 196351"/>
                <a:gd name="T51" fmla="*/ 393829 h 667586"/>
                <a:gd name="T52" fmla="*/ 47787 w 196351"/>
                <a:gd name="T53" fmla="*/ 372227 h 667586"/>
                <a:gd name="T54" fmla="*/ 0 w 196351"/>
                <a:gd name="T55" fmla="*/ 316903 h 667586"/>
                <a:gd name="T56" fmla="*/ 148053 w 196351"/>
                <a:gd name="T57" fmla="*/ 316867 h 667586"/>
                <a:gd name="T58" fmla="*/ 138592 w 196351"/>
                <a:gd name="T59" fmla="*/ 277739 h 667586"/>
                <a:gd name="T60" fmla="*/ 124152 w 196351"/>
                <a:gd name="T61" fmla="*/ 232628 h 667586"/>
                <a:gd name="T62" fmla="*/ 114233 w 196351"/>
                <a:gd name="T63" fmla="*/ 190502 h 667586"/>
                <a:gd name="T64" fmla="*/ 110741 w 196351"/>
                <a:gd name="T65" fmla="*/ 135638 h 667586"/>
                <a:gd name="T66" fmla="*/ 116811 w 196351"/>
                <a:gd name="T67" fmla="*/ 71757 h 667586"/>
                <a:gd name="T68" fmla="*/ 125879 w 196351"/>
                <a:gd name="T69" fmla="*/ 35778 h 667586"/>
                <a:gd name="T70" fmla="*/ 90573 w 196351"/>
                <a:gd name="T71" fmla="*/ 37645 h 667586"/>
                <a:gd name="T72" fmla="*/ 9153 w 196351"/>
                <a:gd name="T73" fmla="*/ 29403 h 667586"/>
                <a:gd name="T74" fmla="*/ 0 w 196351"/>
                <a:gd name="T75" fmla="*/ 0 h 667586"/>
                <a:gd name="T76" fmla="*/ 0 w 196351"/>
                <a:gd name="T77" fmla="*/ 0 h 667586"/>
                <a:gd name="T78" fmla="*/ 196351 w 196351"/>
                <a:gd name="T79" fmla="*/ 667586 h 667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T76" t="T77" r="T78" b="T79"/>
              <a:pathLst>
                <a:path w="196351" h="667586">
                  <a:moveTo>
                    <a:pt x="0" y="0"/>
                  </a:moveTo>
                  <a:lnTo>
                    <a:pt x="40027" y="8118"/>
                  </a:lnTo>
                  <a:cubicBezTo>
                    <a:pt x="50606" y="9769"/>
                    <a:pt x="61401" y="10175"/>
                    <a:pt x="72120" y="10785"/>
                  </a:cubicBezTo>
                  <a:cubicBezTo>
                    <a:pt x="80286" y="11242"/>
                    <a:pt x="88503" y="11559"/>
                    <a:pt x="96656" y="11204"/>
                  </a:cubicBezTo>
                  <a:cubicBezTo>
                    <a:pt x="110398" y="10620"/>
                    <a:pt x="124126" y="9591"/>
                    <a:pt x="137830" y="8486"/>
                  </a:cubicBezTo>
                  <a:cubicBezTo>
                    <a:pt x="145005" y="7902"/>
                    <a:pt x="152117" y="6746"/>
                    <a:pt x="159267" y="5895"/>
                  </a:cubicBezTo>
                  <a:cubicBezTo>
                    <a:pt x="159953" y="5806"/>
                    <a:pt x="160690" y="5971"/>
                    <a:pt x="161820" y="6035"/>
                  </a:cubicBezTo>
                  <a:cubicBezTo>
                    <a:pt x="160690" y="9324"/>
                    <a:pt x="159559" y="12283"/>
                    <a:pt x="158632" y="15306"/>
                  </a:cubicBezTo>
                  <a:cubicBezTo>
                    <a:pt x="155572" y="25364"/>
                    <a:pt x="152486" y="35423"/>
                    <a:pt x="149577" y="45532"/>
                  </a:cubicBezTo>
                  <a:cubicBezTo>
                    <a:pt x="147583" y="52441"/>
                    <a:pt x="145615" y="59375"/>
                    <a:pt x="144129" y="66398"/>
                  </a:cubicBezTo>
                  <a:cubicBezTo>
                    <a:pt x="142884" y="72265"/>
                    <a:pt x="142148" y="78273"/>
                    <a:pt x="141525" y="84242"/>
                  </a:cubicBezTo>
                  <a:cubicBezTo>
                    <a:pt x="140116" y="97792"/>
                    <a:pt x="138655" y="111331"/>
                    <a:pt x="137715" y="124907"/>
                  </a:cubicBezTo>
                  <a:cubicBezTo>
                    <a:pt x="137017" y="135194"/>
                    <a:pt x="136458" y="145582"/>
                    <a:pt x="137030" y="155857"/>
                  </a:cubicBezTo>
                  <a:cubicBezTo>
                    <a:pt x="137766" y="168900"/>
                    <a:pt x="138211" y="182044"/>
                    <a:pt x="141475" y="194846"/>
                  </a:cubicBezTo>
                  <a:cubicBezTo>
                    <a:pt x="145399" y="210238"/>
                    <a:pt x="148841" y="225758"/>
                    <a:pt x="153108" y="241048"/>
                  </a:cubicBezTo>
                  <a:cubicBezTo>
                    <a:pt x="156435" y="252948"/>
                    <a:pt x="160740" y="264581"/>
                    <a:pt x="164551" y="276342"/>
                  </a:cubicBezTo>
                  <a:cubicBezTo>
                    <a:pt x="169021" y="290109"/>
                    <a:pt x="173428" y="303888"/>
                    <a:pt x="177860" y="317655"/>
                  </a:cubicBezTo>
                  <a:cubicBezTo>
                    <a:pt x="180489" y="325795"/>
                    <a:pt x="183397" y="333847"/>
                    <a:pt x="185696" y="342077"/>
                  </a:cubicBezTo>
                  <a:cubicBezTo>
                    <a:pt x="187588" y="348859"/>
                    <a:pt x="188858" y="355818"/>
                    <a:pt x="190230" y="362727"/>
                  </a:cubicBezTo>
                  <a:cubicBezTo>
                    <a:pt x="191335" y="368290"/>
                    <a:pt x="192325" y="373890"/>
                    <a:pt x="193100" y="379504"/>
                  </a:cubicBezTo>
                  <a:cubicBezTo>
                    <a:pt x="193951" y="385562"/>
                    <a:pt x="194637" y="391645"/>
                    <a:pt x="195107" y="397741"/>
                  </a:cubicBezTo>
                  <a:cubicBezTo>
                    <a:pt x="195640" y="404802"/>
                    <a:pt x="196059" y="411902"/>
                    <a:pt x="196161" y="418988"/>
                  </a:cubicBezTo>
                  <a:cubicBezTo>
                    <a:pt x="196351" y="433542"/>
                    <a:pt x="195246" y="448058"/>
                    <a:pt x="191195" y="462054"/>
                  </a:cubicBezTo>
                  <a:cubicBezTo>
                    <a:pt x="188198" y="472404"/>
                    <a:pt x="184515" y="482640"/>
                    <a:pt x="180083" y="492458"/>
                  </a:cubicBezTo>
                  <a:cubicBezTo>
                    <a:pt x="174253" y="505348"/>
                    <a:pt x="168119" y="518226"/>
                    <a:pt x="160740" y="530265"/>
                  </a:cubicBezTo>
                  <a:cubicBezTo>
                    <a:pt x="153425" y="542242"/>
                    <a:pt x="144865" y="553557"/>
                    <a:pt x="136026" y="564492"/>
                  </a:cubicBezTo>
                  <a:cubicBezTo>
                    <a:pt x="120329" y="583898"/>
                    <a:pt x="101457" y="600115"/>
                    <a:pt x="82013" y="615622"/>
                  </a:cubicBezTo>
                  <a:cubicBezTo>
                    <a:pt x="60017" y="633174"/>
                    <a:pt x="36928" y="649176"/>
                    <a:pt x="11833" y="661990"/>
                  </a:cubicBezTo>
                  <a:lnTo>
                    <a:pt x="0" y="667586"/>
                  </a:lnTo>
                  <a:lnTo>
                    <a:pt x="0" y="582013"/>
                  </a:lnTo>
                  <a:lnTo>
                    <a:pt x="44370" y="582043"/>
                  </a:lnTo>
                  <a:cubicBezTo>
                    <a:pt x="47482" y="582043"/>
                    <a:pt x="50606" y="581828"/>
                    <a:pt x="53667" y="581383"/>
                  </a:cubicBezTo>
                  <a:cubicBezTo>
                    <a:pt x="72018" y="578754"/>
                    <a:pt x="77911" y="569382"/>
                    <a:pt x="78330" y="554713"/>
                  </a:cubicBezTo>
                  <a:cubicBezTo>
                    <a:pt x="79168" y="525109"/>
                    <a:pt x="78533" y="495480"/>
                    <a:pt x="78610" y="465851"/>
                  </a:cubicBezTo>
                  <a:cubicBezTo>
                    <a:pt x="78610" y="463032"/>
                    <a:pt x="77733" y="462117"/>
                    <a:pt x="74901" y="462130"/>
                  </a:cubicBezTo>
                  <a:cubicBezTo>
                    <a:pt x="52498" y="462219"/>
                    <a:pt x="30096" y="462219"/>
                    <a:pt x="7693" y="462117"/>
                  </a:cubicBezTo>
                  <a:cubicBezTo>
                    <a:pt x="4924" y="462105"/>
                    <a:pt x="4213" y="463032"/>
                    <a:pt x="4226" y="465648"/>
                  </a:cubicBezTo>
                  <a:cubicBezTo>
                    <a:pt x="4340" y="478462"/>
                    <a:pt x="4353" y="491289"/>
                    <a:pt x="4213" y="504103"/>
                  </a:cubicBezTo>
                  <a:cubicBezTo>
                    <a:pt x="4188" y="506809"/>
                    <a:pt x="5039" y="507672"/>
                    <a:pt x="7706" y="507621"/>
                  </a:cubicBezTo>
                  <a:cubicBezTo>
                    <a:pt x="14919" y="507482"/>
                    <a:pt x="22145" y="507685"/>
                    <a:pt x="29359" y="507520"/>
                  </a:cubicBezTo>
                  <a:cubicBezTo>
                    <a:pt x="32013" y="507469"/>
                    <a:pt x="32979" y="508256"/>
                    <a:pt x="32928" y="510974"/>
                  </a:cubicBezTo>
                  <a:cubicBezTo>
                    <a:pt x="32788" y="518404"/>
                    <a:pt x="32775" y="525846"/>
                    <a:pt x="32940" y="533275"/>
                  </a:cubicBezTo>
                  <a:cubicBezTo>
                    <a:pt x="32991" y="536057"/>
                    <a:pt x="32166" y="536997"/>
                    <a:pt x="29270" y="536984"/>
                  </a:cubicBezTo>
                  <a:lnTo>
                    <a:pt x="0" y="536971"/>
                  </a:lnTo>
                  <a:lnTo>
                    <a:pt x="0" y="416543"/>
                  </a:lnTo>
                  <a:lnTo>
                    <a:pt x="29359" y="416550"/>
                  </a:lnTo>
                  <a:cubicBezTo>
                    <a:pt x="32026" y="416537"/>
                    <a:pt x="32966" y="417337"/>
                    <a:pt x="32915" y="420017"/>
                  </a:cubicBezTo>
                  <a:cubicBezTo>
                    <a:pt x="32775" y="426583"/>
                    <a:pt x="32915" y="433161"/>
                    <a:pt x="32864" y="439727"/>
                  </a:cubicBezTo>
                  <a:cubicBezTo>
                    <a:pt x="32839" y="441950"/>
                    <a:pt x="33461" y="443067"/>
                    <a:pt x="35976" y="443042"/>
                  </a:cubicBezTo>
                  <a:cubicBezTo>
                    <a:pt x="49019" y="442978"/>
                    <a:pt x="62049" y="442991"/>
                    <a:pt x="75079" y="443118"/>
                  </a:cubicBezTo>
                  <a:cubicBezTo>
                    <a:pt x="77771" y="443131"/>
                    <a:pt x="78660" y="442191"/>
                    <a:pt x="78597" y="439537"/>
                  </a:cubicBezTo>
                  <a:cubicBezTo>
                    <a:pt x="78241" y="424297"/>
                    <a:pt x="78305" y="409044"/>
                    <a:pt x="77619" y="393829"/>
                  </a:cubicBezTo>
                  <a:cubicBezTo>
                    <a:pt x="77340" y="387772"/>
                    <a:pt x="74762" y="382298"/>
                    <a:pt x="69402" y="378450"/>
                  </a:cubicBezTo>
                  <a:cubicBezTo>
                    <a:pt x="62874" y="373763"/>
                    <a:pt x="55254" y="372328"/>
                    <a:pt x="47787" y="372227"/>
                  </a:cubicBezTo>
                  <a:lnTo>
                    <a:pt x="0" y="372165"/>
                  </a:lnTo>
                  <a:lnTo>
                    <a:pt x="0" y="316903"/>
                  </a:lnTo>
                  <a:lnTo>
                    <a:pt x="134807" y="316867"/>
                  </a:lnTo>
                  <a:cubicBezTo>
                    <a:pt x="139227" y="316867"/>
                    <a:pt x="143646" y="316817"/>
                    <a:pt x="148053" y="316867"/>
                  </a:cubicBezTo>
                  <a:cubicBezTo>
                    <a:pt x="150327" y="316906"/>
                    <a:pt x="151304" y="316194"/>
                    <a:pt x="150504" y="313781"/>
                  </a:cubicBezTo>
                  <a:cubicBezTo>
                    <a:pt x="146517" y="301780"/>
                    <a:pt x="142605" y="289740"/>
                    <a:pt x="138592" y="277739"/>
                  </a:cubicBezTo>
                  <a:cubicBezTo>
                    <a:pt x="136509" y="271465"/>
                    <a:pt x="134159" y="265267"/>
                    <a:pt x="132153" y="258968"/>
                  </a:cubicBezTo>
                  <a:cubicBezTo>
                    <a:pt x="129371" y="250218"/>
                    <a:pt x="126705" y="241442"/>
                    <a:pt x="124152" y="232628"/>
                  </a:cubicBezTo>
                  <a:cubicBezTo>
                    <a:pt x="122044" y="225339"/>
                    <a:pt x="119961" y="218036"/>
                    <a:pt x="118208" y="210657"/>
                  </a:cubicBezTo>
                  <a:cubicBezTo>
                    <a:pt x="116621" y="203990"/>
                    <a:pt x="115300" y="197259"/>
                    <a:pt x="114233" y="190502"/>
                  </a:cubicBezTo>
                  <a:cubicBezTo>
                    <a:pt x="112900" y="182044"/>
                    <a:pt x="111452" y="173561"/>
                    <a:pt x="110944" y="165039"/>
                  </a:cubicBezTo>
                  <a:cubicBezTo>
                    <a:pt x="110347" y="155260"/>
                    <a:pt x="110525" y="145443"/>
                    <a:pt x="110741" y="135638"/>
                  </a:cubicBezTo>
                  <a:cubicBezTo>
                    <a:pt x="110969" y="125351"/>
                    <a:pt x="111249" y="115026"/>
                    <a:pt x="112227" y="104790"/>
                  </a:cubicBezTo>
                  <a:cubicBezTo>
                    <a:pt x="113293" y="93728"/>
                    <a:pt x="114855" y="82705"/>
                    <a:pt x="116811" y="71757"/>
                  </a:cubicBezTo>
                  <a:cubicBezTo>
                    <a:pt x="118272" y="63579"/>
                    <a:pt x="120672" y="55552"/>
                    <a:pt x="122704" y="47475"/>
                  </a:cubicBezTo>
                  <a:cubicBezTo>
                    <a:pt x="123657" y="43703"/>
                    <a:pt x="124736" y="39969"/>
                    <a:pt x="125879" y="35778"/>
                  </a:cubicBezTo>
                  <a:cubicBezTo>
                    <a:pt x="123987" y="35778"/>
                    <a:pt x="122717" y="35715"/>
                    <a:pt x="121459" y="35791"/>
                  </a:cubicBezTo>
                  <a:cubicBezTo>
                    <a:pt x="111172" y="36426"/>
                    <a:pt x="100885" y="37264"/>
                    <a:pt x="90573" y="37645"/>
                  </a:cubicBezTo>
                  <a:cubicBezTo>
                    <a:pt x="85341" y="37836"/>
                    <a:pt x="80083" y="37099"/>
                    <a:pt x="74838" y="37023"/>
                  </a:cubicBezTo>
                  <a:cubicBezTo>
                    <a:pt x="52689" y="36680"/>
                    <a:pt x="30731" y="34585"/>
                    <a:pt x="9153" y="29403"/>
                  </a:cubicBezTo>
                  <a:lnTo>
                    <a:pt x="0" y="26905"/>
                  </a:lnTo>
                  <a:lnTo>
                    <a:pt x="0" y="0"/>
                  </a:ln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3" name="Shape 13">
              <a:extLst>
                <a:ext uri="{FF2B5EF4-FFF2-40B4-BE49-F238E27FC236}">
                  <a16:creationId xmlns:a16="http://schemas.microsoft.com/office/drawing/2014/main" id="{72CC1339-8AB8-4F0D-9322-CCE06E32BB52}"/>
                </a:ext>
              </a:extLst>
            </p:cNvPr>
            <p:cNvSpPr>
              <a:spLocks/>
            </p:cNvSpPr>
            <p:nvPr/>
          </p:nvSpPr>
          <p:spPr bwMode="auto">
            <a:xfrm>
              <a:off x="4024" y="2089"/>
              <a:ext cx="1883" cy="1745"/>
            </a:xfrm>
            <a:custGeom>
              <a:avLst/>
              <a:gdLst>
                <a:gd name="T0" fmla="*/ 94056 w 188316"/>
                <a:gd name="T1" fmla="*/ 25 h 174562"/>
                <a:gd name="T2" fmla="*/ 149873 w 188316"/>
                <a:gd name="T3" fmla="*/ 20180 h 174562"/>
                <a:gd name="T4" fmla="*/ 125933 w 188316"/>
                <a:gd name="T5" fmla="*/ 40145 h 174562"/>
                <a:gd name="T6" fmla="*/ 112230 w 188316"/>
                <a:gd name="T7" fmla="*/ 68034 h 174562"/>
                <a:gd name="T8" fmla="*/ 160071 w 188316"/>
                <a:gd name="T9" fmla="*/ 31039 h 174562"/>
                <a:gd name="T10" fmla="*/ 160172 w 188316"/>
                <a:gd name="T11" fmla="*/ 141161 h 174562"/>
                <a:gd name="T12" fmla="*/ 140233 w 188316"/>
                <a:gd name="T13" fmla="*/ 117805 h 174562"/>
                <a:gd name="T14" fmla="*/ 112204 w 188316"/>
                <a:gd name="T15" fmla="*/ 104254 h 174562"/>
                <a:gd name="T16" fmla="*/ 149644 w 188316"/>
                <a:gd name="T17" fmla="*/ 151765 h 174562"/>
                <a:gd name="T18" fmla="*/ 106147 w 188316"/>
                <a:gd name="T19" fmla="*/ 171285 h 174562"/>
                <a:gd name="T20" fmla="*/ 38227 w 188316"/>
                <a:gd name="T21" fmla="*/ 151778 h 174562"/>
                <a:gd name="T22" fmla="*/ 75882 w 188316"/>
                <a:gd name="T23" fmla="*/ 104153 h 174562"/>
                <a:gd name="T24" fmla="*/ 28245 w 188316"/>
                <a:gd name="T25" fmla="*/ 141211 h 174562"/>
                <a:gd name="T26" fmla="*/ 28207 w 188316"/>
                <a:gd name="T27" fmla="*/ 30912 h 174562"/>
                <a:gd name="T28" fmla="*/ 48095 w 188316"/>
                <a:gd name="T29" fmla="*/ 54305 h 174562"/>
                <a:gd name="T30" fmla="*/ 75921 w 188316"/>
                <a:gd name="T31" fmla="*/ 68047 h 174562"/>
                <a:gd name="T32" fmla="*/ 38138 w 188316"/>
                <a:gd name="T33" fmla="*/ 20269 h 174562"/>
                <a:gd name="T34" fmla="*/ 94056 w 188316"/>
                <a:gd name="T35" fmla="*/ 25 h 174562"/>
                <a:gd name="T36" fmla="*/ 0 w 188316"/>
                <a:gd name="T37" fmla="*/ 0 h 174562"/>
                <a:gd name="T38" fmla="*/ 188316 w 188316"/>
                <a:gd name="T39" fmla="*/ 174562 h 174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88316" h="174562">
                  <a:moveTo>
                    <a:pt x="94056" y="25"/>
                  </a:moveTo>
                  <a:cubicBezTo>
                    <a:pt x="114833" y="0"/>
                    <a:pt x="133071" y="6795"/>
                    <a:pt x="149873" y="20180"/>
                  </a:cubicBezTo>
                  <a:cubicBezTo>
                    <a:pt x="140297" y="25756"/>
                    <a:pt x="132321" y="32106"/>
                    <a:pt x="125933" y="40145"/>
                  </a:cubicBezTo>
                  <a:cubicBezTo>
                    <a:pt x="119532" y="48197"/>
                    <a:pt x="114694" y="57112"/>
                    <a:pt x="112230" y="68034"/>
                  </a:cubicBezTo>
                  <a:cubicBezTo>
                    <a:pt x="133807" y="62332"/>
                    <a:pt x="149238" y="49708"/>
                    <a:pt x="160071" y="31039"/>
                  </a:cubicBezTo>
                  <a:cubicBezTo>
                    <a:pt x="186779" y="59550"/>
                    <a:pt x="188316" y="110363"/>
                    <a:pt x="160172" y="141161"/>
                  </a:cubicBezTo>
                  <a:cubicBezTo>
                    <a:pt x="154686" y="132309"/>
                    <a:pt x="148501" y="124130"/>
                    <a:pt x="140233" y="117805"/>
                  </a:cubicBezTo>
                  <a:cubicBezTo>
                    <a:pt x="132067" y="111544"/>
                    <a:pt x="123203" y="106680"/>
                    <a:pt x="112204" y="104254"/>
                  </a:cubicBezTo>
                  <a:cubicBezTo>
                    <a:pt x="117869" y="125806"/>
                    <a:pt x="130937" y="140640"/>
                    <a:pt x="149644" y="151765"/>
                  </a:cubicBezTo>
                  <a:cubicBezTo>
                    <a:pt x="136741" y="162789"/>
                    <a:pt x="122187" y="169189"/>
                    <a:pt x="106147" y="171285"/>
                  </a:cubicBezTo>
                  <a:cubicBezTo>
                    <a:pt x="81178" y="174562"/>
                    <a:pt x="58560" y="168237"/>
                    <a:pt x="38227" y="151778"/>
                  </a:cubicBezTo>
                  <a:cubicBezTo>
                    <a:pt x="57137" y="140932"/>
                    <a:pt x="69913" y="125768"/>
                    <a:pt x="75882" y="104153"/>
                  </a:cubicBezTo>
                  <a:cubicBezTo>
                    <a:pt x="54356" y="110109"/>
                    <a:pt x="38976" y="122644"/>
                    <a:pt x="28245" y="141211"/>
                  </a:cubicBezTo>
                  <a:cubicBezTo>
                    <a:pt x="1511" y="113271"/>
                    <a:pt x="0" y="61392"/>
                    <a:pt x="28207" y="30912"/>
                  </a:cubicBezTo>
                  <a:cubicBezTo>
                    <a:pt x="33503" y="39954"/>
                    <a:pt x="39954" y="47866"/>
                    <a:pt x="48095" y="54305"/>
                  </a:cubicBezTo>
                  <a:cubicBezTo>
                    <a:pt x="56172" y="60706"/>
                    <a:pt x="65202" y="65138"/>
                    <a:pt x="75921" y="68047"/>
                  </a:cubicBezTo>
                  <a:cubicBezTo>
                    <a:pt x="69926" y="46533"/>
                    <a:pt x="57340" y="31217"/>
                    <a:pt x="38138" y="20269"/>
                  </a:cubicBezTo>
                  <a:cubicBezTo>
                    <a:pt x="54800" y="6706"/>
                    <a:pt x="73177" y="51"/>
                    <a:pt x="94056" y="25"/>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4" name="Shape 14">
              <a:extLst>
                <a:ext uri="{FF2B5EF4-FFF2-40B4-BE49-F238E27FC236}">
                  <a16:creationId xmlns:a16="http://schemas.microsoft.com/office/drawing/2014/main" id="{E416891F-A9F3-486E-B796-5506000A0953}"/>
                </a:ext>
              </a:extLst>
            </p:cNvPr>
            <p:cNvSpPr>
              <a:spLocks/>
            </p:cNvSpPr>
            <p:nvPr/>
          </p:nvSpPr>
          <p:spPr bwMode="auto">
            <a:xfrm>
              <a:off x="1675" y="5510"/>
              <a:ext cx="414" cy="1277"/>
            </a:xfrm>
            <a:custGeom>
              <a:avLst/>
              <a:gdLst>
                <a:gd name="T0" fmla="*/ 38240 w 41357"/>
                <a:gd name="T1" fmla="*/ 1194 h 127699"/>
                <a:gd name="T2" fmla="*/ 41357 w 41357"/>
                <a:gd name="T3" fmla="*/ 1881 h 127699"/>
                <a:gd name="T4" fmla="*/ 41357 w 41357"/>
                <a:gd name="T5" fmla="*/ 7785 h 127699"/>
                <a:gd name="T6" fmla="*/ 22441 w 41357"/>
                <a:gd name="T7" fmla="*/ 6985 h 127699"/>
                <a:gd name="T8" fmla="*/ 15545 w 41357"/>
                <a:gd name="T9" fmla="*/ 14275 h 127699"/>
                <a:gd name="T10" fmla="*/ 15570 w 41357"/>
                <a:gd name="T11" fmla="*/ 98946 h 127699"/>
                <a:gd name="T12" fmla="*/ 15570 w 41357"/>
                <a:gd name="T13" fmla="*/ 102591 h 127699"/>
                <a:gd name="T14" fmla="*/ 38583 w 41357"/>
                <a:gd name="T15" fmla="*/ 98450 h 127699"/>
                <a:gd name="T16" fmla="*/ 41357 w 41357"/>
                <a:gd name="T17" fmla="*/ 98386 h 127699"/>
                <a:gd name="T18" fmla="*/ 41357 w 41357"/>
                <a:gd name="T19" fmla="*/ 104850 h 127699"/>
                <a:gd name="T20" fmla="*/ 22225 w 41357"/>
                <a:gd name="T21" fmla="*/ 107467 h 127699"/>
                <a:gd name="T22" fmla="*/ 9525 w 41357"/>
                <a:gd name="T23" fmla="*/ 111163 h 127699"/>
                <a:gd name="T24" fmla="*/ 9525 w 41357"/>
                <a:gd name="T25" fmla="*/ 13259 h 127699"/>
                <a:gd name="T26" fmla="*/ 5791 w 41357"/>
                <a:gd name="T27" fmla="*/ 18339 h 127699"/>
                <a:gd name="T28" fmla="*/ 5817 w 41357"/>
                <a:gd name="T29" fmla="*/ 50305 h 127699"/>
                <a:gd name="T30" fmla="*/ 5791 w 41357"/>
                <a:gd name="T31" fmla="*/ 115532 h 127699"/>
                <a:gd name="T32" fmla="*/ 9322 w 41357"/>
                <a:gd name="T33" fmla="*/ 118745 h 127699"/>
                <a:gd name="T34" fmla="*/ 35141 w 41357"/>
                <a:gd name="T35" fmla="*/ 109842 h 127699"/>
                <a:gd name="T36" fmla="*/ 41357 w 41357"/>
                <a:gd name="T37" fmla="*/ 108475 h 127699"/>
                <a:gd name="T38" fmla="*/ 41357 w 41357"/>
                <a:gd name="T39" fmla="*/ 115784 h 127699"/>
                <a:gd name="T40" fmla="*/ 37071 w 41357"/>
                <a:gd name="T41" fmla="*/ 116535 h 127699"/>
                <a:gd name="T42" fmla="*/ 20752 w 41357"/>
                <a:gd name="T43" fmla="*/ 121310 h 127699"/>
                <a:gd name="T44" fmla="*/ 6718 w 41357"/>
                <a:gd name="T45" fmla="*/ 125857 h 127699"/>
                <a:gd name="T46" fmla="*/ 6147 w 41357"/>
                <a:gd name="T47" fmla="*/ 126149 h 127699"/>
                <a:gd name="T48" fmla="*/ 51 w 41357"/>
                <a:gd name="T49" fmla="*/ 121857 h 127699"/>
                <a:gd name="T50" fmla="*/ 13 w 41357"/>
                <a:gd name="T51" fmla="*/ 16840 h 127699"/>
                <a:gd name="T52" fmla="*/ 2261 w 41357"/>
                <a:gd name="T53" fmla="*/ 11874 h 127699"/>
                <a:gd name="T54" fmla="*/ 7429 w 41357"/>
                <a:gd name="T55" fmla="*/ 7493 h 127699"/>
                <a:gd name="T56" fmla="*/ 38240 w 41357"/>
                <a:gd name="T57" fmla="*/ 1194 h 127699"/>
                <a:gd name="T58" fmla="*/ 0 w 41357"/>
                <a:gd name="T59" fmla="*/ 0 h 127699"/>
                <a:gd name="T60" fmla="*/ 41357 w 41357"/>
                <a:gd name="T61" fmla="*/ 127699 h 127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T58" t="T59" r="T60" b="T61"/>
              <a:pathLst>
                <a:path w="41357" h="127699">
                  <a:moveTo>
                    <a:pt x="38240" y="1194"/>
                  </a:moveTo>
                  <a:lnTo>
                    <a:pt x="41357" y="1881"/>
                  </a:lnTo>
                  <a:lnTo>
                    <a:pt x="41357" y="7785"/>
                  </a:lnTo>
                  <a:lnTo>
                    <a:pt x="22441" y="6985"/>
                  </a:lnTo>
                  <a:cubicBezTo>
                    <a:pt x="16751" y="7036"/>
                    <a:pt x="15545" y="8725"/>
                    <a:pt x="15545" y="14275"/>
                  </a:cubicBezTo>
                  <a:cubicBezTo>
                    <a:pt x="15545" y="42507"/>
                    <a:pt x="15557" y="70726"/>
                    <a:pt x="15570" y="98946"/>
                  </a:cubicBezTo>
                  <a:lnTo>
                    <a:pt x="15570" y="102591"/>
                  </a:lnTo>
                  <a:cubicBezTo>
                    <a:pt x="23647" y="101092"/>
                    <a:pt x="31051" y="99174"/>
                    <a:pt x="38583" y="98450"/>
                  </a:cubicBezTo>
                  <a:lnTo>
                    <a:pt x="41357" y="98386"/>
                  </a:lnTo>
                  <a:lnTo>
                    <a:pt x="41357" y="104850"/>
                  </a:lnTo>
                  <a:lnTo>
                    <a:pt x="22225" y="107467"/>
                  </a:lnTo>
                  <a:cubicBezTo>
                    <a:pt x="18174" y="108649"/>
                    <a:pt x="14110" y="109830"/>
                    <a:pt x="9525" y="111163"/>
                  </a:cubicBezTo>
                  <a:lnTo>
                    <a:pt x="9525" y="13259"/>
                  </a:lnTo>
                  <a:cubicBezTo>
                    <a:pt x="6109" y="14059"/>
                    <a:pt x="5779" y="16015"/>
                    <a:pt x="5791" y="18339"/>
                  </a:cubicBezTo>
                  <a:cubicBezTo>
                    <a:pt x="5829" y="28994"/>
                    <a:pt x="5817" y="39649"/>
                    <a:pt x="5817" y="50305"/>
                  </a:cubicBezTo>
                  <a:cubicBezTo>
                    <a:pt x="5804" y="72047"/>
                    <a:pt x="5791" y="93790"/>
                    <a:pt x="5791" y="115532"/>
                  </a:cubicBezTo>
                  <a:cubicBezTo>
                    <a:pt x="5791" y="119126"/>
                    <a:pt x="6464" y="119736"/>
                    <a:pt x="9322" y="118745"/>
                  </a:cubicBezTo>
                  <a:cubicBezTo>
                    <a:pt x="17932" y="115773"/>
                    <a:pt x="26454" y="112585"/>
                    <a:pt x="35141" y="109842"/>
                  </a:cubicBezTo>
                  <a:lnTo>
                    <a:pt x="41357" y="108475"/>
                  </a:lnTo>
                  <a:lnTo>
                    <a:pt x="41357" y="115784"/>
                  </a:lnTo>
                  <a:lnTo>
                    <a:pt x="37071" y="116535"/>
                  </a:lnTo>
                  <a:cubicBezTo>
                    <a:pt x="31636" y="118123"/>
                    <a:pt x="26175" y="119647"/>
                    <a:pt x="20752" y="121310"/>
                  </a:cubicBezTo>
                  <a:cubicBezTo>
                    <a:pt x="16053" y="122746"/>
                    <a:pt x="11392" y="124333"/>
                    <a:pt x="6718" y="125857"/>
                  </a:cubicBezTo>
                  <a:cubicBezTo>
                    <a:pt x="6515" y="125933"/>
                    <a:pt x="6350" y="126086"/>
                    <a:pt x="6147" y="126149"/>
                  </a:cubicBezTo>
                  <a:cubicBezTo>
                    <a:pt x="1435" y="127699"/>
                    <a:pt x="51" y="126733"/>
                    <a:pt x="51" y="121857"/>
                  </a:cubicBezTo>
                  <a:cubicBezTo>
                    <a:pt x="51" y="86843"/>
                    <a:pt x="64" y="51841"/>
                    <a:pt x="13" y="16840"/>
                  </a:cubicBezTo>
                  <a:cubicBezTo>
                    <a:pt x="0" y="14719"/>
                    <a:pt x="483" y="13157"/>
                    <a:pt x="2261" y="11874"/>
                  </a:cubicBezTo>
                  <a:cubicBezTo>
                    <a:pt x="4077" y="10554"/>
                    <a:pt x="5626" y="8852"/>
                    <a:pt x="7429" y="7493"/>
                  </a:cubicBezTo>
                  <a:cubicBezTo>
                    <a:pt x="16688" y="559"/>
                    <a:pt x="27496" y="0"/>
                    <a:pt x="38240" y="1194"/>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5" name="Shape 15">
              <a:extLst>
                <a:ext uri="{FF2B5EF4-FFF2-40B4-BE49-F238E27FC236}">
                  <a16:creationId xmlns:a16="http://schemas.microsoft.com/office/drawing/2014/main" id="{4A7A4C1F-61B3-4148-BB5D-CF44AE1171F9}"/>
                </a:ext>
              </a:extLst>
            </p:cNvPr>
            <p:cNvSpPr>
              <a:spLocks/>
            </p:cNvSpPr>
            <p:nvPr/>
          </p:nvSpPr>
          <p:spPr bwMode="auto">
            <a:xfrm>
              <a:off x="2089" y="5481"/>
              <a:ext cx="992" cy="1303"/>
            </a:xfrm>
            <a:custGeom>
              <a:avLst/>
              <a:gdLst>
                <a:gd name="T0" fmla="*/ 21889 w 99206"/>
                <a:gd name="T1" fmla="*/ 0 h 130277"/>
                <a:gd name="T2" fmla="*/ 69488 w 99206"/>
                <a:gd name="T3" fmla="*/ 0 h 130277"/>
                <a:gd name="T4" fmla="*/ 67380 w 99206"/>
                <a:gd name="T5" fmla="*/ 7163 h 130277"/>
                <a:gd name="T6" fmla="*/ 69844 w 99206"/>
                <a:gd name="T7" fmla="*/ 9220 h 130277"/>
                <a:gd name="T8" fmla="*/ 86357 w 99206"/>
                <a:gd name="T9" fmla="*/ 5690 h 130277"/>
                <a:gd name="T10" fmla="*/ 99206 w 99206"/>
                <a:gd name="T11" fmla="*/ 5728 h 130277"/>
                <a:gd name="T12" fmla="*/ 99206 w 99206"/>
                <a:gd name="T13" fmla="*/ 11447 h 130277"/>
                <a:gd name="T14" fmla="*/ 95079 w 99206"/>
                <a:gd name="T15" fmla="*/ 11049 h 130277"/>
                <a:gd name="T16" fmla="*/ 76651 w 99206"/>
                <a:gd name="T17" fmla="*/ 13233 h 130277"/>
                <a:gd name="T18" fmla="*/ 54693 w 99206"/>
                <a:gd name="T19" fmla="*/ 22708 h 130277"/>
                <a:gd name="T20" fmla="*/ 50362 w 99206"/>
                <a:gd name="T21" fmla="*/ 31940 h 130277"/>
                <a:gd name="T22" fmla="*/ 50400 w 99206"/>
                <a:gd name="T23" fmla="*/ 85255 h 130277"/>
                <a:gd name="T24" fmla="*/ 50400 w 99206"/>
                <a:gd name="T25" fmla="*/ 105613 h 130277"/>
                <a:gd name="T26" fmla="*/ 52927 w 99206"/>
                <a:gd name="T27" fmla="*/ 107836 h 130277"/>
                <a:gd name="T28" fmla="*/ 75508 w 99206"/>
                <a:gd name="T29" fmla="*/ 100508 h 130277"/>
                <a:gd name="T30" fmla="*/ 92364 w 99206"/>
                <a:gd name="T31" fmla="*/ 98233 h 130277"/>
                <a:gd name="T32" fmla="*/ 99206 w 99206"/>
                <a:gd name="T33" fmla="*/ 98740 h 130277"/>
                <a:gd name="T34" fmla="*/ 99206 w 99206"/>
                <a:gd name="T35" fmla="*/ 104973 h 130277"/>
                <a:gd name="T36" fmla="*/ 76664 w 99206"/>
                <a:gd name="T37" fmla="*/ 105105 h 130277"/>
                <a:gd name="T38" fmla="*/ 71939 w 99206"/>
                <a:gd name="T39" fmla="*/ 106109 h 130277"/>
                <a:gd name="T40" fmla="*/ 72041 w 99206"/>
                <a:gd name="T41" fmla="*/ 107074 h 130277"/>
                <a:gd name="T42" fmla="*/ 99067 w 99206"/>
                <a:gd name="T43" fmla="*/ 109804 h 130277"/>
                <a:gd name="T44" fmla="*/ 99206 w 99206"/>
                <a:gd name="T45" fmla="*/ 109836 h 130277"/>
                <a:gd name="T46" fmla="*/ 99206 w 99206"/>
                <a:gd name="T47" fmla="*/ 117288 h 130277"/>
                <a:gd name="T48" fmla="*/ 70822 w 99206"/>
                <a:gd name="T49" fmla="*/ 114490 h 130277"/>
                <a:gd name="T50" fmla="*/ 60878 w 99206"/>
                <a:gd name="T51" fmla="*/ 119913 h 130277"/>
                <a:gd name="T52" fmla="*/ 60319 w 99206"/>
                <a:gd name="T53" fmla="*/ 126594 h 130277"/>
                <a:gd name="T54" fmla="*/ 56776 w 99206"/>
                <a:gd name="T55" fmla="*/ 130213 h 130277"/>
                <a:gd name="T56" fmla="*/ 39008 w 99206"/>
                <a:gd name="T57" fmla="*/ 130188 h 130277"/>
                <a:gd name="T58" fmla="*/ 35236 w 99206"/>
                <a:gd name="T59" fmla="*/ 126441 h 130277"/>
                <a:gd name="T60" fmla="*/ 28188 w 99206"/>
                <a:gd name="T61" fmla="*/ 117983 h 130277"/>
                <a:gd name="T62" fmla="*/ 16504 w 99206"/>
                <a:gd name="T63" fmla="*/ 115786 h 130277"/>
                <a:gd name="T64" fmla="*/ 0 w 99206"/>
                <a:gd name="T65" fmla="*/ 118679 h 130277"/>
                <a:gd name="T66" fmla="*/ 0 w 99206"/>
                <a:gd name="T67" fmla="*/ 111371 h 130277"/>
                <a:gd name="T68" fmla="*/ 7085 w 99206"/>
                <a:gd name="T69" fmla="*/ 109812 h 130277"/>
                <a:gd name="T70" fmla="*/ 20758 w 99206"/>
                <a:gd name="T71" fmla="*/ 110363 h 130277"/>
                <a:gd name="T72" fmla="*/ 35567 w 99206"/>
                <a:gd name="T73" fmla="*/ 112827 h 130277"/>
                <a:gd name="T74" fmla="*/ 14192 w 99206"/>
                <a:gd name="T75" fmla="*/ 105804 h 130277"/>
                <a:gd name="T76" fmla="*/ 0 w 99206"/>
                <a:gd name="T77" fmla="*/ 107745 h 130277"/>
                <a:gd name="T78" fmla="*/ 0 w 99206"/>
                <a:gd name="T79" fmla="*/ 101282 h 130277"/>
                <a:gd name="T80" fmla="*/ 19190 w 99206"/>
                <a:gd name="T81" fmla="*/ 100838 h 130277"/>
                <a:gd name="T82" fmla="*/ 40469 w 99206"/>
                <a:gd name="T83" fmla="*/ 106540 h 130277"/>
                <a:gd name="T84" fmla="*/ 43733 w 99206"/>
                <a:gd name="T85" fmla="*/ 104496 h 130277"/>
                <a:gd name="T86" fmla="*/ 43364 w 99206"/>
                <a:gd name="T87" fmla="*/ 30493 h 130277"/>
                <a:gd name="T88" fmla="*/ 40215 w 99206"/>
                <a:gd name="T89" fmla="*/ 24181 h 130277"/>
                <a:gd name="T90" fmla="*/ 30677 w 99206"/>
                <a:gd name="T91" fmla="*/ 18301 h 130277"/>
                <a:gd name="T92" fmla="*/ 3905 w 99206"/>
                <a:gd name="T93" fmla="*/ 10846 h 130277"/>
                <a:gd name="T94" fmla="*/ 0 w 99206"/>
                <a:gd name="T95" fmla="*/ 10681 h 130277"/>
                <a:gd name="T96" fmla="*/ 0 w 99206"/>
                <a:gd name="T97" fmla="*/ 4777 h 130277"/>
                <a:gd name="T98" fmla="*/ 20720 w 99206"/>
                <a:gd name="T99" fmla="*/ 9347 h 130277"/>
                <a:gd name="T100" fmla="*/ 23857 w 99206"/>
                <a:gd name="T101" fmla="*/ 6706 h 130277"/>
                <a:gd name="T102" fmla="*/ 21889 w 99206"/>
                <a:gd name="T103" fmla="*/ 0 h 130277"/>
                <a:gd name="T104" fmla="*/ 0 w 99206"/>
                <a:gd name="T105" fmla="*/ 0 h 130277"/>
                <a:gd name="T106" fmla="*/ 99206 w 99206"/>
                <a:gd name="T107" fmla="*/ 130277 h 130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T104" t="T105" r="T106" b="T107"/>
              <a:pathLst>
                <a:path w="99206" h="130277">
                  <a:moveTo>
                    <a:pt x="21889" y="0"/>
                  </a:moveTo>
                  <a:lnTo>
                    <a:pt x="69488" y="0"/>
                  </a:lnTo>
                  <a:cubicBezTo>
                    <a:pt x="68714" y="2578"/>
                    <a:pt x="67939" y="4851"/>
                    <a:pt x="67380" y="7163"/>
                  </a:cubicBezTo>
                  <a:cubicBezTo>
                    <a:pt x="66859" y="9309"/>
                    <a:pt x="67786" y="9982"/>
                    <a:pt x="69844" y="9220"/>
                  </a:cubicBezTo>
                  <a:cubicBezTo>
                    <a:pt x="75260" y="7226"/>
                    <a:pt x="80779" y="6160"/>
                    <a:pt x="86357" y="5690"/>
                  </a:cubicBezTo>
                  <a:lnTo>
                    <a:pt x="99206" y="5728"/>
                  </a:lnTo>
                  <a:lnTo>
                    <a:pt x="99206" y="11447"/>
                  </a:lnTo>
                  <a:lnTo>
                    <a:pt x="95079" y="11049"/>
                  </a:lnTo>
                  <a:cubicBezTo>
                    <a:pt x="88919" y="11201"/>
                    <a:pt x="82772" y="12370"/>
                    <a:pt x="76651" y="13233"/>
                  </a:cubicBezTo>
                  <a:cubicBezTo>
                    <a:pt x="68472" y="14376"/>
                    <a:pt x="61424" y="18009"/>
                    <a:pt x="54693" y="22708"/>
                  </a:cubicBezTo>
                  <a:cubicBezTo>
                    <a:pt x="51200" y="25146"/>
                    <a:pt x="50337" y="28016"/>
                    <a:pt x="50362" y="31940"/>
                  </a:cubicBezTo>
                  <a:cubicBezTo>
                    <a:pt x="50476" y="49721"/>
                    <a:pt x="50413" y="67488"/>
                    <a:pt x="50400" y="85255"/>
                  </a:cubicBezTo>
                  <a:cubicBezTo>
                    <a:pt x="50400" y="92050"/>
                    <a:pt x="50400" y="98831"/>
                    <a:pt x="50400" y="105613"/>
                  </a:cubicBezTo>
                  <a:cubicBezTo>
                    <a:pt x="50400" y="107315"/>
                    <a:pt x="50502" y="108661"/>
                    <a:pt x="52927" y="107836"/>
                  </a:cubicBezTo>
                  <a:cubicBezTo>
                    <a:pt x="60433" y="105308"/>
                    <a:pt x="67913" y="102680"/>
                    <a:pt x="75508" y="100508"/>
                  </a:cubicBezTo>
                  <a:cubicBezTo>
                    <a:pt x="81083" y="98914"/>
                    <a:pt x="86713" y="98279"/>
                    <a:pt x="92364" y="98233"/>
                  </a:cubicBezTo>
                  <a:lnTo>
                    <a:pt x="99206" y="98740"/>
                  </a:lnTo>
                  <a:lnTo>
                    <a:pt x="99206" y="104973"/>
                  </a:lnTo>
                  <a:lnTo>
                    <a:pt x="76664" y="105105"/>
                  </a:lnTo>
                  <a:cubicBezTo>
                    <a:pt x="75076" y="105385"/>
                    <a:pt x="73514" y="105766"/>
                    <a:pt x="71939" y="106109"/>
                  </a:cubicBezTo>
                  <a:cubicBezTo>
                    <a:pt x="71977" y="106426"/>
                    <a:pt x="72003" y="106744"/>
                    <a:pt x="72041" y="107074"/>
                  </a:cubicBezTo>
                  <a:cubicBezTo>
                    <a:pt x="81058" y="107937"/>
                    <a:pt x="90138" y="108331"/>
                    <a:pt x="99067" y="109804"/>
                  </a:cubicBezTo>
                  <a:lnTo>
                    <a:pt x="99206" y="109836"/>
                  </a:lnTo>
                  <a:lnTo>
                    <a:pt x="99206" y="117288"/>
                  </a:lnTo>
                  <a:lnTo>
                    <a:pt x="70822" y="114490"/>
                  </a:lnTo>
                  <a:cubicBezTo>
                    <a:pt x="66516" y="114706"/>
                    <a:pt x="62427" y="115202"/>
                    <a:pt x="60878" y="119913"/>
                  </a:cubicBezTo>
                  <a:cubicBezTo>
                    <a:pt x="60192" y="121984"/>
                    <a:pt x="60268" y="124371"/>
                    <a:pt x="60319" y="126594"/>
                  </a:cubicBezTo>
                  <a:cubicBezTo>
                    <a:pt x="60395" y="129210"/>
                    <a:pt x="59506" y="130277"/>
                    <a:pt x="56776" y="130213"/>
                  </a:cubicBezTo>
                  <a:cubicBezTo>
                    <a:pt x="50845" y="130061"/>
                    <a:pt x="44914" y="130061"/>
                    <a:pt x="39008" y="130188"/>
                  </a:cubicBezTo>
                  <a:cubicBezTo>
                    <a:pt x="36227" y="130251"/>
                    <a:pt x="35198" y="129273"/>
                    <a:pt x="35236" y="126441"/>
                  </a:cubicBezTo>
                  <a:cubicBezTo>
                    <a:pt x="35325" y="120167"/>
                    <a:pt x="34373" y="119190"/>
                    <a:pt x="28188" y="117983"/>
                  </a:cubicBezTo>
                  <a:cubicBezTo>
                    <a:pt x="24289" y="117221"/>
                    <a:pt x="20428" y="116091"/>
                    <a:pt x="16504" y="115786"/>
                  </a:cubicBezTo>
                  <a:lnTo>
                    <a:pt x="0" y="118679"/>
                  </a:lnTo>
                  <a:lnTo>
                    <a:pt x="0" y="111371"/>
                  </a:lnTo>
                  <a:lnTo>
                    <a:pt x="7085" y="109812"/>
                  </a:lnTo>
                  <a:cubicBezTo>
                    <a:pt x="11576" y="109328"/>
                    <a:pt x="16129" y="109423"/>
                    <a:pt x="20758" y="110363"/>
                  </a:cubicBezTo>
                  <a:cubicBezTo>
                    <a:pt x="25495" y="111341"/>
                    <a:pt x="30296" y="111963"/>
                    <a:pt x="35567" y="112827"/>
                  </a:cubicBezTo>
                  <a:cubicBezTo>
                    <a:pt x="29001" y="107696"/>
                    <a:pt x="21749" y="106172"/>
                    <a:pt x="14192" y="105804"/>
                  </a:cubicBezTo>
                  <a:lnTo>
                    <a:pt x="0" y="107745"/>
                  </a:lnTo>
                  <a:lnTo>
                    <a:pt x="0" y="101282"/>
                  </a:lnTo>
                  <a:lnTo>
                    <a:pt x="19190" y="100838"/>
                  </a:lnTo>
                  <a:cubicBezTo>
                    <a:pt x="26435" y="101464"/>
                    <a:pt x="33566" y="103124"/>
                    <a:pt x="40469" y="106540"/>
                  </a:cubicBezTo>
                  <a:cubicBezTo>
                    <a:pt x="42463" y="107518"/>
                    <a:pt x="43745" y="107112"/>
                    <a:pt x="43733" y="104496"/>
                  </a:cubicBezTo>
                  <a:cubicBezTo>
                    <a:pt x="43631" y="79820"/>
                    <a:pt x="43656" y="55156"/>
                    <a:pt x="43364" y="30493"/>
                  </a:cubicBezTo>
                  <a:cubicBezTo>
                    <a:pt x="43339" y="28334"/>
                    <a:pt x="41891" y="25616"/>
                    <a:pt x="40215" y="24181"/>
                  </a:cubicBezTo>
                  <a:cubicBezTo>
                    <a:pt x="37421" y="21768"/>
                    <a:pt x="34055" y="19863"/>
                    <a:pt x="30677" y="18301"/>
                  </a:cubicBezTo>
                  <a:cubicBezTo>
                    <a:pt x="22193" y="14338"/>
                    <a:pt x="13278" y="11608"/>
                    <a:pt x="3905" y="10846"/>
                  </a:cubicBezTo>
                  <a:lnTo>
                    <a:pt x="0" y="10681"/>
                  </a:lnTo>
                  <a:lnTo>
                    <a:pt x="0" y="4777"/>
                  </a:lnTo>
                  <a:lnTo>
                    <a:pt x="20720" y="9347"/>
                  </a:lnTo>
                  <a:cubicBezTo>
                    <a:pt x="23311" y="9982"/>
                    <a:pt x="24302" y="9106"/>
                    <a:pt x="23857" y="6706"/>
                  </a:cubicBezTo>
                  <a:cubicBezTo>
                    <a:pt x="23463" y="4559"/>
                    <a:pt x="22651" y="2476"/>
                    <a:pt x="21889"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6" name="Shape 16">
              <a:extLst>
                <a:ext uri="{FF2B5EF4-FFF2-40B4-BE49-F238E27FC236}">
                  <a16:creationId xmlns:a16="http://schemas.microsoft.com/office/drawing/2014/main" id="{E9481D28-652E-4328-87F1-3449F512DFFE}"/>
                </a:ext>
              </a:extLst>
            </p:cNvPr>
            <p:cNvSpPr>
              <a:spLocks/>
            </p:cNvSpPr>
            <p:nvPr/>
          </p:nvSpPr>
          <p:spPr bwMode="auto">
            <a:xfrm>
              <a:off x="3081" y="5538"/>
              <a:ext cx="327" cy="1206"/>
            </a:xfrm>
            <a:custGeom>
              <a:avLst/>
              <a:gdLst>
                <a:gd name="T0" fmla="*/ 0 w 32664"/>
                <a:gd name="T1" fmla="*/ 0 h 120624"/>
                <a:gd name="T2" fmla="*/ 4026 w 32664"/>
                <a:gd name="T3" fmla="*/ 12 h 120624"/>
                <a:gd name="T4" fmla="*/ 26530 w 32664"/>
                <a:gd name="T5" fmla="*/ 4851 h 120624"/>
                <a:gd name="T6" fmla="*/ 32652 w 32664"/>
                <a:gd name="T7" fmla="*/ 14477 h 120624"/>
                <a:gd name="T8" fmla="*/ 32563 w 32664"/>
                <a:gd name="T9" fmla="*/ 117551 h 120624"/>
                <a:gd name="T10" fmla="*/ 32169 w 32664"/>
                <a:gd name="T11" fmla="*/ 120624 h 120624"/>
                <a:gd name="T12" fmla="*/ 11862 w 32664"/>
                <a:gd name="T13" fmla="*/ 114541 h 120624"/>
                <a:gd name="T14" fmla="*/ 356 w 32664"/>
                <a:gd name="T15" fmla="*/ 111594 h 120624"/>
                <a:gd name="T16" fmla="*/ 0 w 32664"/>
                <a:gd name="T17" fmla="*/ 111559 h 120624"/>
                <a:gd name="T18" fmla="*/ 0 w 32664"/>
                <a:gd name="T19" fmla="*/ 104108 h 120624"/>
                <a:gd name="T20" fmla="*/ 26924 w 32664"/>
                <a:gd name="T21" fmla="*/ 110274 h 120624"/>
                <a:gd name="T22" fmla="*/ 27267 w 32664"/>
                <a:gd name="T23" fmla="*/ 107060 h 120624"/>
                <a:gd name="T24" fmla="*/ 27216 w 32664"/>
                <a:gd name="T25" fmla="*/ 18579 h 120624"/>
                <a:gd name="T26" fmla="*/ 21730 w 32664"/>
                <a:gd name="T27" fmla="*/ 12014 h 120624"/>
                <a:gd name="T28" fmla="*/ 21463 w 32664"/>
                <a:gd name="T29" fmla="*/ 15189 h 120624"/>
                <a:gd name="T30" fmla="*/ 21476 w 32664"/>
                <a:gd name="T31" fmla="*/ 70726 h 120624"/>
                <a:gd name="T32" fmla="*/ 21514 w 32664"/>
                <a:gd name="T33" fmla="*/ 98170 h 120624"/>
                <a:gd name="T34" fmla="*/ 18745 w 32664"/>
                <a:gd name="T35" fmla="*/ 101282 h 120624"/>
                <a:gd name="T36" fmla="*/ 5702 w 32664"/>
                <a:gd name="T37" fmla="*/ 99212 h 120624"/>
                <a:gd name="T38" fmla="*/ 0 w 32664"/>
                <a:gd name="T39" fmla="*/ 99245 h 120624"/>
                <a:gd name="T40" fmla="*/ 0 w 32664"/>
                <a:gd name="T41" fmla="*/ 93012 h 120624"/>
                <a:gd name="T42" fmla="*/ 10147 w 32664"/>
                <a:gd name="T43" fmla="*/ 93763 h 120624"/>
                <a:gd name="T44" fmla="*/ 14084 w 32664"/>
                <a:gd name="T45" fmla="*/ 90284 h 120624"/>
                <a:gd name="T46" fmla="*/ 14084 w 32664"/>
                <a:gd name="T47" fmla="*/ 50863 h 120624"/>
                <a:gd name="T48" fmla="*/ 14110 w 32664"/>
                <a:gd name="T49" fmla="*/ 10464 h 120624"/>
                <a:gd name="T50" fmla="*/ 11557 w 32664"/>
                <a:gd name="T51" fmla="*/ 6832 h 120624"/>
                <a:gd name="T52" fmla="*/ 0 w 32664"/>
                <a:gd name="T53" fmla="*/ 5718 h 120624"/>
                <a:gd name="T54" fmla="*/ 0 w 32664"/>
                <a:gd name="T55" fmla="*/ 0 h 120624"/>
                <a:gd name="T56" fmla="*/ 0 w 32664"/>
                <a:gd name="T57" fmla="*/ 0 h 120624"/>
                <a:gd name="T58" fmla="*/ 32664 w 32664"/>
                <a:gd name="T59" fmla="*/ 120624 h 120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T56" t="T57" r="T58" b="T59"/>
              <a:pathLst>
                <a:path w="32664" h="120624">
                  <a:moveTo>
                    <a:pt x="0" y="0"/>
                  </a:moveTo>
                  <a:lnTo>
                    <a:pt x="4026" y="12"/>
                  </a:lnTo>
                  <a:cubicBezTo>
                    <a:pt x="11735" y="558"/>
                    <a:pt x="19406" y="1511"/>
                    <a:pt x="26530" y="4851"/>
                  </a:cubicBezTo>
                  <a:cubicBezTo>
                    <a:pt x="30620" y="6756"/>
                    <a:pt x="32664" y="9728"/>
                    <a:pt x="32652" y="14477"/>
                  </a:cubicBezTo>
                  <a:cubicBezTo>
                    <a:pt x="32537" y="48831"/>
                    <a:pt x="32588" y="83197"/>
                    <a:pt x="32563" y="117551"/>
                  </a:cubicBezTo>
                  <a:cubicBezTo>
                    <a:pt x="32563" y="118567"/>
                    <a:pt x="32309" y="119570"/>
                    <a:pt x="32169" y="120624"/>
                  </a:cubicBezTo>
                  <a:cubicBezTo>
                    <a:pt x="25146" y="118516"/>
                    <a:pt x="18529" y="116458"/>
                    <a:pt x="11862" y="114541"/>
                  </a:cubicBezTo>
                  <a:cubicBezTo>
                    <a:pt x="8065" y="113436"/>
                    <a:pt x="4229" y="112407"/>
                    <a:pt x="356" y="111594"/>
                  </a:cubicBezTo>
                  <a:lnTo>
                    <a:pt x="0" y="111559"/>
                  </a:lnTo>
                  <a:lnTo>
                    <a:pt x="0" y="104108"/>
                  </a:lnTo>
                  <a:lnTo>
                    <a:pt x="26924" y="110274"/>
                  </a:lnTo>
                  <a:cubicBezTo>
                    <a:pt x="27026" y="109334"/>
                    <a:pt x="27267" y="108203"/>
                    <a:pt x="27267" y="107060"/>
                  </a:cubicBezTo>
                  <a:cubicBezTo>
                    <a:pt x="27267" y="77571"/>
                    <a:pt x="27254" y="48069"/>
                    <a:pt x="27216" y="18579"/>
                  </a:cubicBezTo>
                  <a:cubicBezTo>
                    <a:pt x="27216" y="14693"/>
                    <a:pt x="25921" y="13182"/>
                    <a:pt x="21730" y="12014"/>
                  </a:cubicBezTo>
                  <a:cubicBezTo>
                    <a:pt x="21628" y="13106"/>
                    <a:pt x="21463" y="14147"/>
                    <a:pt x="21463" y="15189"/>
                  </a:cubicBezTo>
                  <a:cubicBezTo>
                    <a:pt x="21463" y="33705"/>
                    <a:pt x="21463" y="52209"/>
                    <a:pt x="21476" y="70726"/>
                  </a:cubicBezTo>
                  <a:cubicBezTo>
                    <a:pt x="21488" y="79882"/>
                    <a:pt x="21501" y="89026"/>
                    <a:pt x="21514" y="98170"/>
                  </a:cubicBezTo>
                  <a:cubicBezTo>
                    <a:pt x="21514" y="100037"/>
                    <a:pt x="21438" y="101739"/>
                    <a:pt x="18745" y="101282"/>
                  </a:cubicBezTo>
                  <a:cubicBezTo>
                    <a:pt x="14415" y="100533"/>
                    <a:pt x="10071" y="99694"/>
                    <a:pt x="5702" y="99212"/>
                  </a:cubicBezTo>
                  <a:lnTo>
                    <a:pt x="0" y="99245"/>
                  </a:lnTo>
                  <a:lnTo>
                    <a:pt x="0" y="93012"/>
                  </a:lnTo>
                  <a:lnTo>
                    <a:pt x="10147" y="93763"/>
                  </a:lnTo>
                  <a:cubicBezTo>
                    <a:pt x="13386" y="94208"/>
                    <a:pt x="14084" y="93725"/>
                    <a:pt x="14084" y="90284"/>
                  </a:cubicBezTo>
                  <a:cubicBezTo>
                    <a:pt x="14097" y="77139"/>
                    <a:pt x="14084" y="63995"/>
                    <a:pt x="14084" y="50863"/>
                  </a:cubicBezTo>
                  <a:cubicBezTo>
                    <a:pt x="14084" y="37401"/>
                    <a:pt x="14072" y="23926"/>
                    <a:pt x="14110" y="10464"/>
                  </a:cubicBezTo>
                  <a:cubicBezTo>
                    <a:pt x="14110" y="8572"/>
                    <a:pt x="13945" y="7061"/>
                    <a:pt x="11557" y="6832"/>
                  </a:cubicBezTo>
                  <a:lnTo>
                    <a:pt x="0" y="5718"/>
                  </a:lnTo>
                  <a:lnTo>
                    <a:pt x="0" y="0"/>
                  </a:ln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7" name="Shape 17">
              <a:extLst>
                <a:ext uri="{FF2B5EF4-FFF2-40B4-BE49-F238E27FC236}">
                  <a16:creationId xmlns:a16="http://schemas.microsoft.com/office/drawing/2014/main" id="{79E43F92-5BBA-4415-8C03-ADFDDB3503B8}"/>
                </a:ext>
              </a:extLst>
            </p:cNvPr>
            <p:cNvSpPr>
              <a:spLocks/>
            </p:cNvSpPr>
            <p:nvPr/>
          </p:nvSpPr>
          <p:spPr bwMode="auto">
            <a:xfrm>
              <a:off x="2138" y="4674"/>
              <a:ext cx="418" cy="590"/>
            </a:xfrm>
            <a:custGeom>
              <a:avLst/>
              <a:gdLst>
                <a:gd name="T0" fmla="*/ 28816 w 41861"/>
                <a:gd name="T1" fmla="*/ 0 h 58915"/>
                <a:gd name="T2" fmla="*/ 30785 w 41861"/>
                <a:gd name="T3" fmla="*/ 1308 h 58915"/>
                <a:gd name="T4" fmla="*/ 37287 w 41861"/>
                <a:gd name="T5" fmla="*/ 11659 h 58915"/>
                <a:gd name="T6" fmla="*/ 39613 w 41861"/>
                <a:gd name="T7" fmla="*/ 14121 h 58915"/>
                <a:gd name="T8" fmla="*/ 41861 w 41861"/>
                <a:gd name="T9" fmla="*/ 12064 h 58915"/>
                <a:gd name="T10" fmla="*/ 41861 w 41861"/>
                <a:gd name="T11" fmla="*/ 22730 h 58915"/>
                <a:gd name="T12" fmla="*/ 40881 w 41861"/>
                <a:gd name="T13" fmla="*/ 24155 h 58915"/>
                <a:gd name="T14" fmla="*/ 36373 w 41861"/>
                <a:gd name="T15" fmla="*/ 23673 h 58915"/>
                <a:gd name="T16" fmla="*/ 31090 w 41861"/>
                <a:gd name="T17" fmla="*/ 13907 h 58915"/>
                <a:gd name="T18" fmla="*/ 30175 w 41861"/>
                <a:gd name="T19" fmla="*/ 13970 h 58915"/>
                <a:gd name="T20" fmla="*/ 25629 w 41861"/>
                <a:gd name="T21" fmla="*/ 26848 h 58915"/>
                <a:gd name="T22" fmla="*/ 24625 w 41861"/>
                <a:gd name="T23" fmla="*/ 26911 h 58915"/>
                <a:gd name="T24" fmla="*/ 18491 w 41861"/>
                <a:gd name="T25" fmla="*/ 13741 h 58915"/>
                <a:gd name="T26" fmla="*/ 17450 w 41861"/>
                <a:gd name="T27" fmla="*/ 13589 h 58915"/>
                <a:gd name="T28" fmla="*/ 11989 w 41861"/>
                <a:gd name="T29" fmla="*/ 25070 h 58915"/>
                <a:gd name="T30" fmla="*/ 12230 w 41861"/>
                <a:gd name="T31" fmla="*/ 47435 h 58915"/>
                <a:gd name="T32" fmla="*/ 14580 w 41861"/>
                <a:gd name="T33" fmla="*/ 49619 h 58915"/>
                <a:gd name="T34" fmla="*/ 28029 w 41861"/>
                <a:gd name="T35" fmla="*/ 50749 h 58915"/>
                <a:gd name="T36" fmla="*/ 41861 w 41861"/>
                <a:gd name="T37" fmla="*/ 50754 h 58915"/>
                <a:gd name="T38" fmla="*/ 41861 w 41861"/>
                <a:gd name="T39" fmla="*/ 58344 h 58915"/>
                <a:gd name="T40" fmla="*/ 12192 w 41861"/>
                <a:gd name="T41" fmla="*/ 58344 h 58915"/>
                <a:gd name="T42" fmla="*/ 7099 w 41861"/>
                <a:gd name="T43" fmla="*/ 58661 h 58915"/>
                <a:gd name="T44" fmla="*/ 3619 w 41861"/>
                <a:gd name="T45" fmla="*/ 56604 h 58915"/>
                <a:gd name="T46" fmla="*/ 4864 w 41861"/>
                <a:gd name="T47" fmla="*/ 53810 h 58915"/>
                <a:gd name="T48" fmla="*/ 5677 w 41861"/>
                <a:gd name="T49" fmla="*/ 49022 h 58915"/>
                <a:gd name="T50" fmla="*/ 4115 w 41861"/>
                <a:gd name="T51" fmla="*/ 23622 h 58915"/>
                <a:gd name="T52" fmla="*/ 8153 w 41861"/>
                <a:gd name="T53" fmla="*/ 16281 h 58915"/>
                <a:gd name="T54" fmla="*/ 12840 w 41861"/>
                <a:gd name="T55" fmla="*/ 3543 h 58915"/>
                <a:gd name="T56" fmla="*/ 13868 w 41861"/>
                <a:gd name="T57" fmla="*/ 267 h 58915"/>
                <a:gd name="T58" fmla="*/ 24193 w 41861"/>
                <a:gd name="T59" fmla="*/ 12078 h 58915"/>
                <a:gd name="T60" fmla="*/ 25082 w 41861"/>
                <a:gd name="T61" fmla="*/ 12027 h 58915"/>
                <a:gd name="T62" fmla="*/ 27749 w 41861"/>
                <a:gd name="T63" fmla="*/ 2146 h 58915"/>
                <a:gd name="T64" fmla="*/ 28816 w 41861"/>
                <a:gd name="T65" fmla="*/ 0 h 58915"/>
                <a:gd name="T66" fmla="*/ 0 w 41861"/>
                <a:gd name="T67" fmla="*/ 0 h 58915"/>
                <a:gd name="T68" fmla="*/ 41861 w 41861"/>
                <a:gd name="T69" fmla="*/ 58915 h 58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41861" h="58915">
                  <a:moveTo>
                    <a:pt x="28816" y="0"/>
                  </a:moveTo>
                  <a:cubicBezTo>
                    <a:pt x="29489" y="432"/>
                    <a:pt x="30378" y="711"/>
                    <a:pt x="30785" y="1308"/>
                  </a:cubicBezTo>
                  <a:cubicBezTo>
                    <a:pt x="33033" y="4712"/>
                    <a:pt x="35230" y="8153"/>
                    <a:pt x="37287" y="11659"/>
                  </a:cubicBezTo>
                  <a:cubicBezTo>
                    <a:pt x="38233" y="13271"/>
                    <a:pt x="38906" y="14094"/>
                    <a:pt x="39613" y="14121"/>
                  </a:cubicBezTo>
                  <a:lnTo>
                    <a:pt x="41861" y="12064"/>
                  </a:lnTo>
                  <a:lnTo>
                    <a:pt x="41861" y="22730"/>
                  </a:lnTo>
                  <a:lnTo>
                    <a:pt x="40881" y="24155"/>
                  </a:lnTo>
                  <a:cubicBezTo>
                    <a:pt x="38926" y="26784"/>
                    <a:pt x="37859" y="26556"/>
                    <a:pt x="36373" y="23673"/>
                  </a:cubicBezTo>
                  <a:cubicBezTo>
                    <a:pt x="34671" y="20384"/>
                    <a:pt x="32855" y="17158"/>
                    <a:pt x="31090" y="13907"/>
                  </a:cubicBezTo>
                  <a:cubicBezTo>
                    <a:pt x="30785" y="13919"/>
                    <a:pt x="30480" y="13945"/>
                    <a:pt x="30175" y="13970"/>
                  </a:cubicBezTo>
                  <a:cubicBezTo>
                    <a:pt x="28664" y="18263"/>
                    <a:pt x="27153" y="22555"/>
                    <a:pt x="25629" y="26848"/>
                  </a:cubicBezTo>
                  <a:cubicBezTo>
                    <a:pt x="25298" y="26873"/>
                    <a:pt x="24968" y="26899"/>
                    <a:pt x="24625" y="26911"/>
                  </a:cubicBezTo>
                  <a:lnTo>
                    <a:pt x="18491" y="13741"/>
                  </a:lnTo>
                  <a:lnTo>
                    <a:pt x="17450" y="13589"/>
                  </a:lnTo>
                  <a:cubicBezTo>
                    <a:pt x="15621" y="17412"/>
                    <a:pt x="13754" y="21209"/>
                    <a:pt x="11989" y="25070"/>
                  </a:cubicBezTo>
                  <a:cubicBezTo>
                    <a:pt x="8573" y="32537"/>
                    <a:pt x="8826" y="40043"/>
                    <a:pt x="12230" y="47435"/>
                  </a:cubicBezTo>
                  <a:cubicBezTo>
                    <a:pt x="12662" y="48362"/>
                    <a:pt x="13703" y="49517"/>
                    <a:pt x="14580" y="49619"/>
                  </a:cubicBezTo>
                  <a:cubicBezTo>
                    <a:pt x="19037" y="50190"/>
                    <a:pt x="23546" y="50686"/>
                    <a:pt x="28029" y="50749"/>
                  </a:cubicBezTo>
                  <a:lnTo>
                    <a:pt x="41861" y="50754"/>
                  </a:lnTo>
                  <a:lnTo>
                    <a:pt x="41861" y="58344"/>
                  </a:lnTo>
                  <a:lnTo>
                    <a:pt x="12192" y="58344"/>
                  </a:lnTo>
                  <a:cubicBezTo>
                    <a:pt x="10490" y="58344"/>
                    <a:pt x="8738" y="58915"/>
                    <a:pt x="7099" y="58661"/>
                  </a:cubicBezTo>
                  <a:cubicBezTo>
                    <a:pt x="5817" y="58458"/>
                    <a:pt x="4470" y="57582"/>
                    <a:pt x="3619" y="56604"/>
                  </a:cubicBezTo>
                  <a:cubicBezTo>
                    <a:pt x="3315" y="56248"/>
                    <a:pt x="4115" y="54204"/>
                    <a:pt x="4864" y="53810"/>
                  </a:cubicBezTo>
                  <a:cubicBezTo>
                    <a:pt x="7506" y="52438"/>
                    <a:pt x="6807" y="51257"/>
                    <a:pt x="5677" y="49022"/>
                  </a:cubicBezTo>
                  <a:cubicBezTo>
                    <a:pt x="1549" y="40869"/>
                    <a:pt x="0" y="32347"/>
                    <a:pt x="4115" y="23622"/>
                  </a:cubicBezTo>
                  <a:cubicBezTo>
                    <a:pt x="5309" y="21095"/>
                    <a:pt x="6452" y="18453"/>
                    <a:pt x="8153" y="16281"/>
                  </a:cubicBezTo>
                  <a:cubicBezTo>
                    <a:pt x="11138" y="12484"/>
                    <a:pt x="12573" y="8280"/>
                    <a:pt x="12840" y="3543"/>
                  </a:cubicBezTo>
                  <a:cubicBezTo>
                    <a:pt x="12903" y="2565"/>
                    <a:pt x="13437" y="1600"/>
                    <a:pt x="13868" y="267"/>
                  </a:cubicBezTo>
                  <a:cubicBezTo>
                    <a:pt x="19266" y="3035"/>
                    <a:pt x="22327" y="7023"/>
                    <a:pt x="24193" y="12078"/>
                  </a:cubicBezTo>
                  <a:cubicBezTo>
                    <a:pt x="24486" y="12065"/>
                    <a:pt x="24790" y="12040"/>
                    <a:pt x="25082" y="12027"/>
                  </a:cubicBezTo>
                  <a:cubicBezTo>
                    <a:pt x="25959" y="8725"/>
                    <a:pt x="26810" y="5423"/>
                    <a:pt x="27749" y="2146"/>
                  </a:cubicBezTo>
                  <a:cubicBezTo>
                    <a:pt x="27953" y="1384"/>
                    <a:pt x="28448" y="711"/>
                    <a:pt x="28816"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8" name="Shape 18">
              <a:extLst>
                <a:ext uri="{FF2B5EF4-FFF2-40B4-BE49-F238E27FC236}">
                  <a16:creationId xmlns:a16="http://schemas.microsoft.com/office/drawing/2014/main" id="{789AE95B-0B55-462B-8CB5-DCD43A0139C1}"/>
                </a:ext>
              </a:extLst>
            </p:cNvPr>
            <p:cNvSpPr>
              <a:spLocks/>
            </p:cNvSpPr>
            <p:nvPr/>
          </p:nvSpPr>
          <p:spPr bwMode="auto">
            <a:xfrm>
              <a:off x="2556" y="4667"/>
              <a:ext cx="399" cy="594"/>
            </a:xfrm>
            <a:custGeom>
              <a:avLst/>
              <a:gdLst>
                <a:gd name="T0" fmla="*/ 11110 w 39812"/>
                <a:gd name="T1" fmla="*/ 0 h 59411"/>
                <a:gd name="T2" fmla="*/ 13091 w 39812"/>
                <a:gd name="T3" fmla="*/ 3835 h 59411"/>
                <a:gd name="T4" fmla="*/ 14501 w 39812"/>
                <a:gd name="T5" fmla="*/ 10439 h 59411"/>
                <a:gd name="T6" fmla="*/ 17702 w 39812"/>
                <a:gd name="T7" fmla="*/ 11608 h 59411"/>
                <a:gd name="T8" fmla="*/ 28801 w 39812"/>
                <a:gd name="T9" fmla="*/ 2934 h 59411"/>
                <a:gd name="T10" fmla="*/ 30198 w 39812"/>
                <a:gd name="T11" fmla="*/ 2540 h 59411"/>
                <a:gd name="T12" fmla="*/ 30529 w 39812"/>
                <a:gd name="T13" fmla="*/ 23266 h 59411"/>
                <a:gd name="T14" fmla="*/ 34872 w 39812"/>
                <a:gd name="T15" fmla="*/ 20625 h 59411"/>
                <a:gd name="T16" fmla="*/ 38796 w 39812"/>
                <a:gd name="T17" fmla="*/ 22581 h 59411"/>
                <a:gd name="T18" fmla="*/ 32472 w 39812"/>
                <a:gd name="T19" fmla="*/ 50394 h 59411"/>
                <a:gd name="T20" fmla="*/ 31557 w 39812"/>
                <a:gd name="T21" fmla="*/ 51956 h 59411"/>
                <a:gd name="T22" fmla="*/ 33830 w 39812"/>
                <a:gd name="T23" fmla="*/ 53645 h 59411"/>
                <a:gd name="T24" fmla="*/ 35037 w 39812"/>
                <a:gd name="T25" fmla="*/ 56896 h 59411"/>
                <a:gd name="T26" fmla="*/ 32002 w 39812"/>
                <a:gd name="T27" fmla="*/ 59080 h 59411"/>
                <a:gd name="T28" fmla="*/ 25563 w 39812"/>
                <a:gd name="T29" fmla="*/ 59131 h 59411"/>
                <a:gd name="T30" fmla="*/ 0 w 39812"/>
                <a:gd name="T31" fmla="*/ 59131 h 59411"/>
                <a:gd name="T32" fmla="*/ 0 w 39812"/>
                <a:gd name="T33" fmla="*/ 51542 h 59411"/>
                <a:gd name="T34" fmla="*/ 19988 w 39812"/>
                <a:gd name="T35" fmla="*/ 51549 h 59411"/>
                <a:gd name="T36" fmla="*/ 23734 w 39812"/>
                <a:gd name="T37" fmla="*/ 50940 h 59411"/>
                <a:gd name="T38" fmla="*/ 31722 w 39812"/>
                <a:gd name="T39" fmla="*/ 29693 h 59411"/>
                <a:gd name="T40" fmla="*/ 24153 w 39812"/>
                <a:gd name="T41" fmla="*/ 35281 h 59411"/>
                <a:gd name="T42" fmla="*/ 23251 w 39812"/>
                <a:gd name="T43" fmla="*/ 34569 h 59411"/>
                <a:gd name="T44" fmla="*/ 24471 w 39812"/>
                <a:gd name="T45" fmla="*/ 16446 h 59411"/>
                <a:gd name="T46" fmla="*/ 23366 w 39812"/>
                <a:gd name="T47" fmla="*/ 16154 h 59411"/>
                <a:gd name="T48" fmla="*/ 12317 w 39812"/>
                <a:gd name="T49" fmla="*/ 28715 h 59411"/>
                <a:gd name="T50" fmla="*/ 8596 w 39812"/>
                <a:gd name="T51" fmla="*/ 12802 h 59411"/>
                <a:gd name="T52" fmla="*/ 5954 w 39812"/>
                <a:gd name="T53" fmla="*/ 14859 h 59411"/>
                <a:gd name="T54" fmla="*/ 0 w 39812"/>
                <a:gd name="T55" fmla="*/ 23517 h 59411"/>
                <a:gd name="T56" fmla="*/ 0 w 39812"/>
                <a:gd name="T57" fmla="*/ 12852 h 59411"/>
                <a:gd name="T58" fmla="*/ 277 w 39812"/>
                <a:gd name="T59" fmla="*/ 12598 h 59411"/>
                <a:gd name="T60" fmla="*/ 7529 w 39812"/>
                <a:gd name="T61" fmla="*/ 2337 h 59411"/>
                <a:gd name="T62" fmla="*/ 11110 w 39812"/>
                <a:gd name="T63" fmla="*/ 0 h 59411"/>
                <a:gd name="T64" fmla="*/ 0 w 39812"/>
                <a:gd name="T65" fmla="*/ 0 h 59411"/>
                <a:gd name="T66" fmla="*/ 39812 w 39812"/>
                <a:gd name="T67" fmla="*/ 59411 h 59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T64" t="T65" r="T66" b="T67"/>
              <a:pathLst>
                <a:path w="39812" h="59411">
                  <a:moveTo>
                    <a:pt x="11110" y="0"/>
                  </a:moveTo>
                  <a:cubicBezTo>
                    <a:pt x="11796" y="1270"/>
                    <a:pt x="12672" y="2476"/>
                    <a:pt x="13091" y="3835"/>
                  </a:cubicBezTo>
                  <a:cubicBezTo>
                    <a:pt x="13739" y="5982"/>
                    <a:pt x="14120" y="8217"/>
                    <a:pt x="14501" y="10439"/>
                  </a:cubicBezTo>
                  <a:cubicBezTo>
                    <a:pt x="14920" y="12763"/>
                    <a:pt x="15797" y="13157"/>
                    <a:pt x="17702" y="11608"/>
                  </a:cubicBezTo>
                  <a:cubicBezTo>
                    <a:pt x="21346" y="8649"/>
                    <a:pt x="25093" y="5804"/>
                    <a:pt x="28801" y="2934"/>
                  </a:cubicBezTo>
                  <a:cubicBezTo>
                    <a:pt x="29030" y="2769"/>
                    <a:pt x="29398" y="2769"/>
                    <a:pt x="30198" y="2540"/>
                  </a:cubicBezTo>
                  <a:cubicBezTo>
                    <a:pt x="33259" y="9106"/>
                    <a:pt x="31138" y="15850"/>
                    <a:pt x="30529" y="23266"/>
                  </a:cubicBezTo>
                  <a:cubicBezTo>
                    <a:pt x="32433" y="22111"/>
                    <a:pt x="33678" y="21399"/>
                    <a:pt x="34872" y="20625"/>
                  </a:cubicBezTo>
                  <a:cubicBezTo>
                    <a:pt x="37425" y="18999"/>
                    <a:pt x="38466" y="19342"/>
                    <a:pt x="38796" y="22581"/>
                  </a:cubicBezTo>
                  <a:cubicBezTo>
                    <a:pt x="39812" y="32525"/>
                    <a:pt x="39203" y="42164"/>
                    <a:pt x="32472" y="50394"/>
                  </a:cubicBezTo>
                  <a:cubicBezTo>
                    <a:pt x="32154" y="50787"/>
                    <a:pt x="31938" y="51295"/>
                    <a:pt x="31557" y="51956"/>
                  </a:cubicBezTo>
                  <a:cubicBezTo>
                    <a:pt x="32395" y="52553"/>
                    <a:pt x="33361" y="52921"/>
                    <a:pt x="33830" y="53645"/>
                  </a:cubicBezTo>
                  <a:cubicBezTo>
                    <a:pt x="34491" y="54623"/>
                    <a:pt x="35367" y="56096"/>
                    <a:pt x="35037" y="56896"/>
                  </a:cubicBezTo>
                  <a:cubicBezTo>
                    <a:pt x="34631" y="57912"/>
                    <a:pt x="33157" y="58903"/>
                    <a:pt x="32002" y="59080"/>
                  </a:cubicBezTo>
                  <a:cubicBezTo>
                    <a:pt x="29906" y="59411"/>
                    <a:pt x="27709" y="59131"/>
                    <a:pt x="25563" y="59131"/>
                  </a:cubicBezTo>
                  <a:lnTo>
                    <a:pt x="0" y="59131"/>
                  </a:lnTo>
                  <a:lnTo>
                    <a:pt x="0" y="51542"/>
                  </a:lnTo>
                  <a:lnTo>
                    <a:pt x="19988" y="51549"/>
                  </a:lnTo>
                  <a:cubicBezTo>
                    <a:pt x="21245" y="51549"/>
                    <a:pt x="22667" y="51499"/>
                    <a:pt x="23734" y="50940"/>
                  </a:cubicBezTo>
                  <a:cubicBezTo>
                    <a:pt x="29474" y="48019"/>
                    <a:pt x="33970" y="36360"/>
                    <a:pt x="31722" y="29693"/>
                  </a:cubicBezTo>
                  <a:cubicBezTo>
                    <a:pt x="29144" y="31598"/>
                    <a:pt x="26642" y="33439"/>
                    <a:pt x="24153" y="35281"/>
                  </a:cubicBezTo>
                  <a:cubicBezTo>
                    <a:pt x="23848" y="35039"/>
                    <a:pt x="23544" y="34811"/>
                    <a:pt x="23251" y="34569"/>
                  </a:cubicBezTo>
                  <a:cubicBezTo>
                    <a:pt x="23658" y="28537"/>
                    <a:pt x="24064" y="22492"/>
                    <a:pt x="24471" y="16446"/>
                  </a:cubicBezTo>
                  <a:cubicBezTo>
                    <a:pt x="24102" y="16358"/>
                    <a:pt x="23734" y="16256"/>
                    <a:pt x="23366" y="16154"/>
                  </a:cubicBezTo>
                  <a:cubicBezTo>
                    <a:pt x="19505" y="20168"/>
                    <a:pt x="17206" y="25705"/>
                    <a:pt x="12317" y="28715"/>
                  </a:cubicBezTo>
                  <a:cubicBezTo>
                    <a:pt x="11009" y="23101"/>
                    <a:pt x="9802" y="17958"/>
                    <a:pt x="8596" y="12802"/>
                  </a:cubicBezTo>
                  <a:cubicBezTo>
                    <a:pt x="7008" y="13551"/>
                    <a:pt x="6424" y="14173"/>
                    <a:pt x="5954" y="14859"/>
                  </a:cubicBezTo>
                  <a:lnTo>
                    <a:pt x="0" y="23517"/>
                  </a:lnTo>
                  <a:lnTo>
                    <a:pt x="0" y="12852"/>
                  </a:lnTo>
                  <a:lnTo>
                    <a:pt x="277" y="12598"/>
                  </a:lnTo>
                  <a:cubicBezTo>
                    <a:pt x="2652" y="9144"/>
                    <a:pt x="4963" y="5639"/>
                    <a:pt x="7529" y="2337"/>
                  </a:cubicBezTo>
                  <a:cubicBezTo>
                    <a:pt x="8354" y="1270"/>
                    <a:pt x="9904" y="762"/>
                    <a:pt x="11110"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9" name="Shape 19">
              <a:extLst>
                <a:ext uri="{FF2B5EF4-FFF2-40B4-BE49-F238E27FC236}">
                  <a16:creationId xmlns:a16="http://schemas.microsoft.com/office/drawing/2014/main" id="{C5F467C5-6FFB-4BF1-B21D-0EA278BDBDDE}"/>
                </a:ext>
              </a:extLst>
            </p:cNvPr>
            <p:cNvSpPr>
              <a:spLocks/>
            </p:cNvSpPr>
            <p:nvPr/>
          </p:nvSpPr>
          <p:spPr bwMode="auto">
            <a:xfrm>
              <a:off x="2430" y="6914"/>
              <a:ext cx="256" cy="316"/>
            </a:xfrm>
            <a:custGeom>
              <a:avLst/>
              <a:gdLst>
                <a:gd name="T0" fmla="*/ 13068 w 25616"/>
                <a:gd name="T1" fmla="*/ 89 h 31661"/>
                <a:gd name="T2" fmla="*/ 13068 w 25616"/>
                <a:gd name="T3" fmla="*/ 152 h 31661"/>
                <a:gd name="T4" fmla="*/ 21450 w 25616"/>
                <a:gd name="T5" fmla="*/ 190 h 31661"/>
                <a:gd name="T6" fmla="*/ 24752 w 25616"/>
                <a:gd name="T7" fmla="*/ 5029 h 31661"/>
                <a:gd name="T8" fmla="*/ 23025 w 25616"/>
                <a:gd name="T9" fmla="*/ 8814 h 31661"/>
                <a:gd name="T10" fmla="*/ 18377 w 25616"/>
                <a:gd name="T11" fmla="*/ 23266 h 31661"/>
                <a:gd name="T12" fmla="*/ 17082 w 25616"/>
                <a:gd name="T13" fmla="*/ 29210 h 31661"/>
                <a:gd name="T14" fmla="*/ 12395 w 25616"/>
                <a:gd name="T15" fmla="*/ 31636 h 31661"/>
                <a:gd name="T16" fmla="*/ 8204 w 25616"/>
                <a:gd name="T17" fmla="*/ 29108 h 31661"/>
                <a:gd name="T18" fmla="*/ 6185 w 25616"/>
                <a:gd name="T19" fmla="*/ 17793 h 31661"/>
                <a:gd name="T20" fmla="*/ 2108 w 25616"/>
                <a:gd name="T21" fmla="*/ 6452 h 31661"/>
                <a:gd name="T22" fmla="*/ 5969 w 25616"/>
                <a:gd name="T23" fmla="*/ 102 h 31661"/>
                <a:gd name="T24" fmla="*/ 13068 w 25616"/>
                <a:gd name="T25" fmla="*/ 89 h 31661"/>
                <a:gd name="T26" fmla="*/ 0 w 25616"/>
                <a:gd name="T27" fmla="*/ 0 h 31661"/>
                <a:gd name="T28" fmla="*/ 25616 w 25616"/>
                <a:gd name="T29" fmla="*/ 31661 h 31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25616" h="31661">
                  <a:moveTo>
                    <a:pt x="13068" y="89"/>
                  </a:moveTo>
                  <a:lnTo>
                    <a:pt x="13068" y="152"/>
                  </a:lnTo>
                  <a:cubicBezTo>
                    <a:pt x="15862" y="152"/>
                    <a:pt x="18669" y="0"/>
                    <a:pt x="21450" y="190"/>
                  </a:cubicBezTo>
                  <a:cubicBezTo>
                    <a:pt x="24511" y="406"/>
                    <a:pt x="25616" y="2083"/>
                    <a:pt x="24752" y="5029"/>
                  </a:cubicBezTo>
                  <a:cubicBezTo>
                    <a:pt x="24359" y="6350"/>
                    <a:pt x="23838" y="7722"/>
                    <a:pt x="23025" y="8814"/>
                  </a:cubicBezTo>
                  <a:cubicBezTo>
                    <a:pt x="19799" y="13119"/>
                    <a:pt x="19368" y="18263"/>
                    <a:pt x="18377" y="23266"/>
                  </a:cubicBezTo>
                  <a:cubicBezTo>
                    <a:pt x="17983" y="25260"/>
                    <a:pt x="17653" y="27267"/>
                    <a:pt x="17082" y="29210"/>
                  </a:cubicBezTo>
                  <a:cubicBezTo>
                    <a:pt x="16396" y="31521"/>
                    <a:pt x="14453" y="31661"/>
                    <a:pt x="12395" y="31636"/>
                  </a:cubicBezTo>
                  <a:cubicBezTo>
                    <a:pt x="10427" y="31623"/>
                    <a:pt x="8661" y="31445"/>
                    <a:pt x="8204" y="29108"/>
                  </a:cubicBezTo>
                  <a:cubicBezTo>
                    <a:pt x="7455" y="25337"/>
                    <a:pt x="6223" y="21565"/>
                    <a:pt x="6185" y="17793"/>
                  </a:cubicBezTo>
                  <a:cubicBezTo>
                    <a:pt x="6147" y="13373"/>
                    <a:pt x="3924" y="10046"/>
                    <a:pt x="2108" y="6452"/>
                  </a:cubicBezTo>
                  <a:cubicBezTo>
                    <a:pt x="0" y="2261"/>
                    <a:pt x="1219" y="190"/>
                    <a:pt x="5969" y="102"/>
                  </a:cubicBezTo>
                  <a:cubicBezTo>
                    <a:pt x="8331" y="51"/>
                    <a:pt x="10706" y="89"/>
                    <a:pt x="13068" y="89"/>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0" name="Shape 20">
              <a:extLst>
                <a:ext uri="{FF2B5EF4-FFF2-40B4-BE49-F238E27FC236}">
                  <a16:creationId xmlns:a16="http://schemas.microsoft.com/office/drawing/2014/main" id="{A7149F60-DDA1-456F-9DDF-D1FADC2BEB9A}"/>
                </a:ext>
              </a:extLst>
            </p:cNvPr>
            <p:cNvSpPr>
              <a:spLocks/>
            </p:cNvSpPr>
            <p:nvPr/>
          </p:nvSpPr>
          <p:spPr bwMode="auto">
            <a:xfrm>
              <a:off x="2278" y="5338"/>
              <a:ext cx="551" cy="81"/>
            </a:xfrm>
            <a:custGeom>
              <a:avLst/>
              <a:gdLst>
                <a:gd name="T0" fmla="*/ 0 w 55093"/>
                <a:gd name="T1" fmla="*/ 0 h 8077"/>
                <a:gd name="T2" fmla="*/ 55093 w 55093"/>
                <a:gd name="T3" fmla="*/ 0 h 8077"/>
                <a:gd name="T4" fmla="*/ 45682 w 55093"/>
                <a:gd name="T5" fmla="*/ 8077 h 8077"/>
                <a:gd name="T6" fmla="*/ 9906 w 55093"/>
                <a:gd name="T7" fmla="*/ 8039 h 8077"/>
                <a:gd name="T8" fmla="*/ 0 w 55093"/>
                <a:gd name="T9" fmla="*/ 0 h 8077"/>
                <a:gd name="T10" fmla="*/ 0 w 55093"/>
                <a:gd name="T11" fmla="*/ 0 h 8077"/>
                <a:gd name="T12" fmla="*/ 55093 w 55093"/>
                <a:gd name="T13" fmla="*/ 8077 h 8077"/>
              </a:gdLst>
              <a:ahLst/>
              <a:cxnLst>
                <a:cxn ang="0">
                  <a:pos x="T0" y="T1"/>
                </a:cxn>
                <a:cxn ang="0">
                  <a:pos x="T2" y="T3"/>
                </a:cxn>
                <a:cxn ang="0">
                  <a:pos x="T4" y="T5"/>
                </a:cxn>
                <a:cxn ang="0">
                  <a:pos x="T6" y="T7"/>
                </a:cxn>
                <a:cxn ang="0">
                  <a:pos x="T8" y="T9"/>
                </a:cxn>
              </a:cxnLst>
              <a:rect l="T10" t="T11" r="T12" b="T13"/>
              <a:pathLst>
                <a:path w="55093" h="8077">
                  <a:moveTo>
                    <a:pt x="0" y="0"/>
                  </a:moveTo>
                  <a:lnTo>
                    <a:pt x="55093" y="0"/>
                  </a:lnTo>
                  <a:cubicBezTo>
                    <a:pt x="53950" y="5817"/>
                    <a:pt x="51283" y="8077"/>
                    <a:pt x="45682" y="8077"/>
                  </a:cubicBezTo>
                  <a:cubicBezTo>
                    <a:pt x="33757" y="8052"/>
                    <a:pt x="21831" y="8065"/>
                    <a:pt x="9906" y="8039"/>
                  </a:cubicBezTo>
                  <a:cubicBezTo>
                    <a:pt x="3581" y="8039"/>
                    <a:pt x="2070" y="6845"/>
                    <a:pt x="0"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1" name="Shape 21">
              <a:extLst>
                <a:ext uri="{FF2B5EF4-FFF2-40B4-BE49-F238E27FC236}">
                  <a16:creationId xmlns:a16="http://schemas.microsoft.com/office/drawing/2014/main" id="{FDE7B147-BB8C-4B69-86A7-009B55F3D077}"/>
                </a:ext>
              </a:extLst>
            </p:cNvPr>
            <p:cNvSpPr>
              <a:spLocks/>
            </p:cNvSpPr>
            <p:nvPr/>
          </p:nvSpPr>
          <p:spPr bwMode="auto">
            <a:xfrm>
              <a:off x="2398" y="6830"/>
              <a:ext cx="313" cy="57"/>
            </a:xfrm>
            <a:custGeom>
              <a:avLst/>
              <a:gdLst>
                <a:gd name="T0" fmla="*/ 0 w 31382"/>
                <a:gd name="T1" fmla="*/ 0 h 5677"/>
                <a:gd name="T2" fmla="*/ 31382 w 31382"/>
                <a:gd name="T3" fmla="*/ 0 h 5677"/>
                <a:gd name="T4" fmla="*/ 26238 w 31382"/>
                <a:gd name="T5" fmla="*/ 5651 h 5677"/>
                <a:gd name="T6" fmla="*/ 5258 w 31382"/>
                <a:gd name="T7" fmla="*/ 5664 h 5677"/>
                <a:gd name="T8" fmla="*/ 0 w 31382"/>
                <a:gd name="T9" fmla="*/ 0 h 5677"/>
                <a:gd name="T10" fmla="*/ 0 w 31382"/>
                <a:gd name="T11" fmla="*/ 0 h 5677"/>
                <a:gd name="T12" fmla="*/ 31382 w 31382"/>
                <a:gd name="T13" fmla="*/ 5677 h 5677"/>
              </a:gdLst>
              <a:ahLst/>
              <a:cxnLst>
                <a:cxn ang="0">
                  <a:pos x="T0" y="T1"/>
                </a:cxn>
                <a:cxn ang="0">
                  <a:pos x="T2" y="T3"/>
                </a:cxn>
                <a:cxn ang="0">
                  <a:pos x="T4" y="T5"/>
                </a:cxn>
                <a:cxn ang="0">
                  <a:pos x="T6" y="T7"/>
                </a:cxn>
                <a:cxn ang="0">
                  <a:pos x="T8" y="T9"/>
                </a:cxn>
              </a:cxnLst>
              <a:rect l="T10" t="T11" r="T12" b="T13"/>
              <a:pathLst>
                <a:path w="31382" h="5677">
                  <a:moveTo>
                    <a:pt x="0" y="0"/>
                  </a:moveTo>
                  <a:lnTo>
                    <a:pt x="31382" y="0"/>
                  </a:lnTo>
                  <a:cubicBezTo>
                    <a:pt x="31356" y="4420"/>
                    <a:pt x="30188" y="5651"/>
                    <a:pt x="26238" y="5651"/>
                  </a:cubicBezTo>
                  <a:cubicBezTo>
                    <a:pt x="19253" y="5651"/>
                    <a:pt x="12255" y="5677"/>
                    <a:pt x="5258" y="5664"/>
                  </a:cubicBezTo>
                  <a:cubicBezTo>
                    <a:pt x="533" y="5651"/>
                    <a:pt x="254" y="5334"/>
                    <a:pt x="0"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2" name="Shape 22">
              <a:extLst>
                <a:ext uri="{FF2B5EF4-FFF2-40B4-BE49-F238E27FC236}">
                  <a16:creationId xmlns:a16="http://schemas.microsoft.com/office/drawing/2014/main" id="{2DD24109-0F54-464D-A15E-848F508C8469}"/>
                </a:ext>
              </a:extLst>
            </p:cNvPr>
            <p:cNvSpPr>
              <a:spLocks/>
            </p:cNvSpPr>
            <p:nvPr/>
          </p:nvSpPr>
          <p:spPr bwMode="auto">
            <a:xfrm>
              <a:off x="1954" y="5696"/>
              <a:ext cx="492" cy="435"/>
            </a:xfrm>
            <a:custGeom>
              <a:avLst/>
              <a:gdLst>
                <a:gd name="T0" fmla="*/ 4889 w 49162"/>
                <a:gd name="T1" fmla="*/ 1511 h 43485"/>
                <a:gd name="T2" fmla="*/ 17793 w 49162"/>
                <a:gd name="T3" fmla="*/ 3238 h 43485"/>
                <a:gd name="T4" fmla="*/ 19355 w 49162"/>
                <a:gd name="T5" fmla="*/ 6528 h 43485"/>
                <a:gd name="T6" fmla="*/ 15583 w 49162"/>
                <a:gd name="T7" fmla="*/ 13119 h 43485"/>
                <a:gd name="T8" fmla="*/ 14186 w 49162"/>
                <a:gd name="T9" fmla="*/ 19126 h 43485"/>
                <a:gd name="T10" fmla="*/ 20358 w 49162"/>
                <a:gd name="T11" fmla="*/ 22619 h 43485"/>
                <a:gd name="T12" fmla="*/ 27953 w 49162"/>
                <a:gd name="T13" fmla="*/ 23635 h 43485"/>
                <a:gd name="T14" fmla="*/ 33630 w 49162"/>
                <a:gd name="T15" fmla="*/ 20015 h 43485"/>
                <a:gd name="T16" fmla="*/ 31674 w 49162"/>
                <a:gd name="T17" fmla="*/ 8153 h 43485"/>
                <a:gd name="T18" fmla="*/ 32131 w 49162"/>
                <a:gd name="T19" fmla="*/ 2210 h 43485"/>
                <a:gd name="T20" fmla="*/ 37249 w 49162"/>
                <a:gd name="T21" fmla="*/ 1537 h 43485"/>
                <a:gd name="T22" fmla="*/ 45707 w 49162"/>
                <a:gd name="T23" fmla="*/ 4407 h 43485"/>
                <a:gd name="T24" fmla="*/ 47219 w 49162"/>
                <a:gd name="T25" fmla="*/ 11608 h 43485"/>
                <a:gd name="T26" fmla="*/ 43701 w 49162"/>
                <a:gd name="T27" fmla="*/ 21654 h 43485"/>
                <a:gd name="T28" fmla="*/ 42037 w 49162"/>
                <a:gd name="T29" fmla="*/ 35598 h 43485"/>
                <a:gd name="T30" fmla="*/ 37046 w 49162"/>
                <a:gd name="T31" fmla="*/ 39345 h 43485"/>
                <a:gd name="T32" fmla="*/ 34176 w 49162"/>
                <a:gd name="T33" fmla="*/ 38913 h 43485"/>
                <a:gd name="T34" fmla="*/ 23939 w 49162"/>
                <a:gd name="T35" fmla="*/ 41186 h 43485"/>
                <a:gd name="T36" fmla="*/ 16192 w 49162"/>
                <a:gd name="T37" fmla="*/ 39865 h 43485"/>
                <a:gd name="T38" fmla="*/ 12103 w 49162"/>
                <a:gd name="T39" fmla="*/ 38468 h 43485"/>
                <a:gd name="T40" fmla="*/ 1549 w 49162"/>
                <a:gd name="T41" fmla="*/ 30543 h 43485"/>
                <a:gd name="T42" fmla="*/ 267 w 49162"/>
                <a:gd name="T43" fmla="*/ 7074 h 43485"/>
                <a:gd name="T44" fmla="*/ 4889 w 49162"/>
                <a:gd name="T45" fmla="*/ 1511 h 43485"/>
                <a:gd name="T46" fmla="*/ 0 w 49162"/>
                <a:gd name="T47" fmla="*/ 0 h 43485"/>
                <a:gd name="T48" fmla="*/ 49162 w 49162"/>
                <a:gd name="T49" fmla="*/ 43485 h 43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49162" h="43485">
                  <a:moveTo>
                    <a:pt x="4889" y="1511"/>
                  </a:moveTo>
                  <a:cubicBezTo>
                    <a:pt x="9207" y="1549"/>
                    <a:pt x="13538" y="2388"/>
                    <a:pt x="17793" y="3238"/>
                  </a:cubicBezTo>
                  <a:cubicBezTo>
                    <a:pt x="18504" y="3378"/>
                    <a:pt x="18847" y="5385"/>
                    <a:pt x="19355" y="6528"/>
                  </a:cubicBezTo>
                  <a:cubicBezTo>
                    <a:pt x="19253" y="9639"/>
                    <a:pt x="18161" y="11557"/>
                    <a:pt x="15583" y="13119"/>
                  </a:cubicBezTo>
                  <a:cubicBezTo>
                    <a:pt x="13437" y="14415"/>
                    <a:pt x="13119" y="16840"/>
                    <a:pt x="14186" y="19126"/>
                  </a:cubicBezTo>
                  <a:cubicBezTo>
                    <a:pt x="15392" y="21666"/>
                    <a:pt x="17424" y="23457"/>
                    <a:pt x="20358" y="22619"/>
                  </a:cubicBezTo>
                  <a:cubicBezTo>
                    <a:pt x="23177" y="21806"/>
                    <a:pt x="25451" y="21996"/>
                    <a:pt x="27953" y="23635"/>
                  </a:cubicBezTo>
                  <a:cubicBezTo>
                    <a:pt x="30251" y="25146"/>
                    <a:pt x="33376" y="23038"/>
                    <a:pt x="33630" y="20015"/>
                  </a:cubicBezTo>
                  <a:cubicBezTo>
                    <a:pt x="33972" y="15938"/>
                    <a:pt x="34950" y="11900"/>
                    <a:pt x="31674" y="8153"/>
                  </a:cubicBezTo>
                  <a:cubicBezTo>
                    <a:pt x="30734" y="7061"/>
                    <a:pt x="31318" y="3962"/>
                    <a:pt x="32131" y="2210"/>
                  </a:cubicBezTo>
                  <a:cubicBezTo>
                    <a:pt x="33147" y="0"/>
                    <a:pt x="35331" y="826"/>
                    <a:pt x="37249" y="1537"/>
                  </a:cubicBezTo>
                  <a:cubicBezTo>
                    <a:pt x="40030" y="2578"/>
                    <a:pt x="42964" y="3277"/>
                    <a:pt x="45707" y="4407"/>
                  </a:cubicBezTo>
                  <a:cubicBezTo>
                    <a:pt x="49162" y="5842"/>
                    <a:pt x="49136" y="8547"/>
                    <a:pt x="47219" y="11608"/>
                  </a:cubicBezTo>
                  <a:cubicBezTo>
                    <a:pt x="45377" y="14554"/>
                    <a:pt x="44386" y="18186"/>
                    <a:pt x="43701" y="21654"/>
                  </a:cubicBezTo>
                  <a:cubicBezTo>
                    <a:pt x="42824" y="26238"/>
                    <a:pt x="42774" y="30975"/>
                    <a:pt x="42037" y="35598"/>
                  </a:cubicBezTo>
                  <a:cubicBezTo>
                    <a:pt x="41631" y="38138"/>
                    <a:pt x="40081" y="39929"/>
                    <a:pt x="37046" y="39345"/>
                  </a:cubicBezTo>
                  <a:cubicBezTo>
                    <a:pt x="36081" y="39167"/>
                    <a:pt x="35103" y="39141"/>
                    <a:pt x="34176" y="38913"/>
                  </a:cubicBezTo>
                  <a:cubicBezTo>
                    <a:pt x="30366" y="37948"/>
                    <a:pt x="27026" y="37973"/>
                    <a:pt x="23939" y="41186"/>
                  </a:cubicBezTo>
                  <a:cubicBezTo>
                    <a:pt x="21742" y="43485"/>
                    <a:pt x="17843" y="42647"/>
                    <a:pt x="16192" y="39865"/>
                  </a:cubicBezTo>
                  <a:cubicBezTo>
                    <a:pt x="15088" y="37986"/>
                    <a:pt x="14173" y="37732"/>
                    <a:pt x="12103" y="38468"/>
                  </a:cubicBezTo>
                  <a:cubicBezTo>
                    <a:pt x="7823" y="39980"/>
                    <a:pt x="1714" y="35065"/>
                    <a:pt x="1549" y="30543"/>
                  </a:cubicBezTo>
                  <a:cubicBezTo>
                    <a:pt x="1245" y="22708"/>
                    <a:pt x="775" y="14897"/>
                    <a:pt x="267" y="7074"/>
                  </a:cubicBezTo>
                  <a:cubicBezTo>
                    <a:pt x="0" y="3112"/>
                    <a:pt x="876" y="1473"/>
                    <a:pt x="4889" y="1511"/>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3" name="Shape 23">
              <a:extLst>
                <a:ext uri="{FF2B5EF4-FFF2-40B4-BE49-F238E27FC236}">
                  <a16:creationId xmlns:a16="http://schemas.microsoft.com/office/drawing/2014/main" id="{F27F284D-F3B4-4DA0-8180-C5FF19FE2E14}"/>
                </a:ext>
              </a:extLst>
            </p:cNvPr>
            <p:cNvSpPr>
              <a:spLocks/>
            </p:cNvSpPr>
            <p:nvPr/>
          </p:nvSpPr>
          <p:spPr bwMode="auto">
            <a:xfrm>
              <a:off x="1948" y="6155"/>
              <a:ext cx="446" cy="287"/>
            </a:xfrm>
            <a:custGeom>
              <a:avLst/>
              <a:gdLst>
                <a:gd name="T0" fmla="*/ 11913 w 44539"/>
                <a:gd name="T1" fmla="*/ 2540 h 28778"/>
                <a:gd name="T2" fmla="*/ 30175 w 44539"/>
                <a:gd name="T3" fmla="*/ 4775 h 28778"/>
                <a:gd name="T4" fmla="*/ 37211 w 44539"/>
                <a:gd name="T5" fmla="*/ 3035 h 28778"/>
                <a:gd name="T6" fmla="*/ 42469 w 44539"/>
                <a:gd name="T7" fmla="*/ 5842 h 28778"/>
                <a:gd name="T8" fmla="*/ 40183 w 44539"/>
                <a:gd name="T9" fmla="*/ 12586 h 28778"/>
                <a:gd name="T10" fmla="*/ 33109 w 44539"/>
                <a:gd name="T11" fmla="*/ 15456 h 28778"/>
                <a:gd name="T12" fmla="*/ 26772 w 44539"/>
                <a:gd name="T13" fmla="*/ 14859 h 28778"/>
                <a:gd name="T14" fmla="*/ 24422 w 44539"/>
                <a:gd name="T15" fmla="*/ 14491 h 28778"/>
                <a:gd name="T16" fmla="*/ 18948 w 44539"/>
                <a:gd name="T17" fmla="*/ 14173 h 28778"/>
                <a:gd name="T18" fmla="*/ 13919 w 44539"/>
                <a:gd name="T19" fmla="*/ 15672 h 28778"/>
                <a:gd name="T20" fmla="*/ 25806 w 44539"/>
                <a:gd name="T21" fmla="*/ 19113 h 28778"/>
                <a:gd name="T22" fmla="*/ 41288 w 44539"/>
                <a:gd name="T23" fmla="*/ 18783 h 28778"/>
                <a:gd name="T24" fmla="*/ 44488 w 44539"/>
                <a:gd name="T25" fmla="*/ 22352 h 28778"/>
                <a:gd name="T26" fmla="*/ 42266 w 44539"/>
                <a:gd name="T27" fmla="*/ 24981 h 28778"/>
                <a:gd name="T28" fmla="*/ 36462 w 44539"/>
                <a:gd name="T29" fmla="*/ 25311 h 28778"/>
                <a:gd name="T30" fmla="*/ 26391 w 44539"/>
                <a:gd name="T31" fmla="*/ 26670 h 28778"/>
                <a:gd name="T32" fmla="*/ 12116 w 44539"/>
                <a:gd name="T33" fmla="*/ 25476 h 28778"/>
                <a:gd name="T34" fmla="*/ 3150 w 44539"/>
                <a:gd name="T35" fmla="*/ 24638 h 28778"/>
                <a:gd name="T36" fmla="*/ 216 w 44539"/>
                <a:gd name="T37" fmla="*/ 24105 h 28778"/>
                <a:gd name="T38" fmla="*/ 1143 w 44539"/>
                <a:gd name="T39" fmla="*/ 21438 h 28778"/>
                <a:gd name="T40" fmla="*/ 6845 w 44539"/>
                <a:gd name="T41" fmla="*/ 18453 h 28778"/>
                <a:gd name="T42" fmla="*/ 8814 w 44539"/>
                <a:gd name="T43" fmla="*/ 17704 h 28778"/>
                <a:gd name="T44" fmla="*/ 8839 w 44539"/>
                <a:gd name="T45" fmla="*/ 16764 h 28778"/>
                <a:gd name="T46" fmla="*/ 4216 w 44539"/>
                <a:gd name="T47" fmla="*/ 14961 h 28778"/>
                <a:gd name="T48" fmla="*/ 914 w 44539"/>
                <a:gd name="T49" fmla="*/ 10897 h 28778"/>
                <a:gd name="T50" fmla="*/ 11913 w 44539"/>
                <a:gd name="T51" fmla="*/ 2540 h 28778"/>
                <a:gd name="T52" fmla="*/ 0 w 44539"/>
                <a:gd name="T53" fmla="*/ 0 h 28778"/>
                <a:gd name="T54" fmla="*/ 44539 w 44539"/>
                <a:gd name="T55" fmla="*/ 28778 h 28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T52" t="T53" r="T54" b="T55"/>
              <a:pathLst>
                <a:path w="44539" h="28778">
                  <a:moveTo>
                    <a:pt x="11913" y="2540"/>
                  </a:moveTo>
                  <a:cubicBezTo>
                    <a:pt x="17818" y="4775"/>
                    <a:pt x="23711" y="5893"/>
                    <a:pt x="30175" y="4775"/>
                  </a:cubicBezTo>
                  <a:cubicBezTo>
                    <a:pt x="32626" y="4343"/>
                    <a:pt x="34887" y="4001"/>
                    <a:pt x="37211" y="3035"/>
                  </a:cubicBezTo>
                  <a:cubicBezTo>
                    <a:pt x="39675" y="2007"/>
                    <a:pt x="41631" y="2807"/>
                    <a:pt x="42469" y="5842"/>
                  </a:cubicBezTo>
                  <a:cubicBezTo>
                    <a:pt x="43434" y="9322"/>
                    <a:pt x="42926" y="11443"/>
                    <a:pt x="40183" y="12586"/>
                  </a:cubicBezTo>
                  <a:cubicBezTo>
                    <a:pt x="37948" y="13513"/>
                    <a:pt x="35712" y="14402"/>
                    <a:pt x="33109" y="15456"/>
                  </a:cubicBezTo>
                  <a:cubicBezTo>
                    <a:pt x="31496" y="13907"/>
                    <a:pt x="29286" y="13551"/>
                    <a:pt x="26772" y="14859"/>
                  </a:cubicBezTo>
                  <a:cubicBezTo>
                    <a:pt x="26175" y="15164"/>
                    <a:pt x="24752" y="14961"/>
                    <a:pt x="24422" y="14491"/>
                  </a:cubicBezTo>
                  <a:cubicBezTo>
                    <a:pt x="22631" y="11976"/>
                    <a:pt x="20955" y="13068"/>
                    <a:pt x="18948" y="14173"/>
                  </a:cubicBezTo>
                  <a:cubicBezTo>
                    <a:pt x="17602" y="14910"/>
                    <a:pt x="15951" y="15100"/>
                    <a:pt x="13919" y="15672"/>
                  </a:cubicBezTo>
                  <a:cubicBezTo>
                    <a:pt x="17742" y="18237"/>
                    <a:pt x="21755" y="18999"/>
                    <a:pt x="25806" y="19113"/>
                  </a:cubicBezTo>
                  <a:cubicBezTo>
                    <a:pt x="30963" y="19253"/>
                    <a:pt x="36131" y="18999"/>
                    <a:pt x="41288" y="18783"/>
                  </a:cubicBezTo>
                  <a:cubicBezTo>
                    <a:pt x="43942" y="18669"/>
                    <a:pt x="44361" y="20676"/>
                    <a:pt x="44488" y="22352"/>
                  </a:cubicBezTo>
                  <a:cubicBezTo>
                    <a:pt x="44539" y="23216"/>
                    <a:pt x="43218" y="24740"/>
                    <a:pt x="42266" y="24981"/>
                  </a:cubicBezTo>
                  <a:cubicBezTo>
                    <a:pt x="40424" y="25451"/>
                    <a:pt x="38405" y="25108"/>
                    <a:pt x="36462" y="25311"/>
                  </a:cubicBezTo>
                  <a:cubicBezTo>
                    <a:pt x="33096" y="25667"/>
                    <a:pt x="29693" y="25959"/>
                    <a:pt x="26391" y="26670"/>
                  </a:cubicBezTo>
                  <a:cubicBezTo>
                    <a:pt x="21476" y="27749"/>
                    <a:pt x="16815" y="28778"/>
                    <a:pt x="12116" y="25476"/>
                  </a:cubicBezTo>
                  <a:cubicBezTo>
                    <a:pt x="9601" y="23711"/>
                    <a:pt x="6363" y="23254"/>
                    <a:pt x="3150" y="24638"/>
                  </a:cubicBezTo>
                  <a:cubicBezTo>
                    <a:pt x="2388" y="24968"/>
                    <a:pt x="1206" y="24308"/>
                    <a:pt x="216" y="24105"/>
                  </a:cubicBezTo>
                  <a:cubicBezTo>
                    <a:pt x="508" y="23190"/>
                    <a:pt x="521" y="21857"/>
                    <a:pt x="1143" y="21438"/>
                  </a:cubicBezTo>
                  <a:cubicBezTo>
                    <a:pt x="2908" y="20244"/>
                    <a:pt x="4915" y="19406"/>
                    <a:pt x="6845" y="18453"/>
                  </a:cubicBezTo>
                  <a:cubicBezTo>
                    <a:pt x="7480" y="18148"/>
                    <a:pt x="8153" y="17945"/>
                    <a:pt x="8814" y="17704"/>
                  </a:cubicBezTo>
                  <a:cubicBezTo>
                    <a:pt x="8826" y="17386"/>
                    <a:pt x="8826" y="17082"/>
                    <a:pt x="8839" y="16764"/>
                  </a:cubicBezTo>
                  <a:cubicBezTo>
                    <a:pt x="7277" y="16193"/>
                    <a:pt x="5499" y="15913"/>
                    <a:pt x="4216" y="14961"/>
                  </a:cubicBezTo>
                  <a:cubicBezTo>
                    <a:pt x="2832" y="13932"/>
                    <a:pt x="1118" y="12395"/>
                    <a:pt x="914" y="10897"/>
                  </a:cubicBezTo>
                  <a:cubicBezTo>
                    <a:pt x="0" y="3823"/>
                    <a:pt x="5245" y="0"/>
                    <a:pt x="11913" y="254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4" name="Shape 24">
              <a:extLst>
                <a:ext uri="{FF2B5EF4-FFF2-40B4-BE49-F238E27FC236}">
                  <a16:creationId xmlns:a16="http://schemas.microsoft.com/office/drawing/2014/main" id="{BD96490C-662F-450C-A545-9AF96EBB909B}"/>
                </a:ext>
              </a:extLst>
            </p:cNvPr>
            <p:cNvSpPr>
              <a:spLocks/>
            </p:cNvSpPr>
            <p:nvPr/>
          </p:nvSpPr>
          <p:spPr bwMode="auto">
            <a:xfrm>
              <a:off x="2691" y="6075"/>
              <a:ext cx="442" cy="337"/>
            </a:xfrm>
            <a:custGeom>
              <a:avLst/>
              <a:gdLst>
                <a:gd name="T0" fmla="*/ 37021 w 44221"/>
                <a:gd name="T1" fmla="*/ 737 h 33642"/>
                <a:gd name="T2" fmla="*/ 40742 w 44221"/>
                <a:gd name="T3" fmla="*/ 3226 h 33642"/>
                <a:gd name="T4" fmla="*/ 38951 w 44221"/>
                <a:gd name="T5" fmla="*/ 10643 h 33642"/>
                <a:gd name="T6" fmla="*/ 39230 w 44221"/>
                <a:gd name="T7" fmla="*/ 13271 h 33642"/>
                <a:gd name="T8" fmla="*/ 44221 w 44221"/>
                <a:gd name="T9" fmla="*/ 18250 h 33642"/>
                <a:gd name="T10" fmla="*/ 37046 w 44221"/>
                <a:gd name="T11" fmla="*/ 20231 h 33642"/>
                <a:gd name="T12" fmla="*/ 28562 w 44221"/>
                <a:gd name="T13" fmla="*/ 21882 h 33642"/>
                <a:gd name="T14" fmla="*/ 28385 w 44221"/>
                <a:gd name="T15" fmla="*/ 23000 h 33642"/>
                <a:gd name="T16" fmla="*/ 32080 w 44221"/>
                <a:gd name="T17" fmla="*/ 24092 h 33642"/>
                <a:gd name="T18" fmla="*/ 39916 w 44221"/>
                <a:gd name="T19" fmla="*/ 27902 h 33642"/>
                <a:gd name="T20" fmla="*/ 38570 w 44221"/>
                <a:gd name="T21" fmla="*/ 31420 h 33642"/>
                <a:gd name="T22" fmla="*/ 31661 w 44221"/>
                <a:gd name="T23" fmla="*/ 30353 h 33642"/>
                <a:gd name="T24" fmla="*/ 16129 w 44221"/>
                <a:gd name="T25" fmla="*/ 30950 h 33642"/>
                <a:gd name="T26" fmla="*/ 2553 w 44221"/>
                <a:gd name="T27" fmla="*/ 33528 h 33642"/>
                <a:gd name="T28" fmla="*/ 0 w 44221"/>
                <a:gd name="T29" fmla="*/ 32067 h 33642"/>
                <a:gd name="T30" fmla="*/ 1435 w 44221"/>
                <a:gd name="T31" fmla="*/ 30328 h 33642"/>
                <a:gd name="T32" fmla="*/ 11671 w 44221"/>
                <a:gd name="T33" fmla="*/ 26784 h 33642"/>
                <a:gd name="T34" fmla="*/ 14313 w 44221"/>
                <a:gd name="T35" fmla="*/ 24816 h 33642"/>
                <a:gd name="T36" fmla="*/ 13919 w 44221"/>
                <a:gd name="T37" fmla="*/ 23470 h 33642"/>
                <a:gd name="T38" fmla="*/ 10935 w 44221"/>
                <a:gd name="T39" fmla="*/ 23774 h 33642"/>
                <a:gd name="T40" fmla="*/ 7963 w 44221"/>
                <a:gd name="T41" fmla="*/ 23876 h 33642"/>
                <a:gd name="T42" fmla="*/ 6299 w 44221"/>
                <a:gd name="T43" fmla="*/ 21844 h 33642"/>
                <a:gd name="T44" fmla="*/ 8039 w 44221"/>
                <a:gd name="T45" fmla="*/ 19850 h 33642"/>
                <a:gd name="T46" fmla="*/ 18529 w 44221"/>
                <a:gd name="T47" fmla="*/ 17094 h 33642"/>
                <a:gd name="T48" fmla="*/ 20980 w 44221"/>
                <a:gd name="T49" fmla="*/ 15634 h 33642"/>
                <a:gd name="T50" fmla="*/ 20244 w 44221"/>
                <a:gd name="T51" fmla="*/ 13754 h 33642"/>
                <a:gd name="T52" fmla="*/ 18301 w 44221"/>
                <a:gd name="T53" fmla="*/ 14046 h 33642"/>
                <a:gd name="T54" fmla="*/ 9030 w 44221"/>
                <a:gd name="T55" fmla="*/ 15342 h 33642"/>
                <a:gd name="T56" fmla="*/ 4966 w 44221"/>
                <a:gd name="T57" fmla="*/ 9804 h 33642"/>
                <a:gd name="T58" fmla="*/ 7087 w 44221"/>
                <a:gd name="T59" fmla="*/ 6147 h 33642"/>
                <a:gd name="T60" fmla="*/ 22441 w 44221"/>
                <a:gd name="T61" fmla="*/ 5321 h 33642"/>
                <a:gd name="T62" fmla="*/ 26251 w 44221"/>
                <a:gd name="T63" fmla="*/ 4915 h 33642"/>
                <a:gd name="T64" fmla="*/ 37021 w 44221"/>
                <a:gd name="T65" fmla="*/ 737 h 33642"/>
                <a:gd name="T66" fmla="*/ 0 w 44221"/>
                <a:gd name="T67" fmla="*/ 0 h 33642"/>
                <a:gd name="T68" fmla="*/ 44221 w 44221"/>
                <a:gd name="T69" fmla="*/ 33642 h 33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44221" h="33642">
                  <a:moveTo>
                    <a:pt x="37021" y="737"/>
                  </a:moveTo>
                  <a:cubicBezTo>
                    <a:pt x="39116" y="0"/>
                    <a:pt x="40234" y="724"/>
                    <a:pt x="40742" y="3226"/>
                  </a:cubicBezTo>
                  <a:cubicBezTo>
                    <a:pt x="41313" y="6147"/>
                    <a:pt x="41948" y="8649"/>
                    <a:pt x="38951" y="10643"/>
                  </a:cubicBezTo>
                  <a:cubicBezTo>
                    <a:pt x="38595" y="10884"/>
                    <a:pt x="38735" y="12687"/>
                    <a:pt x="39230" y="13271"/>
                  </a:cubicBezTo>
                  <a:cubicBezTo>
                    <a:pt x="40653" y="14986"/>
                    <a:pt x="42380" y="16446"/>
                    <a:pt x="44221" y="18250"/>
                  </a:cubicBezTo>
                  <a:cubicBezTo>
                    <a:pt x="41923" y="20612"/>
                    <a:pt x="39992" y="21387"/>
                    <a:pt x="37046" y="20231"/>
                  </a:cubicBezTo>
                  <a:cubicBezTo>
                    <a:pt x="34074" y="19075"/>
                    <a:pt x="31191" y="20472"/>
                    <a:pt x="28562" y="21882"/>
                  </a:cubicBezTo>
                  <a:cubicBezTo>
                    <a:pt x="28499" y="22250"/>
                    <a:pt x="28448" y="22619"/>
                    <a:pt x="28385" y="23000"/>
                  </a:cubicBezTo>
                  <a:cubicBezTo>
                    <a:pt x="29629" y="23393"/>
                    <a:pt x="30950" y="24282"/>
                    <a:pt x="32080" y="24092"/>
                  </a:cubicBezTo>
                  <a:cubicBezTo>
                    <a:pt x="35738" y="23470"/>
                    <a:pt x="37998" y="25133"/>
                    <a:pt x="39916" y="27902"/>
                  </a:cubicBezTo>
                  <a:cubicBezTo>
                    <a:pt x="41288" y="29883"/>
                    <a:pt x="40919" y="31344"/>
                    <a:pt x="38570" y="31420"/>
                  </a:cubicBezTo>
                  <a:cubicBezTo>
                    <a:pt x="36284" y="31483"/>
                    <a:pt x="33884" y="31039"/>
                    <a:pt x="31661" y="30353"/>
                  </a:cubicBezTo>
                  <a:cubicBezTo>
                    <a:pt x="26365" y="28715"/>
                    <a:pt x="21260" y="29997"/>
                    <a:pt x="16129" y="30950"/>
                  </a:cubicBezTo>
                  <a:cubicBezTo>
                    <a:pt x="11595" y="31788"/>
                    <a:pt x="7099" y="32817"/>
                    <a:pt x="2553" y="33528"/>
                  </a:cubicBezTo>
                  <a:cubicBezTo>
                    <a:pt x="1803" y="33642"/>
                    <a:pt x="851" y="32575"/>
                    <a:pt x="0" y="32067"/>
                  </a:cubicBezTo>
                  <a:cubicBezTo>
                    <a:pt x="470" y="31471"/>
                    <a:pt x="826" y="30556"/>
                    <a:pt x="1435" y="30328"/>
                  </a:cubicBezTo>
                  <a:cubicBezTo>
                    <a:pt x="4813" y="29070"/>
                    <a:pt x="8280" y="28042"/>
                    <a:pt x="11671" y="26784"/>
                  </a:cubicBezTo>
                  <a:cubicBezTo>
                    <a:pt x="12662" y="26416"/>
                    <a:pt x="13526" y="25578"/>
                    <a:pt x="14313" y="24816"/>
                  </a:cubicBezTo>
                  <a:cubicBezTo>
                    <a:pt x="14478" y="24651"/>
                    <a:pt x="14059" y="23470"/>
                    <a:pt x="13919" y="23470"/>
                  </a:cubicBezTo>
                  <a:cubicBezTo>
                    <a:pt x="12929" y="23470"/>
                    <a:pt x="11938" y="23673"/>
                    <a:pt x="10935" y="23774"/>
                  </a:cubicBezTo>
                  <a:cubicBezTo>
                    <a:pt x="9931" y="23863"/>
                    <a:pt x="8826" y="24193"/>
                    <a:pt x="7963" y="23876"/>
                  </a:cubicBezTo>
                  <a:cubicBezTo>
                    <a:pt x="7214" y="23597"/>
                    <a:pt x="6287" y="22542"/>
                    <a:pt x="6299" y="21844"/>
                  </a:cubicBezTo>
                  <a:cubicBezTo>
                    <a:pt x="6312" y="21158"/>
                    <a:pt x="7277" y="20091"/>
                    <a:pt x="8039" y="19850"/>
                  </a:cubicBezTo>
                  <a:cubicBezTo>
                    <a:pt x="11493" y="18821"/>
                    <a:pt x="15037" y="18059"/>
                    <a:pt x="18529" y="17094"/>
                  </a:cubicBezTo>
                  <a:cubicBezTo>
                    <a:pt x="19431" y="16840"/>
                    <a:pt x="20358" y="16307"/>
                    <a:pt x="20980" y="15634"/>
                  </a:cubicBezTo>
                  <a:cubicBezTo>
                    <a:pt x="21209" y="15392"/>
                    <a:pt x="20726" y="14084"/>
                    <a:pt x="20244" y="13754"/>
                  </a:cubicBezTo>
                  <a:cubicBezTo>
                    <a:pt x="19837" y="13475"/>
                    <a:pt x="18758" y="13678"/>
                    <a:pt x="18301" y="14046"/>
                  </a:cubicBezTo>
                  <a:cubicBezTo>
                    <a:pt x="15456" y="16396"/>
                    <a:pt x="11938" y="16104"/>
                    <a:pt x="9030" y="15342"/>
                  </a:cubicBezTo>
                  <a:cubicBezTo>
                    <a:pt x="7264" y="14872"/>
                    <a:pt x="5829" y="11925"/>
                    <a:pt x="4966" y="9804"/>
                  </a:cubicBezTo>
                  <a:cubicBezTo>
                    <a:pt x="4636" y="8966"/>
                    <a:pt x="5969" y="6680"/>
                    <a:pt x="7087" y="6147"/>
                  </a:cubicBezTo>
                  <a:cubicBezTo>
                    <a:pt x="11989" y="3746"/>
                    <a:pt x="17018" y="1524"/>
                    <a:pt x="22441" y="5321"/>
                  </a:cubicBezTo>
                  <a:cubicBezTo>
                    <a:pt x="23241" y="5880"/>
                    <a:pt x="25057" y="5347"/>
                    <a:pt x="26251" y="4915"/>
                  </a:cubicBezTo>
                  <a:cubicBezTo>
                    <a:pt x="29883" y="3619"/>
                    <a:pt x="33388" y="2007"/>
                    <a:pt x="37021" y="737"/>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5" name="Shape 25">
              <a:extLst>
                <a:ext uri="{FF2B5EF4-FFF2-40B4-BE49-F238E27FC236}">
                  <a16:creationId xmlns:a16="http://schemas.microsoft.com/office/drawing/2014/main" id="{898B43D6-3DB5-44D3-8123-1BEA47117DF3}"/>
                </a:ext>
              </a:extLst>
            </p:cNvPr>
            <p:cNvSpPr>
              <a:spLocks/>
            </p:cNvSpPr>
            <p:nvPr/>
          </p:nvSpPr>
          <p:spPr bwMode="auto">
            <a:xfrm>
              <a:off x="2678" y="5669"/>
              <a:ext cx="433" cy="357"/>
            </a:xfrm>
            <a:custGeom>
              <a:avLst/>
              <a:gdLst>
                <a:gd name="T0" fmla="*/ 39370 w 43320"/>
                <a:gd name="T1" fmla="*/ 775 h 35662"/>
                <a:gd name="T2" fmla="*/ 42520 w 43320"/>
                <a:gd name="T3" fmla="*/ 4597 h 35662"/>
                <a:gd name="T4" fmla="*/ 40005 w 43320"/>
                <a:gd name="T5" fmla="*/ 9436 h 35662"/>
                <a:gd name="T6" fmla="*/ 39192 w 43320"/>
                <a:gd name="T7" fmla="*/ 14427 h 35662"/>
                <a:gd name="T8" fmla="*/ 39332 w 43320"/>
                <a:gd name="T9" fmla="*/ 16954 h 35662"/>
                <a:gd name="T10" fmla="*/ 39192 w 43320"/>
                <a:gd name="T11" fmla="*/ 27013 h 35662"/>
                <a:gd name="T12" fmla="*/ 36601 w 43320"/>
                <a:gd name="T13" fmla="*/ 31623 h 35662"/>
                <a:gd name="T14" fmla="*/ 33299 w 43320"/>
                <a:gd name="T15" fmla="*/ 28765 h 35662"/>
                <a:gd name="T16" fmla="*/ 31813 w 43320"/>
                <a:gd name="T17" fmla="*/ 25921 h 35662"/>
                <a:gd name="T18" fmla="*/ 26873 w 43320"/>
                <a:gd name="T19" fmla="*/ 25133 h 35662"/>
                <a:gd name="T20" fmla="*/ 23165 w 43320"/>
                <a:gd name="T21" fmla="*/ 28702 h 35662"/>
                <a:gd name="T22" fmla="*/ 7226 w 43320"/>
                <a:gd name="T23" fmla="*/ 24879 h 35662"/>
                <a:gd name="T24" fmla="*/ 5842 w 43320"/>
                <a:gd name="T25" fmla="*/ 22873 h 35662"/>
                <a:gd name="T26" fmla="*/ 1600 w 43320"/>
                <a:gd name="T27" fmla="*/ 8636 h 35662"/>
                <a:gd name="T28" fmla="*/ 2946 w 43320"/>
                <a:gd name="T29" fmla="*/ 6909 h 35662"/>
                <a:gd name="T30" fmla="*/ 19837 w 43320"/>
                <a:gd name="T31" fmla="*/ 3912 h 35662"/>
                <a:gd name="T32" fmla="*/ 16866 w 43320"/>
                <a:gd name="T33" fmla="*/ 6071 h 35662"/>
                <a:gd name="T34" fmla="*/ 14973 w 43320"/>
                <a:gd name="T35" fmla="*/ 12014 h 35662"/>
                <a:gd name="T36" fmla="*/ 18313 w 43320"/>
                <a:gd name="T37" fmla="*/ 13767 h 35662"/>
                <a:gd name="T38" fmla="*/ 21755 w 43320"/>
                <a:gd name="T39" fmla="*/ 13246 h 35662"/>
                <a:gd name="T40" fmla="*/ 29553 w 43320"/>
                <a:gd name="T41" fmla="*/ 6642 h 35662"/>
                <a:gd name="T42" fmla="*/ 31280 w 43320"/>
                <a:gd name="T43" fmla="*/ 3810 h 35662"/>
                <a:gd name="T44" fmla="*/ 39370 w 43320"/>
                <a:gd name="T45" fmla="*/ 775 h 35662"/>
                <a:gd name="T46" fmla="*/ 0 w 43320"/>
                <a:gd name="T47" fmla="*/ 0 h 35662"/>
                <a:gd name="T48" fmla="*/ 43320 w 43320"/>
                <a:gd name="T49" fmla="*/ 35662 h 35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43320" h="35662">
                  <a:moveTo>
                    <a:pt x="39370" y="775"/>
                  </a:moveTo>
                  <a:cubicBezTo>
                    <a:pt x="41669" y="0"/>
                    <a:pt x="43320" y="1867"/>
                    <a:pt x="42520" y="4597"/>
                  </a:cubicBezTo>
                  <a:cubicBezTo>
                    <a:pt x="42024" y="6312"/>
                    <a:pt x="40983" y="7899"/>
                    <a:pt x="40005" y="9436"/>
                  </a:cubicBezTo>
                  <a:cubicBezTo>
                    <a:pt x="39002" y="11024"/>
                    <a:pt x="38075" y="12446"/>
                    <a:pt x="39192" y="14427"/>
                  </a:cubicBezTo>
                  <a:cubicBezTo>
                    <a:pt x="39573" y="15100"/>
                    <a:pt x="39560" y="16180"/>
                    <a:pt x="39332" y="16954"/>
                  </a:cubicBezTo>
                  <a:cubicBezTo>
                    <a:pt x="38392" y="20320"/>
                    <a:pt x="38202" y="23520"/>
                    <a:pt x="39192" y="27013"/>
                  </a:cubicBezTo>
                  <a:cubicBezTo>
                    <a:pt x="39535" y="28207"/>
                    <a:pt x="37528" y="30061"/>
                    <a:pt x="36601" y="31623"/>
                  </a:cubicBezTo>
                  <a:cubicBezTo>
                    <a:pt x="35484" y="30671"/>
                    <a:pt x="34239" y="29845"/>
                    <a:pt x="33299" y="28765"/>
                  </a:cubicBezTo>
                  <a:cubicBezTo>
                    <a:pt x="32601" y="27991"/>
                    <a:pt x="32398" y="26810"/>
                    <a:pt x="31813" y="25921"/>
                  </a:cubicBezTo>
                  <a:cubicBezTo>
                    <a:pt x="30480" y="23940"/>
                    <a:pt x="28715" y="23673"/>
                    <a:pt x="26873" y="25133"/>
                  </a:cubicBezTo>
                  <a:cubicBezTo>
                    <a:pt x="25527" y="26200"/>
                    <a:pt x="24130" y="27318"/>
                    <a:pt x="23165" y="28702"/>
                  </a:cubicBezTo>
                  <a:cubicBezTo>
                    <a:pt x="18288" y="35662"/>
                    <a:pt x="9017" y="30632"/>
                    <a:pt x="7226" y="24879"/>
                  </a:cubicBezTo>
                  <a:cubicBezTo>
                    <a:pt x="6998" y="24130"/>
                    <a:pt x="6452" y="23355"/>
                    <a:pt x="5842" y="22873"/>
                  </a:cubicBezTo>
                  <a:cubicBezTo>
                    <a:pt x="2134" y="19939"/>
                    <a:pt x="0" y="13056"/>
                    <a:pt x="1600" y="8636"/>
                  </a:cubicBezTo>
                  <a:cubicBezTo>
                    <a:pt x="1841" y="7988"/>
                    <a:pt x="2388" y="7366"/>
                    <a:pt x="2946" y="6909"/>
                  </a:cubicBezTo>
                  <a:cubicBezTo>
                    <a:pt x="5778" y="4635"/>
                    <a:pt x="15062" y="2794"/>
                    <a:pt x="19837" y="3912"/>
                  </a:cubicBezTo>
                  <a:cubicBezTo>
                    <a:pt x="18504" y="4890"/>
                    <a:pt x="17716" y="5524"/>
                    <a:pt x="16866" y="6071"/>
                  </a:cubicBezTo>
                  <a:cubicBezTo>
                    <a:pt x="14618" y="7557"/>
                    <a:pt x="14148" y="9804"/>
                    <a:pt x="14973" y="12014"/>
                  </a:cubicBezTo>
                  <a:cubicBezTo>
                    <a:pt x="15316" y="12916"/>
                    <a:pt x="17094" y="13538"/>
                    <a:pt x="18313" y="13767"/>
                  </a:cubicBezTo>
                  <a:cubicBezTo>
                    <a:pt x="19393" y="13970"/>
                    <a:pt x="20599" y="13335"/>
                    <a:pt x="21755" y="13246"/>
                  </a:cubicBezTo>
                  <a:cubicBezTo>
                    <a:pt x="28245" y="12763"/>
                    <a:pt x="28194" y="12763"/>
                    <a:pt x="29553" y="6642"/>
                  </a:cubicBezTo>
                  <a:cubicBezTo>
                    <a:pt x="29781" y="5601"/>
                    <a:pt x="30429" y="4204"/>
                    <a:pt x="31280" y="3810"/>
                  </a:cubicBezTo>
                  <a:cubicBezTo>
                    <a:pt x="33871" y="2578"/>
                    <a:pt x="36639" y="1689"/>
                    <a:pt x="39370" y="775"/>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grpSp>
      <p:sp>
        <p:nvSpPr>
          <p:cNvPr id="26" name="Rectángulo 25">
            <a:extLst>
              <a:ext uri="{FF2B5EF4-FFF2-40B4-BE49-F238E27FC236}">
                <a16:creationId xmlns:a16="http://schemas.microsoft.com/office/drawing/2014/main" id="{8F0F2E20-E753-4F18-9FD5-CE6777427848}"/>
              </a:ext>
            </a:extLst>
          </p:cNvPr>
          <p:cNvSpPr/>
          <p:nvPr/>
        </p:nvSpPr>
        <p:spPr>
          <a:xfrm>
            <a:off x="2178672" y="1132584"/>
            <a:ext cx="4572000" cy="646331"/>
          </a:xfrm>
          <a:prstGeom prst="rect">
            <a:avLst/>
          </a:prstGeom>
        </p:spPr>
        <p:txBody>
          <a:bodyPr>
            <a:spAutoFit/>
          </a:bodyPr>
          <a:lstStyle/>
          <a:p>
            <a:pPr algn="ctr" defTabSz="342900"/>
            <a:r>
              <a:rPr lang="es-MX" sz="900" dirty="0">
                <a:solidFill>
                  <a:prstClr val="black"/>
                </a:solidFill>
                <a:latin typeface="Arial Black" panose="020B0A04020102020204" pitchFamily="34" charset="0"/>
              </a:rPr>
              <a:t>COLEGIO GUADALUPE </a:t>
            </a:r>
          </a:p>
          <a:p>
            <a:pPr algn="ctr" defTabSz="342900"/>
            <a:r>
              <a:rPr lang="es-MX" sz="900" dirty="0">
                <a:solidFill>
                  <a:prstClr val="black"/>
                </a:solidFill>
                <a:latin typeface="Arial Black" panose="020B0A04020102020204" pitchFamily="34" charset="0"/>
              </a:rPr>
              <a:t>CLAVE  1070 </a:t>
            </a:r>
          </a:p>
          <a:p>
            <a:pPr algn="ctr" defTabSz="342900"/>
            <a:r>
              <a:rPr lang="es-MX" sz="900" dirty="0">
                <a:solidFill>
                  <a:prstClr val="black"/>
                </a:solidFill>
                <a:latin typeface="Arial Black" panose="020B0A04020102020204" pitchFamily="34" charset="0"/>
              </a:rPr>
              <a:t>PLANEACIÓN DIDÁCTICA GENERAL </a:t>
            </a:r>
          </a:p>
          <a:p>
            <a:pPr algn="ctr" defTabSz="342900"/>
            <a:r>
              <a:rPr lang="es-MX" sz="900" dirty="0">
                <a:solidFill>
                  <a:prstClr val="black"/>
                </a:solidFill>
                <a:latin typeface="Arial Black" panose="020B0A04020102020204" pitchFamily="34" charset="0"/>
              </a:rPr>
              <a:t>PROYECTO CONEXIONES</a:t>
            </a:r>
          </a:p>
        </p:txBody>
      </p:sp>
      <p:pic>
        <p:nvPicPr>
          <p:cNvPr id="27" name="Imagen 26" descr="LOGO GUADALUPE70">
            <a:extLst>
              <a:ext uri="{FF2B5EF4-FFF2-40B4-BE49-F238E27FC236}">
                <a16:creationId xmlns:a16="http://schemas.microsoft.com/office/drawing/2014/main" id="{EFC92ED8-CEA8-4F62-BFFF-BC2DC887B9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997588" y="1033252"/>
            <a:ext cx="550069" cy="642938"/>
          </a:xfrm>
          <a:prstGeom prst="rect">
            <a:avLst/>
          </a:prstGeom>
          <a:noFill/>
          <a:ln>
            <a:noFill/>
          </a:ln>
        </p:spPr>
      </p:pic>
      <p:sp>
        <p:nvSpPr>
          <p:cNvPr id="28" name="Rectangle 35">
            <a:extLst>
              <a:ext uri="{FF2B5EF4-FFF2-40B4-BE49-F238E27FC236}">
                <a16:creationId xmlns:a16="http://schemas.microsoft.com/office/drawing/2014/main" id="{33B293E2-83A3-4F63-8004-DD07381176E2}"/>
              </a:ext>
            </a:extLst>
          </p:cNvPr>
          <p:cNvSpPr>
            <a:spLocks noChangeArrowheads="1"/>
          </p:cNvSpPr>
          <p:nvPr/>
        </p:nvSpPr>
        <p:spPr bwMode="auto">
          <a:xfrm>
            <a:off x="163789" y="1683498"/>
            <a:ext cx="13668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defTabSz="685800" eaLnBrk="0" fontAlgn="base" hangingPunct="0">
              <a:spcBef>
                <a:spcPct val="0"/>
              </a:spcBef>
              <a:spcAft>
                <a:spcPct val="0"/>
              </a:spcAft>
            </a:pPr>
            <a:r>
              <a:rPr lang="es-MX" altLang="es-MX" sz="750" b="1" dirty="0">
                <a:solidFill>
                  <a:srgbClr val="181717"/>
                </a:solidFill>
                <a:latin typeface="Arial" panose="020B0604020202020204" pitchFamily="34" charset="0"/>
                <a:ea typeface="Calibri" panose="020F0502020204030204" pitchFamily="34" charset="0"/>
                <a:cs typeface="Arial" panose="020B0604020202020204" pitchFamily="34" charset="0"/>
              </a:rPr>
              <a:t>Colegio Guadalupe, S.C.</a:t>
            </a:r>
            <a:endParaRPr lang="es-MX" altLang="es-MX" sz="75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3920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DE8994B-02E5-4283-A7FD-9880473A4190}"/>
              </a:ext>
            </a:extLst>
          </p:cNvPr>
          <p:cNvPicPr>
            <a:picLocks noChangeAspect="1"/>
          </p:cNvPicPr>
          <p:nvPr/>
        </p:nvPicPr>
        <p:blipFill>
          <a:blip r:embed="rId2"/>
          <a:stretch>
            <a:fillRect/>
          </a:stretch>
        </p:blipFill>
        <p:spPr>
          <a:xfrm>
            <a:off x="416824" y="1059185"/>
            <a:ext cx="557832" cy="644708"/>
          </a:xfrm>
          <a:prstGeom prst="rect">
            <a:avLst/>
          </a:prstGeom>
        </p:spPr>
      </p:pic>
      <p:sp>
        <p:nvSpPr>
          <p:cNvPr id="3" name="Rectángulo 2">
            <a:extLst>
              <a:ext uri="{FF2B5EF4-FFF2-40B4-BE49-F238E27FC236}">
                <a16:creationId xmlns:a16="http://schemas.microsoft.com/office/drawing/2014/main" id="{35A10581-1775-41FF-9145-282B4E821030}"/>
              </a:ext>
            </a:extLst>
          </p:cNvPr>
          <p:cNvSpPr/>
          <p:nvPr/>
        </p:nvSpPr>
        <p:spPr>
          <a:xfrm>
            <a:off x="2178672" y="1132584"/>
            <a:ext cx="4572000" cy="646331"/>
          </a:xfrm>
          <a:prstGeom prst="rect">
            <a:avLst/>
          </a:prstGeom>
        </p:spPr>
        <p:txBody>
          <a:bodyPr>
            <a:spAutoFit/>
          </a:bodyPr>
          <a:lstStyle/>
          <a:p>
            <a:pPr algn="ctr" defTabSz="342900"/>
            <a:r>
              <a:rPr lang="es-MX" sz="900" dirty="0">
                <a:solidFill>
                  <a:prstClr val="black"/>
                </a:solidFill>
                <a:latin typeface="Arial Black" panose="020B0A04020102020204" pitchFamily="34" charset="0"/>
              </a:rPr>
              <a:t>COLEGIO GUADALUPE </a:t>
            </a:r>
          </a:p>
          <a:p>
            <a:pPr algn="ctr" defTabSz="342900"/>
            <a:r>
              <a:rPr lang="es-MX" sz="900" dirty="0">
                <a:solidFill>
                  <a:prstClr val="black"/>
                </a:solidFill>
                <a:latin typeface="Arial Black" panose="020B0A04020102020204" pitchFamily="34" charset="0"/>
              </a:rPr>
              <a:t>CLAVE  1070 </a:t>
            </a:r>
          </a:p>
          <a:p>
            <a:pPr algn="ctr" defTabSz="342900"/>
            <a:r>
              <a:rPr lang="es-MX" sz="900" dirty="0">
                <a:solidFill>
                  <a:prstClr val="black"/>
                </a:solidFill>
                <a:latin typeface="Arial Black" panose="020B0A04020102020204" pitchFamily="34" charset="0"/>
              </a:rPr>
              <a:t>PLANEACIÓN DIDÁCTICA GENERAL </a:t>
            </a:r>
          </a:p>
          <a:p>
            <a:pPr algn="ctr" defTabSz="342900"/>
            <a:r>
              <a:rPr lang="es-MX" sz="900" dirty="0">
                <a:solidFill>
                  <a:prstClr val="black"/>
                </a:solidFill>
                <a:latin typeface="Arial Black" panose="020B0A04020102020204" pitchFamily="34" charset="0"/>
              </a:rPr>
              <a:t>PROYECTO CONEXIONES</a:t>
            </a:r>
          </a:p>
        </p:txBody>
      </p:sp>
      <p:pic>
        <p:nvPicPr>
          <p:cNvPr id="4" name="Imagen 3">
            <a:extLst>
              <a:ext uri="{FF2B5EF4-FFF2-40B4-BE49-F238E27FC236}">
                <a16:creationId xmlns:a16="http://schemas.microsoft.com/office/drawing/2014/main" id="{5D6D0F6E-D172-413E-A83A-628C6FC16394}"/>
              </a:ext>
            </a:extLst>
          </p:cNvPr>
          <p:cNvPicPr>
            <a:picLocks noChangeAspect="1"/>
          </p:cNvPicPr>
          <p:nvPr/>
        </p:nvPicPr>
        <p:blipFill>
          <a:blip r:embed="rId3"/>
          <a:stretch>
            <a:fillRect/>
          </a:stretch>
        </p:blipFill>
        <p:spPr>
          <a:xfrm>
            <a:off x="8173916" y="1046761"/>
            <a:ext cx="553260" cy="644708"/>
          </a:xfrm>
          <a:prstGeom prst="rect">
            <a:avLst/>
          </a:prstGeom>
        </p:spPr>
      </p:pic>
      <p:graphicFrame>
        <p:nvGraphicFramePr>
          <p:cNvPr id="8" name="Tabla 7">
            <a:extLst>
              <a:ext uri="{FF2B5EF4-FFF2-40B4-BE49-F238E27FC236}">
                <a16:creationId xmlns:a16="http://schemas.microsoft.com/office/drawing/2014/main" id="{D35FFE1C-C449-45CE-918B-1921A61ADADD}"/>
              </a:ext>
            </a:extLst>
          </p:cNvPr>
          <p:cNvGraphicFramePr>
            <a:graphicFrameLocks noGrp="1"/>
          </p:cNvGraphicFramePr>
          <p:nvPr>
            <p:extLst>
              <p:ext uri="{D42A27DB-BD31-4B8C-83A1-F6EECF244321}">
                <p14:modId xmlns:p14="http://schemas.microsoft.com/office/powerpoint/2010/main" val="1450272971"/>
              </p:ext>
            </p:extLst>
          </p:nvPr>
        </p:nvGraphicFramePr>
        <p:xfrm>
          <a:off x="0" y="2562722"/>
          <a:ext cx="9144000" cy="3710940"/>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2395699740"/>
                    </a:ext>
                  </a:extLst>
                </a:gridCol>
              </a:tblGrid>
              <a:tr h="3674745">
                <a:tc>
                  <a:txBody>
                    <a:bodyPr/>
                    <a:lstStyle/>
                    <a:p>
                      <a:r>
                        <a:rPr lang="es-AR" sz="1100" b="1" kern="1200" dirty="0">
                          <a:solidFill>
                            <a:schemeClr val="lt1"/>
                          </a:solidFill>
                          <a:effectLst/>
                          <a:latin typeface="Arial" panose="020B0604020202020204" pitchFamily="34" charset="0"/>
                          <a:ea typeface="+mn-ea"/>
                          <a:cs typeface="Arial" panose="020B0604020202020204" pitchFamily="34" charset="0"/>
                        </a:rPr>
                        <a:t>Pregunta detonante que resolver por todos los equipos: </a:t>
                      </a:r>
                      <a:endParaRPr lang="es-MX" sz="1100" b="1" kern="1200" dirty="0">
                        <a:solidFill>
                          <a:schemeClr val="lt1"/>
                        </a:solidFill>
                        <a:effectLst/>
                        <a:latin typeface="Arial" panose="020B0604020202020204" pitchFamily="34" charset="0"/>
                        <a:ea typeface="+mn-ea"/>
                        <a:cs typeface="Arial" panose="020B0604020202020204" pitchFamily="34" charset="0"/>
                      </a:endParaRPr>
                    </a:p>
                    <a:p>
                      <a:r>
                        <a:rPr lang="es-AR" sz="1100" b="1" kern="1200" dirty="0">
                          <a:solidFill>
                            <a:schemeClr val="lt1"/>
                          </a:solidFill>
                          <a:effectLst/>
                          <a:latin typeface="Arial" panose="020B0604020202020204" pitchFamily="34" charset="0"/>
                          <a:ea typeface="+mn-ea"/>
                          <a:cs typeface="Arial" panose="020B0604020202020204" pitchFamily="34" charset="0"/>
                        </a:rPr>
                        <a:t> </a:t>
                      </a:r>
                      <a:endParaRPr lang="es-MX" sz="1100" b="1" kern="1200" dirty="0">
                        <a:solidFill>
                          <a:schemeClr val="lt1"/>
                        </a:solidFill>
                        <a:effectLst/>
                        <a:latin typeface="Arial" panose="020B0604020202020204" pitchFamily="34" charset="0"/>
                        <a:ea typeface="+mn-ea"/>
                        <a:cs typeface="Arial" panose="020B0604020202020204" pitchFamily="34" charset="0"/>
                      </a:endParaRPr>
                    </a:p>
                    <a:p>
                      <a:r>
                        <a:rPr lang="es-AR" sz="1500" b="1" kern="1200" dirty="0">
                          <a:solidFill>
                            <a:schemeClr val="lt1"/>
                          </a:solidFill>
                          <a:effectLst/>
                          <a:latin typeface="Arial" panose="020B0604020202020204" pitchFamily="34" charset="0"/>
                          <a:ea typeface="+mn-ea"/>
                          <a:cs typeface="Arial" panose="020B0604020202020204" pitchFamily="34" charset="0"/>
                        </a:rPr>
                        <a:t>                     ¿Cómo distinguir si la información encontrada en una investigación, tiene validez lógica y veracidad con la realidad y no es estratagema?</a:t>
                      </a:r>
                      <a:endParaRPr lang="es-MX" sz="1500" b="1" kern="1200" dirty="0">
                        <a:solidFill>
                          <a:schemeClr val="lt1"/>
                        </a:solidFill>
                        <a:effectLst/>
                        <a:latin typeface="Arial" panose="020B0604020202020204" pitchFamily="34" charset="0"/>
                        <a:ea typeface="+mn-ea"/>
                        <a:cs typeface="Arial" panose="020B0604020202020204" pitchFamily="34" charset="0"/>
                      </a:endParaRPr>
                    </a:p>
                    <a:p>
                      <a:r>
                        <a:rPr lang="es-AR" sz="1100" b="1" kern="1200" dirty="0">
                          <a:solidFill>
                            <a:schemeClr val="lt1"/>
                          </a:solidFill>
                          <a:effectLst/>
                          <a:latin typeface="Arial" panose="020B0604020202020204" pitchFamily="34" charset="0"/>
                          <a:ea typeface="+mn-ea"/>
                          <a:cs typeface="Arial" panose="020B0604020202020204" pitchFamily="34" charset="0"/>
                        </a:rPr>
                        <a:t> </a:t>
                      </a:r>
                      <a:endParaRPr lang="es-MX" sz="1100" b="1" kern="1200" dirty="0">
                        <a:solidFill>
                          <a:schemeClr val="lt1"/>
                        </a:solidFill>
                        <a:effectLst/>
                        <a:latin typeface="Arial" panose="020B0604020202020204" pitchFamily="34" charset="0"/>
                        <a:ea typeface="+mn-ea"/>
                        <a:cs typeface="Arial" panose="020B0604020202020204" pitchFamily="34" charset="0"/>
                      </a:endParaRPr>
                    </a:p>
                    <a:p>
                      <a:r>
                        <a:rPr lang="es-AR" sz="1100" b="1" kern="1200" dirty="0">
                          <a:solidFill>
                            <a:schemeClr val="lt1"/>
                          </a:solidFill>
                          <a:effectLst/>
                          <a:latin typeface="Arial" panose="020B0604020202020204" pitchFamily="34" charset="0"/>
                          <a:ea typeface="+mn-ea"/>
                          <a:cs typeface="Arial" panose="020B0604020202020204" pitchFamily="34" charset="0"/>
                        </a:rPr>
                        <a:t>Preguntas auxiliares: investigar 1 por cada equipo:</a:t>
                      </a:r>
                      <a:endParaRPr lang="es-MX" sz="1100" b="1" kern="1200" dirty="0">
                        <a:solidFill>
                          <a:schemeClr val="lt1"/>
                        </a:solidFill>
                        <a:effectLst/>
                        <a:latin typeface="Arial" panose="020B0604020202020204" pitchFamily="34" charset="0"/>
                        <a:ea typeface="+mn-ea"/>
                        <a:cs typeface="Arial" panose="020B0604020202020204" pitchFamily="34" charset="0"/>
                      </a:endParaRPr>
                    </a:p>
                    <a:p>
                      <a:r>
                        <a:rPr lang="es-AR" sz="1100" b="1" kern="1200" dirty="0">
                          <a:solidFill>
                            <a:schemeClr val="lt1"/>
                          </a:solidFill>
                          <a:effectLst/>
                          <a:latin typeface="Arial" panose="020B0604020202020204" pitchFamily="34" charset="0"/>
                          <a:ea typeface="+mn-ea"/>
                          <a:cs typeface="Arial" panose="020B0604020202020204" pitchFamily="34" charset="0"/>
                        </a:rPr>
                        <a:t> </a:t>
                      </a:r>
                      <a:endParaRPr lang="es-MX" sz="1100" b="1" kern="1200" dirty="0">
                        <a:solidFill>
                          <a:schemeClr val="lt1"/>
                        </a:solidFill>
                        <a:effectLst/>
                        <a:latin typeface="Arial" panose="020B0604020202020204" pitchFamily="34" charset="0"/>
                        <a:ea typeface="+mn-ea"/>
                        <a:cs typeface="Arial" panose="020B0604020202020204" pitchFamily="34" charset="0"/>
                      </a:endParaRPr>
                    </a:p>
                    <a:p>
                      <a:r>
                        <a:rPr lang="es-AR" sz="1200" b="1" kern="1200" dirty="0">
                          <a:solidFill>
                            <a:schemeClr val="lt1"/>
                          </a:solidFill>
                          <a:effectLst/>
                          <a:latin typeface="Arial" panose="020B0604020202020204" pitchFamily="34" charset="0"/>
                          <a:ea typeface="+mn-ea"/>
                          <a:cs typeface="Arial" panose="020B0604020202020204" pitchFamily="34" charset="0"/>
                        </a:rPr>
                        <a:t> 1.</a:t>
                      </a:r>
                      <a:r>
                        <a:rPr lang="es-MX" sz="1200" b="1" kern="1200" dirty="0">
                          <a:solidFill>
                            <a:schemeClr val="lt1"/>
                          </a:solidFill>
                          <a:effectLst/>
                          <a:latin typeface="Arial" panose="020B0604020202020204" pitchFamily="34" charset="0"/>
                          <a:ea typeface="+mn-ea"/>
                          <a:cs typeface="Arial" panose="020B0604020202020204" pitchFamily="34" charset="0"/>
                        </a:rPr>
                        <a:t> ¿Cuáles son las propuestas similares de las diferentes organizaciones políticas, mencionando el índice de preferencia por partido?</a:t>
                      </a:r>
                    </a:p>
                    <a:p>
                      <a:r>
                        <a:rPr lang="es-MX" sz="1200" b="1" kern="1200" dirty="0">
                          <a:solidFill>
                            <a:schemeClr val="lt1"/>
                          </a:solidFill>
                          <a:effectLst/>
                          <a:latin typeface="Arial" panose="020B0604020202020204" pitchFamily="34" charset="0"/>
                          <a:ea typeface="+mn-ea"/>
                          <a:cs typeface="Arial" panose="020B0604020202020204" pitchFamily="34" charset="0"/>
                        </a:rPr>
                        <a:t>2. ¿Cómo se explica la distribución geográfica del voto para las distintas coaliciones participantes en las elecciones presidenciales del 2018?</a:t>
                      </a:r>
                    </a:p>
                    <a:p>
                      <a:r>
                        <a:rPr lang="es-MX" sz="1200" b="1" kern="1200" dirty="0">
                          <a:solidFill>
                            <a:schemeClr val="lt1"/>
                          </a:solidFill>
                          <a:effectLst/>
                          <a:latin typeface="Arial" panose="020B0604020202020204" pitchFamily="34" charset="0"/>
                          <a:ea typeface="+mn-ea"/>
                          <a:cs typeface="Arial" panose="020B0604020202020204" pitchFamily="34" charset="0"/>
                        </a:rPr>
                        <a:t>3. A partir de la fusión de diferentes partidos políticos ¿qué porcentaje de votos, contribuyó cada partido para logar su objetivo?</a:t>
                      </a:r>
                    </a:p>
                    <a:p>
                      <a:r>
                        <a:rPr lang="es-MX" sz="1200" b="1" kern="1200" dirty="0">
                          <a:solidFill>
                            <a:schemeClr val="lt1"/>
                          </a:solidFill>
                          <a:effectLst/>
                          <a:latin typeface="Arial" panose="020B0604020202020204" pitchFamily="34" charset="0"/>
                          <a:ea typeface="+mn-ea"/>
                          <a:cs typeface="Arial" panose="020B0604020202020204" pitchFamily="34" charset="0"/>
                        </a:rPr>
                        <a:t>4. Por qué las situaciones socioeconómicas y culturales de las distintas regiones del país condicionaron el voto de los electores?</a:t>
                      </a:r>
                    </a:p>
                    <a:p>
                      <a:r>
                        <a:rPr lang="es-MX" sz="1200" b="1" kern="1200" dirty="0">
                          <a:solidFill>
                            <a:schemeClr val="lt1"/>
                          </a:solidFill>
                          <a:effectLst/>
                          <a:latin typeface="Arial" panose="020B0604020202020204" pitchFamily="34" charset="0"/>
                          <a:ea typeface="+mn-ea"/>
                          <a:cs typeface="Arial" panose="020B0604020202020204" pitchFamily="34" charset="0"/>
                        </a:rPr>
                        <a:t>5. ¿Cuáles fueron algunas de las implicaciones que tuvieron las coaliciones partidistas al decidir unirse y cuáles repercusiones tiene la nación, al decidir a favor o en contra?</a:t>
                      </a:r>
                    </a:p>
                    <a:p>
                      <a:pPr lvl="0"/>
                      <a:r>
                        <a:rPr lang="es-MX" sz="1200" b="1" kern="1200" dirty="0">
                          <a:solidFill>
                            <a:schemeClr val="lt1"/>
                          </a:solidFill>
                          <a:effectLst/>
                          <a:latin typeface="Arial" panose="020B0604020202020204" pitchFamily="34" charset="0"/>
                          <a:ea typeface="+mn-ea"/>
                          <a:cs typeface="Arial" panose="020B0604020202020204" pitchFamily="34" charset="0"/>
                        </a:rPr>
                        <a:t>¿Cuáles serían las peticiones de tu comunidad educativa en materia educativa, económica y social? para que la haga saber por un medio electrónico a la organización política ganadora?</a:t>
                      </a:r>
                    </a:p>
                    <a:p>
                      <a:endParaRPr lang="es-MX" sz="1000" dirty="0"/>
                    </a:p>
                  </a:txBody>
                  <a:tcPr marL="68580" marR="68580" marT="34290" marB="34290">
                    <a:solidFill>
                      <a:schemeClr val="accent1">
                        <a:lumMod val="40000"/>
                        <a:lumOff val="60000"/>
                      </a:schemeClr>
                    </a:solidFill>
                  </a:tcPr>
                </a:tc>
                <a:extLst>
                  <a:ext uri="{0D108BD9-81ED-4DB2-BD59-A6C34878D82A}">
                    <a16:rowId xmlns:a16="http://schemas.microsoft.com/office/drawing/2014/main" val="1052256877"/>
                  </a:ext>
                </a:extLst>
              </a:tr>
            </a:tbl>
          </a:graphicData>
        </a:graphic>
      </p:graphicFrame>
      <p:sp>
        <p:nvSpPr>
          <p:cNvPr id="6" name="CuadroTexto 5">
            <a:extLst>
              <a:ext uri="{FF2B5EF4-FFF2-40B4-BE49-F238E27FC236}">
                <a16:creationId xmlns:a16="http://schemas.microsoft.com/office/drawing/2014/main" id="{2DCCA797-0E76-43E6-87BD-57BA728BCA83}"/>
              </a:ext>
            </a:extLst>
          </p:cNvPr>
          <p:cNvSpPr txBox="1"/>
          <p:nvPr/>
        </p:nvSpPr>
        <p:spPr>
          <a:xfrm>
            <a:off x="304800" y="2124075"/>
            <a:ext cx="8422376" cy="784830"/>
          </a:xfrm>
          <a:prstGeom prst="rect">
            <a:avLst/>
          </a:prstGeom>
          <a:noFill/>
        </p:spPr>
        <p:txBody>
          <a:bodyPr wrap="square" rtlCol="0">
            <a:spAutoFit/>
          </a:bodyPr>
          <a:lstStyle/>
          <a:p>
            <a:r>
              <a:rPr lang="es-ES" sz="900" b="1" dirty="0">
                <a:solidFill>
                  <a:schemeClr val="bg1"/>
                </a:solidFill>
                <a:cs typeface="Arial" panose="020B0604020202020204" pitchFamily="34" charset="0"/>
              </a:rPr>
              <a:t>TÍTULO DEL PROYECTO:  Estratagemas políticos</a:t>
            </a:r>
          </a:p>
          <a:p>
            <a:r>
              <a:rPr lang="es-ES" sz="900" b="1" dirty="0">
                <a:solidFill>
                  <a:schemeClr val="bg1"/>
                </a:solidFill>
                <a:cs typeface="Arial" panose="020B0604020202020204" pitchFamily="34" charset="0"/>
              </a:rPr>
              <a:t>EL DOBLE ARGUMENTO EN LAS ORGANIZACIONES POLÍTICAS ES UNA ESTRATAGEMA EN LA ELECCIÓN PRESIDENCIAL 2018 EN MÉXICO                                                                                                                                                                                                         Tercer Periodo</a:t>
            </a:r>
          </a:p>
          <a:p>
            <a:endParaRPr lang="es-MX" dirty="0"/>
          </a:p>
        </p:txBody>
      </p:sp>
    </p:spTree>
    <p:extLst>
      <p:ext uri="{BB962C8B-B14F-4D97-AF65-F5344CB8AC3E}">
        <p14:creationId xmlns:p14="http://schemas.microsoft.com/office/powerpoint/2010/main" val="3429275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10000">
              <a:srgbClr val="FFD54F"/>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702BE4E8-FC5D-460C-AAD8-904E50DAA7C3}"/>
              </a:ext>
            </a:extLst>
          </p:cNvPr>
          <p:cNvGraphicFramePr>
            <a:graphicFrameLocks noGrp="1"/>
          </p:cNvGraphicFramePr>
          <p:nvPr>
            <p:extLst/>
          </p:nvPr>
        </p:nvGraphicFramePr>
        <p:xfrm>
          <a:off x="0" y="2205858"/>
          <a:ext cx="9144001" cy="4468590"/>
        </p:xfrm>
        <a:graphic>
          <a:graphicData uri="http://schemas.openxmlformats.org/drawingml/2006/table">
            <a:tbl>
              <a:tblPr firstRow="1" firstCol="1" bandRow="1">
                <a:tableStyleId>{5C22544A-7EE6-4342-B048-85BDC9FD1C3A}</a:tableStyleId>
              </a:tblPr>
              <a:tblGrid>
                <a:gridCol w="1474664">
                  <a:extLst>
                    <a:ext uri="{9D8B030D-6E8A-4147-A177-3AD203B41FA5}">
                      <a16:colId xmlns:a16="http://schemas.microsoft.com/office/drawing/2014/main" val="3977983863"/>
                    </a:ext>
                  </a:extLst>
                </a:gridCol>
                <a:gridCol w="1044198">
                  <a:extLst>
                    <a:ext uri="{9D8B030D-6E8A-4147-A177-3AD203B41FA5}">
                      <a16:colId xmlns:a16="http://schemas.microsoft.com/office/drawing/2014/main" val="2416176778"/>
                    </a:ext>
                  </a:extLst>
                </a:gridCol>
                <a:gridCol w="4974605">
                  <a:extLst>
                    <a:ext uri="{9D8B030D-6E8A-4147-A177-3AD203B41FA5}">
                      <a16:colId xmlns:a16="http://schemas.microsoft.com/office/drawing/2014/main" val="517220505"/>
                    </a:ext>
                  </a:extLst>
                </a:gridCol>
                <a:gridCol w="1650534">
                  <a:extLst>
                    <a:ext uri="{9D8B030D-6E8A-4147-A177-3AD203B41FA5}">
                      <a16:colId xmlns:a16="http://schemas.microsoft.com/office/drawing/2014/main" val="886646981"/>
                    </a:ext>
                  </a:extLst>
                </a:gridCol>
              </a:tblGrid>
              <a:tr h="327044">
                <a:tc>
                  <a:txBody>
                    <a:bodyPr/>
                    <a:lstStyle/>
                    <a:p>
                      <a:pPr algn="ctr">
                        <a:lnSpc>
                          <a:spcPct val="115000"/>
                        </a:lnSpc>
                        <a:spcAft>
                          <a:spcPts val="0"/>
                        </a:spcAft>
                      </a:pPr>
                      <a:r>
                        <a:rPr lang="es-AR" sz="900" dirty="0">
                          <a:solidFill>
                            <a:schemeClr val="bg1"/>
                          </a:solidFill>
                          <a:effectLst/>
                          <a:latin typeface="Arial Black" panose="020B0A04020102020204" pitchFamily="34" charset="0"/>
                        </a:rPr>
                        <a:t>MATERIAS:</a:t>
                      </a:r>
                      <a:endParaRPr lang="es-MX" sz="9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9725" marR="39725" marT="0" marB="0">
                    <a:solidFill>
                      <a:schemeClr val="tx1"/>
                    </a:solidFill>
                  </a:tcPr>
                </a:tc>
                <a:tc>
                  <a:txBody>
                    <a:bodyPr/>
                    <a:lstStyle/>
                    <a:p>
                      <a:pPr algn="ctr">
                        <a:lnSpc>
                          <a:spcPct val="115000"/>
                        </a:lnSpc>
                        <a:spcAft>
                          <a:spcPts val="0"/>
                        </a:spcAft>
                      </a:pPr>
                      <a:r>
                        <a:rPr lang="es-AR" sz="900" dirty="0">
                          <a:solidFill>
                            <a:schemeClr val="bg1"/>
                          </a:solidFill>
                          <a:effectLst/>
                          <a:latin typeface="Arial Black" panose="020B0A04020102020204" pitchFamily="34" charset="0"/>
                        </a:rPr>
                        <a:t>NO. SESIONES</a:t>
                      </a:r>
                      <a:endParaRPr lang="es-MX" sz="9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9725" marR="39725" marT="0" marB="0">
                    <a:solidFill>
                      <a:schemeClr val="tx1"/>
                    </a:solidFill>
                  </a:tcPr>
                </a:tc>
                <a:tc>
                  <a:txBody>
                    <a:bodyPr/>
                    <a:lstStyle/>
                    <a:p>
                      <a:pPr algn="ctr">
                        <a:lnSpc>
                          <a:spcPct val="115000"/>
                        </a:lnSpc>
                        <a:spcAft>
                          <a:spcPts val="0"/>
                        </a:spcAft>
                      </a:pPr>
                      <a:r>
                        <a:rPr lang="es-AR" sz="900" dirty="0">
                          <a:solidFill>
                            <a:schemeClr val="bg1"/>
                          </a:solidFill>
                          <a:effectLst/>
                          <a:latin typeface="Arial Black" panose="020B0A04020102020204" pitchFamily="34" charset="0"/>
                        </a:rPr>
                        <a:t>EVIDENCIAS</a:t>
                      </a:r>
                      <a:endParaRPr lang="es-MX" sz="9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9725" marR="39725" marT="0" marB="0">
                    <a:solidFill>
                      <a:schemeClr val="tx1"/>
                    </a:solidFill>
                  </a:tcPr>
                </a:tc>
                <a:tc>
                  <a:txBody>
                    <a:bodyPr/>
                    <a:lstStyle/>
                    <a:p>
                      <a:pPr algn="ctr">
                        <a:lnSpc>
                          <a:spcPct val="115000"/>
                        </a:lnSpc>
                        <a:spcAft>
                          <a:spcPts val="0"/>
                        </a:spcAft>
                      </a:pPr>
                      <a:r>
                        <a:rPr lang="es-AR" sz="900" dirty="0">
                          <a:solidFill>
                            <a:schemeClr val="bg1"/>
                          </a:solidFill>
                          <a:effectLst/>
                          <a:latin typeface="Arial Black" panose="020B0A04020102020204" pitchFamily="34" charset="0"/>
                        </a:rPr>
                        <a:t>PONDERACIÓN</a:t>
                      </a:r>
                      <a:endParaRPr lang="es-MX" sz="9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9725" marR="39725" marT="0" marB="0">
                    <a:solidFill>
                      <a:schemeClr val="tx1"/>
                    </a:solidFill>
                  </a:tcPr>
                </a:tc>
                <a:extLst>
                  <a:ext uri="{0D108BD9-81ED-4DB2-BD59-A6C34878D82A}">
                    <a16:rowId xmlns:a16="http://schemas.microsoft.com/office/drawing/2014/main" val="3046640586"/>
                  </a:ext>
                </a:extLst>
              </a:tr>
              <a:tr h="932498">
                <a:tc>
                  <a:txBody>
                    <a:bodyPr/>
                    <a:lstStyle/>
                    <a:p>
                      <a:pPr algn="just">
                        <a:lnSpc>
                          <a:spcPct val="115000"/>
                        </a:lnSpc>
                        <a:spcAft>
                          <a:spcPts val="0"/>
                        </a:spcAft>
                      </a:pPr>
                      <a:r>
                        <a:rPr lang="es-AR" sz="14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1. Matemáticas</a:t>
                      </a:r>
                      <a:endParaRPr lang="es-MX"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s-AR" sz="14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MX"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s-AR" sz="14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MX"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s-AR" sz="14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MX"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lumMod val="20000"/>
                        <a:lumOff val="80000"/>
                      </a:schemeClr>
                    </a:solidFill>
                  </a:tcPr>
                </a:tc>
                <a:tc>
                  <a:txBody>
                    <a:bodyPr/>
                    <a:lstStyle/>
                    <a:p>
                      <a:pPr algn="ctr">
                        <a:lnSpc>
                          <a:spcPct val="115000"/>
                        </a:lnSpc>
                        <a:spcAft>
                          <a:spcPts val="0"/>
                        </a:spcAft>
                      </a:pPr>
                      <a:r>
                        <a:rPr lang="es-AR" sz="1500" b="1" dirty="0">
                          <a:effectLst/>
                          <a:latin typeface="Calibri" panose="020F0502020204030204" pitchFamily="34" charset="0"/>
                          <a:ea typeface="Times New Roman" panose="02020603050405020304" pitchFamily="18" charset="0"/>
                          <a:cs typeface="Times New Roman" panose="02020603050405020304" pitchFamily="18" charset="0"/>
                        </a:rPr>
                        <a:t>3</a:t>
                      </a:r>
                      <a:endParaRPr lang="es-MX"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lumMod val="20000"/>
                        <a:lumOff val="80000"/>
                      </a:schemeClr>
                    </a:solidFill>
                  </a:tcPr>
                </a:tc>
                <a:tc>
                  <a:txBody>
                    <a:bodyPr/>
                    <a:lstStyle/>
                    <a:p>
                      <a:pPr marL="21590">
                        <a:lnSpc>
                          <a:spcPct val="115000"/>
                        </a:lnSpc>
                        <a:spcAft>
                          <a:spcPts val="0"/>
                        </a:spcAft>
                      </a:pPr>
                      <a:r>
                        <a:rPr lang="es-AR" sz="1200" b="1" dirty="0">
                          <a:effectLst/>
                          <a:latin typeface="Calibri" panose="020F0502020204030204" pitchFamily="34" charset="0"/>
                          <a:ea typeface="Times New Roman" panose="02020603050405020304" pitchFamily="18" charset="0"/>
                          <a:cs typeface="Times New Roman" panose="02020603050405020304" pitchFamily="18" charset="0"/>
                        </a:rPr>
                        <a:t>1. Selección de preguntas para la elaboración de la encuesta </a:t>
                      </a: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1590">
                        <a:lnSpc>
                          <a:spcPct val="115000"/>
                        </a:lnSpc>
                        <a:spcAft>
                          <a:spcPts val="0"/>
                        </a:spcAft>
                      </a:pPr>
                      <a:r>
                        <a:rPr lang="es-AR" sz="1200" b="1" dirty="0">
                          <a:effectLst/>
                          <a:latin typeface="Calibri" panose="020F0502020204030204" pitchFamily="34" charset="0"/>
                          <a:ea typeface="Times New Roman" panose="02020603050405020304" pitchFamily="18" charset="0"/>
                          <a:cs typeface="Times New Roman" panose="02020603050405020304" pitchFamily="18" charset="0"/>
                        </a:rPr>
                        <a:t>2. Aplicación de la encuesta</a:t>
                      </a: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1590">
                        <a:lnSpc>
                          <a:spcPct val="115000"/>
                        </a:lnSpc>
                        <a:spcAft>
                          <a:spcPts val="0"/>
                        </a:spcAft>
                      </a:pPr>
                      <a:r>
                        <a:rPr lang="es-AR" sz="1200" b="1" dirty="0">
                          <a:effectLst/>
                          <a:latin typeface="Calibri" panose="020F0502020204030204" pitchFamily="34" charset="0"/>
                          <a:ea typeface="Times New Roman" panose="02020603050405020304" pitchFamily="18" charset="0"/>
                          <a:cs typeface="Times New Roman" panose="02020603050405020304" pitchFamily="18" charset="0"/>
                        </a:rPr>
                        <a:t>3. Recolección y organización de datos</a:t>
                      </a: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1590">
                        <a:lnSpc>
                          <a:spcPct val="115000"/>
                        </a:lnSpc>
                        <a:spcAft>
                          <a:spcPts val="0"/>
                        </a:spcAft>
                      </a:pPr>
                      <a:r>
                        <a:rPr lang="es-AR" sz="1200" b="1" dirty="0">
                          <a:effectLst/>
                          <a:latin typeface="Calibri" panose="020F0502020204030204" pitchFamily="34" charset="0"/>
                          <a:ea typeface="Times New Roman" panose="02020603050405020304" pitchFamily="18" charset="0"/>
                          <a:cs typeface="Times New Roman" panose="02020603050405020304" pitchFamily="18" charset="0"/>
                        </a:rPr>
                        <a:t>4. Elaboración e interpretación de gráficos</a:t>
                      </a: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lumMod val="20000"/>
                        <a:lumOff val="80000"/>
                      </a:schemeClr>
                    </a:solidFill>
                  </a:tcPr>
                </a:tc>
                <a:tc>
                  <a:txBody>
                    <a:bodyPr/>
                    <a:lstStyle/>
                    <a:p>
                      <a:pPr marL="342900" lvl="0" indent="-342900">
                        <a:lnSpc>
                          <a:spcPct val="115000"/>
                        </a:lnSpc>
                        <a:spcAft>
                          <a:spcPts val="0"/>
                        </a:spcAft>
                        <a:buFont typeface="+mj-lt"/>
                        <a:buAutoNum type="arabicPeriod"/>
                      </a:pPr>
                      <a:r>
                        <a:rPr lang="es-AR" sz="1100" b="1" dirty="0">
                          <a:effectLst/>
                          <a:latin typeface="Calibri" panose="020F0502020204030204" pitchFamily="34" charset="0"/>
                          <a:ea typeface="Times New Roman" panose="02020603050405020304" pitchFamily="18" charset="0"/>
                          <a:cs typeface="Times New Roman" panose="02020603050405020304" pitchFamily="18" charset="0"/>
                        </a:rPr>
                        <a:t>15 %</a:t>
                      </a:r>
                      <a:endParaRPr lang="es-MX"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0"/>
                        </a:spcAft>
                        <a:buFont typeface="+mj-lt"/>
                        <a:buAutoNum type="arabicPeriod"/>
                      </a:pPr>
                      <a:r>
                        <a:rPr lang="es-AR" sz="1100" b="1" dirty="0">
                          <a:effectLst/>
                          <a:latin typeface="Calibri" panose="020F0502020204030204" pitchFamily="34" charset="0"/>
                          <a:ea typeface="Times New Roman" panose="02020603050405020304" pitchFamily="18" charset="0"/>
                          <a:cs typeface="Times New Roman" panose="02020603050405020304" pitchFamily="18" charset="0"/>
                        </a:rPr>
                        <a:t>15 %</a:t>
                      </a:r>
                      <a:endParaRPr lang="es-MX"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0"/>
                        </a:spcAft>
                        <a:buFont typeface="+mj-lt"/>
                        <a:buAutoNum type="arabicPeriod"/>
                      </a:pPr>
                      <a:r>
                        <a:rPr lang="es-AR" sz="1100" b="1" dirty="0">
                          <a:effectLst/>
                          <a:latin typeface="Calibri" panose="020F0502020204030204" pitchFamily="34" charset="0"/>
                          <a:ea typeface="Times New Roman" panose="02020603050405020304" pitchFamily="18" charset="0"/>
                          <a:cs typeface="Times New Roman" panose="02020603050405020304" pitchFamily="18" charset="0"/>
                        </a:rPr>
                        <a:t>30 %</a:t>
                      </a:r>
                      <a:endParaRPr lang="es-MX"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0"/>
                        </a:spcAft>
                        <a:buFont typeface="+mj-lt"/>
                        <a:buAutoNum type="arabicPeriod"/>
                      </a:pPr>
                      <a:r>
                        <a:rPr lang="es-AR" sz="1100" b="1" dirty="0">
                          <a:effectLst/>
                          <a:latin typeface="Calibri" panose="020F0502020204030204" pitchFamily="34" charset="0"/>
                          <a:ea typeface="Times New Roman" panose="02020603050405020304" pitchFamily="18" charset="0"/>
                          <a:cs typeface="Times New Roman" panose="02020603050405020304" pitchFamily="18" charset="0"/>
                        </a:rPr>
                        <a:t>30 %  </a:t>
                      </a:r>
                      <a:endParaRPr lang="es-MX"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lgn="r">
                        <a:lnSpc>
                          <a:spcPct val="115000"/>
                        </a:lnSpc>
                        <a:spcAft>
                          <a:spcPts val="0"/>
                        </a:spcAft>
                      </a:pPr>
                      <a:r>
                        <a:rPr lang="es-AR" sz="1100" b="1" dirty="0">
                          <a:effectLst/>
                          <a:latin typeface="Calibri" panose="020F0502020204030204" pitchFamily="34" charset="0"/>
                          <a:ea typeface="Times New Roman" panose="02020603050405020304" pitchFamily="18" charset="0"/>
                          <a:cs typeface="Times New Roman" panose="02020603050405020304" pitchFamily="18" charset="0"/>
                        </a:rPr>
                        <a:t>Total: 90% = 100%</a:t>
                      </a:r>
                      <a:endParaRPr lang="es-MX"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lumMod val="20000"/>
                        <a:lumOff val="80000"/>
                      </a:schemeClr>
                    </a:solidFill>
                  </a:tcPr>
                </a:tc>
                <a:extLst>
                  <a:ext uri="{0D108BD9-81ED-4DB2-BD59-A6C34878D82A}">
                    <a16:rowId xmlns:a16="http://schemas.microsoft.com/office/drawing/2014/main" val="1772026784"/>
                  </a:ext>
                </a:extLst>
              </a:tr>
              <a:tr h="1093328">
                <a:tc>
                  <a:txBody>
                    <a:bodyPr/>
                    <a:lstStyle/>
                    <a:p>
                      <a:pPr algn="just">
                        <a:lnSpc>
                          <a:spcPct val="115000"/>
                        </a:lnSpc>
                        <a:spcAft>
                          <a:spcPts val="0"/>
                        </a:spcAft>
                      </a:pPr>
                      <a:r>
                        <a:rPr lang="es-AR" sz="14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 Geografía</a:t>
                      </a:r>
                      <a:endParaRPr lang="es-MX" sz="14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s-AR" sz="14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MX" sz="14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s-AR" sz="14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MX" sz="14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s-AR" sz="14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MX" sz="14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lumMod val="20000"/>
                        <a:lumOff val="80000"/>
                      </a:schemeClr>
                    </a:solidFill>
                  </a:tcPr>
                </a:tc>
                <a:tc>
                  <a:txBody>
                    <a:bodyPr/>
                    <a:lstStyle/>
                    <a:p>
                      <a:pPr algn="ctr">
                        <a:lnSpc>
                          <a:spcPct val="115000"/>
                        </a:lnSpc>
                        <a:spcAft>
                          <a:spcPts val="0"/>
                        </a:spcAft>
                      </a:pPr>
                      <a:r>
                        <a:rPr lang="es-AR" sz="1500" b="1" dirty="0">
                          <a:effectLst/>
                          <a:latin typeface="Calibri" panose="020F0502020204030204" pitchFamily="34" charset="0"/>
                          <a:ea typeface="Times New Roman" panose="02020603050405020304" pitchFamily="18" charset="0"/>
                          <a:cs typeface="Times New Roman" panose="02020603050405020304" pitchFamily="18" charset="0"/>
                        </a:rPr>
                        <a:t>3</a:t>
                      </a:r>
                      <a:endParaRPr lang="es-MX"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lumMod val="20000"/>
                        <a:lumOff val="80000"/>
                      </a:schemeClr>
                    </a:solidFill>
                  </a:tcPr>
                </a:tc>
                <a:tc>
                  <a:txBody>
                    <a:bodyPr/>
                    <a:lstStyle/>
                    <a:p>
                      <a:pPr algn="just">
                        <a:lnSpc>
                          <a:spcPct val="115000"/>
                        </a:lnSpc>
                        <a:spcAft>
                          <a:spcPts val="0"/>
                        </a:spcAft>
                      </a:pPr>
                      <a:r>
                        <a:rPr lang="es-AR" sz="1200" b="1">
                          <a:effectLst/>
                          <a:latin typeface="Calibri" panose="020F0502020204030204" pitchFamily="34" charset="0"/>
                          <a:ea typeface="Times New Roman" panose="02020603050405020304" pitchFamily="18" charset="0"/>
                          <a:cs typeface="Times New Roman" panose="02020603050405020304" pitchFamily="18" charset="0"/>
                        </a:rPr>
                        <a:t>1. Recopilación de información a partir de una investigación bibliográfica y hemerográfica, relativa a todo el proceso electoral.</a:t>
                      </a:r>
                      <a:endParaRPr lang="es-MX" sz="12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s-AR" sz="1200" b="1">
                          <a:effectLst/>
                          <a:latin typeface="Calibri" panose="020F0502020204030204" pitchFamily="34" charset="0"/>
                          <a:ea typeface="Times New Roman" panose="02020603050405020304" pitchFamily="18" charset="0"/>
                          <a:cs typeface="Times New Roman" panose="02020603050405020304" pitchFamily="18" charset="0"/>
                        </a:rPr>
                        <a:t>2. Elaboración de fichas de trabajo con los temas sugeridos por el profesor del proceso electoral.</a:t>
                      </a:r>
                      <a:endParaRPr lang="es-MX" sz="12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s-AR" sz="1200" b="1">
                          <a:effectLst/>
                          <a:latin typeface="Calibri" panose="020F0502020204030204" pitchFamily="34" charset="0"/>
                          <a:ea typeface="Times New Roman" panose="02020603050405020304" pitchFamily="18" charset="0"/>
                          <a:cs typeface="Times New Roman" panose="02020603050405020304" pitchFamily="18" charset="0"/>
                        </a:rPr>
                        <a:t>3. Borrador de la Monografía.</a:t>
                      </a:r>
                      <a:endParaRPr lang="es-MX"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lumMod val="20000"/>
                        <a:lumOff val="80000"/>
                      </a:schemeClr>
                    </a:solidFill>
                  </a:tcPr>
                </a:tc>
                <a:tc>
                  <a:txBody>
                    <a:bodyPr/>
                    <a:lstStyle/>
                    <a:p>
                      <a:pPr>
                        <a:lnSpc>
                          <a:spcPct val="115000"/>
                        </a:lnSpc>
                        <a:spcAft>
                          <a:spcPts val="0"/>
                        </a:spcAft>
                      </a:pPr>
                      <a:r>
                        <a:rPr lang="es-AR" sz="1100" b="1">
                          <a:effectLst/>
                          <a:latin typeface="Calibri" panose="020F0502020204030204" pitchFamily="34" charset="0"/>
                          <a:ea typeface="Times New Roman" panose="02020603050405020304" pitchFamily="18" charset="0"/>
                          <a:cs typeface="Times New Roman" panose="02020603050405020304" pitchFamily="18" charset="0"/>
                        </a:rPr>
                        <a:t>1. 40%</a:t>
                      </a:r>
                      <a:endParaRPr lang="es-MX" sz="11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s-AR" sz="1100" b="1">
                          <a:effectLst/>
                          <a:latin typeface="Calibri" panose="020F0502020204030204" pitchFamily="34" charset="0"/>
                          <a:ea typeface="Times New Roman" panose="02020603050405020304" pitchFamily="18" charset="0"/>
                          <a:cs typeface="Times New Roman" panose="02020603050405020304" pitchFamily="18" charset="0"/>
                        </a:rPr>
                        <a:t>2. 30%</a:t>
                      </a:r>
                      <a:endParaRPr lang="es-MX" sz="11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s-AR" sz="1100" b="1">
                          <a:effectLst/>
                          <a:latin typeface="Calibri" panose="020F0502020204030204" pitchFamily="34" charset="0"/>
                          <a:ea typeface="Times New Roman" panose="02020603050405020304" pitchFamily="18" charset="0"/>
                          <a:cs typeface="Times New Roman" panose="02020603050405020304" pitchFamily="18" charset="0"/>
                        </a:rPr>
                        <a:t>3. 20%</a:t>
                      </a:r>
                      <a:endParaRPr lang="es-MX"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s-AR" sz="1100" b="1">
                          <a:effectLst/>
                          <a:latin typeface="Calibri" panose="020F0502020204030204" pitchFamily="34" charset="0"/>
                          <a:ea typeface="Times New Roman" panose="02020603050405020304" pitchFamily="18" charset="0"/>
                          <a:cs typeface="Times New Roman" panose="02020603050405020304" pitchFamily="18" charset="0"/>
                        </a:rPr>
                        <a:t> </a:t>
                      </a:r>
                      <a:endParaRPr lang="es-MX"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s-AR" sz="1100" b="1">
                          <a:effectLst/>
                          <a:latin typeface="Calibri" panose="020F0502020204030204" pitchFamily="34" charset="0"/>
                          <a:ea typeface="Times New Roman" panose="02020603050405020304" pitchFamily="18" charset="0"/>
                          <a:cs typeface="Times New Roman" panose="02020603050405020304" pitchFamily="18" charset="0"/>
                        </a:rPr>
                        <a:t> </a:t>
                      </a:r>
                      <a:endParaRPr lang="es-MX" sz="1100">
                        <a:effectLst/>
                        <a:latin typeface="Calibri" panose="020F0502020204030204" pitchFamily="34" charset="0"/>
                        <a:ea typeface="Times New Roman" panose="02020603050405020304" pitchFamily="18" charset="0"/>
                        <a:cs typeface="Times New Roman" panose="02020603050405020304" pitchFamily="18" charset="0"/>
                      </a:endParaRPr>
                    </a:p>
                    <a:p>
                      <a:pPr algn="r">
                        <a:lnSpc>
                          <a:spcPct val="115000"/>
                        </a:lnSpc>
                        <a:spcAft>
                          <a:spcPts val="0"/>
                        </a:spcAft>
                      </a:pPr>
                      <a:r>
                        <a:rPr lang="es-AR" sz="1100" b="1">
                          <a:effectLst/>
                          <a:latin typeface="Calibri" panose="020F0502020204030204" pitchFamily="34" charset="0"/>
                          <a:ea typeface="Times New Roman" panose="02020603050405020304" pitchFamily="18" charset="0"/>
                          <a:cs typeface="Times New Roman" panose="02020603050405020304" pitchFamily="18" charset="0"/>
                        </a:rPr>
                        <a:t>Total: 90% = 100%</a:t>
                      </a:r>
                      <a:endParaRPr lang="es-MX"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lumMod val="20000"/>
                        <a:lumOff val="80000"/>
                      </a:schemeClr>
                    </a:solidFill>
                  </a:tcPr>
                </a:tc>
                <a:extLst>
                  <a:ext uri="{0D108BD9-81ED-4DB2-BD59-A6C34878D82A}">
                    <a16:rowId xmlns:a16="http://schemas.microsoft.com/office/drawing/2014/main" val="1192307020"/>
                  </a:ext>
                </a:extLst>
              </a:tr>
              <a:tr h="1001687">
                <a:tc>
                  <a:txBody>
                    <a:bodyPr/>
                    <a:lstStyle/>
                    <a:p>
                      <a:pPr algn="just">
                        <a:lnSpc>
                          <a:spcPct val="115000"/>
                        </a:lnSpc>
                        <a:spcAft>
                          <a:spcPts val="0"/>
                        </a:spcAft>
                      </a:pPr>
                      <a:r>
                        <a:rPr lang="es-AR" sz="14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3. Lógica</a:t>
                      </a:r>
                      <a:endParaRPr lang="es-MX" sz="14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s-AR" sz="14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MX" sz="14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s-AR" sz="14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MX" sz="14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s-AR" sz="14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MX" sz="14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lumMod val="20000"/>
                        <a:lumOff val="80000"/>
                      </a:schemeClr>
                    </a:solidFill>
                  </a:tcPr>
                </a:tc>
                <a:tc>
                  <a:txBody>
                    <a:bodyPr/>
                    <a:lstStyle/>
                    <a:p>
                      <a:pPr algn="ctr">
                        <a:lnSpc>
                          <a:spcPct val="115000"/>
                        </a:lnSpc>
                        <a:spcAft>
                          <a:spcPts val="0"/>
                        </a:spcAft>
                      </a:pPr>
                      <a:r>
                        <a:rPr lang="es-AR" sz="15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s-MX" sz="15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s-AR" sz="1500" b="1" dirty="0">
                          <a:effectLst/>
                          <a:latin typeface="Calibri" panose="020F0502020204030204" pitchFamily="34" charset="0"/>
                          <a:ea typeface="Times New Roman" panose="02020603050405020304" pitchFamily="18" charset="0"/>
                          <a:cs typeface="Times New Roman" panose="02020603050405020304" pitchFamily="18" charset="0"/>
                        </a:rPr>
                        <a:t>3</a:t>
                      </a:r>
                      <a:endParaRPr lang="es-MX"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lumMod val="20000"/>
                        <a:lumOff val="80000"/>
                      </a:schemeClr>
                    </a:solidFill>
                  </a:tcPr>
                </a:tc>
                <a:tc>
                  <a:txBody>
                    <a:bodyPr/>
                    <a:lstStyle/>
                    <a:p>
                      <a:pPr>
                        <a:lnSpc>
                          <a:spcPct val="115000"/>
                        </a:lnSpc>
                        <a:spcAft>
                          <a:spcPts val="0"/>
                        </a:spcAft>
                      </a:pPr>
                      <a:r>
                        <a:rPr lang="es-AR" sz="1200" b="1" dirty="0">
                          <a:effectLst/>
                          <a:latin typeface="Calibri" panose="020F0502020204030204" pitchFamily="34" charset="0"/>
                          <a:ea typeface="Times New Roman" panose="02020603050405020304" pitchFamily="18" charset="0"/>
                          <a:cs typeface="Times New Roman" panose="02020603050405020304" pitchFamily="18" charset="0"/>
                        </a:rPr>
                        <a:t>1. Cuadro comparativo de tipos de falacias</a:t>
                      </a: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s-AR" sz="1200" b="1" dirty="0">
                          <a:effectLst/>
                          <a:latin typeface="Calibri" panose="020F0502020204030204" pitchFamily="34" charset="0"/>
                          <a:ea typeface="Times New Roman" panose="02020603050405020304" pitchFamily="18" charset="0"/>
                          <a:cs typeface="Times New Roman" panose="02020603050405020304" pitchFamily="18" charset="0"/>
                        </a:rPr>
                        <a:t>2. Ensayo de tipos de argumentos persuasivos </a:t>
                      </a: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s-AR" sz="1200" b="1" dirty="0">
                          <a:effectLst/>
                          <a:latin typeface="Calibri" panose="020F0502020204030204" pitchFamily="34" charset="0"/>
                          <a:ea typeface="Times New Roman" panose="02020603050405020304" pitchFamily="18" charset="0"/>
                          <a:cs typeface="Times New Roman" panose="02020603050405020304" pitchFamily="18" charset="0"/>
                        </a:rPr>
                        <a:t>3. Solución de ABP y Debate</a:t>
                      </a: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s-AR" sz="1200" b="1" dirty="0">
                          <a:effectLst/>
                          <a:latin typeface="Calibri" panose="020F0502020204030204" pitchFamily="34" charset="0"/>
                          <a:ea typeface="Times New Roman" panose="02020603050405020304" pitchFamily="18" charset="0"/>
                          <a:cs typeface="Times New Roman" panose="02020603050405020304" pitchFamily="18" charset="0"/>
                        </a:rPr>
                        <a:t>4.  Borrador de la Monografía</a:t>
                      </a: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lumMod val="20000"/>
                        <a:lumOff val="80000"/>
                      </a:schemeClr>
                    </a:solidFill>
                  </a:tcPr>
                </a:tc>
                <a:tc>
                  <a:txBody>
                    <a:bodyPr/>
                    <a:lstStyle/>
                    <a:p>
                      <a:pPr>
                        <a:lnSpc>
                          <a:spcPct val="115000"/>
                        </a:lnSpc>
                        <a:spcAft>
                          <a:spcPts val="0"/>
                        </a:spcAft>
                      </a:pPr>
                      <a:r>
                        <a:rPr lang="es-AR" sz="1100" b="1">
                          <a:effectLst/>
                          <a:latin typeface="Calibri" panose="020F0502020204030204" pitchFamily="34" charset="0"/>
                          <a:ea typeface="Times New Roman" panose="02020603050405020304" pitchFamily="18" charset="0"/>
                          <a:cs typeface="Times New Roman" panose="02020603050405020304" pitchFamily="18" charset="0"/>
                        </a:rPr>
                        <a:t>1= 20%</a:t>
                      </a:r>
                      <a:endParaRPr lang="es-MX" sz="11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s-AR" sz="1100" b="1">
                          <a:effectLst/>
                          <a:latin typeface="Calibri" panose="020F0502020204030204" pitchFamily="34" charset="0"/>
                          <a:ea typeface="Times New Roman" panose="02020603050405020304" pitchFamily="18" charset="0"/>
                          <a:cs typeface="Times New Roman" panose="02020603050405020304" pitchFamily="18" charset="0"/>
                        </a:rPr>
                        <a:t>2 = 30% </a:t>
                      </a:r>
                      <a:endParaRPr lang="es-MX" sz="11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s-AR" sz="1100" b="1">
                          <a:effectLst/>
                          <a:latin typeface="Calibri" panose="020F0502020204030204" pitchFamily="34" charset="0"/>
                          <a:ea typeface="Times New Roman" panose="02020603050405020304" pitchFamily="18" charset="0"/>
                          <a:cs typeface="Times New Roman" panose="02020603050405020304" pitchFamily="18" charset="0"/>
                        </a:rPr>
                        <a:t>3 = 20%</a:t>
                      </a:r>
                      <a:endParaRPr lang="es-MX" sz="11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s-AR" sz="1100" b="1">
                          <a:effectLst/>
                          <a:latin typeface="Calibri" panose="020F0502020204030204" pitchFamily="34" charset="0"/>
                          <a:ea typeface="Times New Roman" panose="02020603050405020304" pitchFamily="18" charset="0"/>
                          <a:cs typeface="Times New Roman" panose="02020603050405020304" pitchFamily="18" charset="0"/>
                        </a:rPr>
                        <a:t>4 = 20%</a:t>
                      </a:r>
                      <a:endParaRPr lang="es-MX" sz="1100">
                        <a:effectLst/>
                        <a:latin typeface="Calibri" panose="020F0502020204030204" pitchFamily="34" charset="0"/>
                        <a:ea typeface="Times New Roman" panose="02020603050405020304" pitchFamily="18" charset="0"/>
                        <a:cs typeface="Times New Roman" panose="02020603050405020304" pitchFamily="18" charset="0"/>
                      </a:endParaRPr>
                    </a:p>
                    <a:p>
                      <a:pPr algn="r">
                        <a:lnSpc>
                          <a:spcPct val="115000"/>
                        </a:lnSpc>
                        <a:spcAft>
                          <a:spcPts val="0"/>
                        </a:spcAft>
                      </a:pPr>
                      <a:r>
                        <a:rPr lang="es-AR" sz="1100" b="1">
                          <a:effectLst/>
                          <a:latin typeface="Calibri" panose="020F0502020204030204" pitchFamily="34" charset="0"/>
                          <a:ea typeface="Times New Roman" panose="02020603050405020304" pitchFamily="18" charset="0"/>
                          <a:cs typeface="Times New Roman" panose="02020603050405020304" pitchFamily="18" charset="0"/>
                        </a:rPr>
                        <a:t>Total: 90% = 100%</a:t>
                      </a:r>
                      <a:endParaRPr lang="es-MX"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lumMod val="20000"/>
                        <a:lumOff val="80000"/>
                      </a:schemeClr>
                    </a:solidFill>
                  </a:tcPr>
                </a:tc>
                <a:extLst>
                  <a:ext uri="{0D108BD9-81ED-4DB2-BD59-A6C34878D82A}">
                    <a16:rowId xmlns:a16="http://schemas.microsoft.com/office/drawing/2014/main" val="1605975395"/>
                  </a:ext>
                </a:extLst>
              </a:tr>
              <a:tr h="1001687">
                <a:tc>
                  <a:txBody>
                    <a:bodyPr/>
                    <a:lstStyle/>
                    <a:p>
                      <a:pPr algn="just">
                        <a:lnSpc>
                          <a:spcPct val="115000"/>
                        </a:lnSpc>
                        <a:spcAft>
                          <a:spcPts val="0"/>
                        </a:spcAft>
                      </a:pPr>
                      <a:r>
                        <a:rPr lang="es-AR" sz="14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Autoevaluación</a:t>
                      </a:r>
                      <a:endParaRPr lang="es-MX"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s-AR" sz="14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MX"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s-AR" sz="14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MX"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lumMod val="20000"/>
                        <a:lumOff val="80000"/>
                      </a:schemeClr>
                    </a:solidFill>
                  </a:tcPr>
                </a:tc>
                <a:tc>
                  <a:txBody>
                    <a:bodyPr/>
                    <a:lstStyle/>
                    <a:p>
                      <a:pPr algn="ctr">
                        <a:lnSpc>
                          <a:spcPct val="115000"/>
                        </a:lnSpc>
                        <a:spcAft>
                          <a:spcPts val="0"/>
                        </a:spcAft>
                      </a:pPr>
                      <a:r>
                        <a:rPr lang="es-AR" sz="1500" b="1" dirty="0">
                          <a:effectLst/>
                          <a:latin typeface="Calibri" panose="020F0502020204030204" pitchFamily="34" charset="0"/>
                          <a:ea typeface="Times New Roman" panose="02020603050405020304" pitchFamily="18" charset="0"/>
                          <a:cs typeface="Times New Roman" panose="02020603050405020304" pitchFamily="18" charset="0"/>
                        </a:rPr>
                        <a:t>Todo el proceso</a:t>
                      </a:r>
                      <a:endParaRPr lang="es-MX"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lumMod val="20000"/>
                        <a:lumOff val="80000"/>
                      </a:schemeClr>
                    </a:solidFill>
                  </a:tcPr>
                </a:tc>
                <a:tc>
                  <a:txBody>
                    <a:bodyPr/>
                    <a:lstStyle/>
                    <a:p>
                      <a:pPr>
                        <a:lnSpc>
                          <a:spcPct val="115000"/>
                        </a:lnSpc>
                        <a:spcAft>
                          <a:spcPts val="0"/>
                        </a:spcAft>
                      </a:pPr>
                      <a:r>
                        <a:rPr lang="es-AR" sz="1200" b="1" dirty="0">
                          <a:effectLst/>
                          <a:latin typeface="Calibri" panose="020F0502020204030204" pitchFamily="34" charset="0"/>
                          <a:ea typeface="Times New Roman" panose="02020603050405020304" pitchFamily="18" charset="0"/>
                          <a:cs typeface="Times New Roman" panose="02020603050405020304" pitchFamily="18" charset="0"/>
                        </a:rPr>
                        <a:t>1.Fotos </a:t>
                      </a: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s-AR" sz="1200" b="1" dirty="0">
                          <a:effectLst/>
                          <a:latin typeface="Calibri" panose="020F0502020204030204" pitchFamily="34" charset="0"/>
                          <a:ea typeface="Times New Roman" panose="02020603050405020304" pitchFamily="18" charset="0"/>
                          <a:cs typeface="Times New Roman" panose="02020603050405020304" pitchFamily="18" charset="0"/>
                        </a:rPr>
                        <a:t>2.Registros anecdóticos</a:t>
                      </a: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s-AR" sz="1200" b="1" dirty="0">
                          <a:effectLst/>
                          <a:latin typeface="Calibri" panose="020F0502020204030204" pitchFamily="34" charset="0"/>
                          <a:ea typeface="Times New Roman" panose="02020603050405020304" pitchFamily="18" charset="0"/>
                          <a:cs typeface="Times New Roman" panose="02020603050405020304" pitchFamily="18" charset="0"/>
                        </a:rPr>
                        <a:t>3. Escala numérica</a:t>
                      </a: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lumMod val="20000"/>
                        <a:lumOff val="80000"/>
                      </a:schemeClr>
                    </a:solidFill>
                  </a:tcPr>
                </a:tc>
                <a:tc>
                  <a:txBody>
                    <a:bodyPr/>
                    <a:lstStyle/>
                    <a:p>
                      <a:pPr>
                        <a:lnSpc>
                          <a:spcPct val="115000"/>
                        </a:lnSpc>
                        <a:spcAft>
                          <a:spcPts val="0"/>
                        </a:spcAft>
                      </a:pPr>
                      <a:r>
                        <a:rPr lang="es-AR" sz="1100" b="1" dirty="0">
                          <a:effectLst/>
                          <a:latin typeface="Calibri" panose="020F0502020204030204" pitchFamily="34" charset="0"/>
                          <a:ea typeface="Times New Roman" panose="02020603050405020304" pitchFamily="18" charset="0"/>
                          <a:cs typeface="Times New Roman" panose="02020603050405020304" pitchFamily="18" charset="0"/>
                        </a:rPr>
                        <a:t>1. Requisito</a:t>
                      </a:r>
                      <a:endParaRPr lang="es-MX"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s-AR" sz="1100" b="1" dirty="0">
                          <a:effectLst/>
                          <a:latin typeface="Calibri" panose="020F0502020204030204" pitchFamily="34" charset="0"/>
                          <a:ea typeface="Times New Roman" panose="02020603050405020304" pitchFamily="18" charset="0"/>
                          <a:cs typeface="Times New Roman" panose="02020603050405020304" pitchFamily="18" charset="0"/>
                        </a:rPr>
                        <a:t>2. 5%</a:t>
                      </a:r>
                      <a:endParaRPr lang="es-MX"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s-AR" sz="1100" b="1" dirty="0">
                          <a:effectLst/>
                          <a:latin typeface="Calibri" panose="020F0502020204030204" pitchFamily="34" charset="0"/>
                          <a:ea typeface="Times New Roman" panose="02020603050405020304" pitchFamily="18" charset="0"/>
                          <a:cs typeface="Times New Roman" panose="02020603050405020304" pitchFamily="18" charset="0"/>
                        </a:rPr>
                        <a:t>3. 5%</a:t>
                      </a:r>
                      <a:endParaRPr lang="es-MX"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s-AR" sz="1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s-MX"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gn="r">
                        <a:lnSpc>
                          <a:spcPct val="115000"/>
                        </a:lnSpc>
                        <a:spcAft>
                          <a:spcPts val="0"/>
                        </a:spcAft>
                      </a:pPr>
                      <a:r>
                        <a:rPr lang="es-AR" sz="1100" b="1" dirty="0">
                          <a:effectLst/>
                          <a:latin typeface="Calibri" panose="020F0502020204030204" pitchFamily="34" charset="0"/>
                          <a:ea typeface="Times New Roman" panose="02020603050405020304" pitchFamily="18" charset="0"/>
                          <a:cs typeface="Times New Roman" panose="02020603050405020304" pitchFamily="18" charset="0"/>
                        </a:rPr>
                        <a:t>Total: 10% = 100%</a:t>
                      </a:r>
                      <a:endParaRPr lang="es-MX"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lumMod val="20000"/>
                        <a:lumOff val="80000"/>
                      </a:schemeClr>
                    </a:solidFill>
                  </a:tcPr>
                </a:tc>
                <a:extLst>
                  <a:ext uri="{0D108BD9-81ED-4DB2-BD59-A6C34878D82A}">
                    <a16:rowId xmlns:a16="http://schemas.microsoft.com/office/drawing/2014/main" val="2835662742"/>
                  </a:ext>
                </a:extLst>
              </a:tr>
            </a:tbl>
          </a:graphicData>
        </a:graphic>
      </p:graphicFrame>
      <p:sp>
        <p:nvSpPr>
          <p:cNvPr id="3" name="CuadroTexto 2">
            <a:extLst>
              <a:ext uri="{FF2B5EF4-FFF2-40B4-BE49-F238E27FC236}">
                <a16:creationId xmlns:a16="http://schemas.microsoft.com/office/drawing/2014/main" id="{9A33B10B-4066-4C04-A026-BC6F645118BF}"/>
              </a:ext>
            </a:extLst>
          </p:cNvPr>
          <p:cNvSpPr txBox="1"/>
          <p:nvPr/>
        </p:nvSpPr>
        <p:spPr>
          <a:xfrm>
            <a:off x="1240786" y="1154182"/>
            <a:ext cx="6364154" cy="784830"/>
          </a:xfrm>
          <a:prstGeom prst="rect">
            <a:avLst/>
          </a:prstGeom>
          <a:noFill/>
        </p:spPr>
        <p:txBody>
          <a:bodyPr wrap="square" rtlCol="0">
            <a:spAutoFit/>
          </a:bodyPr>
          <a:lstStyle/>
          <a:p>
            <a:pPr algn="ctr" defTabSz="342900"/>
            <a:r>
              <a:rPr lang="es-MX" sz="900" dirty="0">
                <a:solidFill>
                  <a:prstClr val="black"/>
                </a:solidFill>
                <a:latin typeface="Arial Black" panose="020B0A04020102020204" pitchFamily="34" charset="0"/>
              </a:rPr>
              <a:t>COLEGIO GUADALUPE </a:t>
            </a:r>
          </a:p>
          <a:p>
            <a:pPr algn="ctr" defTabSz="342900"/>
            <a:r>
              <a:rPr lang="es-MX" sz="900" dirty="0">
                <a:solidFill>
                  <a:prstClr val="black"/>
                </a:solidFill>
                <a:latin typeface="Arial Black" panose="020B0A04020102020204" pitchFamily="34" charset="0"/>
              </a:rPr>
              <a:t>CLAVE  1070 </a:t>
            </a:r>
          </a:p>
          <a:p>
            <a:pPr algn="ctr" defTabSz="342900"/>
            <a:r>
              <a:rPr lang="es-MX" sz="900" dirty="0">
                <a:solidFill>
                  <a:prstClr val="black"/>
                </a:solidFill>
                <a:latin typeface="Arial Black" panose="020B0A04020102020204" pitchFamily="34" charset="0"/>
              </a:rPr>
              <a:t>PLANEACIÓN DIDÁCTICA GENERAL DE SESIONES </a:t>
            </a:r>
          </a:p>
          <a:p>
            <a:pPr algn="ctr" defTabSz="342900"/>
            <a:r>
              <a:rPr lang="es-MX" sz="900" dirty="0">
                <a:solidFill>
                  <a:prstClr val="black"/>
                </a:solidFill>
                <a:latin typeface="Arial Black" panose="020B0A04020102020204" pitchFamily="34" charset="0"/>
              </a:rPr>
              <a:t>PROYECTO CONEXIONES</a:t>
            </a:r>
          </a:p>
          <a:p>
            <a:pPr algn="ctr" defTabSz="342900"/>
            <a:endParaRPr lang="es-MX" sz="900" dirty="0">
              <a:solidFill>
                <a:prstClr val="black"/>
              </a:solidFill>
              <a:latin typeface="Arial Black" panose="020B0A04020102020204" pitchFamily="34" charset="0"/>
            </a:endParaRPr>
          </a:p>
        </p:txBody>
      </p:sp>
      <p:grpSp>
        <p:nvGrpSpPr>
          <p:cNvPr id="4" name="Grupo 3">
            <a:extLst>
              <a:ext uri="{FF2B5EF4-FFF2-40B4-BE49-F238E27FC236}">
                <a16:creationId xmlns:a16="http://schemas.microsoft.com/office/drawing/2014/main" id="{9E588376-8891-4BAE-B8A6-53130E593208}"/>
              </a:ext>
            </a:extLst>
          </p:cNvPr>
          <p:cNvGrpSpPr>
            <a:grpSpLocks/>
          </p:cNvGrpSpPr>
          <p:nvPr/>
        </p:nvGrpSpPr>
        <p:grpSpPr bwMode="auto">
          <a:xfrm>
            <a:off x="450148" y="1045579"/>
            <a:ext cx="557689" cy="642938"/>
            <a:chOff x="0" y="0"/>
            <a:chExt cx="7434" cy="9055"/>
          </a:xfrm>
        </p:grpSpPr>
        <p:sp>
          <p:nvSpPr>
            <p:cNvPr id="5" name="Shape 6">
              <a:extLst>
                <a:ext uri="{FF2B5EF4-FFF2-40B4-BE49-F238E27FC236}">
                  <a16:creationId xmlns:a16="http://schemas.microsoft.com/office/drawing/2014/main" id="{73311030-1E3D-4FA6-ACEC-9164F9A723E7}"/>
                </a:ext>
              </a:extLst>
            </p:cNvPr>
            <p:cNvSpPr>
              <a:spLocks/>
            </p:cNvSpPr>
            <p:nvPr/>
          </p:nvSpPr>
          <p:spPr bwMode="auto">
            <a:xfrm>
              <a:off x="0" y="0"/>
              <a:ext cx="3722" cy="9055"/>
            </a:xfrm>
            <a:custGeom>
              <a:avLst/>
              <a:gdLst>
                <a:gd name="T0" fmla="*/ 372243 w 372243"/>
                <a:gd name="T1" fmla="*/ 15 h 905535"/>
                <a:gd name="T2" fmla="*/ 369672 w 372243"/>
                <a:gd name="T3" fmla="*/ 28131 h 905535"/>
                <a:gd name="T4" fmla="*/ 253568 w 372243"/>
                <a:gd name="T5" fmla="*/ 90564 h 905535"/>
                <a:gd name="T6" fmla="*/ 184366 w 372243"/>
                <a:gd name="T7" fmla="*/ 104191 h 905535"/>
                <a:gd name="T8" fmla="*/ 95872 w 372243"/>
                <a:gd name="T9" fmla="*/ 101981 h 905535"/>
                <a:gd name="T10" fmla="*/ 49314 w 372243"/>
                <a:gd name="T11" fmla="*/ 94539 h 905535"/>
                <a:gd name="T12" fmla="*/ 62636 w 372243"/>
                <a:gd name="T13" fmla="*/ 120434 h 905535"/>
                <a:gd name="T14" fmla="*/ 90119 w 372243"/>
                <a:gd name="T15" fmla="*/ 241922 h 905535"/>
                <a:gd name="T16" fmla="*/ 73520 w 372243"/>
                <a:gd name="T17" fmla="*/ 361671 h 905535"/>
                <a:gd name="T18" fmla="*/ 45022 w 372243"/>
                <a:gd name="T19" fmla="*/ 450748 h 905535"/>
                <a:gd name="T20" fmla="*/ 34163 w 372243"/>
                <a:gd name="T21" fmla="*/ 498373 h 905535"/>
                <a:gd name="T22" fmla="*/ 30378 w 372243"/>
                <a:gd name="T23" fmla="*/ 546900 h 905535"/>
                <a:gd name="T24" fmla="*/ 48108 w 372243"/>
                <a:gd name="T25" fmla="*/ 627786 h 905535"/>
                <a:gd name="T26" fmla="*/ 130353 w 372243"/>
                <a:gd name="T27" fmla="*/ 731888 h 905535"/>
                <a:gd name="T28" fmla="*/ 256896 w 372243"/>
                <a:gd name="T29" fmla="*/ 810006 h 905535"/>
                <a:gd name="T30" fmla="*/ 370497 w 372243"/>
                <a:gd name="T31" fmla="*/ 878205 h 905535"/>
                <a:gd name="T32" fmla="*/ 372243 w 372243"/>
                <a:gd name="T33" fmla="*/ 905507 h 905535"/>
                <a:gd name="T34" fmla="*/ 312788 w 372243"/>
                <a:gd name="T35" fmla="*/ 863143 h 905535"/>
                <a:gd name="T36" fmla="*/ 203098 w 372243"/>
                <a:gd name="T37" fmla="*/ 809181 h 905535"/>
                <a:gd name="T38" fmla="*/ 91656 w 372243"/>
                <a:gd name="T39" fmla="*/ 728967 h 905535"/>
                <a:gd name="T40" fmla="*/ 22619 w 372243"/>
                <a:gd name="T41" fmla="*/ 623913 h 905535"/>
                <a:gd name="T42" fmla="*/ 8573 w 372243"/>
                <a:gd name="T43" fmla="*/ 561035 h 905535"/>
                <a:gd name="T44" fmla="*/ 12192 w 372243"/>
                <a:gd name="T45" fmla="*/ 493039 h 905535"/>
                <a:gd name="T46" fmla="*/ 22644 w 372243"/>
                <a:gd name="T47" fmla="*/ 446697 h 905535"/>
                <a:gd name="T48" fmla="*/ 51486 w 372243"/>
                <a:gd name="T49" fmla="*/ 358788 h 905535"/>
                <a:gd name="T50" fmla="*/ 64186 w 372243"/>
                <a:gd name="T51" fmla="*/ 310134 h 905535"/>
                <a:gd name="T52" fmla="*/ 68034 w 372243"/>
                <a:gd name="T53" fmla="*/ 237960 h 905535"/>
                <a:gd name="T54" fmla="*/ 64491 w 372243"/>
                <a:gd name="T55" fmla="*/ 206134 h 905535"/>
                <a:gd name="T56" fmla="*/ 51829 w 372243"/>
                <a:gd name="T57" fmla="*/ 151778 h 905535"/>
                <a:gd name="T58" fmla="*/ 4496 w 372243"/>
                <a:gd name="T59" fmla="*/ 68809 h 905535"/>
                <a:gd name="T60" fmla="*/ 7328 w 372243"/>
                <a:gd name="T61" fmla="*/ 63487 h 905535"/>
                <a:gd name="T62" fmla="*/ 114249 w 372243"/>
                <a:gd name="T63" fmla="*/ 81864 h 905535"/>
                <a:gd name="T64" fmla="*/ 228346 w 372243"/>
                <a:gd name="T65" fmla="*/ 74917 h 905535"/>
                <a:gd name="T66" fmla="*/ 354063 w 372243"/>
                <a:gd name="T67" fmla="*/ 13208 h 905535"/>
                <a:gd name="T68" fmla="*/ 0 w 372243"/>
                <a:gd name="T69" fmla="*/ 0 h 905535"/>
                <a:gd name="T70" fmla="*/ 372243 w 372243"/>
                <a:gd name="T71" fmla="*/ 905535 h 905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T68" t="T69" r="T70" b="T71"/>
              <a:pathLst>
                <a:path w="372243" h="905535">
                  <a:moveTo>
                    <a:pt x="369938" y="0"/>
                  </a:moveTo>
                  <a:lnTo>
                    <a:pt x="372243" y="15"/>
                  </a:lnTo>
                  <a:lnTo>
                    <a:pt x="372243" y="28441"/>
                  </a:lnTo>
                  <a:lnTo>
                    <a:pt x="369672" y="28131"/>
                  </a:lnTo>
                  <a:cubicBezTo>
                    <a:pt x="351168" y="41681"/>
                    <a:pt x="332130" y="54394"/>
                    <a:pt x="312128" y="65684"/>
                  </a:cubicBezTo>
                  <a:cubicBezTo>
                    <a:pt x="293522" y="76175"/>
                    <a:pt x="274028" y="84595"/>
                    <a:pt x="253568" y="90564"/>
                  </a:cubicBezTo>
                  <a:cubicBezTo>
                    <a:pt x="240754" y="94310"/>
                    <a:pt x="227648" y="97130"/>
                    <a:pt x="214541" y="99771"/>
                  </a:cubicBezTo>
                  <a:cubicBezTo>
                    <a:pt x="204584" y="101790"/>
                    <a:pt x="194475" y="103543"/>
                    <a:pt x="184366" y="104191"/>
                  </a:cubicBezTo>
                  <a:cubicBezTo>
                    <a:pt x="170879" y="105054"/>
                    <a:pt x="157302" y="105156"/>
                    <a:pt x="143789" y="104788"/>
                  </a:cubicBezTo>
                  <a:cubicBezTo>
                    <a:pt x="127787" y="104343"/>
                    <a:pt x="111785" y="103518"/>
                    <a:pt x="95872" y="101981"/>
                  </a:cubicBezTo>
                  <a:cubicBezTo>
                    <a:pt x="83414" y="100787"/>
                    <a:pt x="71082" y="98285"/>
                    <a:pt x="58699" y="96329"/>
                  </a:cubicBezTo>
                  <a:cubicBezTo>
                    <a:pt x="55753" y="95860"/>
                    <a:pt x="52832" y="95212"/>
                    <a:pt x="49314" y="94539"/>
                  </a:cubicBezTo>
                  <a:cubicBezTo>
                    <a:pt x="49924" y="95961"/>
                    <a:pt x="50178" y="96647"/>
                    <a:pt x="50508" y="97282"/>
                  </a:cubicBezTo>
                  <a:cubicBezTo>
                    <a:pt x="54547" y="105004"/>
                    <a:pt x="58560" y="112738"/>
                    <a:pt x="62636" y="120434"/>
                  </a:cubicBezTo>
                  <a:cubicBezTo>
                    <a:pt x="73089" y="140145"/>
                    <a:pt x="80582" y="160998"/>
                    <a:pt x="83934" y="182982"/>
                  </a:cubicBezTo>
                  <a:cubicBezTo>
                    <a:pt x="86919" y="202502"/>
                    <a:pt x="88964" y="222225"/>
                    <a:pt x="90119" y="241922"/>
                  </a:cubicBezTo>
                  <a:cubicBezTo>
                    <a:pt x="91300" y="262331"/>
                    <a:pt x="89878" y="282740"/>
                    <a:pt x="87300" y="303073"/>
                  </a:cubicBezTo>
                  <a:cubicBezTo>
                    <a:pt x="84773" y="323139"/>
                    <a:pt x="79527" y="342481"/>
                    <a:pt x="73520" y="361671"/>
                  </a:cubicBezTo>
                  <a:cubicBezTo>
                    <a:pt x="68555" y="377520"/>
                    <a:pt x="63271" y="393268"/>
                    <a:pt x="58191" y="409092"/>
                  </a:cubicBezTo>
                  <a:cubicBezTo>
                    <a:pt x="53734" y="422961"/>
                    <a:pt x="49213" y="436804"/>
                    <a:pt x="45022" y="450748"/>
                  </a:cubicBezTo>
                  <a:cubicBezTo>
                    <a:pt x="42469" y="459283"/>
                    <a:pt x="40297" y="467932"/>
                    <a:pt x="38303" y="476606"/>
                  </a:cubicBezTo>
                  <a:cubicBezTo>
                    <a:pt x="36640" y="483794"/>
                    <a:pt x="35395" y="491096"/>
                    <a:pt x="34163" y="498373"/>
                  </a:cubicBezTo>
                  <a:cubicBezTo>
                    <a:pt x="32931" y="505676"/>
                    <a:pt x="31407" y="512991"/>
                    <a:pt x="30988" y="520344"/>
                  </a:cubicBezTo>
                  <a:cubicBezTo>
                    <a:pt x="30505" y="529171"/>
                    <a:pt x="30315" y="538023"/>
                    <a:pt x="30378" y="546900"/>
                  </a:cubicBezTo>
                  <a:cubicBezTo>
                    <a:pt x="30467" y="560527"/>
                    <a:pt x="31839" y="573951"/>
                    <a:pt x="34684" y="587185"/>
                  </a:cubicBezTo>
                  <a:cubicBezTo>
                    <a:pt x="37706" y="601155"/>
                    <a:pt x="42380" y="614667"/>
                    <a:pt x="48108" y="627786"/>
                  </a:cubicBezTo>
                  <a:cubicBezTo>
                    <a:pt x="56744" y="647598"/>
                    <a:pt x="67158" y="666293"/>
                    <a:pt x="81534" y="682625"/>
                  </a:cubicBezTo>
                  <a:cubicBezTo>
                    <a:pt x="96838" y="700011"/>
                    <a:pt x="112954" y="716572"/>
                    <a:pt x="130353" y="731888"/>
                  </a:cubicBezTo>
                  <a:cubicBezTo>
                    <a:pt x="150825" y="749922"/>
                    <a:pt x="172733" y="766051"/>
                    <a:pt x="196190" y="780009"/>
                  </a:cubicBezTo>
                  <a:cubicBezTo>
                    <a:pt x="215646" y="791566"/>
                    <a:pt x="236576" y="800176"/>
                    <a:pt x="256896" y="810006"/>
                  </a:cubicBezTo>
                  <a:cubicBezTo>
                    <a:pt x="275958" y="819226"/>
                    <a:pt x="294932" y="828700"/>
                    <a:pt x="313538" y="838797"/>
                  </a:cubicBezTo>
                  <a:cubicBezTo>
                    <a:pt x="333908" y="849846"/>
                    <a:pt x="353060" y="862851"/>
                    <a:pt x="370497" y="878205"/>
                  </a:cubicBezTo>
                  <a:lnTo>
                    <a:pt x="372243" y="878065"/>
                  </a:lnTo>
                  <a:lnTo>
                    <a:pt x="372243" y="905507"/>
                  </a:lnTo>
                  <a:lnTo>
                    <a:pt x="369684" y="905535"/>
                  </a:lnTo>
                  <a:cubicBezTo>
                    <a:pt x="350787" y="891311"/>
                    <a:pt x="332130" y="876732"/>
                    <a:pt x="312788" y="863143"/>
                  </a:cubicBezTo>
                  <a:cubicBezTo>
                    <a:pt x="296647" y="851814"/>
                    <a:pt x="278714" y="843509"/>
                    <a:pt x="260744" y="835419"/>
                  </a:cubicBezTo>
                  <a:cubicBezTo>
                    <a:pt x="241490" y="826757"/>
                    <a:pt x="222047" y="818464"/>
                    <a:pt x="203098" y="809181"/>
                  </a:cubicBezTo>
                  <a:cubicBezTo>
                    <a:pt x="177711" y="796747"/>
                    <a:pt x="153988" y="781494"/>
                    <a:pt x="132004" y="763702"/>
                  </a:cubicBezTo>
                  <a:cubicBezTo>
                    <a:pt x="118224" y="752538"/>
                    <a:pt x="104699" y="740994"/>
                    <a:pt x="91656" y="728967"/>
                  </a:cubicBezTo>
                  <a:cubicBezTo>
                    <a:pt x="75133" y="713740"/>
                    <a:pt x="60693" y="696582"/>
                    <a:pt x="48895" y="677431"/>
                  </a:cubicBezTo>
                  <a:cubicBezTo>
                    <a:pt x="38430" y="660476"/>
                    <a:pt x="29312" y="642734"/>
                    <a:pt x="22619" y="623913"/>
                  </a:cubicBezTo>
                  <a:cubicBezTo>
                    <a:pt x="18745" y="613004"/>
                    <a:pt x="15291" y="601879"/>
                    <a:pt x="12764" y="590601"/>
                  </a:cubicBezTo>
                  <a:cubicBezTo>
                    <a:pt x="10605" y="580923"/>
                    <a:pt x="8534" y="571144"/>
                    <a:pt x="8573" y="561035"/>
                  </a:cubicBezTo>
                  <a:cubicBezTo>
                    <a:pt x="8598" y="549364"/>
                    <a:pt x="7201" y="537655"/>
                    <a:pt x="7772" y="526021"/>
                  </a:cubicBezTo>
                  <a:cubicBezTo>
                    <a:pt x="8331" y="514972"/>
                    <a:pt x="10516" y="504012"/>
                    <a:pt x="12192" y="493039"/>
                  </a:cubicBezTo>
                  <a:cubicBezTo>
                    <a:pt x="13322" y="485750"/>
                    <a:pt x="14618" y="478473"/>
                    <a:pt x="16243" y="471284"/>
                  </a:cubicBezTo>
                  <a:cubicBezTo>
                    <a:pt x="18123" y="463029"/>
                    <a:pt x="20104" y="454774"/>
                    <a:pt x="22644" y="446697"/>
                  </a:cubicBezTo>
                  <a:cubicBezTo>
                    <a:pt x="28854" y="426898"/>
                    <a:pt x="35382" y="407200"/>
                    <a:pt x="41859" y="387464"/>
                  </a:cubicBezTo>
                  <a:cubicBezTo>
                    <a:pt x="44996" y="377888"/>
                    <a:pt x="48539" y="368427"/>
                    <a:pt x="51486" y="358788"/>
                  </a:cubicBezTo>
                  <a:cubicBezTo>
                    <a:pt x="54420" y="349174"/>
                    <a:pt x="56871" y="339420"/>
                    <a:pt x="59436" y="329692"/>
                  </a:cubicBezTo>
                  <a:cubicBezTo>
                    <a:pt x="61138" y="323202"/>
                    <a:pt x="62979" y="316725"/>
                    <a:pt x="64186" y="310134"/>
                  </a:cubicBezTo>
                  <a:cubicBezTo>
                    <a:pt x="65456" y="303086"/>
                    <a:pt x="65989" y="295897"/>
                    <a:pt x="66954" y="288798"/>
                  </a:cubicBezTo>
                  <a:cubicBezTo>
                    <a:pt x="69253" y="271894"/>
                    <a:pt x="67983" y="254902"/>
                    <a:pt x="68034" y="237960"/>
                  </a:cubicBezTo>
                  <a:cubicBezTo>
                    <a:pt x="68047" y="231280"/>
                    <a:pt x="66764" y="224600"/>
                    <a:pt x="66002" y="217919"/>
                  </a:cubicBezTo>
                  <a:cubicBezTo>
                    <a:pt x="65570" y="213982"/>
                    <a:pt x="65037" y="210058"/>
                    <a:pt x="64491" y="206134"/>
                  </a:cubicBezTo>
                  <a:cubicBezTo>
                    <a:pt x="63221" y="196952"/>
                    <a:pt x="62522" y="187643"/>
                    <a:pt x="60452" y="178638"/>
                  </a:cubicBezTo>
                  <a:cubicBezTo>
                    <a:pt x="58344" y="169494"/>
                    <a:pt x="55677" y="160299"/>
                    <a:pt x="51829" y="151778"/>
                  </a:cubicBezTo>
                  <a:cubicBezTo>
                    <a:pt x="44323" y="135128"/>
                    <a:pt x="36462" y="118567"/>
                    <a:pt x="27508" y="102667"/>
                  </a:cubicBezTo>
                  <a:cubicBezTo>
                    <a:pt x="20853" y="90818"/>
                    <a:pt x="12205" y="80074"/>
                    <a:pt x="4496" y="68809"/>
                  </a:cubicBezTo>
                  <a:cubicBezTo>
                    <a:pt x="3061" y="66700"/>
                    <a:pt x="1829" y="64427"/>
                    <a:pt x="0" y="61430"/>
                  </a:cubicBezTo>
                  <a:cubicBezTo>
                    <a:pt x="2972" y="62268"/>
                    <a:pt x="5118" y="63017"/>
                    <a:pt x="7328" y="63487"/>
                  </a:cubicBezTo>
                  <a:cubicBezTo>
                    <a:pt x="25095" y="67297"/>
                    <a:pt x="42774" y="71577"/>
                    <a:pt x="60655" y="74689"/>
                  </a:cubicBezTo>
                  <a:cubicBezTo>
                    <a:pt x="78410" y="77788"/>
                    <a:pt x="96291" y="80518"/>
                    <a:pt x="114249" y="81864"/>
                  </a:cubicBezTo>
                  <a:cubicBezTo>
                    <a:pt x="132550" y="83249"/>
                    <a:pt x="151041" y="83591"/>
                    <a:pt x="169367" y="82855"/>
                  </a:cubicBezTo>
                  <a:cubicBezTo>
                    <a:pt x="189192" y="82067"/>
                    <a:pt x="208940" y="79515"/>
                    <a:pt x="228346" y="74917"/>
                  </a:cubicBezTo>
                  <a:cubicBezTo>
                    <a:pt x="248945" y="70028"/>
                    <a:pt x="268834" y="63157"/>
                    <a:pt x="287617" y="53378"/>
                  </a:cubicBezTo>
                  <a:cubicBezTo>
                    <a:pt x="310604" y="41402"/>
                    <a:pt x="333121" y="28575"/>
                    <a:pt x="354063" y="13208"/>
                  </a:cubicBezTo>
                  <a:cubicBezTo>
                    <a:pt x="359600" y="9144"/>
                    <a:pt x="364719" y="4496"/>
                    <a:pt x="369938"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6" name="Shape 7">
              <a:extLst>
                <a:ext uri="{FF2B5EF4-FFF2-40B4-BE49-F238E27FC236}">
                  <a16:creationId xmlns:a16="http://schemas.microsoft.com/office/drawing/2014/main" id="{E02114E6-D279-49A1-88C7-C84BBF56785B}"/>
                </a:ext>
              </a:extLst>
            </p:cNvPr>
            <p:cNvSpPr>
              <a:spLocks/>
            </p:cNvSpPr>
            <p:nvPr/>
          </p:nvSpPr>
          <p:spPr bwMode="auto">
            <a:xfrm>
              <a:off x="3722" y="0"/>
              <a:ext cx="3712" cy="9055"/>
            </a:xfrm>
            <a:custGeom>
              <a:avLst/>
              <a:gdLst>
                <a:gd name="T0" fmla="*/ 1721 w 371215"/>
                <a:gd name="T1" fmla="*/ 11 h 905492"/>
                <a:gd name="T2" fmla="*/ 88348 w 371215"/>
                <a:gd name="T3" fmla="*/ 55370 h 905492"/>
                <a:gd name="T4" fmla="*/ 155747 w 371215"/>
                <a:gd name="T5" fmla="*/ 77316 h 905492"/>
                <a:gd name="T6" fmla="*/ 245142 w 371215"/>
                <a:gd name="T7" fmla="*/ 83170 h 905492"/>
                <a:gd name="T8" fmla="*/ 279915 w 371215"/>
                <a:gd name="T9" fmla="*/ 79691 h 905492"/>
                <a:gd name="T10" fmla="*/ 349206 w 371215"/>
                <a:gd name="T11" fmla="*/ 67245 h 905492"/>
                <a:gd name="T12" fmla="*/ 371215 w 371215"/>
                <a:gd name="T13" fmla="*/ 62698 h 905492"/>
                <a:gd name="T14" fmla="*/ 335680 w 371215"/>
                <a:gd name="T15" fmla="*/ 117854 h 905492"/>
                <a:gd name="T16" fmla="*/ 311830 w 371215"/>
                <a:gd name="T17" fmla="*/ 176668 h 905492"/>
                <a:gd name="T18" fmla="*/ 306648 w 371215"/>
                <a:gd name="T19" fmla="*/ 209205 h 905492"/>
                <a:gd name="T20" fmla="*/ 303295 w 371215"/>
                <a:gd name="T21" fmla="*/ 270711 h 905492"/>
                <a:gd name="T22" fmla="*/ 312020 w 371215"/>
                <a:gd name="T23" fmla="*/ 329817 h 905492"/>
                <a:gd name="T24" fmla="*/ 338005 w 371215"/>
                <a:gd name="T25" fmla="*/ 412786 h 905492"/>
                <a:gd name="T26" fmla="*/ 357575 w 371215"/>
                <a:gd name="T27" fmla="*/ 481811 h 905492"/>
                <a:gd name="T28" fmla="*/ 363773 w 371215"/>
                <a:gd name="T29" fmla="*/ 526921 h 905492"/>
                <a:gd name="T30" fmla="*/ 360166 w 371215"/>
                <a:gd name="T31" fmla="*/ 583411 h 905492"/>
                <a:gd name="T32" fmla="*/ 332290 w 371215"/>
                <a:gd name="T33" fmla="*/ 660639 h 905492"/>
                <a:gd name="T34" fmla="*/ 244710 w 371215"/>
                <a:gd name="T35" fmla="*/ 759674 h 905492"/>
                <a:gd name="T36" fmla="*/ 144444 w 371215"/>
                <a:gd name="T37" fmla="*/ 820469 h 905492"/>
                <a:gd name="T38" fmla="*/ 34055 w 371215"/>
                <a:gd name="T39" fmla="*/ 880489 h 905492"/>
                <a:gd name="T40" fmla="*/ 0 w 371215"/>
                <a:gd name="T41" fmla="*/ 905492 h 905492"/>
                <a:gd name="T42" fmla="*/ 1734 w 371215"/>
                <a:gd name="T43" fmla="*/ 877911 h 905492"/>
                <a:gd name="T44" fmla="*/ 140189 w 371215"/>
                <a:gd name="T45" fmla="*/ 798269 h 905492"/>
                <a:gd name="T46" fmla="*/ 250146 w 371215"/>
                <a:gd name="T47" fmla="*/ 724063 h 905492"/>
                <a:gd name="T48" fmla="*/ 316643 w 371215"/>
                <a:gd name="T49" fmla="*/ 643291 h 905492"/>
                <a:gd name="T50" fmla="*/ 341446 w 371215"/>
                <a:gd name="T51" fmla="*/ 554912 h 905492"/>
                <a:gd name="T52" fmla="*/ 339198 w 371215"/>
                <a:gd name="T53" fmla="*/ 507020 h 905492"/>
                <a:gd name="T54" fmla="*/ 327197 w 371215"/>
                <a:gd name="T55" fmla="*/ 451686 h 905492"/>
                <a:gd name="T56" fmla="*/ 298685 w 371215"/>
                <a:gd name="T57" fmla="*/ 362405 h 905492"/>
                <a:gd name="T58" fmla="*/ 281756 w 371215"/>
                <a:gd name="T59" fmla="*/ 269670 h 905492"/>
                <a:gd name="T60" fmla="*/ 288157 w 371215"/>
                <a:gd name="T61" fmla="*/ 183386 h 905492"/>
                <a:gd name="T62" fmla="*/ 316110 w 371215"/>
                <a:gd name="T63" fmla="*/ 107008 h 905492"/>
                <a:gd name="T64" fmla="*/ 313710 w 371215"/>
                <a:gd name="T65" fmla="*/ 95985 h 905492"/>
                <a:gd name="T66" fmla="*/ 253334 w 371215"/>
                <a:gd name="T67" fmla="*/ 104214 h 905492"/>
                <a:gd name="T68" fmla="*/ 205645 w 371215"/>
                <a:gd name="T69" fmla="*/ 104659 h 905492"/>
                <a:gd name="T70" fmla="*/ 133763 w 371215"/>
                <a:gd name="T71" fmla="*/ 94575 h 905492"/>
                <a:gd name="T72" fmla="*/ 25153 w 371215"/>
                <a:gd name="T73" fmla="*/ 44169 h 905492"/>
                <a:gd name="T74" fmla="*/ 0 w 371215"/>
                <a:gd name="T75" fmla="*/ 28427 h 905492"/>
                <a:gd name="T76" fmla="*/ 0 w 371215"/>
                <a:gd name="T77" fmla="*/ 0 h 905492"/>
                <a:gd name="T78" fmla="*/ 371215 w 371215"/>
                <a:gd name="T79" fmla="*/ 905492 h 905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T76" t="T77" r="T78" b="T79"/>
              <a:pathLst>
                <a:path w="371215" h="905492">
                  <a:moveTo>
                    <a:pt x="0" y="0"/>
                  </a:moveTo>
                  <a:lnTo>
                    <a:pt x="1721" y="11"/>
                  </a:lnTo>
                  <a:cubicBezTo>
                    <a:pt x="16491" y="13841"/>
                    <a:pt x="33357" y="24776"/>
                    <a:pt x="50832" y="34796"/>
                  </a:cubicBezTo>
                  <a:cubicBezTo>
                    <a:pt x="63202" y="41895"/>
                    <a:pt x="75483" y="49261"/>
                    <a:pt x="88348" y="55370"/>
                  </a:cubicBezTo>
                  <a:cubicBezTo>
                    <a:pt x="100730" y="61250"/>
                    <a:pt x="113621" y="66203"/>
                    <a:pt x="126626" y="70559"/>
                  </a:cubicBezTo>
                  <a:cubicBezTo>
                    <a:pt x="136036" y="73709"/>
                    <a:pt x="145942" y="75576"/>
                    <a:pt x="155747" y="77316"/>
                  </a:cubicBezTo>
                  <a:cubicBezTo>
                    <a:pt x="167012" y="79310"/>
                    <a:pt x="178366" y="81278"/>
                    <a:pt x="189758" y="81913"/>
                  </a:cubicBezTo>
                  <a:cubicBezTo>
                    <a:pt x="208185" y="82942"/>
                    <a:pt x="226676" y="83107"/>
                    <a:pt x="245142" y="83170"/>
                  </a:cubicBezTo>
                  <a:cubicBezTo>
                    <a:pt x="251924" y="83196"/>
                    <a:pt x="258719" y="81926"/>
                    <a:pt x="265513" y="81240"/>
                  </a:cubicBezTo>
                  <a:cubicBezTo>
                    <a:pt x="270314" y="80745"/>
                    <a:pt x="275140" y="80376"/>
                    <a:pt x="279915" y="79691"/>
                  </a:cubicBezTo>
                  <a:cubicBezTo>
                    <a:pt x="290202" y="78217"/>
                    <a:pt x="300489" y="76795"/>
                    <a:pt x="310700" y="74941"/>
                  </a:cubicBezTo>
                  <a:cubicBezTo>
                    <a:pt x="323577" y="72604"/>
                    <a:pt x="336404" y="69975"/>
                    <a:pt x="349206" y="67245"/>
                  </a:cubicBezTo>
                  <a:cubicBezTo>
                    <a:pt x="356331" y="65708"/>
                    <a:pt x="363341" y="63714"/>
                    <a:pt x="370415" y="61923"/>
                  </a:cubicBezTo>
                  <a:cubicBezTo>
                    <a:pt x="370682" y="62177"/>
                    <a:pt x="370948" y="62431"/>
                    <a:pt x="371215" y="62698"/>
                  </a:cubicBezTo>
                  <a:cubicBezTo>
                    <a:pt x="367519" y="68070"/>
                    <a:pt x="364040" y="73607"/>
                    <a:pt x="360090" y="78789"/>
                  </a:cubicBezTo>
                  <a:cubicBezTo>
                    <a:pt x="350743" y="91070"/>
                    <a:pt x="342373" y="103960"/>
                    <a:pt x="335680" y="117854"/>
                  </a:cubicBezTo>
                  <a:cubicBezTo>
                    <a:pt x="329458" y="130719"/>
                    <a:pt x="323349" y="143661"/>
                    <a:pt x="317774" y="156805"/>
                  </a:cubicBezTo>
                  <a:cubicBezTo>
                    <a:pt x="315094" y="163130"/>
                    <a:pt x="313532" y="169962"/>
                    <a:pt x="311830" y="176668"/>
                  </a:cubicBezTo>
                  <a:cubicBezTo>
                    <a:pt x="310344" y="182561"/>
                    <a:pt x="309188" y="188555"/>
                    <a:pt x="308223" y="194562"/>
                  </a:cubicBezTo>
                  <a:cubicBezTo>
                    <a:pt x="307436" y="199401"/>
                    <a:pt x="307245" y="204328"/>
                    <a:pt x="306648" y="209205"/>
                  </a:cubicBezTo>
                  <a:cubicBezTo>
                    <a:pt x="305340" y="219721"/>
                    <a:pt x="304159" y="230224"/>
                    <a:pt x="304197" y="240854"/>
                  </a:cubicBezTo>
                  <a:cubicBezTo>
                    <a:pt x="304235" y="250810"/>
                    <a:pt x="302914" y="260793"/>
                    <a:pt x="303295" y="270711"/>
                  </a:cubicBezTo>
                  <a:cubicBezTo>
                    <a:pt x="303702" y="281125"/>
                    <a:pt x="305137" y="291527"/>
                    <a:pt x="306648" y="301864"/>
                  </a:cubicBezTo>
                  <a:cubicBezTo>
                    <a:pt x="308033" y="311237"/>
                    <a:pt x="309772" y="320610"/>
                    <a:pt x="312020" y="329817"/>
                  </a:cubicBezTo>
                  <a:cubicBezTo>
                    <a:pt x="314319" y="339228"/>
                    <a:pt x="317329" y="348486"/>
                    <a:pt x="320263" y="357732"/>
                  </a:cubicBezTo>
                  <a:cubicBezTo>
                    <a:pt x="326092" y="376109"/>
                    <a:pt x="332086" y="394435"/>
                    <a:pt x="338005" y="412786"/>
                  </a:cubicBezTo>
                  <a:cubicBezTo>
                    <a:pt x="342589" y="426998"/>
                    <a:pt x="347415" y="441145"/>
                    <a:pt x="351619" y="455471"/>
                  </a:cubicBezTo>
                  <a:cubicBezTo>
                    <a:pt x="354146" y="464094"/>
                    <a:pt x="355810" y="472984"/>
                    <a:pt x="357575" y="481811"/>
                  </a:cubicBezTo>
                  <a:cubicBezTo>
                    <a:pt x="359252" y="490205"/>
                    <a:pt x="360738" y="498651"/>
                    <a:pt x="361931" y="507122"/>
                  </a:cubicBezTo>
                  <a:cubicBezTo>
                    <a:pt x="362846" y="513675"/>
                    <a:pt x="363252" y="520317"/>
                    <a:pt x="363773" y="526921"/>
                  </a:cubicBezTo>
                  <a:cubicBezTo>
                    <a:pt x="364179" y="532141"/>
                    <a:pt x="364967" y="537424"/>
                    <a:pt x="364611" y="542606"/>
                  </a:cubicBezTo>
                  <a:cubicBezTo>
                    <a:pt x="363671" y="556245"/>
                    <a:pt x="363582" y="570012"/>
                    <a:pt x="360166" y="583411"/>
                  </a:cubicBezTo>
                  <a:cubicBezTo>
                    <a:pt x="357359" y="594396"/>
                    <a:pt x="355073" y="605560"/>
                    <a:pt x="351721" y="616380"/>
                  </a:cubicBezTo>
                  <a:cubicBezTo>
                    <a:pt x="346933" y="631823"/>
                    <a:pt x="339656" y="646250"/>
                    <a:pt x="332290" y="660639"/>
                  </a:cubicBezTo>
                  <a:cubicBezTo>
                    <a:pt x="323806" y="677226"/>
                    <a:pt x="313265" y="692351"/>
                    <a:pt x="301352" y="706525"/>
                  </a:cubicBezTo>
                  <a:cubicBezTo>
                    <a:pt x="284588" y="726464"/>
                    <a:pt x="265373" y="743888"/>
                    <a:pt x="244710" y="759674"/>
                  </a:cubicBezTo>
                  <a:cubicBezTo>
                    <a:pt x="231909" y="769453"/>
                    <a:pt x="218764" y="778826"/>
                    <a:pt x="205429" y="787868"/>
                  </a:cubicBezTo>
                  <a:cubicBezTo>
                    <a:pt x="186265" y="800860"/>
                    <a:pt x="165627" y="811109"/>
                    <a:pt x="144444" y="820469"/>
                  </a:cubicBezTo>
                  <a:cubicBezTo>
                    <a:pt x="121939" y="830400"/>
                    <a:pt x="99702" y="840980"/>
                    <a:pt x="77655" y="851902"/>
                  </a:cubicBezTo>
                  <a:cubicBezTo>
                    <a:pt x="62034" y="859649"/>
                    <a:pt x="47898" y="869923"/>
                    <a:pt x="34055" y="880489"/>
                  </a:cubicBezTo>
                  <a:cubicBezTo>
                    <a:pt x="23286" y="888706"/>
                    <a:pt x="12656" y="897113"/>
                    <a:pt x="1988" y="905470"/>
                  </a:cubicBezTo>
                  <a:lnTo>
                    <a:pt x="0" y="905492"/>
                  </a:lnTo>
                  <a:lnTo>
                    <a:pt x="0" y="878050"/>
                  </a:lnTo>
                  <a:lnTo>
                    <a:pt x="1734" y="877911"/>
                  </a:lnTo>
                  <a:cubicBezTo>
                    <a:pt x="21140" y="860982"/>
                    <a:pt x="42539" y="846872"/>
                    <a:pt x="65272" y="835010"/>
                  </a:cubicBezTo>
                  <a:cubicBezTo>
                    <a:pt x="89936" y="822145"/>
                    <a:pt x="114993" y="810042"/>
                    <a:pt x="140189" y="798269"/>
                  </a:cubicBezTo>
                  <a:cubicBezTo>
                    <a:pt x="156979" y="790408"/>
                    <a:pt x="173400" y="781988"/>
                    <a:pt x="188919" y="771879"/>
                  </a:cubicBezTo>
                  <a:cubicBezTo>
                    <a:pt x="210700" y="757718"/>
                    <a:pt x="231325" y="741970"/>
                    <a:pt x="250146" y="724063"/>
                  </a:cubicBezTo>
                  <a:cubicBezTo>
                    <a:pt x="262300" y="712494"/>
                    <a:pt x="273946" y="700378"/>
                    <a:pt x="285376" y="688084"/>
                  </a:cubicBezTo>
                  <a:cubicBezTo>
                    <a:pt x="297873" y="674660"/>
                    <a:pt x="308655" y="659941"/>
                    <a:pt x="316643" y="643291"/>
                  </a:cubicBezTo>
                  <a:cubicBezTo>
                    <a:pt x="325533" y="624737"/>
                    <a:pt x="333585" y="605864"/>
                    <a:pt x="337382" y="585544"/>
                  </a:cubicBezTo>
                  <a:cubicBezTo>
                    <a:pt x="339287" y="575435"/>
                    <a:pt x="340621" y="565174"/>
                    <a:pt x="341446" y="554912"/>
                  </a:cubicBezTo>
                  <a:cubicBezTo>
                    <a:pt x="342107" y="546682"/>
                    <a:pt x="341903" y="538338"/>
                    <a:pt x="341522" y="530071"/>
                  </a:cubicBezTo>
                  <a:cubicBezTo>
                    <a:pt x="341167" y="522362"/>
                    <a:pt x="340430" y="514640"/>
                    <a:pt x="339198" y="507020"/>
                  </a:cubicBezTo>
                  <a:cubicBezTo>
                    <a:pt x="337497" y="496543"/>
                    <a:pt x="335325" y="486129"/>
                    <a:pt x="333090" y="475740"/>
                  </a:cubicBezTo>
                  <a:cubicBezTo>
                    <a:pt x="331350" y="467676"/>
                    <a:pt x="329508" y="459611"/>
                    <a:pt x="327197" y="451686"/>
                  </a:cubicBezTo>
                  <a:cubicBezTo>
                    <a:pt x="324047" y="440891"/>
                    <a:pt x="320415" y="430249"/>
                    <a:pt x="316973" y="419555"/>
                  </a:cubicBezTo>
                  <a:cubicBezTo>
                    <a:pt x="310852" y="400505"/>
                    <a:pt x="304362" y="381582"/>
                    <a:pt x="298685" y="362405"/>
                  </a:cubicBezTo>
                  <a:cubicBezTo>
                    <a:pt x="294152" y="347115"/>
                    <a:pt x="289732" y="331697"/>
                    <a:pt x="286849" y="316038"/>
                  </a:cubicBezTo>
                  <a:cubicBezTo>
                    <a:pt x="284030" y="300785"/>
                    <a:pt x="282429" y="285189"/>
                    <a:pt x="281756" y="269670"/>
                  </a:cubicBezTo>
                  <a:cubicBezTo>
                    <a:pt x="281121" y="255433"/>
                    <a:pt x="281972" y="241095"/>
                    <a:pt x="283039" y="226846"/>
                  </a:cubicBezTo>
                  <a:cubicBezTo>
                    <a:pt x="284131" y="212304"/>
                    <a:pt x="285731" y="197763"/>
                    <a:pt x="288157" y="183386"/>
                  </a:cubicBezTo>
                  <a:cubicBezTo>
                    <a:pt x="290011" y="172324"/>
                    <a:pt x="293059" y="161402"/>
                    <a:pt x="296336" y="150646"/>
                  </a:cubicBezTo>
                  <a:cubicBezTo>
                    <a:pt x="301035" y="135291"/>
                    <a:pt x="308769" y="121220"/>
                    <a:pt x="316110" y="107008"/>
                  </a:cubicBezTo>
                  <a:cubicBezTo>
                    <a:pt x="318155" y="103046"/>
                    <a:pt x="320314" y="99134"/>
                    <a:pt x="322790" y="94512"/>
                  </a:cubicBezTo>
                  <a:cubicBezTo>
                    <a:pt x="319259" y="95083"/>
                    <a:pt x="316478" y="95502"/>
                    <a:pt x="313710" y="95985"/>
                  </a:cubicBezTo>
                  <a:cubicBezTo>
                    <a:pt x="302864" y="97902"/>
                    <a:pt x="292069" y="100138"/>
                    <a:pt x="281172" y="101662"/>
                  </a:cubicBezTo>
                  <a:cubicBezTo>
                    <a:pt x="271965" y="102970"/>
                    <a:pt x="262643" y="103668"/>
                    <a:pt x="253334" y="104214"/>
                  </a:cubicBezTo>
                  <a:cubicBezTo>
                    <a:pt x="242920" y="104824"/>
                    <a:pt x="232493" y="105091"/>
                    <a:pt x="222054" y="105256"/>
                  </a:cubicBezTo>
                  <a:cubicBezTo>
                    <a:pt x="216593" y="105345"/>
                    <a:pt x="211119" y="104697"/>
                    <a:pt x="205645" y="104659"/>
                  </a:cubicBezTo>
                  <a:cubicBezTo>
                    <a:pt x="194507" y="104570"/>
                    <a:pt x="183471" y="103744"/>
                    <a:pt x="172435" y="102182"/>
                  </a:cubicBezTo>
                  <a:cubicBezTo>
                    <a:pt x="159379" y="100341"/>
                    <a:pt x="146387" y="98296"/>
                    <a:pt x="133763" y="94575"/>
                  </a:cubicBezTo>
                  <a:cubicBezTo>
                    <a:pt x="120035" y="90549"/>
                    <a:pt x="106179" y="86663"/>
                    <a:pt x="92869" y="81469"/>
                  </a:cubicBezTo>
                  <a:cubicBezTo>
                    <a:pt x="68727" y="72045"/>
                    <a:pt x="46590" y="58685"/>
                    <a:pt x="25153" y="44169"/>
                  </a:cubicBezTo>
                  <a:cubicBezTo>
                    <a:pt x="17761" y="39165"/>
                    <a:pt x="10535" y="33920"/>
                    <a:pt x="3207" y="28814"/>
                  </a:cubicBezTo>
                  <a:lnTo>
                    <a:pt x="0" y="28427"/>
                  </a:lnTo>
                  <a:lnTo>
                    <a:pt x="0" y="0"/>
                  </a:ln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7" name="Shape 8">
              <a:extLst>
                <a:ext uri="{FF2B5EF4-FFF2-40B4-BE49-F238E27FC236}">
                  <a16:creationId xmlns:a16="http://schemas.microsoft.com/office/drawing/2014/main" id="{533E3D18-AE3C-4FFA-92B3-B631C0329D72}"/>
                </a:ext>
              </a:extLst>
            </p:cNvPr>
            <p:cNvSpPr>
              <a:spLocks/>
            </p:cNvSpPr>
            <p:nvPr/>
          </p:nvSpPr>
          <p:spPr bwMode="auto">
            <a:xfrm>
              <a:off x="2177" y="2384"/>
              <a:ext cx="23" cy="1216"/>
            </a:xfrm>
            <a:custGeom>
              <a:avLst/>
              <a:gdLst>
                <a:gd name="T0" fmla="*/ 2335 w 2335"/>
                <a:gd name="T1" fmla="*/ 0 h 121578"/>
                <a:gd name="T2" fmla="*/ 2335 w 2335"/>
                <a:gd name="T3" fmla="*/ 121578 h 121578"/>
                <a:gd name="T4" fmla="*/ 38 w 2335"/>
                <a:gd name="T5" fmla="*/ 119244 h 121578"/>
                <a:gd name="T6" fmla="*/ 0 w 2335"/>
                <a:gd name="T7" fmla="*/ 2290 h 121578"/>
                <a:gd name="T8" fmla="*/ 2335 w 2335"/>
                <a:gd name="T9" fmla="*/ 0 h 121578"/>
                <a:gd name="T10" fmla="*/ 0 w 2335"/>
                <a:gd name="T11" fmla="*/ 0 h 121578"/>
                <a:gd name="T12" fmla="*/ 2335 w 2335"/>
                <a:gd name="T13" fmla="*/ 121578 h 121578"/>
              </a:gdLst>
              <a:ahLst/>
              <a:cxnLst>
                <a:cxn ang="0">
                  <a:pos x="T0" y="T1"/>
                </a:cxn>
                <a:cxn ang="0">
                  <a:pos x="T2" y="T3"/>
                </a:cxn>
                <a:cxn ang="0">
                  <a:pos x="T4" y="T5"/>
                </a:cxn>
                <a:cxn ang="0">
                  <a:pos x="T6" y="T7"/>
                </a:cxn>
                <a:cxn ang="0">
                  <a:pos x="T8" y="T9"/>
                </a:cxn>
              </a:cxnLst>
              <a:rect l="T10" t="T11" r="T12" b="T13"/>
              <a:pathLst>
                <a:path w="2335" h="121578">
                  <a:moveTo>
                    <a:pt x="2335" y="0"/>
                  </a:moveTo>
                  <a:lnTo>
                    <a:pt x="2335" y="121578"/>
                  </a:lnTo>
                  <a:lnTo>
                    <a:pt x="38" y="119244"/>
                  </a:lnTo>
                  <a:cubicBezTo>
                    <a:pt x="89" y="80255"/>
                    <a:pt x="89" y="41266"/>
                    <a:pt x="0" y="2290"/>
                  </a:cubicBezTo>
                  <a:lnTo>
                    <a:pt x="2335" y="0"/>
                  </a:ln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8" name="Shape 9">
              <a:extLst>
                <a:ext uri="{FF2B5EF4-FFF2-40B4-BE49-F238E27FC236}">
                  <a16:creationId xmlns:a16="http://schemas.microsoft.com/office/drawing/2014/main" id="{A00297D8-8C47-42C9-A6C8-7E5320A2A05E}"/>
                </a:ext>
              </a:extLst>
            </p:cNvPr>
            <p:cNvSpPr>
              <a:spLocks/>
            </p:cNvSpPr>
            <p:nvPr/>
          </p:nvSpPr>
          <p:spPr bwMode="auto">
            <a:xfrm>
              <a:off x="542" y="1212"/>
              <a:ext cx="1658" cy="6451"/>
            </a:xfrm>
            <a:custGeom>
              <a:avLst/>
              <a:gdLst>
                <a:gd name="T0" fmla="*/ 34163 w 165822"/>
                <a:gd name="T1" fmla="*/ 0 h 645152"/>
                <a:gd name="T2" fmla="*/ 50508 w 165822"/>
                <a:gd name="T3" fmla="*/ 2032 h 645152"/>
                <a:gd name="T4" fmla="*/ 66472 w 165822"/>
                <a:gd name="T5" fmla="*/ 3924 h 645152"/>
                <a:gd name="T6" fmla="*/ 106108 w 165822"/>
                <a:gd name="T7" fmla="*/ 5524 h 645152"/>
                <a:gd name="T8" fmla="*/ 155029 w 165822"/>
                <a:gd name="T9" fmla="*/ 2578 h 645152"/>
                <a:gd name="T10" fmla="*/ 165822 w 165822"/>
                <a:gd name="T11" fmla="*/ 546 h 645152"/>
                <a:gd name="T12" fmla="*/ 165822 w 165822"/>
                <a:gd name="T13" fmla="*/ 73206 h 645152"/>
                <a:gd name="T14" fmla="*/ 163601 w 165822"/>
                <a:gd name="T15" fmla="*/ 73203 h 645152"/>
                <a:gd name="T16" fmla="*/ 143370 w 165822"/>
                <a:gd name="T17" fmla="*/ 74244 h 645152"/>
                <a:gd name="T18" fmla="*/ 116548 w 165822"/>
                <a:gd name="T19" fmla="*/ 103797 h 645152"/>
                <a:gd name="T20" fmla="*/ 116434 w 165822"/>
                <a:gd name="T21" fmla="*/ 179070 h 645152"/>
                <a:gd name="T22" fmla="*/ 116446 w 165822"/>
                <a:gd name="T23" fmla="*/ 179070 h 645152"/>
                <a:gd name="T24" fmla="*/ 116522 w 165822"/>
                <a:gd name="T25" fmla="*/ 250469 h 645152"/>
                <a:gd name="T26" fmla="*/ 118059 w 165822"/>
                <a:gd name="T27" fmla="*/ 263500 h 645152"/>
                <a:gd name="T28" fmla="*/ 131610 w 165822"/>
                <a:gd name="T29" fmla="*/ 279298 h 645152"/>
                <a:gd name="T30" fmla="*/ 153022 w 165822"/>
                <a:gd name="T31" fmla="*/ 283210 h 645152"/>
                <a:gd name="T32" fmla="*/ 165822 w 165822"/>
                <a:gd name="T33" fmla="*/ 283212 h 645152"/>
                <a:gd name="T34" fmla="*/ 165822 w 165822"/>
                <a:gd name="T35" fmla="*/ 338940 h 645152"/>
                <a:gd name="T36" fmla="*/ 45021 w 165822"/>
                <a:gd name="T37" fmla="*/ 338976 h 645152"/>
                <a:gd name="T38" fmla="*/ 34582 w 165822"/>
                <a:gd name="T39" fmla="*/ 347066 h 645152"/>
                <a:gd name="T40" fmla="*/ 29159 w 165822"/>
                <a:gd name="T41" fmla="*/ 375806 h 645152"/>
                <a:gd name="T42" fmla="*/ 27610 w 165822"/>
                <a:gd name="T43" fmla="*/ 410616 h 645152"/>
                <a:gd name="T44" fmla="*/ 36893 w 165822"/>
                <a:gd name="T45" fmla="*/ 461708 h 645152"/>
                <a:gd name="T46" fmla="*/ 71984 w 165822"/>
                <a:gd name="T47" fmla="*/ 526466 h 645152"/>
                <a:gd name="T48" fmla="*/ 93840 w 165822"/>
                <a:gd name="T49" fmla="*/ 553161 h 645152"/>
                <a:gd name="T50" fmla="*/ 155308 w 165822"/>
                <a:gd name="T51" fmla="*/ 606311 h 645152"/>
                <a:gd name="T52" fmla="*/ 165822 w 165822"/>
                <a:gd name="T53" fmla="*/ 612874 h 645152"/>
                <a:gd name="T54" fmla="*/ 165822 w 165822"/>
                <a:gd name="T55" fmla="*/ 645152 h 645152"/>
                <a:gd name="T56" fmla="*/ 148361 w 165822"/>
                <a:gd name="T57" fmla="*/ 635241 h 645152"/>
                <a:gd name="T58" fmla="*/ 81686 w 165822"/>
                <a:gd name="T59" fmla="*/ 582295 h 645152"/>
                <a:gd name="T60" fmla="*/ 19240 w 165822"/>
                <a:gd name="T61" fmla="*/ 494944 h 645152"/>
                <a:gd name="T62" fmla="*/ 5499 w 165822"/>
                <a:gd name="T63" fmla="*/ 459308 h 645152"/>
                <a:gd name="T64" fmla="*/ 1473 w 165822"/>
                <a:gd name="T65" fmla="*/ 437921 h 645152"/>
                <a:gd name="T66" fmla="*/ 521 w 165822"/>
                <a:gd name="T67" fmla="*/ 393471 h 645152"/>
                <a:gd name="T68" fmla="*/ 4851 w 165822"/>
                <a:gd name="T69" fmla="*/ 361950 h 645152"/>
                <a:gd name="T70" fmla="*/ 10287 w 165822"/>
                <a:gd name="T71" fmla="*/ 335890 h 645152"/>
                <a:gd name="T72" fmla="*/ 16408 w 165822"/>
                <a:gd name="T73" fmla="*/ 316281 h 645152"/>
                <a:gd name="T74" fmla="*/ 30264 w 165822"/>
                <a:gd name="T75" fmla="*/ 273418 h 645152"/>
                <a:gd name="T76" fmla="*/ 44933 w 165822"/>
                <a:gd name="T77" fmla="*/ 228041 h 645152"/>
                <a:gd name="T78" fmla="*/ 54877 w 165822"/>
                <a:gd name="T79" fmla="*/ 186055 h 645152"/>
                <a:gd name="T80" fmla="*/ 58369 w 165822"/>
                <a:gd name="T81" fmla="*/ 120866 h 645152"/>
                <a:gd name="T82" fmla="*/ 55855 w 165822"/>
                <a:gd name="T83" fmla="*/ 88417 h 645152"/>
                <a:gd name="T84" fmla="*/ 43942 w 165822"/>
                <a:gd name="T85" fmla="*/ 31826 h 645152"/>
                <a:gd name="T86" fmla="*/ 34277 w 165822"/>
                <a:gd name="T87" fmla="*/ 1753 h 645152"/>
                <a:gd name="T88" fmla="*/ 34163 w 165822"/>
                <a:gd name="T89" fmla="*/ 0 h 645152"/>
                <a:gd name="T90" fmla="*/ 0 w 165822"/>
                <a:gd name="T91" fmla="*/ 0 h 645152"/>
                <a:gd name="T92" fmla="*/ 165822 w 165822"/>
                <a:gd name="T93" fmla="*/ 645152 h 645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T90" t="T91" r="T92" b="T93"/>
              <a:pathLst>
                <a:path w="165822" h="645152">
                  <a:moveTo>
                    <a:pt x="34163" y="0"/>
                  </a:moveTo>
                  <a:cubicBezTo>
                    <a:pt x="39891" y="711"/>
                    <a:pt x="45199" y="1372"/>
                    <a:pt x="50508" y="2032"/>
                  </a:cubicBezTo>
                  <a:cubicBezTo>
                    <a:pt x="55829" y="2680"/>
                    <a:pt x="61138" y="3619"/>
                    <a:pt x="66472" y="3924"/>
                  </a:cubicBezTo>
                  <a:cubicBezTo>
                    <a:pt x="79680" y="4674"/>
                    <a:pt x="92913" y="5766"/>
                    <a:pt x="106108" y="5524"/>
                  </a:cubicBezTo>
                  <a:cubicBezTo>
                    <a:pt x="122428" y="5232"/>
                    <a:pt x="138798" y="4369"/>
                    <a:pt x="155029" y="2578"/>
                  </a:cubicBezTo>
                  <a:lnTo>
                    <a:pt x="165822" y="546"/>
                  </a:lnTo>
                  <a:lnTo>
                    <a:pt x="165822" y="73206"/>
                  </a:lnTo>
                  <a:lnTo>
                    <a:pt x="163601" y="73203"/>
                  </a:lnTo>
                  <a:cubicBezTo>
                    <a:pt x="156858" y="73228"/>
                    <a:pt x="150050" y="73368"/>
                    <a:pt x="143370" y="74244"/>
                  </a:cubicBezTo>
                  <a:cubicBezTo>
                    <a:pt x="126124" y="76517"/>
                    <a:pt x="116865" y="86627"/>
                    <a:pt x="116548" y="103797"/>
                  </a:cubicBezTo>
                  <a:cubicBezTo>
                    <a:pt x="116091" y="128880"/>
                    <a:pt x="116434" y="153975"/>
                    <a:pt x="116434" y="179070"/>
                  </a:cubicBezTo>
                  <a:lnTo>
                    <a:pt x="116446" y="179070"/>
                  </a:lnTo>
                  <a:cubicBezTo>
                    <a:pt x="116446" y="202870"/>
                    <a:pt x="116370" y="226670"/>
                    <a:pt x="116522" y="250469"/>
                  </a:cubicBezTo>
                  <a:cubicBezTo>
                    <a:pt x="116548" y="254813"/>
                    <a:pt x="117119" y="259245"/>
                    <a:pt x="118059" y="263500"/>
                  </a:cubicBezTo>
                  <a:cubicBezTo>
                    <a:pt x="119736" y="271056"/>
                    <a:pt x="124816" y="276022"/>
                    <a:pt x="131610" y="279298"/>
                  </a:cubicBezTo>
                  <a:cubicBezTo>
                    <a:pt x="138379" y="282550"/>
                    <a:pt x="145745" y="283159"/>
                    <a:pt x="153022" y="283210"/>
                  </a:cubicBezTo>
                  <a:lnTo>
                    <a:pt x="165822" y="283212"/>
                  </a:lnTo>
                  <a:lnTo>
                    <a:pt x="165822" y="338940"/>
                  </a:lnTo>
                  <a:lnTo>
                    <a:pt x="45021" y="338976"/>
                  </a:lnTo>
                  <a:cubicBezTo>
                    <a:pt x="36728" y="338976"/>
                    <a:pt x="36436" y="338925"/>
                    <a:pt x="34582" y="347066"/>
                  </a:cubicBezTo>
                  <a:cubicBezTo>
                    <a:pt x="32423" y="356565"/>
                    <a:pt x="30188" y="366128"/>
                    <a:pt x="29159" y="375806"/>
                  </a:cubicBezTo>
                  <a:cubicBezTo>
                    <a:pt x="27953" y="387337"/>
                    <a:pt x="27407" y="399021"/>
                    <a:pt x="27610" y="410616"/>
                  </a:cubicBezTo>
                  <a:cubicBezTo>
                    <a:pt x="27940" y="428079"/>
                    <a:pt x="30124" y="445325"/>
                    <a:pt x="36893" y="461708"/>
                  </a:cubicBezTo>
                  <a:cubicBezTo>
                    <a:pt x="46317" y="484543"/>
                    <a:pt x="57010" y="506692"/>
                    <a:pt x="71984" y="526466"/>
                  </a:cubicBezTo>
                  <a:cubicBezTo>
                    <a:pt x="78918" y="535635"/>
                    <a:pt x="85890" y="544906"/>
                    <a:pt x="93840" y="553161"/>
                  </a:cubicBezTo>
                  <a:cubicBezTo>
                    <a:pt x="112687" y="572732"/>
                    <a:pt x="133337" y="590283"/>
                    <a:pt x="155308" y="606311"/>
                  </a:cubicBezTo>
                  <a:lnTo>
                    <a:pt x="165822" y="612874"/>
                  </a:lnTo>
                  <a:lnTo>
                    <a:pt x="165822" y="645152"/>
                  </a:lnTo>
                  <a:lnTo>
                    <a:pt x="148361" y="635241"/>
                  </a:lnTo>
                  <a:cubicBezTo>
                    <a:pt x="124600" y="619519"/>
                    <a:pt x="102502" y="601739"/>
                    <a:pt x="81686" y="582295"/>
                  </a:cubicBezTo>
                  <a:cubicBezTo>
                    <a:pt x="54966" y="557378"/>
                    <a:pt x="34150" y="528231"/>
                    <a:pt x="19240" y="494944"/>
                  </a:cubicBezTo>
                  <a:cubicBezTo>
                    <a:pt x="14033" y="483337"/>
                    <a:pt x="9512" y="471386"/>
                    <a:pt x="5499" y="459308"/>
                  </a:cubicBezTo>
                  <a:cubicBezTo>
                    <a:pt x="3238" y="452476"/>
                    <a:pt x="1892" y="445122"/>
                    <a:pt x="1473" y="437921"/>
                  </a:cubicBezTo>
                  <a:cubicBezTo>
                    <a:pt x="610" y="423126"/>
                    <a:pt x="0" y="408254"/>
                    <a:pt x="521" y="393471"/>
                  </a:cubicBezTo>
                  <a:cubicBezTo>
                    <a:pt x="889" y="382918"/>
                    <a:pt x="3086" y="372415"/>
                    <a:pt x="4851" y="361950"/>
                  </a:cubicBezTo>
                  <a:cubicBezTo>
                    <a:pt x="6350" y="353212"/>
                    <a:pt x="8141" y="344500"/>
                    <a:pt x="10287" y="335890"/>
                  </a:cubicBezTo>
                  <a:cubicBezTo>
                    <a:pt x="11925" y="329260"/>
                    <a:pt x="14300" y="322796"/>
                    <a:pt x="16408" y="316281"/>
                  </a:cubicBezTo>
                  <a:cubicBezTo>
                    <a:pt x="21006" y="301981"/>
                    <a:pt x="25616" y="287693"/>
                    <a:pt x="30264" y="273418"/>
                  </a:cubicBezTo>
                  <a:cubicBezTo>
                    <a:pt x="35179" y="258293"/>
                    <a:pt x="40589" y="243332"/>
                    <a:pt x="44933" y="228041"/>
                  </a:cubicBezTo>
                  <a:cubicBezTo>
                    <a:pt x="48870" y="214224"/>
                    <a:pt x="51867" y="200127"/>
                    <a:pt x="54877" y="186055"/>
                  </a:cubicBezTo>
                  <a:cubicBezTo>
                    <a:pt x="59487" y="164541"/>
                    <a:pt x="59360" y="142697"/>
                    <a:pt x="58369" y="120866"/>
                  </a:cubicBezTo>
                  <a:cubicBezTo>
                    <a:pt x="57874" y="110020"/>
                    <a:pt x="57048" y="99187"/>
                    <a:pt x="55855" y="88417"/>
                  </a:cubicBezTo>
                  <a:cubicBezTo>
                    <a:pt x="53746" y="69177"/>
                    <a:pt x="50140" y="50228"/>
                    <a:pt x="43942" y="31826"/>
                  </a:cubicBezTo>
                  <a:cubicBezTo>
                    <a:pt x="40589" y="21844"/>
                    <a:pt x="37478" y="11786"/>
                    <a:pt x="34277" y="1753"/>
                  </a:cubicBezTo>
                  <a:cubicBezTo>
                    <a:pt x="34150" y="1372"/>
                    <a:pt x="34214" y="927"/>
                    <a:pt x="34163"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9" name="Shape 10">
              <a:extLst>
                <a:ext uri="{FF2B5EF4-FFF2-40B4-BE49-F238E27FC236}">
                  <a16:creationId xmlns:a16="http://schemas.microsoft.com/office/drawing/2014/main" id="{273DB15C-4256-40FA-8CFD-EC8E24C83932}"/>
                </a:ext>
              </a:extLst>
            </p:cNvPr>
            <p:cNvSpPr>
              <a:spLocks/>
            </p:cNvSpPr>
            <p:nvPr/>
          </p:nvSpPr>
          <p:spPr bwMode="auto">
            <a:xfrm>
              <a:off x="4624" y="5321"/>
              <a:ext cx="314" cy="1205"/>
            </a:xfrm>
            <a:custGeom>
              <a:avLst/>
              <a:gdLst>
                <a:gd name="T0" fmla="*/ 3886 w 31410"/>
                <a:gd name="T1" fmla="*/ 25 h 120460"/>
                <a:gd name="T2" fmla="*/ 31410 w 31410"/>
                <a:gd name="T3" fmla="*/ 32 h 120460"/>
                <a:gd name="T4" fmla="*/ 31410 w 31410"/>
                <a:gd name="T5" fmla="*/ 120459 h 120460"/>
                <a:gd name="T6" fmla="*/ 3493 w 31410"/>
                <a:gd name="T7" fmla="*/ 120447 h 120460"/>
                <a:gd name="T8" fmla="*/ 25 w 31410"/>
                <a:gd name="T9" fmla="*/ 116891 h 120460"/>
                <a:gd name="T10" fmla="*/ 0 w 31410"/>
                <a:gd name="T11" fmla="*/ 3797 h 120460"/>
                <a:gd name="T12" fmla="*/ 3886 w 31410"/>
                <a:gd name="T13" fmla="*/ 25 h 120460"/>
                <a:gd name="T14" fmla="*/ 0 w 31410"/>
                <a:gd name="T15" fmla="*/ 0 h 120460"/>
                <a:gd name="T16" fmla="*/ 31410 w 31410"/>
                <a:gd name="T17" fmla="*/ 120460 h 120460"/>
              </a:gdLst>
              <a:ahLst/>
              <a:cxnLst>
                <a:cxn ang="0">
                  <a:pos x="T0" y="T1"/>
                </a:cxn>
                <a:cxn ang="0">
                  <a:pos x="T2" y="T3"/>
                </a:cxn>
                <a:cxn ang="0">
                  <a:pos x="T4" y="T5"/>
                </a:cxn>
                <a:cxn ang="0">
                  <a:pos x="T6" y="T7"/>
                </a:cxn>
                <a:cxn ang="0">
                  <a:pos x="T8" y="T9"/>
                </a:cxn>
                <a:cxn ang="0">
                  <a:pos x="T10" y="T11"/>
                </a:cxn>
                <a:cxn ang="0">
                  <a:pos x="T12" y="T13"/>
                </a:cxn>
              </a:cxnLst>
              <a:rect l="T14" t="T15" r="T16" b="T17"/>
              <a:pathLst>
                <a:path w="31410" h="120460">
                  <a:moveTo>
                    <a:pt x="3886" y="25"/>
                  </a:moveTo>
                  <a:lnTo>
                    <a:pt x="31410" y="32"/>
                  </a:lnTo>
                  <a:lnTo>
                    <a:pt x="31410" y="120459"/>
                  </a:lnTo>
                  <a:lnTo>
                    <a:pt x="3493" y="120447"/>
                  </a:lnTo>
                  <a:cubicBezTo>
                    <a:pt x="699" y="120460"/>
                    <a:pt x="13" y="119507"/>
                    <a:pt x="25" y="116891"/>
                  </a:cubicBezTo>
                  <a:cubicBezTo>
                    <a:pt x="76" y="79197"/>
                    <a:pt x="102" y="41491"/>
                    <a:pt x="0" y="3797"/>
                  </a:cubicBezTo>
                  <a:cubicBezTo>
                    <a:pt x="0" y="737"/>
                    <a:pt x="991" y="0"/>
                    <a:pt x="3886" y="25"/>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0" name="Shape 11">
              <a:extLst>
                <a:ext uri="{FF2B5EF4-FFF2-40B4-BE49-F238E27FC236}">
                  <a16:creationId xmlns:a16="http://schemas.microsoft.com/office/drawing/2014/main" id="{60F968FA-4F5D-4637-B7A0-D99F7A37CD37}"/>
                </a:ext>
              </a:extLst>
            </p:cNvPr>
            <p:cNvSpPr>
              <a:spLocks/>
            </p:cNvSpPr>
            <p:nvPr/>
          </p:nvSpPr>
          <p:spPr bwMode="auto">
            <a:xfrm>
              <a:off x="2200" y="529"/>
              <a:ext cx="2738" cy="7937"/>
            </a:xfrm>
            <a:custGeom>
              <a:avLst/>
              <a:gdLst>
                <a:gd name="T0" fmla="*/ 201906 w 273804"/>
                <a:gd name="T1" fmla="*/ 31725 h 793725"/>
                <a:gd name="T2" fmla="*/ 272188 w 273804"/>
                <a:gd name="T3" fmla="*/ 62395 h 793725"/>
                <a:gd name="T4" fmla="*/ 273804 w 273804"/>
                <a:gd name="T5" fmla="*/ 89628 h 793725"/>
                <a:gd name="T6" fmla="*/ 192686 w 273804"/>
                <a:gd name="T7" fmla="*/ 54597 h 793725"/>
                <a:gd name="T8" fmla="*/ 165292 w 273804"/>
                <a:gd name="T9" fmla="*/ 41758 h 793725"/>
                <a:gd name="T10" fmla="*/ 165241 w 273804"/>
                <a:gd name="T11" fmla="*/ 375564 h 793725"/>
                <a:gd name="T12" fmla="*/ 273804 w 273804"/>
                <a:gd name="T13" fmla="*/ 379626 h 793725"/>
                <a:gd name="T14" fmla="*/ 233377 w 273804"/>
                <a:gd name="T15" fmla="*/ 434835 h 793725"/>
                <a:gd name="T16" fmla="*/ 198744 w 273804"/>
                <a:gd name="T17" fmla="*/ 448780 h 793725"/>
                <a:gd name="T18" fmla="*/ 195391 w 273804"/>
                <a:gd name="T19" fmla="*/ 539674 h 793725"/>
                <a:gd name="T20" fmla="*/ 196166 w 273804"/>
                <a:gd name="T21" fmla="*/ 621030 h 793725"/>
                <a:gd name="T22" fmla="*/ 227052 w 273804"/>
                <a:gd name="T23" fmla="*/ 644703 h 793725"/>
                <a:gd name="T24" fmla="*/ 273804 w 273804"/>
                <a:gd name="T25" fmla="*/ 730309 h 793725"/>
                <a:gd name="T26" fmla="*/ 168683 w 273804"/>
                <a:gd name="T27" fmla="*/ 782447 h 793725"/>
                <a:gd name="T28" fmla="*/ 148973 w 273804"/>
                <a:gd name="T29" fmla="*/ 792099 h 793725"/>
                <a:gd name="T30" fmla="*/ 36374 w 273804"/>
                <a:gd name="T31" fmla="*/ 734085 h 793725"/>
                <a:gd name="T32" fmla="*/ 0 w 273804"/>
                <a:gd name="T33" fmla="*/ 681162 h 793725"/>
                <a:gd name="T34" fmla="*/ 98668 w 273804"/>
                <a:gd name="T35" fmla="*/ 734238 h 793725"/>
                <a:gd name="T36" fmla="*/ 138203 w 273804"/>
                <a:gd name="T37" fmla="*/ 753174 h 793725"/>
                <a:gd name="T38" fmla="*/ 138254 w 273804"/>
                <a:gd name="T39" fmla="*/ 411201 h 793725"/>
                <a:gd name="T40" fmla="*/ 0 w 273804"/>
                <a:gd name="T41" fmla="*/ 407227 h 793725"/>
                <a:gd name="T42" fmla="*/ 72493 w 273804"/>
                <a:gd name="T43" fmla="*/ 351511 h 793725"/>
                <a:gd name="T44" fmla="*/ 106885 w 273804"/>
                <a:gd name="T45" fmla="*/ 325539 h 793725"/>
                <a:gd name="T46" fmla="*/ 104015 w 273804"/>
                <a:gd name="T47" fmla="*/ 282105 h 793725"/>
                <a:gd name="T48" fmla="*/ 61978 w 273804"/>
                <a:gd name="T49" fmla="*/ 285623 h 793725"/>
                <a:gd name="T50" fmla="*/ 58993 w 273804"/>
                <a:gd name="T51" fmla="*/ 307988 h 793725"/>
                <a:gd name="T52" fmla="*/ 0 w 273804"/>
                <a:gd name="T53" fmla="*/ 307109 h 793725"/>
                <a:gd name="T54" fmla="*/ 1576 w 273804"/>
                <a:gd name="T55" fmla="*/ 183985 h 793725"/>
                <a:gd name="T56" fmla="*/ 61393 w 273804"/>
                <a:gd name="T57" fmla="*/ 187782 h 793725"/>
                <a:gd name="T58" fmla="*/ 64683 w 273804"/>
                <a:gd name="T59" fmla="*/ 209220 h 793725"/>
                <a:gd name="T60" fmla="*/ 105043 w 273804"/>
                <a:gd name="T61" fmla="*/ 209093 h 793725"/>
                <a:gd name="T62" fmla="*/ 106110 w 273804"/>
                <a:gd name="T63" fmla="*/ 162636 h 793725"/>
                <a:gd name="T64" fmla="*/ 74030 w 273804"/>
                <a:gd name="T65" fmla="*/ 141592 h 793725"/>
                <a:gd name="T66" fmla="*/ 0 w 273804"/>
                <a:gd name="T67" fmla="*/ 68834 h 793725"/>
                <a:gd name="T68" fmla="*/ 84977 w 273804"/>
                <a:gd name="T69" fmla="*/ 41250 h 793725"/>
                <a:gd name="T70" fmla="*/ 153697 w 273804"/>
                <a:gd name="T71" fmla="*/ 584 h 793725"/>
                <a:gd name="T72" fmla="*/ 0 w 273804"/>
                <a:gd name="T73" fmla="*/ 0 h 793725"/>
                <a:gd name="T74" fmla="*/ 273804 w 273804"/>
                <a:gd name="T75" fmla="*/ 793725 h 79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T72" t="T73" r="T74" b="T75"/>
              <a:pathLst>
                <a:path w="273804" h="793725">
                  <a:moveTo>
                    <a:pt x="153697" y="584"/>
                  </a:moveTo>
                  <a:cubicBezTo>
                    <a:pt x="168670" y="12675"/>
                    <a:pt x="185396" y="22009"/>
                    <a:pt x="201906" y="31725"/>
                  </a:cubicBezTo>
                  <a:cubicBezTo>
                    <a:pt x="215254" y="39586"/>
                    <a:pt x="228843" y="46965"/>
                    <a:pt x="243245" y="52667"/>
                  </a:cubicBezTo>
                  <a:cubicBezTo>
                    <a:pt x="252693" y="56413"/>
                    <a:pt x="262346" y="59931"/>
                    <a:pt x="272188" y="62395"/>
                  </a:cubicBezTo>
                  <a:lnTo>
                    <a:pt x="273804" y="62723"/>
                  </a:lnTo>
                  <a:lnTo>
                    <a:pt x="273804" y="89628"/>
                  </a:lnTo>
                  <a:lnTo>
                    <a:pt x="254154" y="84264"/>
                  </a:lnTo>
                  <a:cubicBezTo>
                    <a:pt x="232437" y="76987"/>
                    <a:pt x="212257" y="66383"/>
                    <a:pt x="192686" y="54597"/>
                  </a:cubicBezTo>
                  <a:cubicBezTo>
                    <a:pt x="183860" y="49289"/>
                    <a:pt x="175020" y="43980"/>
                    <a:pt x="165584" y="38316"/>
                  </a:cubicBezTo>
                  <a:cubicBezTo>
                    <a:pt x="165457" y="39713"/>
                    <a:pt x="165292" y="40729"/>
                    <a:pt x="165292" y="41758"/>
                  </a:cubicBezTo>
                  <a:cubicBezTo>
                    <a:pt x="165279" y="101219"/>
                    <a:pt x="165279" y="160668"/>
                    <a:pt x="165279" y="220129"/>
                  </a:cubicBezTo>
                  <a:cubicBezTo>
                    <a:pt x="165279" y="271945"/>
                    <a:pt x="165292" y="323761"/>
                    <a:pt x="165241" y="375564"/>
                  </a:cubicBezTo>
                  <a:cubicBezTo>
                    <a:pt x="165241" y="378193"/>
                    <a:pt x="165521" y="379654"/>
                    <a:pt x="168848" y="379654"/>
                  </a:cubicBezTo>
                  <a:lnTo>
                    <a:pt x="273804" y="379626"/>
                  </a:lnTo>
                  <a:lnTo>
                    <a:pt x="273804" y="434888"/>
                  </a:lnTo>
                  <a:lnTo>
                    <a:pt x="233377" y="434835"/>
                  </a:lnTo>
                  <a:cubicBezTo>
                    <a:pt x="227814" y="434861"/>
                    <a:pt x="222226" y="435534"/>
                    <a:pt x="216714" y="436347"/>
                  </a:cubicBezTo>
                  <a:cubicBezTo>
                    <a:pt x="208764" y="437515"/>
                    <a:pt x="201843" y="441160"/>
                    <a:pt x="198744" y="448780"/>
                  </a:cubicBezTo>
                  <a:cubicBezTo>
                    <a:pt x="196610" y="454000"/>
                    <a:pt x="195620" y="459994"/>
                    <a:pt x="195531" y="465671"/>
                  </a:cubicBezTo>
                  <a:cubicBezTo>
                    <a:pt x="195201" y="490334"/>
                    <a:pt x="195391" y="515010"/>
                    <a:pt x="195391" y="539674"/>
                  </a:cubicBezTo>
                  <a:cubicBezTo>
                    <a:pt x="195277" y="539674"/>
                    <a:pt x="195150" y="539674"/>
                    <a:pt x="195036" y="539674"/>
                  </a:cubicBezTo>
                  <a:cubicBezTo>
                    <a:pt x="195378" y="566788"/>
                    <a:pt x="195556" y="593916"/>
                    <a:pt x="196166" y="621030"/>
                  </a:cubicBezTo>
                  <a:cubicBezTo>
                    <a:pt x="196344" y="628663"/>
                    <a:pt x="199239" y="635330"/>
                    <a:pt x="206339" y="639712"/>
                  </a:cubicBezTo>
                  <a:cubicBezTo>
                    <a:pt x="212790" y="643674"/>
                    <a:pt x="219915" y="644652"/>
                    <a:pt x="227052" y="644703"/>
                  </a:cubicBezTo>
                  <a:lnTo>
                    <a:pt x="273804" y="644735"/>
                  </a:lnTo>
                  <a:lnTo>
                    <a:pt x="273804" y="730309"/>
                  </a:lnTo>
                  <a:lnTo>
                    <a:pt x="236361" y="748017"/>
                  </a:lnTo>
                  <a:cubicBezTo>
                    <a:pt x="213120" y="758203"/>
                    <a:pt x="190210" y="768947"/>
                    <a:pt x="168683" y="782447"/>
                  </a:cubicBezTo>
                  <a:cubicBezTo>
                    <a:pt x="163959" y="785419"/>
                    <a:pt x="159349" y="788606"/>
                    <a:pt x="154916" y="791997"/>
                  </a:cubicBezTo>
                  <a:cubicBezTo>
                    <a:pt x="152719" y="793687"/>
                    <a:pt x="151157" y="793725"/>
                    <a:pt x="148973" y="792099"/>
                  </a:cubicBezTo>
                  <a:cubicBezTo>
                    <a:pt x="130469" y="778256"/>
                    <a:pt x="110111" y="767588"/>
                    <a:pt x="89270" y="757834"/>
                  </a:cubicBezTo>
                  <a:cubicBezTo>
                    <a:pt x="71769" y="749643"/>
                    <a:pt x="53964" y="742112"/>
                    <a:pt x="36374" y="734085"/>
                  </a:cubicBezTo>
                  <a:lnTo>
                    <a:pt x="0" y="713440"/>
                  </a:lnTo>
                  <a:lnTo>
                    <a:pt x="0" y="681162"/>
                  </a:lnTo>
                  <a:lnTo>
                    <a:pt x="47182" y="710616"/>
                  </a:lnTo>
                  <a:cubicBezTo>
                    <a:pt x="64073" y="719036"/>
                    <a:pt x="81510" y="726364"/>
                    <a:pt x="98668" y="734238"/>
                  </a:cubicBezTo>
                  <a:cubicBezTo>
                    <a:pt x="105996" y="737616"/>
                    <a:pt x="113260" y="741121"/>
                    <a:pt x="120537" y="744601"/>
                  </a:cubicBezTo>
                  <a:cubicBezTo>
                    <a:pt x="126125" y="747281"/>
                    <a:pt x="131688" y="750011"/>
                    <a:pt x="138203" y="753174"/>
                  </a:cubicBezTo>
                  <a:lnTo>
                    <a:pt x="138203" y="747636"/>
                  </a:lnTo>
                  <a:cubicBezTo>
                    <a:pt x="138203" y="635495"/>
                    <a:pt x="138190" y="523342"/>
                    <a:pt x="138254" y="411201"/>
                  </a:cubicBezTo>
                  <a:cubicBezTo>
                    <a:pt x="138267" y="408038"/>
                    <a:pt x="137251" y="407187"/>
                    <a:pt x="134190" y="407187"/>
                  </a:cubicBezTo>
                  <a:lnTo>
                    <a:pt x="0" y="407227"/>
                  </a:lnTo>
                  <a:lnTo>
                    <a:pt x="0" y="351500"/>
                  </a:lnTo>
                  <a:lnTo>
                    <a:pt x="72493" y="351511"/>
                  </a:lnTo>
                  <a:cubicBezTo>
                    <a:pt x="77154" y="351485"/>
                    <a:pt x="81904" y="350876"/>
                    <a:pt x="86451" y="349834"/>
                  </a:cubicBezTo>
                  <a:cubicBezTo>
                    <a:pt x="99735" y="346812"/>
                    <a:pt x="106161" y="338671"/>
                    <a:pt x="106885" y="325539"/>
                  </a:cubicBezTo>
                  <a:cubicBezTo>
                    <a:pt x="107621" y="312014"/>
                    <a:pt x="107190" y="298425"/>
                    <a:pt x="107342" y="284861"/>
                  </a:cubicBezTo>
                  <a:cubicBezTo>
                    <a:pt x="107367" y="282385"/>
                    <a:pt x="105970" y="282092"/>
                    <a:pt x="104015" y="282105"/>
                  </a:cubicBezTo>
                  <a:cubicBezTo>
                    <a:pt x="91200" y="282143"/>
                    <a:pt x="78386" y="282194"/>
                    <a:pt x="65572" y="282092"/>
                  </a:cubicBezTo>
                  <a:cubicBezTo>
                    <a:pt x="62905" y="282067"/>
                    <a:pt x="61927" y="282969"/>
                    <a:pt x="61978" y="285623"/>
                  </a:cubicBezTo>
                  <a:cubicBezTo>
                    <a:pt x="62092" y="291986"/>
                    <a:pt x="61927" y="298336"/>
                    <a:pt x="62028" y="304686"/>
                  </a:cubicBezTo>
                  <a:cubicBezTo>
                    <a:pt x="62067" y="306959"/>
                    <a:pt x="61495" y="307988"/>
                    <a:pt x="58993" y="307988"/>
                  </a:cubicBezTo>
                  <a:cubicBezTo>
                    <a:pt x="39600" y="307911"/>
                    <a:pt x="20220" y="307911"/>
                    <a:pt x="840" y="307962"/>
                  </a:cubicBezTo>
                  <a:lnTo>
                    <a:pt x="0" y="307109"/>
                  </a:lnTo>
                  <a:lnTo>
                    <a:pt x="0" y="185531"/>
                  </a:lnTo>
                  <a:lnTo>
                    <a:pt x="1576" y="183985"/>
                  </a:lnTo>
                  <a:cubicBezTo>
                    <a:pt x="20322" y="184099"/>
                    <a:pt x="39054" y="184099"/>
                    <a:pt x="57787" y="183972"/>
                  </a:cubicBezTo>
                  <a:cubicBezTo>
                    <a:pt x="60784" y="183959"/>
                    <a:pt x="61457" y="185090"/>
                    <a:pt x="61393" y="187782"/>
                  </a:cubicBezTo>
                  <a:cubicBezTo>
                    <a:pt x="61254" y="193802"/>
                    <a:pt x="61444" y="199834"/>
                    <a:pt x="61305" y="205867"/>
                  </a:cubicBezTo>
                  <a:cubicBezTo>
                    <a:pt x="61254" y="208420"/>
                    <a:pt x="62168" y="209245"/>
                    <a:pt x="64683" y="209220"/>
                  </a:cubicBezTo>
                  <a:cubicBezTo>
                    <a:pt x="77611" y="209144"/>
                    <a:pt x="90527" y="209194"/>
                    <a:pt x="103456" y="209194"/>
                  </a:cubicBezTo>
                  <a:cubicBezTo>
                    <a:pt x="103989" y="209194"/>
                    <a:pt x="104688" y="209359"/>
                    <a:pt x="105043" y="209093"/>
                  </a:cubicBezTo>
                  <a:cubicBezTo>
                    <a:pt x="105894" y="208432"/>
                    <a:pt x="107266" y="207531"/>
                    <a:pt x="107240" y="206769"/>
                  </a:cubicBezTo>
                  <a:cubicBezTo>
                    <a:pt x="106758" y="192062"/>
                    <a:pt x="108663" y="177279"/>
                    <a:pt x="106110" y="162636"/>
                  </a:cubicBezTo>
                  <a:cubicBezTo>
                    <a:pt x="105170" y="157239"/>
                    <a:pt x="102364" y="152781"/>
                    <a:pt x="98350" y="149276"/>
                  </a:cubicBezTo>
                  <a:cubicBezTo>
                    <a:pt x="91442" y="143205"/>
                    <a:pt x="82641" y="141745"/>
                    <a:pt x="74030" y="141592"/>
                  </a:cubicBezTo>
                  <a:lnTo>
                    <a:pt x="0" y="141494"/>
                  </a:lnTo>
                  <a:lnTo>
                    <a:pt x="0" y="68834"/>
                  </a:lnTo>
                  <a:lnTo>
                    <a:pt x="27180" y="63716"/>
                  </a:lnTo>
                  <a:cubicBezTo>
                    <a:pt x="47449" y="58941"/>
                    <a:pt x="66791" y="51257"/>
                    <a:pt x="84977" y="41250"/>
                  </a:cubicBezTo>
                  <a:cubicBezTo>
                    <a:pt x="107393" y="28918"/>
                    <a:pt x="129834" y="16497"/>
                    <a:pt x="150154" y="724"/>
                  </a:cubicBezTo>
                  <a:cubicBezTo>
                    <a:pt x="150941" y="114"/>
                    <a:pt x="152986" y="0"/>
                    <a:pt x="153697" y="584"/>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1" name="Shape 12">
              <a:extLst>
                <a:ext uri="{FF2B5EF4-FFF2-40B4-BE49-F238E27FC236}">
                  <a16:creationId xmlns:a16="http://schemas.microsoft.com/office/drawing/2014/main" id="{9F51B131-85A7-4530-B405-6575273EA330}"/>
                </a:ext>
              </a:extLst>
            </p:cNvPr>
            <p:cNvSpPr>
              <a:spLocks/>
            </p:cNvSpPr>
            <p:nvPr/>
          </p:nvSpPr>
          <p:spPr bwMode="auto">
            <a:xfrm>
              <a:off x="4938" y="1156"/>
              <a:ext cx="1964" cy="6676"/>
            </a:xfrm>
            <a:custGeom>
              <a:avLst/>
              <a:gdLst>
                <a:gd name="T0" fmla="*/ 40027 w 196351"/>
                <a:gd name="T1" fmla="*/ 8118 h 667586"/>
                <a:gd name="T2" fmla="*/ 96656 w 196351"/>
                <a:gd name="T3" fmla="*/ 11204 h 667586"/>
                <a:gd name="T4" fmla="*/ 159267 w 196351"/>
                <a:gd name="T5" fmla="*/ 5895 h 667586"/>
                <a:gd name="T6" fmla="*/ 158632 w 196351"/>
                <a:gd name="T7" fmla="*/ 15306 h 667586"/>
                <a:gd name="T8" fmla="*/ 144129 w 196351"/>
                <a:gd name="T9" fmla="*/ 66398 h 667586"/>
                <a:gd name="T10" fmla="*/ 137715 w 196351"/>
                <a:gd name="T11" fmla="*/ 124907 h 667586"/>
                <a:gd name="T12" fmla="*/ 141475 w 196351"/>
                <a:gd name="T13" fmla="*/ 194846 h 667586"/>
                <a:gd name="T14" fmla="*/ 164551 w 196351"/>
                <a:gd name="T15" fmla="*/ 276342 h 667586"/>
                <a:gd name="T16" fmla="*/ 185696 w 196351"/>
                <a:gd name="T17" fmla="*/ 342077 h 667586"/>
                <a:gd name="T18" fmla="*/ 193100 w 196351"/>
                <a:gd name="T19" fmla="*/ 379504 h 667586"/>
                <a:gd name="T20" fmla="*/ 196161 w 196351"/>
                <a:gd name="T21" fmla="*/ 418988 h 667586"/>
                <a:gd name="T22" fmla="*/ 180083 w 196351"/>
                <a:gd name="T23" fmla="*/ 492458 h 667586"/>
                <a:gd name="T24" fmla="*/ 136026 w 196351"/>
                <a:gd name="T25" fmla="*/ 564492 h 667586"/>
                <a:gd name="T26" fmla="*/ 11833 w 196351"/>
                <a:gd name="T27" fmla="*/ 661990 h 667586"/>
                <a:gd name="T28" fmla="*/ 0 w 196351"/>
                <a:gd name="T29" fmla="*/ 582013 h 667586"/>
                <a:gd name="T30" fmla="*/ 53667 w 196351"/>
                <a:gd name="T31" fmla="*/ 581383 h 667586"/>
                <a:gd name="T32" fmla="*/ 78610 w 196351"/>
                <a:gd name="T33" fmla="*/ 465851 h 667586"/>
                <a:gd name="T34" fmla="*/ 7693 w 196351"/>
                <a:gd name="T35" fmla="*/ 462117 h 667586"/>
                <a:gd name="T36" fmla="*/ 4213 w 196351"/>
                <a:gd name="T37" fmla="*/ 504103 h 667586"/>
                <a:gd name="T38" fmla="*/ 29359 w 196351"/>
                <a:gd name="T39" fmla="*/ 507520 h 667586"/>
                <a:gd name="T40" fmla="*/ 32940 w 196351"/>
                <a:gd name="T41" fmla="*/ 533275 h 667586"/>
                <a:gd name="T42" fmla="*/ 0 w 196351"/>
                <a:gd name="T43" fmla="*/ 536971 h 667586"/>
                <a:gd name="T44" fmla="*/ 29359 w 196351"/>
                <a:gd name="T45" fmla="*/ 416550 h 667586"/>
                <a:gd name="T46" fmla="*/ 32864 w 196351"/>
                <a:gd name="T47" fmla="*/ 439727 h 667586"/>
                <a:gd name="T48" fmla="*/ 75079 w 196351"/>
                <a:gd name="T49" fmla="*/ 443118 h 667586"/>
                <a:gd name="T50" fmla="*/ 77619 w 196351"/>
                <a:gd name="T51" fmla="*/ 393829 h 667586"/>
                <a:gd name="T52" fmla="*/ 47787 w 196351"/>
                <a:gd name="T53" fmla="*/ 372227 h 667586"/>
                <a:gd name="T54" fmla="*/ 0 w 196351"/>
                <a:gd name="T55" fmla="*/ 316903 h 667586"/>
                <a:gd name="T56" fmla="*/ 148053 w 196351"/>
                <a:gd name="T57" fmla="*/ 316867 h 667586"/>
                <a:gd name="T58" fmla="*/ 138592 w 196351"/>
                <a:gd name="T59" fmla="*/ 277739 h 667586"/>
                <a:gd name="T60" fmla="*/ 124152 w 196351"/>
                <a:gd name="T61" fmla="*/ 232628 h 667586"/>
                <a:gd name="T62" fmla="*/ 114233 w 196351"/>
                <a:gd name="T63" fmla="*/ 190502 h 667586"/>
                <a:gd name="T64" fmla="*/ 110741 w 196351"/>
                <a:gd name="T65" fmla="*/ 135638 h 667586"/>
                <a:gd name="T66" fmla="*/ 116811 w 196351"/>
                <a:gd name="T67" fmla="*/ 71757 h 667586"/>
                <a:gd name="T68" fmla="*/ 125879 w 196351"/>
                <a:gd name="T69" fmla="*/ 35778 h 667586"/>
                <a:gd name="T70" fmla="*/ 90573 w 196351"/>
                <a:gd name="T71" fmla="*/ 37645 h 667586"/>
                <a:gd name="T72" fmla="*/ 9153 w 196351"/>
                <a:gd name="T73" fmla="*/ 29403 h 667586"/>
                <a:gd name="T74" fmla="*/ 0 w 196351"/>
                <a:gd name="T75" fmla="*/ 0 h 667586"/>
                <a:gd name="T76" fmla="*/ 0 w 196351"/>
                <a:gd name="T77" fmla="*/ 0 h 667586"/>
                <a:gd name="T78" fmla="*/ 196351 w 196351"/>
                <a:gd name="T79" fmla="*/ 667586 h 667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T76" t="T77" r="T78" b="T79"/>
              <a:pathLst>
                <a:path w="196351" h="667586">
                  <a:moveTo>
                    <a:pt x="0" y="0"/>
                  </a:moveTo>
                  <a:lnTo>
                    <a:pt x="40027" y="8118"/>
                  </a:lnTo>
                  <a:cubicBezTo>
                    <a:pt x="50606" y="9769"/>
                    <a:pt x="61401" y="10175"/>
                    <a:pt x="72120" y="10785"/>
                  </a:cubicBezTo>
                  <a:cubicBezTo>
                    <a:pt x="80286" y="11242"/>
                    <a:pt x="88503" y="11559"/>
                    <a:pt x="96656" y="11204"/>
                  </a:cubicBezTo>
                  <a:cubicBezTo>
                    <a:pt x="110398" y="10620"/>
                    <a:pt x="124126" y="9591"/>
                    <a:pt x="137830" y="8486"/>
                  </a:cubicBezTo>
                  <a:cubicBezTo>
                    <a:pt x="145005" y="7902"/>
                    <a:pt x="152117" y="6746"/>
                    <a:pt x="159267" y="5895"/>
                  </a:cubicBezTo>
                  <a:cubicBezTo>
                    <a:pt x="159953" y="5806"/>
                    <a:pt x="160690" y="5971"/>
                    <a:pt x="161820" y="6035"/>
                  </a:cubicBezTo>
                  <a:cubicBezTo>
                    <a:pt x="160690" y="9324"/>
                    <a:pt x="159559" y="12283"/>
                    <a:pt x="158632" y="15306"/>
                  </a:cubicBezTo>
                  <a:cubicBezTo>
                    <a:pt x="155572" y="25364"/>
                    <a:pt x="152486" y="35423"/>
                    <a:pt x="149577" y="45532"/>
                  </a:cubicBezTo>
                  <a:cubicBezTo>
                    <a:pt x="147583" y="52441"/>
                    <a:pt x="145615" y="59375"/>
                    <a:pt x="144129" y="66398"/>
                  </a:cubicBezTo>
                  <a:cubicBezTo>
                    <a:pt x="142884" y="72265"/>
                    <a:pt x="142148" y="78273"/>
                    <a:pt x="141525" y="84242"/>
                  </a:cubicBezTo>
                  <a:cubicBezTo>
                    <a:pt x="140116" y="97792"/>
                    <a:pt x="138655" y="111331"/>
                    <a:pt x="137715" y="124907"/>
                  </a:cubicBezTo>
                  <a:cubicBezTo>
                    <a:pt x="137017" y="135194"/>
                    <a:pt x="136458" y="145582"/>
                    <a:pt x="137030" y="155857"/>
                  </a:cubicBezTo>
                  <a:cubicBezTo>
                    <a:pt x="137766" y="168900"/>
                    <a:pt x="138211" y="182044"/>
                    <a:pt x="141475" y="194846"/>
                  </a:cubicBezTo>
                  <a:cubicBezTo>
                    <a:pt x="145399" y="210238"/>
                    <a:pt x="148841" y="225758"/>
                    <a:pt x="153108" y="241048"/>
                  </a:cubicBezTo>
                  <a:cubicBezTo>
                    <a:pt x="156435" y="252948"/>
                    <a:pt x="160740" y="264581"/>
                    <a:pt x="164551" y="276342"/>
                  </a:cubicBezTo>
                  <a:cubicBezTo>
                    <a:pt x="169021" y="290109"/>
                    <a:pt x="173428" y="303888"/>
                    <a:pt x="177860" y="317655"/>
                  </a:cubicBezTo>
                  <a:cubicBezTo>
                    <a:pt x="180489" y="325795"/>
                    <a:pt x="183397" y="333847"/>
                    <a:pt x="185696" y="342077"/>
                  </a:cubicBezTo>
                  <a:cubicBezTo>
                    <a:pt x="187588" y="348859"/>
                    <a:pt x="188858" y="355818"/>
                    <a:pt x="190230" y="362727"/>
                  </a:cubicBezTo>
                  <a:cubicBezTo>
                    <a:pt x="191335" y="368290"/>
                    <a:pt x="192325" y="373890"/>
                    <a:pt x="193100" y="379504"/>
                  </a:cubicBezTo>
                  <a:cubicBezTo>
                    <a:pt x="193951" y="385562"/>
                    <a:pt x="194637" y="391645"/>
                    <a:pt x="195107" y="397741"/>
                  </a:cubicBezTo>
                  <a:cubicBezTo>
                    <a:pt x="195640" y="404802"/>
                    <a:pt x="196059" y="411902"/>
                    <a:pt x="196161" y="418988"/>
                  </a:cubicBezTo>
                  <a:cubicBezTo>
                    <a:pt x="196351" y="433542"/>
                    <a:pt x="195246" y="448058"/>
                    <a:pt x="191195" y="462054"/>
                  </a:cubicBezTo>
                  <a:cubicBezTo>
                    <a:pt x="188198" y="472404"/>
                    <a:pt x="184515" y="482640"/>
                    <a:pt x="180083" y="492458"/>
                  </a:cubicBezTo>
                  <a:cubicBezTo>
                    <a:pt x="174253" y="505348"/>
                    <a:pt x="168119" y="518226"/>
                    <a:pt x="160740" y="530265"/>
                  </a:cubicBezTo>
                  <a:cubicBezTo>
                    <a:pt x="153425" y="542242"/>
                    <a:pt x="144865" y="553557"/>
                    <a:pt x="136026" y="564492"/>
                  </a:cubicBezTo>
                  <a:cubicBezTo>
                    <a:pt x="120329" y="583898"/>
                    <a:pt x="101457" y="600115"/>
                    <a:pt x="82013" y="615622"/>
                  </a:cubicBezTo>
                  <a:cubicBezTo>
                    <a:pt x="60017" y="633174"/>
                    <a:pt x="36928" y="649176"/>
                    <a:pt x="11833" y="661990"/>
                  </a:cubicBezTo>
                  <a:lnTo>
                    <a:pt x="0" y="667586"/>
                  </a:lnTo>
                  <a:lnTo>
                    <a:pt x="0" y="582013"/>
                  </a:lnTo>
                  <a:lnTo>
                    <a:pt x="44370" y="582043"/>
                  </a:lnTo>
                  <a:cubicBezTo>
                    <a:pt x="47482" y="582043"/>
                    <a:pt x="50606" y="581828"/>
                    <a:pt x="53667" y="581383"/>
                  </a:cubicBezTo>
                  <a:cubicBezTo>
                    <a:pt x="72018" y="578754"/>
                    <a:pt x="77911" y="569382"/>
                    <a:pt x="78330" y="554713"/>
                  </a:cubicBezTo>
                  <a:cubicBezTo>
                    <a:pt x="79168" y="525109"/>
                    <a:pt x="78533" y="495480"/>
                    <a:pt x="78610" y="465851"/>
                  </a:cubicBezTo>
                  <a:cubicBezTo>
                    <a:pt x="78610" y="463032"/>
                    <a:pt x="77733" y="462117"/>
                    <a:pt x="74901" y="462130"/>
                  </a:cubicBezTo>
                  <a:cubicBezTo>
                    <a:pt x="52498" y="462219"/>
                    <a:pt x="30096" y="462219"/>
                    <a:pt x="7693" y="462117"/>
                  </a:cubicBezTo>
                  <a:cubicBezTo>
                    <a:pt x="4924" y="462105"/>
                    <a:pt x="4213" y="463032"/>
                    <a:pt x="4226" y="465648"/>
                  </a:cubicBezTo>
                  <a:cubicBezTo>
                    <a:pt x="4340" y="478462"/>
                    <a:pt x="4353" y="491289"/>
                    <a:pt x="4213" y="504103"/>
                  </a:cubicBezTo>
                  <a:cubicBezTo>
                    <a:pt x="4188" y="506809"/>
                    <a:pt x="5039" y="507672"/>
                    <a:pt x="7706" y="507621"/>
                  </a:cubicBezTo>
                  <a:cubicBezTo>
                    <a:pt x="14919" y="507482"/>
                    <a:pt x="22145" y="507685"/>
                    <a:pt x="29359" y="507520"/>
                  </a:cubicBezTo>
                  <a:cubicBezTo>
                    <a:pt x="32013" y="507469"/>
                    <a:pt x="32979" y="508256"/>
                    <a:pt x="32928" y="510974"/>
                  </a:cubicBezTo>
                  <a:cubicBezTo>
                    <a:pt x="32788" y="518404"/>
                    <a:pt x="32775" y="525846"/>
                    <a:pt x="32940" y="533275"/>
                  </a:cubicBezTo>
                  <a:cubicBezTo>
                    <a:pt x="32991" y="536057"/>
                    <a:pt x="32166" y="536997"/>
                    <a:pt x="29270" y="536984"/>
                  </a:cubicBezTo>
                  <a:lnTo>
                    <a:pt x="0" y="536971"/>
                  </a:lnTo>
                  <a:lnTo>
                    <a:pt x="0" y="416543"/>
                  </a:lnTo>
                  <a:lnTo>
                    <a:pt x="29359" y="416550"/>
                  </a:lnTo>
                  <a:cubicBezTo>
                    <a:pt x="32026" y="416537"/>
                    <a:pt x="32966" y="417337"/>
                    <a:pt x="32915" y="420017"/>
                  </a:cubicBezTo>
                  <a:cubicBezTo>
                    <a:pt x="32775" y="426583"/>
                    <a:pt x="32915" y="433161"/>
                    <a:pt x="32864" y="439727"/>
                  </a:cubicBezTo>
                  <a:cubicBezTo>
                    <a:pt x="32839" y="441950"/>
                    <a:pt x="33461" y="443067"/>
                    <a:pt x="35976" y="443042"/>
                  </a:cubicBezTo>
                  <a:cubicBezTo>
                    <a:pt x="49019" y="442978"/>
                    <a:pt x="62049" y="442991"/>
                    <a:pt x="75079" y="443118"/>
                  </a:cubicBezTo>
                  <a:cubicBezTo>
                    <a:pt x="77771" y="443131"/>
                    <a:pt x="78660" y="442191"/>
                    <a:pt x="78597" y="439537"/>
                  </a:cubicBezTo>
                  <a:cubicBezTo>
                    <a:pt x="78241" y="424297"/>
                    <a:pt x="78305" y="409044"/>
                    <a:pt x="77619" y="393829"/>
                  </a:cubicBezTo>
                  <a:cubicBezTo>
                    <a:pt x="77340" y="387772"/>
                    <a:pt x="74762" y="382298"/>
                    <a:pt x="69402" y="378450"/>
                  </a:cubicBezTo>
                  <a:cubicBezTo>
                    <a:pt x="62874" y="373763"/>
                    <a:pt x="55254" y="372328"/>
                    <a:pt x="47787" y="372227"/>
                  </a:cubicBezTo>
                  <a:lnTo>
                    <a:pt x="0" y="372165"/>
                  </a:lnTo>
                  <a:lnTo>
                    <a:pt x="0" y="316903"/>
                  </a:lnTo>
                  <a:lnTo>
                    <a:pt x="134807" y="316867"/>
                  </a:lnTo>
                  <a:cubicBezTo>
                    <a:pt x="139227" y="316867"/>
                    <a:pt x="143646" y="316817"/>
                    <a:pt x="148053" y="316867"/>
                  </a:cubicBezTo>
                  <a:cubicBezTo>
                    <a:pt x="150327" y="316906"/>
                    <a:pt x="151304" y="316194"/>
                    <a:pt x="150504" y="313781"/>
                  </a:cubicBezTo>
                  <a:cubicBezTo>
                    <a:pt x="146517" y="301780"/>
                    <a:pt x="142605" y="289740"/>
                    <a:pt x="138592" y="277739"/>
                  </a:cubicBezTo>
                  <a:cubicBezTo>
                    <a:pt x="136509" y="271465"/>
                    <a:pt x="134159" y="265267"/>
                    <a:pt x="132153" y="258968"/>
                  </a:cubicBezTo>
                  <a:cubicBezTo>
                    <a:pt x="129371" y="250218"/>
                    <a:pt x="126705" y="241442"/>
                    <a:pt x="124152" y="232628"/>
                  </a:cubicBezTo>
                  <a:cubicBezTo>
                    <a:pt x="122044" y="225339"/>
                    <a:pt x="119961" y="218036"/>
                    <a:pt x="118208" y="210657"/>
                  </a:cubicBezTo>
                  <a:cubicBezTo>
                    <a:pt x="116621" y="203990"/>
                    <a:pt x="115300" y="197259"/>
                    <a:pt x="114233" y="190502"/>
                  </a:cubicBezTo>
                  <a:cubicBezTo>
                    <a:pt x="112900" y="182044"/>
                    <a:pt x="111452" y="173561"/>
                    <a:pt x="110944" y="165039"/>
                  </a:cubicBezTo>
                  <a:cubicBezTo>
                    <a:pt x="110347" y="155260"/>
                    <a:pt x="110525" y="145443"/>
                    <a:pt x="110741" y="135638"/>
                  </a:cubicBezTo>
                  <a:cubicBezTo>
                    <a:pt x="110969" y="125351"/>
                    <a:pt x="111249" y="115026"/>
                    <a:pt x="112227" y="104790"/>
                  </a:cubicBezTo>
                  <a:cubicBezTo>
                    <a:pt x="113293" y="93728"/>
                    <a:pt x="114855" y="82705"/>
                    <a:pt x="116811" y="71757"/>
                  </a:cubicBezTo>
                  <a:cubicBezTo>
                    <a:pt x="118272" y="63579"/>
                    <a:pt x="120672" y="55552"/>
                    <a:pt x="122704" y="47475"/>
                  </a:cubicBezTo>
                  <a:cubicBezTo>
                    <a:pt x="123657" y="43703"/>
                    <a:pt x="124736" y="39969"/>
                    <a:pt x="125879" y="35778"/>
                  </a:cubicBezTo>
                  <a:cubicBezTo>
                    <a:pt x="123987" y="35778"/>
                    <a:pt x="122717" y="35715"/>
                    <a:pt x="121459" y="35791"/>
                  </a:cubicBezTo>
                  <a:cubicBezTo>
                    <a:pt x="111172" y="36426"/>
                    <a:pt x="100885" y="37264"/>
                    <a:pt x="90573" y="37645"/>
                  </a:cubicBezTo>
                  <a:cubicBezTo>
                    <a:pt x="85341" y="37836"/>
                    <a:pt x="80083" y="37099"/>
                    <a:pt x="74838" y="37023"/>
                  </a:cubicBezTo>
                  <a:cubicBezTo>
                    <a:pt x="52689" y="36680"/>
                    <a:pt x="30731" y="34585"/>
                    <a:pt x="9153" y="29403"/>
                  </a:cubicBezTo>
                  <a:lnTo>
                    <a:pt x="0" y="26905"/>
                  </a:lnTo>
                  <a:lnTo>
                    <a:pt x="0" y="0"/>
                  </a:ln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2" name="Shape 13">
              <a:extLst>
                <a:ext uri="{FF2B5EF4-FFF2-40B4-BE49-F238E27FC236}">
                  <a16:creationId xmlns:a16="http://schemas.microsoft.com/office/drawing/2014/main" id="{25BDA0E9-0D5E-451B-8613-67B362839E7D}"/>
                </a:ext>
              </a:extLst>
            </p:cNvPr>
            <p:cNvSpPr>
              <a:spLocks/>
            </p:cNvSpPr>
            <p:nvPr/>
          </p:nvSpPr>
          <p:spPr bwMode="auto">
            <a:xfrm>
              <a:off x="4024" y="2089"/>
              <a:ext cx="1883" cy="1745"/>
            </a:xfrm>
            <a:custGeom>
              <a:avLst/>
              <a:gdLst>
                <a:gd name="T0" fmla="*/ 94056 w 188316"/>
                <a:gd name="T1" fmla="*/ 25 h 174562"/>
                <a:gd name="T2" fmla="*/ 149873 w 188316"/>
                <a:gd name="T3" fmla="*/ 20180 h 174562"/>
                <a:gd name="T4" fmla="*/ 125933 w 188316"/>
                <a:gd name="T5" fmla="*/ 40145 h 174562"/>
                <a:gd name="T6" fmla="*/ 112230 w 188316"/>
                <a:gd name="T7" fmla="*/ 68034 h 174562"/>
                <a:gd name="T8" fmla="*/ 160071 w 188316"/>
                <a:gd name="T9" fmla="*/ 31039 h 174562"/>
                <a:gd name="T10" fmla="*/ 160172 w 188316"/>
                <a:gd name="T11" fmla="*/ 141161 h 174562"/>
                <a:gd name="T12" fmla="*/ 140233 w 188316"/>
                <a:gd name="T13" fmla="*/ 117805 h 174562"/>
                <a:gd name="T14" fmla="*/ 112204 w 188316"/>
                <a:gd name="T15" fmla="*/ 104254 h 174562"/>
                <a:gd name="T16" fmla="*/ 149644 w 188316"/>
                <a:gd name="T17" fmla="*/ 151765 h 174562"/>
                <a:gd name="T18" fmla="*/ 106147 w 188316"/>
                <a:gd name="T19" fmla="*/ 171285 h 174562"/>
                <a:gd name="T20" fmla="*/ 38227 w 188316"/>
                <a:gd name="T21" fmla="*/ 151778 h 174562"/>
                <a:gd name="T22" fmla="*/ 75882 w 188316"/>
                <a:gd name="T23" fmla="*/ 104153 h 174562"/>
                <a:gd name="T24" fmla="*/ 28245 w 188316"/>
                <a:gd name="T25" fmla="*/ 141211 h 174562"/>
                <a:gd name="T26" fmla="*/ 28207 w 188316"/>
                <a:gd name="T27" fmla="*/ 30912 h 174562"/>
                <a:gd name="T28" fmla="*/ 48095 w 188316"/>
                <a:gd name="T29" fmla="*/ 54305 h 174562"/>
                <a:gd name="T30" fmla="*/ 75921 w 188316"/>
                <a:gd name="T31" fmla="*/ 68047 h 174562"/>
                <a:gd name="T32" fmla="*/ 38138 w 188316"/>
                <a:gd name="T33" fmla="*/ 20269 h 174562"/>
                <a:gd name="T34" fmla="*/ 94056 w 188316"/>
                <a:gd name="T35" fmla="*/ 25 h 174562"/>
                <a:gd name="T36" fmla="*/ 0 w 188316"/>
                <a:gd name="T37" fmla="*/ 0 h 174562"/>
                <a:gd name="T38" fmla="*/ 188316 w 188316"/>
                <a:gd name="T39" fmla="*/ 174562 h 174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88316" h="174562">
                  <a:moveTo>
                    <a:pt x="94056" y="25"/>
                  </a:moveTo>
                  <a:cubicBezTo>
                    <a:pt x="114833" y="0"/>
                    <a:pt x="133071" y="6795"/>
                    <a:pt x="149873" y="20180"/>
                  </a:cubicBezTo>
                  <a:cubicBezTo>
                    <a:pt x="140297" y="25756"/>
                    <a:pt x="132321" y="32106"/>
                    <a:pt x="125933" y="40145"/>
                  </a:cubicBezTo>
                  <a:cubicBezTo>
                    <a:pt x="119532" y="48197"/>
                    <a:pt x="114694" y="57112"/>
                    <a:pt x="112230" y="68034"/>
                  </a:cubicBezTo>
                  <a:cubicBezTo>
                    <a:pt x="133807" y="62332"/>
                    <a:pt x="149238" y="49708"/>
                    <a:pt x="160071" y="31039"/>
                  </a:cubicBezTo>
                  <a:cubicBezTo>
                    <a:pt x="186779" y="59550"/>
                    <a:pt x="188316" y="110363"/>
                    <a:pt x="160172" y="141161"/>
                  </a:cubicBezTo>
                  <a:cubicBezTo>
                    <a:pt x="154686" y="132309"/>
                    <a:pt x="148501" y="124130"/>
                    <a:pt x="140233" y="117805"/>
                  </a:cubicBezTo>
                  <a:cubicBezTo>
                    <a:pt x="132067" y="111544"/>
                    <a:pt x="123203" y="106680"/>
                    <a:pt x="112204" y="104254"/>
                  </a:cubicBezTo>
                  <a:cubicBezTo>
                    <a:pt x="117869" y="125806"/>
                    <a:pt x="130937" y="140640"/>
                    <a:pt x="149644" y="151765"/>
                  </a:cubicBezTo>
                  <a:cubicBezTo>
                    <a:pt x="136741" y="162789"/>
                    <a:pt x="122187" y="169189"/>
                    <a:pt x="106147" y="171285"/>
                  </a:cubicBezTo>
                  <a:cubicBezTo>
                    <a:pt x="81178" y="174562"/>
                    <a:pt x="58560" y="168237"/>
                    <a:pt x="38227" y="151778"/>
                  </a:cubicBezTo>
                  <a:cubicBezTo>
                    <a:pt x="57137" y="140932"/>
                    <a:pt x="69913" y="125768"/>
                    <a:pt x="75882" y="104153"/>
                  </a:cubicBezTo>
                  <a:cubicBezTo>
                    <a:pt x="54356" y="110109"/>
                    <a:pt x="38976" y="122644"/>
                    <a:pt x="28245" y="141211"/>
                  </a:cubicBezTo>
                  <a:cubicBezTo>
                    <a:pt x="1511" y="113271"/>
                    <a:pt x="0" y="61392"/>
                    <a:pt x="28207" y="30912"/>
                  </a:cubicBezTo>
                  <a:cubicBezTo>
                    <a:pt x="33503" y="39954"/>
                    <a:pt x="39954" y="47866"/>
                    <a:pt x="48095" y="54305"/>
                  </a:cubicBezTo>
                  <a:cubicBezTo>
                    <a:pt x="56172" y="60706"/>
                    <a:pt x="65202" y="65138"/>
                    <a:pt x="75921" y="68047"/>
                  </a:cubicBezTo>
                  <a:cubicBezTo>
                    <a:pt x="69926" y="46533"/>
                    <a:pt x="57340" y="31217"/>
                    <a:pt x="38138" y="20269"/>
                  </a:cubicBezTo>
                  <a:cubicBezTo>
                    <a:pt x="54800" y="6706"/>
                    <a:pt x="73177" y="51"/>
                    <a:pt x="94056" y="25"/>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3" name="Shape 14">
              <a:extLst>
                <a:ext uri="{FF2B5EF4-FFF2-40B4-BE49-F238E27FC236}">
                  <a16:creationId xmlns:a16="http://schemas.microsoft.com/office/drawing/2014/main" id="{FB1AC4A4-906F-4E6C-8C03-2CF8D68513A4}"/>
                </a:ext>
              </a:extLst>
            </p:cNvPr>
            <p:cNvSpPr>
              <a:spLocks/>
            </p:cNvSpPr>
            <p:nvPr/>
          </p:nvSpPr>
          <p:spPr bwMode="auto">
            <a:xfrm>
              <a:off x="1675" y="5510"/>
              <a:ext cx="414" cy="1277"/>
            </a:xfrm>
            <a:custGeom>
              <a:avLst/>
              <a:gdLst>
                <a:gd name="T0" fmla="*/ 38240 w 41357"/>
                <a:gd name="T1" fmla="*/ 1194 h 127699"/>
                <a:gd name="T2" fmla="*/ 41357 w 41357"/>
                <a:gd name="T3" fmla="*/ 1881 h 127699"/>
                <a:gd name="T4" fmla="*/ 41357 w 41357"/>
                <a:gd name="T5" fmla="*/ 7785 h 127699"/>
                <a:gd name="T6" fmla="*/ 22441 w 41357"/>
                <a:gd name="T7" fmla="*/ 6985 h 127699"/>
                <a:gd name="T8" fmla="*/ 15545 w 41357"/>
                <a:gd name="T9" fmla="*/ 14275 h 127699"/>
                <a:gd name="T10" fmla="*/ 15570 w 41357"/>
                <a:gd name="T11" fmla="*/ 98946 h 127699"/>
                <a:gd name="T12" fmla="*/ 15570 w 41357"/>
                <a:gd name="T13" fmla="*/ 102591 h 127699"/>
                <a:gd name="T14" fmla="*/ 38583 w 41357"/>
                <a:gd name="T15" fmla="*/ 98450 h 127699"/>
                <a:gd name="T16" fmla="*/ 41357 w 41357"/>
                <a:gd name="T17" fmla="*/ 98386 h 127699"/>
                <a:gd name="T18" fmla="*/ 41357 w 41357"/>
                <a:gd name="T19" fmla="*/ 104850 h 127699"/>
                <a:gd name="T20" fmla="*/ 22225 w 41357"/>
                <a:gd name="T21" fmla="*/ 107467 h 127699"/>
                <a:gd name="T22" fmla="*/ 9525 w 41357"/>
                <a:gd name="T23" fmla="*/ 111163 h 127699"/>
                <a:gd name="T24" fmla="*/ 9525 w 41357"/>
                <a:gd name="T25" fmla="*/ 13259 h 127699"/>
                <a:gd name="T26" fmla="*/ 5791 w 41357"/>
                <a:gd name="T27" fmla="*/ 18339 h 127699"/>
                <a:gd name="T28" fmla="*/ 5817 w 41357"/>
                <a:gd name="T29" fmla="*/ 50305 h 127699"/>
                <a:gd name="T30" fmla="*/ 5791 w 41357"/>
                <a:gd name="T31" fmla="*/ 115532 h 127699"/>
                <a:gd name="T32" fmla="*/ 9322 w 41357"/>
                <a:gd name="T33" fmla="*/ 118745 h 127699"/>
                <a:gd name="T34" fmla="*/ 35141 w 41357"/>
                <a:gd name="T35" fmla="*/ 109842 h 127699"/>
                <a:gd name="T36" fmla="*/ 41357 w 41357"/>
                <a:gd name="T37" fmla="*/ 108475 h 127699"/>
                <a:gd name="T38" fmla="*/ 41357 w 41357"/>
                <a:gd name="T39" fmla="*/ 115784 h 127699"/>
                <a:gd name="T40" fmla="*/ 37071 w 41357"/>
                <a:gd name="T41" fmla="*/ 116535 h 127699"/>
                <a:gd name="T42" fmla="*/ 20752 w 41357"/>
                <a:gd name="T43" fmla="*/ 121310 h 127699"/>
                <a:gd name="T44" fmla="*/ 6718 w 41357"/>
                <a:gd name="T45" fmla="*/ 125857 h 127699"/>
                <a:gd name="T46" fmla="*/ 6147 w 41357"/>
                <a:gd name="T47" fmla="*/ 126149 h 127699"/>
                <a:gd name="T48" fmla="*/ 51 w 41357"/>
                <a:gd name="T49" fmla="*/ 121857 h 127699"/>
                <a:gd name="T50" fmla="*/ 13 w 41357"/>
                <a:gd name="T51" fmla="*/ 16840 h 127699"/>
                <a:gd name="T52" fmla="*/ 2261 w 41357"/>
                <a:gd name="T53" fmla="*/ 11874 h 127699"/>
                <a:gd name="T54" fmla="*/ 7429 w 41357"/>
                <a:gd name="T55" fmla="*/ 7493 h 127699"/>
                <a:gd name="T56" fmla="*/ 38240 w 41357"/>
                <a:gd name="T57" fmla="*/ 1194 h 127699"/>
                <a:gd name="T58" fmla="*/ 0 w 41357"/>
                <a:gd name="T59" fmla="*/ 0 h 127699"/>
                <a:gd name="T60" fmla="*/ 41357 w 41357"/>
                <a:gd name="T61" fmla="*/ 127699 h 127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T58" t="T59" r="T60" b="T61"/>
              <a:pathLst>
                <a:path w="41357" h="127699">
                  <a:moveTo>
                    <a:pt x="38240" y="1194"/>
                  </a:moveTo>
                  <a:lnTo>
                    <a:pt x="41357" y="1881"/>
                  </a:lnTo>
                  <a:lnTo>
                    <a:pt x="41357" y="7785"/>
                  </a:lnTo>
                  <a:lnTo>
                    <a:pt x="22441" y="6985"/>
                  </a:lnTo>
                  <a:cubicBezTo>
                    <a:pt x="16751" y="7036"/>
                    <a:pt x="15545" y="8725"/>
                    <a:pt x="15545" y="14275"/>
                  </a:cubicBezTo>
                  <a:cubicBezTo>
                    <a:pt x="15545" y="42507"/>
                    <a:pt x="15557" y="70726"/>
                    <a:pt x="15570" y="98946"/>
                  </a:cubicBezTo>
                  <a:lnTo>
                    <a:pt x="15570" y="102591"/>
                  </a:lnTo>
                  <a:cubicBezTo>
                    <a:pt x="23647" y="101092"/>
                    <a:pt x="31051" y="99174"/>
                    <a:pt x="38583" y="98450"/>
                  </a:cubicBezTo>
                  <a:lnTo>
                    <a:pt x="41357" y="98386"/>
                  </a:lnTo>
                  <a:lnTo>
                    <a:pt x="41357" y="104850"/>
                  </a:lnTo>
                  <a:lnTo>
                    <a:pt x="22225" y="107467"/>
                  </a:lnTo>
                  <a:cubicBezTo>
                    <a:pt x="18174" y="108649"/>
                    <a:pt x="14110" y="109830"/>
                    <a:pt x="9525" y="111163"/>
                  </a:cubicBezTo>
                  <a:lnTo>
                    <a:pt x="9525" y="13259"/>
                  </a:lnTo>
                  <a:cubicBezTo>
                    <a:pt x="6109" y="14059"/>
                    <a:pt x="5779" y="16015"/>
                    <a:pt x="5791" y="18339"/>
                  </a:cubicBezTo>
                  <a:cubicBezTo>
                    <a:pt x="5829" y="28994"/>
                    <a:pt x="5817" y="39649"/>
                    <a:pt x="5817" y="50305"/>
                  </a:cubicBezTo>
                  <a:cubicBezTo>
                    <a:pt x="5804" y="72047"/>
                    <a:pt x="5791" y="93790"/>
                    <a:pt x="5791" y="115532"/>
                  </a:cubicBezTo>
                  <a:cubicBezTo>
                    <a:pt x="5791" y="119126"/>
                    <a:pt x="6464" y="119736"/>
                    <a:pt x="9322" y="118745"/>
                  </a:cubicBezTo>
                  <a:cubicBezTo>
                    <a:pt x="17932" y="115773"/>
                    <a:pt x="26454" y="112585"/>
                    <a:pt x="35141" y="109842"/>
                  </a:cubicBezTo>
                  <a:lnTo>
                    <a:pt x="41357" y="108475"/>
                  </a:lnTo>
                  <a:lnTo>
                    <a:pt x="41357" y="115784"/>
                  </a:lnTo>
                  <a:lnTo>
                    <a:pt x="37071" y="116535"/>
                  </a:lnTo>
                  <a:cubicBezTo>
                    <a:pt x="31636" y="118123"/>
                    <a:pt x="26175" y="119647"/>
                    <a:pt x="20752" y="121310"/>
                  </a:cubicBezTo>
                  <a:cubicBezTo>
                    <a:pt x="16053" y="122746"/>
                    <a:pt x="11392" y="124333"/>
                    <a:pt x="6718" y="125857"/>
                  </a:cubicBezTo>
                  <a:cubicBezTo>
                    <a:pt x="6515" y="125933"/>
                    <a:pt x="6350" y="126086"/>
                    <a:pt x="6147" y="126149"/>
                  </a:cubicBezTo>
                  <a:cubicBezTo>
                    <a:pt x="1435" y="127699"/>
                    <a:pt x="51" y="126733"/>
                    <a:pt x="51" y="121857"/>
                  </a:cubicBezTo>
                  <a:cubicBezTo>
                    <a:pt x="51" y="86843"/>
                    <a:pt x="64" y="51841"/>
                    <a:pt x="13" y="16840"/>
                  </a:cubicBezTo>
                  <a:cubicBezTo>
                    <a:pt x="0" y="14719"/>
                    <a:pt x="483" y="13157"/>
                    <a:pt x="2261" y="11874"/>
                  </a:cubicBezTo>
                  <a:cubicBezTo>
                    <a:pt x="4077" y="10554"/>
                    <a:pt x="5626" y="8852"/>
                    <a:pt x="7429" y="7493"/>
                  </a:cubicBezTo>
                  <a:cubicBezTo>
                    <a:pt x="16688" y="559"/>
                    <a:pt x="27496" y="0"/>
                    <a:pt x="38240" y="1194"/>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4" name="Shape 15">
              <a:extLst>
                <a:ext uri="{FF2B5EF4-FFF2-40B4-BE49-F238E27FC236}">
                  <a16:creationId xmlns:a16="http://schemas.microsoft.com/office/drawing/2014/main" id="{FC2E8E16-D3AF-42CF-9CC9-3C0ECC7C67BB}"/>
                </a:ext>
              </a:extLst>
            </p:cNvPr>
            <p:cNvSpPr>
              <a:spLocks/>
            </p:cNvSpPr>
            <p:nvPr/>
          </p:nvSpPr>
          <p:spPr bwMode="auto">
            <a:xfrm>
              <a:off x="2089" y="5481"/>
              <a:ext cx="992" cy="1303"/>
            </a:xfrm>
            <a:custGeom>
              <a:avLst/>
              <a:gdLst>
                <a:gd name="T0" fmla="*/ 21889 w 99206"/>
                <a:gd name="T1" fmla="*/ 0 h 130277"/>
                <a:gd name="T2" fmla="*/ 69488 w 99206"/>
                <a:gd name="T3" fmla="*/ 0 h 130277"/>
                <a:gd name="T4" fmla="*/ 67380 w 99206"/>
                <a:gd name="T5" fmla="*/ 7163 h 130277"/>
                <a:gd name="T6" fmla="*/ 69844 w 99206"/>
                <a:gd name="T7" fmla="*/ 9220 h 130277"/>
                <a:gd name="T8" fmla="*/ 86357 w 99206"/>
                <a:gd name="T9" fmla="*/ 5690 h 130277"/>
                <a:gd name="T10" fmla="*/ 99206 w 99206"/>
                <a:gd name="T11" fmla="*/ 5728 h 130277"/>
                <a:gd name="T12" fmla="*/ 99206 w 99206"/>
                <a:gd name="T13" fmla="*/ 11447 h 130277"/>
                <a:gd name="T14" fmla="*/ 95079 w 99206"/>
                <a:gd name="T15" fmla="*/ 11049 h 130277"/>
                <a:gd name="T16" fmla="*/ 76651 w 99206"/>
                <a:gd name="T17" fmla="*/ 13233 h 130277"/>
                <a:gd name="T18" fmla="*/ 54693 w 99206"/>
                <a:gd name="T19" fmla="*/ 22708 h 130277"/>
                <a:gd name="T20" fmla="*/ 50362 w 99206"/>
                <a:gd name="T21" fmla="*/ 31940 h 130277"/>
                <a:gd name="T22" fmla="*/ 50400 w 99206"/>
                <a:gd name="T23" fmla="*/ 85255 h 130277"/>
                <a:gd name="T24" fmla="*/ 50400 w 99206"/>
                <a:gd name="T25" fmla="*/ 105613 h 130277"/>
                <a:gd name="T26" fmla="*/ 52927 w 99206"/>
                <a:gd name="T27" fmla="*/ 107836 h 130277"/>
                <a:gd name="T28" fmla="*/ 75508 w 99206"/>
                <a:gd name="T29" fmla="*/ 100508 h 130277"/>
                <a:gd name="T30" fmla="*/ 92364 w 99206"/>
                <a:gd name="T31" fmla="*/ 98233 h 130277"/>
                <a:gd name="T32" fmla="*/ 99206 w 99206"/>
                <a:gd name="T33" fmla="*/ 98740 h 130277"/>
                <a:gd name="T34" fmla="*/ 99206 w 99206"/>
                <a:gd name="T35" fmla="*/ 104973 h 130277"/>
                <a:gd name="T36" fmla="*/ 76664 w 99206"/>
                <a:gd name="T37" fmla="*/ 105105 h 130277"/>
                <a:gd name="T38" fmla="*/ 71939 w 99206"/>
                <a:gd name="T39" fmla="*/ 106109 h 130277"/>
                <a:gd name="T40" fmla="*/ 72041 w 99206"/>
                <a:gd name="T41" fmla="*/ 107074 h 130277"/>
                <a:gd name="T42" fmla="*/ 99067 w 99206"/>
                <a:gd name="T43" fmla="*/ 109804 h 130277"/>
                <a:gd name="T44" fmla="*/ 99206 w 99206"/>
                <a:gd name="T45" fmla="*/ 109836 h 130277"/>
                <a:gd name="T46" fmla="*/ 99206 w 99206"/>
                <a:gd name="T47" fmla="*/ 117288 h 130277"/>
                <a:gd name="T48" fmla="*/ 70822 w 99206"/>
                <a:gd name="T49" fmla="*/ 114490 h 130277"/>
                <a:gd name="T50" fmla="*/ 60878 w 99206"/>
                <a:gd name="T51" fmla="*/ 119913 h 130277"/>
                <a:gd name="T52" fmla="*/ 60319 w 99206"/>
                <a:gd name="T53" fmla="*/ 126594 h 130277"/>
                <a:gd name="T54" fmla="*/ 56776 w 99206"/>
                <a:gd name="T55" fmla="*/ 130213 h 130277"/>
                <a:gd name="T56" fmla="*/ 39008 w 99206"/>
                <a:gd name="T57" fmla="*/ 130188 h 130277"/>
                <a:gd name="T58" fmla="*/ 35236 w 99206"/>
                <a:gd name="T59" fmla="*/ 126441 h 130277"/>
                <a:gd name="T60" fmla="*/ 28188 w 99206"/>
                <a:gd name="T61" fmla="*/ 117983 h 130277"/>
                <a:gd name="T62" fmla="*/ 16504 w 99206"/>
                <a:gd name="T63" fmla="*/ 115786 h 130277"/>
                <a:gd name="T64" fmla="*/ 0 w 99206"/>
                <a:gd name="T65" fmla="*/ 118679 h 130277"/>
                <a:gd name="T66" fmla="*/ 0 w 99206"/>
                <a:gd name="T67" fmla="*/ 111371 h 130277"/>
                <a:gd name="T68" fmla="*/ 7085 w 99206"/>
                <a:gd name="T69" fmla="*/ 109812 h 130277"/>
                <a:gd name="T70" fmla="*/ 20758 w 99206"/>
                <a:gd name="T71" fmla="*/ 110363 h 130277"/>
                <a:gd name="T72" fmla="*/ 35567 w 99206"/>
                <a:gd name="T73" fmla="*/ 112827 h 130277"/>
                <a:gd name="T74" fmla="*/ 14192 w 99206"/>
                <a:gd name="T75" fmla="*/ 105804 h 130277"/>
                <a:gd name="T76" fmla="*/ 0 w 99206"/>
                <a:gd name="T77" fmla="*/ 107745 h 130277"/>
                <a:gd name="T78" fmla="*/ 0 w 99206"/>
                <a:gd name="T79" fmla="*/ 101282 h 130277"/>
                <a:gd name="T80" fmla="*/ 19190 w 99206"/>
                <a:gd name="T81" fmla="*/ 100838 h 130277"/>
                <a:gd name="T82" fmla="*/ 40469 w 99206"/>
                <a:gd name="T83" fmla="*/ 106540 h 130277"/>
                <a:gd name="T84" fmla="*/ 43733 w 99206"/>
                <a:gd name="T85" fmla="*/ 104496 h 130277"/>
                <a:gd name="T86" fmla="*/ 43364 w 99206"/>
                <a:gd name="T87" fmla="*/ 30493 h 130277"/>
                <a:gd name="T88" fmla="*/ 40215 w 99206"/>
                <a:gd name="T89" fmla="*/ 24181 h 130277"/>
                <a:gd name="T90" fmla="*/ 30677 w 99206"/>
                <a:gd name="T91" fmla="*/ 18301 h 130277"/>
                <a:gd name="T92" fmla="*/ 3905 w 99206"/>
                <a:gd name="T93" fmla="*/ 10846 h 130277"/>
                <a:gd name="T94" fmla="*/ 0 w 99206"/>
                <a:gd name="T95" fmla="*/ 10681 h 130277"/>
                <a:gd name="T96" fmla="*/ 0 w 99206"/>
                <a:gd name="T97" fmla="*/ 4777 h 130277"/>
                <a:gd name="T98" fmla="*/ 20720 w 99206"/>
                <a:gd name="T99" fmla="*/ 9347 h 130277"/>
                <a:gd name="T100" fmla="*/ 23857 w 99206"/>
                <a:gd name="T101" fmla="*/ 6706 h 130277"/>
                <a:gd name="T102" fmla="*/ 21889 w 99206"/>
                <a:gd name="T103" fmla="*/ 0 h 130277"/>
                <a:gd name="T104" fmla="*/ 0 w 99206"/>
                <a:gd name="T105" fmla="*/ 0 h 130277"/>
                <a:gd name="T106" fmla="*/ 99206 w 99206"/>
                <a:gd name="T107" fmla="*/ 130277 h 130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T104" t="T105" r="T106" b="T107"/>
              <a:pathLst>
                <a:path w="99206" h="130277">
                  <a:moveTo>
                    <a:pt x="21889" y="0"/>
                  </a:moveTo>
                  <a:lnTo>
                    <a:pt x="69488" y="0"/>
                  </a:lnTo>
                  <a:cubicBezTo>
                    <a:pt x="68714" y="2578"/>
                    <a:pt x="67939" y="4851"/>
                    <a:pt x="67380" y="7163"/>
                  </a:cubicBezTo>
                  <a:cubicBezTo>
                    <a:pt x="66859" y="9309"/>
                    <a:pt x="67786" y="9982"/>
                    <a:pt x="69844" y="9220"/>
                  </a:cubicBezTo>
                  <a:cubicBezTo>
                    <a:pt x="75260" y="7226"/>
                    <a:pt x="80779" y="6160"/>
                    <a:pt x="86357" y="5690"/>
                  </a:cubicBezTo>
                  <a:lnTo>
                    <a:pt x="99206" y="5728"/>
                  </a:lnTo>
                  <a:lnTo>
                    <a:pt x="99206" y="11447"/>
                  </a:lnTo>
                  <a:lnTo>
                    <a:pt x="95079" y="11049"/>
                  </a:lnTo>
                  <a:cubicBezTo>
                    <a:pt x="88919" y="11201"/>
                    <a:pt x="82772" y="12370"/>
                    <a:pt x="76651" y="13233"/>
                  </a:cubicBezTo>
                  <a:cubicBezTo>
                    <a:pt x="68472" y="14376"/>
                    <a:pt x="61424" y="18009"/>
                    <a:pt x="54693" y="22708"/>
                  </a:cubicBezTo>
                  <a:cubicBezTo>
                    <a:pt x="51200" y="25146"/>
                    <a:pt x="50337" y="28016"/>
                    <a:pt x="50362" y="31940"/>
                  </a:cubicBezTo>
                  <a:cubicBezTo>
                    <a:pt x="50476" y="49721"/>
                    <a:pt x="50413" y="67488"/>
                    <a:pt x="50400" y="85255"/>
                  </a:cubicBezTo>
                  <a:cubicBezTo>
                    <a:pt x="50400" y="92050"/>
                    <a:pt x="50400" y="98831"/>
                    <a:pt x="50400" y="105613"/>
                  </a:cubicBezTo>
                  <a:cubicBezTo>
                    <a:pt x="50400" y="107315"/>
                    <a:pt x="50502" y="108661"/>
                    <a:pt x="52927" y="107836"/>
                  </a:cubicBezTo>
                  <a:cubicBezTo>
                    <a:pt x="60433" y="105308"/>
                    <a:pt x="67913" y="102680"/>
                    <a:pt x="75508" y="100508"/>
                  </a:cubicBezTo>
                  <a:cubicBezTo>
                    <a:pt x="81083" y="98914"/>
                    <a:pt x="86713" y="98279"/>
                    <a:pt x="92364" y="98233"/>
                  </a:cubicBezTo>
                  <a:lnTo>
                    <a:pt x="99206" y="98740"/>
                  </a:lnTo>
                  <a:lnTo>
                    <a:pt x="99206" y="104973"/>
                  </a:lnTo>
                  <a:lnTo>
                    <a:pt x="76664" y="105105"/>
                  </a:lnTo>
                  <a:cubicBezTo>
                    <a:pt x="75076" y="105385"/>
                    <a:pt x="73514" y="105766"/>
                    <a:pt x="71939" y="106109"/>
                  </a:cubicBezTo>
                  <a:cubicBezTo>
                    <a:pt x="71977" y="106426"/>
                    <a:pt x="72003" y="106744"/>
                    <a:pt x="72041" y="107074"/>
                  </a:cubicBezTo>
                  <a:cubicBezTo>
                    <a:pt x="81058" y="107937"/>
                    <a:pt x="90138" y="108331"/>
                    <a:pt x="99067" y="109804"/>
                  </a:cubicBezTo>
                  <a:lnTo>
                    <a:pt x="99206" y="109836"/>
                  </a:lnTo>
                  <a:lnTo>
                    <a:pt x="99206" y="117288"/>
                  </a:lnTo>
                  <a:lnTo>
                    <a:pt x="70822" y="114490"/>
                  </a:lnTo>
                  <a:cubicBezTo>
                    <a:pt x="66516" y="114706"/>
                    <a:pt x="62427" y="115202"/>
                    <a:pt x="60878" y="119913"/>
                  </a:cubicBezTo>
                  <a:cubicBezTo>
                    <a:pt x="60192" y="121984"/>
                    <a:pt x="60268" y="124371"/>
                    <a:pt x="60319" y="126594"/>
                  </a:cubicBezTo>
                  <a:cubicBezTo>
                    <a:pt x="60395" y="129210"/>
                    <a:pt x="59506" y="130277"/>
                    <a:pt x="56776" y="130213"/>
                  </a:cubicBezTo>
                  <a:cubicBezTo>
                    <a:pt x="50845" y="130061"/>
                    <a:pt x="44914" y="130061"/>
                    <a:pt x="39008" y="130188"/>
                  </a:cubicBezTo>
                  <a:cubicBezTo>
                    <a:pt x="36227" y="130251"/>
                    <a:pt x="35198" y="129273"/>
                    <a:pt x="35236" y="126441"/>
                  </a:cubicBezTo>
                  <a:cubicBezTo>
                    <a:pt x="35325" y="120167"/>
                    <a:pt x="34373" y="119190"/>
                    <a:pt x="28188" y="117983"/>
                  </a:cubicBezTo>
                  <a:cubicBezTo>
                    <a:pt x="24289" y="117221"/>
                    <a:pt x="20428" y="116091"/>
                    <a:pt x="16504" y="115786"/>
                  </a:cubicBezTo>
                  <a:lnTo>
                    <a:pt x="0" y="118679"/>
                  </a:lnTo>
                  <a:lnTo>
                    <a:pt x="0" y="111371"/>
                  </a:lnTo>
                  <a:lnTo>
                    <a:pt x="7085" y="109812"/>
                  </a:lnTo>
                  <a:cubicBezTo>
                    <a:pt x="11576" y="109328"/>
                    <a:pt x="16129" y="109423"/>
                    <a:pt x="20758" y="110363"/>
                  </a:cubicBezTo>
                  <a:cubicBezTo>
                    <a:pt x="25495" y="111341"/>
                    <a:pt x="30296" y="111963"/>
                    <a:pt x="35567" y="112827"/>
                  </a:cubicBezTo>
                  <a:cubicBezTo>
                    <a:pt x="29001" y="107696"/>
                    <a:pt x="21749" y="106172"/>
                    <a:pt x="14192" y="105804"/>
                  </a:cubicBezTo>
                  <a:lnTo>
                    <a:pt x="0" y="107745"/>
                  </a:lnTo>
                  <a:lnTo>
                    <a:pt x="0" y="101282"/>
                  </a:lnTo>
                  <a:lnTo>
                    <a:pt x="19190" y="100838"/>
                  </a:lnTo>
                  <a:cubicBezTo>
                    <a:pt x="26435" y="101464"/>
                    <a:pt x="33566" y="103124"/>
                    <a:pt x="40469" y="106540"/>
                  </a:cubicBezTo>
                  <a:cubicBezTo>
                    <a:pt x="42463" y="107518"/>
                    <a:pt x="43745" y="107112"/>
                    <a:pt x="43733" y="104496"/>
                  </a:cubicBezTo>
                  <a:cubicBezTo>
                    <a:pt x="43631" y="79820"/>
                    <a:pt x="43656" y="55156"/>
                    <a:pt x="43364" y="30493"/>
                  </a:cubicBezTo>
                  <a:cubicBezTo>
                    <a:pt x="43339" y="28334"/>
                    <a:pt x="41891" y="25616"/>
                    <a:pt x="40215" y="24181"/>
                  </a:cubicBezTo>
                  <a:cubicBezTo>
                    <a:pt x="37421" y="21768"/>
                    <a:pt x="34055" y="19863"/>
                    <a:pt x="30677" y="18301"/>
                  </a:cubicBezTo>
                  <a:cubicBezTo>
                    <a:pt x="22193" y="14338"/>
                    <a:pt x="13278" y="11608"/>
                    <a:pt x="3905" y="10846"/>
                  </a:cubicBezTo>
                  <a:lnTo>
                    <a:pt x="0" y="10681"/>
                  </a:lnTo>
                  <a:lnTo>
                    <a:pt x="0" y="4777"/>
                  </a:lnTo>
                  <a:lnTo>
                    <a:pt x="20720" y="9347"/>
                  </a:lnTo>
                  <a:cubicBezTo>
                    <a:pt x="23311" y="9982"/>
                    <a:pt x="24302" y="9106"/>
                    <a:pt x="23857" y="6706"/>
                  </a:cubicBezTo>
                  <a:cubicBezTo>
                    <a:pt x="23463" y="4559"/>
                    <a:pt x="22651" y="2476"/>
                    <a:pt x="21889"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5" name="Shape 16">
              <a:extLst>
                <a:ext uri="{FF2B5EF4-FFF2-40B4-BE49-F238E27FC236}">
                  <a16:creationId xmlns:a16="http://schemas.microsoft.com/office/drawing/2014/main" id="{23951510-EC3B-4DAB-8C2C-BF3D4A998B47}"/>
                </a:ext>
              </a:extLst>
            </p:cNvPr>
            <p:cNvSpPr>
              <a:spLocks/>
            </p:cNvSpPr>
            <p:nvPr/>
          </p:nvSpPr>
          <p:spPr bwMode="auto">
            <a:xfrm>
              <a:off x="3081" y="5538"/>
              <a:ext cx="327" cy="1206"/>
            </a:xfrm>
            <a:custGeom>
              <a:avLst/>
              <a:gdLst>
                <a:gd name="T0" fmla="*/ 0 w 32664"/>
                <a:gd name="T1" fmla="*/ 0 h 120624"/>
                <a:gd name="T2" fmla="*/ 4026 w 32664"/>
                <a:gd name="T3" fmla="*/ 12 h 120624"/>
                <a:gd name="T4" fmla="*/ 26530 w 32664"/>
                <a:gd name="T5" fmla="*/ 4851 h 120624"/>
                <a:gd name="T6" fmla="*/ 32652 w 32664"/>
                <a:gd name="T7" fmla="*/ 14477 h 120624"/>
                <a:gd name="T8" fmla="*/ 32563 w 32664"/>
                <a:gd name="T9" fmla="*/ 117551 h 120624"/>
                <a:gd name="T10" fmla="*/ 32169 w 32664"/>
                <a:gd name="T11" fmla="*/ 120624 h 120624"/>
                <a:gd name="T12" fmla="*/ 11862 w 32664"/>
                <a:gd name="T13" fmla="*/ 114541 h 120624"/>
                <a:gd name="T14" fmla="*/ 356 w 32664"/>
                <a:gd name="T15" fmla="*/ 111594 h 120624"/>
                <a:gd name="T16" fmla="*/ 0 w 32664"/>
                <a:gd name="T17" fmla="*/ 111559 h 120624"/>
                <a:gd name="T18" fmla="*/ 0 w 32664"/>
                <a:gd name="T19" fmla="*/ 104108 h 120624"/>
                <a:gd name="T20" fmla="*/ 26924 w 32664"/>
                <a:gd name="T21" fmla="*/ 110274 h 120624"/>
                <a:gd name="T22" fmla="*/ 27267 w 32664"/>
                <a:gd name="T23" fmla="*/ 107060 h 120624"/>
                <a:gd name="T24" fmla="*/ 27216 w 32664"/>
                <a:gd name="T25" fmla="*/ 18579 h 120624"/>
                <a:gd name="T26" fmla="*/ 21730 w 32664"/>
                <a:gd name="T27" fmla="*/ 12014 h 120624"/>
                <a:gd name="T28" fmla="*/ 21463 w 32664"/>
                <a:gd name="T29" fmla="*/ 15189 h 120624"/>
                <a:gd name="T30" fmla="*/ 21476 w 32664"/>
                <a:gd name="T31" fmla="*/ 70726 h 120624"/>
                <a:gd name="T32" fmla="*/ 21514 w 32664"/>
                <a:gd name="T33" fmla="*/ 98170 h 120624"/>
                <a:gd name="T34" fmla="*/ 18745 w 32664"/>
                <a:gd name="T35" fmla="*/ 101282 h 120624"/>
                <a:gd name="T36" fmla="*/ 5702 w 32664"/>
                <a:gd name="T37" fmla="*/ 99212 h 120624"/>
                <a:gd name="T38" fmla="*/ 0 w 32664"/>
                <a:gd name="T39" fmla="*/ 99245 h 120624"/>
                <a:gd name="T40" fmla="*/ 0 w 32664"/>
                <a:gd name="T41" fmla="*/ 93012 h 120624"/>
                <a:gd name="T42" fmla="*/ 10147 w 32664"/>
                <a:gd name="T43" fmla="*/ 93763 h 120624"/>
                <a:gd name="T44" fmla="*/ 14084 w 32664"/>
                <a:gd name="T45" fmla="*/ 90284 h 120624"/>
                <a:gd name="T46" fmla="*/ 14084 w 32664"/>
                <a:gd name="T47" fmla="*/ 50863 h 120624"/>
                <a:gd name="T48" fmla="*/ 14110 w 32664"/>
                <a:gd name="T49" fmla="*/ 10464 h 120624"/>
                <a:gd name="T50" fmla="*/ 11557 w 32664"/>
                <a:gd name="T51" fmla="*/ 6832 h 120624"/>
                <a:gd name="T52" fmla="*/ 0 w 32664"/>
                <a:gd name="T53" fmla="*/ 5718 h 120624"/>
                <a:gd name="T54" fmla="*/ 0 w 32664"/>
                <a:gd name="T55" fmla="*/ 0 h 120624"/>
                <a:gd name="T56" fmla="*/ 0 w 32664"/>
                <a:gd name="T57" fmla="*/ 0 h 120624"/>
                <a:gd name="T58" fmla="*/ 32664 w 32664"/>
                <a:gd name="T59" fmla="*/ 120624 h 120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T56" t="T57" r="T58" b="T59"/>
              <a:pathLst>
                <a:path w="32664" h="120624">
                  <a:moveTo>
                    <a:pt x="0" y="0"/>
                  </a:moveTo>
                  <a:lnTo>
                    <a:pt x="4026" y="12"/>
                  </a:lnTo>
                  <a:cubicBezTo>
                    <a:pt x="11735" y="558"/>
                    <a:pt x="19406" y="1511"/>
                    <a:pt x="26530" y="4851"/>
                  </a:cubicBezTo>
                  <a:cubicBezTo>
                    <a:pt x="30620" y="6756"/>
                    <a:pt x="32664" y="9728"/>
                    <a:pt x="32652" y="14477"/>
                  </a:cubicBezTo>
                  <a:cubicBezTo>
                    <a:pt x="32537" y="48831"/>
                    <a:pt x="32588" y="83197"/>
                    <a:pt x="32563" y="117551"/>
                  </a:cubicBezTo>
                  <a:cubicBezTo>
                    <a:pt x="32563" y="118567"/>
                    <a:pt x="32309" y="119570"/>
                    <a:pt x="32169" y="120624"/>
                  </a:cubicBezTo>
                  <a:cubicBezTo>
                    <a:pt x="25146" y="118516"/>
                    <a:pt x="18529" y="116458"/>
                    <a:pt x="11862" y="114541"/>
                  </a:cubicBezTo>
                  <a:cubicBezTo>
                    <a:pt x="8065" y="113436"/>
                    <a:pt x="4229" y="112407"/>
                    <a:pt x="356" y="111594"/>
                  </a:cubicBezTo>
                  <a:lnTo>
                    <a:pt x="0" y="111559"/>
                  </a:lnTo>
                  <a:lnTo>
                    <a:pt x="0" y="104108"/>
                  </a:lnTo>
                  <a:lnTo>
                    <a:pt x="26924" y="110274"/>
                  </a:lnTo>
                  <a:cubicBezTo>
                    <a:pt x="27026" y="109334"/>
                    <a:pt x="27267" y="108203"/>
                    <a:pt x="27267" y="107060"/>
                  </a:cubicBezTo>
                  <a:cubicBezTo>
                    <a:pt x="27267" y="77571"/>
                    <a:pt x="27254" y="48069"/>
                    <a:pt x="27216" y="18579"/>
                  </a:cubicBezTo>
                  <a:cubicBezTo>
                    <a:pt x="27216" y="14693"/>
                    <a:pt x="25921" y="13182"/>
                    <a:pt x="21730" y="12014"/>
                  </a:cubicBezTo>
                  <a:cubicBezTo>
                    <a:pt x="21628" y="13106"/>
                    <a:pt x="21463" y="14147"/>
                    <a:pt x="21463" y="15189"/>
                  </a:cubicBezTo>
                  <a:cubicBezTo>
                    <a:pt x="21463" y="33705"/>
                    <a:pt x="21463" y="52209"/>
                    <a:pt x="21476" y="70726"/>
                  </a:cubicBezTo>
                  <a:cubicBezTo>
                    <a:pt x="21488" y="79882"/>
                    <a:pt x="21501" y="89026"/>
                    <a:pt x="21514" y="98170"/>
                  </a:cubicBezTo>
                  <a:cubicBezTo>
                    <a:pt x="21514" y="100037"/>
                    <a:pt x="21438" y="101739"/>
                    <a:pt x="18745" y="101282"/>
                  </a:cubicBezTo>
                  <a:cubicBezTo>
                    <a:pt x="14415" y="100533"/>
                    <a:pt x="10071" y="99694"/>
                    <a:pt x="5702" y="99212"/>
                  </a:cubicBezTo>
                  <a:lnTo>
                    <a:pt x="0" y="99245"/>
                  </a:lnTo>
                  <a:lnTo>
                    <a:pt x="0" y="93012"/>
                  </a:lnTo>
                  <a:lnTo>
                    <a:pt x="10147" y="93763"/>
                  </a:lnTo>
                  <a:cubicBezTo>
                    <a:pt x="13386" y="94208"/>
                    <a:pt x="14084" y="93725"/>
                    <a:pt x="14084" y="90284"/>
                  </a:cubicBezTo>
                  <a:cubicBezTo>
                    <a:pt x="14097" y="77139"/>
                    <a:pt x="14084" y="63995"/>
                    <a:pt x="14084" y="50863"/>
                  </a:cubicBezTo>
                  <a:cubicBezTo>
                    <a:pt x="14084" y="37401"/>
                    <a:pt x="14072" y="23926"/>
                    <a:pt x="14110" y="10464"/>
                  </a:cubicBezTo>
                  <a:cubicBezTo>
                    <a:pt x="14110" y="8572"/>
                    <a:pt x="13945" y="7061"/>
                    <a:pt x="11557" y="6832"/>
                  </a:cubicBezTo>
                  <a:lnTo>
                    <a:pt x="0" y="5718"/>
                  </a:lnTo>
                  <a:lnTo>
                    <a:pt x="0" y="0"/>
                  </a:ln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6" name="Shape 17">
              <a:extLst>
                <a:ext uri="{FF2B5EF4-FFF2-40B4-BE49-F238E27FC236}">
                  <a16:creationId xmlns:a16="http://schemas.microsoft.com/office/drawing/2014/main" id="{7B9BE216-F7CA-4B77-8965-66DD08B36872}"/>
                </a:ext>
              </a:extLst>
            </p:cNvPr>
            <p:cNvSpPr>
              <a:spLocks/>
            </p:cNvSpPr>
            <p:nvPr/>
          </p:nvSpPr>
          <p:spPr bwMode="auto">
            <a:xfrm>
              <a:off x="2138" y="4674"/>
              <a:ext cx="418" cy="590"/>
            </a:xfrm>
            <a:custGeom>
              <a:avLst/>
              <a:gdLst>
                <a:gd name="T0" fmla="*/ 28816 w 41861"/>
                <a:gd name="T1" fmla="*/ 0 h 58915"/>
                <a:gd name="T2" fmla="*/ 30785 w 41861"/>
                <a:gd name="T3" fmla="*/ 1308 h 58915"/>
                <a:gd name="T4" fmla="*/ 37287 w 41861"/>
                <a:gd name="T5" fmla="*/ 11659 h 58915"/>
                <a:gd name="T6" fmla="*/ 39613 w 41861"/>
                <a:gd name="T7" fmla="*/ 14121 h 58915"/>
                <a:gd name="T8" fmla="*/ 41861 w 41861"/>
                <a:gd name="T9" fmla="*/ 12064 h 58915"/>
                <a:gd name="T10" fmla="*/ 41861 w 41861"/>
                <a:gd name="T11" fmla="*/ 22730 h 58915"/>
                <a:gd name="T12" fmla="*/ 40881 w 41861"/>
                <a:gd name="T13" fmla="*/ 24155 h 58915"/>
                <a:gd name="T14" fmla="*/ 36373 w 41861"/>
                <a:gd name="T15" fmla="*/ 23673 h 58915"/>
                <a:gd name="T16" fmla="*/ 31090 w 41861"/>
                <a:gd name="T17" fmla="*/ 13907 h 58915"/>
                <a:gd name="T18" fmla="*/ 30175 w 41861"/>
                <a:gd name="T19" fmla="*/ 13970 h 58915"/>
                <a:gd name="T20" fmla="*/ 25629 w 41861"/>
                <a:gd name="T21" fmla="*/ 26848 h 58915"/>
                <a:gd name="T22" fmla="*/ 24625 w 41861"/>
                <a:gd name="T23" fmla="*/ 26911 h 58915"/>
                <a:gd name="T24" fmla="*/ 18491 w 41861"/>
                <a:gd name="T25" fmla="*/ 13741 h 58915"/>
                <a:gd name="T26" fmla="*/ 17450 w 41861"/>
                <a:gd name="T27" fmla="*/ 13589 h 58915"/>
                <a:gd name="T28" fmla="*/ 11989 w 41861"/>
                <a:gd name="T29" fmla="*/ 25070 h 58915"/>
                <a:gd name="T30" fmla="*/ 12230 w 41861"/>
                <a:gd name="T31" fmla="*/ 47435 h 58915"/>
                <a:gd name="T32" fmla="*/ 14580 w 41861"/>
                <a:gd name="T33" fmla="*/ 49619 h 58915"/>
                <a:gd name="T34" fmla="*/ 28029 w 41861"/>
                <a:gd name="T35" fmla="*/ 50749 h 58915"/>
                <a:gd name="T36" fmla="*/ 41861 w 41861"/>
                <a:gd name="T37" fmla="*/ 50754 h 58915"/>
                <a:gd name="T38" fmla="*/ 41861 w 41861"/>
                <a:gd name="T39" fmla="*/ 58344 h 58915"/>
                <a:gd name="T40" fmla="*/ 12192 w 41861"/>
                <a:gd name="T41" fmla="*/ 58344 h 58915"/>
                <a:gd name="T42" fmla="*/ 7099 w 41861"/>
                <a:gd name="T43" fmla="*/ 58661 h 58915"/>
                <a:gd name="T44" fmla="*/ 3619 w 41861"/>
                <a:gd name="T45" fmla="*/ 56604 h 58915"/>
                <a:gd name="T46" fmla="*/ 4864 w 41861"/>
                <a:gd name="T47" fmla="*/ 53810 h 58915"/>
                <a:gd name="T48" fmla="*/ 5677 w 41861"/>
                <a:gd name="T49" fmla="*/ 49022 h 58915"/>
                <a:gd name="T50" fmla="*/ 4115 w 41861"/>
                <a:gd name="T51" fmla="*/ 23622 h 58915"/>
                <a:gd name="T52" fmla="*/ 8153 w 41861"/>
                <a:gd name="T53" fmla="*/ 16281 h 58915"/>
                <a:gd name="T54" fmla="*/ 12840 w 41861"/>
                <a:gd name="T55" fmla="*/ 3543 h 58915"/>
                <a:gd name="T56" fmla="*/ 13868 w 41861"/>
                <a:gd name="T57" fmla="*/ 267 h 58915"/>
                <a:gd name="T58" fmla="*/ 24193 w 41861"/>
                <a:gd name="T59" fmla="*/ 12078 h 58915"/>
                <a:gd name="T60" fmla="*/ 25082 w 41861"/>
                <a:gd name="T61" fmla="*/ 12027 h 58915"/>
                <a:gd name="T62" fmla="*/ 27749 w 41861"/>
                <a:gd name="T63" fmla="*/ 2146 h 58915"/>
                <a:gd name="T64" fmla="*/ 28816 w 41861"/>
                <a:gd name="T65" fmla="*/ 0 h 58915"/>
                <a:gd name="T66" fmla="*/ 0 w 41861"/>
                <a:gd name="T67" fmla="*/ 0 h 58915"/>
                <a:gd name="T68" fmla="*/ 41861 w 41861"/>
                <a:gd name="T69" fmla="*/ 58915 h 58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41861" h="58915">
                  <a:moveTo>
                    <a:pt x="28816" y="0"/>
                  </a:moveTo>
                  <a:cubicBezTo>
                    <a:pt x="29489" y="432"/>
                    <a:pt x="30378" y="711"/>
                    <a:pt x="30785" y="1308"/>
                  </a:cubicBezTo>
                  <a:cubicBezTo>
                    <a:pt x="33033" y="4712"/>
                    <a:pt x="35230" y="8153"/>
                    <a:pt x="37287" y="11659"/>
                  </a:cubicBezTo>
                  <a:cubicBezTo>
                    <a:pt x="38233" y="13271"/>
                    <a:pt x="38906" y="14094"/>
                    <a:pt x="39613" y="14121"/>
                  </a:cubicBezTo>
                  <a:lnTo>
                    <a:pt x="41861" y="12064"/>
                  </a:lnTo>
                  <a:lnTo>
                    <a:pt x="41861" y="22730"/>
                  </a:lnTo>
                  <a:lnTo>
                    <a:pt x="40881" y="24155"/>
                  </a:lnTo>
                  <a:cubicBezTo>
                    <a:pt x="38926" y="26784"/>
                    <a:pt x="37859" y="26556"/>
                    <a:pt x="36373" y="23673"/>
                  </a:cubicBezTo>
                  <a:cubicBezTo>
                    <a:pt x="34671" y="20384"/>
                    <a:pt x="32855" y="17158"/>
                    <a:pt x="31090" y="13907"/>
                  </a:cubicBezTo>
                  <a:cubicBezTo>
                    <a:pt x="30785" y="13919"/>
                    <a:pt x="30480" y="13945"/>
                    <a:pt x="30175" y="13970"/>
                  </a:cubicBezTo>
                  <a:cubicBezTo>
                    <a:pt x="28664" y="18263"/>
                    <a:pt x="27153" y="22555"/>
                    <a:pt x="25629" y="26848"/>
                  </a:cubicBezTo>
                  <a:cubicBezTo>
                    <a:pt x="25298" y="26873"/>
                    <a:pt x="24968" y="26899"/>
                    <a:pt x="24625" y="26911"/>
                  </a:cubicBezTo>
                  <a:lnTo>
                    <a:pt x="18491" y="13741"/>
                  </a:lnTo>
                  <a:lnTo>
                    <a:pt x="17450" y="13589"/>
                  </a:lnTo>
                  <a:cubicBezTo>
                    <a:pt x="15621" y="17412"/>
                    <a:pt x="13754" y="21209"/>
                    <a:pt x="11989" y="25070"/>
                  </a:cubicBezTo>
                  <a:cubicBezTo>
                    <a:pt x="8573" y="32537"/>
                    <a:pt x="8826" y="40043"/>
                    <a:pt x="12230" y="47435"/>
                  </a:cubicBezTo>
                  <a:cubicBezTo>
                    <a:pt x="12662" y="48362"/>
                    <a:pt x="13703" y="49517"/>
                    <a:pt x="14580" y="49619"/>
                  </a:cubicBezTo>
                  <a:cubicBezTo>
                    <a:pt x="19037" y="50190"/>
                    <a:pt x="23546" y="50686"/>
                    <a:pt x="28029" y="50749"/>
                  </a:cubicBezTo>
                  <a:lnTo>
                    <a:pt x="41861" y="50754"/>
                  </a:lnTo>
                  <a:lnTo>
                    <a:pt x="41861" y="58344"/>
                  </a:lnTo>
                  <a:lnTo>
                    <a:pt x="12192" y="58344"/>
                  </a:lnTo>
                  <a:cubicBezTo>
                    <a:pt x="10490" y="58344"/>
                    <a:pt x="8738" y="58915"/>
                    <a:pt x="7099" y="58661"/>
                  </a:cubicBezTo>
                  <a:cubicBezTo>
                    <a:pt x="5817" y="58458"/>
                    <a:pt x="4470" y="57582"/>
                    <a:pt x="3619" y="56604"/>
                  </a:cubicBezTo>
                  <a:cubicBezTo>
                    <a:pt x="3315" y="56248"/>
                    <a:pt x="4115" y="54204"/>
                    <a:pt x="4864" y="53810"/>
                  </a:cubicBezTo>
                  <a:cubicBezTo>
                    <a:pt x="7506" y="52438"/>
                    <a:pt x="6807" y="51257"/>
                    <a:pt x="5677" y="49022"/>
                  </a:cubicBezTo>
                  <a:cubicBezTo>
                    <a:pt x="1549" y="40869"/>
                    <a:pt x="0" y="32347"/>
                    <a:pt x="4115" y="23622"/>
                  </a:cubicBezTo>
                  <a:cubicBezTo>
                    <a:pt x="5309" y="21095"/>
                    <a:pt x="6452" y="18453"/>
                    <a:pt x="8153" y="16281"/>
                  </a:cubicBezTo>
                  <a:cubicBezTo>
                    <a:pt x="11138" y="12484"/>
                    <a:pt x="12573" y="8280"/>
                    <a:pt x="12840" y="3543"/>
                  </a:cubicBezTo>
                  <a:cubicBezTo>
                    <a:pt x="12903" y="2565"/>
                    <a:pt x="13437" y="1600"/>
                    <a:pt x="13868" y="267"/>
                  </a:cubicBezTo>
                  <a:cubicBezTo>
                    <a:pt x="19266" y="3035"/>
                    <a:pt x="22327" y="7023"/>
                    <a:pt x="24193" y="12078"/>
                  </a:cubicBezTo>
                  <a:cubicBezTo>
                    <a:pt x="24486" y="12065"/>
                    <a:pt x="24790" y="12040"/>
                    <a:pt x="25082" y="12027"/>
                  </a:cubicBezTo>
                  <a:cubicBezTo>
                    <a:pt x="25959" y="8725"/>
                    <a:pt x="26810" y="5423"/>
                    <a:pt x="27749" y="2146"/>
                  </a:cubicBezTo>
                  <a:cubicBezTo>
                    <a:pt x="27953" y="1384"/>
                    <a:pt x="28448" y="711"/>
                    <a:pt x="28816"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7" name="Shape 18">
              <a:extLst>
                <a:ext uri="{FF2B5EF4-FFF2-40B4-BE49-F238E27FC236}">
                  <a16:creationId xmlns:a16="http://schemas.microsoft.com/office/drawing/2014/main" id="{DA600B05-0122-4646-82A1-1B99A276D89F}"/>
                </a:ext>
              </a:extLst>
            </p:cNvPr>
            <p:cNvSpPr>
              <a:spLocks/>
            </p:cNvSpPr>
            <p:nvPr/>
          </p:nvSpPr>
          <p:spPr bwMode="auto">
            <a:xfrm>
              <a:off x="2556" y="4667"/>
              <a:ext cx="399" cy="594"/>
            </a:xfrm>
            <a:custGeom>
              <a:avLst/>
              <a:gdLst>
                <a:gd name="T0" fmla="*/ 11110 w 39812"/>
                <a:gd name="T1" fmla="*/ 0 h 59411"/>
                <a:gd name="T2" fmla="*/ 13091 w 39812"/>
                <a:gd name="T3" fmla="*/ 3835 h 59411"/>
                <a:gd name="T4" fmla="*/ 14501 w 39812"/>
                <a:gd name="T5" fmla="*/ 10439 h 59411"/>
                <a:gd name="T6" fmla="*/ 17702 w 39812"/>
                <a:gd name="T7" fmla="*/ 11608 h 59411"/>
                <a:gd name="T8" fmla="*/ 28801 w 39812"/>
                <a:gd name="T9" fmla="*/ 2934 h 59411"/>
                <a:gd name="T10" fmla="*/ 30198 w 39812"/>
                <a:gd name="T11" fmla="*/ 2540 h 59411"/>
                <a:gd name="T12" fmla="*/ 30529 w 39812"/>
                <a:gd name="T13" fmla="*/ 23266 h 59411"/>
                <a:gd name="T14" fmla="*/ 34872 w 39812"/>
                <a:gd name="T15" fmla="*/ 20625 h 59411"/>
                <a:gd name="T16" fmla="*/ 38796 w 39812"/>
                <a:gd name="T17" fmla="*/ 22581 h 59411"/>
                <a:gd name="T18" fmla="*/ 32472 w 39812"/>
                <a:gd name="T19" fmla="*/ 50394 h 59411"/>
                <a:gd name="T20" fmla="*/ 31557 w 39812"/>
                <a:gd name="T21" fmla="*/ 51956 h 59411"/>
                <a:gd name="T22" fmla="*/ 33830 w 39812"/>
                <a:gd name="T23" fmla="*/ 53645 h 59411"/>
                <a:gd name="T24" fmla="*/ 35037 w 39812"/>
                <a:gd name="T25" fmla="*/ 56896 h 59411"/>
                <a:gd name="T26" fmla="*/ 32002 w 39812"/>
                <a:gd name="T27" fmla="*/ 59080 h 59411"/>
                <a:gd name="T28" fmla="*/ 25563 w 39812"/>
                <a:gd name="T29" fmla="*/ 59131 h 59411"/>
                <a:gd name="T30" fmla="*/ 0 w 39812"/>
                <a:gd name="T31" fmla="*/ 59131 h 59411"/>
                <a:gd name="T32" fmla="*/ 0 w 39812"/>
                <a:gd name="T33" fmla="*/ 51542 h 59411"/>
                <a:gd name="T34" fmla="*/ 19988 w 39812"/>
                <a:gd name="T35" fmla="*/ 51549 h 59411"/>
                <a:gd name="T36" fmla="*/ 23734 w 39812"/>
                <a:gd name="T37" fmla="*/ 50940 h 59411"/>
                <a:gd name="T38" fmla="*/ 31722 w 39812"/>
                <a:gd name="T39" fmla="*/ 29693 h 59411"/>
                <a:gd name="T40" fmla="*/ 24153 w 39812"/>
                <a:gd name="T41" fmla="*/ 35281 h 59411"/>
                <a:gd name="T42" fmla="*/ 23251 w 39812"/>
                <a:gd name="T43" fmla="*/ 34569 h 59411"/>
                <a:gd name="T44" fmla="*/ 24471 w 39812"/>
                <a:gd name="T45" fmla="*/ 16446 h 59411"/>
                <a:gd name="T46" fmla="*/ 23366 w 39812"/>
                <a:gd name="T47" fmla="*/ 16154 h 59411"/>
                <a:gd name="T48" fmla="*/ 12317 w 39812"/>
                <a:gd name="T49" fmla="*/ 28715 h 59411"/>
                <a:gd name="T50" fmla="*/ 8596 w 39812"/>
                <a:gd name="T51" fmla="*/ 12802 h 59411"/>
                <a:gd name="T52" fmla="*/ 5954 w 39812"/>
                <a:gd name="T53" fmla="*/ 14859 h 59411"/>
                <a:gd name="T54" fmla="*/ 0 w 39812"/>
                <a:gd name="T55" fmla="*/ 23517 h 59411"/>
                <a:gd name="T56" fmla="*/ 0 w 39812"/>
                <a:gd name="T57" fmla="*/ 12852 h 59411"/>
                <a:gd name="T58" fmla="*/ 277 w 39812"/>
                <a:gd name="T59" fmla="*/ 12598 h 59411"/>
                <a:gd name="T60" fmla="*/ 7529 w 39812"/>
                <a:gd name="T61" fmla="*/ 2337 h 59411"/>
                <a:gd name="T62" fmla="*/ 11110 w 39812"/>
                <a:gd name="T63" fmla="*/ 0 h 59411"/>
                <a:gd name="T64" fmla="*/ 0 w 39812"/>
                <a:gd name="T65" fmla="*/ 0 h 59411"/>
                <a:gd name="T66" fmla="*/ 39812 w 39812"/>
                <a:gd name="T67" fmla="*/ 59411 h 59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T64" t="T65" r="T66" b="T67"/>
              <a:pathLst>
                <a:path w="39812" h="59411">
                  <a:moveTo>
                    <a:pt x="11110" y="0"/>
                  </a:moveTo>
                  <a:cubicBezTo>
                    <a:pt x="11796" y="1270"/>
                    <a:pt x="12672" y="2476"/>
                    <a:pt x="13091" y="3835"/>
                  </a:cubicBezTo>
                  <a:cubicBezTo>
                    <a:pt x="13739" y="5982"/>
                    <a:pt x="14120" y="8217"/>
                    <a:pt x="14501" y="10439"/>
                  </a:cubicBezTo>
                  <a:cubicBezTo>
                    <a:pt x="14920" y="12763"/>
                    <a:pt x="15797" y="13157"/>
                    <a:pt x="17702" y="11608"/>
                  </a:cubicBezTo>
                  <a:cubicBezTo>
                    <a:pt x="21346" y="8649"/>
                    <a:pt x="25093" y="5804"/>
                    <a:pt x="28801" y="2934"/>
                  </a:cubicBezTo>
                  <a:cubicBezTo>
                    <a:pt x="29030" y="2769"/>
                    <a:pt x="29398" y="2769"/>
                    <a:pt x="30198" y="2540"/>
                  </a:cubicBezTo>
                  <a:cubicBezTo>
                    <a:pt x="33259" y="9106"/>
                    <a:pt x="31138" y="15850"/>
                    <a:pt x="30529" y="23266"/>
                  </a:cubicBezTo>
                  <a:cubicBezTo>
                    <a:pt x="32433" y="22111"/>
                    <a:pt x="33678" y="21399"/>
                    <a:pt x="34872" y="20625"/>
                  </a:cubicBezTo>
                  <a:cubicBezTo>
                    <a:pt x="37425" y="18999"/>
                    <a:pt x="38466" y="19342"/>
                    <a:pt x="38796" y="22581"/>
                  </a:cubicBezTo>
                  <a:cubicBezTo>
                    <a:pt x="39812" y="32525"/>
                    <a:pt x="39203" y="42164"/>
                    <a:pt x="32472" y="50394"/>
                  </a:cubicBezTo>
                  <a:cubicBezTo>
                    <a:pt x="32154" y="50787"/>
                    <a:pt x="31938" y="51295"/>
                    <a:pt x="31557" y="51956"/>
                  </a:cubicBezTo>
                  <a:cubicBezTo>
                    <a:pt x="32395" y="52553"/>
                    <a:pt x="33361" y="52921"/>
                    <a:pt x="33830" y="53645"/>
                  </a:cubicBezTo>
                  <a:cubicBezTo>
                    <a:pt x="34491" y="54623"/>
                    <a:pt x="35367" y="56096"/>
                    <a:pt x="35037" y="56896"/>
                  </a:cubicBezTo>
                  <a:cubicBezTo>
                    <a:pt x="34631" y="57912"/>
                    <a:pt x="33157" y="58903"/>
                    <a:pt x="32002" y="59080"/>
                  </a:cubicBezTo>
                  <a:cubicBezTo>
                    <a:pt x="29906" y="59411"/>
                    <a:pt x="27709" y="59131"/>
                    <a:pt x="25563" y="59131"/>
                  </a:cubicBezTo>
                  <a:lnTo>
                    <a:pt x="0" y="59131"/>
                  </a:lnTo>
                  <a:lnTo>
                    <a:pt x="0" y="51542"/>
                  </a:lnTo>
                  <a:lnTo>
                    <a:pt x="19988" y="51549"/>
                  </a:lnTo>
                  <a:cubicBezTo>
                    <a:pt x="21245" y="51549"/>
                    <a:pt x="22667" y="51499"/>
                    <a:pt x="23734" y="50940"/>
                  </a:cubicBezTo>
                  <a:cubicBezTo>
                    <a:pt x="29474" y="48019"/>
                    <a:pt x="33970" y="36360"/>
                    <a:pt x="31722" y="29693"/>
                  </a:cubicBezTo>
                  <a:cubicBezTo>
                    <a:pt x="29144" y="31598"/>
                    <a:pt x="26642" y="33439"/>
                    <a:pt x="24153" y="35281"/>
                  </a:cubicBezTo>
                  <a:cubicBezTo>
                    <a:pt x="23848" y="35039"/>
                    <a:pt x="23544" y="34811"/>
                    <a:pt x="23251" y="34569"/>
                  </a:cubicBezTo>
                  <a:cubicBezTo>
                    <a:pt x="23658" y="28537"/>
                    <a:pt x="24064" y="22492"/>
                    <a:pt x="24471" y="16446"/>
                  </a:cubicBezTo>
                  <a:cubicBezTo>
                    <a:pt x="24102" y="16358"/>
                    <a:pt x="23734" y="16256"/>
                    <a:pt x="23366" y="16154"/>
                  </a:cubicBezTo>
                  <a:cubicBezTo>
                    <a:pt x="19505" y="20168"/>
                    <a:pt x="17206" y="25705"/>
                    <a:pt x="12317" y="28715"/>
                  </a:cubicBezTo>
                  <a:cubicBezTo>
                    <a:pt x="11009" y="23101"/>
                    <a:pt x="9802" y="17958"/>
                    <a:pt x="8596" y="12802"/>
                  </a:cubicBezTo>
                  <a:cubicBezTo>
                    <a:pt x="7008" y="13551"/>
                    <a:pt x="6424" y="14173"/>
                    <a:pt x="5954" y="14859"/>
                  </a:cubicBezTo>
                  <a:lnTo>
                    <a:pt x="0" y="23517"/>
                  </a:lnTo>
                  <a:lnTo>
                    <a:pt x="0" y="12852"/>
                  </a:lnTo>
                  <a:lnTo>
                    <a:pt x="277" y="12598"/>
                  </a:lnTo>
                  <a:cubicBezTo>
                    <a:pt x="2652" y="9144"/>
                    <a:pt x="4963" y="5639"/>
                    <a:pt x="7529" y="2337"/>
                  </a:cubicBezTo>
                  <a:cubicBezTo>
                    <a:pt x="8354" y="1270"/>
                    <a:pt x="9904" y="762"/>
                    <a:pt x="11110"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8" name="Shape 19">
              <a:extLst>
                <a:ext uri="{FF2B5EF4-FFF2-40B4-BE49-F238E27FC236}">
                  <a16:creationId xmlns:a16="http://schemas.microsoft.com/office/drawing/2014/main" id="{016787D4-3396-4CD7-857A-4B6868E054B5}"/>
                </a:ext>
              </a:extLst>
            </p:cNvPr>
            <p:cNvSpPr>
              <a:spLocks/>
            </p:cNvSpPr>
            <p:nvPr/>
          </p:nvSpPr>
          <p:spPr bwMode="auto">
            <a:xfrm>
              <a:off x="2430" y="6914"/>
              <a:ext cx="256" cy="316"/>
            </a:xfrm>
            <a:custGeom>
              <a:avLst/>
              <a:gdLst>
                <a:gd name="T0" fmla="*/ 13068 w 25616"/>
                <a:gd name="T1" fmla="*/ 89 h 31661"/>
                <a:gd name="T2" fmla="*/ 13068 w 25616"/>
                <a:gd name="T3" fmla="*/ 152 h 31661"/>
                <a:gd name="T4" fmla="*/ 21450 w 25616"/>
                <a:gd name="T5" fmla="*/ 190 h 31661"/>
                <a:gd name="T6" fmla="*/ 24752 w 25616"/>
                <a:gd name="T7" fmla="*/ 5029 h 31661"/>
                <a:gd name="T8" fmla="*/ 23025 w 25616"/>
                <a:gd name="T9" fmla="*/ 8814 h 31661"/>
                <a:gd name="T10" fmla="*/ 18377 w 25616"/>
                <a:gd name="T11" fmla="*/ 23266 h 31661"/>
                <a:gd name="T12" fmla="*/ 17082 w 25616"/>
                <a:gd name="T13" fmla="*/ 29210 h 31661"/>
                <a:gd name="T14" fmla="*/ 12395 w 25616"/>
                <a:gd name="T15" fmla="*/ 31636 h 31661"/>
                <a:gd name="T16" fmla="*/ 8204 w 25616"/>
                <a:gd name="T17" fmla="*/ 29108 h 31661"/>
                <a:gd name="T18" fmla="*/ 6185 w 25616"/>
                <a:gd name="T19" fmla="*/ 17793 h 31661"/>
                <a:gd name="T20" fmla="*/ 2108 w 25616"/>
                <a:gd name="T21" fmla="*/ 6452 h 31661"/>
                <a:gd name="T22" fmla="*/ 5969 w 25616"/>
                <a:gd name="T23" fmla="*/ 102 h 31661"/>
                <a:gd name="T24" fmla="*/ 13068 w 25616"/>
                <a:gd name="T25" fmla="*/ 89 h 31661"/>
                <a:gd name="T26" fmla="*/ 0 w 25616"/>
                <a:gd name="T27" fmla="*/ 0 h 31661"/>
                <a:gd name="T28" fmla="*/ 25616 w 25616"/>
                <a:gd name="T29" fmla="*/ 31661 h 31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25616" h="31661">
                  <a:moveTo>
                    <a:pt x="13068" y="89"/>
                  </a:moveTo>
                  <a:lnTo>
                    <a:pt x="13068" y="152"/>
                  </a:lnTo>
                  <a:cubicBezTo>
                    <a:pt x="15862" y="152"/>
                    <a:pt x="18669" y="0"/>
                    <a:pt x="21450" y="190"/>
                  </a:cubicBezTo>
                  <a:cubicBezTo>
                    <a:pt x="24511" y="406"/>
                    <a:pt x="25616" y="2083"/>
                    <a:pt x="24752" y="5029"/>
                  </a:cubicBezTo>
                  <a:cubicBezTo>
                    <a:pt x="24359" y="6350"/>
                    <a:pt x="23838" y="7722"/>
                    <a:pt x="23025" y="8814"/>
                  </a:cubicBezTo>
                  <a:cubicBezTo>
                    <a:pt x="19799" y="13119"/>
                    <a:pt x="19368" y="18263"/>
                    <a:pt x="18377" y="23266"/>
                  </a:cubicBezTo>
                  <a:cubicBezTo>
                    <a:pt x="17983" y="25260"/>
                    <a:pt x="17653" y="27267"/>
                    <a:pt x="17082" y="29210"/>
                  </a:cubicBezTo>
                  <a:cubicBezTo>
                    <a:pt x="16396" y="31521"/>
                    <a:pt x="14453" y="31661"/>
                    <a:pt x="12395" y="31636"/>
                  </a:cubicBezTo>
                  <a:cubicBezTo>
                    <a:pt x="10427" y="31623"/>
                    <a:pt x="8661" y="31445"/>
                    <a:pt x="8204" y="29108"/>
                  </a:cubicBezTo>
                  <a:cubicBezTo>
                    <a:pt x="7455" y="25337"/>
                    <a:pt x="6223" y="21565"/>
                    <a:pt x="6185" y="17793"/>
                  </a:cubicBezTo>
                  <a:cubicBezTo>
                    <a:pt x="6147" y="13373"/>
                    <a:pt x="3924" y="10046"/>
                    <a:pt x="2108" y="6452"/>
                  </a:cubicBezTo>
                  <a:cubicBezTo>
                    <a:pt x="0" y="2261"/>
                    <a:pt x="1219" y="190"/>
                    <a:pt x="5969" y="102"/>
                  </a:cubicBezTo>
                  <a:cubicBezTo>
                    <a:pt x="8331" y="51"/>
                    <a:pt x="10706" y="89"/>
                    <a:pt x="13068" y="89"/>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9" name="Shape 20">
              <a:extLst>
                <a:ext uri="{FF2B5EF4-FFF2-40B4-BE49-F238E27FC236}">
                  <a16:creationId xmlns:a16="http://schemas.microsoft.com/office/drawing/2014/main" id="{41DA521F-9E7E-4188-ABE7-9BB856EDD5E5}"/>
                </a:ext>
              </a:extLst>
            </p:cNvPr>
            <p:cNvSpPr>
              <a:spLocks/>
            </p:cNvSpPr>
            <p:nvPr/>
          </p:nvSpPr>
          <p:spPr bwMode="auto">
            <a:xfrm>
              <a:off x="2278" y="5338"/>
              <a:ext cx="551" cy="81"/>
            </a:xfrm>
            <a:custGeom>
              <a:avLst/>
              <a:gdLst>
                <a:gd name="T0" fmla="*/ 0 w 55093"/>
                <a:gd name="T1" fmla="*/ 0 h 8077"/>
                <a:gd name="T2" fmla="*/ 55093 w 55093"/>
                <a:gd name="T3" fmla="*/ 0 h 8077"/>
                <a:gd name="T4" fmla="*/ 45682 w 55093"/>
                <a:gd name="T5" fmla="*/ 8077 h 8077"/>
                <a:gd name="T6" fmla="*/ 9906 w 55093"/>
                <a:gd name="T7" fmla="*/ 8039 h 8077"/>
                <a:gd name="T8" fmla="*/ 0 w 55093"/>
                <a:gd name="T9" fmla="*/ 0 h 8077"/>
                <a:gd name="T10" fmla="*/ 0 w 55093"/>
                <a:gd name="T11" fmla="*/ 0 h 8077"/>
                <a:gd name="T12" fmla="*/ 55093 w 55093"/>
                <a:gd name="T13" fmla="*/ 8077 h 8077"/>
              </a:gdLst>
              <a:ahLst/>
              <a:cxnLst>
                <a:cxn ang="0">
                  <a:pos x="T0" y="T1"/>
                </a:cxn>
                <a:cxn ang="0">
                  <a:pos x="T2" y="T3"/>
                </a:cxn>
                <a:cxn ang="0">
                  <a:pos x="T4" y="T5"/>
                </a:cxn>
                <a:cxn ang="0">
                  <a:pos x="T6" y="T7"/>
                </a:cxn>
                <a:cxn ang="0">
                  <a:pos x="T8" y="T9"/>
                </a:cxn>
              </a:cxnLst>
              <a:rect l="T10" t="T11" r="T12" b="T13"/>
              <a:pathLst>
                <a:path w="55093" h="8077">
                  <a:moveTo>
                    <a:pt x="0" y="0"/>
                  </a:moveTo>
                  <a:lnTo>
                    <a:pt x="55093" y="0"/>
                  </a:lnTo>
                  <a:cubicBezTo>
                    <a:pt x="53950" y="5817"/>
                    <a:pt x="51283" y="8077"/>
                    <a:pt x="45682" y="8077"/>
                  </a:cubicBezTo>
                  <a:cubicBezTo>
                    <a:pt x="33757" y="8052"/>
                    <a:pt x="21831" y="8065"/>
                    <a:pt x="9906" y="8039"/>
                  </a:cubicBezTo>
                  <a:cubicBezTo>
                    <a:pt x="3581" y="8039"/>
                    <a:pt x="2070" y="6845"/>
                    <a:pt x="0"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0" name="Shape 21">
              <a:extLst>
                <a:ext uri="{FF2B5EF4-FFF2-40B4-BE49-F238E27FC236}">
                  <a16:creationId xmlns:a16="http://schemas.microsoft.com/office/drawing/2014/main" id="{41E8BC74-85EB-45F5-9251-58070E9DA911}"/>
                </a:ext>
              </a:extLst>
            </p:cNvPr>
            <p:cNvSpPr>
              <a:spLocks/>
            </p:cNvSpPr>
            <p:nvPr/>
          </p:nvSpPr>
          <p:spPr bwMode="auto">
            <a:xfrm>
              <a:off x="2398" y="6830"/>
              <a:ext cx="313" cy="57"/>
            </a:xfrm>
            <a:custGeom>
              <a:avLst/>
              <a:gdLst>
                <a:gd name="T0" fmla="*/ 0 w 31382"/>
                <a:gd name="T1" fmla="*/ 0 h 5677"/>
                <a:gd name="T2" fmla="*/ 31382 w 31382"/>
                <a:gd name="T3" fmla="*/ 0 h 5677"/>
                <a:gd name="T4" fmla="*/ 26238 w 31382"/>
                <a:gd name="T5" fmla="*/ 5651 h 5677"/>
                <a:gd name="T6" fmla="*/ 5258 w 31382"/>
                <a:gd name="T7" fmla="*/ 5664 h 5677"/>
                <a:gd name="T8" fmla="*/ 0 w 31382"/>
                <a:gd name="T9" fmla="*/ 0 h 5677"/>
                <a:gd name="T10" fmla="*/ 0 w 31382"/>
                <a:gd name="T11" fmla="*/ 0 h 5677"/>
                <a:gd name="T12" fmla="*/ 31382 w 31382"/>
                <a:gd name="T13" fmla="*/ 5677 h 5677"/>
              </a:gdLst>
              <a:ahLst/>
              <a:cxnLst>
                <a:cxn ang="0">
                  <a:pos x="T0" y="T1"/>
                </a:cxn>
                <a:cxn ang="0">
                  <a:pos x="T2" y="T3"/>
                </a:cxn>
                <a:cxn ang="0">
                  <a:pos x="T4" y="T5"/>
                </a:cxn>
                <a:cxn ang="0">
                  <a:pos x="T6" y="T7"/>
                </a:cxn>
                <a:cxn ang="0">
                  <a:pos x="T8" y="T9"/>
                </a:cxn>
              </a:cxnLst>
              <a:rect l="T10" t="T11" r="T12" b="T13"/>
              <a:pathLst>
                <a:path w="31382" h="5677">
                  <a:moveTo>
                    <a:pt x="0" y="0"/>
                  </a:moveTo>
                  <a:lnTo>
                    <a:pt x="31382" y="0"/>
                  </a:lnTo>
                  <a:cubicBezTo>
                    <a:pt x="31356" y="4420"/>
                    <a:pt x="30188" y="5651"/>
                    <a:pt x="26238" y="5651"/>
                  </a:cubicBezTo>
                  <a:cubicBezTo>
                    <a:pt x="19253" y="5651"/>
                    <a:pt x="12255" y="5677"/>
                    <a:pt x="5258" y="5664"/>
                  </a:cubicBezTo>
                  <a:cubicBezTo>
                    <a:pt x="533" y="5651"/>
                    <a:pt x="254" y="5334"/>
                    <a:pt x="0"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1" name="Shape 22">
              <a:extLst>
                <a:ext uri="{FF2B5EF4-FFF2-40B4-BE49-F238E27FC236}">
                  <a16:creationId xmlns:a16="http://schemas.microsoft.com/office/drawing/2014/main" id="{91943C5C-4A7F-448E-B218-44548370B2E6}"/>
                </a:ext>
              </a:extLst>
            </p:cNvPr>
            <p:cNvSpPr>
              <a:spLocks/>
            </p:cNvSpPr>
            <p:nvPr/>
          </p:nvSpPr>
          <p:spPr bwMode="auto">
            <a:xfrm>
              <a:off x="1954" y="5696"/>
              <a:ext cx="492" cy="435"/>
            </a:xfrm>
            <a:custGeom>
              <a:avLst/>
              <a:gdLst>
                <a:gd name="T0" fmla="*/ 4889 w 49162"/>
                <a:gd name="T1" fmla="*/ 1511 h 43485"/>
                <a:gd name="T2" fmla="*/ 17793 w 49162"/>
                <a:gd name="T3" fmla="*/ 3238 h 43485"/>
                <a:gd name="T4" fmla="*/ 19355 w 49162"/>
                <a:gd name="T5" fmla="*/ 6528 h 43485"/>
                <a:gd name="T6" fmla="*/ 15583 w 49162"/>
                <a:gd name="T7" fmla="*/ 13119 h 43485"/>
                <a:gd name="T8" fmla="*/ 14186 w 49162"/>
                <a:gd name="T9" fmla="*/ 19126 h 43485"/>
                <a:gd name="T10" fmla="*/ 20358 w 49162"/>
                <a:gd name="T11" fmla="*/ 22619 h 43485"/>
                <a:gd name="T12" fmla="*/ 27953 w 49162"/>
                <a:gd name="T13" fmla="*/ 23635 h 43485"/>
                <a:gd name="T14" fmla="*/ 33630 w 49162"/>
                <a:gd name="T15" fmla="*/ 20015 h 43485"/>
                <a:gd name="T16" fmla="*/ 31674 w 49162"/>
                <a:gd name="T17" fmla="*/ 8153 h 43485"/>
                <a:gd name="T18" fmla="*/ 32131 w 49162"/>
                <a:gd name="T19" fmla="*/ 2210 h 43485"/>
                <a:gd name="T20" fmla="*/ 37249 w 49162"/>
                <a:gd name="T21" fmla="*/ 1537 h 43485"/>
                <a:gd name="T22" fmla="*/ 45707 w 49162"/>
                <a:gd name="T23" fmla="*/ 4407 h 43485"/>
                <a:gd name="T24" fmla="*/ 47219 w 49162"/>
                <a:gd name="T25" fmla="*/ 11608 h 43485"/>
                <a:gd name="T26" fmla="*/ 43701 w 49162"/>
                <a:gd name="T27" fmla="*/ 21654 h 43485"/>
                <a:gd name="T28" fmla="*/ 42037 w 49162"/>
                <a:gd name="T29" fmla="*/ 35598 h 43485"/>
                <a:gd name="T30" fmla="*/ 37046 w 49162"/>
                <a:gd name="T31" fmla="*/ 39345 h 43485"/>
                <a:gd name="T32" fmla="*/ 34176 w 49162"/>
                <a:gd name="T33" fmla="*/ 38913 h 43485"/>
                <a:gd name="T34" fmla="*/ 23939 w 49162"/>
                <a:gd name="T35" fmla="*/ 41186 h 43485"/>
                <a:gd name="T36" fmla="*/ 16192 w 49162"/>
                <a:gd name="T37" fmla="*/ 39865 h 43485"/>
                <a:gd name="T38" fmla="*/ 12103 w 49162"/>
                <a:gd name="T39" fmla="*/ 38468 h 43485"/>
                <a:gd name="T40" fmla="*/ 1549 w 49162"/>
                <a:gd name="T41" fmla="*/ 30543 h 43485"/>
                <a:gd name="T42" fmla="*/ 267 w 49162"/>
                <a:gd name="T43" fmla="*/ 7074 h 43485"/>
                <a:gd name="T44" fmla="*/ 4889 w 49162"/>
                <a:gd name="T45" fmla="*/ 1511 h 43485"/>
                <a:gd name="T46" fmla="*/ 0 w 49162"/>
                <a:gd name="T47" fmla="*/ 0 h 43485"/>
                <a:gd name="T48" fmla="*/ 49162 w 49162"/>
                <a:gd name="T49" fmla="*/ 43485 h 43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49162" h="43485">
                  <a:moveTo>
                    <a:pt x="4889" y="1511"/>
                  </a:moveTo>
                  <a:cubicBezTo>
                    <a:pt x="9207" y="1549"/>
                    <a:pt x="13538" y="2388"/>
                    <a:pt x="17793" y="3238"/>
                  </a:cubicBezTo>
                  <a:cubicBezTo>
                    <a:pt x="18504" y="3378"/>
                    <a:pt x="18847" y="5385"/>
                    <a:pt x="19355" y="6528"/>
                  </a:cubicBezTo>
                  <a:cubicBezTo>
                    <a:pt x="19253" y="9639"/>
                    <a:pt x="18161" y="11557"/>
                    <a:pt x="15583" y="13119"/>
                  </a:cubicBezTo>
                  <a:cubicBezTo>
                    <a:pt x="13437" y="14415"/>
                    <a:pt x="13119" y="16840"/>
                    <a:pt x="14186" y="19126"/>
                  </a:cubicBezTo>
                  <a:cubicBezTo>
                    <a:pt x="15392" y="21666"/>
                    <a:pt x="17424" y="23457"/>
                    <a:pt x="20358" y="22619"/>
                  </a:cubicBezTo>
                  <a:cubicBezTo>
                    <a:pt x="23177" y="21806"/>
                    <a:pt x="25451" y="21996"/>
                    <a:pt x="27953" y="23635"/>
                  </a:cubicBezTo>
                  <a:cubicBezTo>
                    <a:pt x="30251" y="25146"/>
                    <a:pt x="33376" y="23038"/>
                    <a:pt x="33630" y="20015"/>
                  </a:cubicBezTo>
                  <a:cubicBezTo>
                    <a:pt x="33972" y="15938"/>
                    <a:pt x="34950" y="11900"/>
                    <a:pt x="31674" y="8153"/>
                  </a:cubicBezTo>
                  <a:cubicBezTo>
                    <a:pt x="30734" y="7061"/>
                    <a:pt x="31318" y="3962"/>
                    <a:pt x="32131" y="2210"/>
                  </a:cubicBezTo>
                  <a:cubicBezTo>
                    <a:pt x="33147" y="0"/>
                    <a:pt x="35331" y="826"/>
                    <a:pt x="37249" y="1537"/>
                  </a:cubicBezTo>
                  <a:cubicBezTo>
                    <a:pt x="40030" y="2578"/>
                    <a:pt x="42964" y="3277"/>
                    <a:pt x="45707" y="4407"/>
                  </a:cubicBezTo>
                  <a:cubicBezTo>
                    <a:pt x="49162" y="5842"/>
                    <a:pt x="49136" y="8547"/>
                    <a:pt x="47219" y="11608"/>
                  </a:cubicBezTo>
                  <a:cubicBezTo>
                    <a:pt x="45377" y="14554"/>
                    <a:pt x="44386" y="18186"/>
                    <a:pt x="43701" y="21654"/>
                  </a:cubicBezTo>
                  <a:cubicBezTo>
                    <a:pt x="42824" y="26238"/>
                    <a:pt x="42774" y="30975"/>
                    <a:pt x="42037" y="35598"/>
                  </a:cubicBezTo>
                  <a:cubicBezTo>
                    <a:pt x="41631" y="38138"/>
                    <a:pt x="40081" y="39929"/>
                    <a:pt x="37046" y="39345"/>
                  </a:cubicBezTo>
                  <a:cubicBezTo>
                    <a:pt x="36081" y="39167"/>
                    <a:pt x="35103" y="39141"/>
                    <a:pt x="34176" y="38913"/>
                  </a:cubicBezTo>
                  <a:cubicBezTo>
                    <a:pt x="30366" y="37948"/>
                    <a:pt x="27026" y="37973"/>
                    <a:pt x="23939" y="41186"/>
                  </a:cubicBezTo>
                  <a:cubicBezTo>
                    <a:pt x="21742" y="43485"/>
                    <a:pt x="17843" y="42647"/>
                    <a:pt x="16192" y="39865"/>
                  </a:cubicBezTo>
                  <a:cubicBezTo>
                    <a:pt x="15088" y="37986"/>
                    <a:pt x="14173" y="37732"/>
                    <a:pt x="12103" y="38468"/>
                  </a:cubicBezTo>
                  <a:cubicBezTo>
                    <a:pt x="7823" y="39980"/>
                    <a:pt x="1714" y="35065"/>
                    <a:pt x="1549" y="30543"/>
                  </a:cubicBezTo>
                  <a:cubicBezTo>
                    <a:pt x="1245" y="22708"/>
                    <a:pt x="775" y="14897"/>
                    <a:pt x="267" y="7074"/>
                  </a:cubicBezTo>
                  <a:cubicBezTo>
                    <a:pt x="0" y="3112"/>
                    <a:pt x="876" y="1473"/>
                    <a:pt x="4889" y="1511"/>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2" name="Shape 23">
              <a:extLst>
                <a:ext uri="{FF2B5EF4-FFF2-40B4-BE49-F238E27FC236}">
                  <a16:creationId xmlns:a16="http://schemas.microsoft.com/office/drawing/2014/main" id="{D656DEE7-7E88-40D9-BAF2-C58C9E6CFAA2}"/>
                </a:ext>
              </a:extLst>
            </p:cNvPr>
            <p:cNvSpPr>
              <a:spLocks/>
            </p:cNvSpPr>
            <p:nvPr/>
          </p:nvSpPr>
          <p:spPr bwMode="auto">
            <a:xfrm>
              <a:off x="1948" y="6155"/>
              <a:ext cx="446" cy="287"/>
            </a:xfrm>
            <a:custGeom>
              <a:avLst/>
              <a:gdLst>
                <a:gd name="T0" fmla="*/ 11913 w 44539"/>
                <a:gd name="T1" fmla="*/ 2540 h 28778"/>
                <a:gd name="T2" fmla="*/ 30175 w 44539"/>
                <a:gd name="T3" fmla="*/ 4775 h 28778"/>
                <a:gd name="T4" fmla="*/ 37211 w 44539"/>
                <a:gd name="T5" fmla="*/ 3035 h 28778"/>
                <a:gd name="T6" fmla="*/ 42469 w 44539"/>
                <a:gd name="T7" fmla="*/ 5842 h 28778"/>
                <a:gd name="T8" fmla="*/ 40183 w 44539"/>
                <a:gd name="T9" fmla="*/ 12586 h 28778"/>
                <a:gd name="T10" fmla="*/ 33109 w 44539"/>
                <a:gd name="T11" fmla="*/ 15456 h 28778"/>
                <a:gd name="T12" fmla="*/ 26772 w 44539"/>
                <a:gd name="T13" fmla="*/ 14859 h 28778"/>
                <a:gd name="T14" fmla="*/ 24422 w 44539"/>
                <a:gd name="T15" fmla="*/ 14491 h 28778"/>
                <a:gd name="T16" fmla="*/ 18948 w 44539"/>
                <a:gd name="T17" fmla="*/ 14173 h 28778"/>
                <a:gd name="T18" fmla="*/ 13919 w 44539"/>
                <a:gd name="T19" fmla="*/ 15672 h 28778"/>
                <a:gd name="T20" fmla="*/ 25806 w 44539"/>
                <a:gd name="T21" fmla="*/ 19113 h 28778"/>
                <a:gd name="T22" fmla="*/ 41288 w 44539"/>
                <a:gd name="T23" fmla="*/ 18783 h 28778"/>
                <a:gd name="T24" fmla="*/ 44488 w 44539"/>
                <a:gd name="T25" fmla="*/ 22352 h 28778"/>
                <a:gd name="T26" fmla="*/ 42266 w 44539"/>
                <a:gd name="T27" fmla="*/ 24981 h 28778"/>
                <a:gd name="T28" fmla="*/ 36462 w 44539"/>
                <a:gd name="T29" fmla="*/ 25311 h 28778"/>
                <a:gd name="T30" fmla="*/ 26391 w 44539"/>
                <a:gd name="T31" fmla="*/ 26670 h 28778"/>
                <a:gd name="T32" fmla="*/ 12116 w 44539"/>
                <a:gd name="T33" fmla="*/ 25476 h 28778"/>
                <a:gd name="T34" fmla="*/ 3150 w 44539"/>
                <a:gd name="T35" fmla="*/ 24638 h 28778"/>
                <a:gd name="T36" fmla="*/ 216 w 44539"/>
                <a:gd name="T37" fmla="*/ 24105 h 28778"/>
                <a:gd name="T38" fmla="*/ 1143 w 44539"/>
                <a:gd name="T39" fmla="*/ 21438 h 28778"/>
                <a:gd name="T40" fmla="*/ 6845 w 44539"/>
                <a:gd name="T41" fmla="*/ 18453 h 28778"/>
                <a:gd name="T42" fmla="*/ 8814 w 44539"/>
                <a:gd name="T43" fmla="*/ 17704 h 28778"/>
                <a:gd name="T44" fmla="*/ 8839 w 44539"/>
                <a:gd name="T45" fmla="*/ 16764 h 28778"/>
                <a:gd name="T46" fmla="*/ 4216 w 44539"/>
                <a:gd name="T47" fmla="*/ 14961 h 28778"/>
                <a:gd name="T48" fmla="*/ 914 w 44539"/>
                <a:gd name="T49" fmla="*/ 10897 h 28778"/>
                <a:gd name="T50" fmla="*/ 11913 w 44539"/>
                <a:gd name="T51" fmla="*/ 2540 h 28778"/>
                <a:gd name="T52" fmla="*/ 0 w 44539"/>
                <a:gd name="T53" fmla="*/ 0 h 28778"/>
                <a:gd name="T54" fmla="*/ 44539 w 44539"/>
                <a:gd name="T55" fmla="*/ 28778 h 28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T52" t="T53" r="T54" b="T55"/>
              <a:pathLst>
                <a:path w="44539" h="28778">
                  <a:moveTo>
                    <a:pt x="11913" y="2540"/>
                  </a:moveTo>
                  <a:cubicBezTo>
                    <a:pt x="17818" y="4775"/>
                    <a:pt x="23711" y="5893"/>
                    <a:pt x="30175" y="4775"/>
                  </a:cubicBezTo>
                  <a:cubicBezTo>
                    <a:pt x="32626" y="4343"/>
                    <a:pt x="34887" y="4001"/>
                    <a:pt x="37211" y="3035"/>
                  </a:cubicBezTo>
                  <a:cubicBezTo>
                    <a:pt x="39675" y="2007"/>
                    <a:pt x="41631" y="2807"/>
                    <a:pt x="42469" y="5842"/>
                  </a:cubicBezTo>
                  <a:cubicBezTo>
                    <a:pt x="43434" y="9322"/>
                    <a:pt x="42926" y="11443"/>
                    <a:pt x="40183" y="12586"/>
                  </a:cubicBezTo>
                  <a:cubicBezTo>
                    <a:pt x="37948" y="13513"/>
                    <a:pt x="35712" y="14402"/>
                    <a:pt x="33109" y="15456"/>
                  </a:cubicBezTo>
                  <a:cubicBezTo>
                    <a:pt x="31496" y="13907"/>
                    <a:pt x="29286" y="13551"/>
                    <a:pt x="26772" y="14859"/>
                  </a:cubicBezTo>
                  <a:cubicBezTo>
                    <a:pt x="26175" y="15164"/>
                    <a:pt x="24752" y="14961"/>
                    <a:pt x="24422" y="14491"/>
                  </a:cubicBezTo>
                  <a:cubicBezTo>
                    <a:pt x="22631" y="11976"/>
                    <a:pt x="20955" y="13068"/>
                    <a:pt x="18948" y="14173"/>
                  </a:cubicBezTo>
                  <a:cubicBezTo>
                    <a:pt x="17602" y="14910"/>
                    <a:pt x="15951" y="15100"/>
                    <a:pt x="13919" y="15672"/>
                  </a:cubicBezTo>
                  <a:cubicBezTo>
                    <a:pt x="17742" y="18237"/>
                    <a:pt x="21755" y="18999"/>
                    <a:pt x="25806" y="19113"/>
                  </a:cubicBezTo>
                  <a:cubicBezTo>
                    <a:pt x="30963" y="19253"/>
                    <a:pt x="36131" y="18999"/>
                    <a:pt x="41288" y="18783"/>
                  </a:cubicBezTo>
                  <a:cubicBezTo>
                    <a:pt x="43942" y="18669"/>
                    <a:pt x="44361" y="20676"/>
                    <a:pt x="44488" y="22352"/>
                  </a:cubicBezTo>
                  <a:cubicBezTo>
                    <a:pt x="44539" y="23216"/>
                    <a:pt x="43218" y="24740"/>
                    <a:pt x="42266" y="24981"/>
                  </a:cubicBezTo>
                  <a:cubicBezTo>
                    <a:pt x="40424" y="25451"/>
                    <a:pt x="38405" y="25108"/>
                    <a:pt x="36462" y="25311"/>
                  </a:cubicBezTo>
                  <a:cubicBezTo>
                    <a:pt x="33096" y="25667"/>
                    <a:pt x="29693" y="25959"/>
                    <a:pt x="26391" y="26670"/>
                  </a:cubicBezTo>
                  <a:cubicBezTo>
                    <a:pt x="21476" y="27749"/>
                    <a:pt x="16815" y="28778"/>
                    <a:pt x="12116" y="25476"/>
                  </a:cubicBezTo>
                  <a:cubicBezTo>
                    <a:pt x="9601" y="23711"/>
                    <a:pt x="6363" y="23254"/>
                    <a:pt x="3150" y="24638"/>
                  </a:cubicBezTo>
                  <a:cubicBezTo>
                    <a:pt x="2388" y="24968"/>
                    <a:pt x="1206" y="24308"/>
                    <a:pt x="216" y="24105"/>
                  </a:cubicBezTo>
                  <a:cubicBezTo>
                    <a:pt x="508" y="23190"/>
                    <a:pt x="521" y="21857"/>
                    <a:pt x="1143" y="21438"/>
                  </a:cubicBezTo>
                  <a:cubicBezTo>
                    <a:pt x="2908" y="20244"/>
                    <a:pt x="4915" y="19406"/>
                    <a:pt x="6845" y="18453"/>
                  </a:cubicBezTo>
                  <a:cubicBezTo>
                    <a:pt x="7480" y="18148"/>
                    <a:pt x="8153" y="17945"/>
                    <a:pt x="8814" y="17704"/>
                  </a:cubicBezTo>
                  <a:cubicBezTo>
                    <a:pt x="8826" y="17386"/>
                    <a:pt x="8826" y="17082"/>
                    <a:pt x="8839" y="16764"/>
                  </a:cubicBezTo>
                  <a:cubicBezTo>
                    <a:pt x="7277" y="16193"/>
                    <a:pt x="5499" y="15913"/>
                    <a:pt x="4216" y="14961"/>
                  </a:cubicBezTo>
                  <a:cubicBezTo>
                    <a:pt x="2832" y="13932"/>
                    <a:pt x="1118" y="12395"/>
                    <a:pt x="914" y="10897"/>
                  </a:cubicBezTo>
                  <a:cubicBezTo>
                    <a:pt x="0" y="3823"/>
                    <a:pt x="5245" y="0"/>
                    <a:pt x="11913" y="254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3" name="Shape 24">
              <a:extLst>
                <a:ext uri="{FF2B5EF4-FFF2-40B4-BE49-F238E27FC236}">
                  <a16:creationId xmlns:a16="http://schemas.microsoft.com/office/drawing/2014/main" id="{AE6E869C-751A-4EB3-8FF3-A8A04255347D}"/>
                </a:ext>
              </a:extLst>
            </p:cNvPr>
            <p:cNvSpPr>
              <a:spLocks/>
            </p:cNvSpPr>
            <p:nvPr/>
          </p:nvSpPr>
          <p:spPr bwMode="auto">
            <a:xfrm>
              <a:off x="2691" y="6075"/>
              <a:ext cx="442" cy="337"/>
            </a:xfrm>
            <a:custGeom>
              <a:avLst/>
              <a:gdLst>
                <a:gd name="T0" fmla="*/ 37021 w 44221"/>
                <a:gd name="T1" fmla="*/ 737 h 33642"/>
                <a:gd name="T2" fmla="*/ 40742 w 44221"/>
                <a:gd name="T3" fmla="*/ 3226 h 33642"/>
                <a:gd name="T4" fmla="*/ 38951 w 44221"/>
                <a:gd name="T5" fmla="*/ 10643 h 33642"/>
                <a:gd name="T6" fmla="*/ 39230 w 44221"/>
                <a:gd name="T7" fmla="*/ 13271 h 33642"/>
                <a:gd name="T8" fmla="*/ 44221 w 44221"/>
                <a:gd name="T9" fmla="*/ 18250 h 33642"/>
                <a:gd name="T10" fmla="*/ 37046 w 44221"/>
                <a:gd name="T11" fmla="*/ 20231 h 33642"/>
                <a:gd name="T12" fmla="*/ 28562 w 44221"/>
                <a:gd name="T13" fmla="*/ 21882 h 33642"/>
                <a:gd name="T14" fmla="*/ 28385 w 44221"/>
                <a:gd name="T15" fmla="*/ 23000 h 33642"/>
                <a:gd name="T16" fmla="*/ 32080 w 44221"/>
                <a:gd name="T17" fmla="*/ 24092 h 33642"/>
                <a:gd name="T18" fmla="*/ 39916 w 44221"/>
                <a:gd name="T19" fmla="*/ 27902 h 33642"/>
                <a:gd name="T20" fmla="*/ 38570 w 44221"/>
                <a:gd name="T21" fmla="*/ 31420 h 33642"/>
                <a:gd name="T22" fmla="*/ 31661 w 44221"/>
                <a:gd name="T23" fmla="*/ 30353 h 33642"/>
                <a:gd name="T24" fmla="*/ 16129 w 44221"/>
                <a:gd name="T25" fmla="*/ 30950 h 33642"/>
                <a:gd name="T26" fmla="*/ 2553 w 44221"/>
                <a:gd name="T27" fmla="*/ 33528 h 33642"/>
                <a:gd name="T28" fmla="*/ 0 w 44221"/>
                <a:gd name="T29" fmla="*/ 32067 h 33642"/>
                <a:gd name="T30" fmla="*/ 1435 w 44221"/>
                <a:gd name="T31" fmla="*/ 30328 h 33642"/>
                <a:gd name="T32" fmla="*/ 11671 w 44221"/>
                <a:gd name="T33" fmla="*/ 26784 h 33642"/>
                <a:gd name="T34" fmla="*/ 14313 w 44221"/>
                <a:gd name="T35" fmla="*/ 24816 h 33642"/>
                <a:gd name="T36" fmla="*/ 13919 w 44221"/>
                <a:gd name="T37" fmla="*/ 23470 h 33642"/>
                <a:gd name="T38" fmla="*/ 10935 w 44221"/>
                <a:gd name="T39" fmla="*/ 23774 h 33642"/>
                <a:gd name="T40" fmla="*/ 7963 w 44221"/>
                <a:gd name="T41" fmla="*/ 23876 h 33642"/>
                <a:gd name="T42" fmla="*/ 6299 w 44221"/>
                <a:gd name="T43" fmla="*/ 21844 h 33642"/>
                <a:gd name="T44" fmla="*/ 8039 w 44221"/>
                <a:gd name="T45" fmla="*/ 19850 h 33642"/>
                <a:gd name="T46" fmla="*/ 18529 w 44221"/>
                <a:gd name="T47" fmla="*/ 17094 h 33642"/>
                <a:gd name="T48" fmla="*/ 20980 w 44221"/>
                <a:gd name="T49" fmla="*/ 15634 h 33642"/>
                <a:gd name="T50" fmla="*/ 20244 w 44221"/>
                <a:gd name="T51" fmla="*/ 13754 h 33642"/>
                <a:gd name="T52" fmla="*/ 18301 w 44221"/>
                <a:gd name="T53" fmla="*/ 14046 h 33642"/>
                <a:gd name="T54" fmla="*/ 9030 w 44221"/>
                <a:gd name="T55" fmla="*/ 15342 h 33642"/>
                <a:gd name="T56" fmla="*/ 4966 w 44221"/>
                <a:gd name="T57" fmla="*/ 9804 h 33642"/>
                <a:gd name="T58" fmla="*/ 7087 w 44221"/>
                <a:gd name="T59" fmla="*/ 6147 h 33642"/>
                <a:gd name="T60" fmla="*/ 22441 w 44221"/>
                <a:gd name="T61" fmla="*/ 5321 h 33642"/>
                <a:gd name="T62" fmla="*/ 26251 w 44221"/>
                <a:gd name="T63" fmla="*/ 4915 h 33642"/>
                <a:gd name="T64" fmla="*/ 37021 w 44221"/>
                <a:gd name="T65" fmla="*/ 737 h 33642"/>
                <a:gd name="T66" fmla="*/ 0 w 44221"/>
                <a:gd name="T67" fmla="*/ 0 h 33642"/>
                <a:gd name="T68" fmla="*/ 44221 w 44221"/>
                <a:gd name="T69" fmla="*/ 33642 h 33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44221" h="33642">
                  <a:moveTo>
                    <a:pt x="37021" y="737"/>
                  </a:moveTo>
                  <a:cubicBezTo>
                    <a:pt x="39116" y="0"/>
                    <a:pt x="40234" y="724"/>
                    <a:pt x="40742" y="3226"/>
                  </a:cubicBezTo>
                  <a:cubicBezTo>
                    <a:pt x="41313" y="6147"/>
                    <a:pt x="41948" y="8649"/>
                    <a:pt x="38951" y="10643"/>
                  </a:cubicBezTo>
                  <a:cubicBezTo>
                    <a:pt x="38595" y="10884"/>
                    <a:pt x="38735" y="12687"/>
                    <a:pt x="39230" y="13271"/>
                  </a:cubicBezTo>
                  <a:cubicBezTo>
                    <a:pt x="40653" y="14986"/>
                    <a:pt x="42380" y="16446"/>
                    <a:pt x="44221" y="18250"/>
                  </a:cubicBezTo>
                  <a:cubicBezTo>
                    <a:pt x="41923" y="20612"/>
                    <a:pt x="39992" y="21387"/>
                    <a:pt x="37046" y="20231"/>
                  </a:cubicBezTo>
                  <a:cubicBezTo>
                    <a:pt x="34074" y="19075"/>
                    <a:pt x="31191" y="20472"/>
                    <a:pt x="28562" y="21882"/>
                  </a:cubicBezTo>
                  <a:cubicBezTo>
                    <a:pt x="28499" y="22250"/>
                    <a:pt x="28448" y="22619"/>
                    <a:pt x="28385" y="23000"/>
                  </a:cubicBezTo>
                  <a:cubicBezTo>
                    <a:pt x="29629" y="23393"/>
                    <a:pt x="30950" y="24282"/>
                    <a:pt x="32080" y="24092"/>
                  </a:cubicBezTo>
                  <a:cubicBezTo>
                    <a:pt x="35738" y="23470"/>
                    <a:pt x="37998" y="25133"/>
                    <a:pt x="39916" y="27902"/>
                  </a:cubicBezTo>
                  <a:cubicBezTo>
                    <a:pt x="41288" y="29883"/>
                    <a:pt x="40919" y="31344"/>
                    <a:pt x="38570" y="31420"/>
                  </a:cubicBezTo>
                  <a:cubicBezTo>
                    <a:pt x="36284" y="31483"/>
                    <a:pt x="33884" y="31039"/>
                    <a:pt x="31661" y="30353"/>
                  </a:cubicBezTo>
                  <a:cubicBezTo>
                    <a:pt x="26365" y="28715"/>
                    <a:pt x="21260" y="29997"/>
                    <a:pt x="16129" y="30950"/>
                  </a:cubicBezTo>
                  <a:cubicBezTo>
                    <a:pt x="11595" y="31788"/>
                    <a:pt x="7099" y="32817"/>
                    <a:pt x="2553" y="33528"/>
                  </a:cubicBezTo>
                  <a:cubicBezTo>
                    <a:pt x="1803" y="33642"/>
                    <a:pt x="851" y="32575"/>
                    <a:pt x="0" y="32067"/>
                  </a:cubicBezTo>
                  <a:cubicBezTo>
                    <a:pt x="470" y="31471"/>
                    <a:pt x="826" y="30556"/>
                    <a:pt x="1435" y="30328"/>
                  </a:cubicBezTo>
                  <a:cubicBezTo>
                    <a:pt x="4813" y="29070"/>
                    <a:pt x="8280" y="28042"/>
                    <a:pt x="11671" y="26784"/>
                  </a:cubicBezTo>
                  <a:cubicBezTo>
                    <a:pt x="12662" y="26416"/>
                    <a:pt x="13526" y="25578"/>
                    <a:pt x="14313" y="24816"/>
                  </a:cubicBezTo>
                  <a:cubicBezTo>
                    <a:pt x="14478" y="24651"/>
                    <a:pt x="14059" y="23470"/>
                    <a:pt x="13919" y="23470"/>
                  </a:cubicBezTo>
                  <a:cubicBezTo>
                    <a:pt x="12929" y="23470"/>
                    <a:pt x="11938" y="23673"/>
                    <a:pt x="10935" y="23774"/>
                  </a:cubicBezTo>
                  <a:cubicBezTo>
                    <a:pt x="9931" y="23863"/>
                    <a:pt x="8826" y="24193"/>
                    <a:pt x="7963" y="23876"/>
                  </a:cubicBezTo>
                  <a:cubicBezTo>
                    <a:pt x="7214" y="23597"/>
                    <a:pt x="6287" y="22542"/>
                    <a:pt x="6299" y="21844"/>
                  </a:cubicBezTo>
                  <a:cubicBezTo>
                    <a:pt x="6312" y="21158"/>
                    <a:pt x="7277" y="20091"/>
                    <a:pt x="8039" y="19850"/>
                  </a:cubicBezTo>
                  <a:cubicBezTo>
                    <a:pt x="11493" y="18821"/>
                    <a:pt x="15037" y="18059"/>
                    <a:pt x="18529" y="17094"/>
                  </a:cubicBezTo>
                  <a:cubicBezTo>
                    <a:pt x="19431" y="16840"/>
                    <a:pt x="20358" y="16307"/>
                    <a:pt x="20980" y="15634"/>
                  </a:cubicBezTo>
                  <a:cubicBezTo>
                    <a:pt x="21209" y="15392"/>
                    <a:pt x="20726" y="14084"/>
                    <a:pt x="20244" y="13754"/>
                  </a:cubicBezTo>
                  <a:cubicBezTo>
                    <a:pt x="19837" y="13475"/>
                    <a:pt x="18758" y="13678"/>
                    <a:pt x="18301" y="14046"/>
                  </a:cubicBezTo>
                  <a:cubicBezTo>
                    <a:pt x="15456" y="16396"/>
                    <a:pt x="11938" y="16104"/>
                    <a:pt x="9030" y="15342"/>
                  </a:cubicBezTo>
                  <a:cubicBezTo>
                    <a:pt x="7264" y="14872"/>
                    <a:pt x="5829" y="11925"/>
                    <a:pt x="4966" y="9804"/>
                  </a:cubicBezTo>
                  <a:cubicBezTo>
                    <a:pt x="4636" y="8966"/>
                    <a:pt x="5969" y="6680"/>
                    <a:pt x="7087" y="6147"/>
                  </a:cubicBezTo>
                  <a:cubicBezTo>
                    <a:pt x="11989" y="3746"/>
                    <a:pt x="17018" y="1524"/>
                    <a:pt x="22441" y="5321"/>
                  </a:cubicBezTo>
                  <a:cubicBezTo>
                    <a:pt x="23241" y="5880"/>
                    <a:pt x="25057" y="5347"/>
                    <a:pt x="26251" y="4915"/>
                  </a:cubicBezTo>
                  <a:cubicBezTo>
                    <a:pt x="29883" y="3619"/>
                    <a:pt x="33388" y="2007"/>
                    <a:pt x="37021" y="737"/>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4" name="Shape 25">
              <a:extLst>
                <a:ext uri="{FF2B5EF4-FFF2-40B4-BE49-F238E27FC236}">
                  <a16:creationId xmlns:a16="http://schemas.microsoft.com/office/drawing/2014/main" id="{5004EC31-7B43-4B77-9651-DDB20321F737}"/>
                </a:ext>
              </a:extLst>
            </p:cNvPr>
            <p:cNvSpPr>
              <a:spLocks/>
            </p:cNvSpPr>
            <p:nvPr/>
          </p:nvSpPr>
          <p:spPr bwMode="auto">
            <a:xfrm>
              <a:off x="2678" y="5669"/>
              <a:ext cx="433" cy="357"/>
            </a:xfrm>
            <a:custGeom>
              <a:avLst/>
              <a:gdLst>
                <a:gd name="T0" fmla="*/ 39370 w 43320"/>
                <a:gd name="T1" fmla="*/ 775 h 35662"/>
                <a:gd name="T2" fmla="*/ 42520 w 43320"/>
                <a:gd name="T3" fmla="*/ 4597 h 35662"/>
                <a:gd name="T4" fmla="*/ 40005 w 43320"/>
                <a:gd name="T5" fmla="*/ 9436 h 35662"/>
                <a:gd name="T6" fmla="*/ 39192 w 43320"/>
                <a:gd name="T7" fmla="*/ 14427 h 35662"/>
                <a:gd name="T8" fmla="*/ 39332 w 43320"/>
                <a:gd name="T9" fmla="*/ 16954 h 35662"/>
                <a:gd name="T10" fmla="*/ 39192 w 43320"/>
                <a:gd name="T11" fmla="*/ 27013 h 35662"/>
                <a:gd name="T12" fmla="*/ 36601 w 43320"/>
                <a:gd name="T13" fmla="*/ 31623 h 35662"/>
                <a:gd name="T14" fmla="*/ 33299 w 43320"/>
                <a:gd name="T15" fmla="*/ 28765 h 35662"/>
                <a:gd name="T16" fmla="*/ 31813 w 43320"/>
                <a:gd name="T17" fmla="*/ 25921 h 35662"/>
                <a:gd name="T18" fmla="*/ 26873 w 43320"/>
                <a:gd name="T19" fmla="*/ 25133 h 35662"/>
                <a:gd name="T20" fmla="*/ 23165 w 43320"/>
                <a:gd name="T21" fmla="*/ 28702 h 35662"/>
                <a:gd name="T22" fmla="*/ 7226 w 43320"/>
                <a:gd name="T23" fmla="*/ 24879 h 35662"/>
                <a:gd name="T24" fmla="*/ 5842 w 43320"/>
                <a:gd name="T25" fmla="*/ 22873 h 35662"/>
                <a:gd name="T26" fmla="*/ 1600 w 43320"/>
                <a:gd name="T27" fmla="*/ 8636 h 35662"/>
                <a:gd name="T28" fmla="*/ 2946 w 43320"/>
                <a:gd name="T29" fmla="*/ 6909 h 35662"/>
                <a:gd name="T30" fmla="*/ 19837 w 43320"/>
                <a:gd name="T31" fmla="*/ 3912 h 35662"/>
                <a:gd name="T32" fmla="*/ 16866 w 43320"/>
                <a:gd name="T33" fmla="*/ 6071 h 35662"/>
                <a:gd name="T34" fmla="*/ 14973 w 43320"/>
                <a:gd name="T35" fmla="*/ 12014 h 35662"/>
                <a:gd name="T36" fmla="*/ 18313 w 43320"/>
                <a:gd name="T37" fmla="*/ 13767 h 35662"/>
                <a:gd name="T38" fmla="*/ 21755 w 43320"/>
                <a:gd name="T39" fmla="*/ 13246 h 35662"/>
                <a:gd name="T40" fmla="*/ 29553 w 43320"/>
                <a:gd name="T41" fmla="*/ 6642 h 35662"/>
                <a:gd name="T42" fmla="*/ 31280 w 43320"/>
                <a:gd name="T43" fmla="*/ 3810 h 35662"/>
                <a:gd name="T44" fmla="*/ 39370 w 43320"/>
                <a:gd name="T45" fmla="*/ 775 h 35662"/>
                <a:gd name="T46" fmla="*/ 0 w 43320"/>
                <a:gd name="T47" fmla="*/ 0 h 35662"/>
                <a:gd name="T48" fmla="*/ 43320 w 43320"/>
                <a:gd name="T49" fmla="*/ 35662 h 35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43320" h="35662">
                  <a:moveTo>
                    <a:pt x="39370" y="775"/>
                  </a:moveTo>
                  <a:cubicBezTo>
                    <a:pt x="41669" y="0"/>
                    <a:pt x="43320" y="1867"/>
                    <a:pt x="42520" y="4597"/>
                  </a:cubicBezTo>
                  <a:cubicBezTo>
                    <a:pt x="42024" y="6312"/>
                    <a:pt x="40983" y="7899"/>
                    <a:pt x="40005" y="9436"/>
                  </a:cubicBezTo>
                  <a:cubicBezTo>
                    <a:pt x="39002" y="11024"/>
                    <a:pt x="38075" y="12446"/>
                    <a:pt x="39192" y="14427"/>
                  </a:cubicBezTo>
                  <a:cubicBezTo>
                    <a:pt x="39573" y="15100"/>
                    <a:pt x="39560" y="16180"/>
                    <a:pt x="39332" y="16954"/>
                  </a:cubicBezTo>
                  <a:cubicBezTo>
                    <a:pt x="38392" y="20320"/>
                    <a:pt x="38202" y="23520"/>
                    <a:pt x="39192" y="27013"/>
                  </a:cubicBezTo>
                  <a:cubicBezTo>
                    <a:pt x="39535" y="28207"/>
                    <a:pt x="37528" y="30061"/>
                    <a:pt x="36601" y="31623"/>
                  </a:cubicBezTo>
                  <a:cubicBezTo>
                    <a:pt x="35484" y="30671"/>
                    <a:pt x="34239" y="29845"/>
                    <a:pt x="33299" y="28765"/>
                  </a:cubicBezTo>
                  <a:cubicBezTo>
                    <a:pt x="32601" y="27991"/>
                    <a:pt x="32398" y="26810"/>
                    <a:pt x="31813" y="25921"/>
                  </a:cubicBezTo>
                  <a:cubicBezTo>
                    <a:pt x="30480" y="23940"/>
                    <a:pt x="28715" y="23673"/>
                    <a:pt x="26873" y="25133"/>
                  </a:cubicBezTo>
                  <a:cubicBezTo>
                    <a:pt x="25527" y="26200"/>
                    <a:pt x="24130" y="27318"/>
                    <a:pt x="23165" y="28702"/>
                  </a:cubicBezTo>
                  <a:cubicBezTo>
                    <a:pt x="18288" y="35662"/>
                    <a:pt x="9017" y="30632"/>
                    <a:pt x="7226" y="24879"/>
                  </a:cubicBezTo>
                  <a:cubicBezTo>
                    <a:pt x="6998" y="24130"/>
                    <a:pt x="6452" y="23355"/>
                    <a:pt x="5842" y="22873"/>
                  </a:cubicBezTo>
                  <a:cubicBezTo>
                    <a:pt x="2134" y="19939"/>
                    <a:pt x="0" y="13056"/>
                    <a:pt x="1600" y="8636"/>
                  </a:cubicBezTo>
                  <a:cubicBezTo>
                    <a:pt x="1841" y="7988"/>
                    <a:pt x="2388" y="7366"/>
                    <a:pt x="2946" y="6909"/>
                  </a:cubicBezTo>
                  <a:cubicBezTo>
                    <a:pt x="5778" y="4635"/>
                    <a:pt x="15062" y="2794"/>
                    <a:pt x="19837" y="3912"/>
                  </a:cubicBezTo>
                  <a:cubicBezTo>
                    <a:pt x="18504" y="4890"/>
                    <a:pt x="17716" y="5524"/>
                    <a:pt x="16866" y="6071"/>
                  </a:cubicBezTo>
                  <a:cubicBezTo>
                    <a:pt x="14618" y="7557"/>
                    <a:pt x="14148" y="9804"/>
                    <a:pt x="14973" y="12014"/>
                  </a:cubicBezTo>
                  <a:cubicBezTo>
                    <a:pt x="15316" y="12916"/>
                    <a:pt x="17094" y="13538"/>
                    <a:pt x="18313" y="13767"/>
                  </a:cubicBezTo>
                  <a:cubicBezTo>
                    <a:pt x="19393" y="13970"/>
                    <a:pt x="20599" y="13335"/>
                    <a:pt x="21755" y="13246"/>
                  </a:cubicBezTo>
                  <a:cubicBezTo>
                    <a:pt x="28245" y="12763"/>
                    <a:pt x="28194" y="12763"/>
                    <a:pt x="29553" y="6642"/>
                  </a:cubicBezTo>
                  <a:cubicBezTo>
                    <a:pt x="29781" y="5601"/>
                    <a:pt x="30429" y="4204"/>
                    <a:pt x="31280" y="3810"/>
                  </a:cubicBezTo>
                  <a:cubicBezTo>
                    <a:pt x="33871" y="2578"/>
                    <a:pt x="36639" y="1689"/>
                    <a:pt x="39370" y="775"/>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grpSp>
      <p:pic>
        <p:nvPicPr>
          <p:cNvPr id="25" name="Imagen 24" descr="LOGO GUADALUPE70">
            <a:extLst>
              <a:ext uri="{FF2B5EF4-FFF2-40B4-BE49-F238E27FC236}">
                <a16:creationId xmlns:a16="http://schemas.microsoft.com/office/drawing/2014/main" id="{7D18936B-8CDC-4FA5-ACD3-E463F59DD61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997588" y="1033252"/>
            <a:ext cx="550069" cy="642938"/>
          </a:xfrm>
          <a:prstGeom prst="rect">
            <a:avLst/>
          </a:prstGeom>
          <a:noFill/>
          <a:ln>
            <a:noFill/>
          </a:ln>
        </p:spPr>
      </p:pic>
      <p:sp>
        <p:nvSpPr>
          <p:cNvPr id="26" name="Rectángulo 25">
            <a:extLst>
              <a:ext uri="{FF2B5EF4-FFF2-40B4-BE49-F238E27FC236}">
                <a16:creationId xmlns:a16="http://schemas.microsoft.com/office/drawing/2014/main" id="{0D86B28E-E56B-4D41-9342-BFA866ED941F}"/>
              </a:ext>
            </a:extLst>
          </p:cNvPr>
          <p:cNvSpPr/>
          <p:nvPr/>
        </p:nvSpPr>
        <p:spPr>
          <a:xfrm>
            <a:off x="549733" y="1905675"/>
            <a:ext cx="7513850" cy="219291"/>
          </a:xfrm>
          <a:prstGeom prst="rect">
            <a:avLst/>
          </a:prstGeom>
        </p:spPr>
        <p:txBody>
          <a:bodyPr wrap="square">
            <a:spAutoFit/>
          </a:bodyPr>
          <a:lstStyle/>
          <a:p>
            <a:pPr defTabSz="685800" eaLnBrk="0" fontAlgn="base" hangingPunct="0">
              <a:spcBef>
                <a:spcPct val="0"/>
              </a:spcBef>
              <a:spcAft>
                <a:spcPct val="0"/>
              </a:spcAft>
            </a:pPr>
            <a:r>
              <a:rPr lang="es-MX" sz="825" dirty="0">
                <a:solidFill>
                  <a:prstClr val="black"/>
                </a:solidFill>
                <a:latin typeface="Arial Black" panose="020B0A04020102020204" pitchFamily="34" charset="0"/>
              </a:rPr>
              <a:t>  </a:t>
            </a:r>
            <a:endParaRPr lang="es-MX" altLang="es-MX" sz="825" dirty="0">
              <a:solidFill>
                <a:prstClr val="black"/>
              </a:solidFill>
              <a:latin typeface="Arial Black" panose="020B0A04020102020204" pitchFamily="34" charset="0"/>
            </a:endParaRPr>
          </a:p>
        </p:txBody>
      </p:sp>
      <p:sp>
        <p:nvSpPr>
          <p:cNvPr id="27" name="Rectangle 35">
            <a:extLst>
              <a:ext uri="{FF2B5EF4-FFF2-40B4-BE49-F238E27FC236}">
                <a16:creationId xmlns:a16="http://schemas.microsoft.com/office/drawing/2014/main" id="{E9B3E4FD-D37E-419E-B267-21EF9C5EE58E}"/>
              </a:ext>
            </a:extLst>
          </p:cNvPr>
          <p:cNvSpPr>
            <a:spLocks noChangeArrowheads="1"/>
          </p:cNvSpPr>
          <p:nvPr/>
        </p:nvSpPr>
        <p:spPr bwMode="auto">
          <a:xfrm>
            <a:off x="163789" y="1683498"/>
            <a:ext cx="13668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defTabSz="685800" eaLnBrk="0" fontAlgn="base" hangingPunct="0">
              <a:spcBef>
                <a:spcPct val="0"/>
              </a:spcBef>
              <a:spcAft>
                <a:spcPct val="0"/>
              </a:spcAft>
            </a:pPr>
            <a:r>
              <a:rPr lang="es-MX" altLang="es-MX" sz="750" b="1" dirty="0">
                <a:solidFill>
                  <a:srgbClr val="181717"/>
                </a:solidFill>
                <a:latin typeface="Arial" panose="020B0604020202020204" pitchFamily="34" charset="0"/>
                <a:ea typeface="Calibri" panose="020F0502020204030204" pitchFamily="34" charset="0"/>
                <a:cs typeface="Arial" panose="020B0604020202020204" pitchFamily="34" charset="0"/>
              </a:rPr>
              <a:t>Colegio Guadalupe, S.C.</a:t>
            </a:r>
            <a:endParaRPr lang="es-MX" altLang="es-MX" sz="75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2954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F6A33668-7F32-45BF-ABFD-5F716A73CF4B}"/>
              </a:ext>
            </a:extLst>
          </p:cNvPr>
          <p:cNvGraphicFramePr>
            <a:graphicFrameLocks noGrp="1"/>
          </p:cNvGraphicFramePr>
          <p:nvPr>
            <p:extLst>
              <p:ext uri="{D42A27DB-BD31-4B8C-83A1-F6EECF244321}">
                <p14:modId xmlns:p14="http://schemas.microsoft.com/office/powerpoint/2010/main" val="3419389911"/>
              </p:ext>
            </p:extLst>
          </p:nvPr>
        </p:nvGraphicFramePr>
        <p:xfrm>
          <a:off x="0" y="1816927"/>
          <a:ext cx="9144003" cy="4183824"/>
        </p:xfrm>
        <a:graphic>
          <a:graphicData uri="http://schemas.openxmlformats.org/drawingml/2006/table">
            <a:tbl>
              <a:tblPr firstRow="1" firstCol="1" bandRow="1">
                <a:tableStyleId>{5C22544A-7EE6-4342-B048-85BDC9FD1C3A}</a:tableStyleId>
              </a:tblPr>
              <a:tblGrid>
                <a:gridCol w="1877204">
                  <a:extLst>
                    <a:ext uri="{9D8B030D-6E8A-4147-A177-3AD203B41FA5}">
                      <a16:colId xmlns:a16="http://schemas.microsoft.com/office/drawing/2014/main" val="48950926"/>
                    </a:ext>
                  </a:extLst>
                </a:gridCol>
                <a:gridCol w="2130032">
                  <a:extLst>
                    <a:ext uri="{9D8B030D-6E8A-4147-A177-3AD203B41FA5}">
                      <a16:colId xmlns:a16="http://schemas.microsoft.com/office/drawing/2014/main" val="2322469214"/>
                    </a:ext>
                  </a:extLst>
                </a:gridCol>
                <a:gridCol w="216896">
                  <a:extLst>
                    <a:ext uri="{9D8B030D-6E8A-4147-A177-3AD203B41FA5}">
                      <a16:colId xmlns:a16="http://schemas.microsoft.com/office/drawing/2014/main" val="1642608889"/>
                    </a:ext>
                  </a:extLst>
                </a:gridCol>
                <a:gridCol w="2138434">
                  <a:extLst>
                    <a:ext uri="{9D8B030D-6E8A-4147-A177-3AD203B41FA5}">
                      <a16:colId xmlns:a16="http://schemas.microsoft.com/office/drawing/2014/main" val="4128082994"/>
                    </a:ext>
                  </a:extLst>
                </a:gridCol>
                <a:gridCol w="435801">
                  <a:extLst>
                    <a:ext uri="{9D8B030D-6E8A-4147-A177-3AD203B41FA5}">
                      <a16:colId xmlns:a16="http://schemas.microsoft.com/office/drawing/2014/main" val="2060269276"/>
                    </a:ext>
                  </a:extLst>
                </a:gridCol>
                <a:gridCol w="941016">
                  <a:extLst>
                    <a:ext uri="{9D8B030D-6E8A-4147-A177-3AD203B41FA5}">
                      <a16:colId xmlns:a16="http://schemas.microsoft.com/office/drawing/2014/main" val="2336692487"/>
                    </a:ext>
                  </a:extLst>
                </a:gridCol>
                <a:gridCol w="1404620">
                  <a:extLst>
                    <a:ext uri="{9D8B030D-6E8A-4147-A177-3AD203B41FA5}">
                      <a16:colId xmlns:a16="http://schemas.microsoft.com/office/drawing/2014/main" val="439994330"/>
                    </a:ext>
                  </a:extLst>
                </a:gridCol>
              </a:tblGrid>
              <a:tr h="381074">
                <a:tc>
                  <a:txBody>
                    <a:bodyPr/>
                    <a:lstStyle/>
                    <a:p>
                      <a:pPr algn="ctr">
                        <a:lnSpc>
                          <a:spcPct val="115000"/>
                        </a:lnSpc>
                        <a:spcAft>
                          <a:spcPts val="0"/>
                        </a:spcAft>
                      </a:pPr>
                      <a:r>
                        <a:rPr lang="es-AR" sz="800" dirty="0">
                          <a:solidFill>
                            <a:schemeClr val="bg1"/>
                          </a:solidFill>
                          <a:effectLst/>
                          <a:latin typeface="Arial Black" panose="020B0A04020102020204" pitchFamily="34" charset="0"/>
                        </a:rPr>
                        <a:t>CONTENIDOS TEMÁTICOS</a:t>
                      </a:r>
                      <a:endParaRPr lang="es-MX" sz="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9579" marR="39579" marT="0" marB="0" anchor="ctr">
                    <a:solidFill>
                      <a:srgbClr val="E6E6E6"/>
                    </a:solidFill>
                  </a:tcPr>
                </a:tc>
                <a:tc>
                  <a:txBody>
                    <a:bodyPr/>
                    <a:lstStyle/>
                    <a:p>
                      <a:pPr algn="ctr">
                        <a:lnSpc>
                          <a:spcPct val="115000"/>
                        </a:lnSpc>
                        <a:spcAft>
                          <a:spcPts val="0"/>
                        </a:spcAft>
                      </a:pPr>
                      <a:r>
                        <a:rPr lang="es-AR" sz="800">
                          <a:solidFill>
                            <a:schemeClr val="bg1"/>
                          </a:solidFill>
                          <a:effectLst/>
                          <a:latin typeface="Arial Black" panose="020B0A04020102020204" pitchFamily="34" charset="0"/>
                        </a:rPr>
                        <a:t>ESTRATEGIAS DE ENSEÑANZA</a:t>
                      </a:r>
                      <a:endParaRPr lang="es-MX" sz="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9579" marR="39579" marT="0" marB="0" anchor="ctr">
                    <a:solidFill>
                      <a:schemeClr val="tx1"/>
                    </a:solidFill>
                  </a:tcPr>
                </a:tc>
                <a:tc gridSpan="2">
                  <a:txBody>
                    <a:bodyPr/>
                    <a:lstStyle/>
                    <a:p>
                      <a:pPr algn="ctr">
                        <a:lnSpc>
                          <a:spcPct val="115000"/>
                        </a:lnSpc>
                        <a:spcAft>
                          <a:spcPts val="0"/>
                        </a:spcAft>
                      </a:pPr>
                      <a:r>
                        <a:rPr lang="es-AR" sz="800" dirty="0">
                          <a:solidFill>
                            <a:schemeClr val="bg1"/>
                          </a:solidFill>
                          <a:effectLst/>
                          <a:latin typeface="Arial Black" panose="020B0A04020102020204" pitchFamily="34" charset="0"/>
                        </a:rPr>
                        <a:t>ESTRATEGIAS DE  APRENDIZAJE</a:t>
                      </a:r>
                      <a:endParaRPr lang="es-MX" sz="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9579" marR="39579" marT="0" marB="0" anchor="ctr">
                    <a:solidFill>
                      <a:schemeClr val="tx1"/>
                    </a:solidFill>
                  </a:tcPr>
                </a:tc>
                <a:tc hMerge="1">
                  <a:txBody>
                    <a:bodyPr/>
                    <a:lstStyle/>
                    <a:p>
                      <a:pPr algn="ctr">
                        <a:lnSpc>
                          <a:spcPct val="115000"/>
                        </a:lnSpc>
                        <a:spcAft>
                          <a:spcPts val="0"/>
                        </a:spcAft>
                      </a:pPr>
                      <a:endParaRPr lang="es-MX" sz="10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52772" marR="52772" marT="0" marB="0" anchor="ctr">
                    <a:solidFill>
                      <a:schemeClr val="tx1"/>
                    </a:solidFill>
                  </a:tcPr>
                </a:tc>
                <a:tc gridSpan="2">
                  <a:txBody>
                    <a:bodyPr/>
                    <a:lstStyle/>
                    <a:p>
                      <a:pPr algn="ctr">
                        <a:lnSpc>
                          <a:spcPct val="115000"/>
                        </a:lnSpc>
                        <a:spcAft>
                          <a:spcPts val="0"/>
                        </a:spcAft>
                      </a:pPr>
                      <a:r>
                        <a:rPr lang="es-AR" sz="800" dirty="0">
                          <a:solidFill>
                            <a:schemeClr val="bg1"/>
                          </a:solidFill>
                          <a:effectLst/>
                          <a:latin typeface="Arial Black" panose="020B0A04020102020204" pitchFamily="34" charset="0"/>
                        </a:rPr>
                        <a:t>FECHA PROGRAMADA</a:t>
                      </a:r>
                      <a:endParaRPr lang="es-MX" sz="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9579" marR="39579" marT="0" marB="0" anchor="ctr">
                    <a:solidFill>
                      <a:schemeClr val="tx1"/>
                    </a:solidFill>
                  </a:tcPr>
                </a:tc>
                <a:tc hMerge="1">
                  <a:txBody>
                    <a:bodyPr/>
                    <a:lstStyle/>
                    <a:p>
                      <a:pPr algn="ctr">
                        <a:lnSpc>
                          <a:spcPct val="115000"/>
                        </a:lnSpc>
                        <a:spcAft>
                          <a:spcPts val="0"/>
                        </a:spcAft>
                      </a:pPr>
                      <a:endParaRPr lang="es-MX" sz="10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52772" marR="52772" marT="0" marB="0" anchor="ctr">
                    <a:solidFill>
                      <a:schemeClr val="tx1"/>
                    </a:solidFill>
                  </a:tcPr>
                </a:tc>
                <a:tc>
                  <a:txBody>
                    <a:bodyPr/>
                    <a:lstStyle/>
                    <a:p>
                      <a:pPr algn="ctr">
                        <a:lnSpc>
                          <a:spcPct val="115000"/>
                        </a:lnSpc>
                        <a:spcAft>
                          <a:spcPts val="0"/>
                        </a:spcAft>
                      </a:pPr>
                      <a:r>
                        <a:rPr lang="es-AR" sz="800" dirty="0">
                          <a:solidFill>
                            <a:schemeClr val="bg1"/>
                          </a:solidFill>
                          <a:effectLst/>
                          <a:latin typeface="Arial Black" panose="020B0A04020102020204" pitchFamily="34" charset="0"/>
                        </a:rPr>
                        <a:t>DOCUMENTACIÓN Y EVALUACIÓN</a:t>
                      </a:r>
                      <a:endParaRPr lang="es-MX" sz="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9579" marR="39579" marT="0" marB="0" anchor="ctr">
                    <a:solidFill>
                      <a:schemeClr val="tx1"/>
                    </a:solidFill>
                  </a:tcPr>
                </a:tc>
                <a:extLst>
                  <a:ext uri="{0D108BD9-81ED-4DB2-BD59-A6C34878D82A}">
                    <a16:rowId xmlns:a16="http://schemas.microsoft.com/office/drawing/2014/main" val="1768863683"/>
                  </a:ext>
                </a:extLst>
              </a:tr>
              <a:tr h="363269">
                <a:tc gridSpan="6">
                  <a:txBody>
                    <a:bodyPr/>
                    <a:lstStyle/>
                    <a:p>
                      <a:pPr algn="l">
                        <a:lnSpc>
                          <a:spcPct val="115000"/>
                        </a:lnSpc>
                        <a:spcAft>
                          <a:spcPts val="0"/>
                        </a:spcAft>
                      </a:pPr>
                      <a:r>
                        <a:rPr lang="es-AR" sz="800" b="1" dirty="0">
                          <a:solidFill>
                            <a:schemeClr val="bg1"/>
                          </a:solidFill>
                          <a:effectLst/>
                          <a:latin typeface="Arial Black" panose="020B0A04020102020204" pitchFamily="34" charset="0"/>
                          <a:cs typeface="Arial" panose="020B0604020202020204" pitchFamily="34" charset="0"/>
                        </a:rPr>
                        <a:t> CONTENIDOS CONCEPTUALES:</a:t>
                      </a:r>
                    </a:p>
                    <a:p>
                      <a:pPr algn="ctr">
                        <a:lnSpc>
                          <a:spcPct val="115000"/>
                        </a:lnSpc>
                        <a:spcAft>
                          <a:spcPts val="0"/>
                        </a:spcAft>
                      </a:pPr>
                      <a:r>
                        <a:rPr lang="es-AR" sz="600" dirty="0">
                          <a:solidFill>
                            <a:schemeClr val="bg1"/>
                          </a:solidFill>
                          <a:effectLst/>
                          <a:latin typeface="Arial Black" panose="020B0A04020102020204" pitchFamily="34" charset="0"/>
                        </a:rPr>
                        <a:t> </a:t>
                      </a:r>
                      <a:endParaRPr lang="es-MX" sz="6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9579" marR="39579" marT="0" marB="0" anchor="ctr">
                    <a:solidFill>
                      <a:srgbClr val="E6E6E6"/>
                    </a:solidFill>
                  </a:tcPr>
                </a:tc>
                <a:tc hMerge="1">
                  <a:txBody>
                    <a:bodyPr/>
                    <a:lstStyle/>
                    <a:p>
                      <a:pPr marL="228600" indent="-228600" algn="l">
                        <a:lnSpc>
                          <a:spcPct val="115000"/>
                        </a:lnSpc>
                        <a:spcAft>
                          <a:spcPts val="0"/>
                        </a:spcAft>
                        <a:buFont typeface="+mj-lt"/>
                        <a:buAutoNum type="arabicPeriod"/>
                      </a:pPr>
                      <a:endParaRPr lang="es-MX" sz="8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2772" marR="52772" marT="0" marB="0">
                    <a:solidFill>
                      <a:schemeClr val="accent1">
                        <a:lumMod val="20000"/>
                        <a:lumOff val="80000"/>
                      </a:schemeClr>
                    </a:solidFill>
                  </a:tcPr>
                </a:tc>
                <a:tc hMerge="1">
                  <a:txBody>
                    <a:bodyPr/>
                    <a:lstStyle/>
                    <a:p>
                      <a:pPr marL="228600" indent="-228600" algn="l">
                        <a:lnSpc>
                          <a:spcPct val="115000"/>
                        </a:lnSpc>
                        <a:spcAft>
                          <a:spcPts val="0"/>
                        </a:spcAft>
                        <a:buFont typeface="+mj-lt"/>
                        <a:buAutoNum type="arabicPeriod"/>
                      </a:pPr>
                      <a:endParaRPr lang="es-MX" sz="8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2772" marR="52772" marT="0" marB="0">
                    <a:solidFill>
                      <a:schemeClr val="accent1">
                        <a:lumMod val="20000"/>
                        <a:lumOff val="80000"/>
                      </a:schemeClr>
                    </a:solidFill>
                  </a:tcPr>
                </a:tc>
                <a:tc hMerge="1">
                  <a:txBody>
                    <a:bodyPr/>
                    <a:lstStyle/>
                    <a:p>
                      <a:endParaRPr lang="es-MX"/>
                    </a:p>
                  </a:txBody>
                  <a:tcPr/>
                </a:tc>
                <a:tc hMerge="1">
                  <a:txBody>
                    <a:bodyPr/>
                    <a:lstStyle/>
                    <a:p>
                      <a:pPr algn="ctr">
                        <a:lnSpc>
                          <a:spcPct val="115000"/>
                        </a:lnSpc>
                        <a:spcAft>
                          <a:spcPts val="0"/>
                        </a:spcAft>
                      </a:pPr>
                      <a:endParaRPr lang="es-MX" sz="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52772" marR="52772" marT="0" marB="0" anchor="ctr">
                    <a:solidFill>
                      <a:schemeClr val="bg2">
                        <a:lumMod val="20000"/>
                        <a:lumOff val="80000"/>
                      </a:schemeClr>
                    </a:solidFill>
                  </a:tcPr>
                </a:tc>
                <a:tc hMerge="1">
                  <a:txBody>
                    <a:bodyPr/>
                    <a:lstStyle/>
                    <a:p>
                      <a:pPr algn="ctr">
                        <a:lnSpc>
                          <a:spcPct val="115000"/>
                        </a:lnSpc>
                        <a:spcAft>
                          <a:spcPts val="0"/>
                        </a:spcAft>
                      </a:pPr>
                      <a:endParaRPr lang="es-MX" sz="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52772" marR="52772" marT="0" marB="0" anchor="ctr">
                    <a:solidFill>
                      <a:srgbClr val="E6E6E6"/>
                    </a:solidFill>
                  </a:tcPr>
                </a:tc>
                <a:tc>
                  <a:txBody>
                    <a:bodyPr/>
                    <a:lstStyle/>
                    <a:p>
                      <a:pPr algn="ctr">
                        <a:lnSpc>
                          <a:spcPct val="115000"/>
                        </a:lnSpc>
                        <a:spcAft>
                          <a:spcPts val="0"/>
                        </a:spcAft>
                      </a:pPr>
                      <a:endParaRPr lang="es-MX" sz="6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9579" marR="39579" marT="0" marB="0" anchor="ctr">
                    <a:solidFill>
                      <a:schemeClr val="accent1">
                        <a:lumMod val="20000"/>
                        <a:lumOff val="80000"/>
                      </a:schemeClr>
                    </a:solidFill>
                  </a:tcPr>
                </a:tc>
                <a:extLst>
                  <a:ext uri="{0D108BD9-81ED-4DB2-BD59-A6C34878D82A}">
                    <a16:rowId xmlns:a16="http://schemas.microsoft.com/office/drawing/2014/main" val="670985007"/>
                  </a:ext>
                </a:extLst>
              </a:tr>
              <a:tr h="3439481">
                <a:tc>
                  <a:txBody>
                    <a:bodyPr/>
                    <a:lstStyle/>
                    <a:p>
                      <a:pPr>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Conceptuales:</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548DD4"/>
                          </a:solidFill>
                          <a:effectLst/>
                          <a:latin typeface="Arial" panose="020B0604020202020204" pitchFamily="34" charset="0"/>
                          <a:ea typeface="Times New Roman" panose="02020603050405020304" pitchFamily="18" charset="0"/>
                          <a:cs typeface="Arial" panose="020B0604020202020204" pitchFamily="34" charset="0"/>
                        </a:rPr>
                        <a:t>1.1 Conjunto de los números reales y sus subconjuntos</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548DD4"/>
                          </a:solidFill>
                          <a:effectLst/>
                          <a:latin typeface="Arial" panose="020B0604020202020204" pitchFamily="34" charset="0"/>
                          <a:ea typeface="Times New Roman" panose="02020603050405020304" pitchFamily="18" charset="0"/>
                          <a:cs typeface="Arial" panose="020B0604020202020204" pitchFamily="34" charset="0"/>
                        </a:rPr>
                        <a:t>a) Medidas de tendencia central de un conjunto de datos.</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5.1 Estado y Poder</a:t>
                      </a:r>
                      <a:endParaRPr lang="es-MX" sz="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 Escalas de poder y </a:t>
                      </a:r>
                      <a:r>
                        <a:rPr lang="es-AR"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actores políticos</a:t>
                      </a:r>
                      <a:r>
                        <a:rPr lang="es-AR" sz="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en la conformación del espacio: de los organismos supranacionales a las </a:t>
                      </a:r>
                      <a:r>
                        <a:rPr lang="es-AR"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organizaciones sociales locales.</a:t>
                      </a:r>
                      <a:endParaRPr lang="es-MX" sz="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5.1 Definición, finalidad y tipos de falacia y estratagema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5.2 Falacias informales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solidFill>
                      <a:srgbClr val="FF99FF"/>
                    </a:solidFill>
                  </a:tcPr>
                </a:tc>
                <a:tc gridSpan="2">
                  <a:txBody>
                    <a:bodyPr/>
                    <a:lstStyle/>
                    <a:p>
                      <a:pPr algn="just">
                        <a:lnSpc>
                          <a:spcPct val="115000"/>
                        </a:lnSpc>
                        <a:spcAft>
                          <a:spcPts val="0"/>
                        </a:spcAft>
                      </a:pPr>
                      <a:r>
                        <a:rPr lang="es-AR" sz="900" b="1" dirty="0">
                          <a:solidFill>
                            <a:srgbClr val="548DD4"/>
                          </a:solidFill>
                          <a:effectLst/>
                          <a:latin typeface="Arial" panose="020B0604020202020204" pitchFamily="34" charset="0"/>
                          <a:ea typeface="Times New Roman" panose="02020603050405020304" pitchFamily="18" charset="0"/>
                          <a:cs typeface="Arial" panose="020B0604020202020204" pitchFamily="34" charset="0"/>
                        </a:rPr>
                        <a:t>Enseñanza explícita y estructurada en pasos graduales, práctica guiada que permita hacer preguntas a los alumnos (as) para comprobar la comprensión del tema y así corregir los errores y reforzar el aprendizaje.</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endParaRPr lang="es-MX" sz="900" b="0" dirty="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Explicación del profesor de las características del Estado como la Organización política de un país y, en el caso concreto del presente proyecto, la importancia de la Democracia como parte de dicha Organización.</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Introducir al tema y presentar 2 videos para identificar los tipos de falacias</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solidFill>
                      <a:srgbClr val="FF99FF"/>
                    </a:solidFill>
                  </a:tcPr>
                </a:tc>
                <a:tc hMerge="1">
                  <a:txBody>
                    <a:bodyPr/>
                    <a:lstStyle/>
                    <a:p>
                      <a:pPr>
                        <a:lnSpc>
                          <a:spcPct val="115000"/>
                        </a:lnSpc>
                        <a:spcAft>
                          <a:spcPts val="0"/>
                        </a:spcAft>
                      </a:pPr>
                      <a:r>
                        <a:rPr lang="es-AR" sz="1200" b="1" dirty="0">
                          <a:solidFill>
                            <a:srgbClr val="548DD4"/>
                          </a:solidFill>
                          <a:effectLst/>
                          <a:latin typeface="Calibri" panose="020F0502020204030204" pitchFamily="34" charset="0"/>
                          <a:ea typeface="Times New Roman" panose="02020603050405020304" pitchFamily="18" charset="0"/>
                          <a:cs typeface="Times New Roman" panose="02020603050405020304" pitchFamily="18" charset="0"/>
                        </a:rPr>
                        <a:t>Definirá correctamente las medidas de tendencia central.</a:t>
                      </a: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s-AR" sz="1200" b="1" dirty="0">
                          <a:solidFill>
                            <a:srgbClr val="548DD4"/>
                          </a:solidFill>
                          <a:effectLst/>
                          <a:latin typeface="Calibri" panose="020F0502020204030204" pitchFamily="34" charset="0"/>
                          <a:ea typeface="Times New Roman" panose="02020603050405020304" pitchFamily="18" charset="0"/>
                          <a:cs typeface="Times New Roman" panose="02020603050405020304" pitchFamily="18" charset="0"/>
                        </a:rPr>
                        <a:t>Interpretarán y relacionarán la información proporcionada que representen diferentes características de un fenómeno o situación.</a:t>
                      </a: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s-AR" sz="1200" b="1" dirty="0">
                          <a:solidFill>
                            <a:srgbClr val="548DD4"/>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s-AR" sz="1200" b="1" dirty="0">
                          <a:effectLst/>
                          <a:latin typeface="Calibri" panose="020F0502020204030204" pitchFamily="34" charset="0"/>
                          <a:ea typeface="Times New Roman" panose="02020603050405020304" pitchFamily="18" charset="0"/>
                          <a:cs typeface="Times New Roman" panose="02020603050405020304" pitchFamily="18" charset="0"/>
                        </a:rPr>
                        <a:t>Elaboración de un trabajo escrito explicando las características del Estado.</a:t>
                      </a: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s-AR" sz="1200" b="1" dirty="0">
                          <a:effectLst/>
                          <a:latin typeface="Calibri" panose="020F0502020204030204" pitchFamily="34" charset="0"/>
                          <a:ea typeface="Times New Roman" panose="02020603050405020304" pitchFamily="18" charset="0"/>
                          <a:cs typeface="Times New Roman" panose="02020603050405020304" pitchFamily="18" charset="0"/>
                        </a:rPr>
                        <a:t>Elaboración de un ensayo referido a la importancia de la Democracia para un país como México, con sus características peculiares.</a:t>
                      </a: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s-AR" sz="12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s-AR" sz="1200" b="1"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Tomar notas de manera individual, de los videos para encontrar las características de las falacias</a:t>
                      </a: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s-AR" sz="1200" b="1"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Elaboración de un cuadro comparativo por equipos, con los tipos de falacias</a:t>
                      </a: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FF99FF"/>
                    </a:solidFill>
                  </a:tcPr>
                </a:tc>
                <a:tc gridSpan="2">
                  <a:txBody>
                    <a:bodyPr/>
                    <a:lstStyle/>
                    <a:p>
                      <a:pPr>
                        <a:lnSpc>
                          <a:spcPct val="115000"/>
                        </a:lnSpc>
                        <a:spcAft>
                          <a:spcPts val="0"/>
                        </a:spcAft>
                      </a:pPr>
                      <a:r>
                        <a:rPr lang="es-AR" sz="900" b="1" dirty="0">
                          <a:solidFill>
                            <a:srgbClr val="548DD4"/>
                          </a:solidFill>
                          <a:effectLst/>
                          <a:latin typeface="Arial" panose="020B0604020202020204" pitchFamily="34" charset="0"/>
                          <a:ea typeface="Times New Roman" panose="02020603050405020304" pitchFamily="18" charset="0"/>
                          <a:cs typeface="Arial" panose="020B0604020202020204" pitchFamily="34" charset="0"/>
                        </a:rPr>
                        <a:t>Definirá correctamente las medidas de tendencia central.</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548DD4"/>
                          </a:solidFill>
                          <a:effectLst/>
                          <a:latin typeface="Arial" panose="020B0604020202020204" pitchFamily="34" charset="0"/>
                          <a:ea typeface="Times New Roman" panose="02020603050405020304" pitchFamily="18" charset="0"/>
                          <a:cs typeface="Arial" panose="020B0604020202020204" pitchFamily="34" charset="0"/>
                        </a:rPr>
                        <a:t>Interpretarán y relacionarán la información proporcionada que representen diferentes características de un fenómeno o situación.</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solidFill>
                            <a:srgbClr val="548DD4"/>
                          </a:solidFill>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Elaboración de un trabajo escrito explicando las características del Estado.</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Elaboración de un ensayo referido a la importancia de la Democracia para un país como México, con sus características peculiares.</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Tomar notas de manera individual, de los videos para encontrar las características de las falacias</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Elaboración de un cuadro comparativo por equipos, con los tipos de falacias</a:t>
                      </a:r>
                      <a:endParaRPr lang="es-MX" sz="1000" dirty="0">
                        <a:latin typeface="Arial" panose="020B0604020202020204" pitchFamily="34" charset="0"/>
                        <a:cs typeface="Arial" panose="020B0604020202020204" pitchFamily="34" charset="0"/>
                      </a:endParaRPr>
                    </a:p>
                  </a:txBody>
                  <a:tcPr marL="51435" marR="51435" marT="0" marB="0">
                    <a:solidFill>
                      <a:srgbClr val="FF99FF"/>
                    </a:solidFill>
                  </a:tcPr>
                </a:tc>
                <a:tc hMerge="1">
                  <a:txBody>
                    <a:bodyPr/>
                    <a:lstStyle/>
                    <a:p>
                      <a:pPr algn="ctr">
                        <a:lnSpc>
                          <a:spcPct val="115000"/>
                        </a:lnSpc>
                        <a:spcAft>
                          <a:spcPts val="0"/>
                        </a:spcAft>
                      </a:pPr>
                      <a:r>
                        <a:rPr lang="es-AR" sz="12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FF99FF"/>
                    </a:solidFill>
                  </a:tcPr>
                </a:tc>
                <a:tc>
                  <a:txBody>
                    <a:bodyPr/>
                    <a:lstStyle/>
                    <a:p>
                      <a:pPr algn="ct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1° periodo</a:t>
                      </a: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3° periodo</a:t>
                      </a: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3° periodo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solidFill>
                      <a:srgbClr val="FF99FF"/>
                    </a:solidFill>
                  </a:tcPr>
                </a:tc>
                <a:tc>
                  <a:txBody>
                    <a:bodyPr/>
                    <a:lstStyle/>
                    <a:p>
                      <a:pPr>
                        <a:lnSpc>
                          <a:spcPct val="115000"/>
                        </a:lnSpc>
                        <a:spcAft>
                          <a:spcPts val="0"/>
                        </a:spcAft>
                      </a:pPr>
                      <a:r>
                        <a:rPr lang="es-AR" sz="9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Formato de encuesta 10%</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Organización de datos en una tabla 20%</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Trabajo escrito 15%</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Ensayo 15%</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Paráfrasis individual 10%</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Mapa comparativo   20%</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tc>
                <a:extLst>
                  <a:ext uri="{0D108BD9-81ED-4DB2-BD59-A6C34878D82A}">
                    <a16:rowId xmlns:a16="http://schemas.microsoft.com/office/drawing/2014/main" val="2065487527"/>
                  </a:ext>
                </a:extLst>
              </a:tr>
            </a:tbl>
          </a:graphicData>
        </a:graphic>
      </p:graphicFrame>
      <p:grpSp>
        <p:nvGrpSpPr>
          <p:cNvPr id="5" name="Grupo 4">
            <a:extLst>
              <a:ext uri="{FF2B5EF4-FFF2-40B4-BE49-F238E27FC236}">
                <a16:creationId xmlns:a16="http://schemas.microsoft.com/office/drawing/2014/main" id="{A68A78B5-90EC-4A8C-9BBE-3675A3C9E55B}"/>
              </a:ext>
            </a:extLst>
          </p:cNvPr>
          <p:cNvGrpSpPr>
            <a:grpSpLocks/>
          </p:cNvGrpSpPr>
          <p:nvPr/>
        </p:nvGrpSpPr>
        <p:grpSpPr bwMode="auto">
          <a:xfrm>
            <a:off x="450148" y="1045578"/>
            <a:ext cx="456088" cy="507403"/>
            <a:chOff x="0" y="0"/>
            <a:chExt cx="7434" cy="9055"/>
          </a:xfrm>
        </p:grpSpPr>
        <p:sp>
          <p:nvSpPr>
            <p:cNvPr id="6" name="Shape 6">
              <a:extLst>
                <a:ext uri="{FF2B5EF4-FFF2-40B4-BE49-F238E27FC236}">
                  <a16:creationId xmlns:a16="http://schemas.microsoft.com/office/drawing/2014/main" id="{58B3395B-D5F4-48AC-95ED-7E102F8D844E}"/>
                </a:ext>
              </a:extLst>
            </p:cNvPr>
            <p:cNvSpPr>
              <a:spLocks/>
            </p:cNvSpPr>
            <p:nvPr/>
          </p:nvSpPr>
          <p:spPr bwMode="auto">
            <a:xfrm>
              <a:off x="0" y="0"/>
              <a:ext cx="3722" cy="9055"/>
            </a:xfrm>
            <a:custGeom>
              <a:avLst/>
              <a:gdLst>
                <a:gd name="T0" fmla="*/ 372243 w 372243"/>
                <a:gd name="T1" fmla="*/ 15 h 905535"/>
                <a:gd name="T2" fmla="*/ 369672 w 372243"/>
                <a:gd name="T3" fmla="*/ 28131 h 905535"/>
                <a:gd name="T4" fmla="*/ 253568 w 372243"/>
                <a:gd name="T5" fmla="*/ 90564 h 905535"/>
                <a:gd name="T6" fmla="*/ 184366 w 372243"/>
                <a:gd name="T7" fmla="*/ 104191 h 905535"/>
                <a:gd name="T8" fmla="*/ 95872 w 372243"/>
                <a:gd name="T9" fmla="*/ 101981 h 905535"/>
                <a:gd name="T10" fmla="*/ 49314 w 372243"/>
                <a:gd name="T11" fmla="*/ 94539 h 905535"/>
                <a:gd name="T12" fmla="*/ 62636 w 372243"/>
                <a:gd name="T13" fmla="*/ 120434 h 905535"/>
                <a:gd name="T14" fmla="*/ 90119 w 372243"/>
                <a:gd name="T15" fmla="*/ 241922 h 905535"/>
                <a:gd name="T16" fmla="*/ 73520 w 372243"/>
                <a:gd name="T17" fmla="*/ 361671 h 905535"/>
                <a:gd name="T18" fmla="*/ 45022 w 372243"/>
                <a:gd name="T19" fmla="*/ 450748 h 905535"/>
                <a:gd name="T20" fmla="*/ 34163 w 372243"/>
                <a:gd name="T21" fmla="*/ 498373 h 905535"/>
                <a:gd name="T22" fmla="*/ 30378 w 372243"/>
                <a:gd name="T23" fmla="*/ 546900 h 905535"/>
                <a:gd name="T24" fmla="*/ 48108 w 372243"/>
                <a:gd name="T25" fmla="*/ 627786 h 905535"/>
                <a:gd name="T26" fmla="*/ 130353 w 372243"/>
                <a:gd name="T27" fmla="*/ 731888 h 905535"/>
                <a:gd name="T28" fmla="*/ 256896 w 372243"/>
                <a:gd name="T29" fmla="*/ 810006 h 905535"/>
                <a:gd name="T30" fmla="*/ 370497 w 372243"/>
                <a:gd name="T31" fmla="*/ 878205 h 905535"/>
                <a:gd name="T32" fmla="*/ 372243 w 372243"/>
                <a:gd name="T33" fmla="*/ 905507 h 905535"/>
                <a:gd name="T34" fmla="*/ 312788 w 372243"/>
                <a:gd name="T35" fmla="*/ 863143 h 905535"/>
                <a:gd name="T36" fmla="*/ 203098 w 372243"/>
                <a:gd name="T37" fmla="*/ 809181 h 905535"/>
                <a:gd name="T38" fmla="*/ 91656 w 372243"/>
                <a:gd name="T39" fmla="*/ 728967 h 905535"/>
                <a:gd name="T40" fmla="*/ 22619 w 372243"/>
                <a:gd name="T41" fmla="*/ 623913 h 905535"/>
                <a:gd name="T42" fmla="*/ 8573 w 372243"/>
                <a:gd name="T43" fmla="*/ 561035 h 905535"/>
                <a:gd name="T44" fmla="*/ 12192 w 372243"/>
                <a:gd name="T45" fmla="*/ 493039 h 905535"/>
                <a:gd name="T46" fmla="*/ 22644 w 372243"/>
                <a:gd name="T47" fmla="*/ 446697 h 905535"/>
                <a:gd name="T48" fmla="*/ 51486 w 372243"/>
                <a:gd name="T49" fmla="*/ 358788 h 905535"/>
                <a:gd name="T50" fmla="*/ 64186 w 372243"/>
                <a:gd name="T51" fmla="*/ 310134 h 905535"/>
                <a:gd name="T52" fmla="*/ 68034 w 372243"/>
                <a:gd name="T53" fmla="*/ 237960 h 905535"/>
                <a:gd name="T54" fmla="*/ 64491 w 372243"/>
                <a:gd name="T55" fmla="*/ 206134 h 905535"/>
                <a:gd name="T56" fmla="*/ 51829 w 372243"/>
                <a:gd name="T57" fmla="*/ 151778 h 905535"/>
                <a:gd name="T58" fmla="*/ 4496 w 372243"/>
                <a:gd name="T59" fmla="*/ 68809 h 905535"/>
                <a:gd name="T60" fmla="*/ 7328 w 372243"/>
                <a:gd name="T61" fmla="*/ 63487 h 905535"/>
                <a:gd name="T62" fmla="*/ 114249 w 372243"/>
                <a:gd name="T63" fmla="*/ 81864 h 905535"/>
                <a:gd name="T64" fmla="*/ 228346 w 372243"/>
                <a:gd name="T65" fmla="*/ 74917 h 905535"/>
                <a:gd name="T66" fmla="*/ 354063 w 372243"/>
                <a:gd name="T67" fmla="*/ 13208 h 905535"/>
                <a:gd name="T68" fmla="*/ 0 w 372243"/>
                <a:gd name="T69" fmla="*/ 0 h 905535"/>
                <a:gd name="T70" fmla="*/ 372243 w 372243"/>
                <a:gd name="T71" fmla="*/ 905535 h 905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T68" t="T69" r="T70" b="T71"/>
              <a:pathLst>
                <a:path w="372243" h="905535">
                  <a:moveTo>
                    <a:pt x="369938" y="0"/>
                  </a:moveTo>
                  <a:lnTo>
                    <a:pt x="372243" y="15"/>
                  </a:lnTo>
                  <a:lnTo>
                    <a:pt x="372243" y="28441"/>
                  </a:lnTo>
                  <a:lnTo>
                    <a:pt x="369672" y="28131"/>
                  </a:lnTo>
                  <a:cubicBezTo>
                    <a:pt x="351168" y="41681"/>
                    <a:pt x="332130" y="54394"/>
                    <a:pt x="312128" y="65684"/>
                  </a:cubicBezTo>
                  <a:cubicBezTo>
                    <a:pt x="293522" y="76175"/>
                    <a:pt x="274028" y="84595"/>
                    <a:pt x="253568" y="90564"/>
                  </a:cubicBezTo>
                  <a:cubicBezTo>
                    <a:pt x="240754" y="94310"/>
                    <a:pt x="227648" y="97130"/>
                    <a:pt x="214541" y="99771"/>
                  </a:cubicBezTo>
                  <a:cubicBezTo>
                    <a:pt x="204584" y="101790"/>
                    <a:pt x="194475" y="103543"/>
                    <a:pt x="184366" y="104191"/>
                  </a:cubicBezTo>
                  <a:cubicBezTo>
                    <a:pt x="170879" y="105054"/>
                    <a:pt x="157302" y="105156"/>
                    <a:pt x="143789" y="104788"/>
                  </a:cubicBezTo>
                  <a:cubicBezTo>
                    <a:pt x="127787" y="104343"/>
                    <a:pt x="111785" y="103518"/>
                    <a:pt x="95872" y="101981"/>
                  </a:cubicBezTo>
                  <a:cubicBezTo>
                    <a:pt x="83414" y="100787"/>
                    <a:pt x="71082" y="98285"/>
                    <a:pt x="58699" y="96329"/>
                  </a:cubicBezTo>
                  <a:cubicBezTo>
                    <a:pt x="55753" y="95860"/>
                    <a:pt x="52832" y="95212"/>
                    <a:pt x="49314" y="94539"/>
                  </a:cubicBezTo>
                  <a:cubicBezTo>
                    <a:pt x="49924" y="95961"/>
                    <a:pt x="50178" y="96647"/>
                    <a:pt x="50508" y="97282"/>
                  </a:cubicBezTo>
                  <a:cubicBezTo>
                    <a:pt x="54547" y="105004"/>
                    <a:pt x="58560" y="112738"/>
                    <a:pt x="62636" y="120434"/>
                  </a:cubicBezTo>
                  <a:cubicBezTo>
                    <a:pt x="73089" y="140145"/>
                    <a:pt x="80582" y="160998"/>
                    <a:pt x="83934" y="182982"/>
                  </a:cubicBezTo>
                  <a:cubicBezTo>
                    <a:pt x="86919" y="202502"/>
                    <a:pt x="88964" y="222225"/>
                    <a:pt x="90119" y="241922"/>
                  </a:cubicBezTo>
                  <a:cubicBezTo>
                    <a:pt x="91300" y="262331"/>
                    <a:pt x="89878" y="282740"/>
                    <a:pt x="87300" y="303073"/>
                  </a:cubicBezTo>
                  <a:cubicBezTo>
                    <a:pt x="84773" y="323139"/>
                    <a:pt x="79527" y="342481"/>
                    <a:pt x="73520" y="361671"/>
                  </a:cubicBezTo>
                  <a:cubicBezTo>
                    <a:pt x="68555" y="377520"/>
                    <a:pt x="63271" y="393268"/>
                    <a:pt x="58191" y="409092"/>
                  </a:cubicBezTo>
                  <a:cubicBezTo>
                    <a:pt x="53734" y="422961"/>
                    <a:pt x="49213" y="436804"/>
                    <a:pt x="45022" y="450748"/>
                  </a:cubicBezTo>
                  <a:cubicBezTo>
                    <a:pt x="42469" y="459283"/>
                    <a:pt x="40297" y="467932"/>
                    <a:pt x="38303" y="476606"/>
                  </a:cubicBezTo>
                  <a:cubicBezTo>
                    <a:pt x="36640" y="483794"/>
                    <a:pt x="35395" y="491096"/>
                    <a:pt x="34163" y="498373"/>
                  </a:cubicBezTo>
                  <a:cubicBezTo>
                    <a:pt x="32931" y="505676"/>
                    <a:pt x="31407" y="512991"/>
                    <a:pt x="30988" y="520344"/>
                  </a:cubicBezTo>
                  <a:cubicBezTo>
                    <a:pt x="30505" y="529171"/>
                    <a:pt x="30315" y="538023"/>
                    <a:pt x="30378" y="546900"/>
                  </a:cubicBezTo>
                  <a:cubicBezTo>
                    <a:pt x="30467" y="560527"/>
                    <a:pt x="31839" y="573951"/>
                    <a:pt x="34684" y="587185"/>
                  </a:cubicBezTo>
                  <a:cubicBezTo>
                    <a:pt x="37706" y="601155"/>
                    <a:pt x="42380" y="614667"/>
                    <a:pt x="48108" y="627786"/>
                  </a:cubicBezTo>
                  <a:cubicBezTo>
                    <a:pt x="56744" y="647598"/>
                    <a:pt x="67158" y="666293"/>
                    <a:pt x="81534" y="682625"/>
                  </a:cubicBezTo>
                  <a:cubicBezTo>
                    <a:pt x="96838" y="700011"/>
                    <a:pt x="112954" y="716572"/>
                    <a:pt x="130353" y="731888"/>
                  </a:cubicBezTo>
                  <a:cubicBezTo>
                    <a:pt x="150825" y="749922"/>
                    <a:pt x="172733" y="766051"/>
                    <a:pt x="196190" y="780009"/>
                  </a:cubicBezTo>
                  <a:cubicBezTo>
                    <a:pt x="215646" y="791566"/>
                    <a:pt x="236576" y="800176"/>
                    <a:pt x="256896" y="810006"/>
                  </a:cubicBezTo>
                  <a:cubicBezTo>
                    <a:pt x="275958" y="819226"/>
                    <a:pt x="294932" y="828700"/>
                    <a:pt x="313538" y="838797"/>
                  </a:cubicBezTo>
                  <a:cubicBezTo>
                    <a:pt x="333908" y="849846"/>
                    <a:pt x="353060" y="862851"/>
                    <a:pt x="370497" y="878205"/>
                  </a:cubicBezTo>
                  <a:lnTo>
                    <a:pt x="372243" y="878065"/>
                  </a:lnTo>
                  <a:lnTo>
                    <a:pt x="372243" y="905507"/>
                  </a:lnTo>
                  <a:lnTo>
                    <a:pt x="369684" y="905535"/>
                  </a:lnTo>
                  <a:cubicBezTo>
                    <a:pt x="350787" y="891311"/>
                    <a:pt x="332130" y="876732"/>
                    <a:pt x="312788" y="863143"/>
                  </a:cubicBezTo>
                  <a:cubicBezTo>
                    <a:pt x="296647" y="851814"/>
                    <a:pt x="278714" y="843509"/>
                    <a:pt x="260744" y="835419"/>
                  </a:cubicBezTo>
                  <a:cubicBezTo>
                    <a:pt x="241490" y="826757"/>
                    <a:pt x="222047" y="818464"/>
                    <a:pt x="203098" y="809181"/>
                  </a:cubicBezTo>
                  <a:cubicBezTo>
                    <a:pt x="177711" y="796747"/>
                    <a:pt x="153988" y="781494"/>
                    <a:pt x="132004" y="763702"/>
                  </a:cubicBezTo>
                  <a:cubicBezTo>
                    <a:pt x="118224" y="752538"/>
                    <a:pt x="104699" y="740994"/>
                    <a:pt x="91656" y="728967"/>
                  </a:cubicBezTo>
                  <a:cubicBezTo>
                    <a:pt x="75133" y="713740"/>
                    <a:pt x="60693" y="696582"/>
                    <a:pt x="48895" y="677431"/>
                  </a:cubicBezTo>
                  <a:cubicBezTo>
                    <a:pt x="38430" y="660476"/>
                    <a:pt x="29312" y="642734"/>
                    <a:pt x="22619" y="623913"/>
                  </a:cubicBezTo>
                  <a:cubicBezTo>
                    <a:pt x="18745" y="613004"/>
                    <a:pt x="15291" y="601879"/>
                    <a:pt x="12764" y="590601"/>
                  </a:cubicBezTo>
                  <a:cubicBezTo>
                    <a:pt x="10605" y="580923"/>
                    <a:pt x="8534" y="571144"/>
                    <a:pt x="8573" y="561035"/>
                  </a:cubicBezTo>
                  <a:cubicBezTo>
                    <a:pt x="8598" y="549364"/>
                    <a:pt x="7201" y="537655"/>
                    <a:pt x="7772" y="526021"/>
                  </a:cubicBezTo>
                  <a:cubicBezTo>
                    <a:pt x="8331" y="514972"/>
                    <a:pt x="10516" y="504012"/>
                    <a:pt x="12192" y="493039"/>
                  </a:cubicBezTo>
                  <a:cubicBezTo>
                    <a:pt x="13322" y="485750"/>
                    <a:pt x="14618" y="478473"/>
                    <a:pt x="16243" y="471284"/>
                  </a:cubicBezTo>
                  <a:cubicBezTo>
                    <a:pt x="18123" y="463029"/>
                    <a:pt x="20104" y="454774"/>
                    <a:pt x="22644" y="446697"/>
                  </a:cubicBezTo>
                  <a:cubicBezTo>
                    <a:pt x="28854" y="426898"/>
                    <a:pt x="35382" y="407200"/>
                    <a:pt x="41859" y="387464"/>
                  </a:cubicBezTo>
                  <a:cubicBezTo>
                    <a:pt x="44996" y="377888"/>
                    <a:pt x="48539" y="368427"/>
                    <a:pt x="51486" y="358788"/>
                  </a:cubicBezTo>
                  <a:cubicBezTo>
                    <a:pt x="54420" y="349174"/>
                    <a:pt x="56871" y="339420"/>
                    <a:pt x="59436" y="329692"/>
                  </a:cubicBezTo>
                  <a:cubicBezTo>
                    <a:pt x="61138" y="323202"/>
                    <a:pt x="62979" y="316725"/>
                    <a:pt x="64186" y="310134"/>
                  </a:cubicBezTo>
                  <a:cubicBezTo>
                    <a:pt x="65456" y="303086"/>
                    <a:pt x="65989" y="295897"/>
                    <a:pt x="66954" y="288798"/>
                  </a:cubicBezTo>
                  <a:cubicBezTo>
                    <a:pt x="69253" y="271894"/>
                    <a:pt x="67983" y="254902"/>
                    <a:pt x="68034" y="237960"/>
                  </a:cubicBezTo>
                  <a:cubicBezTo>
                    <a:pt x="68047" y="231280"/>
                    <a:pt x="66764" y="224600"/>
                    <a:pt x="66002" y="217919"/>
                  </a:cubicBezTo>
                  <a:cubicBezTo>
                    <a:pt x="65570" y="213982"/>
                    <a:pt x="65037" y="210058"/>
                    <a:pt x="64491" y="206134"/>
                  </a:cubicBezTo>
                  <a:cubicBezTo>
                    <a:pt x="63221" y="196952"/>
                    <a:pt x="62522" y="187643"/>
                    <a:pt x="60452" y="178638"/>
                  </a:cubicBezTo>
                  <a:cubicBezTo>
                    <a:pt x="58344" y="169494"/>
                    <a:pt x="55677" y="160299"/>
                    <a:pt x="51829" y="151778"/>
                  </a:cubicBezTo>
                  <a:cubicBezTo>
                    <a:pt x="44323" y="135128"/>
                    <a:pt x="36462" y="118567"/>
                    <a:pt x="27508" y="102667"/>
                  </a:cubicBezTo>
                  <a:cubicBezTo>
                    <a:pt x="20853" y="90818"/>
                    <a:pt x="12205" y="80074"/>
                    <a:pt x="4496" y="68809"/>
                  </a:cubicBezTo>
                  <a:cubicBezTo>
                    <a:pt x="3061" y="66700"/>
                    <a:pt x="1829" y="64427"/>
                    <a:pt x="0" y="61430"/>
                  </a:cubicBezTo>
                  <a:cubicBezTo>
                    <a:pt x="2972" y="62268"/>
                    <a:pt x="5118" y="63017"/>
                    <a:pt x="7328" y="63487"/>
                  </a:cubicBezTo>
                  <a:cubicBezTo>
                    <a:pt x="25095" y="67297"/>
                    <a:pt x="42774" y="71577"/>
                    <a:pt x="60655" y="74689"/>
                  </a:cubicBezTo>
                  <a:cubicBezTo>
                    <a:pt x="78410" y="77788"/>
                    <a:pt x="96291" y="80518"/>
                    <a:pt x="114249" y="81864"/>
                  </a:cubicBezTo>
                  <a:cubicBezTo>
                    <a:pt x="132550" y="83249"/>
                    <a:pt x="151041" y="83591"/>
                    <a:pt x="169367" y="82855"/>
                  </a:cubicBezTo>
                  <a:cubicBezTo>
                    <a:pt x="189192" y="82067"/>
                    <a:pt x="208940" y="79515"/>
                    <a:pt x="228346" y="74917"/>
                  </a:cubicBezTo>
                  <a:cubicBezTo>
                    <a:pt x="248945" y="70028"/>
                    <a:pt x="268834" y="63157"/>
                    <a:pt x="287617" y="53378"/>
                  </a:cubicBezTo>
                  <a:cubicBezTo>
                    <a:pt x="310604" y="41402"/>
                    <a:pt x="333121" y="28575"/>
                    <a:pt x="354063" y="13208"/>
                  </a:cubicBezTo>
                  <a:cubicBezTo>
                    <a:pt x="359600" y="9144"/>
                    <a:pt x="364719" y="4496"/>
                    <a:pt x="369938"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7" name="Shape 7">
              <a:extLst>
                <a:ext uri="{FF2B5EF4-FFF2-40B4-BE49-F238E27FC236}">
                  <a16:creationId xmlns:a16="http://schemas.microsoft.com/office/drawing/2014/main" id="{DCE5C59A-DA6A-48CD-861A-06E89A94D700}"/>
                </a:ext>
              </a:extLst>
            </p:cNvPr>
            <p:cNvSpPr>
              <a:spLocks/>
            </p:cNvSpPr>
            <p:nvPr/>
          </p:nvSpPr>
          <p:spPr bwMode="auto">
            <a:xfrm>
              <a:off x="3722" y="0"/>
              <a:ext cx="3712" cy="9055"/>
            </a:xfrm>
            <a:custGeom>
              <a:avLst/>
              <a:gdLst>
                <a:gd name="T0" fmla="*/ 1721 w 371215"/>
                <a:gd name="T1" fmla="*/ 11 h 905492"/>
                <a:gd name="T2" fmla="*/ 88348 w 371215"/>
                <a:gd name="T3" fmla="*/ 55370 h 905492"/>
                <a:gd name="T4" fmla="*/ 155747 w 371215"/>
                <a:gd name="T5" fmla="*/ 77316 h 905492"/>
                <a:gd name="T6" fmla="*/ 245142 w 371215"/>
                <a:gd name="T7" fmla="*/ 83170 h 905492"/>
                <a:gd name="T8" fmla="*/ 279915 w 371215"/>
                <a:gd name="T9" fmla="*/ 79691 h 905492"/>
                <a:gd name="T10" fmla="*/ 349206 w 371215"/>
                <a:gd name="T11" fmla="*/ 67245 h 905492"/>
                <a:gd name="T12" fmla="*/ 371215 w 371215"/>
                <a:gd name="T13" fmla="*/ 62698 h 905492"/>
                <a:gd name="T14" fmla="*/ 335680 w 371215"/>
                <a:gd name="T15" fmla="*/ 117854 h 905492"/>
                <a:gd name="T16" fmla="*/ 311830 w 371215"/>
                <a:gd name="T17" fmla="*/ 176668 h 905492"/>
                <a:gd name="T18" fmla="*/ 306648 w 371215"/>
                <a:gd name="T19" fmla="*/ 209205 h 905492"/>
                <a:gd name="T20" fmla="*/ 303295 w 371215"/>
                <a:gd name="T21" fmla="*/ 270711 h 905492"/>
                <a:gd name="T22" fmla="*/ 312020 w 371215"/>
                <a:gd name="T23" fmla="*/ 329817 h 905492"/>
                <a:gd name="T24" fmla="*/ 338005 w 371215"/>
                <a:gd name="T25" fmla="*/ 412786 h 905492"/>
                <a:gd name="T26" fmla="*/ 357575 w 371215"/>
                <a:gd name="T27" fmla="*/ 481811 h 905492"/>
                <a:gd name="T28" fmla="*/ 363773 w 371215"/>
                <a:gd name="T29" fmla="*/ 526921 h 905492"/>
                <a:gd name="T30" fmla="*/ 360166 w 371215"/>
                <a:gd name="T31" fmla="*/ 583411 h 905492"/>
                <a:gd name="T32" fmla="*/ 332290 w 371215"/>
                <a:gd name="T33" fmla="*/ 660639 h 905492"/>
                <a:gd name="T34" fmla="*/ 244710 w 371215"/>
                <a:gd name="T35" fmla="*/ 759674 h 905492"/>
                <a:gd name="T36" fmla="*/ 144444 w 371215"/>
                <a:gd name="T37" fmla="*/ 820469 h 905492"/>
                <a:gd name="T38" fmla="*/ 34055 w 371215"/>
                <a:gd name="T39" fmla="*/ 880489 h 905492"/>
                <a:gd name="T40" fmla="*/ 0 w 371215"/>
                <a:gd name="T41" fmla="*/ 905492 h 905492"/>
                <a:gd name="T42" fmla="*/ 1734 w 371215"/>
                <a:gd name="T43" fmla="*/ 877911 h 905492"/>
                <a:gd name="T44" fmla="*/ 140189 w 371215"/>
                <a:gd name="T45" fmla="*/ 798269 h 905492"/>
                <a:gd name="T46" fmla="*/ 250146 w 371215"/>
                <a:gd name="T47" fmla="*/ 724063 h 905492"/>
                <a:gd name="T48" fmla="*/ 316643 w 371215"/>
                <a:gd name="T49" fmla="*/ 643291 h 905492"/>
                <a:gd name="T50" fmla="*/ 341446 w 371215"/>
                <a:gd name="T51" fmla="*/ 554912 h 905492"/>
                <a:gd name="T52" fmla="*/ 339198 w 371215"/>
                <a:gd name="T53" fmla="*/ 507020 h 905492"/>
                <a:gd name="T54" fmla="*/ 327197 w 371215"/>
                <a:gd name="T55" fmla="*/ 451686 h 905492"/>
                <a:gd name="T56" fmla="*/ 298685 w 371215"/>
                <a:gd name="T57" fmla="*/ 362405 h 905492"/>
                <a:gd name="T58" fmla="*/ 281756 w 371215"/>
                <a:gd name="T59" fmla="*/ 269670 h 905492"/>
                <a:gd name="T60" fmla="*/ 288157 w 371215"/>
                <a:gd name="T61" fmla="*/ 183386 h 905492"/>
                <a:gd name="T62" fmla="*/ 316110 w 371215"/>
                <a:gd name="T63" fmla="*/ 107008 h 905492"/>
                <a:gd name="T64" fmla="*/ 313710 w 371215"/>
                <a:gd name="T65" fmla="*/ 95985 h 905492"/>
                <a:gd name="T66" fmla="*/ 253334 w 371215"/>
                <a:gd name="T67" fmla="*/ 104214 h 905492"/>
                <a:gd name="T68" fmla="*/ 205645 w 371215"/>
                <a:gd name="T69" fmla="*/ 104659 h 905492"/>
                <a:gd name="T70" fmla="*/ 133763 w 371215"/>
                <a:gd name="T71" fmla="*/ 94575 h 905492"/>
                <a:gd name="T72" fmla="*/ 25153 w 371215"/>
                <a:gd name="T73" fmla="*/ 44169 h 905492"/>
                <a:gd name="T74" fmla="*/ 0 w 371215"/>
                <a:gd name="T75" fmla="*/ 28427 h 905492"/>
                <a:gd name="T76" fmla="*/ 0 w 371215"/>
                <a:gd name="T77" fmla="*/ 0 h 905492"/>
                <a:gd name="T78" fmla="*/ 371215 w 371215"/>
                <a:gd name="T79" fmla="*/ 905492 h 905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T76" t="T77" r="T78" b="T79"/>
              <a:pathLst>
                <a:path w="371215" h="905492">
                  <a:moveTo>
                    <a:pt x="0" y="0"/>
                  </a:moveTo>
                  <a:lnTo>
                    <a:pt x="1721" y="11"/>
                  </a:lnTo>
                  <a:cubicBezTo>
                    <a:pt x="16491" y="13841"/>
                    <a:pt x="33357" y="24776"/>
                    <a:pt x="50832" y="34796"/>
                  </a:cubicBezTo>
                  <a:cubicBezTo>
                    <a:pt x="63202" y="41895"/>
                    <a:pt x="75483" y="49261"/>
                    <a:pt x="88348" y="55370"/>
                  </a:cubicBezTo>
                  <a:cubicBezTo>
                    <a:pt x="100730" y="61250"/>
                    <a:pt x="113621" y="66203"/>
                    <a:pt x="126626" y="70559"/>
                  </a:cubicBezTo>
                  <a:cubicBezTo>
                    <a:pt x="136036" y="73709"/>
                    <a:pt x="145942" y="75576"/>
                    <a:pt x="155747" y="77316"/>
                  </a:cubicBezTo>
                  <a:cubicBezTo>
                    <a:pt x="167012" y="79310"/>
                    <a:pt x="178366" y="81278"/>
                    <a:pt x="189758" y="81913"/>
                  </a:cubicBezTo>
                  <a:cubicBezTo>
                    <a:pt x="208185" y="82942"/>
                    <a:pt x="226676" y="83107"/>
                    <a:pt x="245142" y="83170"/>
                  </a:cubicBezTo>
                  <a:cubicBezTo>
                    <a:pt x="251924" y="83196"/>
                    <a:pt x="258719" y="81926"/>
                    <a:pt x="265513" y="81240"/>
                  </a:cubicBezTo>
                  <a:cubicBezTo>
                    <a:pt x="270314" y="80745"/>
                    <a:pt x="275140" y="80376"/>
                    <a:pt x="279915" y="79691"/>
                  </a:cubicBezTo>
                  <a:cubicBezTo>
                    <a:pt x="290202" y="78217"/>
                    <a:pt x="300489" y="76795"/>
                    <a:pt x="310700" y="74941"/>
                  </a:cubicBezTo>
                  <a:cubicBezTo>
                    <a:pt x="323577" y="72604"/>
                    <a:pt x="336404" y="69975"/>
                    <a:pt x="349206" y="67245"/>
                  </a:cubicBezTo>
                  <a:cubicBezTo>
                    <a:pt x="356331" y="65708"/>
                    <a:pt x="363341" y="63714"/>
                    <a:pt x="370415" y="61923"/>
                  </a:cubicBezTo>
                  <a:cubicBezTo>
                    <a:pt x="370682" y="62177"/>
                    <a:pt x="370948" y="62431"/>
                    <a:pt x="371215" y="62698"/>
                  </a:cubicBezTo>
                  <a:cubicBezTo>
                    <a:pt x="367519" y="68070"/>
                    <a:pt x="364040" y="73607"/>
                    <a:pt x="360090" y="78789"/>
                  </a:cubicBezTo>
                  <a:cubicBezTo>
                    <a:pt x="350743" y="91070"/>
                    <a:pt x="342373" y="103960"/>
                    <a:pt x="335680" y="117854"/>
                  </a:cubicBezTo>
                  <a:cubicBezTo>
                    <a:pt x="329458" y="130719"/>
                    <a:pt x="323349" y="143661"/>
                    <a:pt x="317774" y="156805"/>
                  </a:cubicBezTo>
                  <a:cubicBezTo>
                    <a:pt x="315094" y="163130"/>
                    <a:pt x="313532" y="169962"/>
                    <a:pt x="311830" y="176668"/>
                  </a:cubicBezTo>
                  <a:cubicBezTo>
                    <a:pt x="310344" y="182561"/>
                    <a:pt x="309188" y="188555"/>
                    <a:pt x="308223" y="194562"/>
                  </a:cubicBezTo>
                  <a:cubicBezTo>
                    <a:pt x="307436" y="199401"/>
                    <a:pt x="307245" y="204328"/>
                    <a:pt x="306648" y="209205"/>
                  </a:cubicBezTo>
                  <a:cubicBezTo>
                    <a:pt x="305340" y="219721"/>
                    <a:pt x="304159" y="230224"/>
                    <a:pt x="304197" y="240854"/>
                  </a:cubicBezTo>
                  <a:cubicBezTo>
                    <a:pt x="304235" y="250810"/>
                    <a:pt x="302914" y="260793"/>
                    <a:pt x="303295" y="270711"/>
                  </a:cubicBezTo>
                  <a:cubicBezTo>
                    <a:pt x="303702" y="281125"/>
                    <a:pt x="305137" y="291527"/>
                    <a:pt x="306648" y="301864"/>
                  </a:cubicBezTo>
                  <a:cubicBezTo>
                    <a:pt x="308033" y="311237"/>
                    <a:pt x="309772" y="320610"/>
                    <a:pt x="312020" y="329817"/>
                  </a:cubicBezTo>
                  <a:cubicBezTo>
                    <a:pt x="314319" y="339228"/>
                    <a:pt x="317329" y="348486"/>
                    <a:pt x="320263" y="357732"/>
                  </a:cubicBezTo>
                  <a:cubicBezTo>
                    <a:pt x="326092" y="376109"/>
                    <a:pt x="332086" y="394435"/>
                    <a:pt x="338005" y="412786"/>
                  </a:cubicBezTo>
                  <a:cubicBezTo>
                    <a:pt x="342589" y="426998"/>
                    <a:pt x="347415" y="441145"/>
                    <a:pt x="351619" y="455471"/>
                  </a:cubicBezTo>
                  <a:cubicBezTo>
                    <a:pt x="354146" y="464094"/>
                    <a:pt x="355810" y="472984"/>
                    <a:pt x="357575" y="481811"/>
                  </a:cubicBezTo>
                  <a:cubicBezTo>
                    <a:pt x="359252" y="490205"/>
                    <a:pt x="360738" y="498651"/>
                    <a:pt x="361931" y="507122"/>
                  </a:cubicBezTo>
                  <a:cubicBezTo>
                    <a:pt x="362846" y="513675"/>
                    <a:pt x="363252" y="520317"/>
                    <a:pt x="363773" y="526921"/>
                  </a:cubicBezTo>
                  <a:cubicBezTo>
                    <a:pt x="364179" y="532141"/>
                    <a:pt x="364967" y="537424"/>
                    <a:pt x="364611" y="542606"/>
                  </a:cubicBezTo>
                  <a:cubicBezTo>
                    <a:pt x="363671" y="556245"/>
                    <a:pt x="363582" y="570012"/>
                    <a:pt x="360166" y="583411"/>
                  </a:cubicBezTo>
                  <a:cubicBezTo>
                    <a:pt x="357359" y="594396"/>
                    <a:pt x="355073" y="605560"/>
                    <a:pt x="351721" y="616380"/>
                  </a:cubicBezTo>
                  <a:cubicBezTo>
                    <a:pt x="346933" y="631823"/>
                    <a:pt x="339656" y="646250"/>
                    <a:pt x="332290" y="660639"/>
                  </a:cubicBezTo>
                  <a:cubicBezTo>
                    <a:pt x="323806" y="677226"/>
                    <a:pt x="313265" y="692351"/>
                    <a:pt x="301352" y="706525"/>
                  </a:cubicBezTo>
                  <a:cubicBezTo>
                    <a:pt x="284588" y="726464"/>
                    <a:pt x="265373" y="743888"/>
                    <a:pt x="244710" y="759674"/>
                  </a:cubicBezTo>
                  <a:cubicBezTo>
                    <a:pt x="231909" y="769453"/>
                    <a:pt x="218764" y="778826"/>
                    <a:pt x="205429" y="787868"/>
                  </a:cubicBezTo>
                  <a:cubicBezTo>
                    <a:pt x="186265" y="800860"/>
                    <a:pt x="165627" y="811109"/>
                    <a:pt x="144444" y="820469"/>
                  </a:cubicBezTo>
                  <a:cubicBezTo>
                    <a:pt x="121939" y="830400"/>
                    <a:pt x="99702" y="840980"/>
                    <a:pt x="77655" y="851902"/>
                  </a:cubicBezTo>
                  <a:cubicBezTo>
                    <a:pt x="62034" y="859649"/>
                    <a:pt x="47898" y="869923"/>
                    <a:pt x="34055" y="880489"/>
                  </a:cubicBezTo>
                  <a:cubicBezTo>
                    <a:pt x="23286" y="888706"/>
                    <a:pt x="12656" y="897113"/>
                    <a:pt x="1988" y="905470"/>
                  </a:cubicBezTo>
                  <a:lnTo>
                    <a:pt x="0" y="905492"/>
                  </a:lnTo>
                  <a:lnTo>
                    <a:pt x="0" y="878050"/>
                  </a:lnTo>
                  <a:lnTo>
                    <a:pt x="1734" y="877911"/>
                  </a:lnTo>
                  <a:cubicBezTo>
                    <a:pt x="21140" y="860982"/>
                    <a:pt x="42539" y="846872"/>
                    <a:pt x="65272" y="835010"/>
                  </a:cubicBezTo>
                  <a:cubicBezTo>
                    <a:pt x="89936" y="822145"/>
                    <a:pt x="114993" y="810042"/>
                    <a:pt x="140189" y="798269"/>
                  </a:cubicBezTo>
                  <a:cubicBezTo>
                    <a:pt x="156979" y="790408"/>
                    <a:pt x="173400" y="781988"/>
                    <a:pt x="188919" y="771879"/>
                  </a:cubicBezTo>
                  <a:cubicBezTo>
                    <a:pt x="210700" y="757718"/>
                    <a:pt x="231325" y="741970"/>
                    <a:pt x="250146" y="724063"/>
                  </a:cubicBezTo>
                  <a:cubicBezTo>
                    <a:pt x="262300" y="712494"/>
                    <a:pt x="273946" y="700378"/>
                    <a:pt x="285376" y="688084"/>
                  </a:cubicBezTo>
                  <a:cubicBezTo>
                    <a:pt x="297873" y="674660"/>
                    <a:pt x="308655" y="659941"/>
                    <a:pt x="316643" y="643291"/>
                  </a:cubicBezTo>
                  <a:cubicBezTo>
                    <a:pt x="325533" y="624737"/>
                    <a:pt x="333585" y="605864"/>
                    <a:pt x="337382" y="585544"/>
                  </a:cubicBezTo>
                  <a:cubicBezTo>
                    <a:pt x="339287" y="575435"/>
                    <a:pt x="340621" y="565174"/>
                    <a:pt x="341446" y="554912"/>
                  </a:cubicBezTo>
                  <a:cubicBezTo>
                    <a:pt x="342107" y="546682"/>
                    <a:pt x="341903" y="538338"/>
                    <a:pt x="341522" y="530071"/>
                  </a:cubicBezTo>
                  <a:cubicBezTo>
                    <a:pt x="341167" y="522362"/>
                    <a:pt x="340430" y="514640"/>
                    <a:pt x="339198" y="507020"/>
                  </a:cubicBezTo>
                  <a:cubicBezTo>
                    <a:pt x="337497" y="496543"/>
                    <a:pt x="335325" y="486129"/>
                    <a:pt x="333090" y="475740"/>
                  </a:cubicBezTo>
                  <a:cubicBezTo>
                    <a:pt x="331350" y="467676"/>
                    <a:pt x="329508" y="459611"/>
                    <a:pt x="327197" y="451686"/>
                  </a:cubicBezTo>
                  <a:cubicBezTo>
                    <a:pt x="324047" y="440891"/>
                    <a:pt x="320415" y="430249"/>
                    <a:pt x="316973" y="419555"/>
                  </a:cubicBezTo>
                  <a:cubicBezTo>
                    <a:pt x="310852" y="400505"/>
                    <a:pt x="304362" y="381582"/>
                    <a:pt x="298685" y="362405"/>
                  </a:cubicBezTo>
                  <a:cubicBezTo>
                    <a:pt x="294152" y="347115"/>
                    <a:pt x="289732" y="331697"/>
                    <a:pt x="286849" y="316038"/>
                  </a:cubicBezTo>
                  <a:cubicBezTo>
                    <a:pt x="284030" y="300785"/>
                    <a:pt x="282429" y="285189"/>
                    <a:pt x="281756" y="269670"/>
                  </a:cubicBezTo>
                  <a:cubicBezTo>
                    <a:pt x="281121" y="255433"/>
                    <a:pt x="281972" y="241095"/>
                    <a:pt x="283039" y="226846"/>
                  </a:cubicBezTo>
                  <a:cubicBezTo>
                    <a:pt x="284131" y="212304"/>
                    <a:pt x="285731" y="197763"/>
                    <a:pt x="288157" y="183386"/>
                  </a:cubicBezTo>
                  <a:cubicBezTo>
                    <a:pt x="290011" y="172324"/>
                    <a:pt x="293059" y="161402"/>
                    <a:pt x="296336" y="150646"/>
                  </a:cubicBezTo>
                  <a:cubicBezTo>
                    <a:pt x="301035" y="135291"/>
                    <a:pt x="308769" y="121220"/>
                    <a:pt x="316110" y="107008"/>
                  </a:cubicBezTo>
                  <a:cubicBezTo>
                    <a:pt x="318155" y="103046"/>
                    <a:pt x="320314" y="99134"/>
                    <a:pt x="322790" y="94512"/>
                  </a:cubicBezTo>
                  <a:cubicBezTo>
                    <a:pt x="319259" y="95083"/>
                    <a:pt x="316478" y="95502"/>
                    <a:pt x="313710" y="95985"/>
                  </a:cubicBezTo>
                  <a:cubicBezTo>
                    <a:pt x="302864" y="97902"/>
                    <a:pt x="292069" y="100138"/>
                    <a:pt x="281172" y="101662"/>
                  </a:cubicBezTo>
                  <a:cubicBezTo>
                    <a:pt x="271965" y="102970"/>
                    <a:pt x="262643" y="103668"/>
                    <a:pt x="253334" y="104214"/>
                  </a:cubicBezTo>
                  <a:cubicBezTo>
                    <a:pt x="242920" y="104824"/>
                    <a:pt x="232493" y="105091"/>
                    <a:pt x="222054" y="105256"/>
                  </a:cubicBezTo>
                  <a:cubicBezTo>
                    <a:pt x="216593" y="105345"/>
                    <a:pt x="211119" y="104697"/>
                    <a:pt x="205645" y="104659"/>
                  </a:cubicBezTo>
                  <a:cubicBezTo>
                    <a:pt x="194507" y="104570"/>
                    <a:pt x="183471" y="103744"/>
                    <a:pt x="172435" y="102182"/>
                  </a:cubicBezTo>
                  <a:cubicBezTo>
                    <a:pt x="159379" y="100341"/>
                    <a:pt x="146387" y="98296"/>
                    <a:pt x="133763" y="94575"/>
                  </a:cubicBezTo>
                  <a:cubicBezTo>
                    <a:pt x="120035" y="90549"/>
                    <a:pt x="106179" y="86663"/>
                    <a:pt x="92869" y="81469"/>
                  </a:cubicBezTo>
                  <a:cubicBezTo>
                    <a:pt x="68727" y="72045"/>
                    <a:pt x="46590" y="58685"/>
                    <a:pt x="25153" y="44169"/>
                  </a:cubicBezTo>
                  <a:cubicBezTo>
                    <a:pt x="17761" y="39165"/>
                    <a:pt x="10535" y="33920"/>
                    <a:pt x="3207" y="28814"/>
                  </a:cubicBezTo>
                  <a:lnTo>
                    <a:pt x="0" y="28427"/>
                  </a:lnTo>
                  <a:lnTo>
                    <a:pt x="0" y="0"/>
                  </a:ln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8" name="Shape 8">
              <a:extLst>
                <a:ext uri="{FF2B5EF4-FFF2-40B4-BE49-F238E27FC236}">
                  <a16:creationId xmlns:a16="http://schemas.microsoft.com/office/drawing/2014/main" id="{B3BA5C29-F1F8-42EC-85FA-8315EC22B41B}"/>
                </a:ext>
              </a:extLst>
            </p:cNvPr>
            <p:cNvSpPr>
              <a:spLocks/>
            </p:cNvSpPr>
            <p:nvPr/>
          </p:nvSpPr>
          <p:spPr bwMode="auto">
            <a:xfrm>
              <a:off x="2177" y="2384"/>
              <a:ext cx="23" cy="1216"/>
            </a:xfrm>
            <a:custGeom>
              <a:avLst/>
              <a:gdLst>
                <a:gd name="T0" fmla="*/ 2335 w 2335"/>
                <a:gd name="T1" fmla="*/ 0 h 121578"/>
                <a:gd name="T2" fmla="*/ 2335 w 2335"/>
                <a:gd name="T3" fmla="*/ 121578 h 121578"/>
                <a:gd name="T4" fmla="*/ 38 w 2335"/>
                <a:gd name="T5" fmla="*/ 119244 h 121578"/>
                <a:gd name="T6" fmla="*/ 0 w 2335"/>
                <a:gd name="T7" fmla="*/ 2290 h 121578"/>
                <a:gd name="T8" fmla="*/ 2335 w 2335"/>
                <a:gd name="T9" fmla="*/ 0 h 121578"/>
                <a:gd name="T10" fmla="*/ 0 w 2335"/>
                <a:gd name="T11" fmla="*/ 0 h 121578"/>
                <a:gd name="T12" fmla="*/ 2335 w 2335"/>
                <a:gd name="T13" fmla="*/ 121578 h 121578"/>
              </a:gdLst>
              <a:ahLst/>
              <a:cxnLst>
                <a:cxn ang="0">
                  <a:pos x="T0" y="T1"/>
                </a:cxn>
                <a:cxn ang="0">
                  <a:pos x="T2" y="T3"/>
                </a:cxn>
                <a:cxn ang="0">
                  <a:pos x="T4" y="T5"/>
                </a:cxn>
                <a:cxn ang="0">
                  <a:pos x="T6" y="T7"/>
                </a:cxn>
                <a:cxn ang="0">
                  <a:pos x="T8" y="T9"/>
                </a:cxn>
              </a:cxnLst>
              <a:rect l="T10" t="T11" r="T12" b="T13"/>
              <a:pathLst>
                <a:path w="2335" h="121578">
                  <a:moveTo>
                    <a:pt x="2335" y="0"/>
                  </a:moveTo>
                  <a:lnTo>
                    <a:pt x="2335" y="121578"/>
                  </a:lnTo>
                  <a:lnTo>
                    <a:pt x="38" y="119244"/>
                  </a:lnTo>
                  <a:cubicBezTo>
                    <a:pt x="89" y="80255"/>
                    <a:pt x="89" y="41266"/>
                    <a:pt x="0" y="2290"/>
                  </a:cubicBezTo>
                  <a:lnTo>
                    <a:pt x="2335" y="0"/>
                  </a:ln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9" name="Shape 9">
              <a:extLst>
                <a:ext uri="{FF2B5EF4-FFF2-40B4-BE49-F238E27FC236}">
                  <a16:creationId xmlns:a16="http://schemas.microsoft.com/office/drawing/2014/main" id="{110693C3-8E92-4AAD-9CA2-4D377F2FE283}"/>
                </a:ext>
              </a:extLst>
            </p:cNvPr>
            <p:cNvSpPr>
              <a:spLocks/>
            </p:cNvSpPr>
            <p:nvPr/>
          </p:nvSpPr>
          <p:spPr bwMode="auto">
            <a:xfrm>
              <a:off x="542" y="1212"/>
              <a:ext cx="1658" cy="6451"/>
            </a:xfrm>
            <a:custGeom>
              <a:avLst/>
              <a:gdLst>
                <a:gd name="T0" fmla="*/ 34163 w 165822"/>
                <a:gd name="T1" fmla="*/ 0 h 645152"/>
                <a:gd name="T2" fmla="*/ 50508 w 165822"/>
                <a:gd name="T3" fmla="*/ 2032 h 645152"/>
                <a:gd name="T4" fmla="*/ 66472 w 165822"/>
                <a:gd name="T5" fmla="*/ 3924 h 645152"/>
                <a:gd name="T6" fmla="*/ 106108 w 165822"/>
                <a:gd name="T7" fmla="*/ 5524 h 645152"/>
                <a:gd name="T8" fmla="*/ 155029 w 165822"/>
                <a:gd name="T9" fmla="*/ 2578 h 645152"/>
                <a:gd name="T10" fmla="*/ 165822 w 165822"/>
                <a:gd name="T11" fmla="*/ 546 h 645152"/>
                <a:gd name="T12" fmla="*/ 165822 w 165822"/>
                <a:gd name="T13" fmla="*/ 73206 h 645152"/>
                <a:gd name="T14" fmla="*/ 163601 w 165822"/>
                <a:gd name="T15" fmla="*/ 73203 h 645152"/>
                <a:gd name="T16" fmla="*/ 143370 w 165822"/>
                <a:gd name="T17" fmla="*/ 74244 h 645152"/>
                <a:gd name="T18" fmla="*/ 116548 w 165822"/>
                <a:gd name="T19" fmla="*/ 103797 h 645152"/>
                <a:gd name="T20" fmla="*/ 116434 w 165822"/>
                <a:gd name="T21" fmla="*/ 179070 h 645152"/>
                <a:gd name="T22" fmla="*/ 116446 w 165822"/>
                <a:gd name="T23" fmla="*/ 179070 h 645152"/>
                <a:gd name="T24" fmla="*/ 116522 w 165822"/>
                <a:gd name="T25" fmla="*/ 250469 h 645152"/>
                <a:gd name="T26" fmla="*/ 118059 w 165822"/>
                <a:gd name="T27" fmla="*/ 263500 h 645152"/>
                <a:gd name="T28" fmla="*/ 131610 w 165822"/>
                <a:gd name="T29" fmla="*/ 279298 h 645152"/>
                <a:gd name="T30" fmla="*/ 153022 w 165822"/>
                <a:gd name="T31" fmla="*/ 283210 h 645152"/>
                <a:gd name="T32" fmla="*/ 165822 w 165822"/>
                <a:gd name="T33" fmla="*/ 283212 h 645152"/>
                <a:gd name="T34" fmla="*/ 165822 w 165822"/>
                <a:gd name="T35" fmla="*/ 338940 h 645152"/>
                <a:gd name="T36" fmla="*/ 45021 w 165822"/>
                <a:gd name="T37" fmla="*/ 338976 h 645152"/>
                <a:gd name="T38" fmla="*/ 34582 w 165822"/>
                <a:gd name="T39" fmla="*/ 347066 h 645152"/>
                <a:gd name="T40" fmla="*/ 29159 w 165822"/>
                <a:gd name="T41" fmla="*/ 375806 h 645152"/>
                <a:gd name="T42" fmla="*/ 27610 w 165822"/>
                <a:gd name="T43" fmla="*/ 410616 h 645152"/>
                <a:gd name="T44" fmla="*/ 36893 w 165822"/>
                <a:gd name="T45" fmla="*/ 461708 h 645152"/>
                <a:gd name="T46" fmla="*/ 71984 w 165822"/>
                <a:gd name="T47" fmla="*/ 526466 h 645152"/>
                <a:gd name="T48" fmla="*/ 93840 w 165822"/>
                <a:gd name="T49" fmla="*/ 553161 h 645152"/>
                <a:gd name="T50" fmla="*/ 155308 w 165822"/>
                <a:gd name="T51" fmla="*/ 606311 h 645152"/>
                <a:gd name="T52" fmla="*/ 165822 w 165822"/>
                <a:gd name="T53" fmla="*/ 612874 h 645152"/>
                <a:gd name="T54" fmla="*/ 165822 w 165822"/>
                <a:gd name="T55" fmla="*/ 645152 h 645152"/>
                <a:gd name="T56" fmla="*/ 148361 w 165822"/>
                <a:gd name="T57" fmla="*/ 635241 h 645152"/>
                <a:gd name="T58" fmla="*/ 81686 w 165822"/>
                <a:gd name="T59" fmla="*/ 582295 h 645152"/>
                <a:gd name="T60" fmla="*/ 19240 w 165822"/>
                <a:gd name="T61" fmla="*/ 494944 h 645152"/>
                <a:gd name="T62" fmla="*/ 5499 w 165822"/>
                <a:gd name="T63" fmla="*/ 459308 h 645152"/>
                <a:gd name="T64" fmla="*/ 1473 w 165822"/>
                <a:gd name="T65" fmla="*/ 437921 h 645152"/>
                <a:gd name="T66" fmla="*/ 521 w 165822"/>
                <a:gd name="T67" fmla="*/ 393471 h 645152"/>
                <a:gd name="T68" fmla="*/ 4851 w 165822"/>
                <a:gd name="T69" fmla="*/ 361950 h 645152"/>
                <a:gd name="T70" fmla="*/ 10287 w 165822"/>
                <a:gd name="T71" fmla="*/ 335890 h 645152"/>
                <a:gd name="T72" fmla="*/ 16408 w 165822"/>
                <a:gd name="T73" fmla="*/ 316281 h 645152"/>
                <a:gd name="T74" fmla="*/ 30264 w 165822"/>
                <a:gd name="T75" fmla="*/ 273418 h 645152"/>
                <a:gd name="T76" fmla="*/ 44933 w 165822"/>
                <a:gd name="T77" fmla="*/ 228041 h 645152"/>
                <a:gd name="T78" fmla="*/ 54877 w 165822"/>
                <a:gd name="T79" fmla="*/ 186055 h 645152"/>
                <a:gd name="T80" fmla="*/ 58369 w 165822"/>
                <a:gd name="T81" fmla="*/ 120866 h 645152"/>
                <a:gd name="T82" fmla="*/ 55855 w 165822"/>
                <a:gd name="T83" fmla="*/ 88417 h 645152"/>
                <a:gd name="T84" fmla="*/ 43942 w 165822"/>
                <a:gd name="T85" fmla="*/ 31826 h 645152"/>
                <a:gd name="T86" fmla="*/ 34277 w 165822"/>
                <a:gd name="T87" fmla="*/ 1753 h 645152"/>
                <a:gd name="T88" fmla="*/ 34163 w 165822"/>
                <a:gd name="T89" fmla="*/ 0 h 645152"/>
                <a:gd name="T90" fmla="*/ 0 w 165822"/>
                <a:gd name="T91" fmla="*/ 0 h 645152"/>
                <a:gd name="T92" fmla="*/ 165822 w 165822"/>
                <a:gd name="T93" fmla="*/ 645152 h 645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T90" t="T91" r="T92" b="T93"/>
              <a:pathLst>
                <a:path w="165822" h="645152">
                  <a:moveTo>
                    <a:pt x="34163" y="0"/>
                  </a:moveTo>
                  <a:cubicBezTo>
                    <a:pt x="39891" y="711"/>
                    <a:pt x="45199" y="1372"/>
                    <a:pt x="50508" y="2032"/>
                  </a:cubicBezTo>
                  <a:cubicBezTo>
                    <a:pt x="55829" y="2680"/>
                    <a:pt x="61138" y="3619"/>
                    <a:pt x="66472" y="3924"/>
                  </a:cubicBezTo>
                  <a:cubicBezTo>
                    <a:pt x="79680" y="4674"/>
                    <a:pt x="92913" y="5766"/>
                    <a:pt x="106108" y="5524"/>
                  </a:cubicBezTo>
                  <a:cubicBezTo>
                    <a:pt x="122428" y="5232"/>
                    <a:pt x="138798" y="4369"/>
                    <a:pt x="155029" y="2578"/>
                  </a:cubicBezTo>
                  <a:lnTo>
                    <a:pt x="165822" y="546"/>
                  </a:lnTo>
                  <a:lnTo>
                    <a:pt x="165822" y="73206"/>
                  </a:lnTo>
                  <a:lnTo>
                    <a:pt x="163601" y="73203"/>
                  </a:lnTo>
                  <a:cubicBezTo>
                    <a:pt x="156858" y="73228"/>
                    <a:pt x="150050" y="73368"/>
                    <a:pt x="143370" y="74244"/>
                  </a:cubicBezTo>
                  <a:cubicBezTo>
                    <a:pt x="126124" y="76517"/>
                    <a:pt x="116865" y="86627"/>
                    <a:pt x="116548" y="103797"/>
                  </a:cubicBezTo>
                  <a:cubicBezTo>
                    <a:pt x="116091" y="128880"/>
                    <a:pt x="116434" y="153975"/>
                    <a:pt x="116434" y="179070"/>
                  </a:cubicBezTo>
                  <a:lnTo>
                    <a:pt x="116446" y="179070"/>
                  </a:lnTo>
                  <a:cubicBezTo>
                    <a:pt x="116446" y="202870"/>
                    <a:pt x="116370" y="226670"/>
                    <a:pt x="116522" y="250469"/>
                  </a:cubicBezTo>
                  <a:cubicBezTo>
                    <a:pt x="116548" y="254813"/>
                    <a:pt x="117119" y="259245"/>
                    <a:pt x="118059" y="263500"/>
                  </a:cubicBezTo>
                  <a:cubicBezTo>
                    <a:pt x="119736" y="271056"/>
                    <a:pt x="124816" y="276022"/>
                    <a:pt x="131610" y="279298"/>
                  </a:cubicBezTo>
                  <a:cubicBezTo>
                    <a:pt x="138379" y="282550"/>
                    <a:pt x="145745" y="283159"/>
                    <a:pt x="153022" y="283210"/>
                  </a:cubicBezTo>
                  <a:lnTo>
                    <a:pt x="165822" y="283212"/>
                  </a:lnTo>
                  <a:lnTo>
                    <a:pt x="165822" y="338940"/>
                  </a:lnTo>
                  <a:lnTo>
                    <a:pt x="45021" y="338976"/>
                  </a:lnTo>
                  <a:cubicBezTo>
                    <a:pt x="36728" y="338976"/>
                    <a:pt x="36436" y="338925"/>
                    <a:pt x="34582" y="347066"/>
                  </a:cubicBezTo>
                  <a:cubicBezTo>
                    <a:pt x="32423" y="356565"/>
                    <a:pt x="30188" y="366128"/>
                    <a:pt x="29159" y="375806"/>
                  </a:cubicBezTo>
                  <a:cubicBezTo>
                    <a:pt x="27953" y="387337"/>
                    <a:pt x="27407" y="399021"/>
                    <a:pt x="27610" y="410616"/>
                  </a:cubicBezTo>
                  <a:cubicBezTo>
                    <a:pt x="27940" y="428079"/>
                    <a:pt x="30124" y="445325"/>
                    <a:pt x="36893" y="461708"/>
                  </a:cubicBezTo>
                  <a:cubicBezTo>
                    <a:pt x="46317" y="484543"/>
                    <a:pt x="57010" y="506692"/>
                    <a:pt x="71984" y="526466"/>
                  </a:cubicBezTo>
                  <a:cubicBezTo>
                    <a:pt x="78918" y="535635"/>
                    <a:pt x="85890" y="544906"/>
                    <a:pt x="93840" y="553161"/>
                  </a:cubicBezTo>
                  <a:cubicBezTo>
                    <a:pt x="112687" y="572732"/>
                    <a:pt x="133337" y="590283"/>
                    <a:pt x="155308" y="606311"/>
                  </a:cubicBezTo>
                  <a:lnTo>
                    <a:pt x="165822" y="612874"/>
                  </a:lnTo>
                  <a:lnTo>
                    <a:pt x="165822" y="645152"/>
                  </a:lnTo>
                  <a:lnTo>
                    <a:pt x="148361" y="635241"/>
                  </a:lnTo>
                  <a:cubicBezTo>
                    <a:pt x="124600" y="619519"/>
                    <a:pt x="102502" y="601739"/>
                    <a:pt x="81686" y="582295"/>
                  </a:cubicBezTo>
                  <a:cubicBezTo>
                    <a:pt x="54966" y="557378"/>
                    <a:pt x="34150" y="528231"/>
                    <a:pt x="19240" y="494944"/>
                  </a:cubicBezTo>
                  <a:cubicBezTo>
                    <a:pt x="14033" y="483337"/>
                    <a:pt x="9512" y="471386"/>
                    <a:pt x="5499" y="459308"/>
                  </a:cubicBezTo>
                  <a:cubicBezTo>
                    <a:pt x="3238" y="452476"/>
                    <a:pt x="1892" y="445122"/>
                    <a:pt x="1473" y="437921"/>
                  </a:cubicBezTo>
                  <a:cubicBezTo>
                    <a:pt x="610" y="423126"/>
                    <a:pt x="0" y="408254"/>
                    <a:pt x="521" y="393471"/>
                  </a:cubicBezTo>
                  <a:cubicBezTo>
                    <a:pt x="889" y="382918"/>
                    <a:pt x="3086" y="372415"/>
                    <a:pt x="4851" y="361950"/>
                  </a:cubicBezTo>
                  <a:cubicBezTo>
                    <a:pt x="6350" y="353212"/>
                    <a:pt x="8141" y="344500"/>
                    <a:pt x="10287" y="335890"/>
                  </a:cubicBezTo>
                  <a:cubicBezTo>
                    <a:pt x="11925" y="329260"/>
                    <a:pt x="14300" y="322796"/>
                    <a:pt x="16408" y="316281"/>
                  </a:cubicBezTo>
                  <a:cubicBezTo>
                    <a:pt x="21006" y="301981"/>
                    <a:pt x="25616" y="287693"/>
                    <a:pt x="30264" y="273418"/>
                  </a:cubicBezTo>
                  <a:cubicBezTo>
                    <a:pt x="35179" y="258293"/>
                    <a:pt x="40589" y="243332"/>
                    <a:pt x="44933" y="228041"/>
                  </a:cubicBezTo>
                  <a:cubicBezTo>
                    <a:pt x="48870" y="214224"/>
                    <a:pt x="51867" y="200127"/>
                    <a:pt x="54877" y="186055"/>
                  </a:cubicBezTo>
                  <a:cubicBezTo>
                    <a:pt x="59487" y="164541"/>
                    <a:pt x="59360" y="142697"/>
                    <a:pt x="58369" y="120866"/>
                  </a:cubicBezTo>
                  <a:cubicBezTo>
                    <a:pt x="57874" y="110020"/>
                    <a:pt x="57048" y="99187"/>
                    <a:pt x="55855" y="88417"/>
                  </a:cubicBezTo>
                  <a:cubicBezTo>
                    <a:pt x="53746" y="69177"/>
                    <a:pt x="50140" y="50228"/>
                    <a:pt x="43942" y="31826"/>
                  </a:cubicBezTo>
                  <a:cubicBezTo>
                    <a:pt x="40589" y="21844"/>
                    <a:pt x="37478" y="11786"/>
                    <a:pt x="34277" y="1753"/>
                  </a:cubicBezTo>
                  <a:cubicBezTo>
                    <a:pt x="34150" y="1372"/>
                    <a:pt x="34214" y="927"/>
                    <a:pt x="34163"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0" name="Shape 10">
              <a:extLst>
                <a:ext uri="{FF2B5EF4-FFF2-40B4-BE49-F238E27FC236}">
                  <a16:creationId xmlns:a16="http://schemas.microsoft.com/office/drawing/2014/main" id="{E4610A75-5719-44D3-A95C-D10FAF1B1EE2}"/>
                </a:ext>
              </a:extLst>
            </p:cNvPr>
            <p:cNvSpPr>
              <a:spLocks/>
            </p:cNvSpPr>
            <p:nvPr/>
          </p:nvSpPr>
          <p:spPr bwMode="auto">
            <a:xfrm>
              <a:off x="4624" y="5321"/>
              <a:ext cx="314" cy="1205"/>
            </a:xfrm>
            <a:custGeom>
              <a:avLst/>
              <a:gdLst>
                <a:gd name="T0" fmla="*/ 3886 w 31410"/>
                <a:gd name="T1" fmla="*/ 25 h 120460"/>
                <a:gd name="T2" fmla="*/ 31410 w 31410"/>
                <a:gd name="T3" fmla="*/ 32 h 120460"/>
                <a:gd name="T4" fmla="*/ 31410 w 31410"/>
                <a:gd name="T5" fmla="*/ 120459 h 120460"/>
                <a:gd name="T6" fmla="*/ 3493 w 31410"/>
                <a:gd name="T7" fmla="*/ 120447 h 120460"/>
                <a:gd name="T8" fmla="*/ 25 w 31410"/>
                <a:gd name="T9" fmla="*/ 116891 h 120460"/>
                <a:gd name="T10" fmla="*/ 0 w 31410"/>
                <a:gd name="T11" fmla="*/ 3797 h 120460"/>
                <a:gd name="T12" fmla="*/ 3886 w 31410"/>
                <a:gd name="T13" fmla="*/ 25 h 120460"/>
                <a:gd name="T14" fmla="*/ 0 w 31410"/>
                <a:gd name="T15" fmla="*/ 0 h 120460"/>
                <a:gd name="T16" fmla="*/ 31410 w 31410"/>
                <a:gd name="T17" fmla="*/ 120460 h 120460"/>
              </a:gdLst>
              <a:ahLst/>
              <a:cxnLst>
                <a:cxn ang="0">
                  <a:pos x="T0" y="T1"/>
                </a:cxn>
                <a:cxn ang="0">
                  <a:pos x="T2" y="T3"/>
                </a:cxn>
                <a:cxn ang="0">
                  <a:pos x="T4" y="T5"/>
                </a:cxn>
                <a:cxn ang="0">
                  <a:pos x="T6" y="T7"/>
                </a:cxn>
                <a:cxn ang="0">
                  <a:pos x="T8" y="T9"/>
                </a:cxn>
                <a:cxn ang="0">
                  <a:pos x="T10" y="T11"/>
                </a:cxn>
                <a:cxn ang="0">
                  <a:pos x="T12" y="T13"/>
                </a:cxn>
              </a:cxnLst>
              <a:rect l="T14" t="T15" r="T16" b="T17"/>
              <a:pathLst>
                <a:path w="31410" h="120460">
                  <a:moveTo>
                    <a:pt x="3886" y="25"/>
                  </a:moveTo>
                  <a:lnTo>
                    <a:pt x="31410" y="32"/>
                  </a:lnTo>
                  <a:lnTo>
                    <a:pt x="31410" y="120459"/>
                  </a:lnTo>
                  <a:lnTo>
                    <a:pt x="3493" y="120447"/>
                  </a:lnTo>
                  <a:cubicBezTo>
                    <a:pt x="699" y="120460"/>
                    <a:pt x="13" y="119507"/>
                    <a:pt x="25" y="116891"/>
                  </a:cubicBezTo>
                  <a:cubicBezTo>
                    <a:pt x="76" y="79197"/>
                    <a:pt x="102" y="41491"/>
                    <a:pt x="0" y="3797"/>
                  </a:cubicBezTo>
                  <a:cubicBezTo>
                    <a:pt x="0" y="737"/>
                    <a:pt x="991" y="0"/>
                    <a:pt x="3886" y="25"/>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1" name="Shape 11">
              <a:extLst>
                <a:ext uri="{FF2B5EF4-FFF2-40B4-BE49-F238E27FC236}">
                  <a16:creationId xmlns:a16="http://schemas.microsoft.com/office/drawing/2014/main" id="{7DAD86E2-31D1-4744-9B35-66ED310252D8}"/>
                </a:ext>
              </a:extLst>
            </p:cNvPr>
            <p:cNvSpPr>
              <a:spLocks/>
            </p:cNvSpPr>
            <p:nvPr/>
          </p:nvSpPr>
          <p:spPr bwMode="auto">
            <a:xfrm>
              <a:off x="2200" y="529"/>
              <a:ext cx="2738" cy="7937"/>
            </a:xfrm>
            <a:custGeom>
              <a:avLst/>
              <a:gdLst>
                <a:gd name="T0" fmla="*/ 201906 w 273804"/>
                <a:gd name="T1" fmla="*/ 31725 h 793725"/>
                <a:gd name="T2" fmla="*/ 272188 w 273804"/>
                <a:gd name="T3" fmla="*/ 62395 h 793725"/>
                <a:gd name="T4" fmla="*/ 273804 w 273804"/>
                <a:gd name="T5" fmla="*/ 89628 h 793725"/>
                <a:gd name="T6" fmla="*/ 192686 w 273804"/>
                <a:gd name="T7" fmla="*/ 54597 h 793725"/>
                <a:gd name="T8" fmla="*/ 165292 w 273804"/>
                <a:gd name="T9" fmla="*/ 41758 h 793725"/>
                <a:gd name="T10" fmla="*/ 165241 w 273804"/>
                <a:gd name="T11" fmla="*/ 375564 h 793725"/>
                <a:gd name="T12" fmla="*/ 273804 w 273804"/>
                <a:gd name="T13" fmla="*/ 379626 h 793725"/>
                <a:gd name="T14" fmla="*/ 233377 w 273804"/>
                <a:gd name="T15" fmla="*/ 434835 h 793725"/>
                <a:gd name="T16" fmla="*/ 198744 w 273804"/>
                <a:gd name="T17" fmla="*/ 448780 h 793725"/>
                <a:gd name="T18" fmla="*/ 195391 w 273804"/>
                <a:gd name="T19" fmla="*/ 539674 h 793725"/>
                <a:gd name="T20" fmla="*/ 196166 w 273804"/>
                <a:gd name="T21" fmla="*/ 621030 h 793725"/>
                <a:gd name="T22" fmla="*/ 227052 w 273804"/>
                <a:gd name="T23" fmla="*/ 644703 h 793725"/>
                <a:gd name="T24" fmla="*/ 273804 w 273804"/>
                <a:gd name="T25" fmla="*/ 730309 h 793725"/>
                <a:gd name="T26" fmla="*/ 168683 w 273804"/>
                <a:gd name="T27" fmla="*/ 782447 h 793725"/>
                <a:gd name="T28" fmla="*/ 148973 w 273804"/>
                <a:gd name="T29" fmla="*/ 792099 h 793725"/>
                <a:gd name="T30" fmla="*/ 36374 w 273804"/>
                <a:gd name="T31" fmla="*/ 734085 h 793725"/>
                <a:gd name="T32" fmla="*/ 0 w 273804"/>
                <a:gd name="T33" fmla="*/ 681162 h 793725"/>
                <a:gd name="T34" fmla="*/ 98668 w 273804"/>
                <a:gd name="T35" fmla="*/ 734238 h 793725"/>
                <a:gd name="T36" fmla="*/ 138203 w 273804"/>
                <a:gd name="T37" fmla="*/ 753174 h 793725"/>
                <a:gd name="T38" fmla="*/ 138254 w 273804"/>
                <a:gd name="T39" fmla="*/ 411201 h 793725"/>
                <a:gd name="T40" fmla="*/ 0 w 273804"/>
                <a:gd name="T41" fmla="*/ 407227 h 793725"/>
                <a:gd name="T42" fmla="*/ 72493 w 273804"/>
                <a:gd name="T43" fmla="*/ 351511 h 793725"/>
                <a:gd name="T44" fmla="*/ 106885 w 273804"/>
                <a:gd name="T45" fmla="*/ 325539 h 793725"/>
                <a:gd name="T46" fmla="*/ 104015 w 273804"/>
                <a:gd name="T47" fmla="*/ 282105 h 793725"/>
                <a:gd name="T48" fmla="*/ 61978 w 273804"/>
                <a:gd name="T49" fmla="*/ 285623 h 793725"/>
                <a:gd name="T50" fmla="*/ 58993 w 273804"/>
                <a:gd name="T51" fmla="*/ 307988 h 793725"/>
                <a:gd name="T52" fmla="*/ 0 w 273804"/>
                <a:gd name="T53" fmla="*/ 307109 h 793725"/>
                <a:gd name="T54" fmla="*/ 1576 w 273804"/>
                <a:gd name="T55" fmla="*/ 183985 h 793725"/>
                <a:gd name="T56" fmla="*/ 61393 w 273804"/>
                <a:gd name="T57" fmla="*/ 187782 h 793725"/>
                <a:gd name="T58" fmla="*/ 64683 w 273804"/>
                <a:gd name="T59" fmla="*/ 209220 h 793725"/>
                <a:gd name="T60" fmla="*/ 105043 w 273804"/>
                <a:gd name="T61" fmla="*/ 209093 h 793725"/>
                <a:gd name="T62" fmla="*/ 106110 w 273804"/>
                <a:gd name="T63" fmla="*/ 162636 h 793725"/>
                <a:gd name="T64" fmla="*/ 74030 w 273804"/>
                <a:gd name="T65" fmla="*/ 141592 h 793725"/>
                <a:gd name="T66" fmla="*/ 0 w 273804"/>
                <a:gd name="T67" fmla="*/ 68834 h 793725"/>
                <a:gd name="T68" fmla="*/ 84977 w 273804"/>
                <a:gd name="T69" fmla="*/ 41250 h 793725"/>
                <a:gd name="T70" fmla="*/ 153697 w 273804"/>
                <a:gd name="T71" fmla="*/ 584 h 793725"/>
                <a:gd name="T72" fmla="*/ 0 w 273804"/>
                <a:gd name="T73" fmla="*/ 0 h 793725"/>
                <a:gd name="T74" fmla="*/ 273804 w 273804"/>
                <a:gd name="T75" fmla="*/ 793725 h 79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T72" t="T73" r="T74" b="T75"/>
              <a:pathLst>
                <a:path w="273804" h="793725">
                  <a:moveTo>
                    <a:pt x="153697" y="584"/>
                  </a:moveTo>
                  <a:cubicBezTo>
                    <a:pt x="168670" y="12675"/>
                    <a:pt x="185396" y="22009"/>
                    <a:pt x="201906" y="31725"/>
                  </a:cubicBezTo>
                  <a:cubicBezTo>
                    <a:pt x="215254" y="39586"/>
                    <a:pt x="228843" y="46965"/>
                    <a:pt x="243245" y="52667"/>
                  </a:cubicBezTo>
                  <a:cubicBezTo>
                    <a:pt x="252693" y="56413"/>
                    <a:pt x="262346" y="59931"/>
                    <a:pt x="272188" y="62395"/>
                  </a:cubicBezTo>
                  <a:lnTo>
                    <a:pt x="273804" y="62723"/>
                  </a:lnTo>
                  <a:lnTo>
                    <a:pt x="273804" y="89628"/>
                  </a:lnTo>
                  <a:lnTo>
                    <a:pt x="254154" y="84264"/>
                  </a:lnTo>
                  <a:cubicBezTo>
                    <a:pt x="232437" y="76987"/>
                    <a:pt x="212257" y="66383"/>
                    <a:pt x="192686" y="54597"/>
                  </a:cubicBezTo>
                  <a:cubicBezTo>
                    <a:pt x="183860" y="49289"/>
                    <a:pt x="175020" y="43980"/>
                    <a:pt x="165584" y="38316"/>
                  </a:cubicBezTo>
                  <a:cubicBezTo>
                    <a:pt x="165457" y="39713"/>
                    <a:pt x="165292" y="40729"/>
                    <a:pt x="165292" y="41758"/>
                  </a:cubicBezTo>
                  <a:cubicBezTo>
                    <a:pt x="165279" y="101219"/>
                    <a:pt x="165279" y="160668"/>
                    <a:pt x="165279" y="220129"/>
                  </a:cubicBezTo>
                  <a:cubicBezTo>
                    <a:pt x="165279" y="271945"/>
                    <a:pt x="165292" y="323761"/>
                    <a:pt x="165241" y="375564"/>
                  </a:cubicBezTo>
                  <a:cubicBezTo>
                    <a:pt x="165241" y="378193"/>
                    <a:pt x="165521" y="379654"/>
                    <a:pt x="168848" y="379654"/>
                  </a:cubicBezTo>
                  <a:lnTo>
                    <a:pt x="273804" y="379626"/>
                  </a:lnTo>
                  <a:lnTo>
                    <a:pt x="273804" y="434888"/>
                  </a:lnTo>
                  <a:lnTo>
                    <a:pt x="233377" y="434835"/>
                  </a:lnTo>
                  <a:cubicBezTo>
                    <a:pt x="227814" y="434861"/>
                    <a:pt x="222226" y="435534"/>
                    <a:pt x="216714" y="436347"/>
                  </a:cubicBezTo>
                  <a:cubicBezTo>
                    <a:pt x="208764" y="437515"/>
                    <a:pt x="201843" y="441160"/>
                    <a:pt x="198744" y="448780"/>
                  </a:cubicBezTo>
                  <a:cubicBezTo>
                    <a:pt x="196610" y="454000"/>
                    <a:pt x="195620" y="459994"/>
                    <a:pt x="195531" y="465671"/>
                  </a:cubicBezTo>
                  <a:cubicBezTo>
                    <a:pt x="195201" y="490334"/>
                    <a:pt x="195391" y="515010"/>
                    <a:pt x="195391" y="539674"/>
                  </a:cubicBezTo>
                  <a:cubicBezTo>
                    <a:pt x="195277" y="539674"/>
                    <a:pt x="195150" y="539674"/>
                    <a:pt x="195036" y="539674"/>
                  </a:cubicBezTo>
                  <a:cubicBezTo>
                    <a:pt x="195378" y="566788"/>
                    <a:pt x="195556" y="593916"/>
                    <a:pt x="196166" y="621030"/>
                  </a:cubicBezTo>
                  <a:cubicBezTo>
                    <a:pt x="196344" y="628663"/>
                    <a:pt x="199239" y="635330"/>
                    <a:pt x="206339" y="639712"/>
                  </a:cubicBezTo>
                  <a:cubicBezTo>
                    <a:pt x="212790" y="643674"/>
                    <a:pt x="219915" y="644652"/>
                    <a:pt x="227052" y="644703"/>
                  </a:cubicBezTo>
                  <a:lnTo>
                    <a:pt x="273804" y="644735"/>
                  </a:lnTo>
                  <a:lnTo>
                    <a:pt x="273804" y="730309"/>
                  </a:lnTo>
                  <a:lnTo>
                    <a:pt x="236361" y="748017"/>
                  </a:lnTo>
                  <a:cubicBezTo>
                    <a:pt x="213120" y="758203"/>
                    <a:pt x="190210" y="768947"/>
                    <a:pt x="168683" y="782447"/>
                  </a:cubicBezTo>
                  <a:cubicBezTo>
                    <a:pt x="163959" y="785419"/>
                    <a:pt x="159349" y="788606"/>
                    <a:pt x="154916" y="791997"/>
                  </a:cubicBezTo>
                  <a:cubicBezTo>
                    <a:pt x="152719" y="793687"/>
                    <a:pt x="151157" y="793725"/>
                    <a:pt x="148973" y="792099"/>
                  </a:cubicBezTo>
                  <a:cubicBezTo>
                    <a:pt x="130469" y="778256"/>
                    <a:pt x="110111" y="767588"/>
                    <a:pt x="89270" y="757834"/>
                  </a:cubicBezTo>
                  <a:cubicBezTo>
                    <a:pt x="71769" y="749643"/>
                    <a:pt x="53964" y="742112"/>
                    <a:pt x="36374" y="734085"/>
                  </a:cubicBezTo>
                  <a:lnTo>
                    <a:pt x="0" y="713440"/>
                  </a:lnTo>
                  <a:lnTo>
                    <a:pt x="0" y="681162"/>
                  </a:lnTo>
                  <a:lnTo>
                    <a:pt x="47182" y="710616"/>
                  </a:lnTo>
                  <a:cubicBezTo>
                    <a:pt x="64073" y="719036"/>
                    <a:pt x="81510" y="726364"/>
                    <a:pt x="98668" y="734238"/>
                  </a:cubicBezTo>
                  <a:cubicBezTo>
                    <a:pt x="105996" y="737616"/>
                    <a:pt x="113260" y="741121"/>
                    <a:pt x="120537" y="744601"/>
                  </a:cubicBezTo>
                  <a:cubicBezTo>
                    <a:pt x="126125" y="747281"/>
                    <a:pt x="131688" y="750011"/>
                    <a:pt x="138203" y="753174"/>
                  </a:cubicBezTo>
                  <a:lnTo>
                    <a:pt x="138203" y="747636"/>
                  </a:lnTo>
                  <a:cubicBezTo>
                    <a:pt x="138203" y="635495"/>
                    <a:pt x="138190" y="523342"/>
                    <a:pt x="138254" y="411201"/>
                  </a:cubicBezTo>
                  <a:cubicBezTo>
                    <a:pt x="138267" y="408038"/>
                    <a:pt x="137251" y="407187"/>
                    <a:pt x="134190" y="407187"/>
                  </a:cubicBezTo>
                  <a:lnTo>
                    <a:pt x="0" y="407227"/>
                  </a:lnTo>
                  <a:lnTo>
                    <a:pt x="0" y="351500"/>
                  </a:lnTo>
                  <a:lnTo>
                    <a:pt x="72493" y="351511"/>
                  </a:lnTo>
                  <a:cubicBezTo>
                    <a:pt x="77154" y="351485"/>
                    <a:pt x="81904" y="350876"/>
                    <a:pt x="86451" y="349834"/>
                  </a:cubicBezTo>
                  <a:cubicBezTo>
                    <a:pt x="99735" y="346812"/>
                    <a:pt x="106161" y="338671"/>
                    <a:pt x="106885" y="325539"/>
                  </a:cubicBezTo>
                  <a:cubicBezTo>
                    <a:pt x="107621" y="312014"/>
                    <a:pt x="107190" y="298425"/>
                    <a:pt x="107342" y="284861"/>
                  </a:cubicBezTo>
                  <a:cubicBezTo>
                    <a:pt x="107367" y="282385"/>
                    <a:pt x="105970" y="282092"/>
                    <a:pt x="104015" y="282105"/>
                  </a:cubicBezTo>
                  <a:cubicBezTo>
                    <a:pt x="91200" y="282143"/>
                    <a:pt x="78386" y="282194"/>
                    <a:pt x="65572" y="282092"/>
                  </a:cubicBezTo>
                  <a:cubicBezTo>
                    <a:pt x="62905" y="282067"/>
                    <a:pt x="61927" y="282969"/>
                    <a:pt x="61978" y="285623"/>
                  </a:cubicBezTo>
                  <a:cubicBezTo>
                    <a:pt x="62092" y="291986"/>
                    <a:pt x="61927" y="298336"/>
                    <a:pt x="62028" y="304686"/>
                  </a:cubicBezTo>
                  <a:cubicBezTo>
                    <a:pt x="62067" y="306959"/>
                    <a:pt x="61495" y="307988"/>
                    <a:pt x="58993" y="307988"/>
                  </a:cubicBezTo>
                  <a:cubicBezTo>
                    <a:pt x="39600" y="307911"/>
                    <a:pt x="20220" y="307911"/>
                    <a:pt x="840" y="307962"/>
                  </a:cubicBezTo>
                  <a:lnTo>
                    <a:pt x="0" y="307109"/>
                  </a:lnTo>
                  <a:lnTo>
                    <a:pt x="0" y="185531"/>
                  </a:lnTo>
                  <a:lnTo>
                    <a:pt x="1576" y="183985"/>
                  </a:lnTo>
                  <a:cubicBezTo>
                    <a:pt x="20322" y="184099"/>
                    <a:pt x="39054" y="184099"/>
                    <a:pt x="57787" y="183972"/>
                  </a:cubicBezTo>
                  <a:cubicBezTo>
                    <a:pt x="60784" y="183959"/>
                    <a:pt x="61457" y="185090"/>
                    <a:pt x="61393" y="187782"/>
                  </a:cubicBezTo>
                  <a:cubicBezTo>
                    <a:pt x="61254" y="193802"/>
                    <a:pt x="61444" y="199834"/>
                    <a:pt x="61305" y="205867"/>
                  </a:cubicBezTo>
                  <a:cubicBezTo>
                    <a:pt x="61254" y="208420"/>
                    <a:pt x="62168" y="209245"/>
                    <a:pt x="64683" y="209220"/>
                  </a:cubicBezTo>
                  <a:cubicBezTo>
                    <a:pt x="77611" y="209144"/>
                    <a:pt x="90527" y="209194"/>
                    <a:pt x="103456" y="209194"/>
                  </a:cubicBezTo>
                  <a:cubicBezTo>
                    <a:pt x="103989" y="209194"/>
                    <a:pt x="104688" y="209359"/>
                    <a:pt x="105043" y="209093"/>
                  </a:cubicBezTo>
                  <a:cubicBezTo>
                    <a:pt x="105894" y="208432"/>
                    <a:pt x="107266" y="207531"/>
                    <a:pt x="107240" y="206769"/>
                  </a:cubicBezTo>
                  <a:cubicBezTo>
                    <a:pt x="106758" y="192062"/>
                    <a:pt x="108663" y="177279"/>
                    <a:pt x="106110" y="162636"/>
                  </a:cubicBezTo>
                  <a:cubicBezTo>
                    <a:pt x="105170" y="157239"/>
                    <a:pt x="102364" y="152781"/>
                    <a:pt x="98350" y="149276"/>
                  </a:cubicBezTo>
                  <a:cubicBezTo>
                    <a:pt x="91442" y="143205"/>
                    <a:pt x="82641" y="141745"/>
                    <a:pt x="74030" y="141592"/>
                  </a:cubicBezTo>
                  <a:lnTo>
                    <a:pt x="0" y="141494"/>
                  </a:lnTo>
                  <a:lnTo>
                    <a:pt x="0" y="68834"/>
                  </a:lnTo>
                  <a:lnTo>
                    <a:pt x="27180" y="63716"/>
                  </a:lnTo>
                  <a:cubicBezTo>
                    <a:pt x="47449" y="58941"/>
                    <a:pt x="66791" y="51257"/>
                    <a:pt x="84977" y="41250"/>
                  </a:cubicBezTo>
                  <a:cubicBezTo>
                    <a:pt x="107393" y="28918"/>
                    <a:pt x="129834" y="16497"/>
                    <a:pt x="150154" y="724"/>
                  </a:cubicBezTo>
                  <a:cubicBezTo>
                    <a:pt x="150941" y="114"/>
                    <a:pt x="152986" y="0"/>
                    <a:pt x="153697" y="584"/>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2" name="Shape 12">
              <a:extLst>
                <a:ext uri="{FF2B5EF4-FFF2-40B4-BE49-F238E27FC236}">
                  <a16:creationId xmlns:a16="http://schemas.microsoft.com/office/drawing/2014/main" id="{F02091FD-EC27-42F4-B713-0ADDED1752C2}"/>
                </a:ext>
              </a:extLst>
            </p:cNvPr>
            <p:cNvSpPr>
              <a:spLocks/>
            </p:cNvSpPr>
            <p:nvPr/>
          </p:nvSpPr>
          <p:spPr bwMode="auto">
            <a:xfrm>
              <a:off x="4938" y="1156"/>
              <a:ext cx="1964" cy="6676"/>
            </a:xfrm>
            <a:custGeom>
              <a:avLst/>
              <a:gdLst>
                <a:gd name="T0" fmla="*/ 40027 w 196351"/>
                <a:gd name="T1" fmla="*/ 8118 h 667586"/>
                <a:gd name="T2" fmla="*/ 96656 w 196351"/>
                <a:gd name="T3" fmla="*/ 11204 h 667586"/>
                <a:gd name="T4" fmla="*/ 159267 w 196351"/>
                <a:gd name="T5" fmla="*/ 5895 h 667586"/>
                <a:gd name="T6" fmla="*/ 158632 w 196351"/>
                <a:gd name="T7" fmla="*/ 15306 h 667586"/>
                <a:gd name="T8" fmla="*/ 144129 w 196351"/>
                <a:gd name="T9" fmla="*/ 66398 h 667586"/>
                <a:gd name="T10" fmla="*/ 137715 w 196351"/>
                <a:gd name="T11" fmla="*/ 124907 h 667586"/>
                <a:gd name="T12" fmla="*/ 141475 w 196351"/>
                <a:gd name="T13" fmla="*/ 194846 h 667586"/>
                <a:gd name="T14" fmla="*/ 164551 w 196351"/>
                <a:gd name="T15" fmla="*/ 276342 h 667586"/>
                <a:gd name="T16" fmla="*/ 185696 w 196351"/>
                <a:gd name="T17" fmla="*/ 342077 h 667586"/>
                <a:gd name="T18" fmla="*/ 193100 w 196351"/>
                <a:gd name="T19" fmla="*/ 379504 h 667586"/>
                <a:gd name="T20" fmla="*/ 196161 w 196351"/>
                <a:gd name="T21" fmla="*/ 418988 h 667586"/>
                <a:gd name="T22" fmla="*/ 180083 w 196351"/>
                <a:gd name="T23" fmla="*/ 492458 h 667586"/>
                <a:gd name="T24" fmla="*/ 136026 w 196351"/>
                <a:gd name="T25" fmla="*/ 564492 h 667586"/>
                <a:gd name="T26" fmla="*/ 11833 w 196351"/>
                <a:gd name="T27" fmla="*/ 661990 h 667586"/>
                <a:gd name="T28" fmla="*/ 0 w 196351"/>
                <a:gd name="T29" fmla="*/ 582013 h 667586"/>
                <a:gd name="T30" fmla="*/ 53667 w 196351"/>
                <a:gd name="T31" fmla="*/ 581383 h 667586"/>
                <a:gd name="T32" fmla="*/ 78610 w 196351"/>
                <a:gd name="T33" fmla="*/ 465851 h 667586"/>
                <a:gd name="T34" fmla="*/ 7693 w 196351"/>
                <a:gd name="T35" fmla="*/ 462117 h 667586"/>
                <a:gd name="T36" fmla="*/ 4213 w 196351"/>
                <a:gd name="T37" fmla="*/ 504103 h 667586"/>
                <a:gd name="T38" fmla="*/ 29359 w 196351"/>
                <a:gd name="T39" fmla="*/ 507520 h 667586"/>
                <a:gd name="T40" fmla="*/ 32940 w 196351"/>
                <a:gd name="T41" fmla="*/ 533275 h 667586"/>
                <a:gd name="T42" fmla="*/ 0 w 196351"/>
                <a:gd name="T43" fmla="*/ 536971 h 667586"/>
                <a:gd name="T44" fmla="*/ 29359 w 196351"/>
                <a:gd name="T45" fmla="*/ 416550 h 667586"/>
                <a:gd name="T46" fmla="*/ 32864 w 196351"/>
                <a:gd name="T47" fmla="*/ 439727 h 667586"/>
                <a:gd name="T48" fmla="*/ 75079 w 196351"/>
                <a:gd name="T49" fmla="*/ 443118 h 667586"/>
                <a:gd name="T50" fmla="*/ 77619 w 196351"/>
                <a:gd name="T51" fmla="*/ 393829 h 667586"/>
                <a:gd name="T52" fmla="*/ 47787 w 196351"/>
                <a:gd name="T53" fmla="*/ 372227 h 667586"/>
                <a:gd name="T54" fmla="*/ 0 w 196351"/>
                <a:gd name="T55" fmla="*/ 316903 h 667586"/>
                <a:gd name="T56" fmla="*/ 148053 w 196351"/>
                <a:gd name="T57" fmla="*/ 316867 h 667586"/>
                <a:gd name="T58" fmla="*/ 138592 w 196351"/>
                <a:gd name="T59" fmla="*/ 277739 h 667586"/>
                <a:gd name="T60" fmla="*/ 124152 w 196351"/>
                <a:gd name="T61" fmla="*/ 232628 h 667586"/>
                <a:gd name="T62" fmla="*/ 114233 w 196351"/>
                <a:gd name="T63" fmla="*/ 190502 h 667586"/>
                <a:gd name="T64" fmla="*/ 110741 w 196351"/>
                <a:gd name="T65" fmla="*/ 135638 h 667586"/>
                <a:gd name="T66" fmla="*/ 116811 w 196351"/>
                <a:gd name="T67" fmla="*/ 71757 h 667586"/>
                <a:gd name="T68" fmla="*/ 125879 w 196351"/>
                <a:gd name="T69" fmla="*/ 35778 h 667586"/>
                <a:gd name="T70" fmla="*/ 90573 w 196351"/>
                <a:gd name="T71" fmla="*/ 37645 h 667586"/>
                <a:gd name="T72" fmla="*/ 9153 w 196351"/>
                <a:gd name="T73" fmla="*/ 29403 h 667586"/>
                <a:gd name="T74" fmla="*/ 0 w 196351"/>
                <a:gd name="T75" fmla="*/ 0 h 667586"/>
                <a:gd name="T76" fmla="*/ 0 w 196351"/>
                <a:gd name="T77" fmla="*/ 0 h 667586"/>
                <a:gd name="T78" fmla="*/ 196351 w 196351"/>
                <a:gd name="T79" fmla="*/ 667586 h 667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T76" t="T77" r="T78" b="T79"/>
              <a:pathLst>
                <a:path w="196351" h="667586">
                  <a:moveTo>
                    <a:pt x="0" y="0"/>
                  </a:moveTo>
                  <a:lnTo>
                    <a:pt x="40027" y="8118"/>
                  </a:lnTo>
                  <a:cubicBezTo>
                    <a:pt x="50606" y="9769"/>
                    <a:pt x="61401" y="10175"/>
                    <a:pt x="72120" y="10785"/>
                  </a:cubicBezTo>
                  <a:cubicBezTo>
                    <a:pt x="80286" y="11242"/>
                    <a:pt x="88503" y="11559"/>
                    <a:pt x="96656" y="11204"/>
                  </a:cubicBezTo>
                  <a:cubicBezTo>
                    <a:pt x="110398" y="10620"/>
                    <a:pt x="124126" y="9591"/>
                    <a:pt x="137830" y="8486"/>
                  </a:cubicBezTo>
                  <a:cubicBezTo>
                    <a:pt x="145005" y="7902"/>
                    <a:pt x="152117" y="6746"/>
                    <a:pt x="159267" y="5895"/>
                  </a:cubicBezTo>
                  <a:cubicBezTo>
                    <a:pt x="159953" y="5806"/>
                    <a:pt x="160690" y="5971"/>
                    <a:pt x="161820" y="6035"/>
                  </a:cubicBezTo>
                  <a:cubicBezTo>
                    <a:pt x="160690" y="9324"/>
                    <a:pt x="159559" y="12283"/>
                    <a:pt x="158632" y="15306"/>
                  </a:cubicBezTo>
                  <a:cubicBezTo>
                    <a:pt x="155572" y="25364"/>
                    <a:pt x="152486" y="35423"/>
                    <a:pt x="149577" y="45532"/>
                  </a:cubicBezTo>
                  <a:cubicBezTo>
                    <a:pt x="147583" y="52441"/>
                    <a:pt x="145615" y="59375"/>
                    <a:pt x="144129" y="66398"/>
                  </a:cubicBezTo>
                  <a:cubicBezTo>
                    <a:pt x="142884" y="72265"/>
                    <a:pt x="142148" y="78273"/>
                    <a:pt x="141525" y="84242"/>
                  </a:cubicBezTo>
                  <a:cubicBezTo>
                    <a:pt x="140116" y="97792"/>
                    <a:pt x="138655" y="111331"/>
                    <a:pt x="137715" y="124907"/>
                  </a:cubicBezTo>
                  <a:cubicBezTo>
                    <a:pt x="137017" y="135194"/>
                    <a:pt x="136458" y="145582"/>
                    <a:pt x="137030" y="155857"/>
                  </a:cubicBezTo>
                  <a:cubicBezTo>
                    <a:pt x="137766" y="168900"/>
                    <a:pt x="138211" y="182044"/>
                    <a:pt x="141475" y="194846"/>
                  </a:cubicBezTo>
                  <a:cubicBezTo>
                    <a:pt x="145399" y="210238"/>
                    <a:pt x="148841" y="225758"/>
                    <a:pt x="153108" y="241048"/>
                  </a:cubicBezTo>
                  <a:cubicBezTo>
                    <a:pt x="156435" y="252948"/>
                    <a:pt x="160740" y="264581"/>
                    <a:pt x="164551" y="276342"/>
                  </a:cubicBezTo>
                  <a:cubicBezTo>
                    <a:pt x="169021" y="290109"/>
                    <a:pt x="173428" y="303888"/>
                    <a:pt x="177860" y="317655"/>
                  </a:cubicBezTo>
                  <a:cubicBezTo>
                    <a:pt x="180489" y="325795"/>
                    <a:pt x="183397" y="333847"/>
                    <a:pt x="185696" y="342077"/>
                  </a:cubicBezTo>
                  <a:cubicBezTo>
                    <a:pt x="187588" y="348859"/>
                    <a:pt x="188858" y="355818"/>
                    <a:pt x="190230" y="362727"/>
                  </a:cubicBezTo>
                  <a:cubicBezTo>
                    <a:pt x="191335" y="368290"/>
                    <a:pt x="192325" y="373890"/>
                    <a:pt x="193100" y="379504"/>
                  </a:cubicBezTo>
                  <a:cubicBezTo>
                    <a:pt x="193951" y="385562"/>
                    <a:pt x="194637" y="391645"/>
                    <a:pt x="195107" y="397741"/>
                  </a:cubicBezTo>
                  <a:cubicBezTo>
                    <a:pt x="195640" y="404802"/>
                    <a:pt x="196059" y="411902"/>
                    <a:pt x="196161" y="418988"/>
                  </a:cubicBezTo>
                  <a:cubicBezTo>
                    <a:pt x="196351" y="433542"/>
                    <a:pt x="195246" y="448058"/>
                    <a:pt x="191195" y="462054"/>
                  </a:cubicBezTo>
                  <a:cubicBezTo>
                    <a:pt x="188198" y="472404"/>
                    <a:pt x="184515" y="482640"/>
                    <a:pt x="180083" y="492458"/>
                  </a:cubicBezTo>
                  <a:cubicBezTo>
                    <a:pt x="174253" y="505348"/>
                    <a:pt x="168119" y="518226"/>
                    <a:pt x="160740" y="530265"/>
                  </a:cubicBezTo>
                  <a:cubicBezTo>
                    <a:pt x="153425" y="542242"/>
                    <a:pt x="144865" y="553557"/>
                    <a:pt x="136026" y="564492"/>
                  </a:cubicBezTo>
                  <a:cubicBezTo>
                    <a:pt x="120329" y="583898"/>
                    <a:pt x="101457" y="600115"/>
                    <a:pt x="82013" y="615622"/>
                  </a:cubicBezTo>
                  <a:cubicBezTo>
                    <a:pt x="60017" y="633174"/>
                    <a:pt x="36928" y="649176"/>
                    <a:pt x="11833" y="661990"/>
                  </a:cubicBezTo>
                  <a:lnTo>
                    <a:pt x="0" y="667586"/>
                  </a:lnTo>
                  <a:lnTo>
                    <a:pt x="0" y="582013"/>
                  </a:lnTo>
                  <a:lnTo>
                    <a:pt x="44370" y="582043"/>
                  </a:lnTo>
                  <a:cubicBezTo>
                    <a:pt x="47482" y="582043"/>
                    <a:pt x="50606" y="581828"/>
                    <a:pt x="53667" y="581383"/>
                  </a:cubicBezTo>
                  <a:cubicBezTo>
                    <a:pt x="72018" y="578754"/>
                    <a:pt x="77911" y="569382"/>
                    <a:pt x="78330" y="554713"/>
                  </a:cubicBezTo>
                  <a:cubicBezTo>
                    <a:pt x="79168" y="525109"/>
                    <a:pt x="78533" y="495480"/>
                    <a:pt x="78610" y="465851"/>
                  </a:cubicBezTo>
                  <a:cubicBezTo>
                    <a:pt x="78610" y="463032"/>
                    <a:pt x="77733" y="462117"/>
                    <a:pt x="74901" y="462130"/>
                  </a:cubicBezTo>
                  <a:cubicBezTo>
                    <a:pt x="52498" y="462219"/>
                    <a:pt x="30096" y="462219"/>
                    <a:pt x="7693" y="462117"/>
                  </a:cubicBezTo>
                  <a:cubicBezTo>
                    <a:pt x="4924" y="462105"/>
                    <a:pt x="4213" y="463032"/>
                    <a:pt x="4226" y="465648"/>
                  </a:cubicBezTo>
                  <a:cubicBezTo>
                    <a:pt x="4340" y="478462"/>
                    <a:pt x="4353" y="491289"/>
                    <a:pt x="4213" y="504103"/>
                  </a:cubicBezTo>
                  <a:cubicBezTo>
                    <a:pt x="4188" y="506809"/>
                    <a:pt x="5039" y="507672"/>
                    <a:pt x="7706" y="507621"/>
                  </a:cubicBezTo>
                  <a:cubicBezTo>
                    <a:pt x="14919" y="507482"/>
                    <a:pt x="22145" y="507685"/>
                    <a:pt x="29359" y="507520"/>
                  </a:cubicBezTo>
                  <a:cubicBezTo>
                    <a:pt x="32013" y="507469"/>
                    <a:pt x="32979" y="508256"/>
                    <a:pt x="32928" y="510974"/>
                  </a:cubicBezTo>
                  <a:cubicBezTo>
                    <a:pt x="32788" y="518404"/>
                    <a:pt x="32775" y="525846"/>
                    <a:pt x="32940" y="533275"/>
                  </a:cubicBezTo>
                  <a:cubicBezTo>
                    <a:pt x="32991" y="536057"/>
                    <a:pt x="32166" y="536997"/>
                    <a:pt x="29270" y="536984"/>
                  </a:cubicBezTo>
                  <a:lnTo>
                    <a:pt x="0" y="536971"/>
                  </a:lnTo>
                  <a:lnTo>
                    <a:pt x="0" y="416543"/>
                  </a:lnTo>
                  <a:lnTo>
                    <a:pt x="29359" y="416550"/>
                  </a:lnTo>
                  <a:cubicBezTo>
                    <a:pt x="32026" y="416537"/>
                    <a:pt x="32966" y="417337"/>
                    <a:pt x="32915" y="420017"/>
                  </a:cubicBezTo>
                  <a:cubicBezTo>
                    <a:pt x="32775" y="426583"/>
                    <a:pt x="32915" y="433161"/>
                    <a:pt x="32864" y="439727"/>
                  </a:cubicBezTo>
                  <a:cubicBezTo>
                    <a:pt x="32839" y="441950"/>
                    <a:pt x="33461" y="443067"/>
                    <a:pt x="35976" y="443042"/>
                  </a:cubicBezTo>
                  <a:cubicBezTo>
                    <a:pt x="49019" y="442978"/>
                    <a:pt x="62049" y="442991"/>
                    <a:pt x="75079" y="443118"/>
                  </a:cubicBezTo>
                  <a:cubicBezTo>
                    <a:pt x="77771" y="443131"/>
                    <a:pt x="78660" y="442191"/>
                    <a:pt x="78597" y="439537"/>
                  </a:cubicBezTo>
                  <a:cubicBezTo>
                    <a:pt x="78241" y="424297"/>
                    <a:pt x="78305" y="409044"/>
                    <a:pt x="77619" y="393829"/>
                  </a:cubicBezTo>
                  <a:cubicBezTo>
                    <a:pt x="77340" y="387772"/>
                    <a:pt x="74762" y="382298"/>
                    <a:pt x="69402" y="378450"/>
                  </a:cubicBezTo>
                  <a:cubicBezTo>
                    <a:pt x="62874" y="373763"/>
                    <a:pt x="55254" y="372328"/>
                    <a:pt x="47787" y="372227"/>
                  </a:cubicBezTo>
                  <a:lnTo>
                    <a:pt x="0" y="372165"/>
                  </a:lnTo>
                  <a:lnTo>
                    <a:pt x="0" y="316903"/>
                  </a:lnTo>
                  <a:lnTo>
                    <a:pt x="134807" y="316867"/>
                  </a:lnTo>
                  <a:cubicBezTo>
                    <a:pt x="139227" y="316867"/>
                    <a:pt x="143646" y="316817"/>
                    <a:pt x="148053" y="316867"/>
                  </a:cubicBezTo>
                  <a:cubicBezTo>
                    <a:pt x="150327" y="316906"/>
                    <a:pt x="151304" y="316194"/>
                    <a:pt x="150504" y="313781"/>
                  </a:cubicBezTo>
                  <a:cubicBezTo>
                    <a:pt x="146517" y="301780"/>
                    <a:pt x="142605" y="289740"/>
                    <a:pt x="138592" y="277739"/>
                  </a:cubicBezTo>
                  <a:cubicBezTo>
                    <a:pt x="136509" y="271465"/>
                    <a:pt x="134159" y="265267"/>
                    <a:pt x="132153" y="258968"/>
                  </a:cubicBezTo>
                  <a:cubicBezTo>
                    <a:pt x="129371" y="250218"/>
                    <a:pt x="126705" y="241442"/>
                    <a:pt x="124152" y="232628"/>
                  </a:cubicBezTo>
                  <a:cubicBezTo>
                    <a:pt x="122044" y="225339"/>
                    <a:pt x="119961" y="218036"/>
                    <a:pt x="118208" y="210657"/>
                  </a:cubicBezTo>
                  <a:cubicBezTo>
                    <a:pt x="116621" y="203990"/>
                    <a:pt x="115300" y="197259"/>
                    <a:pt x="114233" y="190502"/>
                  </a:cubicBezTo>
                  <a:cubicBezTo>
                    <a:pt x="112900" y="182044"/>
                    <a:pt x="111452" y="173561"/>
                    <a:pt x="110944" y="165039"/>
                  </a:cubicBezTo>
                  <a:cubicBezTo>
                    <a:pt x="110347" y="155260"/>
                    <a:pt x="110525" y="145443"/>
                    <a:pt x="110741" y="135638"/>
                  </a:cubicBezTo>
                  <a:cubicBezTo>
                    <a:pt x="110969" y="125351"/>
                    <a:pt x="111249" y="115026"/>
                    <a:pt x="112227" y="104790"/>
                  </a:cubicBezTo>
                  <a:cubicBezTo>
                    <a:pt x="113293" y="93728"/>
                    <a:pt x="114855" y="82705"/>
                    <a:pt x="116811" y="71757"/>
                  </a:cubicBezTo>
                  <a:cubicBezTo>
                    <a:pt x="118272" y="63579"/>
                    <a:pt x="120672" y="55552"/>
                    <a:pt x="122704" y="47475"/>
                  </a:cubicBezTo>
                  <a:cubicBezTo>
                    <a:pt x="123657" y="43703"/>
                    <a:pt x="124736" y="39969"/>
                    <a:pt x="125879" y="35778"/>
                  </a:cubicBezTo>
                  <a:cubicBezTo>
                    <a:pt x="123987" y="35778"/>
                    <a:pt x="122717" y="35715"/>
                    <a:pt x="121459" y="35791"/>
                  </a:cubicBezTo>
                  <a:cubicBezTo>
                    <a:pt x="111172" y="36426"/>
                    <a:pt x="100885" y="37264"/>
                    <a:pt x="90573" y="37645"/>
                  </a:cubicBezTo>
                  <a:cubicBezTo>
                    <a:pt x="85341" y="37836"/>
                    <a:pt x="80083" y="37099"/>
                    <a:pt x="74838" y="37023"/>
                  </a:cubicBezTo>
                  <a:cubicBezTo>
                    <a:pt x="52689" y="36680"/>
                    <a:pt x="30731" y="34585"/>
                    <a:pt x="9153" y="29403"/>
                  </a:cubicBezTo>
                  <a:lnTo>
                    <a:pt x="0" y="26905"/>
                  </a:lnTo>
                  <a:lnTo>
                    <a:pt x="0" y="0"/>
                  </a:ln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3" name="Shape 13">
              <a:extLst>
                <a:ext uri="{FF2B5EF4-FFF2-40B4-BE49-F238E27FC236}">
                  <a16:creationId xmlns:a16="http://schemas.microsoft.com/office/drawing/2014/main" id="{BC09D562-5949-49F7-95A9-84E07C4D0883}"/>
                </a:ext>
              </a:extLst>
            </p:cNvPr>
            <p:cNvSpPr>
              <a:spLocks/>
            </p:cNvSpPr>
            <p:nvPr/>
          </p:nvSpPr>
          <p:spPr bwMode="auto">
            <a:xfrm>
              <a:off x="4024" y="2089"/>
              <a:ext cx="1883" cy="1745"/>
            </a:xfrm>
            <a:custGeom>
              <a:avLst/>
              <a:gdLst>
                <a:gd name="T0" fmla="*/ 94056 w 188316"/>
                <a:gd name="T1" fmla="*/ 25 h 174562"/>
                <a:gd name="T2" fmla="*/ 149873 w 188316"/>
                <a:gd name="T3" fmla="*/ 20180 h 174562"/>
                <a:gd name="T4" fmla="*/ 125933 w 188316"/>
                <a:gd name="T5" fmla="*/ 40145 h 174562"/>
                <a:gd name="T6" fmla="*/ 112230 w 188316"/>
                <a:gd name="T7" fmla="*/ 68034 h 174562"/>
                <a:gd name="T8" fmla="*/ 160071 w 188316"/>
                <a:gd name="T9" fmla="*/ 31039 h 174562"/>
                <a:gd name="T10" fmla="*/ 160172 w 188316"/>
                <a:gd name="T11" fmla="*/ 141161 h 174562"/>
                <a:gd name="T12" fmla="*/ 140233 w 188316"/>
                <a:gd name="T13" fmla="*/ 117805 h 174562"/>
                <a:gd name="T14" fmla="*/ 112204 w 188316"/>
                <a:gd name="T15" fmla="*/ 104254 h 174562"/>
                <a:gd name="T16" fmla="*/ 149644 w 188316"/>
                <a:gd name="T17" fmla="*/ 151765 h 174562"/>
                <a:gd name="T18" fmla="*/ 106147 w 188316"/>
                <a:gd name="T19" fmla="*/ 171285 h 174562"/>
                <a:gd name="T20" fmla="*/ 38227 w 188316"/>
                <a:gd name="T21" fmla="*/ 151778 h 174562"/>
                <a:gd name="T22" fmla="*/ 75882 w 188316"/>
                <a:gd name="T23" fmla="*/ 104153 h 174562"/>
                <a:gd name="T24" fmla="*/ 28245 w 188316"/>
                <a:gd name="T25" fmla="*/ 141211 h 174562"/>
                <a:gd name="T26" fmla="*/ 28207 w 188316"/>
                <a:gd name="T27" fmla="*/ 30912 h 174562"/>
                <a:gd name="T28" fmla="*/ 48095 w 188316"/>
                <a:gd name="T29" fmla="*/ 54305 h 174562"/>
                <a:gd name="T30" fmla="*/ 75921 w 188316"/>
                <a:gd name="T31" fmla="*/ 68047 h 174562"/>
                <a:gd name="T32" fmla="*/ 38138 w 188316"/>
                <a:gd name="T33" fmla="*/ 20269 h 174562"/>
                <a:gd name="T34" fmla="*/ 94056 w 188316"/>
                <a:gd name="T35" fmla="*/ 25 h 174562"/>
                <a:gd name="T36" fmla="*/ 0 w 188316"/>
                <a:gd name="T37" fmla="*/ 0 h 174562"/>
                <a:gd name="T38" fmla="*/ 188316 w 188316"/>
                <a:gd name="T39" fmla="*/ 174562 h 174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88316" h="174562">
                  <a:moveTo>
                    <a:pt x="94056" y="25"/>
                  </a:moveTo>
                  <a:cubicBezTo>
                    <a:pt x="114833" y="0"/>
                    <a:pt x="133071" y="6795"/>
                    <a:pt x="149873" y="20180"/>
                  </a:cubicBezTo>
                  <a:cubicBezTo>
                    <a:pt x="140297" y="25756"/>
                    <a:pt x="132321" y="32106"/>
                    <a:pt x="125933" y="40145"/>
                  </a:cubicBezTo>
                  <a:cubicBezTo>
                    <a:pt x="119532" y="48197"/>
                    <a:pt x="114694" y="57112"/>
                    <a:pt x="112230" y="68034"/>
                  </a:cubicBezTo>
                  <a:cubicBezTo>
                    <a:pt x="133807" y="62332"/>
                    <a:pt x="149238" y="49708"/>
                    <a:pt x="160071" y="31039"/>
                  </a:cubicBezTo>
                  <a:cubicBezTo>
                    <a:pt x="186779" y="59550"/>
                    <a:pt x="188316" y="110363"/>
                    <a:pt x="160172" y="141161"/>
                  </a:cubicBezTo>
                  <a:cubicBezTo>
                    <a:pt x="154686" y="132309"/>
                    <a:pt x="148501" y="124130"/>
                    <a:pt x="140233" y="117805"/>
                  </a:cubicBezTo>
                  <a:cubicBezTo>
                    <a:pt x="132067" y="111544"/>
                    <a:pt x="123203" y="106680"/>
                    <a:pt x="112204" y="104254"/>
                  </a:cubicBezTo>
                  <a:cubicBezTo>
                    <a:pt x="117869" y="125806"/>
                    <a:pt x="130937" y="140640"/>
                    <a:pt x="149644" y="151765"/>
                  </a:cubicBezTo>
                  <a:cubicBezTo>
                    <a:pt x="136741" y="162789"/>
                    <a:pt x="122187" y="169189"/>
                    <a:pt x="106147" y="171285"/>
                  </a:cubicBezTo>
                  <a:cubicBezTo>
                    <a:pt x="81178" y="174562"/>
                    <a:pt x="58560" y="168237"/>
                    <a:pt x="38227" y="151778"/>
                  </a:cubicBezTo>
                  <a:cubicBezTo>
                    <a:pt x="57137" y="140932"/>
                    <a:pt x="69913" y="125768"/>
                    <a:pt x="75882" y="104153"/>
                  </a:cubicBezTo>
                  <a:cubicBezTo>
                    <a:pt x="54356" y="110109"/>
                    <a:pt x="38976" y="122644"/>
                    <a:pt x="28245" y="141211"/>
                  </a:cubicBezTo>
                  <a:cubicBezTo>
                    <a:pt x="1511" y="113271"/>
                    <a:pt x="0" y="61392"/>
                    <a:pt x="28207" y="30912"/>
                  </a:cubicBezTo>
                  <a:cubicBezTo>
                    <a:pt x="33503" y="39954"/>
                    <a:pt x="39954" y="47866"/>
                    <a:pt x="48095" y="54305"/>
                  </a:cubicBezTo>
                  <a:cubicBezTo>
                    <a:pt x="56172" y="60706"/>
                    <a:pt x="65202" y="65138"/>
                    <a:pt x="75921" y="68047"/>
                  </a:cubicBezTo>
                  <a:cubicBezTo>
                    <a:pt x="69926" y="46533"/>
                    <a:pt x="57340" y="31217"/>
                    <a:pt x="38138" y="20269"/>
                  </a:cubicBezTo>
                  <a:cubicBezTo>
                    <a:pt x="54800" y="6706"/>
                    <a:pt x="73177" y="51"/>
                    <a:pt x="94056" y="25"/>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4" name="Shape 14">
              <a:extLst>
                <a:ext uri="{FF2B5EF4-FFF2-40B4-BE49-F238E27FC236}">
                  <a16:creationId xmlns:a16="http://schemas.microsoft.com/office/drawing/2014/main" id="{8E795F88-B29D-4C23-AEC3-FBA0A9F1885D}"/>
                </a:ext>
              </a:extLst>
            </p:cNvPr>
            <p:cNvSpPr>
              <a:spLocks/>
            </p:cNvSpPr>
            <p:nvPr/>
          </p:nvSpPr>
          <p:spPr bwMode="auto">
            <a:xfrm>
              <a:off x="1675" y="5510"/>
              <a:ext cx="414" cy="1277"/>
            </a:xfrm>
            <a:custGeom>
              <a:avLst/>
              <a:gdLst>
                <a:gd name="T0" fmla="*/ 38240 w 41357"/>
                <a:gd name="T1" fmla="*/ 1194 h 127699"/>
                <a:gd name="T2" fmla="*/ 41357 w 41357"/>
                <a:gd name="T3" fmla="*/ 1881 h 127699"/>
                <a:gd name="T4" fmla="*/ 41357 w 41357"/>
                <a:gd name="T5" fmla="*/ 7785 h 127699"/>
                <a:gd name="T6" fmla="*/ 22441 w 41357"/>
                <a:gd name="T7" fmla="*/ 6985 h 127699"/>
                <a:gd name="T8" fmla="*/ 15545 w 41357"/>
                <a:gd name="T9" fmla="*/ 14275 h 127699"/>
                <a:gd name="T10" fmla="*/ 15570 w 41357"/>
                <a:gd name="T11" fmla="*/ 98946 h 127699"/>
                <a:gd name="T12" fmla="*/ 15570 w 41357"/>
                <a:gd name="T13" fmla="*/ 102591 h 127699"/>
                <a:gd name="T14" fmla="*/ 38583 w 41357"/>
                <a:gd name="T15" fmla="*/ 98450 h 127699"/>
                <a:gd name="T16" fmla="*/ 41357 w 41357"/>
                <a:gd name="T17" fmla="*/ 98386 h 127699"/>
                <a:gd name="T18" fmla="*/ 41357 w 41357"/>
                <a:gd name="T19" fmla="*/ 104850 h 127699"/>
                <a:gd name="T20" fmla="*/ 22225 w 41357"/>
                <a:gd name="T21" fmla="*/ 107467 h 127699"/>
                <a:gd name="T22" fmla="*/ 9525 w 41357"/>
                <a:gd name="T23" fmla="*/ 111163 h 127699"/>
                <a:gd name="T24" fmla="*/ 9525 w 41357"/>
                <a:gd name="T25" fmla="*/ 13259 h 127699"/>
                <a:gd name="T26" fmla="*/ 5791 w 41357"/>
                <a:gd name="T27" fmla="*/ 18339 h 127699"/>
                <a:gd name="T28" fmla="*/ 5817 w 41357"/>
                <a:gd name="T29" fmla="*/ 50305 h 127699"/>
                <a:gd name="T30" fmla="*/ 5791 w 41357"/>
                <a:gd name="T31" fmla="*/ 115532 h 127699"/>
                <a:gd name="T32" fmla="*/ 9322 w 41357"/>
                <a:gd name="T33" fmla="*/ 118745 h 127699"/>
                <a:gd name="T34" fmla="*/ 35141 w 41357"/>
                <a:gd name="T35" fmla="*/ 109842 h 127699"/>
                <a:gd name="T36" fmla="*/ 41357 w 41357"/>
                <a:gd name="T37" fmla="*/ 108475 h 127699"/>
                <a:gd name="T38" fmla="*/ 41357 w 41357"/>
                <a:gd name="T39" fmla="*/ 115784 h 127699"/>
                <a:gd name="T40" fmla="*/ 37071 w 41357"/>
                <a:gd name="T41" fmla="*/ 116535 h 127699"/>
                <a:gd name="T42" fmla="*/ 20752 w 41357"/>
                <a:gd name="T43" fmla="*/ 121310 h 127699"/>
                <a:gd name="T44" fmla="*/ 6718 w 41357"/>
                <a:gd name="T45" fmla="*/ 125857 h 127699"/>
                <a:gd name="T46" fmla="*/ 6147 w 41357"/>
                <a:gd name="T47" fmla="*/ 126149 h 127699"/>
                <a:gd name="T48" fmla="*/ 51 w 41357"/>
                <a:gd name="T49" fmla="*/ 121857 h 127699"/>
                <a:gd name="T50" fmla="*/ 13 w 41357"/>
                <a:gd name="T51" fmla="*/ 16840 h 127699"/>
                <a:gd name="T52" fmla="*/ 2261 w 41357"/>
                <a:gd name="T53" fmla="*/ 11874 h 127699"/>
                <a:gd name="T54" fmla="*/ 7429 w 41357"/>
                <a:gd name="T55" fmla="*/ 7493 h 127699"/>
                <a:gd name="T56" fmla="*/ 38240 w 41357"/>
                <a:gd name="T57" fmla="*/ 1194 h 127699"/>
                <a:gd name="T58" fmla="*/ 0 w 41357"/>
                <a:gd name="T59" fmla="*/ 0 h 127699"/>
                <a:gd name="T60" fmla="*/ 41357 w 41357"/>
                <a:gd name="T61" fmla="*/ 127699 h 127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T58" t="T59" r="T60" b="T61"/>
              <a:pathLst>
                <a:path w="41357" h="127699">
                  <a:moveTo>
                    <a:pt x="38240" y="1194"/>
                  </a:moveTo>
                  <a:lnTo>
                    <a:pt x="41357" y="1881"/>
                  </a:lnTo>
                  <a:lnTo>
                    <a:pt x="41357" y="7785"/>
                  </a:lnTo>
                  <a:lnTo>
                    <a:pt x="22441" y="6985"/>
                  </a:lnTo>
                  <a:cubicBezTo>
                    <a:pt x="16751" y="7036"/>
                    <a:pt x="15545" y="8725"/>
                    <a:pt x="15545" y="14275"/>
                  </a:cubicBezTo>
                  <a:cubicBezTo>
                    <a:pt x="15545" y="42507"/>
                    <a:pt x="15557" y="70726"/>
                    <a:pt x="15570" y="98946"/>
                  </a:cubicBezTo>
                  <a:lnTo>
                    <a:pt x="15570" y="102591"/>
                  </a:lnTo>
                  <a:cubicBezTo>
                    <a:pt x="23647" y="101092"/>
                    <a:pt x="31051" y="99174"/>
                    <a:pt x="38583" y="98450"/>
                  </a:cubicBezTo>
                  <a:lnTo>
                    <a:pt x="41357" y="98386"/>
                  </a:lnTo>
                  <a:lnTo>
                    <a:pt x="41357" y="104850"/>
                  </a:lnTo>
                  <a:lnTo>
                    <a:pt x="22225" y="107467"/>
                  </a:lnTo>
                  <a:cubicBezTo>
                    <a:pt x="18174" y="108649"/>
                    <a:pt x="14110" y="109830"/>
                    <a:pt x="9525" y="111163"/>
                  </a:cubicBezTo>
                  <a:lnTo>
                    <a:pt x="9525" y="13259"/>
                  </a:lnTo>
                  <a:cubicBezTo>
                    <a:pt x="6109" y="14059"/>
                    <a:pt x="5779" y="16015"/>
                    <a:pt x="5791" y="18339"/>
                  </a:cubicBezTo>
                  <a:cubicBezTo>
                    <a:pt x="5829" y="28994"/>
                    <a:pt x="5817" y="39649"/>
                    <a:pt x="5817" y="50305"/>
                  </a:cubicBezTo>
                  <a:cubicBezTo>
                    <a:pt x="5804" y="72047"/>
                    <a:pt x="5791" y="93790"/>
                    <a:pt x="5791" y="115532"/>
                  </a:cubicBezTo>
                  <a:cubicBezTo>
                    <a:pt x="5791" y="119126"/>
                    <a:pt x="6464" y="119736"/>
                    <a:pt x="9322" y="118745"/>
                  </a:cubicBezTo>
                  <a:cubicBezTo>
                    <a:pt x="17932" y="115773"/>
                    <a:pt x="26454" y="112585"/>
                    <a:pt x="35141" y="109842"/>
                  </a:cubicBezTo>
                  <a:lnTo>
                    <a:pt x="41357" y="108475"/>
                  </a:lnTo>
                  <a:lnTo>
                    <a:pt x="41357" y="115784"/>
                  </a:lnTo>
                  <a:lnTo>
                    <a:pt x="37071" y="116535"/>
                  </a:lnTo>
                  <a:cubicBezTo>
                    <a:pt x="31636" y="118123"/>
                    <a:pt x="26175" y="119647"/>
                    <a:pt x="20752" y="121310"/>
                  </a:cubicBezTo>
                  <a:cubicBezTo>
                    <a:pt x="16053" y="122746"/>
                    <a:pt x="11392" y="124333"/>
                    <a:pt x="6718" y="125857"/>
                  </a:cubicBezTo>
                  <a:cubicBezTo>
                    <a:pt x="6515" y="125933"/>
                    <a:pt x="6350" y="126086"/>
                    <a:pt x="6147" y="126149"/>
                  </a:cubicBezTo>
                  <a:cubicBezTo>
                    <a:pt x="1435" y="127699"/>
                    <a:pt x="51" y="126733"/>
                    <a:pt x="51" y="121857"/>
                  </a:cubicBezTo>
                  <a:cubicBezTo>
                    <a:pt x="51" y="86843"/>
                    <a:pt x="64" y="51841"/>
                    <a:pt x="13" y="16840"/>
                  </a:cubicBezTo>
                  <a:cubicBezTo>
                    <a:pt x="0" y="14719"/>
                    <a:pt x="483" y="13157"/>
                    <a:pt x="2261" y="11874"/>
                  </a:cubicBezTo>
                  <a:cubicBezTo>
                    <a:pt x="4077" y="10554"/>
                    <a:pt x="5626" y="8852"/>
                    <a:pt x="7429" y="7493"/>
                  </a:cubicBezTo>
                  <a:cubicBezTo>
                    <a:pt x="16688" y="559"/>
                    <a:pt x="27496" y="0"/>
                    <a:pt x="38240" y="1194"/>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5" name="Shape 15">
              <a:extLst>
                <a:ext uri="{FF2B5EF4-FFF2-40B4-BE49-F238E27FC236}">
                  <a16:creationId xmlns:a16="http://schemas.microsoft.com/office/drawing/2014/main" id="{0B78C2C3-93E1-4169-80C8-D48DBE262763}"/>
                </a:ext>
              </a:extLst>
            </p:cNvPr>
            <p:cNvSpPr>
              <a:spLocks/>
            </p:cNvSpPr>
            <p:nvPr/>
          </p:nvSpPr>
          <p:spPr bwMode="auto">
            <a:xfrm>
              <a:off x="2089" y="5481"/>
              <a:ext cx="992" cy="1303"/>
            </a:xfrm>
            <a:custGeom>
              <a:avLst/>
              <a:gdLst>
                <a:gd name="T0" fmla="*/ 21889 w 99206"/>
                <a:gd name="T1" fmla="*/ 0 h 130277"/>
                <a:gd name="T2" fmla="*/ 69488 w 99206"/>
                <a:gd name="T3" fmla="*/ 0 h 130277"/>
                <a:gd name="T4" fmla="*/ 67380 w 99206"/>
                <a:gd name="T5" fmla="*/ 7163 h 130277"/>
                <a:gd name="T6" fmla="*/ 69844 w 99206"/>
                <a:gd name="T7" fmla="*/ 9220 h 130277"/>
                <a:gd name="T8" fmla="*/ 86357 w 99206"/>
                <a:gd name="T9" fmla="*/ 5690 h 130277"/>
                <a:gd name="T10" fmla="*/ 99206 w 99206"/>
                <a:gd name="T11" fmla="*/ 5728 h 130277"/>
                <a:gd name="T12" fmla="*/ 99206 w 99206"/>
                <a:gd name="T13" fmla="*/ 11447 h 130277"/>
                <a:gd name="T14" fmla="*/ 95079 w 99206"/>
                <a:gd name="T15" fmla="*/ 11049 h 130277"/>
                <a:gd name="T16" fmla="*/ 76651 w 99206"/>
                <a:gd name="T17" fmla="*/ 13233 h 130277"/>
                <a:gd name="T18" fmla="*/ 54693 w 99206"/>
                <a:gd name="T19" fmla="*/ 22708 h 130277"/>
                <a:gd name="T20" fmla="*/ 50362 w 99206"/>
                <a:gd name="T21" fmla="*/ 31940 h 130277"/>
                <a:gd name="T22" fmla="*/ 50400 w 99206"/>
                <a:gd name="T23" fmla="*/ 85255 h 130277"/>
                <a:gd name="T24" fmla="*/ 50400 w 99206"/>
                <a:gd name="T25" fmla="*/ 105613 h 130277"/>
                <a:gd name="T26" fmla="*/ 52927 w 99206"/>
                <a:gd name="T27" fmla="*/ 107836 h 130277"/>
                <a:gd name="T28" fmla="*/ 75508 w 99206"/>
                <a:gd name="T29" fmla="*/ 100508 h 130277"/>
                <a:gd name="T30" fmla="*/ 92364 w 99206"/>
                <a:gd name="T31" fmla="*/ 98233 h 130277"/>
                <a:gd name="T32" fmla="*/ 99206 w 99206"/>
                <a:gd name="T33" fmla="*/ 98740 h 130277"/>
                <a:gd name="T34" fmla="*/ 99206 w 99206"/>
                <a:gd name="T35" fmla="*/ 104973 h 130277"/>
                <a:gd name="T36" fmla="*/ 76664 w 99206"/>
                <a:gd name="T37" fmla="*/ 105105 h 130277"/>
                <a:gd name="T38" fmla="*/ 71939 w 99206"/>
                <a:gd name="T39" fmla="*/ 106109 h 130277"/>
                <a:gd name="T40" fmla="*/ 72041 w 99206"/>
                <a:gd name="T41" fmla="*/ 107074 h 130277"/>
                <a:gd name="T42" fmla="*/ 99067 w 99206"/>
                <a:gd name="T43" fmla="*/ 109804 h 130277"/>
                <a:gd name="T44" fmla="*/ 99206 w 99206"/>
                <a:gd name="T45" fmla="*/ 109836 h 130277"/>
                <a:gd name="T46" fmla="*/ 99206 w 99206"/>
                <a:gd name="T47" fmla="*/ 117288 h 130277"/>
                <a:gd name="T48" fmla="*/ 70822 w 99206"/>
                <a:gd name="T49" fmla="*/ 114490 h 130277"/>
                <a:gd name="T50" fmla="*/ 60878 w 99206"/>
                <a:gd name="T51" fmla="*/ 119913 h 130277"/>
                <a:gd name="T52" fmla="*/ 60319 w 99206"/>
                <a:gd name="T53" fmla="*/ 126594 h 130277"/>
                <a:gd name="T54" fmla="*/ 56776 w 99206"/>
                <a:gd name="T55" fmla="*/ 130213 h 130277"/>
                <a:gd name="T56" fmla="*/ 39008 w 99206"/>
                <a:gd name="T57" fmla="*/ 130188 h 130277"/>
                <a:gd name="T58" fmla="*/ 35236 w 99206"/>
                <a:gd name="T59" fmla="*/ 126441 h 130277"/>
                <a:gd name="T60" fmla="*/ 28188 w 99206"/>
                <a:gd name="T61" fmla="*/ 117983 h 130277"/>
                <a:gd name="T62" fmla="*/ 16504 w 99206"/>
                <a:gd name="T63" fmla="*/ 115786 h 130277"/>
                <a:gd name="T64" fmla="*/ 0 w 99206"/>
                <a:gd name="T65" fmla="*/ 118679 h 130277"/>
                <a:gd name="T66" fmla="*/ 0 w 99206"/>
                <a:gd name="T67" fmla="*/ 111371 h 130277"/>
                <a:gd name="T68" fmla="*/ 7085 w 99206"/>
                <a:gd name="T69" fmla="*/ 109812 h 130277"/>
                <a:gd name="T70" fmla="*/ 20758 w 99206"/>
                <a:gd name="T71" fmla="*/ 110363 h 130277"/>
                <a:gd name="T72" fmla="*/ 35567 w 99206"/>
                <a:gd name="T73" fmla="*/ 112827 h 130277"/>
                <a:gd name="T74" fmla="*/ 14192 w 99206"/>
                <a:gd name="T75" fmla="*/ 105804 h 130277"/>
                <a:gd name="T76" fmla="*/ 0 w 99206"/>
                <a:gd name="T77" fmla="*/ 107745 h 130277"/>
                <a:gd name="T78" fmla="*/ 0 w 99206"/>
                <a:gd name="T79" fmla="*/ 101282 h 130277"/>
                <a:gd name="T80" fmla="*/ 19190 w 99206"/>
                <a:gd name="T81" fmla="*/ 100838 h 130277"/>
                <a:gd name="T82" fmla="*/ 40469 w 99206"/>
                <a:gd name="T83" fmla="*/ 106540 h 130277"/>
                <a:gd name="T84" fmla="*/ 43733 w 99206"/>
                <a:gd name="T85" fmla="*/ 104496 h 130277"/>
                <a:gd name="T86" fmla="*/ 43364 w 99206"/>
                <a:gd name="T87" fmla="*/ 30493 h 130277"/>
                <a:gd name="T88" fmla="*/ 40215 w 99206"/>
                <a:gd name="T89" fmla="*/ 24181 h 130277"/>
                <a:gd name="T90" fmla="*/ 30677 w 99206"/>
                <a:gd name="T91" fmla="*/ 18301 h 130277"/>
                <a:gd name="T92" fmla="*/ 3905 w 99206"/>
                <a:gd name="T93" fmla="*/ 10846 h 130277"/>
                <a:gd name="T94" fmla="*/ 0 w 99206"/>
                <a:gd name="T95" fmla="*/ 10681 h 130277"/>
                <a:gd name="T96" fmla="*/ 0 w 99206"/>
                <a:gd name="T97" fmla="*/ 4777 h 130277"/>
                <a:gd name="T98" fmla="*/ 20720 w 99206"/>
                <a:gd name="T99" fmla="*/ 9347 h 130277"/>
                <a:gd name="T100" fmla="*/ 23857 w 99206"/>
                <a:gd name="T101" fmla="*/ 6706 h 130277"/>
                <a:gd name="T102" fmla="*/ 21889 w 99206"/>
                <a:gd name="T103" fmla="*/ 0 h 130277"/>
                <a:gd name="T104" fmla="*/ 0 w 99206"/>
                <a:gd name="T105" fmla="*/ 0 h 130277"/>
                <a:gd name="T106" fmla="*/ 99206 w 99206"/>
                <a:gd name="T107" fmla="*/ 130277 h 130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T104" t="T105" r="T106" b="T107"/>
              <a:pathLst>
                <a:path w="99206" h="130277">
                  <a:moveTo>
                    <a:pt x="21889" y="0"/>
                  </a:moveTo>
                  <a:lnTo>
                    <a:pt x="69488" y="0"/>
                  </a:lnTo>
                  <a:cubicBezTo>
                    <a:pt x="68714" y="2578"/>
                    <a:pt x="67939" y="4851"/>
                    <a:pt x="67380" y="7163"/>
                  </a:cubicBezTo>
                  <a:cubicBezTo>
                    <a:pt x="66859" y="9309"/>
                    <a:pt x="67786" y="9982"/>
                    <a:pt x="69844" y="9220"/>
                  </a:cubicBezTo>
                  <a:cubicBezTo>
                    <a:pt x="75260" y="7226"/>
                    <a:pt x="80779" y="6160"/>
                    <a:pt x="86357" y="5690"/>
                  </a:cubicBezTo>
                  <a:lnTo>
                    <a:pt x="99206" y="5728"/>
                  </a:lnTo>
                  <a:lnTo>
                    <a:pt x="99206" y="11447"/>
                  </a:lnTo>
                  <a:lnTo>
                    <a:pt x="95079" y="11049"/>
                  </a:lnTo>
                  <a:cubicBezTo>
                    <a:pt x="88919" y="11201"/>
                    <a:pt x="82772" y="12370"/>
                    <a:pt x="76651" y="13233"/>
                  </a:cubicBezTo>
                  <a:cubicBezTo>
                    <a:pt x="68472" y="14376"/>
                    <a:pt x="61424" y="18009"/>
                    <a:pt x="54693" y="22708"/>
                  </a:cubicBezTo>
                  <a:cubicBezTo>
                    <a:pt x="51200" y="25146"/>
                    <a:pt x="50337" y="28016"/>
                    <a:pt x="50362" y="31940"/>
                  </a:cubicBezTo>
                  <a:cubicBezTo>
                    <a:pt x="50476" y="49721"/>
                    <a:pt x="50413" y="67488"/>
                    <a:pt x="50400" y="85255"/>
                  </a:cubicBezTo>
                  <a:cubicBezTo>
                    <a:pt x="50400" y="92050"/>
                    <a:pt x="50400" y="98831"/>
                    <a:pt x="50400" y="105613"/>
                  </a:cubicBezTo>
                  <a:cubicBezTo>
                    <a:pt x="50400" y="107315"/>
                    <a:pt x="50502" y="108661"/>
                    <a:pt x="52927" y="107836"/>
                  </a:cubicBezTo>
                  <a:cubicBezTo>
                    <a:pt x="60433" y="105308"/>
                    <a:pt x="67913" y="102680"/>
                    <a:pt x="75508" y="100508"/>
                  </a:cubicBezTo>
                  <a:cubicBezTo>
                    <a:pt x="81083" y="98914"/>
                    <a:pt x="86713" y="98279"/>
                    <a:pt x="92364" y="98233"/>
                  </a:cubicBezTo>
                  <a:lnTo>
                    <a:pt x="99206" y="98740"/>
                  </a:lnTo>
                  <a:lnTo>
                    <a:pt x="99206" y="104973"/>
                  </a:lnTo>
                  <a:lnTo>
                    <a:pt x="76664" y="105105"/>
                  </a:lnTo>
                  <a:cubicBezTo>
                    <a:pt x="75076" y="105385"/>
                    <a:pt x="73514" y="105766"/>
                    <a:pt x="71939" y="106109"/>
                  </a:cubicBezTo>
                  <a:cubicBezTo>
                    <a:pt x="71977" y="106426"/>
                    <a:pt x="72003" y="106744"/>
                    <a:pt x="72041" y="107074"/>
                  </a:cubicBezTo>
                  <a:cubicBezTo>
                    <a:pt x="81058" y="107937"/>
                    <a:pt x="90138" y="108331"/>
                    <a:pt x="99067" y="109804"/>
                  </a:cubicBezTo>
                  <a:lnTo>
                    <a:pt x="99206" y="109836"/>
                  </a:lnTo>
                  <a:lnTo>
                    <a:pt x="99206" y="117288"/>
                  </a:lnTo>
                  <a:lnTo>
                    <a:pt x="70822" y="114490"/>
                  </a:lnTo>
                  <a:cubicBezTo>
                    <a:pt x="66516" y="114706"/>
                    <a:pt x="62427" y="115202"/>
                    <a:pt x="60878" y="119913"/>
                  </a:cubicBezTo>
                  <a:cubicBezTo>
                    <a:pt x="60192" y="121984"/>
                    <a:pt x="60268" y="124371"/>
                    <a:pt x="60319" y="126594"/>
                  </a:cubicBezTo>
                  <a:cubicBezTo>
                    <a:pt x="60395" y="129210"/>
                    <a:pt x="59506" y="130277"/>
                    <a:pt x="56776" y="130213"/>
                  </a:cubicBezTo>
                  <a:cubicBezTo>
                    <a:pt x="50845" y="130061"/>
                    <a:pt x="44914" y="130061"/>
                    <a:pt x="39008" y="130188"/>
                  </a:cubicBezTo>
                  <a:cubicBezTo>
                    <a:pt x="36227" y="130251"/>
                    <a:pt x="35198" y="129273"/>
                    <a:pt x="35236" y="126441"/>
                  </a:cubicBezTo>
                  <a:cubicBezTo>
                    <a:pt x="35325" y="120167"/>
                    <a:pt x="34373" y="119190"/>
                    <a:pt x="28188" y="117983"/>
                  </a:cubicBezTo>
                  <a:cubicBezTo>
                    <a:pt x="24289" y="117221"/>
                    <a:pt x="20428" y="116091"/>
                    <a:pt x="16504" y="115786"/>
                  </a:cubicBezTo>
                  <a:lnTo>
                    <a:pt x="0" y="118679"/>
                  </a:lnTo>
                  <a:lnTo>
                    <a:pt x="0" y="111371"/>
                  </a:lnTo>
                  <a:lnTo>
                    <a:pt x="7085" y="109812"/>
                  </a:lnTo>
                  <a:cubicBezTo>
                    <a:pt x="11576" y="109328"/>
                    <a:pt x="16129" y="109423"/>
                    <a:pt x="20758" y="110363"/>
                  </a:cubicBezTo>
                  <a:cubicBezTo>
                    <a:pt x="25495" y="111341"/>
                    <a:pt x="30296" y="111963"/>
                    <a:pt x="35567" y="112827"/>
                  </a:cubicBezTo>
                  <a:cubicBezTo>
                    <a:pt x="29001" y="107696"/>
                    <a:pt x="21749" y="106172"/>
                    <a:pt x="14192" y="105804"/>
                  </a:cubicBezTo>
                  <a:lnTo>
                    <a:pt x="0" y="107745"/>
                  </a:lnTo>
                  <a:lnTo>
                    <a:pt x="0" y="101282"/>
                  </a:lnTo>
                  <a:lnTo>
                    <a:pt x="19190" y="100838"/>
                  </a:lnTo>
                  <a:cubicBezTo>
                    <a:pt x="26435" y="101464"/>
                    <a:pt x="33566" y="103124"/>
                    <a:pt x="40469" y="106540"/>
                  </a:cubicBezTo>
                  <a:cubicBezTo>
                    <a:pt x="42463" y="107518"/>
                    <a:pt x="43745" y="107112"/>
                    <a:pt x="43733" y="104496"/>
                  </a:cubicBezTo>
                  <a:cubicBezTo>
                    <a:pt x="43631" y="79820"/>
                    <a:pt x="43656" y="55156"/>
                    <a:pt x="43364" y="30493"/>
                  </a:cubicBezTo>
                  <a:cubicBezTo>
                    <a:pt x="43339" y="28334"/>
                    <a:pt x="41891" y="25616"/>
                    <a:pt x="40215" y="24181"/>
                  </a:cubicBezTo>
                  <a:cubicBezTo>
                    <a:pt x="37421" y="21768"/>
                    <a:pt x="34055" y="19863"/>
                    <a:pt x="30677" y="18301"/>
                  </a:cubicBezTo>
                  <a:cubicBezTo>
                    <a:pt x="22193" y="14338"/>
                    <a:pt x="13278" y="11608"/>
                    <a:pt x="3905" y="10846"/>
                  </a:cubicBezTo>
                  <a:lnTo>
                    <a:pt x="0" y="10681"/>
                  </a:lnTo>
                  <a:lnTo>
                    <a:pt x="0" y="4777"/>
                  </a:lnTo>
                  <a:lnTo>
                    <a:pt x="20720" y="9347"/>
                  </a:lnTo>
                  <a:cubicBezTo>
                    <a:pt x="23311" y="9982"/>
                    <a:pt x="24302" y="9106"/>
                    <a:pt x="23857" y="6706"/>
                  </a:cubicBezTo>
                  <a:cubicBezTo>
                    <a:pt x="23463" y="4559"/>
                    <a:pt x="22651" y="2476"/>
                    <a:pt x="21889"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6" name="Shape 16">
              <a:extLst>
                <a:ext uri="{FF2B5EF4-FFF2-40B4-BE49-F238E27FC236}">
                  <a16:creationId xmlns:a16="http://schemas.microsoft.com/office/drawing/2014/main" id="{EEFAE0AF-EB0D-4015-9E9A-31D499017A94}"/>
                </a:ext>
              </a:extLst>
            </p:cNvPr>
            <p:cNvSpPr>
              <a:spLocks/>
            </p:cNvSpPr>
            <p:nvPr/>
          </p:nvSpPr>
          <p:spPr bwMode="auto">
            <a:xfrm>
              <a:off x="3081" y="5538"/>
              <a:ext cx="327" cy="1206"/>
            </a:xfrm>
            <a:custGeom>
              <a:avLst/>
              <a:gdLst>
                <a:gd name="T0" fmla="*/ 0 w 32664"/>
                <a:gd name="T1" fmla="*/ 0 h 120624"/>
                <a:gd name="T2" fmla="*/ 4026 w 32664"/>
                <a:gd name="T3" fmla="*/ 12 h 120624"/>
                <a:gd name="T4" fmla="*/ 26530 w 32664"/>
                <a:gd name="T5" fmla="*/ 4851 h 120624"/>
                <a:gd name="T6" fmla="*/ 32652 w 32664"/>
                <a:gd name="T7" fmla="*/ 14477 h 120624"/>
                <a:gd name="T8" fmla="*/ 32563 w 32664"/>
                <a:gd name="T9" fmla="*/ 117551 h 120624"/>
                <a:gd name="T10" fmla="*/ 32169 w 32664"/>
                <a:gd name="T11" fmla="*/ 120624 h 120624"/>
                <a:gd name="T12" fmla="*/ 11862 w 32664"/>
                <a:gd name="T13" fmla="*/ 114541 h 120624"/>
                <a:gd name="T14" fmla="*/ 356 w 32664"/>
                <a:gd name="T15" fmla="*/ 111594 h 120624"/>
                <a:gd name="T16" fmla="*/ 0 w 32664"/>
                <a:gd name="T17" fmla="*/ 111559 h 120624"/>
                <a:gd name="T18" fmla="*/ 0 w 32664"/>
                <a:gd name="T19" fmla="*/ 104108 h 120624"/>
                <a:gd name="T20" fmla="*/ 26924 w 32664"/>
                <a:gd name="T21" fmla="*/ 110274 h 120624"/>
                <a:gd name="T22" fmla="*/ 27267 w 32664"/>
                <a:gd name="T23" fmla="*/ 107060 h 120624"/>
                <a:gd name="T24" fmla="*/ 27216 w 32664"/>
                <a:gd name="T25" fmla="*/ 18579 h 120624"/>
                <a:gd name="T26" fmla="*/ 21730 w 32664"/>
                <a:gd name="T27" fmla="*/ 12014 h 120624"/>
                <a:gd name="T28" fmla="*/ 21463 w 32664"/>
                <a:gd name="T29" fmla="*/ 15189 h 120624"/>
                <a:gd name="T30" fmla="*/ 21476 w 32664"/>
                <a:gd name="T31" fmla="*/ 70726 h 120624"/>
                <a:gd name="T32" fmla="*/ 21514 w 32664"/>
                <a:gd name="T33" fmla="*/ 98170 h 120624"/>
                <a:gd name="T34" fmla="*/ 18745 w 32664"/>
                <a:gd name="T35" fmla="*/ 101282 h 120624"/>
                <a:gd name="T36" fmla="*/ 5702 w 32664"/>
                <a:gd name="T37" fmla="*/ 99212 h 120624"/>
                <a:gd name="T38" fmla="*/ 0 w 32664"/>
                <a:gd name="T39" fmla="*/ 99245 h 120624"/>
                <a:gd name="T40" fmla="*/ 0 w 32664"/>
                <a:gd name="T41" fmla="*/ 93012 h 120624"/>
                <a:gd name="T42" fmla="*/ 10147 w 32664"/>
                <a:gd name="T43" fmla="*/ 93763 h 120624"/>
                <a:gd name="T44" fmla="*/ 14084 w 32664"/>
                <a:gd name="T45" fmla="*/ 90284 h 120624"/>
                <a:gd name="T46" fmla="*/ 14084 w 32664"/>
                <a:gd name="T47" fmla="*/ 50863 h 120624"/>
                <a:gd name="T48" fmla="*/ 14110 w 32664"/>
                <a:gd name="T49" fmla="*/ 10464 h 120624"/>
                <a:gd name="T50" fmla="*/ 11557 w 32664"/>
                <a:gd name="T51" fmla="*/ 6832 h 120624"/>
                <a:gd name="T52" fmla="*/ 0 w 32664"/>
                <a:gd name="T53" fmla="*/ 5718 h 120624"/>
                <a:gd name="T54" fmla="*/ 0 w 32664"/>
                <a:gd name="T55" fmla="*/ 0 h 120624"/>
                <a:gd name="T56" fmla="*/ 0 w 32664"/>
                <a:gd name="T57" fmla="*/ 0 h 120624"/>
                <a:gd name="T58" fmla="*/ 32664 w 32664"/>
                <a:gd name="T59" fmla="*/ 120624 h 120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T56" t="T57" r="T58" b="T59"/>
              <a:pathLst>
                <a:path w="32664" h="120624">
                  <a:moveTo>
                    <a:pt x="0" y="0"/>
                  </a:moveTo>
                  <a:lnTo>
                    <a:pt x="4026" y="12"/>
                  </a:lnTo>
                  <a:cubicBezTo>
                    <a:pt x="11735" y="558"/>
                    <a:pt x="19406" y="1511"/>
                    <a:pt x="26530" y="4851"/>
                  </a:cubicBezTo>
                  <a:cubicBezTo>
                    <a:pt x="30620" y="6756"/>
                    <a:pt x="32664" y="9728"/>
                    <a:pt x="32652" y="14477"/>
                  </a:cubicBezTo>
                  <a:cubicBezTo>
                    <a:pt x="32537" y="48831"/>
                    <a:pt x="32588" y="83197"/>
                    <a:pt x="32563" y="117551"/>
                  </a:cubicBezTo>
                  <a:cubicBezTo>
                    <a:pt x="32563" y="118567"/>
                    <a:pt x="32309" y="119570"/>
                    <a:pt x="32169" y="120624"/>
                  </a:cubicBezTo>
                  <a:cubicBezTo>
                    <a:pt x="25146" y="118516"/>
                    <a:pt x="18529" y="116458"/>
                    <a:pt x="11862" y="114541"/>
                  </a:cubicBezTo>
                  <a:cubicBezTo>
                    <a:pt x="8065" y="113436"/>
                    <a:pt x="4229" y="112407"/>
                    <a:pt x="356" y="111594"/>
                  </a:cubicBezTo>
                  <a:lnTo>
                    <a:pt x="0" y="111559"/>
                  </a:lnTo>
                  <a:lnTo>
                    <a:pt x="0" y="104108"/>
                  </a:lnTo>
                  <a:lnTo>
                    <a:pt x="26924" y="110274"/>
                  </a:lnTo>
                  <a:cubicBezTo>
                    <a:pt x="27026" y="109334"/>
                    <a:pt x="27267" y="108203"/>
                    <a:pt x="27267" y="107060"/>
                  </a:cubicBezTo>
                  <a:cubicBezTo>
                    <a:pt x="27267" y="77571"/>
                    <a:pt x="27254" y="48069"/>
                    <a:pt x="27216" y="18579"/>
                  </a:cubicBezTo>
                  <a:cubicBezTo>
                    <a:pt x="27216" y="14693"/>
                    <a:pt x="25921" y="13182"/>
                    <a:pt x="21730" y="12014"/>
                  </a:cubicBezTo>
                  <a:cubicBezTo>
                    <a:pt x="21628" y="13106"/>
                    <a:pt x="21463" y="14147"/>
                    <a:pt x="21463" y="15189"/>
                  </a:cubicBezTo>
                  <a:cubicBezTo>
                    <a:pt x="21463" y="33705"/>
                    <a:pt x="21463" y="52209"/>
                    <a:pt x="21476" y="70726"/>
                  </a:cubicBezTo>
                  <a:cubicBezTo>
                    <a:pt x="21488" y="79882"/>
                    <a:pt x="21501" y="89026"/>
                    <a:pt x="21514" y="98170"/>
                  </a:cubicBezTo>
                  <a:cubicBezTo>
                    <a:pt x="21514" y="100037"/>
                    <a:pt x="21438" y="101739"/>
                    <a:pt x="18745" y="101282"/>
                  </a:cubicBezTo>
                  <a:cubicBezTo>
                    <a:pt x="14415" y="100533"/>
                    <a:pt x="10071" y="99694"/>
                    <a:pt x="5702" y="99212"/>
                  </a:cubicBezTo>
                  <a:lnTo>
                    <a:pt x="0" y="99245"/>
                  </a:lnTo>
                  <a:lnTo>
                    <a:pt x="0" y="93012"/>
                  </a:lnTo>
                  <a:lnTo>
                    <a:pt x="10147" y="93763"/>
                  </a:lnTo>
                  <a:cubicBezTo>
                    <a:pt x="13386" y="94208"/>
                    <a:pt x="14084" y="93725"/>
                    <a:pt x="14084" y="90284"/>
                  </a:cubicBezTo>
                  <a:cubicBezTo>
                    <a:pt x="14097" y="77139"/>
                    <a:pt x="14084" y="63995"/>
                    <a:pt x="14084" y="50863"/>
                  </a:cubicBezTo>
                  <a:cubicBezTo>
                    <a:pt x="14084" y="37401"/>
                    <a:pt x="14072" y="23926"/>
                    <a:pt x="14110" y="10464"/>
                  </a:cubicBezTo>
                  <a:cubicBezTo>
                    <a:pt x="14110" y="8572"/>
                    <a:pt x="13945" y="7061"/>
                    <a:pt x="11557" y="6832"/>
                  </a:cubicBezTo>
                  <a:lnTo>
                    <a:pt x="0" y="5718"/>
                  </a:lnTo>
                  <a:lnTo>
                    <a:pt x="0" y="0"/>
                  </a:ln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7" name="Shape 17">
              <a:extLst>
                <a:ext uri="{FF2B5EF4-FFF2-40B4-BE49-F238E27FC236}">
                  <a16:creationId xmlns:a16="http://schemas.microsoft.com/office/drawing/2014/main" id="{F42F3A1A-3DD9-4151-AB1B-BF2666659A21}"/>
                </a:ext>
              </a:extLst>
            </p:cNvPr>
            <p:cNvSpPr>
              <a:spLocks/>
            </p:cNvSpPr>
            <p:nvPr/>
          </p:nvSpPr>
          <p:spPr bwMode="auto">
            <a:xfrm>
              <a:off x="2138" y="4674"/>
              <a:ext cx="418" cy="590"/>
            </a:xfrm>
            <a:custGeom>
              <a:avLst/>
              <a:gdLst>
                <a:gd name="T0" fmla="*/ 28816 w 41861"/>
                <a:gd name="T1" fmla="*/ 0 h 58915"/>
                <a:gd name="T2" fmla="*/ 30785 w 41861"/>
                <a:gd name="T3" fmla="*/ 1308 h 58915"/>
                <a:gd name="T4" fmla="*/ 37287 w 41861"/>
                <a:gd name="T5" fmla="*/ 11659 h 58915"/>
                <a:gd name="T6" fmla="*/ 39613 w 41861"/>
                <a:gd name="T7" fmla="*/ 14121 h 58915"/>
                <a:gd name="T8" fmla="*/ 41861 w 41861"/>
                <a:gd name="T9" fmla="*/ 12064 h 58915"/>
                <a:gd name="T10" fmla="*/ 41861 w 41861"/>
                <a:gd name="T11" fmla="*/ 22730 h 58915"/>
                <a:gd name="T12" fmla="*/ 40881 w 41861"/>
                <a:gd name="T13" fmla="*/ 24155 h 58915"/>
                <a:gd name="T14" fmla="*/ 36373 w 41861"/>
                <a:gd name="T15" fmla="*/ 23673 h 58915"/>
                <a:gd name="T16" fmla="*/ 31090 w 41861"/>
                <a:gd name="T17" fmla="*/ 13907 h 58915"/>
                <a:gd name="T18" fmla="*/ 30175 w 41861"/>
                <a:gd name="T19" fmla="*/ 13970 h 58915"/>
                <a:gd name="T20" fmla="*/ 25629 w 41861"/>
                <a:gd name="T21" fmla="*/ 26848 h 58915"/>
                <a:gd name="T22" fmla="*/ 24625 w 41861"/>
                <a:gd name="T23" fmla="*/ 26911 h 58915"/>
                <a:gd name="T24" fmla="*/ 18491 w 41861"/>
                <a:gd name="T25" fmla="*/ 13741 h 58915"/>
                <a:gd name="T26" fmla="*/ 17450 w 41861"/>
                <a:gd name="T27" fmla="*/ 13589 h 58915"/>
                <a:gd name="T28" fmla="*/ 11989 w 41861"/>
                <a:gd name="T29" fmla="*/ 25070 h 58915"/>
                <a:gd name="T30" fmla="*/ 12230 w 41861"/>
                <a:gd name="T31" fmla="*/ 47435 h 58915"/>
                <a:gd name="T32" fmla="*/ 14580 w 41861"/>
                <a:gd name="T33" fmla="*/ 49619 h 58915"/>
                <a:gd name="T34" fmla="*/ 28029 w 41861"/>
                <a:gd name="T35" fmla="*/ 50749 h 58915"/>
                <a:gd name="T36" fmla="*/ 41861 w 41861"/>
                <a:gd name="T37" fmla="*/ 50754 h 58915"/>
                <a:gd name="T38" fmla="*/ 41861 w 41861"/>
                <a:gd name="T39" fmla="*/ 58344 h 58915"/>
                <a:gd name="T40" fmla="*/ 12192 w 41861"/>
                <a:gd name="T41" fmla="*/ 58344 h 58915"/>
                <a:gd name="T42" fmla="*/ 7099 w 41861"/>
                <a:gd name="T43" fmla="*/ 58661 h 58915"/>
                <a:gd name="T44" fmla="*/ 3619 w 41861"/>
                <a:gd name="T45" fmla="*/ 56604 h 58915"/>
                <a:gd name="T46" fmla="*/ 4864 w 41861"/>
                <a:gd name="T47" fmla="*/ 53810 h 58915"/>
                <a:gd name="T48" fmla="*/ 5677 w 41861"/>
                <a:gd name="T49" fmla="*/ 49022 h 58915"/>
                <a:gd name="T50" fmla="*/ 4115 w 41861"/>
                <a:gd name="T51" fmla="*/ 23622 h 58915"/>
                <a:gd name="T52" fmla="*/ 8153 w 41861"/>
                <a:gd name="T53" fmla="*/ 16281 h 58915"/>
                <a:gd name="T54" fmla="*/ 12840 w 41861"/>
                <a:gd name="T55" fmla="*/ 3543 h 58915"/>
                <a:gd name="T56" fmla="*/ 13868 w 41861"/>
                <a:gd name="T57" fmla="*/ 267 h 58915"/>
                <a:gd name="T58" fmla="*/ 24193 w 41861"/>
                <a:gd name="T59" fmla="*/ 12078 h 58915"/>
                <a:gd name="T60" fmla="*/ 25082 w 41861"/>
                <a:gd name="T61" fmla="*/ 12027 h 58915"/>
                <a:gd name="T62" fmla="*/ 27749 w 41861"/>
                <a:gd name="T63" fmla="*/ 2146 h 58915"/>
                <a:gd name="T64" fmla="*/ 28816 w 41861"/>
                <a:gd name="T65" fmla="*/ 0 h 58915"/>
                <a:gd name="T66" fmla="*/ 0 w 41861"/>
                <a:gd name="T67" fmla="*/ 0 h 58915"/>
                <a:gd name="T68" fmla="*/ 41861 w 41861"/>
                <a:gd name="T69" fmla="*/ 58915 h 58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41861" h="58915">
                  <a:moveTo>
                    <a:pt x="28816" y="0"/>
                  </a:moveTo>
                  <a:cubicBezTo>
                    <a:pt x="29489" y="432"/>
                    <a:pt x="30378" y="711"/>
                    <a:pt x="30785" y="1308"/>
                  </a:cubicBezTo>
                  <a:cubicBezTo>
                    <a:pt x="33033" y="4712"/>
                    <a:pt x="35230" y="8153"/>
                    <a:pt x="37287" y="11659"/>
                  </a:cubicBezTo>
                  <a:cubicBezTo>
                    <a:pt x="38233" y="13271"/>
                    <a:pt x="38906" y="14094"/>
                    <a:pt x="39613" y="14121"/>
                  </a:cubicBezTo>
                  <a:lnTo>
                    <a:pt x="41861" y="12064"/>
                  </a:lnTo>
                  <a:lnTo>
                    <a:pt x="41861" y="22730"/>
                  </a:lnTo>
                  <a:lnTo>
                    <a:pt x="40881" y="24155"/>
                  </a:lnTo>
                  <a:cubicBezTo>
                    <a:pt x="38926" y="26784"/>
                    <a:pt x="37859" y="26556"/>
                    <a:pt x="36373" y="23673"/>
                  </a:cubicBezTo>
                  <a:cubicBezTo>
                    <a:pt x="34671" y="20384"/>
                    <a:pt x="32855" y="17158"/>
                    <a:pt x="31090" y="13907"/>
                  </a:cubicBezTo>
                  <a:cubicBezTo>
                    <a:pt x="30785" y="13919"/>
                    <a:pt x="30480" y="13945"/>
                    <a:pt x="30175" y="13970"/>
                  </a:cubicBezTo>
                  <a:cubicBezTo>
                    <a:pt x="28664" y="18263"/>
                    <a:pt x="27153" y="22555"/>
                    <a:pt x="25629" y="26848"/>
                  </a:cubicBezTo>
                  <a:cubicBezTo>
                    <a:pt x="25298" y="26873"/>
                    <a:pt x="24968" y="26899"/>
                    <a:pt x="24625" y="26911"/>
                  </a:cubicBezTo>
                  <a:lnTo>
                    <a:pt x="18491" y="13741"/>
                  </a:lnTo>
                  <a:lnTo>
                    <a:pt x="17450" y="13589"/>
                  </a:lnTo>
                  <a:cubicBezTo>
                    <a:pt x="15621" y="17412"/>
                    <a:pt x="13754" y="21209"/>
                    <a:pt x="11989" y="25070"/>
                  </a:cubicBezTo>
                  <a:cubicBezTo>
                    <a:pt x="8573" y="32537"/>
                    <a:pt x="8826" y="40043"/>
                    <a:pt x="12230" y="47435"/>
                  </a:cubicBezTo>
                  <a:cubicBezTo>
                    <a:pt x="12662" y="48362"/>
                    <a:pt x="13703" y="49517"/>
                    <a:pt x="14580" y="49619"/>
                  </a:cubicBezTo>
                  <a:cubicBezTo>
                    <a:pt x="19037" y="50190"/>
                    <a:pt x="23546" y="50686"/>
                    <a:pt x="28029" y="50749"/>
                  </a:cubicBezTo>
                  <a:lnTo>
                    <a:pt x="41861" y="50754"/>
                  </a:lnTo>
                  <a:lnTo>
                    <a:pt x="41861" y="58344"/>
                  </a:lnTo>
                  <a:lnTo>
                    <a:pt x="12192" y="58344"/>
                  </a:lnTo>
                  <a:cubicBezTo>
                    <a:pt x="10490" y="58344"/>
                    <a:pt x="8738" y="58915"/>
                    <a:pt x="7099" y="58661"/>
                  </a:cubicBezTo>
                  <a:cubicBezTo>
                    <a:pt x="5817" y="58458"/>
                    <a:pt x="4470" y="57582"/>
                    <a:pt x="3619" y="56604"/>
                  </a:cubicBezTo>
                  <a:cubicBezTo>
                    <a:pt x="3315" y="56248"/>
                    <a:pt x="4115" y="54204"/>
                    <a:pt x="4864" y="53810"/>
                  </a:cubicBezTo>
                  <a:cubicBezTo>
                    <a:pt x="7506" y="52438"/>
                    <a:pt x="6807" y="51257"/>
                    <a:pt x="5677" y="49022"/>
                  </a:cubicBezTo>
                  <a:cubicBezTo>
                    <a:pt x="1549" y="40869"/>
                    <a:pt x="0" y="32347"/>
                    <a:pt x="4115" y="23622"/>
                  </a:cubicBezTo>
                  <a:cubicBezTo>
                    <a:pt x="5309" y="21095"/>
                    <a:pt x="6452" y="18453"/>
                    <a:pt x="8153" y="16281"/>
                  </a:cubicBezTo>
                  <a:cubicBezTo>
                    <a:pt x="11138" y="12484"/>
                    <a:pt x="12573" y="8280"/>
                    <a:pt x="12840" y="3543"/>
                  </a:cubicBezTo>
                  <a:cubicBezTo>
                    <a:pt x="12903" y="2565"/>
                    <a:pt x="13437" y="1600"/>
                    <a:pt x="13868" y="267"/>
                  </a:cubicBezTo>
                  <a:cubicBezTo>
                    <a:pt x="19266" y="3035"/>
                    <a:pt x="22327" y="7023"/>
                    <a:pt x="24193" y="12078"/>
                  </a:cubicBezTo>
                  <a:cubicBezTo>
                    <a:pt x="24486" y="12065"/>
                    <a:pt x="24790" y="12040"/>
                    <a:pt x="25082" y="12027"/>
                  </a:cubicBezTo>
                  <a:cubicBezTo>
                    <a:pt x="25959" y="8725"/>
                    <a:pt x="26810" y="5423"/>
                    <a:pt x="27749" y="2146"/>
                  </a:cubicBezTo>
                  <a:cubicBezTo>
                    <a:pt x="27953" y="1384"/>
                    <a:pt x="28448" y="711"/>
                    <a:pt x="28816"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8" name="Shape 18">
              <a:extLst>
                <a:ext uri="{FF2B5EF4-FFF2-40B4-BE49-F238E27FC236}">
                  <a16:creationId xmlns:a16="http://schemas.microsoft.com/office/drawing/2014/main" id="{F1C28BBC-2B5E-4F2D-AAB5-0AC05D07CAC0}"/>
                </a:ext>
              </a:extLst>
            </p:cNvPr>
            <p:cNvSpPr>
              <a:spLocks/>
            </p:cNvSpPr>
            <p:nvPr/>
          </p:nvSpPr>
          <p:spPr bwMode="auto">
            <a:xfrm>
              <a:off x="2556" y="4667"/>
              <a:ext cx="399" cy="594"/>
            </a:xfrm>
            <a:custGeom>
              <a:avLst/>
              <a:gdLst>
                <a:gd name="T0" fmla="*/ 11110 w 39812"/>
                <a:gd name="T1" fmla="*/ 0 h 59411"/>
                <a:gd name="T2" fmla="*/ 13091 w 39812"/>
                <a:gd name="T3" fmla="*/ 3835 h 59411"/>
                <a:gd name="T4" fmla="*/ 14501 w 39812"/>
                <a:gd name="T5" fmla="*/ 10439 h 59411"/>
                <a:gd name="T6" fmla="*/ 17702 w 39812"/>
                <a:gd name="T7" fmla="*/ 11608 h 59411"/>
                <a:gd name="T8" fmla="*/ 28801 w 39812"/>
                <a:gd name="T9" fmla="*/ 2934 h 59411"/>
                <a:gd name="T10" fmla="*/ 30198 w 39812"/>
                <a:gd name="T11" fmla="*/ 2540 h 59411"/>
                <a:gd name="T12" fmla="*/ 30529 w 39812"/>
                <a:gd name="T13" fmla="*/ 23266 h 59411"/>
                <a:gd name="T14" fmla="*/ 34872 w 39812"/>
                <a:gd name="T15" fmla="*/ 20625 h 59411"/>
                <a:gd name="T16" fmla="*/ 38796 w 39812"/>
                <a:gd name="T17" fmla="*/ 22581 h 59411"/>
                <a:gd name="T18" fmla="*/ 32472 w 39812"/>
                <a:gd name="T19" fmla="*/ 50394 h 59411"/>
                <a:gd name="T20" fmla="*/ 31557 w 39812"/>
                <a:gd name="T21" fmla="*/ 51956 h 59411"/>
                <a:gd name="T22" fmla="*/ 33830 w 39812"/>
                <a:gd name="T23" fmla="*/ 53645 h 59411"/>
                <a:gd name="T24" fmla="*/ 35037 w 39812"/>
                <a:gd name="T25" fmla="*/ 56896 h 59411"/>
                <a:gd name="T26" fmla="*/ 32002 w 39812"/>
                <a:gd name="T27" fmla="*/ 59080 h 59411"/>
                <a:gd name="T28" fmla="*/ 25563 w 39812"/>
                <a:gd name="T29" fmla="*/ 59131 h 59411"/>
                <a:gd name="T30" fmla="*/ 0 w 39812"/>
                <a:gd name="T31" fmla="*/ 59131 h 59411"/>
                <a:gd name="T32" fmla="*/ 0 w 39812"/>
                <a:gd name="T33" fmla="*/ 51542 h 59411"/>
                <a:gd name="T34" fmla="*/ 19988 w 39812"/>
                <a:gd name="T35" fmla="*/ 51549 h 59411"/>
                <a:gd name="T36" fmla="*/ 23734 w 39812"/>
                <a:gd name="T37" fmla="*/ 50940 h 59411"/>
                <a:gd name="T38" fmla="*/ 31722 w 39812"/>
                <a:gd name="T39" fmla="*/ 29693 h 59411"/>
                <a:gd name="T40" fmla="*/ 24153 w 39812"/>
                <a:gd name="T41" fmla="*/ 35281 h 59411"/>
                <a:gd name="T42" fmla="*/ 23251 w 39812"/>
                <a:gd name="T43" fmla="*/ 34569 h 59411"/>
                <a:gd name="T44" fmla="*/ 24471 w 39812"/>
                <a:gd name="T45" fmla="*/ 16446 h 59411"/>
                <a:gd name="T46" fmla="*/ 23366 w 39812"/>
                <a:gd name="T47" fmla="*/ 16154 h 59411"/>
                <a:gd name="T48" fmla="*/ 12317 w 39812"/>
                <a:gd name="T49" fmla="*/ 28715 h 59411"/>
                <a:gd name="T50" fmla="*/ 8596 w 39812"/>
                <a:gd name="T51" fmla="*/ 12802 h 59411"/>
                <a:gd name="T52" fmla="*/ 5954 w 39812"/>
                <a:gd name="T53" fmla="*/ 14859 h 59411"/>
                <a:gd name="T54" fmla="*/ 0 w 39812"/>
                <a:gd name="T55" fmla="*/ 23517 h 59411"/>
                <a:gd name="T56" fmla="*/ 0 w 39812"/>
                <a:gd name="T57" fmla="*/ 12852 h 59411"/>
                <a:gd name="T58" fmla="*/ 277 w 39812"/>
                <a:gd name="T59" fmla="*/ 12598 h 59411"/>
                <a:gd name="T60" fmla="*/ 7529 w 39812"/>
                <a:gd name="T61" fmla="*/ 2337 h 59411"/>
                <a:gd name="T62" fmla="*/ 11110 w 39812"/>
                <a:gd name="T63" fmla="*/ 0 h 59411"/>
                <a:gd name="T64" fmla="*/ 0 w 39812"/>
                <a:gd name="T65" fmla="*/ 0 h 59411"/>
                <a:gd name="T66" fmla="*/ 39812 w 39812"/>
                <a:gd name="T67" fmla="*/ 59411 h 59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T64" t="T65" r="T66" b="T67"/>
              <a:pathLst>
                <a:path w="39812" h="59411">
                  <a:moveTo>
                    <a:pt x="11110" y="0"/>
                  </a:moveTo>
                  <a:cubicBezTo>
                    <a:pt x="11796" y="1270"/>
                    <a:pt x="12672" y="2476"/>
                    <a:pt x="13091" y="3835"/>
                  </a:cubicBezTo>
                  <a:cubicBezTo>
                    <a:pt x="13739" y="5982"/>
                    <a:pt x="14120" y="8217"/>
                    <a:pt x="14501" y="10439"/>
                  </a:cubicBezTo>
                  <a:cubicBezTo>
                    <a:pt x="14920" y="12763"/>
                    <a:pt x="15797" y="13157"/>
                    <a:pt x="17702" y="11608"/>
                  </a:cubicBezTo>
                  <a:cubicBezTo>
                    <a:pt x="21346" y="8649"/>
                    <a:pt x="25093" y="5804"/>
                    <a:pt x="28801" y="2934"/>
                  </a:cubicBezTo>
                  <a:cubicBezTo>
                    <a:pt x="29030" y="2769"/>
                    <a:pt x="29398" y="2769"/>
                    <a:pt x="30198" y="2540"/>
                  </a:cubicBezTo>
                  <a:cubicBezTo>
                    <a:pt x="33259" y="9106"/>
                    <a:pt x="31138" y="15850"/>
                    <a:pt x="30529" y="23266"/>
                  </a:cubicBezTo>
                  <a:cubicBezTo>
                    <a:pt x="32433" y="22111"/>
                    <a:pt x="33678" y="21399"/>
                    <a:pt x="34872" y="20625"/>
                  </a:cubicBezTo>
                  <a:cubicBezTo>
                    <a:pt x="37425" y="18999"/>
                    <a:pt x="38466" y="19342"/>
                    <a:pt x="38796" y="22581"/>
                  </a:cubicBezTo>
                  <a:cubicBezTo>
                    <a:pt x="39812" y="32525"/>
                    <a:pt x="39203" y="42164"/>
                    <a:pt x="32472" y="50394"/>
                  </a:cubicBezTo>
                  <a:cubicBezTo>
                    <a:pt x="32154" y="50787"/>
                    <a:pt x="31938" y="51295"/>
                    <a:pt x="31557" y="51956"/>
                  </a:cubicBezTo>
                  <a:cubicBezTo>
                    <a:pt x="32395" y="52553"/>
                    <a:pt x="33361" y="52921"/>
                    <a:pt x="33830" y="53645"/>
                  </a:cubicBezTo>
                  <a:cubicBezTo>
                    <a:pt x="34491" y="54623"/>
                    <a:pt x="35367" y="56096"/>
                    <a:pt x="35037" y="56896"/>
                  </a:cubicBezTo>
                  <a:cubicBezTo>
                    <a:pt x="34631" y="57912"/>
                    <a:pt x="33157" y="58903"/>
                    <a:pt x="32002" y="59080"/>
                  </a:cubicBezTo>
                  <a:cubicBezTo>
                    <a:pt x="29906" y="59411"/>
                    <a:pt x="27709" y="59131"/>
                    <a:pt x="25563" y="59131"/>
                  </a:cubicBezTo>
                  <a:lnTo>
                    <a:pt x="0" y="59131"/>
                  </a:lnTo>
                  <a:lnTo>
                    <a:pt x="0" y="51542"/>
                  </a:lnTo>
                  <a:lnTo>
                    <a:pt x="19988" y="51549"/>
                  </a:lnTo>
                  <a:cubicBezTo>
                    <a:pt x="21245" y="51549"/>
                    <a:pt x="22667" y="51499"/>
                    <a:pt x="23734" y="50940"/>
                  </a:cubicBezTo>
                  <a:cubicBezTo>
                    <a:pt x="29474" y="48019"/>
                    <a:pt x="33970" y="36360"/>
                    <a:pt x="31722" y="29693"/>
                  </a:cubicBezTo>
                  <a:cubicBezTo>
                    <a:pt x="29144" y="31598"/>
                    <a:pt x="26642" y="33439"/>
                    <a:pt x="24153" y="35281"/>
                  </a:cubicBezTo>
                  <a:cubicBezTo>
                    <a:pt x="23848" y="35039"/>
                    <a:pt x="23544" y="34811"/>
                    <a:pt x="23251" y="34569"/>
                  </a:cubicBezTo>
                  <a:cubicBezTo>
                    <a:pt x="23658" y="28537"/>
                    <a:pt x="24064" y="22492"/>
                    <a:pt x="24471" y="16446"/>
                  </a:cubicBezTo>
                  <a:cubicBezTo>
                    <a:pt x="24102" y="16358"/>
                    <a:pt x="23734" y="16256"/>
                    <a:pt x="23366" y="16154"/>
                  </a:cubicBezTo>
                  <a:cubicBezTo>
                    <a:pt x="19505" y="20168"/>
                    <a:pt x="17206" y="25705"/>
                    <a:pt x="12317" y="28715"/>
                  </a:cubicBezTo>
                  <a:cubicBezTo>
                    <a:pt x="11009" y="23101"/>
                    <a:pt x="9802" y="17958"/>
                    <a:pt x="8596" y="12802"/>
                  </a:cubicBezTo>
                  <a:cubicBezTo>
                    <a:pt x="7008" y="13551"/>
                    <a:pt x="6424" y="14173"/>
                    <a:pt x="5954" y="14859"/>
                  </a:cubicBezTo>
                  <a:lnTo>
                    <a:pt x="0" y="23517"/>
                  </a:lnTo>
                  <a:lnTo>
                    <a:pt x="0" y="12852"/>
                  </a:lnTo>
                  <a:lnTo>
                    <a:pt x="277" y="12598"/>
                  </a:lnTo>
                  <a:cubicBezTo>
                    <a:pt x="2652" y="9144"/>
                    <a:pt x="4963" y="5639"/>
                    <a:pt x="7529" y="2337"/>
                  </a:cubicBezTo>
                  <a:cubicBezTo>
                    <a:pt x="8354" y="1270"/>
                    <a:pt x="9904" y="762"/>
                    <a:pt x="11110"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9" name="Shape 19">
              <a:extLst>
                <a:ext uri="{FF2B5EF4-FFF2-40B4-BE49-F238E27FC236}">
                  <a16:creationId xmlns:a16="http://schemas.microsoft.com/office/drawing/2014/main" id="{C0066946-B77E-4443-9E83-C0244A0789AC}"/>
                </a:ext>
              </a:extLst>
            </p:cNvPr>
            <p:cNvSpPr>
              <a:spLocks/>
            </p:cNvSpPr>
            <p:nvPr/>
          </p:nvSpPr>
          <p:spPr bwMode="auto">
            <a:xfrm>
              <a:off x="2430" y="6914"/>
              <a:ext cx="256" cy="316"/>
            </a:xfrm>
            <a:custGeom>
              <a:avLst/>
              <a:gdLst>
                <a:gd name="T0" fmla="*/ 13068 w 25616"/>
                <a:gd name="T1" fmla="*/ 89 h 31661"/>
                <a:gd name="T2" fmla="*/ 13068 w 25616"/>
                <a:gd name="T3" fmla="*/ 152 h 31661"/>
                <a:gd name="T4" fmla="*/ 21450 w 25616"/>
                <a:gd name="T5" fmla="*/ 190 h 31661"/>
                <a:gd name="T6" fmla="*/ 24752 w 25616"/>
                <a:gd name="T7" fmla="*/ 5029 h 31661"/>
                <a:gd name="T8" fmla="*/ 23025 w 25616"/>
                <a:gd name="T9" fmla="*/ 8814 h 31661"/>
                <a:gd name="T10" fmla="*/ 18377 w 25616"/>
                <a:gd name="T11" fmla="*/ 23266 h 31661"/>
                <a:gd name="T12" fmla="*/ 17082 w 25616"/>
                <a:gd name="T13" fmla="*/ 29210 h 31661"/>
                <a:gd name="T14" fmla="*/ 12395 w 25616"/>
                <a:gd name="T15" fmla="*/ 31636 h 31661"/>
                <a:gd name="T16" fmla="*/ 8204 w 25616"/>
                <a:gd name="T17" fmla="*/ 29108 h 31661"/>
                <a:gd name="T18" fmla="*/ 6185 w 25616"/>
                <a:gd name="T19" fmla="*/ 17793 h 31661"/>
                <a:gd name="T20" fmla="*/ 2108 w 25616"/>
                <a:gd name="T21" fmla="*/ 6452 h 31661"/>
                <a:gd name="T22" fmla="*/ 5969 w 25616"/>
                <a:gd name="T23" fmla="*/ 102 h 31661"/>
                <a:gd name="T24" fmla="*/ 13068 w 25616"/>
                <a:gd name="T25" fmla="*/ 89 h 31661"/>
                <a:gd name="T26" fmla="*/ 0 w 25616"/>
                <a:gd name="T27" fmla="*/ 0 h 31661"/>
                <a:gd name="T28" fmla="*/ 25616 w 25616"/>
                <a:gd name="T29" fmla="*/ 31661 h 31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25616" h="31661">
                  <a:moveTo>
                    <a:pt x="13068" y="89"/>
                  </a:moveTo>
                  <a:lnTo>
                    <a:pt x="13068" y="152"/>
                  </a:lnTo>
                  <a:cubicBezTo>
                    <a:pt x="15862" y="152"/>
                    <a:pt x="18669" y="0"/>
                    <a:pt x="21450" y="190"/>
                  </a:cubicBezTo>
                  <a:cubicBezTo>
                    <a:pt x="24511" y="406"/>
                    <a:pt x="25616" y="2083"/>
                    <a:pt x="24752" y="5029"/>
                  </a:cubicBezTo>
                  <a:cubicBezTo>
                    <a:pt x="24359" y="6350"/>
                    <a:pt x="23838" y="7722"/>
                    <a:pt x="23025" y="8814"/>
                  </a:cubicBezTo>
                  <a:cubicBezTo>
                    <a:pt x="19799" y="13119"/>
                    <a:pt x="19368" y="18263"/>
                    <a:pt x="18377" y="23266"/>
                  </a:cubicBezTo>
                  <a:cubicBezTo>
                    <a:pt x="17983" y="25260"/>
                    <a:pt x="17653" y="27267"/>
                    <a:pt x="17082" y="29210"/>
                  </a:cubicBezTo>
                  <a:cubicBezTo>
                    <a:pt x="16396" y="31521"/>
                    <a:pt x="14453" y="31661"/>
                    <a:pt x="12395" y="31636"/>
                  </a:cubicBezTo>
                  <a:cubicBezTo>
                    <a:pt x="10427" y="31623"/>
                    <a:pt x="8661" y="31445"/>
                    <a:pt x="8204" y="29108"/>
                  </a:cubicBezTo>
                  <a:cubicBezTo>
                    <a:pt x="7455" y="25337"/>
                    <a:pt x="6223" y="21565"/>
                    <a:pt x="6185" y="17793"/>
                  </a:cubicBezTo>
                  <a:cubicBezTo>
                    <a:pt x="6147" y="13373"/>
                    <a:pt x="3924" y="10046"/>
                    <a:pt x="2108" y="6452"/>
                  </a:cubicBezTo>
                  <a:cubicBezTo>
                    <a:pt x="0" y="2261"/>
                    <a:pt x="1219" y="190"/>
                    <a:pt x="5969" y="102"/>
                  </a:cubicBezTo>
                  <a:cubicBezTo>
                    <a:pt x="8331" y="51"/>
                    <a:pt x="10706" y="89"/>
                    <a:pt x="13068" y="89"/>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0" name="Shape 20">
              <a:extLst>
                <a:ext uri="{FF2B5EF4-FFF2-40B4-BE49-F238E27FC236}">
                  <a16:creationId xmlns:a16="http://schemas.microsoft.com/office/drawing/2014/main" id="{A89FE05C-BC4C-4FF1-9F10-CA4FF399E3A9}"/>
                </a:ext>
              </a:extLst>
            </p:cNvPr>
            <p:cNvSpPr>
              <a:spLocks/>
            </p:cNvSpPr>
            <p:nvPr/>
          </p:nvSpPr>
          <p:spPr bwMode="auto">
            <a:xfrm>
              <a:off x="2278" y="5338"/>
              <a:ext cx="551" cy="81"/>
            </a:xfrm>
            <a:custGeom>
              <a:avLst/>
              <a:gdLst>
                <a:gd name="T0" fmla="*/ 0 w 55093"/>
                <a:gd name="T1" fmla="*/ 0 h 8077"/>
                <a:gd name="T2" fmla="*/ 55093 w 55093"/>
                <a:gd name="T3" fmla="*/ 0 h 8077"/>
                <a:gd name="T4" fmla="*/ 45682 w 55093"/>
                <a:gd name="T5" fmla="*/ 8077 h 8077"/>
                <a:gd name="T6" fmla="*/ 9906 w 55093"/>
                <a:gd name="T7" fmla="*/ 8039 h 8077"/>
                <a:gd name="T8" fmla="*/ 0 w 55093"/>
                <a:gd name="T9" fmla="*/ 0 h 8077"/>
                <a:gd name="T10" fmla="*/ 0 w 55093"/>
                <a:gd name="T11" fmla="*/ 0 h 8077"/>
                <a:gd name="T12" fmla="*/ 55093 w 55093"/>
                <a:gd name="T13" fmla="*/ 8077 h 8077"/>
              </a:gdLst>
              <a:ahLst/>
              <a:cxnLst>
                <a:cxn ang="0">
                  <a:pos x="T0" y="T1"/>
                </a:cxn>
                <a:cxn ang="0">
                  <a:pos x="T2" y="T3"/>
                </a:cxn>
                <a:cxn ang="0">
                  <a:pos x="T4" y="T5"/>
                </a:cxn>
                <a:cxn ang="0">
                  <a:pos x="T6" y="T7"/>
                </a:cxn>
                <a:cxn ang="0">
                  <a:pos x="T8" y="T9"/>
                </a:cxn>
              </a:cxnLst>
              <a:rect l="T10" t="T11" r="T12" b="T13"/>
              <a:pathLst>
                <a:path w="55093" h="8077">
                  <a:moveTo>
                    <a:pt x="0" y="0"/>
                  </a:moveTo>
                  <a:lnTo>
                    <a:pt x="55093" y="0"/>
                  </a:lnTo>
                  <a:cubicBezTo>
                    <a:pt x="53950" y="5817"/>
                    <a:pt x="51283" y="8077"/>
                    <a:pt x="45682" y="8077"/>
                  </a:cubicBezTo>
                  <a:cubicBezTo>
                    <a:pt x="33757" y="8052"/>
                    <a:pt x="21831" y="8065"/>
                    <a:pt x="9906" y="8039"/>
                  </a:cubicBezTo>
                  <a:cubicBezTo>
                    <a:pt x="3581" y="8039"/>
                    <a:pt x="2070" y="6845"/>
                    <a:pt x="0"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1" name="Shape 21">
              <a:extLst>
                <a:ext uri="{FF2B5EF4-FFF2-40B4-BE49-F238E27FC236}">
                  <a16:creationId xmlns:a16="http://schemas.microsoft.com/office/drawing/2014/main" id="{BF5F8034-A685-4245-BE94-47DE08BB72F2}"/>
                </a:ext>
              </a:extLst>
            </p:cNvPr>
            <p:cNvSpPr>
              <a:spLocks/>
            </p:cNvSpPr>
            <p:nvPr/>
          </p:nvSpPr>
          <p:spPr bwMode="auto">
            <a:xfrm>
              <a:off x="2398" y="6830"/>
              <a:ext cx="313" cy="57"/>
            </a:xfrm>
            <a:custGeom>
              <a:avLst/>
              <a:gdLst>
                <a:gd name="T0" fmla="*/ 0 w 31382"/>
                <a:gd name="T1" fmla="*/ 0 h 5677"/>
                <a:gd name="T2" fmla="*/ 31382 w 31382"/>
                <a:gd name="T3" fmla="*/ 0 h 5677"/>
                <a:gd name="T4" fmla="*/ 26238 w 31382"/>
                <a:gd name="T5" fmla="*/ 5651 h 5677"/>
                <a:gd name="T6" fmla="*/ 5258 w 31382"/>
                <a:gd name="T7" fmla="*/ 5664 h 5677"/>
                <a:gd name="T8" fmla="*/ 0 w 31382"/>
                <a:gd name="T9" fmla="*/ 0 h 5677"/>
                <a:gd name="T10" fmla="*/ 0 w 31382"/>
                <a:gd name="T11" fmla="*/ 0 h 5677"/>
                <a:gd name="T12" fmla="*/ 31382 w 31382"/>
                <a:gd name="T13" fmla="*/ 5677 h 5677"/>
              </a:gdLst>
              <a:ahLst/>
              <a:cxnLst>
                <a:cxn ang="0">
                  <a:pos x="T0" y="T1"/>
                </a:cxn>
                <a:cxn ang="0">
                  <a:pos x="T2" y="T3"/>
                </a:cxn>
                <a:cxn ang="0">
                  <a:pos x="T4" y="T5"/>
                </a:cxn>
                <a:cxn ang="0">
                  <a:pos x="T6" y="T7"/>
                </a:cxn>
                <a:cxn ang="0">
                  <a:pos x="T8" y="T9"/>
                </a:cxn>
              </a:cxnLst>
              <a:rect l="T10" t="T11" r="T12" b="T13"/>
              <a:pathLst>
                <a:path w="31382" h="5677">
                  <a:moveTo>
                    <a:pt x="0" y="0"/>
                  </a:moveTo>
                  <a:lnTo>
                    <a:pt x="31382" y="0"/>
                  </a:lnTo>
                  <a:cubicBezTo>
                    <a:pt x="31356" y="4420"/>
                    <a:pt x="30188" y="5651"/>
                    <a:pt x="26238" y="5651"/>
                  </a:cubicBezTo>
                  <a:cubicBezTo>
                    <a:pt x="19253" y="5651"/>
                    <a:pt x="12255" y="5677"/>
                    <a:pt x="5258" y="5664"/>
                  </a:cubicBezTo>
                  <a:cubicBezTo>
                    <a:pt x="533" y="5651"/>
                    <a:pt x="254" y="5334"/>
                    <a:pt x="0"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2" name="Shape 22">
              <a:extLst>
                <a:ext uri="{FF2B5EF4-FFF2-40B4-BE49-F238E27FC236}">
                  <a16:creationId xmlns:a16="http://schemas.microsoft.com/office/drawing/2014/main" id="{BE07C760-A37F-42B8-82A9-3E43749F5E9A}"/>
                </a:ext>
              </a:extLst>
            </p:cNvPr>
            <p:cNvSpPr>
              <a:spLocks/>
            </p:cNvSpPr>
            <p:nvPr/>
          </p:nvSpPr>
          <p:spPr bwMode="auto">
            <a:xfrm>
              <a:off x="1954" y="5696"/>
              <a:ext cx="492" cy="435"/>
            </a:xfrm>
            <a:custGeom>
              <a:avLst/>
              <a:gdLst>
                <a:gd name="T0" fmla="*/ 4889 w 49162"/>
                <a:gd name="T1" fmla="*/ 1511 h 43485"/>
                <a:gd name="T2" fmla="*/ 17793 w 49162"/>
                <a:gd name="T3" fmla="*/ 3238 h 43485"/>
                <a:gd name="T4" fmla="*/ 19355 w 49162"/>
                <a:gd name="T5" fmla="*/ 6528 h 43485"/>
                <a:gd name="T6" fmla="*/ 15583 w 49162"/>
                <a:gd name="T7" fmla="*/ 13119 h 43485"/>
                <a:gd name="T8" fmla="*/ 14186 w 49162"/>
                <a:gd name="T9" fmla="*/ 19126 h 43485"/>
                <a:gd name="T10" fmla="*/ 20358 w 49162"/>
                <a:gd name="T11" fmla="*/ 22619 h 43485"/>
                <a:gd name="T12" fmla="*/ 27953 w 49162"/>
                <a:gd name="T13" fmla="*/ 23635 h 43485"/>
                <a:gd name="T14" fmla="*/ 33630 w 49162"/>
                <a:gd name="T15" fmla="*/ 20015 h 43485"/>
                <a:gd name="T16" fmla="*/ 31674 w 49162"/>
                <a:gd name="T17" fmla="*/ 8153 h 43485"/>
                <a:gd name="T18" fmla="*/ 32131 w 49162"/>
                <a:gd name="T19" fmla="*/ 2210 h 43485"/>
                <a:gd name="T20" fmla="*/ 37249 w 49162"/>
                <a:gd name="T21" fmla="*/ 1537 h 43485"/>
                <a:gd name="T22" fmla="*/ 45707 w 49162"/>
                <a:gd name="T23" fmla="*/ 4407 h 43485"/>
                <a:gd name="T24" fmla="*/ 47219 w 49162"/>
                <a:gd name="T25" fmla="*/ 11608 h 43485"/>
                <a:gd name="T26" fmla="*/ 43701 w 49162"/>
                <a:gd name="T27" fmla="*/ 21654 h 43485"/>
                <a:gd name="T28" fmla="*/ 42037 w 49162"/>
                <a:gd name="T29" fmla="*/ 35598 h 43485"/>
                <a:gd name="T30" fmla="*/ 37046 w 49162"/>
                <a:gd name="T31" fmla="*/ 39345 h 43485"/>
                <a:gd name="T32" fmla="*/ 34176 w 49162"/>
                <a:gd name="T33" fmla="*/ 38913 h 43485"/>
                <a:gd name="T34" fmla="*/ 23939 w 49162"/>
                <a:gd name="T35" fmla="*/ 41186 h 43485"/>
                <a:gd name="T36" fmla="*/ 16192 w 49162"/>
                <a:gd name="T37" fmla="*/ 39865 h 43485"/>
                <a:gd name="T38" fmla="*/ 12103 w 49162"/>
                <a:gd name="T39" fmla="*/ 38468 h 43485"/>
                <a:gd name="T40" fmla="*/ 1549 w 49162"/>
                <a:gd name="T41" fmla="*/ 30543 h 43485"/>
                <a:gd name="T42" fmla="*/ 267 w 49162"/>
                <a:gd name="T43" fmla="*/ 7074 h 43485"/>
                <a:gd name="T44" fmla="*/ 4889 w 49162"/>
                <a:gd name="T45" fmla="*/ 1511 h 43485"/>
                <a:gd name="T46" fmla="*/ 0 w 49162"/>
                <a:gd name="T47" fmla="*/ 0 h 43485"/>
                <a:gd name="T48" fmla="*/ 49162 w 49162"/>
                <a:gd name="T49" fmla="*/ 43485 h 43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49162" h="43485">
                  <a:moveTo>
                    <a:pt x="4889" y="1511"/>
                  </a:moveTo>
                  <a:cubicBezTo>
                    <a:pt x="9207" y="1549"/>
                    <a:pt x="13538" y="2388"/>
                    <a:pt x="17793" y="3238"/>
                  </a:cubicBezTo>
                  <a:cubicBezTo>
                    <a:pt x="18504" y="3378"/>
                    <a:pt x="18847" y="5385"/>
                    <a:pt x="19355" y="6528"/>
                  </a:cubicBezTo>
                  <a:cubicBezTo>
                    <a:pt x="19253" y="9639"/>
                    <a:pt x="18161" y="11557"/>
                    <a:pt x="15583" y="13119"/>
                  </a:cubicBezTo>
                  <a:cubicBezTo>
                    <a:pt x="13437" y="14415"/>
                    <a:pt x="13119" y="16840"/>
                    <a:pt x="14186" y="19126"/>
                  </a:cubicBezTo>
                  <a:cubicBezTo>
                    <a:pt x="15392" y="21666"/>
                    <a:pt x="17424" y="23457"/>
                    <a:pt x="20358" y="22619"/>
                  </a:cubicBezTo>
                  <a:cubicBezTo>
                    <a:pt x="23177" y="21806"/>
                    <a:pt x="25451" y="21996"/>
                    <a:pt x="27953" y="23635"/>
                  </a:cubicBezTo>
                  <a:cubicBezTo>
                    <a:pt x="30251" y="25146"/>
                    <a:pt x="33376" y="23038"/>
                    <a:pt x="33630" y="20015"/>
                  </a:cubicBezTo>
                  <a:cubicBezTo>
                    <a:pt x="33972" y="15938"/>
                    <a:pt x="34950" y="11900"/>
                    <a:pt x="31674" y="8153"/>
                  </a:cubicBezTo>
                  <a:cubicBezTo>
                    <a:pt x="30734" y="7061"/>
                    <a:pt x="31318" y="3962"/>
                    <a:pt x="32131" y="2210"/>
                  </a:cubicBezTo>
                  <a:cubicBezTo>
                    <a:pt x="33147" y="0"/>
                    <a:pt x="35331" y="826"/>
                    <a:pt x="37249" y="1537"/>
                  </a:cubicBezTo>
                  <a:cubicBezTo>
                    <a:pt x="40030" y="2578"/>
                    <a:pt x="42964" y="3277"/>
                    <a:pt x="45707" y="4407"/>
                  </a:cubicBezTo>
                  <a:cubicBezTo>
                    <a:pt x="49162" y="5842"/>
                    <a:pt x="49136" y="8547"/>
                    <a:pt x="47219" y="11608"/>
                  </a:cubicBezTo>
                  <a:cubicBezTo>
                    <a:pt x="45377" y="14554"/>
                    <a:pt x="44386" y="18186"/>
                    <a:pt x="43701" y="21654"/>
                  </a:cubicBezTo>
                  <a:cubicBezTo>
                    <a:pt x="42824" y="26238"/>
                    <a:pt x="42774" y="30975"/>
                    <a:pt x="42037" y="35598"/>
                  </a:cubicBezTo>
                  <a:cubicBezTo>
                    <a:pt x="41631" y="38138"/>
                    <a:pt x="40081" y="39929"/>
                    <a:pt x="37046" y="39345"/>
                  </a:cubicBezTo>
                  <a:cubicBezTo>
                    <a:pt x="36081" y="39167"/>
                    <a:pt x="35103" y="39141"/>
                    <a:pt x="34176" y="38913"/>
                  </a:cubicBezTo>
                  <a:cubicBezTo>
                    <a:pt x="30366" y="37948"/>
                    <a:pt x="27026" y="37973"/>
                    <a:pt x="23939" y="41186"/>
                  </a:cubicBezTo>
                  <a:cubicBezTo>
                    <a:pt x="21742" y="43485"/>
                    <a:pt x="17843" y="42647"/>
                    <a:pt x="16192" y="39865"/>
                  </a:cubicBezTo>
                  <a:cubicBezTo>
                    <a:pt x="15088" y="37986"/>
                    <a:pt x="14173" y="37732"/>
                    <a:pt x="12103" y="38468"/>
                  </a:cubicBezTo>
                  <a:cubicBezTo>
                    <a:pt x="7823" y="39980"/>
                    <a:pt x="1714" y="35065"/>
                    <a:pt x="1549" y="30543"/>
                  </a:cubicBezTo>
                  <a:cubicBezTo>
                    <a:pt x="1245" y="22708"/>
                    <a:pt x="775" y="14897"/>
                    <a:pt x="267" y="7074"/>
                  </a:cubicBezTo>
                  <a:cubicBezTo>
                    <a:pt x="0" y="3112"/>
                    <a:pt x="876" y="1473"/>
                    <a:pt x="4889" y="1511"/>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3" name="Shape 23">
              <a:extLst>
                <a:ext uri="{FF2B5EF4-FFF2-40B4-BE49-F238E27FC236}">
                  <a16:creationId xmlns:a16="http://schemas.microsoft.com/office/drawing/2014/main" id="{6EB60315-7A27-4BD8-953A-89A8BF94AB08}"/>
                </a:ext>
              </a:extLst>
            </p:cNvPr>
            <p:cNvSpPr>
              <a:spLocks/>
            </p:cNvSpPr>
            <p:nvPr/>
          </p:nvSpPr>
          <p:spPr bwMode="auto">
            <a:xfrm>
              <a:off x="1948" y="6155"/>
              <a:ext cx="446" cy="287"/>
            </a:xfrm>
            <a:custGeom>
              <a:avLst/>
              <a:gdLst>
                <a:gd name="T0" fmla="*/ 11913 w 44539"/>
                <a:gd name="T1" fmla="*/ 2540 h 28778"/>
                <a:gd name="T2" fmla="*/ 30175 w 44539"/>
                <a:gd name="T3" fmla="*/ 4775 h 28778"/>
                <a:gd name="T4" fmla="*/ 37211 w 44539"/>
                <a:gd name="T5" fmla="*/ 3035 h 28778"/>
                <a:gd name="T6" fmla="*/ 42469 w 44539"/>
                <a:gd name="T7" fmla="*/ 5842 h 28778"/>
                <a:gd name="T8" fmla="*/ 40183 w 44539"/>
                <a:gd name="T9" fmla="*/ 12586 h 28778"/>
                <a:gd name="T10" fmla="*/ 33109 w 44539"/>
                <a:gd name="T11" fmla="*/ 15456 h 28778"/>
                <a:gd name="T12" fmla="*/ 26772 w 44539"/>
                <a:gd name="T13" fmla="*/ 14859 h 28778"/>
                <a:gd name="T14" fmla="*/ 24422 w 44539"/>
                <a:gd name="T15" fmla="*/ 14491 h 28778"/>
                <a:gd name="T16" fmla="*/ 18948 w 44539"/>
                <a:gd name="T17" fmla="*/ 14173 h 28778"/>
                <a:gd name="T18" fmla="*/ 13919 w 44539"/>
                <a:gd name="T19" fmla="*/ 15672 h 28778"/>
                <a:gd name="T20" fmla="*/ 25806 w 44539"/>
                <a:gd name="T21" fmla="*/ 19113 h 28778"/>
                <a:gd name="T22" fmla="*/ 41288 w 44539"/>
                <a:gd name="T23" fmla="*/ 18783 h 28778"/>
                <a:gd name="T24" fmla="*/ 44488 w 44539"/>
                <a:gd name="T25" fmla="*/ 22352 h 28778"/>
                <a:gd name="T26" fmla="*/ 42266 w 44539"/>
                <a:gd name="T27" fmla="*/ 24981 h 28778"/>
                <a:gd name="T28" fmla="*/ 36462 w 44539"/>
                <a:gd name="T29" fmla="*/ 25311 h 28778"/>
                <a:gd name="T30" fmla="*/ 26391 w 44539"/>
                <a:gd name="T31" fmla="*/ 26670 h 28778"/>
                <a:gd name="T32" fmla="*/ 12116 w 44539"/>
                <a:gd name="T33" fmla="*/ 25476 h 28778"/>
                <a:gd name="T34" fmla="*/ 3150 w 44539"/>
                <a:gd name="T35" fmla="*/ 24638 h 28778"/>
                <a:gd name="T36" fmla="*/ 216 w 44539"/>
                <a:gd name="T37" fmla="*/ 24105 h 28778"/>
                <a:gd name="T38" fmla="*/ 1143 w 44539"/>
                <a:gd name="T39" fmla="*/ 21438 h 28778"/>
                <a:gd name="T40" fmla="*/ 6845 w 44539"/>
                <a:gd name="T41" fmla="*/ 18453 h 28778"/>
                <a:gd name="T42" fmla="*/ 8814 w 44539"/>
                <a:gd name="T43" fmla="*/ 17704 h 28778"/>
                <a:gd name="T44" fmla="*/ 8839 w 44539"/>
                <a:gd name="T45" fmla="*/ 16764 h 28778"/>
                <a:gd name="T46" fmla="*/ 4216 w 44539"/>
                <a:gd name="T47" fmla="*/ 14961 h 28778"/>
                <a:gd name="T48" fmla="*/ 914 w 44539"/>
                <a:gd name="T49" fmla="*/ 10897 h 28778"/>
                <a:gd name="T50" fmla="*/ 11913 w 44539"/>
                <a:gd name="T51" fmla="*/ 2540 h 28778"/>
                <a:gd name="T52" fmla="*/ 0 w 44539"/>
                <a:gd name="T53" fmla="*/ 0 h 28778"/>
                <a:gd name="T54" fmla="*/ 44539 w 44539"/>
                <a:gd name="T55" fmla="*/ 28778 h 28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T52" t="T53" r="T54" b="T55"/>
              <a:pathLst>
                <a:path w="44539" h="28778">
                  <a:moveTo>
                    <a:pt x="11913" y="2540"/>
                  </a:moveTo>
                  <a:cubicBezTo>
                    <a:pt x="17818" y="4775"/>
                    <a:pt x="23711" y="5893"/>
                    <a:pt x="30175" y="4775"/>
                  </a:cubicBezTo>
                  <a:cubicBezTo>
                    <a:pt x="32626" y="4343"/>
                    <a:pt x="34887" y="4001"/>
                    <a:pt x="37211" y="3035"/>
                  </a:cubicBezTo>
                  <a:cubicBezTo>
                    <a:pt x="39675" y="2007"/>
                    <a:pt x="41631" y="2807"/>
                    <a:pt x="42469" y="5842"/>
                  </a:cubicBezTo>
                  <a:cubicBezTo>
                    <a:pt x="43434" y="9322"/>
                    <a:pt x="42926" y="11443"/>
                    <a:pt x="40183" y="12586"/>
                  </a:cubicBezTo>
                  <a:cubicBezTo>
                    <a:pt x="37948" y="13513"/>
                    <a:pt x="35712" y="14402"/>
                    <a:pt x="33109" y="15456"/>
                  </a:cubicBezTo>
                  <a:cubicBezTo>
                    <a:pt x="31496" y="13907"/>
                    <a:pt x="29286" y="13551"/>
                    <a:pt x="26772" y="14859"/>
                  </a:cubicBezTo>
                  <a:cubicBezTo>
                    <a:pt x="26175" y="15164"/>
                    <a:pt x="24752" y="14961"/>
                    <a:pt x="24422" y="14491"/>
                  </a:cubicBezTo>
                  <a:cubicBezTo>
                    <a:pt x="22631" y="11976"/>
                    <a:pt x="20955" y="13068"/>
                    <a:pt x="18948" y="14173"/>
                  </a:cubicBezTo>
                  <a:cubicBezTo>
                    <a:pt x="17602" y="14910"/>
                    <a:pt x="15951" y="15100"/>
                    <a:pt x="13919" y="15672"/>
                  </a:cubicBezTo>
                  <a:cubicBezTo>
                    <a:pt x="17742" y="18237"/>
                    <a:pt x="21755" y="18999"/>
                    <a:pt x="25806" y="19113"/>
                  </a:cubicBezTo>
                  <a:cubicBezTo>
                    <a:pt x="30963" y="19253"/>
                    <a:pt x="36131" y="18999"/>
                    <a:pt x="41288" y="18783"/>
                  </a:cubicBezTo>
                  <a:cubicBezTo>
                    <a:pt x="43942" y="18669"/>
                    <a:pt x="44361" y="20676"/>
                    <a:pt x="44488" y="22352"/>
                  </a:cubicBezTo>
                  <a:cubicBezTo>
                    <a:pt x="44539" y="23216"/>
                    <a:pt x="43218" y="24740"/>
                    <a:pt x="42266" y="24981"/>
                  </a:cubicBezTo>
                  <a:cubicBezTo>
                    <a:pt x="40424" y="25451"/>
                    <a:pt x="38405" y="25108"/>
                    <a:pt x="36462" y="25311"/>
                  </a:cubicBezTo>
                  <a:cubicBezTo>
                    <a:pt x="33096" y="25667"/>
                    <a:pt x="29693" y="25959"/>
                    <a:pt x="26391" y="26670"/>
                  </a:cubicBezTo>
                  <a:cubicBezTo>
                    <a:pt x="21476" y="27749"/>
                    <a:pt x="16815" y="28778"/>
                    <a:pt x="12116" y="25476"/>
                  </a:cubicBezTo>
                  <a:cubicBezTo>
                    <a:pt x="9601" y="23711"/>
                    <a:pt x="6363" y="23254"/>
                    <a:pt x="3150" y="24638"/>
                  </a:cubicBezTo>
                  <a:cubicBezTo>
                    <a:pt x="2388" y="24968"/>
                    <a:pt x="1206" y="24308"/>
                    <a:pt x="216" y="24105"/>
                  </a:cubicBezTo>
                  <a:cubicBezTo>
                    <a:pt x="508" y="23190"/>
                    <a:pt x="521" y="21857"/>
                    <a:pt x="1143" y="21438"/>
                  </a:cubicBezTo>
                  <a:cubicBezTo>
                    <a:pt x="2908" y="20244"/>
                    <a:pt x="4915" y="19406"/>
                    <a:pt x="6845" y="18453"/>
                  </a:cubicBezTo>
                  <a:cubicBezTo>
                    <a:pt x="7480" y="18148"/>
                    <a:pt x="8153" y="17945"/>
                    <a:pt x="8814" y="17704"/>
                  </a:cubicBezTo>
                  <a:cubicBezTo>
                    <a:pt x="8826" y="17386"/>
                    <a:pt x="8826" y="17082"/>
                    <a:pt x="8839" y="16764"/>
                  </a:cubicBezTo>
                  <a:cubicBezTo>
                    <a:pt x="7277" y="16193"/>
                    <a:pt x="5499" y="15913"/>
                    <a:pt x="4216" y="14961"/>
                  </a:cubicBezTo>
                  <a:cubicBezTo>
                    <a:pt x="2832" y="13932"/>
                    <a:pt x="1118" y="12395"/>
                    <a:pt x="914" y="10897"/>
                  </a:cubicBezTo>
                  <a:cubicBezTo>
                    <a:pt x="0" y="3823"/>
                    <a:pt x="5245" y="0"/>
                    <a:pt x="11913" y="254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4" name="Shape 24">
              <a:extLst>
                <a:ext uri="{FF2B5EF4-FFF2-40B4-BE49-F238E27FC236}">
                  <a16:creationId xmlns:a16="http://schemas.microsoft.com/office/drawing/2014/main" id="{D6BC4127-5EA7-4323-B6A6-D30D380E4CC6}"/>
                </a:ext>
              </a:extLst>
            </p:cNvPr>
            <p:cNvSpPr>
              <a:spLocks/>
            </p:cNvSpPr>
            <p:nvPr/>
          </p:nvSpPr>
          <p:spPr bwMode="auto">
            <a:xfrm>
              <a:off x="2691" y="6075"/>
              <a:ext cx="442" cy="337"/>
            </a:xfrm>
            <a:custGeom>
              <a:avLst/>
              <a:gdLst>
                <a:gd name="T0" fmla="*/ 37021 w 44221"/>
                <a:gd name="T1" fmla="*/ 737 h 33642"/>
                <a:gd name="T2" fmla="*/ 40742 w 44221"/>
                <a:gd name="T3" fmla="*/ 3226 h 33642"/>
                <a:gd name="T4" fmla="*/ 38951 w 44221"/>
                <a:gd name="T5" fmla="*/ 10643 h 33642"/>
                <a:gd name="T6" fmla="*/ 39230 w 44221"/>
                <a:gd name="T7" fmla="*/ 13271 h 33642"/>
                <a:gd name="T8" fmla="*/ 44221 w 44221"/>
                <a:gd name="T9" fmla="*/ 18250 h 33642"/>
                <a:gd name="T10" fmla="*/ 37046 w 44221"/>
                <a:gd name="T11" fmla="*/ 20231 h 33642"/>
                <a:gd name="T12" fmla="*/ 28562 w 44221"/>
                <a:gd name="T13" fmla="*/ 21882 h 33642"/>
                <a:gd name="T14" fmla="*/ 28385 w 44221"/>
                <a:gd name="T15" fmla="*/ 23000 h 33642"/>
                <a:gd name="T16" fmla="*/ 32080 w 44221"/>
                <a:gd name="T17" fmla="*/ 24092 h 33642"/>
                <a:gd name="T18" fmla="*/ 39916 w 44221"/>
                <a:gd name="T19" fmla="*/ 27902 h 33642"/>
                <a:gd name="T20" fmla="*/ 38570 w 44221"/>
                <a:gd name="T21" fmla="*/ 31420 h 33642"/>
                <a:gd name="T22" fmla="*/ 31661 w 44221"/>
                <a:gd name="T23" fmla="*/ 30353 h 33642"/>
                <a:gd name="T24" fmla="*/ 16129 w 44221"/>
                <a:gd name="T25" fmla="*/ 30950 h 33642"/>
                <a:gd name="T26" fmla="*/ 2553 w 44221"/>
                <a:gd name="T27" fmla="*/ 33528 h 33642"/>
                <a:gd name="T28" fmla="*/ 0 w 44221"/>
                <a:gd name="T29" fmla="*/ 32067 h 33642"/>
                <a:gd name="T30" fmla="*/ 1435 w 44221"/>
                <a:gd name="T31" fmla="*/ 30328 h 33642"/>
                <a:gd name="T32" fmla="*/ 11671 w 44221"/>
                <a:gd name="T33" fmla="*/ 26784 h 33642"/>
                <a:gd name="T34" fmla="*/ 14313 w 44221"/>
                <a:gd name="T35" fmla="*/ 24816 h 33642"/>
                <a:gd name="T36" fmla="*/ 13919 w 44221"/>
                <a:gd name="T37" fmla="*/ 23470 h 33642"/>
                <a:gd name="T38" fmla="*/ 10935 w 44221"/>
                <a:gd name="T39" fmla="*/ 23774 h 33642"/>
                <a:gd name="T40" fmla="*/ 7963 w 44221"/>
                <a:gd name="T41" fmla="*/ 23876 h 33642"/>
                <a:gd name="T42" fmla="*/ 6299 w 44221"/>
                <a:gd name="T43" fmla="*/ 21844 h 33642"/>
                <a:gd name="T44" fmla="*/ 8039 w 44221"/>
                <a:gd name="T45" fmla="*/ 19850 h 33642"/>
                <a:gd name="T46" fmla="*/ 18529 w 44221"/>
                <a:gd name="T47" fmla="*/ 17094 h 33642"/>
                <a:gd name="T48" fmla="*/ 20980 w 44221"/>
                <a:gd name="T49" fmla="*/ 15634 h 33642"/>
                <a:gd name="T50" fmla="*/ 20244 w 44221"/>
                <a:gd name="T51" fmla="*/ 13754 h 33642"/>
                <a:gd name="T52" fmla="*/ 18301 w 44221"/>
                <a:gd name="T53" fmla="*/ 14046 h 33642"/>
                <a:gd name="T54" fmla="*/ 9030 w 44221"/>
                <a:gd name="T55" fmla="*/ 15342 h 33642"/>
                <a:gd name="T56" fmla="*/ 4966 w 44221"/>
                <a:gd name="T57" fmla="*/ 9804 h 33642"/>
                <a:gd name="T58" fmla="*/ 7087 w 44221"/>
                <a:gd name="T59" fmla="*/ 6147 h 33642"/>
                <a:gd name="T60" fmla="*/ 22441 w 44221"/>
                <a:gd name="T61" fmla="*/ 5321 h 33642"/>
                <a:gd name="T62" fmla="*/ 26251 w 44221"/>
                <a:gd name="T63" fmla="*/ 4915 h 33642"/>
                <a:gd name="T64" fmla="*/ 37021 w 44221"/>
                <a:gd name="T65" fmla="*/ 737 h 33642"/>
                <a:gd name="T66" fmla="*/ 0 w 44221"/>
                <a:gd name="T67" fmla="*/ 0 h 33642"/>
                <a:gd name="T68" fmla="*/ 44221 w 44221"/>
                <a:gd name="T69" fmla="*/ 33642 h 33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44221" h="33642">
                  <a:moveTo>
                    <a:pt x="37021" y="737"/>
                  </a:moveTo>
                  <a:cubicBezTo>
                    <a:pt x="39116" y="0"/>
                    <a:pt x="40234" y="724"/>
                    <a:pt x="40742" y="3226"/>
                  </a:cubicBezTo>
                  <a:cubicBezTo>
                    <a:pt x="41313" y="6147"/>
                    <a:pt x="41948" y="8649"/>
                    <a:pt x="38951" y="10643"/>
                  </a:cubicBezTo>
                  <a:cubicBezTo>
                    <a:pt x="38595" y="10884"/>
                    <a:pt x="38735" y="12687"/>
                    <a:pt x="39230" y="13271"/>
                  </a:cubicBezTo>
                  <a:cubicBezTo>
                    <a:pt x="40653" y="14986"/>
                    <a:pt x="42380" y="16446"/>
                    <a:pt x="44221" y="18250"/>
                  </a:cubicBezTo>
                  <a:cubicBezTo>
                    <a:pt x="41923" y="20612"/>
                    <a:pt x="39992" y="21387"/>
                    <a:pt x="37046" y="20231"/>
                  </a:cubicBezTo>
                  <a:cubicBezTo>
                    <a:pt x="34074" y="19075"/>
                    <a:pt x="31191" y="20472"/>
                    <a:pt x="28562" y="21882"/>
                  </a:cubicBezTo>
                  <a:cubicBezTo>
                    <a:pt x="28499" y="22250"/>
                    <a:pt x="28448" y="22619"/>
                    <a:pt x="28385" y="23000"/>
                  </a:cubicBezTo>
                  <a:cubicBezTo>
                    <a:pt x="29629" y="23393"/>
                    <a:pt x="30950" y="24282"/>
                    <a:pt x="32080" y="24092"/>
                  </a:cubicBezTo>
                  <a:cubicBezTo>
                    <a:pt x="35738" y="23470"/>
                    <a:pt x="37998" y="25133"/>
                    <a:pt x="39916" y="27902"/>
                  </a:cubicBezTo>
                  <a:cubicBezTo>
                    <a:pt x="41288" y="29883"/>
                    <a:pt x="40919" y="31344"/>
                    <a:pt x="38570" y="31420"/>
                  </a:cubicBezTo>
                  <a:cubicBezTo>
                    <a:pt x="36284" y="31483"/>
                    <a:pt x="33884" y="31039"/>
                    <a:pt x="31661" y="30353"/>
                  </a:cubicBezTo>
                  <a:cubicBezTo>
                    <a:pt x="26365" y="28715"/>
                    <a:pt x="21260" y="29997"/>
                    <a:pt x="16129" y="30950"/>
                  </a:cubicBezTo>
                  <a:cubicBezTo>
                    <a:pt x="11595" y="31788"/>
                    <a:pt x="7099" y="32817"/>
                    <a:pt x="2553" y="33528"/>
                  </a:cubicBezTo>
                  <a:cubicBezTo>
                    <a:pt x="1803" y="33642"/>
                    <a:pt x="851" y="32575"/>
                    <a:pt x="0" y="32067"/>
                  </a:cubicBezTo>
                  <a:cubicBezTo>
                    <a:pt x="470" y="31471"/>
                    <a:pt x="826" y="30556"/>
                    <a:pt x="1435" y="30328"/>
                  </a:cubicBezTo>
                  <a:cubicBezTo>
                    <a:pt x="4813" y="29070"/>
                    <a:pt x="8280" y="28042"/>
                    <a:pt x="11671" y="26784"/>
                  </a:cubicBezTo>
                  <a:cubicBezTo>
                    <a:pt x="12662" y="26416"/>
                    <a:pt x="13526" y="25578"/>
                    <a:pt x="14313" y="24816"/>
                  </a:cubicBezTo>
                  <a:cubicBezTo>
                    <a:pt x="14478" y="24651"/>
                    <a:pt x="14059" y="23470"/>
                    <a:pt x="13919" y="23470"/>
                  </a:cubicBezTo>
                  <a:cubicBezTo>
                    <a:pt x="12929" y="23470"/>
                    <a:pt x="11938" y="23673"/>
                    <a:pt x="10935" y="23774"/>
                  </a:cubicBezTo>
                  <a:cubicBezTo>
                    <a:pt x="9931" y="23863"/>
                    <a:pt x="8826" y="24193"/>
                    <a:pt x="7963" y="23876"/>
                  </a:cubicBezTo>
                  <a:cubicBezTo>
                    <a:pt x="7214" y="23597"/>
                    <a:pt x="6287" y="22542"/>
                    <a:pt x="6299" y="21844"/>
                  </a:cubicBezTo>
                  <a:cubicBezTo>
                    <a:pt x="6312" y="21158"/>
                    <a:pt x="7277" y="20091"/>
                    <a:pt x="8039" y="19850"/>
                  </a:cubicBezTo>
                  <a:cubicBezTo>
                    <a:pt x="11493" y="18821"/>
                    <a:pt x="15037" y="18059"/>
                    <a:pt x="18529" y="17094"/>
                  </a:cubicBezTo>
                  <a:cubicBezTo>
                    <a:pt x="19431" y="16840"/>
                    <a:pt x="20358" y="16307"/>
                    <a:pt x="20980" y="15634"/>
                  </a:cubicBezTo>
                  <a:cubicBezTo>
                    <a:pt x="21209" y="15392"/>
                    <a:pt x="20726" y="14084"/>
                    <a:pt x="20244" y="13754"/>
                  </a:cubicBezTo>
                  <a:cubicBezTo>
                    <a:pt x="19837" y="13475"/>
                    <a:pt x="18758" y="13678"/>
                    <a:pt x="18301" y="14046"/>
                  </a:cubicBezTo>
                  <a:cubicBezTo>
                    <a:pt x="15456" y="16396"/>
                    <a:pt x="11938" y="16104"/>
                    <a:pt x="9030" y="15342"/>
                  </a:cubicBezTo>
                  <a:cubicBezTo>
                    <a:pt x="7264" y="14872"/>
                    <a:pt x="5829" y="11925"/>
                    <a:pt x="4966" y="9804"/>
                  </a:cubicBezTo>
                  <a:cubicBezTo>
                    <a:pt x="4636" y="8966"/>
                    <a:pt x="5969" y="6680"/>
                    <a:pt x="7087" y="6147"/>
                  </a:cubicBezTo>
                  <a:cubicBezTo>
                    <a:pt x="11989" y="3746"/>
                    <a:pt x="17018" y="1524"/>
                    <a:pt x="22441" y="5321"/>
                  </a:cubicBezTo>
                  <a:cubicBezTo>
                    <a:pt x="23241" y="5880"/>
                    <a:pt x="25057" y="5347"/>
                    <a:pt x="26251" y="4915"/>
                  </a:cubicBezTo>
                  <a:cubicBezTo>
                    <a:pt x="29883" y="3619"/>
                    <a:pt x="33388" y="2007"/>
                    <a:pt x="37021" y="737"/>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5" name="Shape 25">
              <a:extLst>
                <a:ext uri="{FF2B5EF4-FFF2-40B4-BE49-F238E27FC236}">
                  <a16:creationId xmlns:a16="http://schemas.microsoft.com/office/drawing/2014/main" id="{FBD7FD46-FFFC-477B-BC40-EBFE9EB3D570}"/>
                </a:ext>
              </a:extLst>
            </p:cNvPr>
            <p:cNvSpPr>
              <a:spLocks/>
            </p:cNvSpPr>
            <p:nvPr/>
          </p:nvSpPr>
          <p:spPr bwMode="auto">
            <a:xfrm>
              <a:off x="2678" y="5669"/>
              <a:ext cx="433" cy="357"/>
            </a:xfrm>
            <a:custGeom>
              <a:avLst/>
              <a:gdLst>
                <a:gd name="T0" fmla="*/ 39370 w 43320"/>
                <a:gd name="T1" fmla="*/ 775 h 35662"/>
                <a:gd name="T2" fmla="*/ 42520 w 43320"/>
                <a:gd name="T3" fmla="*/ 4597 h 35662"/>
                <a:gd name="T4" fmla="*/ 40005 w 43320"/>
                <a:gd name="T5" fmla="*/ 9436 h 35662"/>
                <a:gd name="T6" fmla="*/ 39192 w 43320"/>
                <a:gd name="T7" fmla="*/ 14427 h 35662"/>
                <a:gd name="T8" fmla="*/ 39332 w 43320"/>
                <a:gd name="T9" fmla="*/ 16954 h 35662"/>
                <a:gd name="T10" fmla="*/ 39192 w 43320"/>
                <a:gd name="T11" fmla="*/ 27013 h 35662"/>
                <a:gd name="T12" fmla="*/ 36601 w 43320"/>
                <a:gd name="T13" fmla="*/ 31623 h 35662"/>
                <a:gd name="T14" fmla="*/ 33299 w 43320"/>
                <a:gd name="T15" fmla="*/ 28765 h 35662"/>
                <a:gd name="T16" fmla="*/ 31813 w 43320"/>
                <a:gd name="T17" fmla="*/ 25921 h 35662"/>
                <a:gd name="T18" fmla="*/ 26873 w 43320"/>
                <a:gd name="T19" fmla="*/ 25133 h 35662"/>
                <a:gd name="T20" fmla="*/ 23165 w 43320"/>
                <a:gd name="T21" fmla="*/ 28702 h 35662"/>
                <a:gd name="T22" fmla="*/ 7226 w 43320"/>
                <a:gd name="T23" fmla="*/ 24879 h 35662"/>
                <a:gd name="T24" fmla="*/ 5842 w 43320"/>
                <a:gd name="T25" fmla="*/ 22873 h 35662"/>
                <a:gd name="T26" fmla="*/ 1600 w 43320"/>
                <a:gd name="T27" fmla="*/ 8636 h 35662"/>
                <a:gd name="T28" fmla="*/ 2946 w 43320"/>
                <a:gd name="T29" fmla="*/ 6909 h 35662"/>
                <a:gd name="T30" fmla="*/ 19837 w 43320"/>
                <a:gd name="T31" fmla="*/ 3912 h 35662"/>
                <a:gd name="T32" fmla="*/ 16866 w 43320"/>
                <a:gd name="T33" fmla="*/ 6071 h 35662"/>
                <a:gd name="T34" fmla="*/ 14973 w 43320"/>
                <a:gd name="T35" fmla="*/ 12014 h 35662"/>
                <a:gd name="T36" fmla="*/ 18313 w 43320"/>
                <a:gd name="T37" fmla="*/ 13767 h 35662"/>
                <a:gd name="T38" fmla="*/ 21755 w 43320"/>
                <a:gd name="T39" fmla="*/ 13246 h 35662"/>
                <a:gd name="T40" fmla="*/ 29553 w 43320"/>
                <a:gd name="T41" fmla="*/ 6642 h 35662"/>
                <a:gd name="T42" fmla="*/ 31280 w 43320"/>
                <a:gd name="T43" fmla="*/ 3810 h 35662"/>
                <a:gd name="T44" fmla="*/ 39370 w 43320"/>
                <a:gd name="T45" fmla="*/ 775 h 35662"/>
                <a:gd name="T46" fmla="*/ 0 w 43320"/>
                <a:gd name="T47" fmla="*/ 0 h 35662"/>
                <a:gd name="T48" fmla="*/ 43320 w 43320"/>
                <a:gd name="T49" fmla="*/ 35662 h 35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43320" h="35662">
                  <a:moveTo>
                    <a:pt x="39370" y="775"/>
                  </a:moveTo>
                  <a:cubicBezTo>
                    <a:pt x="41669" y="0"/>
                    <a:pt x="43320" y="1867"/>
                    <a:pt x="42520" y="4597"/>
                  </a:cubicBezTo>
                  <a:cubicBezTo>
                    <a:pt x="42024" y="6312"/>
                    <a:pt x="40983" y="7899"/>
                    <a:pt x="40005" y="9436"/>
                  </a:cubicBezTo>
                  <a:cubicBezTo>
                    <a:pt x="39002" y="11024"/>
                    <a:pt x="38075" y="12446"/>
                    <a:pt x="39192" y="14427"/>
                  </a:cubicBezTo>
                  <a:cubicBezTo>
                    <a:pt x="39573" y="15100"/>
                    <a:pt x="39560" y="16180"/>
                    <a:pt x="39332" y="16954"/>
                  </a:cubicBezTo>
                  <a:cubicBezTo>
                    <a:pt x="38392" y="20320"/>
                    <a:pt x="38202" y="23520"/>
                    <a:pt x="39192" y="27013"/>
                  </a:cubicBezTo>
                  <a:cubicBezTo>
                    <a:pt x="39535" y="28207"/>
                    <a:pt x="37528" y="30061"/>
                    <a:pt x="36601" y="31623"/>
                  </a:cubicBezTo>
                  <a:cubicBezTo>
                    <a:pt x="35484" y="30671"/>
                    <a:pt x="34239" y="29845"/>
                    <a:pt x="33299" y="28765"/>
                  </a:cubicBezTo>
                  <a:cubicBezTo>
                    <a:pt x="32601" y="27991"/>
                    <a:pt x="32398" y="26810"/>
                    <a:pt x="31813" y="25921"/>
                  </a:cubicBezTo>
                  <a:cubicBezTo>
                    <a:pt x="30480" y="23940"/>
                    <a:pt x="28715" y="23673"/>
                    <a:pt x="26873" y="25133"/>
                  </a:cubicBezTo>
                  <a:cubicBezTo>
                    <a:pt x="25527" y="26200"/>
                    <a:pt x="24130" y="27318"/>
                    <a:pt x="23165" y="28702"/>
                  </a:cubicBezTo>
                  <a:cubicBezTo>
                    <a:pt x="18288" y="35662"/>
                    <a:pt x="9017" y="30632"/>
                    <a:pt x="7226" y="24879"/>
                  </a:cubicBezTo>
                  <a:cubicBezTo>
                    <a:pt x="6998" y="24130"/>
                    <a:pt x="6452" y="23355"/>
                    <a:pt x="5842" y="22873"/>
                  </a:cubicBezTo>
                  <a:cubicBezTo>
                    <a:pt x="2134" y="19939"/>
                    <a:pt x="0" y="13056"/>
                    <a:pt x="1600" y="8636"/>
                  </a:cubicBezTo>
                  <a:cubicBezTo>
                    <a:pt x="1841" y="7988"/>
                    <a:pt x="2388" y="7366"/>
                    <a:pt x="2946" y="6909"/>
                  </a:cubicBezTo>
                  <a:cubicBezTo>
                    <a:pt x="5778" y="4635"/>
                    <a:pt x="15062" y="2794"/>
                    <a:pt x="19837" y="3912"/>
                  </a:cubicBezTo>
                  <a:cubicBezTo>
                    <a:pt x="18504" y="4890"/>
                    <a:pt x="17716" y="5524"/>
                    <a:pt x="16866" y="6071"/>
                  </a:cubicBezTo>
                  <a:cubicBezTo>
                    <a:pt x="14618" y="7557"/>
                    <a:pt x="14148" y="9804"/>
                    <a:pt x="14973" y="12014"/>
                  </a:cubicBezTo>
                  <a:cubicBezTo>
                    <a:pt x="15316" y="12916"/>
                    <a:pt x="17094" y="13538"/>
                    <a:pt x="18313" y="13767"/>
                  </a:cubicBezTo>
                  <a:cubicBezTo>
                    <a:pt x="19393" y="13970"/>
                    <a:pt x="20599" y="13335"/>
                    <a:pt x="21755" y="13246"/>
                  </a:cubicBezTo>
                  <a:cubicBezTo>
                    <a:pt x="28245" y="12763"/>
                    <a:pt x="28194" y="12763"/>
                    <a:pt x="29553" y="6642"/>
                  </a:cubicBezTo>
                  <a:cubicBezTo>
                    <a:pt x="29781" y="5601"/>
                    <a:pt x="30429" y="4204"/>
                    <a:pt x="31280" y="3810"/>
                  </a:cubicBezTo>
                  <a:cubicBezTo>
                    <a:pt x="33871" y="2578"/>
                    <a:pt x="36639" y="1689"/>
                    <a:pt x="39370" y="775"/>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grpSp>
      <p:pic>
        <p:nvPicPr>
          <p:cNvPr id="26" name="Imagen 25" descr="LOGO GUADALUPE70">
            <a:extLst>
              <a:ext uri="{FF2B5EF4-FFF2-40B4-BE49-F238E27FC236}">
                <a16:creationId xmlns:a16="http://schemas.microsoft.com/office/drawing/2014/main" id="{089F3275-2B90-48CE-AFA0-D21D1DA289C8}"/>
              </a:ext>
            </a:extLst>
          </p:cNvPr>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459645" y="1192260"/>
            <a:ext cx="401910" cy="499204"/>
          </a:xfrm>
          <a:prstGeom prst="rect">
            <a:avLst/>
          </a:prstGeom>
          <a:noFill/>
          <a:ln>
            <a:noFill/>
          </a:ln>
        </p:spPr>
      </p:pic>
      <p:sp>
        <p:nvSpPr>
          <p:cNvPr id="27" name="Rectángulo 26">
            <a:extLst>
              <a:ext uri="{FF2B5EF4-FFF2-40B4-BE49-F238E27FC236}">
                <a16:creationId xmlns:a16="http://schemas.microsoft.com/office/drawing/2014/main" id="{D31A466B-C349-445D-B80D-B84B73BD925E}"/>
              </a:ext>
            </a:extLst>
          </p:cNvPr>
          <p:cNvSpPr/>
          <p:nvPr/>
        </p:nvSpPr>
        <p:spPr>
          <a:xfrm>
            <a:off x="2286000" y="1110356"/>
            <a:ext cx="4572000" cy="646331"/>
          </a:xfrm>
          <a:prstGeom prst="rect">
            <a:avLst/>
          </a:prstGeom>
        </p:spPr>
        <p:txBody>
          <a:bodyPr>
            <a:spAutoFit/>
          </a:bodyPr>
          <a:lstStyle/>
          <a:p>
            <a:pPr algn="ctr" defTabSz="342900"/>
            <a:r>
              <a:rPr lang="es-MX" sz="900" dirty="0">
                <a:solidFill>
                  <a:prstClr val="black"/>
                </a:solidFill>
                <a:latin typeface="Arial Black" panose="020B0A04020102020204" pitchFamily="34" charset="0"/>
              </a:rPr>
              <a:t>COLEGIO GUADALUPE </a:t>
            </a:r>
          </a:p>
          <a:p>
            <a:pPr algn="ctr" defTabSz="342900"/>
            <a:r>
              <a:rPr lang="es-MX" sz="900" dirty="0">
                <a:solidFill>
                  <a:prstClr val="black"/>
                </a:solidFill>
                <a:latin typeface="Arial Black" panose="020B0A04020102020204" pitchFamily="34" charset="0"/>
              </a:rPr>
              <a:t>CLAVE  1070 </a:t>
            </a:r>
          </a:p>
          <a:p>
            <a:pPr algn="ctr" defTabSz="342900"/>
            <a:r>
              <a:rPr lang="es-MX" sz="900" dirty="0">
                <a:solidFill>
                  <a:prstClr val="black"/>
                </a:solidFill>
                <a:latin typeface="Arial Black" panose="020B0A04020102020204" pitchFamily="34" charset="0"/>
              </a:rPr>
              <a:t>PLANEACIÓN DIDÁCTICA  GENERAL DE SESIONES</a:t>
            </a:r>
          </a:p>
          <a:p>
            <a:pPr algn="ctr" defTabSz="342900"/>
            <a:r>
              <a:rPr lang="es-MX" sz="900" dirty="0">
                <a:solidFill>
                  <a:prstClr val="black"/>
                </a:solidFill>
                <a:latin typeface="Arial Black" panose="020B0A04020102020204" pitchFamily="34" charset="0"/>
              </a:rPr>
              <a:t>PROYECTO CONEXIONES</a:t>
            </a:r>
          </a:p>
        </p:txBody>
      </p:sp>
      <p:sp>
        <p:nvSpPr>
          <p:cNvPr id="28" name="Rectangle 35">
            <a:extLst>
              <a:ext uri="{FF2B5EF4-FFF2-40B4-BE49-F238E27FC236}">
                <a16:creationId xmlns:a16="http://schemas.microsoft.com/office/drawing/2014/main" id="{29A33157-28DE-46C7-845A-D5CA6C1DE915}"/>
              </a:ext>
            </a:extLst>
          </p:cNvPr>
          <p:cNvSpPr>
            <a:spLocks noChangeArrowheads="1"/>
          </p:cNvSpPr>
          <p:nvPr/>
        </p:nvSpPr>
        <p:spPr bwMode="auto">
          <a:xfrm>
            <a:off x="129133" y="1609599"/>
            <a:ext cx="13668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defTabSz="685800" eaLnBrk="0" fontAlgn="base" hangingPunct="0">
              <a:spcBef>
                <a:spcPct val="0"/>
              </a:spcBef>
              <a:spcAft>
                <a:spcPct val="0"/>
              </a:spcAft>
            </a:pPr>
            <a:r>
              <a:rPr lang="es-MX" altLang="es-MX" sz="750" b="1" dirty="0">
                <a:solidFill>
                  <a:srgbClr val="181717"/>
                </a:solidFill>
                <a:latin typeface="Arial" panose="020B0604020202020204" pitchFamily="34" charset="0"/>
                <a:ea typeface="Calibri" panose="020F0502020204030204" pitchFamily="34" charset="0"/>
                <a:cs typeface="Arial" panose="020B0604020202020204" pitchFamily="34" charset="0"/>
              </a:rPr>
              <a:t>Colegio Guadalupe, S.C.</a:t>
            </a:r>
            <a:endParaRPr lang="es-MX" altLang="es-MX" sz="75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2781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46E521D3-C01C-40B1-94D1-48931FD77AFA}"/>
              </a:ext>
            </a:extLst>
          </p:cNvPr>
          <p:cNvGraphicFramePr>
            <a:graphicFrameLocks noGrp="1"/>
          </p:cNvGraphicFramePr>
          <p:nvPr>
            <p:extLst>
              <p:ext uri="{D42A27DB-BD31-4B8C-83A1-F6EECF244321}">
                <p14:modId xmlns:p14="http://schemas.microsoft.com/office/powerpoint/2010/main" val="4046232009"/>
              </p:ext>
            </p:extLst>
          </p:nvPr>
        </p:nvGraphicFramePr>
        <p:xfrm>
          <a:off x="1" y="1976423"/>
          <a:ext cx="9144001" cy="4778232"/>
        </p:xfrm>
        <a:graphic>
          <a:graphicData uri="http://schemas.openxmlformats.org/drawingml/2006/table">
            <a:tbl>
              <a:tblPr firstRow="1" firstCol="1" bandRow="1">
                <a:tableStyleId>{5C22544A-7EE6-4342-B048-85BDC9FD1C3A}</a:tableStyleId>
              </a:tblPr>
              <a:tblGrid>
                <a:gridCol w="1640288">
                  <a:extLst>
                    <a:ext uri="{9D8B030D-6E8A-4147-A177-3AD203B41FA5}">
                      <a16:colId xmlns:a16="http://schemas.microsoft.com/office/drawing/2014/main" val="48950926"/>
                    </a:ext>
                  </a:extLst>
                </a:gridCol>
                <a:gridCol w="2382518">
                  <a:extLst>
                    <a:ext uri="{9D8B030D-6E8A-4147-A177-3AD203B41FA5}">
                      <a16:colId xmlns:a16="http://schemas.microsoft.com/office/drawing/2014/main" val="1665382340"/>
                    </a:ext>
                  </a:extLst>
                </a:gridCol>
                <a:gridCol w="2418089">
                  <a:extLst>
                    <a:ext uri="{9D8B030D-6E8A-4147-A177-3AD203B41FA5}">
                      <a16:colId xmlns:a16="http://schemas.microsoft.com/office/drawing/2014/main" val="1642608889"/>
                    </a:ext>
                  </a:extLst>
                </a:gridCol>
                <a:gridCol w="536376">
                  <a:extLst>
                    <a:ext uri="{9D8B030D-6E8A-4147-A177-3AD203B41FA5}">
                      <a16:colId xmlns:a16="http://schemas.microsoft.com/office/drawing/2014/main" val="256686529"/>
                    </a:ext>
                  </a:extLst>
                </a:gridCol>
                <a:gridCol w="879471">
                  <a:extLst>
                    <a:ext uri="{9D8B030D-6E8A-4147-A177-3AD203B41FA5}">
                      <a16:colId xmlns:a16="http://schemas.microsoft.com/office/drawing/2014/main" val="2330495473"/>
                    </a:ext>
                  </a:extLst>
                </a:gridCol>
                <a:gridCol w="1287259">
                  <a:extLst>
                    <a:ext uri="{9D8B030D-6E8A-4147-A177-3AD203B41FA5}">
                      <a16:colId xmlns:a16="http://schemas.microsoft.com/office/drawing/2014/main" val="439994330"/>
                    </a:ext>
                  </a:extLst>
                </a:gridCol>
              </a:tblGrid>
              <a:tr h="423217">
                <a:tc>
                  <a:txBody>
                    <a:bodyPr/>
                    <a:lstStyle/>
                    <a:p>
                      <a:pPr algn="ctr">
                        <a:lnSpc>
                          <a:spcPct val="115000"/>
                        </a:lnSpc>
                        <a:spcAft>
                          <a:spcPts val="0"/>
                        </a:spcAft>
                      </a:pPr>
                      <a:r>
                        <a:rPr lang="es-AR" sz="800" dirty="0">
                          <a:solidFill>
                            <a:schemeClr val="bg1"/>
                          </a:solidFill>
                          <a:effectLst/>
                          <a:latin typeface="Arial Black" panose="020B0A04020102020204" pitchFamily="34" charset="0"/>
                        </a:rPr>
                        <a:t>CONTENIDOS TEMÁTICOS</a:t>
                      </a:r>
                      <a:endParaRPr lang="es-MX" sz="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9579" marR="39579" marT="0" marB="0" anchor="ctr">
                    <a:solidFill>
                      <a:srgbClr val="E6E6E6"/>
                    </a:solidFill>
                  </a:tcPr>
                </a:tc>
                <a:tc>
                  <a:txBody>
                    <a:bodyPr/>
                    <a:lstStyle/>
                    <a:p>
                      <a:pPr algn="ctr">
                        <a:lnSpc>
                          <a:spcPct val="115000"/>
                        </a:lnSpc>
                        <a:spcAft>
                          <a:spcPts val="0"/>
                        </a:spcAft>
                      </a:pPr>
                      <a:r>
                        <a:rPr lang="es-AR" sz="800" dirty="0">
                          <a:solidFill>
                            <a:schemeClr val="bg1"/>
                          </a:solidFill>
                          <a:effectLst/>
                          <a:latin typeface="Arial Black" panose="020B0A04020102020204" pitchFamily="34" charset="0"/>
                        </a:rPr>
                        <a:t>ESTRATEGIAS DE ENSEÑANZA</a:t>
                      </a:r>
                      <a:endParaRPr lang="es-MX" sz="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9579" marR="39579" marT="0" marB="0" anchor="ctr">
                    <a:solidFill>
                      <a:schemeClr val="tx1"/>
                    </a:solidFill>
                  </a:tcPr>
                </a:tc>
                <a:tc>
                  <a:txBody>
                    <a:bodyPr/>
                    <a:lstStyle/>
                    <a:p>
                      <a:pPr algn="ctr">
                        <a:lnSpc>
                          <a:spcPct val="115000"/>
                        </a:lnSpc>
                        <a:spcAft>
                          <a:spcPts val="0"/>
                        </a:spcAft>
                      </a:pPr>
                      <a:r>
                        <a:rPr lang="es-AR" sz="800" dirty="0">
                          <a:solidFill>
                            <a:schemeClr val="bg1"/>
                          </a:solidFill>
                          <a:effectLst/>
                          <a:latin typeface="Arial Black" panose="020B0A04020102020204" pitchFamily="34" charset="0"/>
                        </a:rPr>
                        <a:t>ESTRATEGIAS DE  APRENDIZAJE</a:t>
                      </a:r>
                      <a:endParaRPr lang="es-MX" sz="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9579" marR="39579" marT="0" marB="0" anchor="ctr">
                    <a:solidFill>
                      <a:schemeClr val="tx1"/>
                    </a:solidFill>
                  </a:tcPr>
                </a:tc>
                <a:tc gridSpan="2">
                  <a:txBody>
                    <a:bodyPr/>
                    <a:lstStyle/>
                    <a:p>
                      <a:pPr algn="ctr">
                        <a:lnSpc>
                          <a:spcPct val="115000"/>
                        </a:lnSpc>
                        <a:spcAft>
                          <a:spcPts val="0"/>
                        </a:spcAft>
                      </a:pPr>
                      <a:r>
                        <a:rPr lang="es-AR" sz="800" dirty="0">
                          <a:solidFill>
                            <a:schemeClr val="bg1"/>
                          </a:solidFill>
                          <a:effectLst/>
                          <a:latin typeface="Arial Black" panose="020B0A04020102020204" pitchFamily="34" charset="0"/>
                        </a:rPr>
                        <a:t>FECHA PROGRAMADA</a:t>
                      </a:r>
                      <a:endParaRPr lang="es-MX" sz="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9579" marR="39579" marT="0" marB="0" anchor="ctr">
                    <a:solidFill>
                      <a:schemeClr val="tx1"/>
                    </a:solidFill>
                  </a:tcPr>
                </a:tc>
                <a:tc hMerge="1">
                  <a:txBody>
                    <a:bodyPr/>
                    <a:lstStyle/>
                    <a:p>
                      <a:pPr algn="ctr">
                        <a:lnSpc>
                          <a:spcPct val="115000"/>
                        </a:lnSpc>
                        <a:spcAft>
                          <a:spcPts val="0"/>
                        </a:spcAft>
                      </a:pPr>
                      <a:endParaRPr lang="es-MX" sz="10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52772" marR="52772" marT="0" marB="0" anchor="ctr">
                    <a:solidFill>
                      <a:schemeClr val="tx1"/>
                    </a:solidFill>
                  </a:tcPr>
                </a:tc>
                <a:tc>
                  <a:txBody>
                    <a:bodyPr/>
                    <a:lstStyle/>
                    <a:p>
                      <a:pPr algn="ctr">
                        <a:lnSpc>
                          <a:spcPct val="115000"/>
                        </a:lnSpc>
                        <a:spcAft>
                          <a:spcPts val="0"/>
                        </a:spcAft>
                      </a:pPr>
                      <a:r>
                        <a:rPr lang="es-AR" sz="800" dirty="0">
                          <a:solidFill>
                            <a:schemeClr val="bg1"/>
                          </a:solidFill>
                          <a:effectLst/>
                          <a:latin typeface="Arial Black" panose="020B0A04020102020204" pitchFamily="34" charset="0"/>
                        </a:rPr>
                        <a:t>DOCUMENTACIÓN Y EVALUACIÓN</a:t>
                      </a:r>
                      <a:endParaRPr lang="es-MX" sz="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9579" marR="39579" marT="0" marB="0" anchor="ctr">
                    <a:solidFill>
                      <a:schemeClr val="tx1"/>
                    </a:solidFill>
                  </a:tcPr>
                </a:tc>
                <a:extLst>
                  <a:ext uri="{0D108BD9-81ED-4DB2-BD59-A6C34878D82A}">
                    <a16:rowId xmlns:a16="http://schemas.microsoft.com/office/drawing/2014/main" val="1768863683"/>
                  </a:ext>
                </a:extLst>
              </a:tr>
              <a:tr h="253931">
                <a:tc gridSpan="5">
                  <a:txBody>
                    <a:bodyPr/>
                    <a:lstStyle/>
                    <a:p>
                      <a:pPr>
                        <a:lnSpc>
                          <a:spcPct val="115000"/>
                        </a:lnSpc>
                        <a:spcAft>
                          <a:spcPts val="0"/>
                        </a:spcAft>
                      </a:pPr>
                      <a:r>
                        <a:rPr lang="es-AR" sz="900" b="1" dirty="0">
                          <a:solidFill>
                            <a:schemeClr val="bg1"/>
                          </a:solidFill>
                          <a:effectLst/>
                          <a:latin typeface="Arial Black" panose="020B0A04020102020204" pitchFamily="34" charset="0"/>
                          <a:cs typeface="Arial" panose="020B0604020202020204" pitchFamily="34" charset="0"/>
                        </a:rPr>
                        <a:t>CONTENIDOS PROCEDIMENTALES:</a:t>
                      </a:r>
                    </a:p>
                  </a:txBody>
                  <a:tcPr marL="39579" marR="39579" marT="0" marB="0">
                    <a:solidFill>
                      <a:srgbClr val="E6E6E6"/>
                    </a:solidFill>
                  </a:tcPr>
                </a:tc>
                <a:tc hMerge="1">
                  <a:txBody>
                    <a:bodyPr/>
                    <a:lstStyle/>
                    <a:p>
                      <a:endParaRPr lang="es-MX"/>
                    </a:p>
                  </a:txBody>
                  <a:tcPr/>
                </a:tc>
                <a:tc hMerge="1">
                  <a:txBody>
                    <a:bodyPr/>
                    <a:lstStyle/>
                    <a:p>
                      <a:pPr marL="228600" indent="-228600" algn="l">
                        <a:lnSpc>
                          <a:spcPct val="115000"/>
                        </a:lnSpc>
                        <a:spcAft>
                          <a:spcPts val="0"/>
                        </a:spcAft>
                        <a:buFont typeface="+mj-lt"/>
                        <a:buAutoNum type="arabicPeriod"/>
                      </a:pPr>
                      <a:endParaRPr lang="es-MX" sz="8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2772" marR="52772" marT="0" marB="0">
                    <a:solidFill>
                      <a:schemeClr val="accent1">
                        <a:lumMod val="20000"/>
                        <a:lumOff val="80000"/>
                      </a:schemeClr>
                    </a:solidFill>
                  </a:tcPr>
                </a:tc>
                <a:tc hMerge="1">
                  <a:txBody>
                    <a:bodyPr/>
                    <a:lstStyle/>
                    <a:p>
                      <a:pPr>
                        <a:lnSpc>
                          <a:spcPct val="115000"/>
                        </a:lnSpc>
                        <a:spcAft>
                          <a:spcPts val="0"/>
                        </a:spcAft>
                      </a:pPr>
                      <a:endParaRPr lang="es-AR" sz="1200" b="1" dirty="0">
                        <a:solidFill>
                          <a:schemeClr val="bg1"/>
                        </a:solidFill>
                        <a:effectLst/>
                        <a:latin typeface="Arial Black" panose="020B0A04020102020204" pitchFamily="34" charset="0"/>
                        <a:cs typeface="Arial" panose="020B0604020202020204" pitchFamily="34" charset="0"/>
                      </a:endParaRPr>
                    </a:p>
                  </a:txBody>
                  <a:tcPr marL="52772" marR="52772" marT="0" marB="0">
                    <a:solidFill>
                      <a:schemeClr val="bg2">
                        <a:lumMod val="20000"/>
                        <a:lumOff val="80000"/>
                      </a:schemeClr>
                    </a:solidFill>
                  </a:tcPr>
                </a:tc>
                <a:tc hMerge="1">
                  <a:txBody>
                    <a:bodyPr/>
                    <a:lstStyle/>
                    <a:p>
                      <a:pPr>
                        <a:lnSpc>
                          <a:spcPct val="115000"/>
                        </a:lnSpc>
                        <a:spcAft>
                          <a:spcPts val="0"/>
                        </a:spcAft>
                      </a:pPr>
                      <a:endParaRPr lang="es-AR" sz="1200" b="1" dirty="0">
                        <a:solidFill>
                          <a:schemeClr val="bg1"/>
                        </a:solidFill>
                        <a:effectLst/>
                        <a:latin typeface="Arial Black" panose="020B0A04020102020204" pitchFamily="34" charset="0"/>
                        <a:cs typeface="Arial" panose="020B0604020202020204" pitchFamily="34" charset="0"/>
                      </a:endParaRPr>
                    </a:p>
                  </a:txBody>
                  <a:tcPr marL="52772" marR="52772" marT="0" marB="0">
                    <a:solidFill>
                      <a:srgbClr val="E6E6E6"/>
                    </a:solidFill>
                  </a:tcPr>
                </a:tc>
                <a:tc>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endParaRPr lang="es-AR" sz="600" dirty="0">
                        <a:solidFill>
                          <a:schemeClr val="bg1"/>
                        </a:solidFill>
                        <a:effectLst/>
                        <a:latin typeface="Arial Black" panose="020B0A04020102020204" pitchFamily="34" charset="0"/>
                      </a:endParaRPr>
                    </a:p>
                  </a:txBody>
                  <a:tcPr marL="39579" marR="39579" marT="0" marB="0" anchor="ctr">
                    <a:solidFill>
                      <a:srgbClr val="FF99FF"/>
                    </a:solidFill>
                  </a:tcPr>
                </a:tc>
                <a:extLst>
                  <a:ext uri="{0D108BD9-81ED-4DB2-BD59-A6C34878D82A}">
                    <a16:rowId xmlns:a16="http://schemas.microsoft.com/office/drawing/2014/main" val="1857904285"/>
                  </a:ext>
                </a:extLst>
              </a:tr>
              <a:tr h="4087702">
                <a:tc>
                  <a:txBody>
                    <a:bodyPr/>
                    <a:lstStyle/>
                    <a:p>
                      <a:pPr>
                        <a:lnSpc>
                          <a:spcPct val="115000"/>
                        </a:lnSpc>
                        <a:spcAft>
                          <a:spcPts val="0"/>
                        </a:spcAft>
                      </a:pPr>
                      <a:endParaRPr lang="es-MX" sz="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548DD4"/>
                          </a:solidFill>
                          <a:effectLst/>
                          <a:latin typeface="Arial" panose="020B0604020202020204" pitchFamily="34" charset="0"/>
                          <a:ea typeface="Times New Roman" panose="02020603050405020304" pitchFamily="18" charset="0"/>
                          <a:cs typeface="Arial" panose="020B0604020202020204" pitchFamily="34" charset="0"/>
                        </a:rPr>
                        <a:t>1.4 Representación de información numérica en forma gráfica, realizadas manualmente y con apoyo se software matemático</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MX"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5.4 Búsqueda, selección y procesamiento de información para el análisis espacial de procesos y conflictos políticos.</a:t>
                      </a:r>
                      <a:endParaRPr lang="es-MX" sz="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5.3 Identificación de falacias y estratagemas en discursos orales y escritos reales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5.4 Demostración del tipo de falacia y estratega en medios de comunicación y finalidad que persigue</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solidFill>
                      <a:srgbClr val="FF99FF"/>
                    </a:solidFill>
                  </a:tcPr>
                </a:tc>
                <a:tc>
                  <a:txBody>
                    <a:bodyPr/>
                    <a:lstStyle/>
                    <a:p>
                      <a:pPr algn="just">
                        <a:lnSpc>
                          <a:spcPct val="115000"/>
                        </a:lnSpc>
                        <a:spcAft>
                          <a:spcPts val="0"/>
                        </a:spcAft>
                      </a:pPr>
                      <a:r>
                        <a:rPr lang="es-AR" sz="900" b="1" dirty="0">
                          <a:solidFill>
                            <a:srgbClr val="548DD4"/>
                          </a:solidFill>
                          <a:effectLst/>
                          <a:latin typeface="Arial" panose="020B0604020202020204" pitchFamily="34" charset="0"/>
                          <a:ea typeface="Times New Roman" panose="02020603050405020304" pitchFamily="18" charset="0"/>
                          <a:cs typeface="Arial" panose="020B0604020202020204" pitchFamily="34" charset="0"/>
                        </a:rPr>
                        <a:t>Se explicarán los diversos gráficos (sectores circulares, barras, histogramas, etc.) para definir cuál representación gráfica es la adecuada para el estudio estadístico realizado.</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Presentación en </a:t>
                      </a:r>
                      <a:r>
                        <a:rPr lang="es-AR" sz="900" b="1" i="1" dirty="0" err="1">
                          <a:effectLst/>
                          <a:latin typeface="Arial" panose="020B0604020202020204" pitchFamily="34" charset="0"/>
                          <a:ea typeface="Times New Roman" panose="02020603050405020304" pitchFamily="18" charset="0"/>
                          <a:cs typeface="Arial" panose="020B0604020202020204" pitchFamily="34" charset="0"/>
                        </a:rPr>
                        <a:t>power</a:t>
                      </a:r>
                      <a:r>
                        <a:rPr lang="es-AR" sz="900" b="1" i="1" dirty="0">
                          <a:effectLst/>
                          <a:latin typeface="Arial" panose="020B0604020202020204" pitchFamily="34" charset="0"/>
                          <a:ea typeface="Times New Roman" panose="02020603050405020304" pitchFamily="18" charset="0"/>
                          <a:cs typeface="Arial" panose="020B0604020202020204" pitchFamily="34" charset="0"/>
                        </a:rPr>
                        <a:t> </a:t>
                      </a:r>
                      <a:r>
                        <a:rPr lang="es-AR" sz="900" b="1" i="1" dirty="0" err="1">
                          <a:effectLst/>
                          <a:latin typeface="Arial" panose="020B0604020202020204" pitchFamily="34" charset="0"/>
                          <a:ea typeface="Times New Roman" panose="02020603050405020304" pitchFamily="18" charset="0"/>
                          <a:cs typeface="Arial" panose="020B0604020202020204" pitchFamily="34" charset="0"/>
                        </a:rPr>
                        <a:t>point</a:t>
                      </a:r>
                      <a:r>
                        <a:rPr lang="es-AR" sz="900" b="1" dirty="0">
                          <a:effectLst/>
                          <a:latin typeface="Arial" panose="020B0604020202020204" pitchFamily="34" charset="0"/>
                          <a:ea typeface="Times New Roman" panose="02020603050405020304" pitchFamily="18" charset="0"/>
                          <a:cs typeface="Arial" panose="020B0604020202020204" pitchFamily="34" charset="0"/>
                        </a:rPr>
                        <a:t>, por el profesor, de los principales temas relacionados con todo el proceso electoral: las campañas de los candidatos a la Presidencia de la República. Los resultados de la elección del 1 julio 2018, considerando también la conformación del Congreso (diputados y senadores). Las controversias post electorales.</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Exposición de la forma de encontrar fuentes confiables: .</a:t>
                      </a:r>
                      <a:r>
                        <a:rPr lang="es-AR" sz="900" b="1" dirty="0" err="1">
                          <a:solidFill>
                            <a:srgbClr val="00B050"/>
                          </a:solidFill>
                          <a:effectLst/>
                          <a:latin typeface="Arial" panose="020B0604020202020204" pitchFamily="34" charset="0"/>
                          <a:ea typeface="Times New Roman" panose="02020603050405020304" pitchFamily="18" charset="0"/>
                          <a:cs typeface="Arial" panose="020B0604020202020204" pitchFamily="34" charset="0"/>
                        </a:rPr>
                        <a:t>org</a:t>
                      </a: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r>
                        <a:rPr lang="es-AR" sz="900" b="1" dirty="0" err="1">
                          <a:solidFill>
                            <a:srgbClr val="00B050"/>
                          </a:solidFill>
                          <a:effectLst/>
                          <a:latin typeface="Arial" panose="020B0604020202020204" pitchFamily="34" charset="0"/>
                          <a:ea typeface="Times New Roman" panose="02020603050405020304" pitchFamily="18" charset="0"/>
                          <a:cs typeface="Arial" panose="020B0604020202020204" pitchFamily="34" charset="0"/>
                        </a:rPr>
                        <a:t>edu</a:t>
                      </a: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UNAM…</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Organización de trabajo y de lectura para dar seguimiento ABP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solidFill>
                      <a:srgbClr val="FF99FF"/>
                    </a:solidFill>
                  </a:tcPr>
                </a:tc>
                <a:tc gridSpan="2">
                  <a:txBody>
                    <a:bodyPr/>
                    <a:lstStyle/>
                    <a:p>
                      <a:pPr algn="just">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r>
                        <a:rPr lang="es-AR" sz="900" b="1" dirty="0">
                          <a:solidFill>
                            <a:srgbClr val="548DD4"/>
                          </a:solidFill>
                          <a:effectLst/>
                          <a:latin typeface="Arial" panose="020B0604020202020204" pitchFamily="34" charset="0"/>
                          <a:ea typeface="Times New Roman" panose="02020603050405020304" pitchFamily="18" charset="0"/>
                          <a:cs typeface="Arial" panose="020B0604020202020204" pitchFamily="34" charset="0"/>
                        </a:rPr>
                        <a:t>Realizarán los diferentes gráficos, para seleccionar aquél que represente de forma adecuada para el estudio estadístico a realizar.</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Tomando como referencia los temas y libros sugeridos por el profesor, los alumnos realizaran una investigación hemerográfica y bibliográfica para recabar la información que les permitirá elaborar su monografía.</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15000"/>
                        </a:lnSpc>
                        <a:spcAft>
                          <a:spcPts val="0"/>
                        </a:spcAft>
                      </a:pP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Transferencia de tipos de falacias a ejemplos tomados de las campañas presidenciales en diversos medios e incluirlo a su cuadro comparativo.</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Identificación de estratagemas por candidato, por partido y por coalición para elaborar un ensayo</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solidFill>
                      <a:srgbClr val="FF99FF"/>
                    </a:solidFill>
                  </a:tcPr>
                </a:tc>
                <a:tc hMerge="1">
                  <a:txBody>
                    <a:bodyPr/>
                    <a:lstStyle/>
                    <a:p>
                      <a:pPr algn="ctr">
                        <a:lnSpc>
                          <a:spcPct val="115000"/>
                        </a:lnSpc>
                        <a:spcAft>
                          <a:spcPts val="0"/>
                        </a:spcAft>
                      </a:pPr>
                      <a:r>
                        <a:rPr lang="es-AR" sz="11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s-MX"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FF99FF"/>
                    </a:solidFill>
                  </a:tcPr>
                </a:tc>
                <a:tc>
                  <a:txBody>
                    <a:bodyPr/>
                    <a:lstStyle/>
                    <a:p>
                      <a:pPr algn="ct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3° periodo</a:t>
                      </a: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3° periodo</a:t>
                      </a: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3° periodo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solidFill>
                      <a:srgbClr val="FF99FF"/>
                    </a:solidFill>
                  </a:tcPr>
                </a:tc>
                <a:tc>
                  <a:txBody>
                    <a:bodyPr/>
                    <a:lstStyle/>
                    <a:p>
                      <a:pPr>
                        <a:lnSpc>
                          <a:spcPct val="115000"/>
                        </a:lnSpc>
                        <a:spcAft>
                          <a:spcPts val="0"/>
                        </a:spcAft>
                      </a:pPr>
                      <a:r>
                        <a:rPr lang="es-AR" sz="9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Proceso de investigación documental 10%</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Encuesta aplicada 20%</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Estadísticas 20%</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Información recabada 40%</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Proceso de investigación documental 5%</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Cuadro comparativo 5%</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Soluciones ABP y debate 20%</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Ensayo 20%</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tc>
                <a:extLst>
                  <a:ext uri="{0D108BD9-81ED-4DB2-BD59-A6C34878D82A}">
                    <a16:rowId xmlns:a16="http://schemas.microsoft.com/office/drawing/2014/main" val="3845077978"/>
                  </a:ext>
                </a:extLst>
              </a:tr>
            </a:tbl>
          </a:graphicData>
        </a:graphic>
      </p:graphicFrame>
      <p:grpSp>
        <p:nvGrpSpPr>
          <p:cNvPr id="3" name="Grupo 2">
            <a:extLst>
              <a:ext uri="{FF2B5EF4-FFF2-40B4-BE49-F238E27FC236}">
                <a16:creationId xmlns:a16="http://schemas.microsoft.com/office/drawing/2014/main" id="{E3D6818E-AF4D-477F-8906-15A490FBE5C8}"/>
              </a:ext>
            </a:extLst>
          </p:cNvPr>
          <p:cNvGrpSpPr>
            <a:grpSpLocks/>
          </p:cNvGrpSpPr>
          <p:nvPr/>
        </p:nvGrpSpPr>
        <p:grpSpPr bwMode="auto">
          <a:xfrm>
            <a:off x="450148" y="1045579"/>
            <a:ext cx="456088" cy="399500"/>
            <a:chOff x="0" y="0"/>
            <a:chExt cx="7434" cy="9055"/>
          </a:xfrm>
        </p:grpSpPr>
        <p:sp>
          <p:nvSpPr>
            <p:cNvPr id="4" name="Shape 6">
              <a:extLst>
                <a:ext uri="{FF2B5EF4-FFF2-40B4-BE49-F238E27FC236}">
                  <a16:creationId xmlns:a16="http://schemas.microsoft.com/office/drawing/2014/main" id="{87A1E97D-7D4F-4321-B78C-08A7BC38C546}"/>
                </a:ext>
              </a:extLst>
            </p:cNvPr>
            <p:cNvSpPr>
              <a:spLocks/>
            </p:cNvSpPr>
            <p:nvPr/>
          </p:nvSpPr>
          <p:spPr bwMode="auto">
            <a:xfrm>
              <a:off x="0" y="0"/>
              <a:ext cx="3722" cy="9055"/>
            </a:xfrm>
            <a:custGeom>
              <a:avLst/>
              <a:gdLst>
                <a:gd name="T0" fmla="*/ 372243 w 372243"/>
                <a:gd name="T1" fmla="*/ 15 h 905535"/>
                <a:gd name="T2" fmla="*/ 369672 w 372243"/>
                <a:gd name="T3" fmla="*/ 28131 h 905535"/>
                <a:gd name="T4" fmla="*/ 253568 w 372243"/>
                <a:gd name="T5" fmla="*/ 90564 h 905535"/>
                <a:gd name="T6" fmla="*/ 184366 w 372243"/>
                <a:gd name="T7" fmla="*/ 104191 h 905535"/>
                <a:gd name="T8" fmla="*/ 95872 w 372243"/>
                <a:gd name="T9" fmla="*/ 101981 h 905535"/>
                <a:gd name="T10" fmla="*/ 49314 w 372243"/>
                <a:gd name="T11" fmla="*/ 94539 h 905535"/>
                <a:gd name="T12" fmla="*/ 62636 w 372243"/>
                <a:gd name="T13" fmla="*/ 120434 h 905535"/>
                <a:gd name="T14" fmla="*/ 90119 w 372243"/>
                <a:gd name="T15" fmla="*/ 241922 h 905535"/>
                <a:gd name="T16" fmla="*/ 73520 w 372243"/>
                <a:gd name="T17" fmla="*/ 361671 h 905535"/>
                <a:gd name="T18" fmla="*/ 45022 w 372243"/>
                <a:gd name="T19" fmla="*/ 450748 h 905535"/>
                <a:gd name="T20" fmla="*/ 34163 w 372243"/>
                <a:gd name="T21" fmla="*/ 498373 h 905535"/>
                <a:gd name="T22" fmla="*/ 30378 w 372243"/>
                <a:gd name="T23" fmla="*/ 546900 h 905535"/>
                <a:gd name="T24" fmla="*/ 48108 w 372243"/>
                <a:gd name="T25" fmla="*/ 627786 h 905535"/>
                <a:gd name="T26" fmla="*/ 130353 w 372243"/>
                <a:gd name="T27" fmla="*/ 731888 h 905535"/>
                <a:gd name="T28" fmla="*/ 256896 w 372243"/>
                <a:gd name="T29" fmla="*/ 810006 h 905535"/>
                <a:gd name="T30" fmla="*/ 370497 w 372243"/>
                <a:gd name="T31" fmla="*/ 878205 h 905535"/>
                <a:gd name="T32" fmla="*/ 372243 w 372243"/>
                <a:gd name="T33" fmla="*/ 905507 h 905535"/>
                <a:gd name="T34" fmla="*/ 312788 w 372243"/>
                <a:gd name="T35" fmla="*/ 863143 h 905535"/>
                <a:gd name="T36" fmla="*/ 203098 w 372243"/>
                <a:gd name="T37" fmla="*/ 809181 h 905535"/>
                <a:gd name="T38" fmla="*/ 91656 w 372243"/>
                <a:gd name="T39" fmla="*/ 728967 h 905535"/>
                <a:gd name="T40" fmla="*/ 22619 w 372243"/>
                <a:gd name="T41" fmla="*/ 623913 h 905535"/>
                <a:gd name="T42" fmla="*/ 8573 w 372243"/>
                <a:gd name="T43" fmla="*/ 561035 h 905535"/>
                <a:gd name="T44" fmla="*/ 12192 w 372243"/>
                <a:gd name="T45" fmla="*/ 493039 h 905535"/>
                <a:gd name="T46" fmla="*/ 22644 w 372243"/>
                <a:gd name="T47" fmla="*/ 446697 h 905535"/>
                <a:gd name="T48" fmla="*/ 51486 w 372243"/>
                <a:gd name="T49" fmla="*/ 358788 h 905535"/>
                <a:gd name="T50" fmla="*/ 64186 w 372243"/>
                <a:gd name="T51" fmla="*/ 310134 h 905535"/>
                <a:gd name="T52" fmla="*/ 68034 w 372243"/>
                <a:gd name="T53" fmla="*/ 237960 h 905535"/>
                <a:gd name="T54" fmla="*/ 64491 w 372243"/>
                <a:gd name="T55" fmla="*/ 206134 h 905535"/>
                <a:gd name="T56" fmla="*/ 51829 w 372243"/>
                <a:gd name="T57" fmla="*/ 151778 h 905535"/>
                <a:gd name="T58" fmla="*/ 4496 w 372243"/>
                <a:gd name="T59" fmla="*/ 68809 h 905535"/>
                <a:gd name="T60" fmla="*/ 7328 w 372243"/>
                <a:gd name="T61" fmla="*/ 63487 h 905535"/>
                <a:gd name="T62" fmla="*/ 114249 w 372243"/>
                <a:gd name="T63" fmla="*/ 81864 h 905535"/>
                <a:gd name="T64" fmla="*/ 228346 w 372243"/>
                <a:gd name="T65" fmla="*/ 74917 h 905535"/>
                <a:gd name="T66" fmla="*/ 354063 w 372243"/>
                <a:gd name="T67" fmla="*/ 13208 h 905535"/>
                <a:gd name="T68" fmla="*/ 0 w 372243"/>
                <a:gd name="T69" fmla="*/ 0 h 905535"/>
                <a:gd name="T70" fmla="*/ 372243 w 372243"/>
                <a:gd name="T71" fmla="*/ 905535 h 905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T68" t="T69" r="T70" b="T71"/>
              <a:pathLst>
                <a:path w="372243" h="905535">
                  <a:moveTo>
                    <a:pt x="369938" y="0"/>
                  </a:moveTo>
                  <a:lnTo>
                    <a:pt x="372243" y="15"/>
                  </a:lnTo>
                  <a:lnTo>
                    <a:pt x="372243" y="28441"/>
                  </a:lnTo>
                  <a:lnTo>
                    <a:pt x="369672" y="28131"/>
                  </a:lnTo>
                  <a:cubicBezTo>
                    <a:pt x="351168" y="41681"/>
                    <a:pt x="332130" y="54394"/>
                    <a:pt x="312128" y="65684"/>
                  </a:cubicBezTo>
                  <a:cubicBezTo>
                    <a:pt x="293522" y="76175"/>
                    <a:pt x="274028" y="84595"/>
                    <a:pt x="253568" y="90564"/>
                  </a:cubicBezTo>
                  <a:cubicBezTo>
                    <a:pt x="240754" y="94310"/>
                    <a:pt x="227648" y="97130"/>
                    <a:pt x="214541" y="99771"/>
                  </a:cubicBezTo>
                  <a:cubicBezTo>
                    <a:pt x="204584" y="101790"/>
                    <a:pt x="194475" y="103543"/>
                    <a:pt x="184366" y="104191"/>
                  </a:cubicBezTo>
                  <a:cubicBezTo>
                    <a:pt x="170879" y="105054"/>
                    <a:pt x="157302" y="105156"/>
                    <a:pt x="143789" y="104788"/>
                  </a:cubicBezTo>
                  <a:cubicBezTo>
                    <a:pt x="127787" y="104343"/>
                    <a:pt x="111785" y="103518"/>
                    <a:pt x="95872" y="101981"/>
                  </a:cubicBezTo>
                  <a:cubicBezTo>
                    <a:pt x="83414" y="100787"/>
                    <a:pt x="71082" y="98285"/>
                    <a:pt x="58699" y="96329"/>
                  </a:cubicBezTo>
                  <a:cubicBezTo>
                    <a:pt x="55753" y="95860"/>
                    <a:pt x="52832" y="95212"/>
                    <a:pt x="49314" y="94539"/>
                  </a:cubicBezTo>
                  <a:cubicBezTo>
                    <a:pt x="49924" y="95961"/>
                    <a:pt x="50178" y="96647"/>
                    <a:pt x="50508" y="97282"/>
                  </a:cubicBezTo>
                  <a:cubicBezTo>
                    <a:pt x="54547" y="105004"/>
                    <a:pt x="58560" y="112738"/>
                    <a:pt x="62636" y="120434"/>
                  </a:cubicBezTo>
                  <a:cubicBezTo>
                    <a:pt x="73089" y="140145"/>
                    <a:pt x="80582" y="160998"/>
                    <a:pt x="83934" y="182982"/>
                  </a:cubicBezTo>
                  <a:cubicBezTo>
                    <a:pt x="86919" y="202502"/>
                    <a:pt x="88964" y="222225"/>
                    <a:pt x="90119" y="241922"/>
                  </a:cubicBezTo>
                  <a:cubicBezTo>
                    <a:pt x="91300" y="262331"/>
                    <a:pt x="89878" y="282740"/>
                    <a:pt x="87300" y="303073"/>
                  </a:cubicBezTo>
                  <a:cubicBezTo>
                    <a:pt x="84773" y="323139"/>
                    <a:pt x="79527" y="342481"/>
                    <a:pt x="73520" y="361671"/>
                  </a:cubicBezTo>
                  <a:cubicBezTo>
                    <a:pt x="68555" y="377520"/>
                    <a:pt x="63271" y="393268"/>
                    <a:pt x="58191" y="409092"/>
                  </a:cubicBezTo>
                  <a:cubicBezTo>
                    <a:pt x="53734" y="422961"/>
                    <a:pt x="49213" y="436804"/>
                    <a:pt x="45022" y="450748"/>
                  </a:cubicBezTo>
                  <a:cubicBezTo>
                    <a:pt x="42469" y="459283"/>
                    <a:pt x="40297" y="467932"/>
                    <a:pt x="38303" y="476606"/>
                  </a:cubicBezTo>
                  <a:cubicBezTo>
                    <a:pt x="36640" y="483794"/>
                    <a:pt x="35395" y="491096"/>
                    <a:pt x="34163" y="498373"/>
                  </a:cubicBezTo>
                  <a:cubicBezTo>
                    <a:pt x="32931" y="505676"/>
                    <a:pt x="31407" y="512991"/>
                    <a:pt x="30988" y="520344"/>
                  </a:cubicBezTo>
                  <a:cubicBezTo>
                    <a:pt x="30505" y="529171"/>
                    <a:pt x="30315" y="538023"/>
                    <a:pt x="30378" y="546900"/>
                  </a:cubicBezTo>
                  <a:cubicBezTo>
                    <a:pt x="30467" y="560527"/>
                    <a:pt x="31839" y="573951"/>
                    <a:pt x="34684" y="587185"/>
                  </a:cubicBezTo>
                  <a:cubicBezTo>
                    <a:pt x="37706" y="601155"/>
                    <a:pt x="42380" y="614667"/>
                    <a:pt x="48108" y="627786"/>
                  </a:cubicBezTo>
                  <a:cubicBezTo>
                    <a:pt x="56744" y="647598"/>
                    <a:pt x="67158" y="666293"/>
                    <a:pt x="81534" y="682625"/>
                  </a:cubicBezTo>
                  <a:cubicBezTo>
                    <a:pt x="96838" y="700011"/>
                    <a:pt x="112954" y="716572"/>
                    <a:pt x="130353" y="731888"/>
                  </a:cubicBezTo>
                  <a:cubicBezTo>
                    <a:pt x="150825" y="749922"/>
                    <a:pt x="172733" y="766051"/>
                    <a:pt x="196190" y="780009"/>
                  </a:cubicBezTo>
                  <a:cubicBezTo>
                    <a:pt x="215646" y="791566"/>
                    <a:pt x="236576" y="800176"/>
                    <a:pt x="256896" y="810006"/>
                  </a:cubicBezTo>
                  <a:cubicBezTo>
                    <a:pt x="275958" y="819226"/>
                    <a:pt x="294932" y="828700"/>
                    <a:pt x="313538" y="838797"/>
                  </a:cubicBezTo>
                  <a:cubicBezTo>
                    <a:pt x="333908" y="849846"/>
                    <a:pt x="353060" y="862851"/>
                    <a:pt x="370497" y="878205"/>
                  </a:cubicBezTo>
                  <a:lnTo>
                    <a:pt x="372243" y="878065"/>
                  </a:lnTo>
                  <a:lnTo>
                    <a:pt x="372243" y="905507"/>
                  </a:lnTo>
                  <a:lnTo>
                    <a:pt x="369684" y="905535"/>
                  </a:lnTo>
                  <a:cubicBezTo>
                    <a:pt x="350787" y="891311"/>
                    <a:pt x="332130" y="876732"/>
                    <a:pt x="312788" y="863143"/>
                  </a:cubicBezTo>
                  <a:cubicBezTo>
                    <a:pt x="296647" y="851814"/>
                    <a:pt x="278714" y="843509"/>
                    <a:pt x="260744" y="835419"/>
                  </a:cubicBezTo>
                  <a:cubicBezTo>
                    <a:pt x="241490" y="826757"/>
                    <a:pt x="222047" y="818464"/>
                    <a:pt x="203098" y="809181"/>
                  </a:cubicBezTo>
                  <a:cubicBezTo>
                    <a:pt x="177711" y="796747"/>
                    <a:pt x="153988" y="781494"/>
                    <a:pt x="132004" y="763702"/>
                  </a:cubicBezTo>
                  <a:cubicBezTo>
                    <a:pt x="118224" y="752538"/>
                    <a:pt x="104699" y="740994"/>
                    <a:pt x="91656" y="728967"/>
                  </a:cubicBezTo>
                  <a:cubicBezTo>
                    <a:pt x="75133" y="713740"/>
                    <a:pt x="60693" y="696582"/>
                    <a:pt x="48895" y="677431"/>
                  </a:cubicBezTo>
                  <a:cubicBezTo>
                    <a:pt x="38430" y="660476"/>
                    <a:pt x="29312" y="642734"/>
                    <a:pt x="22619" y="623913"/>
                  </a:cubicBezTo>
                  <a:cubicBezTo>
                    <a:pt x="18745" y="613004"/>
                    <a:pt x="15291" y="601879"/>
                    <a:pt x="12764" y="590601"/>
                  </a:cubicBezTo>
                  <a:cubicBezTo>
                    <a:pt x="10605" y="580923"/>
                    <a:pt x="8534" y="571144"/>
                    <a:pt x="8573" y="561035"/>
                  </a:cubicBezTo>
                  <a:cubicBezTo>
                    <a:pt x="8598" y="549364"/>
                    <a:pt x="7201" y="537655"/>
                    <a:pt x="7772" y="526021"/>
                  </a:cubicBezTo>
                  <a:cubicBezTo>
                    <a:pt x="8331" y="514972"/>
                    <a:pt x="10516" y="504012"/>
                    <a:pt x="12192" y="493039"/>
                  </a:cubicBezTo>
                  <a:cubicBezTo>
                    <a:pt x="13322" y="485750"/>
                    <a:pt x="14618" y="478473"/>
                    <a:pt x="16243" y="471284"/>
                  </a:cubicBezTo>
                  <a:cubicBezTo>
                    <a:pt x="18123" y="463029"/>
                    <a:pt x="20104" y="454774"/>
                    <a:pt x="22644" y="446697"/>
                  </a:cubicBezTo>
                  <a:cubicBezTo>
                    <a:pt x="28854" y="426898"/>
                    <a:pt x="35382" y="407200"/>
                    <a:pt x="41859" y="387464"/>
                  </a:cubicBezTo>
                  <a:cubicBezTo>
                    <a:pt x="44996" y="377888"/>
                    <a:pt x="48539" y="368427"/>
                    <a:pt x="51486" y="358788"/>
                  </a:cubicBezTo>
                  <a:cubicBezTo>
                    <a:pt x="54420" y="349174"/>
                    <a:pt x="56871" y="339420"/>
                    <a:pt x="59436" y="329692"/>
                  </a:cubicBezTo>
                  <a:cubicBezTo>
                    <a:pt x="61138" y="323202"/>
                    <a:pt x="62979" y="316725"/>
                    <a:pt x="64186" y="310134"/>
                  </a:cubicBezTo>
                  <a:cubicBezTo>
                    <a:pt x="65456" y="303086"/>
                    <a:pt x="65989" y="295897"/>
                    <a:pt x="66954" y="288798"/>
                  </a:cubicBezTo>
                  <a:cubicBezTo>
                    <a:pt x="69253" y="271894"/>
                    <a:pt x="67983" y="254902"/>
                    <a:pt x="68034" y="237960"/>
                  </a:cubicBezTo>
                  <a:cubicBezTo>
                    <a:pt x="68047" y="231280"/>
                    <a:pt x="66764" y="224600"/>
                    <a:pt x="66002" y="217919"/>
                  </a:cubicBezTo>
                  <a:cubicBezTo>
                    <a:pt x="65570" y="213982"/>
                    <a:pt x="65037" y="210058"/>
                    <a:pt x="64491" y="206134"/>
                  </a:cubicBezTo>
                  <a:cubicBezTo>
                    <a:pt x="63221" y="196952"/>
                    <a:pt x="62522" y="187643"/>
                    <a:pt x="60452" y="178638"/>
                  </a:cubicBezTo>
                  <a:cubicBezTo>
                    <a:pt x="58344" y="169494"/>
                    <a:pt x="55677" y="160299"/>
                    <a:pt x="51829" y="151778"/>
                  </a:cubicBezTo>
                  <a:cubicBezTo>
                    <a:pt x="44323" y="135128"/>
                    <a:pt x="36462" y="118567"/>
                    <a:pt x="27508" y="102667"/>
                  </a:cubicBezTo>
                  <a:cubicBezTo>
                    <a:pt x="20853" y="90818"/>
                    <a:pt x="12205" y="80074"/>
                    <a:pt x="4496" y="68809"/>
                  </a:cubicBezTo>
                  <a:cubicBezTo>
                    <a:pt x="3061" y="66700"/>
                    <a:pt x="1829" y="64427"/>
                    <a:pt x="0" y="61430"/>
                  </a:cubicBezTo>
                  <a:cubicBezTo>
                    <a:pt x="2972" y="62268"/>
                    <a:pt x="5118" y="63017"/>
                    <a:pt x="7328" y="63487"/>
                  </a:cubicBezTo>
                  <a:cubicBezTo>
                    <a:pt x="25095" y="67297"/>
                    <a:pt x="42774" y="71577"/>
                    <a:pt x="60655" y="74689"/>
                  </a:cubicBezTo>
                  <a:cubicBezTo>
                    <a:pt x="78410" y="77788"/>
                    <a:pt x="96291" y="80518"/>
                    <a:pt x="114249" y="81864"/>
                  </a:cubicBezTo>
                  <a:cubicBezTo>
                    <a:pt x="132550" y="83249"/>
                    <a:pt x="151041" y="83591"/>
                    <a:pt x="169367" y="82855"/>
                  </a:cubicBezTo>
                  <a:cubicBezTo>
                    <a:pt x="189192" y="82067"/>
                    <a:pt x="208940" y="79515"/>
                    <a:pt x="228346" y="74917"/>
                  </a:cubicBezTo>
                  <a:cubicBezTo>
                    <a:pt x="248945" y="70028"/>
                    <a:pt x="268834" y="63157"/>
                    <a:pt x="287617" y="53378"/>
                  </a:cubicBezTo>
                  <a:cubicBezTo>
                    <a:pt x="310604" y="41402"/>
                    <a:pt x="333121" y="28575"/>
                    <a:pt x="354063" y="13208"/>
                  </a:cubicBezTo>
                  <a:cubicBezTo>
                    <a:pt x="359600" y="9144"/>
                    <a:pt x="364719" y="4496"/>
                    <a:pt x="369938"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5" name="Shape 7">
              <a:extLst>
                <a:ext uri="{FF2B5EF4-FFF2-40B4-BE49-F238E27FC236}">
                  <a16:creationId xmlns:a16="http://schemas.microsoft.com/office/drawing/2014/main" id="{E2833E9C-5E84-4323-B8F3-9F384F30A1CC}"/>
                </a:ext>
              </a:extLst>
            </p:cNvPr>
            <p:cNvSpPr>
              <a:spLocks/>
            </p:cNvSpPr>
            <p:nvPr/>
          </p:nvSpPr>
          <p:spPr bwMode="auto">
            <a:xfrm>
              <a:off x="3722" y="0"/>
              <a:ext cx="3712" cy="9055"/>
            </a:xfrm>
            <a:custGeom>
              <a:avLst/>
              <a:gdLst>
                <a:gd name="T0" fmla="*/ 1721 w 371215"/>
                <a:gd name="T1" fmla="*/ 11 h 905492"/>
                <a:gd name="T2" fmla="*/ 88348 w 371215"/>
                <a:gd name="T3" fmla="*/ 55370 h 905492"/>
                <a:gd name="T4" fmla="*/ 155747 w 371215"/>
                <a:gd name="T5" fmla="*/ 77316 h 905492"/>
                <a:gd name="T6" fmla="*/ 245142 w 371215"/>
                <a:gd name="T7" fmla="*/ 83170 h 905492"/>
                <a:gd name="T8" fmla="*/ 279915 w 371215"/>
                <a:gd name="T9" fmla="*/ 79691 h 905492"/>
                <a:gd name="T10" fmla="*/ 349206 w 371215"/>
                <a:gd name="T11" fmla="*/ 67245 h 905492"/>
                <a:gd name="T12" fmla="*/ 371215 w 371215"/>
                <a:gd name="T13" fmla="*/ 62698 h 905492"/>
                <a:gd name="T14" fmla="*/ 335680 w 371215"/>
                <a:gd name="T15" fmla="*/ 117854 h 905492"/>
                <a:gd name="T16" fmla="*/ 311830 w 371215"/>
                <a:gd name="T17" fmla="*/ 176668 h 905492"/>
                <a:gd name="T18" fmla="*/ 306648 w 371215"/>
                <a:gd name="T19" fmla="*/ 209205 h 905492"/>
                <a:gd name="T20" fmla="*/ 303295 w 371215"/>
                <a:gd name="T21" fmla="*/ 270711 h 905492"/>
                <a:gd name="T22" fmla="*/ 312020 w 371215"/>
                <a:gd name="T23" fmla="*/ 329817 h 905492"/>
                <a:gd name="T24" fmla="*/ 338005 w 371215"/>
                <a:gd name="T25" fmla="*/ 412786 h 905492"/>
                <a:gd name="T26" fmla="*/ 357575 w 371215"/>
                <a:gd name="T27" fmla="*/ 481811 h 905492"/>
                <a:gd name="T28" fmla="*/ 363773 w 371215"/>
                <a:gd name="T29" fmla="*/ 526921 h 905492"/>
                <a:gd name="T30" fmla="*/ 360166 w 371215"/>
                <a:gd name="T31" fmla="*/ 583411 h 905492"/>
                <a:gd name="T32" fmla="*/ 332290 w 371215"/>
                <a:gd name="T33" fmla="*/ 660639 h 905492"/>
                <a:gd name="T34" fmla="*/ 244710 w 371215"/>
                <a:gd name="T35" fmla="*/ 759674 h 905492"/>
                <a:gd name="T36" fmla="*/ 144444 w 371215"/>
                <a:gd name="T37" fmla="*/ 820469 h 905492"/>
                <a:gd name="T38" fmla="*/ 34055 w 371215"/>
                <a:gd name="T39" fmla="*/ 880489 h 905492"/>
                <a:gd name="T40" fmla="*/ 0 w 371215"/>
                <a:gd name="T41" fmla="*/ 905492 h 905492"/>
                <a:gd name="T42" fmla="*/ 1734 w 371215"/>
                <a:gd name="T43" fmla="*/ 877911 h 905492"/>
                <a:gd name="T44" fmla="*/ 140189 w 371215"/>
                <a:gd name="T45" fmla="*/ 798269 h 905492"/>
                <a:gd name="T46" fmla="*/ 250146 w 371215"/>
                <a:gd name="T47" fmla="*/ 724063 h 905492"/>
                <a:gd name="T48" fmla="*/ 316643 w 371215"/>
                <a:gd name="T49" fmla="*/ 643291 h 905492"/>
                <a:gd name="T50" fmla="*/ 341446 w 371215"/>
                <a:gd name="T51" fmla="*/ 554912 h 905492"/>
                <a:gd name="T52" fmla="*/ 339198 w 371215"/>
                <a:gd name="T53" fmla="*/ 507020 h 905492"/>
                <a:gd name="T54" fmla="*/ 327197 w 371215"/>
                <a:gd name="T55" fmla="*/ 451686 h 905492"/>
                <a:gd name="T56" fmla="*/ 298685 w 371215"/>
                <a:gd name="T57" fmla="*/ 362405 h 905492"/>
                <a:gd name="T58" fmla="*/ 281756 w 371215"/>
                <a:gd name="T59" fmla="*/ 269670 h 905492"/>
                <a:gd name="T60" fmla="*/ 288157 w 371215"/>
                <a:gd name="T61" fmla="*/ 183386 h 905492"/>
                <a:gd name="T62" fmla="*/ 316110 w 371215"/>
                <a:gd name="T63" fmla="*/ 107008 h 905492"/>
                <a:gd name="T64" fmla="*/ 313710 w 371215"/>
                <a:gd name="T65" fmla="*/ 95985 h 905492"/>
                <a:gd name="T66" fmla="*/ 253334 w 371215"/>
                <a:gd name="T67" fmla="*/ 104214 h 905492"/>
                <a:gd name="T68" fmla="*/ 205645 w 371215"/>
                <a:gd name="T69" fmla="*/ 104659 h 905492"/>
                <a:gd name="T70" fmla="*/ 133763 w 371215"/>
                <a:gd name="T71" fmla="*/ 94575 h 905492"/>
                <a:gd name="T72" fmla="*/ 25153 w 371215"/>
                <a:gd name="T73" fmla="*/ 44169 h 905492"/>
                <a:gd name="T74" fmla="*/ 0 w 371215"/>
                <a:gd name="T75" fmla="*/ 28427 h 905492"/>
                <a:gd name="T76" fmla="*/ 0 w 371215"/>
                <a:gd name="T77" fmla="*/ 0 h 905492"/>
                <a:gd name="T78" fmla="*/ 371215 w 371215"/>
                <a:gd name="T79" fmla="*/ 905492 h 905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T76" t="T77" r="T78" b="T79"/>
              <a:pathLst>
                <a:path w="371215" h="905492">
                  <a:moveTo>
                    <a:pt x="0" y="0"/>
                  </a:moveTo>
                  <a:lnTo>
                    <a:pt x="1721" y="11"/>
                  </a:lnTo>
                  <a:cubicBezTo>
                    <a:pt x="16491" y="13841"/>
                    <a:pt x="33357" y="24776"/>
                    <a:pt x="50832" y="34796"/>
                  </a:cubicBezTo>
                  <a:cubicBezTo>
                    <a:pt x="63202" y="41895"/>
                    <a:pt x="75483" y="49261"/>
                    <a:pt x="88348" y="55370"/>
                  </a:cubicBezTo>
                  <a:cubicBezTo>
                    <a:pt x="100730" y="61250"/>
                    <a:pt x="113621" y="66203"/>
                    <a:pt x="126626" y="70559"/>
                  </a:cubicBezTo>
                  <a:cubicBezTo>
                    <a:pt x="136036" y="73709"/>
                    <a:pt x="145942" y="75576"/>
                    <a:pt x="155747" y="77316"/>
                  </a:cubicBezTo>
                  <a:cubicBezTo>
                    <a:pt x="167012" y="79310"/>
                    <a:pt x="178366" y="81278"/>
                    <a:pt x="189758" y="81913"/>
                  </a:cubicBezTo>
                  <a:cubicBezTo>
                    <a:pt x="208185" y="82942"/>
                    <a:pt x="226676" y="83107"/>
                    <a:pt x="245142" y="83170"/>
                  </a:cubicBezTo>
                  <a:cubicBezTo>
                    <a:pt x="251924" y="83196"/>
                    <a:pt x="258719" y="81926"/>
                    <a:pt x="265513" y="81240"/>
                  </a:cubicBezTo>
                  <a:cubicBezTo>
                    <a:pt x="270314" y="80745"/>
                    <a:pt x="275140" y="80376"/>
                    <a:pt x="279915" y="79691"/>
                  </a:cubicBezTo>
                  <a:cubicBezTo>
                    <a:pt x="290202" y="78217"/>
                    <a:pt x="300489" y="76795"/>
                    <a:pt x="310700" y="74941"/>
                  </a:cubicBezTo>
                  <a:cubicBezTo>
                    <a:pt x="323577" y="72604"/>
                    <a:pt x="336404" y="69975"/>
                    <a:pt x="349206" y="67245"/>
                  </a:cubicBezTo>
                  <a:cubicBezTo>
                    <a:pt x="356331" y="65708"/>
                    <a:pt x="363341" y="63714"/>
                    <a:pt x="370415" y="61923"/>
                  </a:cubicBezTo>
                  <a:cubicBezTo>
                    <a:pt x="370682" y="62177"/>
                    <a:pt x="370948" y="62431"/>
                    <a:pt x="371215" y="62698"/>
                  </a:cubicBezTo>
                  <a:cubicBezTo>
                    <a:pt x="367519" y="68070"/>
                    <a:pt x="364040" y="73607"/>
                    <a:pt x="360090" y="78789"/>
                  </a:cubicBezTo>
                  <a:cubicBezTo>
                    <a:pt x="350743" y="91070"/>
                    <a:pt x="342373" y="103960"/>
                    <a:pt x="335680" y="117854"/>
                  </a:cubicBezTo>
                  <a:cubicBezTo>
                    <a:pt x="329458" y="130719"/>
                    <a:pt x="323349" y="143661"/>
                    <a:pt x="317774" y="156805"/>
                  </a:cubicBezTo>
                  <a:cubicBezTo>
                    <a:pt x="315094" y="163130"/>
                    <a:pt x="313532" y="169962"/>
                    <a:pt x="311830" y="176668"/>
                  </a:cubicBezTo>
                  <a:cubicBezTo>
                    <a:pt x="310344" y="182561"/>
                    <a:pt x="309188" y="188555"/>
                    <a:pt x="308223" y="194562"/>
                  </a:cubicBezTo>
                  <a:cubicBezTo>
                    <a:pt x="307436" y="199401"/>
                    <a:pt x="307245" y="204328"/>
                    <a:pt x="306648" y="209205"/>
                  </a:cubicBezTo>
                  <a:cubicBezTo>
                    <a:pt x="305340" y="219721"/>
                    <a:pt x="304159" y="230224"/>
                    <a:pt x="304197" y="240854"/>
                  </a:cubicBezTo>
                  <a:cubicBezTo>
                    <a:pt x="304235" y="250810"/>
                    <a:pt x="302914" y="260793"/>
                    <a:pt x="303295" y="270711"/>
                  </a:cubicBezTo>
                  <a:cubicBezTo>
                    <a:pt x="303702" y="281125"/>
                    <a:pt x="305137" y="291527"/>
                    <a:pt x="306648" y="301864"/>
                  </a:cubicBezTo>
                  <a:cubicBezTo>
                    <a:pt x="308033" y="311237"/>
                    <a:pt x="309772" y="320610"/>
                    <a:pt x="312020" y="329817"/>
                  </a:cubicBezTo>
                  <a:cubicBezTo>
                    <a:pt x="314319" y="339228"/>
                    <a:pt x="317329" y="348486"/>
                    <a:pt x="320263" y="357732"/>
                  </a:cubicBezTo>
                  <a:cubicBezTo>
                    <a:pt x="326092" y="376109"/>
                    <a:pt x="332086" y="394435"/>
                    <a:pt x="338005" y="412786"/>
                  </a:cubicBezTo>
                  <a:cubicBezTo>
                    <a:pt x="342589" y="426998"/>
                    <a:pt x="347415" y="441145"/>
                    <a:pt x="351619" y="455471"/>
                  </a:cubicBezTo>
                  <a:cubicBezTo>
                    <a:pt x="354146" y="464094"/>
                    <a:pt x="355810" y="472984"/>
                    <a:pt x="357575" y="481811"/>
                  </a:cubicBezTo>
                  <a:cubicBezTo>
                    <a:pt x="359252" y="490205"/>
                    <a:pt x="360738" y="498651"/>
                    <a:pt x="361931" y="507122"/>
                  </a:cubicBezTo>
                  <a:cubicBezTo>
                    <a:pt x="362846" y="513675"/>
                    <a:pt x="363252" y="520317"/>
                    <a:pt x="363773" y="526921"/>
                  </a:cubicBezTo>
                  <a:cubicBezTo>
                    <a:pt x="364179" y="532141"/>
                    <a:pt x="364967" y="537424"/>
                    <a:pt x="364611" y="542606"/>
                  </a:cubicBezTo>
                  <a:cubicBezTo>
                    <a:pt x="363671" y="556245"/>
                    <a:pt x="363582" y="570012"/>
                    <a:pt x="360166" y="583411"/>
                  </a:cubicBezTo>
                  <a:cubicBezTo>
                    <a:pt x="357359" y="594396"/>
                    <a:pt x="355073" y="605560"/>
                    <a:pt x="351721" y="616380"/>
                  </a:cubicBezTo>
                  <a:cubicBezTo>
                    <a:pt x="346933" y="631823"/>
                    <a:pt x="339656" y="646250"/>
                    <a:pt x="332290" y="660639"/>
                  </a:cubicBezTo>
                  <a:cubicBezTo>
                    <a:pt x="323806" y="677226"/>
                    <a:pt x="313265" y="692351"/>
                    <a:pt x="301352" y="706525"/>
                  </a:cubicBezTo>
                  <a:cubicBezTo>
                    <a:pt x="284588" y="726464"/>
                    <a:pt x="265373" y="743888"/>
                    <a:pt x="244710" y="759674"/>
                  </a:cubicBezTo>
                  <a:cubicBezTo>
                    <a:pt x="231909" y="769453"/>
                    <a:pt x="218764" y="778826"/>
                    <a:pt x="205429" y="787868"/>
                  </a:cubicBezTo>
                  <a:cubicBezTo>
                    <a:pt x="186265" y="800860"/>
                    <a:pt x="165627" y="811109"/>
                    <a:pt x="144444" y="820469"/>
                  </a:cubicBezTo>
                  <a:cubicBezTo>
                    <a:pt x="121939" y="830400"/>
                    <a:pt x="99702" y="840980"/>
                    <a:pt x="77655" y="851902"/>
                  </a:cubicBezTo>
                  <a:cubicBezTo>
                    <a:pt x="62034" y="859649"/>
                    <a:pt x="47898" y="869923"/>
                    <a:pt x="34055" y="880489"/>
                  </a:cubicBezTo>
                  <a:cubicBezTo>
                    <a:pt x="23286" y="888706"/>
                    <a:pt x="12656" y="897113"/>
                    <a:pt x="1988" y="905470"/>
                  </a:cubicBezTo>
                  <a:lnTo>
                    <a:pt x="0" y="905492"/>
                  </a:lnTo>
                  <a:lnTo>
                    <a:pt x="0" y="878050"/>
                  </a:lnTo>
                  <a:lnTo>
                    <a:pt x="1734" y="877911"/>
                  </a:lnTo>
                  <a:cubicBezTo>
                    <a:pt x="21140" y="860982"/>
                    <a:pt x="42539" y="846872"/>
                    <a:pt x="65272" y="835010"/>
                  </a:cubicBezTo>
                  <a:cubicBezTo>
                    <a:pt x="89936" y="822145"/>
                    <a:pt x="114993" y="810042"/>
                    <a:pt x="140189" y="798269"/>
                  </a:cubicBezTo>
                  <a:cubicBezTo>
                    <a:pt x="156979" y="790408"/>
                    <a:pt x="173400" y="781988"/>
                    <a:pt x="188919" y="771879"/>
                  </a:cubicBezTo>
                  <a:cubicBezTo>
                    <a:pt x="210700" y="757718"/>
                    <a:pt x="231325" y="741970"/>
                    <a:pt x="250146" y="724063"/>
                  </a:cubicBezTo>
                  <a:cubicBezTo>
                    <a:pt x="262300" y="712494"/>
                    <a:pt x="273946" y="700378"/>
                    <a:pt x="285376" y="688084"/>
                  </a:cubicBezTo>
                  <a:cubicBezTo>
                    <a:pt x="297873" y="674660"/>
                    <a:pt x="308655" y="659941"/>
                    <a:pt x="316643" y="643291"/>
                  </a:cubicBezTo>
                  <a:cubicBezTo>
                    <a:pt x="325533" y="624737"/>
                    <a:pt x="333585" y="605864"/>
                    <a:pt x="337382" y="585544"/>
                  </a:cubicBezTo>
                  <a:cubicBezTo>
                    <a:pt x="339287" y="575435"/>
                    <a:pt x="340621" y="565174"/>
                    <a:pt x="341446" y="554912"/>
                  </a:cubicBezTo>
                  <a:cubicBezTo>
                    <a:pt x="342107" y="546682"/>
                    <a:pt x="341903" y="538338"/>
                    <a:pt x="341522" y="530071"/>
                  </a:cubicBezTo>
                  <a:cubicBezTo>
                    <a:pt x="341167" y="522362"/>
                    <a:pt x="340430" y="514640"/>
                    <a:pt x="339198" y="507020"/>
                  </a:cubicBezTo>
                  <a:cubicBezTo>
                    <a:pt x="337497" y="496543"/>
                    <a:pt x="335325" y="486129"/>
                    <a:pt x="333090" y="475740"/>
                  </a:cubicBezTo>
                  <a:cubicBezTo>
                    <a:pt x="331350" y="467676"/>
                    <a:pt x="329508" y="459611"/>
                    <a:pt x="327197" y="451686"/>
                  </a:cubicBezTo>
                  <a:cubicBezTo>
                    <a:pt x="324047" y="440891"/>
                    <a:pt x="320415" y="430249"/>
                    <a:pt x="316973" y="419555"/>
                  </a:cubicBezTo>
                  <a:cubicBezTo>
                    <a:pt x="310852" y="400505"/>
                    <a:pt x="304362" y="381582"/>
                    <a:pt x="298685" y="362405"/>
                  </a:cubicBezTo>
                  <a:cubicBezTo>
                    <a:pt x="294152" y="347115"/>
                    <a:pt x="289732" y="331697"/>
                    <a:pt x="286849" y="316038"/>
                  </a:cubicBezTo>
                  <a:cubicBezTo>
                    <a:pt x="284030" y="300785"/>
                    <a:pt x="282429" y="285189"/>
                    <a:pt x="281756" y="269670"/>
                  </a:cubicBezTo>
                  <a:cubicBezTo>
                    <a:pt x="281121" y="255433"/>
                    <a:pt x="281972" y="241095"/>
                    <a:pt x="283039" y="226846"/>
                  </a:cubicBezTo>
                  <a:cubicBezTo>
                    <a:pt x="284131" y="212304"/>
                    <a:pt x="285731" y="197763"/>
                    <a:pt x="288157" y="183386"/>
                  </a:cubicBezTo>
                  <a:cubicBezTo>
                    <a:pt x="290011" y="172324"/>
                    <a:pt x="293059" y="161402"/>
                    <a:pt x="296336" y="150646"/>
                  </a:cubicBezTo>
                  <a:cubicBezTo>
                    <a:pt x="301035" y="135291"/>
                    <a:pt x="308769" y="121220"/>
                    <a:pt x="316110" y="107008"/>
                  </a:cubicBezTo>
                  <a:cubicBezTo>
                    <a:pt x="318155" y="103046"/>
                    <a:pt x="320314" y="99134"/>
                    <a:pt x="322790" y="94512"/>
                  </a:cubicBezTo>
                  <a:cubicBezTo>
                    <a:pt x="319259" y="95083"/>
                    <a:pt x="316478" y="95502"/>
                    <a:pt x="313710" y="95985"/>
                  </a:cubicBezTo>
                  <a:cubicBezTo>
                    <a:pt x="302864" y="97902"/>
                    <a:pt x="292069" y="100138"/>
                    <a:pt x="281172" y="101662"/>
                  </a:cubicBezTo>
                  <a:cubicBezTo>
                    <a:pt x="271965" y="102970"/>
                    <a:pt x="262643" y="103668"/>
                    <a:pt x="253334" y="104214"/>
                  </a:cubicBezTo>
                  <a:cubicBezTo>
                    <a:pt x="242920" y="104824"/>
                    <a:pt x="232493" y="105091"/>
                    <a:pt x="222054" y="105256"/>
                  </a:cubicBezTo>
                  <a:cubicBezTo>
                    <a:pt x="216593" y="105345"/>
                    <a:pt x="211119" y="104697"/>
                    <a:pt x="205645" y="104659"/>
                  </a:cubicBezTo>
                  <a:cubicBezTo>
                    <a:pt x="194507" y="104570"/>
                    <a:pt x="183471" y="103744"/>
                    <a:pt x="172435" y="102182"/>
                  </a:cubicBezTo>
                  <a:cubicBezTo>
                    <a:pt x="159379" y="100341"/>
                    <a:pt x="146387" y="98296"/>
                    <a:pt x="133763" y="94575"/>
                  </a:cubicBezTo>
                  <a:cubicBezTo>
                    <a:pt x="120035" y="90549"/>
                    <a:pt x="106179" y="86663"/>
                    <a:pt x="92869" y="81469"/>
                  </a:cubicBezTo>
                  <a:cubicBezTo>
                    <a:pt x="68727" y="72045"/>
                    <a:pt x="46590" y="58685"/>
                    <a:pt x="25153" y="44169"/>
                  </a:cubicBezTo>
                  <a:cubicBezTo>
                    <a:pt x="17761" y="39165"/>
                    <a:pt x="10535" y="33920"/>
                    <a:pt x="3207" y="28814"/>
                  </a:cubicBezTo>
                  <a:lnTo>
                    <a:pt x="0" y="28427"/>
                  </a:lnTo>
                  <a:lnTo>
                    <a:pt x="0" y="0"/>
                  </a:ln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6" name="Shape 8">
              <a:extLst>
                <a:ext uri="{FF2B5EF4-FFF2-40B4-BE49-F238E27FC236}">
                  <a16:creationId xmlns:a16="http://schemas.microsoft.com/office/drawing/2014/main" id="{689D64CD-1B7F-4513-830F-2950ACBA36A3}"/>
                </a:ext>
              </a:extLst>
            </p:cNvPr>
            <p:cNvSpPr>
              <a:spLocks/>
            </p:cNvSpPr>
            <p:nvPr/>
          </p:nvSpPr>
          <p:spPr bwMode="auto">
            <a:xfrm>
              <a:off x="2177" y="2384"/>
              <a:ext cx="23" cy="1216"/>
            </a:xfrm>
            <a:custGeom>
              <a:avLst/>
              <a:gdLst>
                <a:gd name="T0" fmla="*/ 2335 w 2335"/>
                <a:gd name="T1" fmla="*/ 0 h 121578"/>
                <a:gd name="T2" fmla="*/ 2335 w 2335"/>
                <a:gd name="T3" fmla="*/ 121578 h 121578"/>
                <a:gd name="T4" fmla="*/ 38 w 2335"/>
                <a:gd name="T5" fmla="*/ 119244 h 121578"/>
                <a:gd name="T6" fmla="*/ 0 w 2335"/>
                <a:gd name="T7" fmla="*/ 2290 h 121578"/>
                <a:gd name="T8" fmla="*/ 2335 w 2335"/>
                <a:gd name="T9" fmla="*/ 0 h 121578"/>
                <a:gd name="T10" fmla="*/ 0 w 2335"/>
                <a:gd name="T11" fmla="*/ 0 h 121578"/>
                <a:gd name="T12" fmla="*/ 2335 w 2335"/>
                <a:gd name="T13" fmla="*/ 121578 h 121578"/>
              </a:gdLst>
              <a:ahLst/>
              <a:cxnLst>
                <a:cxn ang="0">
                  <a:pos x="T0" y="T1"/>
                </a:cxn>
                <a:cxn ang="0">
                  <a:pos x="T2" y="T3"/>
                </a:cxn>
                <a:cxn ang="0">
                  <a:pos x="T4" y="T5"/>
                </a:cxn>
                <a:cxn ang="0">
                  <a:pos x="T6" y="T7"/>
                </a:cxn>
                <a:cxn ang="0">
                  <a:pos x="T8" y="T9"/>
                </a:cxn>
              </a:cxnLst>
              <a:rect l="T10" t="T11" r="T12" b="T13"/>
              <a:pathLst>
                <a:path w="2335" h="121578">
                  <a:moveTo>
                    <a:pt x="2335" y="0"/>
                  </a:moveTo>
                  <a:lnTo>
                    <a:pt x="2335" y="121578"/>
                  </a:lnTo>
                  <a:lnTo>
                    <a:pt x="38" y="119244"/>
                  </a:lnTo>
                  <a:cubicBezTo>
                    <a:pt x="89" y="80255"/>
                    <a:pt x="89" y="41266"/>
                    <a:pt x="0" y="2290"/>
                  </a:cubicBezTo>
                  <a:lnTo>
                    <a:pt x="2335" y="0"/>
                  </a:ln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7" name="Shape 9">
              <a:extLst>
                <a:ext uri="{FF2B5EF4-FFF2-40B4-BE49-F238E27FC236}">
                  <a16:creationId xmlns:a16="http://schemas.microsoft.com/office/drawing/2014/main" id="{5B92CD52-A45E-4815-8670-2D02ABBD87AE}"/>
                </a:ext>
              </a:extLst>
            </p:cNvPr>
            <p:cNvSpPr>
              <a:spLocks/>
            </p:cNvSpPr>
            <p:nvPr/>
          </p:nvSpPr>
          <p:spPr bwMode="auto">
            <a:xfrm>
              <a:off x="542" y="1212"/>
              <a:ext cx="1658" cy="6451"/>
            </a:xfrm>
            <a:custGeom>
              <a:avLst/>
              <a:gdLst>
                <a:gd name="T0" fmla="*/ 34163 w 165822"/>
                <a:gd name="T1" fmla="*/ 0 h 645152"/>
                <a:gd name="T2" fmla="*/ 50508 w 165822"/>
                <a:gd name="T3" fmla="*/ 2032 h 645152"/>
                <a:gd name="T4" fmla="*/ 66472 w 165822"/>
                <a:gd name="T5" fmla="*/ 3924 h 645152"/>
                <a:gd name="T6" fmla="*/ 106108 w 165822"/>
                <a:gd name="T7" fmla="*/ 5524 h 645152"/>
                <a:gd name="T8" fmla="*/ 155029 w 165822"/>
                <a:gd name="T9" fmla="*/ 2578 h 645152"/>
                <a:gd name="T10" fmla="*/ 165822 w 165822"/>
                <a:gd name="T11" fmla="*/ 546 h 645152"/>
                <a:gd name="T12" fmla="*/ 165822 w 165822"/>
                <a:gd name="T13" fmla="*/ 73206 h 645152"/>
                <a:gd name="T14" fmla="*/ 163601 w 165822"/>
                <a:gd name="T15" fmla="*/ 73203 h 645152"/>
                <a:gd name="T16" fmla="*/ 143370 w 165822"/>
                <a:gd name="T17" fmla="*/ 74244 h 645152"/>
                <a:gd name="T18" fmla="*/ 116548 w 165822"/>
                <a:gd name="T19" fmla="*/ 103797 h 645152"/>
                <a:gd name="T20" fmla="*/ 116434 w 165822"/>
                <a:gd name="T21" fmla="*/ 179070 h 645152"/>
                <a:gd name="T22" fmla="*/ 116446 w 165822"/>
                <a:gd name="T23" fmla="*/ 179070 h 645152"/>
                <a:gd name="T24" fmla="*/ 116522 w 165822"/>
                <a:gd name="T25" fmla="*/ 250469 h 645152"/>
                <a:gd name="T26" fmla="*/ 118059 w 165822"/>
                <a:gd name="T27" fmla="*/ 263500 h 645152"/>
                <a:gd name="T28" fmla="*/ 131610 w 165822"/>
                <a:gd name="T29" fmla="*/ 279298 h 645152"/>
                <a:gd name="T30" fmla="*/ 153022 w 165822"/>
                <a:gd name="T31" fmla="*/ 283210 h 645152"/>
                <a:gd name="T32" fmla="*/ 165822 w 165822"/>
                <a:gd name="T33" fmla="*/ 283212 h 645152"/>
                <a:gd name="T34" fmla="*/ 165822 w 165822"/>
                <a:gd name="T35" fmla="*/ 338940 h 645152"/>
                <a:gd name="T36" fmla="*/ 45021 w 165822"/>
                <a:gd name="T37" fmla="*/ 338976 h 645152"/>
                <a:gd name="T38" fmla="*/ 34582 w 165822"/>
                <a:gd name="T39" fmla="*/ 347066 h 645152"/>
                <a:gd name="T40" fmla="*/ 29159 w 165822"/>
                <a:gd name="T41" fmla="*/ 375806 h 645152"/>
                <a:gd name="T42" fmla="*/ 27610 w 165822"/>
                <a:gd name="T43" fmla="*/ 410616 h 645152"/>
                <a:gd name="T44" fmla="*/ 36893 w 165822"/>
                <a:gd name="T45" fmla="*/ 461708 h 645152"/>
                <a:gd name="T46" fmla="*/ 71984 w 165822"/>
                <a:gd name="T47" fmla="*/ 526466 h 645152"/>
                <a:gd name="T48" fmla="*/ 93840 w 165822"/>
                <a:gd name="T49" fmla="*/ 553161 h 645152"/>
                <a:gd name="T50" fmla="*/ 155308 w 165822"/>
                <a:gd name="T51" fmla="*/ 606311 h 645152"/>
                <a:gd name="T52" fmla="*/ 165822 w 165822"/>
                <a:gd name="T53" fmla="*/ 612874 h 645152"/>
                <a:gd name="T54" fmla="*/ 165822 w 165822"/>
                <a:gd name="T55" fmla="*/ 645152 h 645152"/>
                <a:gd name="T56" fmla="*/ 148361 w 165822"/>
                <a:gd name="T57" fmla="*/ 635241 h 645152"/>
                <a:gd name="T58" fmla="*/ 81686 w 165822"/>
                <a:gd name="T59" fmla="*/ 582295 h 645152"/>
                <a:gd name="T60" fmla="*/ 19240 w 165822"/>
                <a:gd name="T61" fmla="*/ 494944 h 645152"/>
                <a:gd name="T62" fmla="*/ 5499 w 165822"/>
                <a:gd name="T63" fmla="*/ 459308 h 645152"/>
                <a:gd name="T64" fmla="*/ 1473 w 165822"/>
                <a:gd name="T65" fmla="*/ 437921 h 645152"/>
                <a:gd name="T66" fmla="*/ 521 w 165822"/>
                <a:gd name="T67" fmla="*/ 393471 h 645152"/>
                <a:gd name="T68" fmla="*/ 4851 w 165822"/>
                <a:gd name="T69" fmla="*/ 361950 h 645152"/>
                <a:gd name="T70" fmla="*/ 10287 w 165822"/>
                <a:gd name="T71" fmla="*/ 335890 h 645152"/>
                <a:gd name="T72" fmla="*/ 16408 w 165822"/>
                <a:gd name="T73" fmla="*/ 316281 h 645152"/>
                <a:gd name="T74" fmla="*/ 30264 w 165822"/>
                <a:gd name="T75" fmla="*/ 273418 h 645152"/>
                <a:gd name="T76" fmla="*/ 44933 w 165822"/>
                <a:gd name="T77" fmla="*/ 228041 h 645152"/>
                <a:gd name="T78" fmla="*/ 54877 w 165822"/>
                <a:gd name="T79" fmla="*/ 186055 h 645152"/>
                <a:gd name="T80" fmla="*/ 58369 w 165822"/>
                <a:gd name="T81" fmla="*/ 120866 h 645152"/>
                <a:gd name="T82" fmla="*/ 55855 w 165822"/>
                <a:gd name="T83" fmla="*/ 88417 h 645152"/>
                <a:gd name="T84" fmla="*/ 43942 w 165822"/>
                <a:gd name="T85" fmla="*/ 31826 h 645152"/>
                <a:gd name="T86" fmla="*/ 34277 w 165822"/>
                <a:gd name="T87" fmla="*/ 1753 h 645152"/>
                <a:gd name="T88" fmla="*/ 34163 w 165822"/>
                <a:gd name="T89" fmla="*/ 0 h 645152"/>
                <a:gd name="T90" fmla="*/ 0 w 165822"/>
                <a:gd name="T91" fmla="*/ 0 h 645152"/>
                <a:gd name="T92" fmla="*/ 165822 w 165822"/>
                <a:gd name="T93" fmla="*/ 645152 h 645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T90" t="T91" r="T92" b="T93"/>
              <a:pathLst>
                <a:path w="165822" h="645152">
                  <a:moveTo>
                    <a:pt x="34163" y="0"/>
                  </a:moveTo>
                  <a:cubicBezTo>
                    <a:pt x="39891" y="711"/>
                    <a:pt x="45199" y="1372"/>
                    <a:pt x="50508" y="2032"/>
                  </a:cubicBezTo>
                  <a:cubicBezTo>
                    <a:pt x="55829" y="2680"/>
                    <a:pt x="61138" y="3619"/>
                    <a:pt x="66472" y="3924"/>
                  </a:cubicBezTo>
                  <a:cubicBezTo>
                    <a:pt x="79680" y="4674"/>
                    <a:pt x="92913" y="5766"/>
                    <a:pt x="106108" y="5524"/>
                  </a:cubicBezTo>
                  <a:cubicBezTo>
                    <a:pt x="122428" y="5232"/>
                    <a:pt x="138798" y="4369"/>
                    <a:pt x="155029" y="2578"/>
                  </a:cubicBezTo>
                  <a:lnTo>
                    <a:pt x="165822" y="546"/>
                  </a:lnTo>
                  <a:lnTo>
                    <a:pt x="165822" y="73206"/>
                  </a:lnTo>
                  <a:lnTo>
                    <a:pt x="163601" y="73203"/>
                  </a:lnTo>
                  <a:cubicBezTo>
                    <a:pt x="156858" y="73228"/>
                    <a:pt x="150050" y="73368"/>
                    <a:pt x="143370" y="74244"/>
                  </a:cubicBezTo>
                  <a:cubicBezTo>
                    <a:pt x="126124" y="76517"/>
                    <a:pt x="116865" y="86627"/>
                    <a:pt x="116548" y="103797"/>
                  </a:cubicBezTo>
                  <a:cubicBezTo>
                    <a:pt x="116091" y="128880"/>
                    <a:pt x="116434" y="153975"/>
                    <a:pt x="116434" y="179070"/>
                  </a:cubicBezTo>
                  <a:lnTo>
                    <a:pt x="116446" y="179070"/>
                  </a:lnTo>
                  <a:cubicBezTo>
                    <a:pt x="116446" y="202870"/>
                    <a:pt x="116370" y="226670"/>
                    <a:pt x="116522" y="250469"/>
                  </a:cubicBezTo>
                  <a:cubicBezTo>
                    <a:pt x="116548" y="254813"/>
                    <a:pt x="117119" y="259245"/>
                    <a:pt x="118059" y="263500"/>
                  </a:cubicBezTo>
                  <a:cubicBezTo>
                    <a:pt x="119736" y="271056"/>
                    <a:pt x="124816" y="276022"/>
                    <a:pt x="131610" y="279298"/>
                  </a:cubicBezTo>
                  <a:cubicBezTo>
                    <a:pt x="138379" y="282550"/>
                    <a:pt x="145745" y="283159"/>
                    <a:pt x="153022" y="283210"/>
                  </a:cubicBezTo>
                  <a:lnTo>
                    <a:pt x="165822" y="283212"/>
                  </a:lnTo>
                  <a:lnTo>
                    <a:pt x="165822" y="338940"/>
                  </a:lnTo>
                  <a:lnTo>
                    <a:pt x="45021" y="338976"/>
                  </a:lnTo>
                  <a:cubicBezTo>
                    <a:pt x="36728" y="338976"/>
                    <a:pt x="36436" y="338925"/>
                    <a:pt x="34582" y="347066"/>
                  </a:cubicBezTo>
                  <a:cubicBezTo>
                    <a:pt x="32423" y="356565"/>
                    <a:pt x="30188" y="366128"/>
                    <a:pt x="29159" y="375806"/>
                  </a:cubicBezTo>
                  <a:cubicBezTo>
                    <a:pt x="27953" y="387337"/>
                    <a:pt x="27407" y="399021"/>
                    <a:pt x="27610" y="410616"/>
                  </a:cubicBezTo>
                  <a:cubicBezTo>
                    <a:pt x="27940" y="428079"/>
                    <a:pt x="30124" y="445325"/>
                    <a:pt x="36893" y="461708"/>
                  </a:cubicBezTo>
                  <a:cubicBezTo>
                    <a:pt x="46317" y="484543"/>
                    <a:pt x="57010" y="506692"/>
                    <a:pt x="71984" y="526466"/>
                  </a:cubicBezTo>
                  <a:cubicBezTo>
                    <a:pt x="78918" y="535635"/>
                    <a:pt x="85890" y="544906"/>
                    <a:pt x="93840" y="553161"/>
                  </a:cubicBezTo>
                  <a:cubicBezTo>
                    <a:pt x="112687" y="572732"/>
                    <a:pt x="133337" y="590283"/>
                    <a:pt x="155308" y="606311"/>
                  </a:cubicBezTo>
                  <a:lnTo>
                    <a:pt x="165822" y="612874"/>
                  </a:lnTo>
                  <a:lnTo>
                    <a:pt x="165822" y="645152"/>
                  </a:lnTo>
                  <a:lnTo>
                    <a:pt x="148361" y="635241"/>
                  </a:lnTo>
                  <a:cubicBezTo>
                    <a:pt x="124600" y="619519"/>
                    <a:pt x="102502" y="601739"/>
                    <a:pt x="81686" y="582295"/>
                  </a:cubicBezTo>
                  <a:cubicBezTo>
                    <a:pt x="54966" y="557378"/>
                    <a:pt x="34150" y="528231"/>
                    <a:pt x="19240" y="494944"/>
                  </a:cubicBezTo>
                  <a:cubicBezTo>
                    <a:pt x="14033" y="483337"/>
                    <a:pt x="9512" y="471386"/>
                    <a:pt x="5499" y="459308"/>
                  </a:cubicBezTo>
                  <a:cubicBezTo>
                    <a:pt x="3238" y="452476"/>
                    <a:pt x="1892" y="445122"/>
                    <a:pt x="1473" y="437921"/>
                  </a:cubicBezTo>
                  <a:cubicBezTo>
                    <a:pt x="610" y="423126"/>
                    <a:pt x="0" y="408254"/>
                    <a:pt x="521" y="393471"/>
                  </a:cubicBezTo>
                  <a:cubicBezTo>
                    <a:pt x="889" y="382918"/>
                    <a:pt x="3086" y="372415"/>
                    <a:pt x="4851" y="361950"/>
                  </a:cubicBezTo>
                  <a:cubicBezTo>
                    <a:pt x="6350" y="353212"/>
                    <a:pt x="8141" y="344500"/>
                    <a:pt x="10287" y="335890"/>
                  </a:cubicBezTo>
                  <a:cubicBezTo>
                    <a:pt x="11925" y="329260"/>
                    <a:pt x="14300" y="322796"/>
                    <a:pt x="16408" y="316281"/>
                  </a:cubicBezTo>
                  <a:cubicBezTo>
                    <a:pt x="21006" y="301981"/>
                    <a:pt x="25616" y="287693"/>
                    <a:pt x="30264" y="273418"/>
                  </a:cubicBezTo>
                  <a:cubicBezTo>
                    <a:pt x="35179" y="258293"/>
                    <a:pt x="40589" y="243332"/>
                    <a:pt x="44933" y="228041"/>
                  </a:cubicBezTo>
                  <a:cubicBezTo>
                    <a:pt x="48870" y="214224"/>
                    <a:pt x="51867" y="200127"/>
                    <a:pt x="54877" y="186055"/>
                  </a:cubicBezTo>
                  <a:cubicBezTo>
                    <a:pt x="59487" y="164541"/>
                    <a:pt x="59360" y="142697"/>
                    <a:pt x="58369" y="120866"/>
                  </a:cubicBezTo>
                  <a:cubicBezTo>
                    <a:pt x="57874" y="110020"/>
                    <a:pt x="57048" y="99187"/>
                    <a:pt x="55855" y="88417"/>
                  </a:cubicBezTo>
                  <a:cubicBezTo>
                    <a:pt x="53746" y="69177"/>
                    <a:pt x="50140" y="50228"/>
                    <a:pt x="43942" y="31826"/>
                  </a:cubicBezTo>
                  <a:cubicBezTo>
                    <a:pt x="40589" y="21844"/>
                    <a:pt x="37478" y="11786"/>
                    <a:pt x="34277" y="1753"/>
                  </a:cubicBezTo>
                  <a:cubicBezTo>
                    <a:pt x="34150" y="1372"/>
                    <a:pt x="34214" y="927"/>
                    <a:pt x="34163"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8" name="Shape 10">
              <a:extLst>
                <a:ext uri="{FF2B5EF4-FFF2-40B4-BE49-F238E27FC236}">
                  <a16:creationId xmlns:a16="http://schemas.microsoft.com/office/drawing/2014/main" id="{53594D10-81BE-4E1D-AB24-05479390D100}"/>
                </a:ext>
              </a:extLst>
            </p:cNvPr>
            <p:cNvSpPr>
              <a:spLocks/>
            </p:cNvSpPr>
            <p:nvPr/>
          </p:nvSpPr>
          <p:spPr bwMode="auto">
            <a:xfrm>
              <a:off x="4624" y="5321"/>
              <a:ext cx="314" cy="1205"/>
            </a:xfrm>
            <a:custGeom>
              <a:avLst/>
              <a:gdLst>
                <a:gd name="T0" fmla="*/ 3886 w 31410"/>
                <a:gd name="T1" fmla="*/ 25 h 120460"/>
                <a:gd name="T2" fmla="*/ 31410 w 31410"/>
                <a:gd name="T3" fmla="*/ 32 h 120460"/>
                <a:gd name="T4" fmla="*/ 31410 w 31410"/>
                <a:gd name="T5" fmla="*/ 120459 h 120460"/>
                <a:gd name="T6" fmla="*/ 3493 w 31410"/>
                <a:gd name="T7" fmla="*/ 120447 h 120460"/>
                <a:gd name="T8" fmla="*/ 25 w 31410"/>
                <a:gd name="T9" fmla="*/ 116891 h 120460"/>
                <a:gd name="T10" fmla="*/ 0 w 31410"/>
                <a:gd name="T11" fmla="*/ 3797 h 120460"/>
                <a:gd name="T12" fmla="*/ 3886 w 31410"/>
                <a:gd name="T13" fmla="*/ 25 h 120460"/>
                <a:gd name="T14" fmla="*/ 0 w 31410"/>
                <a:gd name="T15" fmla="*/ 0 h 120460"/>
                <a:gd name="T16" fmla="*/ 31410 w 31410"/>
                <a:gd name="T17" fmla="*/ 120460 h 120460"/>
              </a:gdLst>
              <a:ahLst/>
              <a:cxnLst>
                <a:cxn ang="0">
                  <a:pos x="T0" y="T1"/>
                </a:cxn>
                <a:cxn ang="0">
                  <a:pos x="T2" y="T3"/>
                </a:cxn>
                <a:cxn ang="0">
                  <a:pos x="T4" y="T5"/>
                </a:cxn>
                <a:cxn ang="0">
                  <a:pos x="T6" y="T7"/>
                </a:cxn>
                <a:cxn ang="0">
                  <a:pos x="T8" y="T9"/>
                </a:cxn>
                <a:cxn ang="0">
                  <a:pos x="T10" y="T11"/>
                </a:cxn>
                <a:cxn ang="0">
                  <a:pos x="T12" y="T13"/>
                </a:cxn>
              </a:cxnLst>
              <a:rect l="T14" t="T15" r="T16" b="T17"/>
              <a:pathLst>
                <a:path w="31410" h="120460">
                  <a:moveTo>
                    <a:pt x="3886" y="25"/>
                  </a:moveTo>
                  <a:lnTo>
                    <a:pt x="31410" y="32"/>
                  </a:lnTo>
                  <a:lnTo>
                    <a:pt x="31410" y="120459"/>
                  </a:lnTo>
                  <a:lnTo>
                    <a:pt x="3493" y="120447"/>
                  </a:lnTo>
                  <a:cubicBezTo>
                    <a:pt x="699" y="120460"/>
                    <a:pt x="13" y="119507"/>
                    <a:pt x="25" y="116891"/>
                  </a:cubicBezTo>
                  <a:cubicBezTo>
                    <a:pt x="76" y="79197"/>
                    <a:pt x="102" y="41491"/>
                    <a:pt x="0" y="3797"/>
                  </a:cubicBezTo>
                  <a:cubicBezTo>
                    <a:pt x="0" y="737"/>
                    <a:pt x="991" y="0"/>
                    <a:pt x="3886" y="25"/>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9" name="Shape 11">
              <a:extLst>
                <a:ext uri="{FF2B5EF4-FFF2-40B4-BE49-F238E27FC236}">
                  <a16:creationId xmlns:a16="http://schemas.microsoft.com/office/drawing/2014/main" id="{40723A85-0333-408E-807E-E4E591979617}"/>
                </a:ext>
              </a:extLst>
            </p:cNvPr>
            <p:cNvSpPr>
              <a:spLocks/>
            </p:cNvSpPr>
            <p:nvPr/>
          </p:nvSpPr>
          <p:spPr bwMode="auto">
            <a:xfrm>
              <a:off x="2200" y="529"/>
              <a:ext cx="2738" cy="7937"/>
            </a:xfrm>
            <a:custGeom>
              <a:avLst/>
              <a:gdLst>
                <a:gd name="T0" fmla="*/ 201906 w 273804"/>
                <a:gd name="T1" fmla="*/ 31725 h 793725"/>
                <a:gd name="T2" fmla="*/ 272188 w 273804"/>
                <a:gd name="T3" fmla="*/ 62395 h 793725"/>
                <a:gd name="T4" fmla="*/ 273804 w 273804"/>
                <a:gd name="T5" fmla="*/ 89628 h 793725"/>
                <a:gd name="T6" fmla="*/ 192686 w 273804"/>
                <a:gd name="T7" fmla="*/ 54597 h 793725"/>
                <a:gd name="T8" fmla="*/ 165292 w 273804"/>
                <a:gd name="T9" fmla="*/ 41758 h 793725"/>
                <a:gd name="T10" fmla="*/ 165241 w 273804"/>
                <a:gd name="T11" fmla="*/ 375564 h 793725"/>
                <a:gd name="T12" fmla="*/ 273804 w 273804"/>
                <a:gd name="T13" fmla="*/ 379626 h 793725"/>
                <a:gd name="T14" fmla="*/ 233377 w 273804"/>
                <a:gd name="T15" fmla="*/ 434835 h 793725"/>
                <a:gd name="T16" fmla="*/ 198744 w 273804"/>
                <a:gd name="T17" fmla="*/ 448780 h 793725"/>
                <a:gd name="T18" fmla="*/ 195391 w 273804"/>
                <a:gd name="T19" fmla="*/ 539674 h 793725"/>
                <a:gd name="T20" fmla="*/ 196166 w 273804"/>
                <a:gd name="T21" fmla="*/ 621030 h 793725"/>
                <a:gd name="T22" fmla="*/ 227052 w 273804"/>
                <a:gd name="T23" fmla="*/ 644703 h 793725"/>
                <a:gd name="T24" fmla="*/ 273804 w 273804"/>
                <a:gd name="T25" fmla="*/ 730309 h 793725"/>
                <a:gd name="T26" fmla="*/ 168683 w 273804"/>
                <a:gd name="T27" fmla="*/ 782447 h 793725"/>
                <a:gd name="T28" fmla="*/ 148973 w 273804"/>
                <a:gd name="T29" fmla="*/ 792099 h 793725"/>
                <a:gd name="T30" fmla="*/ 36374 w 273804"/>
                <a:gd name="T31" fmla="*/ 734085 h 793725"/>
                <a:gd name="T32" fmla="*/ 0 w 273804"/>
                <a:gd name="T33" fmla="*/ 681162 h 793725"/>
                <a:gd name="T34" fmla="*/ 98668 w 273804"/>
                <a:gd name="T35" fmla="*/ 734238 h 793725"/>
                <a:gd name="T36" fmla="*/ 138203 w 273804"/>
                <a:gd name="T37" fmla="*/ 753174 h 793725"/>
                <a:gd name="T38" fmla="*/ 138254 w 273804"/>
                <a:gd name="T39" fmla="*/ 411201 h 793725"/>
                <a:gd name="T40" fmla="*/ 0 w 273804"/>
                <a:gd name="T41" fmla="*/ 407227 h 793725"/>
                <a:gd name="T42" fmla="*/ 72493 w 273804"/>
                <a:gd name="T43" fmla="*/ 351511 h 793725"/>
                <a:gd name="T44" fmla="*/ 106885 w 273804"/>
                <a:gd name="T45" fmla="*/ 325539 h 793725"/>
                <a:gd name="T46" fmla="*/ 104015 w 273804"/>
                <a:gd name="T47" fmla="*/ 282105 h 793725"/>
                <a:gd name="T48" fmla="*/ 61978 w 273804"/>
                <a:gd name="T49" fmla="*/ 285623 h 793725"/>
                <a:gd name="T50" fmla="*/ 58993 w 273804"/>
                <a:gd name="T51" fmla="*/ 307988 h 793725"/>
                <a:gd name="T52" fmla="*/ 0 w 273804"/>
                <a:gd name="T53" fmla="*/ 307109 h 793725"/>
                <a:gd name="T54" fmla="*/ 1576 w 273804"/>
                <a:gd name="T55" fmla="*/ 183985 h 793725"/>
                <a:gd name="T56" fmla="*/ 61393 w 273804"/>
                <a:gd name="T57" fmla="*/ 187782 h 793725"/>
                <a:gd name="T58" fmla="*/ 64683 w 273804"/>
                <a:gd name="T59" fmla="*/ 209220 h 793725"/>
                <a:gd name="T60" fmla="*/ 105043 w 273804"/>
                <a:gd name="T61" fmla="*/ 209093 h 793725"/>
                <a:gd name="T62" fmla="*/ 106110 w 273804"/>
                <a:gd name="T63" fmla="*/ 162636 h 793725"/>
                <a:gd name="T64" fmla="*/ 74030 w 273804"/>
                <a:gd name="T65" fmla="*/ 141592 h 793725"/>
                <a:gd name="T66" fmla="*/ 0 w 273804"/>
                <a:gd name="T67" fmla="*/ 68834 h 793725"/>
                <a:gd name="T68" fmla="*/ 84977 w 273804"/>
                <a:gd name="T69" fmla="*/ 41250 h 793725"/>
                <a:gd name="T70" fmla="*/ 153697 w 273804"/>
                <a:gd name="T71" fmla="*/ 584 h 793725"/>
                <a:gd name="T72" fmla="*/ 0 w 273804"/>
                <a:gd name="T73" fmla="*/ 0 h 793725"/>
                <a:gd name="T74" fmla="*/ 273804 w 273804"/>
                <a:gd name="T75" fmla="*/ 793725 h 79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T72" t="T73" r="T74" b="T75"/>
              <a:pathLst>
                <a:path w="273804" h="793725">
                  <a:moveTo>
                    <a:pt x="153697" y="584"/>
                  </a:moveTo>
                  <a:cubicBezTo>
                    <a:pt x="168670" y="12675"/>
                    <a:pt x="185396" y="22009"/>
                    <a:pt x="201906" y="31725"/>
                  </a:cubicBezTo>
                  <a:cubicBezTo>
                    <a:pt x="215254" y="39586"/>
                    <a:pt x="228843" y="46965"/>
                    <a:pt x="243245" y="52667"/>
                  </a:cubicBezTo>
                  <a:cubicBezTo>
                    <a:pt x="252693" y="56413"/>
                    <a:pt x="262346" y="59931"/>
                    <a:pt x="272188" y="62395"/>
                  </a:cubicBezTo>
                  <a:lnTo>
                    <a:pt x="273804" y="62723"/>
                  </a:lnTo>
                  <a:lnTo>
                    <a:pt x="273804" y="89628"/>
                  </a:lnTo>
                  <a:lnTo>
                    <a:pt x="254154" y="84264"/>
                  </a:lnTo>
                  <a:cubicBezTo>
                    <a:pt x="232437" y="76987"/>
                    <a:pt x="212257" y="66383"/>
                    <a:pt x="192686" y="54597"/>
                  </a:cubicBezTo>
                  <a:cubicBezTo>
                    <a:pt x="183860" y="49289"/>
                    <a:pt x="175020" y="43980"/>
                    <a:pt x="165584" y="38316"/>
                  </a:cubicBezTo>
                  <a:cubicBezTo>
                    <a:pt x="165457" y="39713"/>
                    <a:pt x="165292" y="40729"/>
                    <a:pt x="165292" y="41758"/>
                  </a:cubicBezTo>
                  <a:cubicBezTo>
                    <a:pt x="165279" y="101219"/>
                    <a:pt x="165279" y="160668"/>
                    <a:pt x="165279" y="220129"/>
                  </a:cubicBezTo>
                  <a:cubicBezTo>
                    <a:pt x="165279" y="271945"/>
                    <a:pt x="165292" y="323761"/>
                    <a:pt x="165241" y="375564"/>
                  </a:cubicBezTo>
                  <a:cubicBezTo>
                    <a:pt x="165241" y="378193"/>
                    <a:pt x="165521" y="379654"/>
                    <a:pt x="168848" y="379654"/>
                  </a:cubicBezTo>
                  <a:lnTo>
                    <a:pt x="273804" y="379626"/>
                  </a:lnTo>
                  <a:lnTo>
                    <a:pt x="273804" y="434888"/>
                  </a:lnTo>
                  <a:lnTo>
                    <a:pt x="233377" y="434835"/>
                  </a:lnTo>
                  <a:cubicBezTo>
                    <a:pt x="227814" y="434861"/>
                    <a:pt x="222226" y="435534"/>
                    <a:pt x="216714" y="436347"/>
                  </a:cubicBezTo>
                  <a:cubicBezTo>
                    <a:pt x="208764" y="437515"/>
                    <a:pt x="201843" y="441160"/>
                    <a:pt x="198744" y="448780"/>
                  </a:cubicBezTo>
                  <a:cubicBezTo>
                    <a:pt x="196610" y="454000"/>
                    <a:pt x="195620" y="459994"/>
                    <a:pt x="195531" y="465671"/>
                  </a:cubicBezTo>
                  <a:cubicBezTo>
                    <a:pt x="195201" y="490334"/>
                    <a:pt x="195391" y="515010"/>
                    <a:pt x="195391" y="539674"/>
                  </a:cubicBezTo>
                  <a:cubicBezTo>
                    <a:pt x="195277" y="539674"/>
                    <a:pt x="195150" y="539674"/>
                    <a:pt x="195036" y="539674"/>
                  </a:cubicBezTo>
                  <a:cubicBezTo>
                    <a:pt x="195378" y="566788"/>
                    <a:pt x="195556" y="593916"/>
                    <a:pt x="196166" y="621030"/>
                  </a:cubicBezTo>
                  <a:cubicBezTo>
                    <a:pt x="196344" y="628663"/>
                    <a:pt x="199239" y="635330"/>
                    <a:pt x="206339" y="639712"/>
                  </a:cubicBezTo>
                  <a:cubicBezTo>
                    <a:pt x="212790" y="643674"/>
                    <a:pt x="219915" y="644652"/>
                    <a:pt x="227052" y="644703"/>
                  </a:cubicBezTo>
                  <a:lnTo>
                    <a:pt x="273804" y="644735"/>
                  </a:lnTo>
                  <a:lnTo>
                    <a:pt x="273804" y="730309"/>
                  </a:lnTo>
                  <a:lnTo>
                    <a:pt x="236361" y="748017"/>
                  </a:lnTo>
                  <a:cubicBezTo>
                    <a:pt x="213120" y="758203"/>
                    <a:pt x="190210" y="768947"/>
                    <a:pt x="168683" y="782447"/>
                  </a:cubicBezTo>
                  <a:cubicBezTo>
                    <a:pt x="163959" y="785419"/>
                    <a:pt x="159349" y="788606"/>
                    <a:pt x="154916" y="791997"/>
                  </a:cubicBezTo>
                  <a:cubicBezTo>
                    <a:pt x="152719" y="793687"/>
                    <a:pt x="151157" y="793725"/>
                    <a:pt x="148973" y="792099"/>
                  </a:cubicBezTo>
                  <a:cubicBezTo>
                    <a:pt x="130469" y="778256"/>
                    <a:pt x="110111" y="767588"/>
                    <a:pt x="89270" y="757834"/>
                  </a:cubicBezTo>
                  <a:cubicBezTo>
                    <a:pt x="71769" y="749643"/>
                    <a:pt x="53964" y="742112"/>
                    <a:pt x="36374" y="734085"/>
                  </a:cubicBezTo>
                  <a:lnTo>
                    <a:pt x="0" y="713440"/>
                  </a:lnTo>
                  <a:lnTo>
                    <a:pt x="0" y="681162"/>
                  </a:lnTo>
                  <a:lnTo>
                    <a:pt x="47182" y="710616"/>
                  </a:lnTo>
                  <a:cubicBezTo>
                    <a:pt x="64073" y="719036"/>
                    <a:pt x="81510" y="726364"/>
                    <a:pt x="98668" y="734238"/>
                  </a:cubicBezTo>
                  <a:cubicBezTo>
                    <a:pt x="105996" y="737616"/>
                    <a:pt x="113260" y="741121"/>
                    <a:pt x="120537" y="744601"/>
                  </a:cubicBezTo>
                  <a:cubicBezTo>
                    <a:pt x="126125" y="747281"/>
                    <a:pt x="131688" y="750011"/>
                    <a:pt x="138203" y="753174"/>
                  </a:cubicBezTo>
                  <a:lnTo>
                    <a:pt x="138203" y="747636"/>
                  </a:lnTo>
                  <a:cubicBezTo>
                    <a:pt x="138203" y="635495"/>
                    <a:pt x="138190" y="523342"/>
                    <a:pt x="138254" y="411201"/>
                  </a:cubicBezTo>
                  <a:cubicBezTo>
                    <a:pt x="138267" y="408038"/>
                    <a:pt x="137251" y="407187"/>
                    <a:pt x="134190" y="407187"/>
                  </a:cubicBezTo>
                  <a:lnTo>
                    <a:pt x="0" y="407227"/>
                  </a:lnTo>
                  <a:lnTo>
                    <a:pt x="0" y="351500"/>
                  </a:lnTo>
                  <a:lnTo>
                    <a:pt x="72493" y="351511"/>
                  </a:lnTo>
                  <a:cubicBezTo>
                    <a:pt x="77154" y="351485"/>
                    <a:pt x="81904" y="350876"/>
                    <a:pt x="86451" y="349834"/>
                  </a:cubicBezTo>
                  <a:cubicBezTo>
                    <a:pt x="99735" y="346812"/>
                    <a:pt x="106161" y="338671"/>
                    <a:pt x="106885" y="325539"/>
                  </a:cubicBezTo>
                  <a:cubicBezTo>
                    <a:pt x="107621" y="312014"/>
                    <a:pt x="107190" y="298425"/>
                    <a:pt x="107342" y="284861"/>
                  </a:cubicBezTo>
                  <a:cubicBezTo>
                    <a:pt x="107367" y="282385"/>
                    <a:pt x="105970" y="282092"/>
                    <a:pt x="104015" y="282105"/>
                  </a:cubicBezTo>
                  <a:cubicBezTo>
                    <a:pt x="91200" y="282143"/>
                    <a:pt x="78386" y="282194"/>
                    <a:pt x="65572" y="282092"/>
                  </a:cubicBezTo>
                  <a:cubicBezTo>
                    <a:pt x="62905" y="282067"/>
                    <a:pt x="61927" y="282969"/>
                    <a:pt x="61978" y="285623"/>
                  </a:cubicBezTo>
                  <a:cubicBezTo>
                    <a:pt x="62092" y="291986"/>
                    <a:pt x="61927" y="298336"/>
                    <a:pt x="62028" y="304686"/>
                  </a:cubicBezTo>
                  <a:cubicBezTo>
                    <a:pt x="62067" y="306959"/>
                    <a:pt x="61495" y="307988"/>
                    <a:pt x="58993" y="307988"/>
                  </a:cubicBezTo>
                  <a:cubicBezTo>
                    <a:pt x="39600" y="307911"/>
                    <a:pt x="20220" y="307911"/>
                    <a:pt x="840" y="307962"/>
                  </a:cubicBezTo>
                  <a:lnTo>
                    <a:pt x="0" y="307109"/>
                  </a:lnTo>
                  <a:lnTo>
                    <a:pt x="0" y="185531"/>
                  </a:lnTo>
                  <a:lnTo>
                    <a:pt x="1576" y="183985"/>
                  </a:lnTo>
                  <a:cubicBezTo>
                    <a:pt x="20322" y="184099"/>
                    <a:pt x="39054" y="184099"/>
                    <a:pt x="57787" y="183972"/>
                  </a:cubicBezTo>
                  <a:cubicBezTo>
                    <a:pt x="60784" y="183959"/>
                    <a:pt x="61457" y="185090"/>
                    <a:pt x="61393" y="187782"/>
                  </a:cubicBezTo>
                  <a:cubicBezTo>
                    <a:pt x="61254" y="193802"/>
                    <a:pt x="61444" y="199834"/>
                    <a:pt x="61305" y="205867"/>
                  </a:cubicBezTo>
                  <a:cubicBezTo>
                    <a:pt x="61254" y="208420"/>
                    <a:pt x="62168" y="209245"/>
                    <a:pt x="64683" y="209220"/>
                  </a:cubicBezTo>
                  <a:cubicBezTo>
                    <a:pt x="77611" y="209144"/>
                    <a:pt x="90527" y="209194"/>
                    <a:pt x="103456" y="209194"/>
                  </a:cubicBezTo>
                  <a:cubicBezTo>
                    <a:pt x="103989" y="209194"/>
                    <a:pt x="104688" y="209359"/>
                    <a:pt x="105043" y="209093"/>
                  </a:cubicBezTo>
                  <a:cubicBezTo>
                    <a:pt x="105894" y="208432"/>
                    <a:pt x="107266" y="207531"/>
                    <a:pt x="107240" y="206769"/>
                  </a:cubicBezTo>
                  <a:cubicBezTo>
                    <a:pt x="106758" y="192062"/>
                    <a:pt x="108663" y="177279"/>
                    <a:pt x="106110" y="162636"/>
                  </a:cubicBezTo>
                  <a:cubicBezTo>
                    <a:pt x="105170" y="157239"/>
                    <a:pt x="102364" y="152781"/>
                    <a:pt x="98350" y="149276"/>
                  </a:cubicBezTo>
                  <a:cubicBezTo>
                    <a:pt x="91442" y="143205"/>
                    <a:pt x="82641" y="141745"/>
                    <a:pt x="74030" y="141592"/>
                  </a:cubicBezTo>
                  <a:lnTo>
                    <a:pt x="0" y="141494"/>
                  </a:lnTo>
                  <a:lnTo>
                    <a:pt x="0" y="68834"/>
                  </a:lnTo>
                  <a:lnTo>
                    <a:pt x="27180" y="63716"/>
                  </a:lnTo>
                  <a:cubicBezTo>
                    <a:pt x="47449" y="58941"/>
                    <a:pt x="66791" y="51257"/>
                    <a:pt x="84977" y="41250"/>
                  </a:cubicBezTo>
                  <a:cubicBezTo>
                    <a:pt x="107393" y="28918"/>
                    <a:pt x="129834" y="16497"/>
                    <a:pt x="150154" y="724"/>
                  </a:cubicBezTo>
                  <a:cubicBezTo>
                    <a:pt x="150941" y="114"/>
                    <a:pt x="152986" y="0"/>
                    <a:pt x="153697" y="584"/>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0" name="Shape 12">
              <a:extLst>
                <a:ext uri="{FF2B5EF4-FFF2-40B4-BE49-F238E27FC236}">
                  <a16:creationId xmlns:a16="http://schemas.microsoft.com/office/drawing/2014/main" id="{0C1C5BDC-02D1-432E-8981-B92742FDA73F}"/>
                </a:ext>
              </a:extLst>
            </p:cNvPr>
            <p:cNvSpPr>
              <a:spLocks/>
            </p:cNvSpPr>
            <p:nvPr/>
          </p:nvSpPr>
          <p:spPr bwMode="auto">
            <a:xfrm>
              <a:off x="4938" y="1156"/>
              <a:ext cx="1964" cy="6676"/>
            </a:xfrm>
            <a:custGeom>
              <a:avLst/>
              <a:gdLst>
                <a:gd name="T0" fmla="*/ 40027 w 196351"/>
                <a:gd name="T1" fmla="*/ 8118 h 667586"/>
                <a:gd name="T2" fmla="*/ 96656 w 196351"/>
                <a:gd name="T3" fmla="*/ 11204 h 667586"/>
                <a:gd name="T4" fmla="*/ 159267 w 196351"/>
                <a:gd name="T5" fmla="*/ 5895 h 667586"/>
                <a:gd name="T6" fmla="*/ 158632 w 196351"/>
                <a:gd name="T7" fmla="*/ 15306 h 667586"/>
                <a:gd name="T8" fmla="*/ 144129 w 196351"/>
                <a:gd name="T9" fmla="*/ 66398 h 667586"/>
                <a:gd name="T10" fmla="*/ 137715 w 196351"/>
                <a:gd name="T11" fmla="*/ 124907 h 667586"/>
                <a:gd name="T12" fmla="*/ 141475 w 196351"/>
                <a:gd name="T13" fmla="*/ 194846 h 667586"/>
                <a:gd name="T14" fmla="*/ 164551 w 196351"/>
                <a:gd name="T15" fmla="*/ 276342 h 667586"/>
                <a:gd name="T16" fmla="*/ 185696 w 196351"/>
                <a:gd name="T17" fmla="*/ 342077 h 667586"/>
                <a:gd name="T18" fmla="*/ 193100 w 196351"/>
                <a:gd name="T19" fmla="*/ 379504 h 667586"/>
                <a:gd name="T20" fmla="*/ 196161 w 196351"/>
                <a:gd name="T21" fmla="*/ 418988 h 667586"/>
                <a:gd name="T22" fmla="*/ 180083 w 196351"/>
                <a:gd name="T23" fmla="*/ 492458 h 667586"/>
                <a:gd name="T24" fmla="*/ 136026 w 196351"/>
                <a:gd name="T25" fmla="*/ 564492 h 667586"/>
                <a:gd name="T26" fmla="*/ 11833 w 196351"/>
                <a:gd name="T27" fmla="*/ 661990 h 667586"/>
                <a:gd name="T28" fmla="*/ 0 w 196351"/>
                <a:gd name="T29" fmla="*/ 582013 h 667586"/>
                <a:gd name="T30" fmla="*/ 53667 w 196351"/>
                <a:gd name="T31" fmla="*/ 581383 h 667586"/>
                <a:gd name="T32" fmla="*/ 78610 w 196351"/>
                <a:gd name="T33" fmla="*/ 465851 h 667586"/>
                <a:gd name="T34" fmla="*/ 7693 w 196351"/>
                <a:gd name="T35" fmla="*/ 462117 h 667586"/>
                <a:gd name="T36" fmla="*/ 4213 w 196351"/>
                <a:gd name="T37" fmla="*/ 504103 h 667586"/>
                <a:gd name="T38" fmla="*/ 29359 w 196351"/>
                <a:gd name="T39" fmla="*/ 507520 h 667586"/>
                <a:gd name="T40" fmla="*/ 32940 w 196351"/>
                <a:gd name="T41" fmla="*/ 533275 h 667586"/>
                <a:gd name="T42" fmla="*/ 0 w 196351"/>
                <a:gd name="T43" fmla="*/ 536971 h 667586"/>
                <a:gd name="T44" fmla="*/ 29359 w 196351"/>
                <a:gd name="T45" fmla="*/ 416550 h 667586"/>
                <a:gd name="T46" fmla="*/ 32864 w 196351"/>
                <a:gd name="T47" fmla="*/ 439727 h 667586"/>
                <a:gd name="T48" fmla="*/ 75079 w 196351"/>
                <a:gd name="T49" fmla="*/ 443118 h 667586"/>
                <a:gd name="T50" fmla="*/ 77619 w 196351"/>
                <a:gd name="T51" fmla="*/ 393829 h 667586"/>
                <a:gd name="T52" fmla="*/ 47787 w 196351"/>
                <a:gd name="T53" fmla="*/ 372227 h 667586"/>
                <a:gd name="T54" fmla="*/ 0 w 196351"/>
                <a:gd name="T55" fmla="*/ 316903 h 667586"/>
                <a:gd name="T56" fmla="*/ 148053 w 196351"/>
                <a:gd name="T57" fmla="*/ 316867 h 667586"/>
                <a:gd name="T58" fmla="*/ 138592 w 196351"/>
                <a:gd name="T59" fmla="*/ 277739 h 667586"/>
                <a:gd name="T60" fmla="*/ 124152 w 196351"/>
                <a:gd name="T61" fmla="*/ 232628 h 667586"/>
                <a:gd name="T62" fmla="*/ 114233 w 196351"/>
                <a:gd name="T63" fmla="*/ 190502 h 667586"/>
                <a:gd name="T64" fmla="*/ 110741 w 196351"/>
                <a:gd name="T65" fmla="*/ 135638 h 667586"/>
                <a:gd name="T66" fmla="*/ 116811 w 196351"/>
                <a:gd name="T67" fmla="*/ 71757 h 667586"/>
                <a:gd name="T68" fmla="*/ 125879 w 196351"/>
                <a:gd name="T69" fmla="*/ 35778 h 667586"/>
                <a:gd name="T70" fmla="*/ 90573 w 196351"/>
                <a:gd name="T71" fmla="*/ 37645 h 667586"/>
                <a:gd name="T72" fmla="*/ 9153 w 196351"/>
                <a:gd name="T73" fmla="*/ 29403 h 667586"/>
                <a:gd name="T74" fmla="*/ 0 w 196351"/>
                <a:gd name="T75" fmla="*/ 0 h 667586"/>
                <a:gd name="T76" fmla="*/ 0 w 196351"/>
                <a:gd name="T77" fmla="*/ 0 h 667586"/>
                <a:gd name="T78" fmla="*/ 196351 w 196351"/>
                <a:gd name="T79" fmla="*/ 667586 h 667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T76" t="T77" r="T78" b="T79"/>
              <a:pathLst>
                <a:path w="196351" h="667586">
                  <a:moveTo>
                    <a:pt x="0" y="0"/>
                  </a:moveTo>
                  <a:lnTo>
                    <a:pt x="40027" y="8118"/>
                  </a:lnTo>
                  <a:cubicBezTo>
                    <a:pt x="50606" y="9769"/>
                    <a:pt x="61401" y="10175"/>
                    <a:pt x="72120" y="10785"/>
                  </a:cubicBezTo>
                  <a:cubicBezTo>
                    <a:pt x="80286" y="11242"/>
                    <a:pt x="88503" y="11559"/>
                    <a:pt x="96656" y="11204"/>
                  </a:cubicBezTo>
                  <a:cubicBezTo>
                    <a:pt x="110398" y="10620"/>
                    <a:pt x="124126" y="9591"/>
                    <a:pt x="137830" y="8486"/>
                  </a:cubicBezTo>
                  <a:cubicBezTo>
                    <a:pt x="145005" y="7902"/>
                    <a:pt x="152117" y="6746"/>
                    <a:pt x="159267" y="5895"/>
                  </a:cubicBezTo>
                  <a:cubicBezTo>
                    <a:pt x="159953" y="5806"/>
                    <a:pt x="160690" y="5971"/>
                    <a:pt x="161820" y="6035"/>
                  </a:cubicBezTo>
                  <a:cubicBezTo>
                    <a:pt x="160690" y="9324"/>
                    <a:pt x="159559" y="12283"/>
                    <a:pt x="158632" y="15306"/>
                  </a:cubicBezTo>
                  <a:cubicBezTo>
                    <a:pt x="155572" y="25364"/>
                    <a:pt x="152486" y="35423"/>
                    <a:pt x="149577" y="45532"/>
                  </a:cubicBezTo>
                  <a:cubicBezTo>
                    <a:pt x="147583" y="52441"/>
                    <a:pt x="145615" y="59375"/>
                    <a:pt x="144129" y="66398"/>
                  </a:cubicBezTo>
                  <a:cubicBezTo>
                    <a:pt x="142884" y="72265"/>
                    <a:pt x="142148" y="78273"/>
                    <a:pt x="141525" y="84242"/>
                  </a:cubicBezTo>
                  <a:cubicBezTo>
                    <a:pt x="140116" y="97792"/>
                    <a:pt x="138655" y="111331"/>
                    <a:pt x="137715" y="124907"/>
                  </a:cubicBezTo>
                  <a:cubicBezTo>
                    <a:pt x="137017" y="135194"/>
                    <a:pt x="136458" y="145582"/>
                    <a:pt x="137030" y="155857"/>
                  </a:cubicBezTo>
                  <a:cubicBezTo>
                    <a:pt x="137766" y="168900"/>
                    <a:pt x="138211" y="182044"/>
                    <a:pt x="141475" y="194846"/>
                  </a:cubicBezTo>
                  <a:cubicBezTo>
                    <a:pt x="145399" y="210238"/>
                    <a:pt x="148841" y="225758"/>
                    <a:pt x="153108" y="241048"/>
                  </a:cubicBezTo>
                  <a:cubicBezTo>
                    <a:pt x="156435" y="252948"/>
                    <a:pt x="160740" y="264581"/>
                    <a:pt x="164551" y="276342"/>
                  </a:cubicBezTo>
                  <a:cubicBezTo>
                    <a:pt x="169021" y="290109"/>
                    <a:pt x="173428" y="303888"/>
                    <a:pt x="177860" y="317655"/>
                  </a:cubicBezTo>
                  <a:cubicBezTo>
                    <a:pt x="180489" y="325795"/>
                    <a:pt x="183397" y="333847"/>
                    <a:pt x="185696" y="342077"/>
                  </a:cubicBezTo>
                  <a:cubicBezTo>
                    <a:pt x="187588" y="348859"/>
                    <a:pt x="188858" y="355818"/>
                    <a:pt x="190230" y="362727"/>
                  </a:cubicBezTo>
                  <a:cubicBezTo>
                    <a:pt x="191335" y="368290"/>
                    <a:pt x="192325" y="373890"/>
                    <a:pt x="193100" y="379504"/>
                  </a:cubicBezTo>
                  <a:cubicBezTo>
                    <a:pt x="193951" y="385562"/>
                    <a:pt x="194637" y="391645"/>
                    <a:pt x="195107" y="397741"/>
                  </a:cubicBezTo>
                  <a:cubicBezTo>
                    <a:pt x="195640" y="404802"/>
                    <a:pt x="196059" y="411902"/>
                    <a:pt x="196161" y="418988"/>
                  </a:cubicBezTo>
                  <a:cubicBezTo>
                    <a:pt x="196351" y="433542"/>
                    <a:pt x="195246" y="448058"/>
                    <a:pt x="191195" y="462054"/>
                  </a:cubicBezTo>
                  <a:cubicBezTo>
                    <a:pt x="188198" y="472404"/>
                    <a:pt x="184515" y="482640"/>
                    <a:pt x="180083" y="492458"/>
                  </a:cubicBezTo>
                  <a:cubicBezTo>
                    <a:pt x="174253" y="505348"/>
                    <a:pt x="168119" y="518226"/>
                    <a:pt x="160740" y="530265"/>
                  </a:cubicBezTo>
                  <a:cubicBezTo>
                    <a:pt x="153425" y="542242"/>
                    <a:pt x="144865" y="553557"/>
                    <a:pt x="136026" y="564492"/>
                  </a:cubicBezTo>
                  <a:cubicBezTo>
                    <a:pt x="120329" y="583898"/>
                    <a:pt x="101457" y="600115"/>
                    <a:pt x="82013" y="615622"/>
                  </a:cubicBezTo>
                  <a:cubicBezTo>
                    <a:pt x="60017" y="633174"/>
                    <a:pt x="36928" y="649176"/>
                    <a:pt x="11833" y="661990"/>
                  </a:cubicBezTo>
                  <a:lnTo>
                    <a:pt x="0" y="667586"/>
                  </a:lnTo>
                  <a:lnTo>
                    <a:pt x="0" y="582013"/>
                  </a:lnTo>
                  <a:lnTo>
                    <a:pt x="44370" y="582043"/>
                  </a:lnTo>
                  <a:cubicBezTo>
                    <a:pt x="47482" y="582043"/>
                    <a:pt x="50606" y="581828"/>
                    <a:pt x="53667" y="581383"/>
                  </a:cubicBezTo>
                  <a:cubicBezTo>
                    <a:pt x="72018" y="578754"/>
                    <a:pt x="77911" y="569382"/>
                    <a:pt x="78330" y="554713"/>
                  </a:cubicBezTo>
                  <a:cubicBezTo>
                    <a:pt x="79168" y="525109"/>
                    <a:pt x="78533" y="495480"/>
                    <a:pt x="78610" y="465851"/>
                  </a:cubicBezTo>
                  <a:cubicBezTo>
                    <a:pt x="78610" y="463032"/>
                    <a:pt x="77733" y="462117"/>
                    <a:pt x="74901" y="462130"/>
                  </a:cubicBezTo>
                  <a:cubicBezTo>
                    <a:pt x="52498" y="462219"/>
                    <a:pt x="30096" y="462219"/>
                    <a:pt x="7693" y="462117"/>
                  </a:cubicBezTo>
                  <a:cubicBezTo>
                    <a:pt x="4924" y="462105"/>
                    <a:pt x="4213" y="463032"/>
                    <a:pt x="4226" y="465648"/>
                  </a:cubicBezTo>
                  <a:cubicBezTo>
                    <a:pt x="4340" y="478462"/>
                    <a:pt x="4353" y="491289"/>
                    <a:pt x="4213" y="504103"/>
                  </a:cubicBezTo>
                  <a:cubicBezTo>
                    <a:pt x="4188" y="506809"/>
                    <a:pt x="5039" y="507672"/>
                    <a:pt x="7706" y="507621"/>
                  </a:cubicBezTo>
                  <a:cubicBezTo>
                    <a:pt x="14919" y="507482"/>
                    <a:pt x="22145" y="507685"/>
                    <a:pt x="29359" y="507520"/>
                  </a:cubicBezTo>
                  <a:cubicBezTo>
                    <a:pt x="32013" y="507469"/>
                    <a:pt x="32979" y="508256"/>
                    <a:pt x="32928" y="510974"/>
                  </a:cubicBezTo>
                  <a:cubicBezTo>
                    <a:pt x="32788" y="518404"/>
                    <a:pt x="32775" y="525846"/>
                    <a:pt x="32940" y="533275"/>
                  </a:cubicBezTo>
                  <a:cubicBezTo>
                    <a:pt x="32991" y="536057"/>
                    <a:pt x="32166" y="536997"/>
                    <a:pt x="29270" y="536984"/>
                  </a:cubicBezTo>
                  <a:lnTo>
                    <a:pt x="0" y="536971"/>
                  </a:lnTo>
                  <a:lnTo>
                    <a:pt x="0" y="416543"/>
                  </a:lnTo>
                  <a:lnTo>
                    <a:pt x="29359" y="416550"/>
                  </a:lnTo>
                  <a:cubicBezTo>
                    <a:pt x="32026" y="416537"/>
                    <a:pt x="32966" y="417337"/>
                    <a:pt x="32915" y="420017"/>
                  </a:cubicBezTo>
                  <a:cubicBezTo>
                    <a:pt x="32775" y="426583"/>
                    <a:pt x="32915" y="433161"/>
                    <a:pt x="32864" y="439727"/>
                  </a:cubicBezTo>
                  <a:cubicBezTo>
                    <a:pt x="32839" y="441950"/>
                    <a:pt x="33461" y="443067"/>
                    <a:pt x="35976" y="443042"/>
                  </a:cubicBezTo>
                  <a:cubicBezTo>
                    <a:pt x="49019" y="442978"/>
                    <a:pt x="62049" y="442991"/>
                    <a:pt x="75079" y="443118"/>
                  </a:cubicBezTo>
                  <a:cubicBezTo>
                    <a:pt x="77771" y="443131"/>
                    <a:pt x="78660" y="442191"/>
                    <a:pt x="78597" y="439537"/>
                  </a:cubicBezTo>
                  <a:cubicBezTo>
                    <a:pt x="78241" y="424297"/>
                    <a:pt x="78305" y="409044"/>
                    <a:pt x="77619" y="393829"/>
                  </a:cubicBezTo>
                  <a:cubicBezTo>
                    <a:pt x="77340" y="387772"/>
                    <a:pt x="74762" y="382298"/>
                    <a:pt x="69402" y="378450"/>
                  </a:cubicBezTo>
                  <a:cubicBezTo>
                    <a:pt x="62874" y="373763"/>
                    <a:pt x="55254" y="372328"/>
                    <a:pt x="47787" y="372227"/>
                  </a:cubicBezTo>
                  <a:lnTo>
                    <a:pt x="0" y="372165"/>
                  </a:lnTo>
                  <a:lnTo>
                    <a:pt x="0" y="316903"/>
                  </a:lnTo>
                  <a:lnTo>
                    <a:pt x="134807" y="316867"/>
                  </a:lnTo>
                  <a:cubicBezTo>
                    <a:pt x="139227" y="316867"/>
                    <a:pt x="143646" y="316817"/>
                    <a:pt x="148053" y="316867"/>
                  </a:cubicBezTo>
                  <a:cubicBezTo>
                    <a:pt x="150327" y="316906"/>
                    <a:pt x="151304" y="316194"/>
                    <a:pt x="150504" y="313781"/>
                  </a:cubicBezTo>
                  <a:cubicBezTo>
                    <a:pt x="146517" y="301780"/>
                    <a:pt x="142605" y="289740"/>
                    <a:pt x="138592" y="277739"/>
                  </a:cubicBezTo>
                  <a:cubicBezTo>
                    <a:pt x="136509" y="271465"/>
                    <a:pt x="134159" y="265267"/>
                    <a:pt x="132153" y="258968"/>
                  </a:cubicBezTo>
                  <a:cubicBezTo>
                    <a:pt x="129371" y="250218"/>
                    <a:pt x="126705" y="241442"/>
                    <a:pt x="124152" y="232628"/>
                  </a:cubicBezTo>
                  <a:cubicBezTo>
                    <a:pt x="122044" y="225339"/>
                    <a:pt x="119961" y="218036"/>
                    <a:pt x="118208" y="210657"/>
                  </a:cubicBezTo>
                  <a:cubicBezTo>
                    <a:pt x="116621" y="203990"/>
                    <a:pt x="115300" y="197259"/>
                    <a:pt x="114233" y="190502"/>
                  </a:cubicBezTo>
                  <a:cubicBezTo>
                    <a:pt x="112900" y="182044"/>
                    <a:pt x="111452" y="173561"/>
                    <a:pt x="110944" y="165039"/>
                  </a:cubicBezTo>
                  <a:cubicBezTo>
                    <a:pt x="110347" y="155260"/>
                    <a:pt x="110525" y="145443"/>
                    <a:pt x="110741" y="135638"/>
                  </a:cubicBezTo>
                  <a:cubicBezTo>
                    <a:pt x="110969" y="125351"/>
                    <a:pt x="111249" y="115026"/>
                    <a:pt x="112227" y="104790"/>
                  </a:cubicBezTo>
                  <a:cubicBezTo>
                    <a:pt x="113293" y="93728"/>
                    <a:pt x="114855" y="82705"/>
                    <a:pt x="116811" y="71757"/>
                  </a:cubicBezTo>
                  <a:cubicBezTo>
                    <a:pt x="118272" y="63579"/>
                    <a:pt x="120672" y="55552"/>
                    <a:pt x="122704" y="47475"/>
                  </a:cubicBezTo>
                  <a:cubicBezTo>
                    <a:pt x="123657" y="43703"/>
                    <a:pt x="124736" y="39969"/>
                    <a:pt x="125879" y="35778"/>
                  </a:cubicBezTo>
                  <a:cubicBezTo>
                    <a:pt x="123987" y="35778"/>
                    <a:pt x="122717" y="35715"/>
                    <a:pt x="121459" y="35791"/>
                  </a:cubicBezTo>
                  <a:cubicBezTo>
                    <a:pt x="111172" y="36426"/>
                    <a:pt x="100885" y="37264"/>
                    <a:pt x="90573" y="37645"/>
                  </a:cubicBezTo>
                  <a:cubicBezTo>
                    <a:pt x="85341" y="37836"/>
                    <a:pt x="80083" y="37099"/>
                    <a:pt x="74838" y="37023"/>
                  </a:cubicBezTo>
                  <a:cubicBezTo>
                    <a:pt x="52689" y="36680"/>
                    <a:pt x="30731" y="34585"/>
                    <a:pt x="9153" y="29403"/>
                  </a:cubicBezTo>
                  <a:lnTo>
                    <a:pt x="0" y="26905"/>
                  </a:lnTo>
                  <a:lnTo>
                    <a:pt x="0" y="0"/>
                  </a:ln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1" name="Shape 13">
              <a:extLst>
                <a:ext uri="{FF2B5EF4-FFF2-40B4-BE49-F238E27FC236}">
                  <a16:creationId xmlns:a16="http://schemas.microsoft.com/office/drawing/2014/main" id="{4EC64D7C-7110-45CC-B721-1256740E3C69}"/>
                </a:ext>
              </a:extLst>
            </p:cNvPr>
            <p:cNvSpPr>
              <a:spLocks/>
            </p:cNvSpPr>
            <p:nvPr/>
          </p:nvSpPr>
          <p:spPr bwMode="auto">
            <a:xfrm>
              <a:off x="4024" y="2089"/>
              <a:ext cx="1883" cy="1745"/>
            </a:xfrm>
            <a:custGeom>
              <a:avLst/>
              <a:gdLst>
                <a:gd name="T0" fmla="*/ 94056 w 188316"/>
                <a:gd name="T1" fmla="*/ 25 h 174562"/>
                <a:gd name="T2" fmla="*/ 149873 w 188316"/>
                <a:gd name="T3" fmla="*/ 20180 h 174562"/>
                <a:gd name="T4" fmla="*/ 125933 w 188316"/>
                <a:gd name="T5" fmla="*/ 40145 h 174562"/>
                <a:gd name="T6" fmla="*/ 112230 w 188316"/>
                <a:gd name="T7" fmla="*/ 68034 h 174562"/>
                <a:gd name="T8" fmla="*/ 160071 w 188316"/>
                <a:gd name="T9" fmla="*/ 31039 h 174562"/>
                <a:gd name="T10" fmla="*/ 160172 w 188316"/>
                <a:gd name="T11" fmla="*/ 141161 h 174562"/>
                <a:gd name="T12" fmla="*/ 140233 w 188316"/>
                <a:gd name="T13" fmla="*/ 117805 h 174562"/>
                <a:gd name="T14" fmla="*/ 112204 w 188316"/>
                <a:gd name="T15" fmla="*/ 104254 h 174562"/>
                <a:gd name="T16" fmla="*/ 149644 w 188316"/>
                <a:gd name="T17" fmla="*/ 151765 h 174562"/>
                <a:gd name="T18" fmla="*/ 106147 w 188316"/>
                <a:gd name="T19" fmla="*/ 171285 h 174562"/>
                <a:gd name="T20" fmla="*/ 38227 w 188316"/>
                <a:gd name="T21" fmla="*/ 151778 h 174562"/>
                <a:gd name="T22" fmla="*/ 75882 w 188316"/>
                <a:gd name="T23" fmla="*/ 104153 h 174562"/>
                <a:gd name="T24" fmla="*/ 28245 w 188316"/>
                <a:gd name="T25" fmla="*/ 141211 h 174562"/>
                <a:gd name="T26" fmla="*/ 28207 w 188316"/>
                <a:gd name="T27" fmla="*/ 30912 h 174562"/>
                <a:gd name="T28" fmla="*/ 48095 w 188316"/>
                <a:gd name="T29" fmla="*/ 54305 h 174562"/>
                <a:gd name="T30" fmla="*/ 75921 w 188316"/>
                <a:gd name="T31" fmla="*/ 68047 h 174562"/>
                <a:gd name="T32" fmla="*/ 38138 w 188316"/>
                <a:gd name="T33" fmla="*/ 20269 h 174562"/>
                <a:gd name="T34" fmla="*/ 94056 w 188316"/>
                <a:gd name="T35" fmla="*/ 25 h 174562"/>
                <a:gd name="T36" fmla="*/ 0 w 188316"/>
                <a:gd name="T37" fmla="*/ 0 h 174562"/>
                <a:gd name="T38" fmla="*/ 188316 w 188316"/>
                <a:gd name="T39" fmla="*/ 174562 h 174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88316" h="174562">
                  <a:moveTo>
                    <a:pt x="94056" y="25"/>
                  </a:moveTo>
                  <a:cubicBezTo>
                    <a:pt x="114833" y="0"/>
                    <a:pt x="133071" y="6795"/>
                    <a:pt x="149873" y="20180"/>
                  </a:cubicBezTo>
                  <a:cubicBezTo>
                    <a:pt x="140297" y="25756"/>
                    <a:pt x="132321" y="32106"/>
                    <a:pt x="125933" y="40145"/>
                  </a:cubicBezTo>
                  <a:cubicBezTo>
                    <a:pt x="119532" y="48197"/>
                    <a:pt x="114694" y="57112"/>
                    <a:pt x="112230" y="68034"/>
                  </a:cubicBezTo>
                  <a:cubicBezTo>
                    <a:pt x="133807" y="62332"/>
                    <a:pt x="149238" y="49708"/>
                    <a:pt x="160071" y="31039"/>
                  </a:cubicBezTo>
                  <a:cubicBezTo>
                    <a:pt x="186779" y="59550"/>
                    <a:pt x="188316" y="110363"/>
                    <a:pt x="160172" y="141161"/>
                  </a:cubicBezTo>
                  <a:cubicBezTo>
                    <a:pt x="154686" y="132309"/>
                    <a:pt x="148501" y="124130"/>
                    <a:pt x="140233" y="117805"/>
                  </a:cubicBezTo>
                  <a:cubicBezTo>
                    <a:pt x="132067" y="111544"/>
                    <a:pt x="123203" y="106680"/>
                    <a:pt x="112204" y="104254"/>
                  </a:cubicBezTo>
                  <a:cubicBezTo>
                    <a:pt x="117869" y="125806"/>
                    <a:pt x="130937" y="140640"/>
                    <a:pt x="149644" y="151765"/>
                  </a:cubicBezTo>
                  <a:cubicBezTo>
                    <a:pt x="136741" y="162789"/>
                    <a:pt x="122187" y="169189"/>
                    <a:pt x="106147" y="171285"/>
                  </a:cubicBezTo>
                  <a:cubicBezTo>
                    <a:pt x="81178" y="174562"/>
                    <a:pt x="58560" y="168237"/>
                    <a:pt x="38227" y="151778"/>
                  </a:cubicBezTo>
                  <a:cubicBezTo>
                    <a:pt x="57137" y="140932"/>
                    <a:pt x="69913" y="125768"/>
                    <a:pt x="75882" y="104153"/>
                  </a:cubicBezTo>
                  <a:cubicBezTo>
                    <a:pt x="54356" y="110109"/>
                    <a:pt x="38976" y="122644"/>
                    <a:pt x="28245" y="141211"/>
                  </a:cubicBezTo>
                  <a:cubicBezTo>
                    <a:pt x="1511" y="113271"/>
                    <a:pt x="0" y="61392"/>
                    <a:pt x="28207" y="30912"/>
                  </a:cubicBezTo>
                  <a:cubicBezTo>
                    <a:pt x="33503" y="39954"/>
                    <a:pt x="39954" y="47866"/>
                    <a:pt x="48095" y="54305"/>
                  </a:cubicBezTo>
                  <a:cubicBezTo>
                    <a:pt x="56172" y="60706"/>
                    <a:pt x="65202" y="65138"/>
                    <a:pt x="75921" y="68047"/>
                  </a:cubicBezTo>
                  <a:cubicBezTo>
                    <a:pt x="69926" y="46533"/>
                    <a:pt x="57340" y="31217"/>
                    <a:pt x="38138" y="20269"/>
                  </a:cubicBezTo>
                  <a:cubicBezTo>
                    <a:pt x="54800" y="6706"/>
                    <a:pt x="73177" y="51"/>
                    <a:pt x="94056" y="25"/>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2" name="Shape 14">
              <a:extLst>
                <a:ext uri="{FF2B5EF4-FFF2-40B4-BE49-F238E27FC236}">
                  <a16:creationId xmlns:a16="http://schemas.microsoft.com/office/drawing/2014/main" id="{8A631C93-68D2-4D74-97CE-E61BB07F0E63}"/>
                </a:ext>
              </a:extLst>
            </p:cNvPr>
            <p:cNvSpPr>
              <a:spLocks/>
            </p:cNvSpPr>
            <p:nvPr/>
          </p:nvSpPr>
          <p:spPr bwMode="auto">
            <a:xfrm>
              <a:off x="1675" y="5510"/>
              <a:ext cx="414" cy="1277"/>
            </a:xfrm>
            <a:custGeom>
              <a:avLst/>
              <a:gdLst>
                <a:gd name="T0" fmla="*/ 38240 w 41357"/>
                <a:gd name="T1" fmla="*/ 1194 h 127699"/>
                <a:gd name="T2" fmla="*/ 41357 w 41357"/>
                <a:gd name="T3" fmla="*/ 1881 h 127699"/>
                <a:gd name="T4" fmla="*/ 41357 w 41357"/>
                <a:gd name="T5" fmla="*/ 7785 h 127699"/>
                <a:gd name="T6" fmla="*/ 22441 w 41357"/>
                <a:gd name="T7" fmla="*/ 6985 h 127699"/>
                <a:gd name="T8" fmla="*/ 15545 w 41357"/>
                <a:gd name="T9" fmla="*/ 14275 h 127699"/>
                <a:gd name="T10" fmla="*/ 15570 w 41357"/>
                <a:gd name="T11" fmla="*/ 98946 h 127699"/>
                <a:gd name="T12" fmla="*/ 15570 w 41357"/>
                <a:gd name="T13" fmla="*/ 102591 h 127699"/>
                <a:gd name="T14" fmla="*/ 38583 w 41357"/>
                <a:gd name="T15" fmla="*/ 98450 h 127699"/>
                <a:gd name="T16" fmla="*/ 41357 w 41357"/>
                <a:gd name="T17" fmla="*/ 98386 h 127699"/>
                <a:gd name="T18" fmla="*/ 41357 w 41357"/>
                <a:gd name="T19" fmla="*/ 104850 h 127699"/>
                <a:gd name="T20" fmla="*/ 22225 w 41357"/>
                <a:gd name="T21" fmla="*/ 107467 h 127699"/>
                <a:gd name="T22" fmla="*/ 9525 w 41357"/>
                <a:gd name="T23" fmla="*/ 111163 h 127699"/>
                <a:gd name="T24" fmla="*/ 9525 w 41357"/>
                <a:gd name="T25" fmla="*/ 13259 h 127699"/>
                <a:gd name="T26" fmla="*/ 5791 w 41357"/>
                <a:gd name="T27" fmla="*/ 18339 h 127699"/>
                <a:gd name="T28" fmla="*/ 5817 w 41357"/>
                <a:gd name="T29" fmla="*/ 50305 h 127699"/>
                <a:gd name="T30" fmla="*/ 5791 w 41357"/>
                <a:gd name="T31" fmla="*/ 115532 h 127699"/>
                <a:gd name="T32" fmla="*/ 9322 w 41357"/>
                <a:gd name="T33" fmla="*/ 118745 h 127699"/>
                <a:gd name="T34" fmla="*/ 35141 w 41357"/>
                <a:gd name="T35" fmla="*/ 109842 h 127699"/>
                <a:gd name="T36" fmla="*/ 41357 w 41357"/>
                <a:gd name="T37" fmla="*/ 108475 h 127699"/>
                <a:gd name="T38" fmla="*/ 41357 w 41357"/>
                <a:gd name="T39" fmla="*/ 115784 h 127699"/>
                <a:gd name="T40" fmla="*/ 37071 w 41357"/>
                <a:gd name="T41" fmla="*/ 116535 h 127699"/>
                <a:gd name="T42" fmla="*/ 20752 w 41357"/>
                <a:gd name="T43" fmla="*/ 121310 h 127699"/>
                <a:gd name="T44" fmla="*/ 6718 w 41357"/>
                <a:gd name="T45" fmla="*/ 125857 h 127699"/>
                <a:gd name="T46" fmla="*/ 6147 w 41357"/>
                <a:gd name="T47" fmla="*/ 126149 h 127699"/>
                <a:gd name="T48" fmla="*/ 51 w 41357"/>
                <a:gd name="T49" fmla="*/ 121857 h 127699"/>
                <a:gd name="T50" fmla="*/ 13 w 41357"/>
                <a:gd name="T51" fmla="*/ 16840 h 127699"/>
                <a:gd name="T52" fmla="*/ 2261 w 41357"/>
                <a:gd name="T53" fmla="*/ 11874 h 127699"/>
                <a:gd name="T54" fmla="*/ 7429 w 41357"/>
                <a:gd name="T55" fmla="*/ 7493 h 127699"/>
                <a:gd name="T56" fmla="*/ 38240 w 41357"/>
                <a:gd name="T57" fmla="*/ 1194 h 127699"/>
                <a:gd name="T58" fmla="*/ 0 w 41357"/>
                <a:gd name="T59" fmla="*/ 0 h 127699"/>
                <a:gd name="T60" fmla="*/ 41357 w 41357"/>
                <a:gd name="T61" fmla="*/ 127699 h 127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T58" t="T59" r="T60" b="T61"/>
              <a:pathLst>
                <a:path w="41357" h="127699">
                  <a:moveTo>
                    <a:pt x="38240" y="1194"/>
                  </a:moveTo>
                  <a:lnTo>
                    <a:pt x="41357" y="1881"/>
                  </a:lnTo>
                  <a:lnTo>
                    <a:pt x="41357" y="7785"/>
                  </a:lnTo>
                  <a:lnTo>
                    <a:pt x="22441" y="6985"/>
                  </a:lnTo>
                  <a:cubicBezTo>
                    <a:pt x="16751" y="7036"/>
                    <a:pt x="15545" y="8725"/>
                    <a:pt x="15545" y="14275"/>
                  </a:cubicBezTo>
                  <a:cubicBezTo>
                    <a:pt x="15545" y="42507"/>
                    <a:pt x="15557" y="70726"/>
                    <a:pt x="15570" y="98946"/>
                  </a:cubicBezTo>
                  <a:lnTo>
                    <a:pt x="15570" y="102591"/>
                  </a:lnTo>
                  <a:cubicBezTo>
                    <a:pt x="23647" y="101092"/>
                    <a:pt x="31051" y="99174"/>
                    <a:pt x="38583" y="98450"/>
                  </a:cubicBezTo>
                  <a:lnTo>
                    <a:pt x="41357" y="98386"/>
                  </a:lnTo>
                  <a:lnTo>
                    <a:pt x="41357" y="104850"/>
                  </a:lnTo>
                  <a:lnTo>
                    <a:pt x="22225" y="107467"/>
                  </a:lnTo>
                  <a:cubicBezTo>
                    <a:pt x="18174" y="108649"/>
                    <a:pt x="14110" y="109830"/>
                    <a:pt x="9525" y="111163"/>
                  </a:cubicBezTo>
                  <a:lnTo>
                    <a:pt x="9525" y="13259"/>
                  </a:lnTo>
                  <a:cubicBezTo>
                    <a:pt x="6109" y="14059"/>
                    <a:pt x="5779" y="16015"/>
                    <a:pt x="5791" y="18339"/>
                  </a:cubicBezTo>
                  <a:cubicBezTo>
                    <a:pt x="5829" y="28994"/>
                    <a:pt x="5817" y="39649"/>
                    <a:pt x="5817" y="50305"/>
                  </a:cubicBezTo>
                  <a:cubicBezTo>
                    <a:pt x="5804" y="72047"/>
                    <a:pt x="5791" y="93790"/>
                    <a:pt x="5791" y="115532"/>
                  </a:cubicBezTo>
                  <a:cubicBezTo>
                    <a:pt x="5791" y="119126"/>
                    <a:pt x="6464" y="119736"/>
                    <a:pt x="9322" y="118745"/>
                  </a:cubicBezTo>
                  <a:cubicBezTo>
                    <a:pt x="17932" y="115773"/>
                    <a:pt x="26454" y="112585"/>
                    <a:pt x="35141" y="109842"/>
                  </a:cubicBezTo>
                  <a:lnTo>
                    <a:pt x="41357" y="108475"/>
                  </a:lnTo>
                  <a:lnTo>
                    <a:pt x="41357" y="115784"/>
                  </a:lnTo>
                  <a:lnTo>
                    <a:pt x="37071" y="116535"/>
                  </a:lnTo>
                  <a:cubicBezTo>
                    <a:pt x="31636" y="118123"/>
                    <a:pt x="26175" y="119647"/>
                    <a:pt x="20752" y="121310"/>
                  </a:cubicBezTo>
                  <a:cubicBezTo>
                    <a:pt x="16053" y="122746"/>
                    <a:pt x="11392" y="124333"/>
                    <a:pt x="6718" y="125857"/>
                  </a:cubicBezTo>
                  <a:cubicBezTo>
                    <a:pt x="6515" y="125933"/>
                    <a:pt x="6350" y="126086"/>
                    <a:pt x="6147" y="126149"/>
                  </a:cubicBezTo>
                  <a:cubicBezTo>
                    <a:pt x="1435" y="127699"/>
                    <a:pt x="51" y="126733"/>
                    <a:pt x="51" y="121857"/>
                  </a:cubicBezTo>
                  <a:cubicBezTo>
                    <a:pt x="51" y="86843"/>
                    <a:pt x="64" y="51841"/>
                    <a:pt x="13" y="16840"/>
                  </a:cubicBezTo>
                  <a:cubicBezTo>
                    <a:pt x="0" y="14719"/>
                    <a:pt x="483" y="13157"/>
                    <a:pt x="2261" y="11874"/>
                  </a:cubicBezTo>
                  <a:cubicBezTo>
                    <a:pt x="4077" y="10554"/>
                    <a:pt x="5626" y="8852"/>
                    <a:pt x="7429" y="7493"/>
                  </a:cubicBezTo>
                  <a:cubicBezTo>
                    <a:pt x="16688" y="559"/>
                    <a:pt x="27496" y="0"/>
                    <a:pt x="38240" y="1194"/>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3" name="Shape 15">
              <a:extLst>
                <a:ext uri="{FF2B5EF4-FFF2-40B4-BE49-F238E27FC236}">
                  <a16:creationId xmlns:a16="http://schemas.microsoft.com/office/drawing/2014/main" id="{4179DE5C-FA83-4F85-B59F-017866158FD8}"/>
                </a:ext>
              </a:extLst>
            </p:cNvPr>
            <p:cNvSpPr>
              <a:spLocks/>
            </p:cNvSpPr>
            <p:nvPr/>
          </p:nvSpPr>
          <p:spPr bwMode="auto">
            <a:xfrm>
              <a:off x="2089" y="5481"/>
              <a:ext cx="992" cy="1303"/>
            </a:xfrm>
            <a:custGeom>
              <a:avLst/>
              <a:gdLst>
                <a:gd name="T0" fmla="*/ 21889 w 99206"/>
                <a:gd name="T1" fmla="*/ 0 h 130277"/>
                <a:gd name="T2" fmla="*/ 69488 w 99206"/>
                <a:gd name="T3" fmla="*/ 0 h 130277"/>
                <a:gd name="T4" fmla="*/ 67380 w 99206"/>
                <a:gd name="T5" fmla="*/ 7163 h 130277"/>
                <a:gd name="T6" fmla="*/ 69844 w 99206"/>
                <a:gd name="T7" fmla="*/ 9220 h 130277"/>
                <a:gd name="T8" fmla="*/ 86357 w 99206"/>
                <a:gd name="T9" fmla="*/ 5690 h 130277"/>
                <a:gd name="T10" fmla="*/ 99206 w 99206"/>
                <a:gd name="T11" fmla="*/ 5728 h 130277"/>
                <a:gd name="T12" fmla="*/ 99206 w 99206"/>
                <a:gd name="T13" fmla="*/ 11447 h 130277"/>
                <a:gd name="T14" fmla="*/ 95079 w 99206"/>
                <a:gd name="T15" fmla="*/ 11049 h 130277"/>
                <a:gd name="T16" fmla="*/ 76651 w 99206"/>
                <a:gd name="T17" fmla="*/ 13233 h 130277"/>
                <a:gd name="T18" fmla="*/ 54693 w 99206"/>
                <a:gd name="T19" fmla="*/ 22708 h 130277"/>
                <a:gd name="T20" fmla="*/ 50362 w 99206"/>
                <a:gd name="T21" fmla="*/ 31940 h 130277"/>
                <a:gd name="T22" fmla="*/ 50400 w 99206"/>
                <a:gd name="T23" fmla="*/ 85255 h 130277"/>
                <a:gd name="T24" fmla="*/ 50400 w 99206"/>
                <a:gd name="T25" fmla="*/ 105613 h 130277"/>
                <a:gd name="T26" fmla="*/ 52927 w 99206"/>
                <a:gd name="T27" fmla="*/ 107836 h 130277"/>
                <a:gd name="T28" fmla="*/ 75508 w 99206"/>
                <a:gd name="T29" fmla="*/ 100508 h 130277"/>
                <a:gd name="T30" fmla="*/ 92364 w 99206"/>
                <a:gd name="T31" fmla="*/ 98233 h 130277"/>
                <a:gd name="T32" fmla="*/ 99206 w 99206"/>
                <a:gd name="T33" fmla="*/ 98740 h 130277"/>
                <a:gd name="T34" fmla="*/ 99206 w 99206"/>
                <a:gd name="T35" fmla="*/ 104973 h 130277"/>
                <a:gd name="T36" fmla="*/ 76664 w 99206"/>
                <a:gd name="T37" fmla="*/ 105105 h 130277"/>
                <a:gd name="T38" fmla="*/ 71939 w 99206"/>
                <a:gd name="T39" fmla="*/ 106109 h 130277"/>
                <a:gd name="T40" fmla="*/ 72041 w 99206"/>
                <a:gd name="T41" fmla="*/ 107074 h 130277"/>
                <a:gd name="T42" fmla="*/ 99067 w 99206"/>
                <a:gd name="T43" fmla="*/ 109804 h 130277"/>
                <a:gd name="T44" fmla="*/ 99206 w 99206"/>
                <a:gd name="T45" fmla="*/ 109836 h 130277"/>
                <a:gd name="T46" fmla="*/ 99206 w 99206"/>
                <a:gd name="T47" fmla="*/ 117288 h 130277"/>
                <a:gd name="T48" fmla="*/ 70822 w 99206"/>
                <a:gd name="T49" fmla="*/ 114490 h 130277"/>
                <a:gd name="T50" fmla="*/ 60878 w 99206"/>
                <a:gd name="T51" fmla="*/ 119913 h 130277"/>
                <a:gd name="T52" fmla="*/ 60319 w 99206"/>
                <a:gd name="T53" fmla="*/ 126594 h 130277"/>
                <a:gd name="T54" fmla="*/ 56776 w 99206"/>
                <a:gd name="T55" fmla="*/ 130213 h 130277"/>
                <a:gd name="T56" fmla="*/ 39008 w 99206"/>
                <a:gd name="T57" fmla="*/ 130188 h 130277"/>
                <a:gd name="T58" fmla="*/ 35236 w 99206"/>
                <a:gd name="T59" fmla="*/ 126441 h 130277"/>
                <a:gd name="T60" fmla="*/ 28188 w 99206"/>
                <a:gd name="T61" fmla="*/ 117983 h 130277"/>
                <a:gd name="T62" fmla="*/ 16504 w 99206"/>
                <a:gd name="T63" fmla="*/ 115786 h 130277"/>
                <a:gd name="T64" fmla="*/ 0 w 99206"/>
                <a:gd name="T65" fmla="*/ 118679 h 130277"/>
                <a:gd name="T66" fmla="*/ 0 w 99206"/>
                <a:gd name="T67" fmla="*/ 111371 h 130277"/>
                <a:gd name="T68" fmla="*/ 7085 w 99206"/>
                <a:gd name="T69" fmla="*/ 109812 h 130277"/>
                <a:gd name="T70" fmla="*/ 20758 w 99206"/>
                <a:gd name="T71" fmla="*/ 110363 h 130277"/>
                <a:gd name="T72" fmla="*/ 35567 w 99206"/>
                <a:gd name="T73" fmla="*/ 112827 h 130277"/>
                <a:gd name="T74" fmla="*/ 14192 w 99206"/>
                <a:gd name="T75" fmla="*/ 105804 h 130277"/>
                <a:gd name="T76" fmla="*/ 0 w 99206"/>
                <a:gd name="T77" fmla="*/ 107745 h 130277"/>
                <a:gd name="T78" fmla="*/ 0 w 99206"/>
                <a:gd name="T79" fmla="*/ 101282 h 130277"/>
                <a:gd name="T80" fmla="*/ 19190 w 99206"/>
                <a:gd name="T81" fmla="*/ 100838 h 130277"/>
                <a:gd name="T82" fmla="*/ 40469 w 99206"/>
                <a:gd name="T83" fmla="*/ 106540 h 130277"/>
                <a:gd name="T84" fmla="*/ 43733 w 99206"/>
                <a:gd name="T85" fmla="*/ 104496 h 130277"/>
                <a:gd name="T86" fmla="*/ 43364 w 99206"/>
                <a:gd name="T87" fmla="*/ 30493 h 130277"/>
                <a:gd name="T88" fmla="*/ 40215 w 99206"/>
                <a:gd name="T89" fmla="*/ 24181 h 130277"/>
                <a:gd name="T90" fmla="*/ 30677 w 99206"/>
                <a:gd name="T91" fmla="*/ 18301 h 130277"/>
                <a:gd name="T92" fmla="*/ 3905 w 99206"/>
                <a:gd name="T93" fmla="*/ 10846 h 130277"/>
                <a:gd name="T94" fmla="*/ 0 w 99206"/>
                <a:gd name="T95" fmla="*/ 10681 h 130277"/>
                <a:gd name="T96" fmla="*/ 0 w 99206"/>
                <a:gd name="T97" fmla="*/ 4777 h 130277"/>
                <a:gd name="T98" fmla="*/ 20720 w 99206"/>
                <a:gd name="T99" fmla="*/ 9347 h 130277"/>
                <a:gd name="T100" fmla="*/ 23857 w 99206"/>
                <a:gd name="T101" fmla="*/ 6706 h 130277"/>
                <a:gd name="T102" fmla="*/ 21889 w 99206"/>
                <a:gd name="T103" fmla="*/ 0 h 130277"/>
                <a:gd name="T104" fmla="*/ 0 w 99206"/>
                <a:gd name="T105" fmla="*/ 0 h 130277"/>
                <a:gd name="T106" fmla="*/ 99206 w 99206"/>
                <a:gd name="T107" fmla="*/ 130277 h 130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T104" t="T105" r="T106" b="T107"/>
              <a:pathLst>
                <a:path w="99206" h="130277">
                  <a:moveTo>
                    <a:pt x="21889" y="0"/>
                  </a:moveTo>
                  <a:lnTo>
                    <a:pt x="69488" y="0"/>
                  </a:lnTo>
                  <a:cubicBezTo>
                    <a:pt x="68714" y="2578"/>
                    <a:pt x="67939" y="4851"/>
                    <a:pt x="67380" y="7163"/>
                  </a:cubicBezTo>
                  <a:cubicBezTo>
                    <a:pt x="66859" y="9309"/>
                    <a:pt x="67786" y="9982"/>
                    <a:pt x="69844" y="9220"/>
                  </a:cubicBezTo>
                  <a:cubicBezTo>
                    <a:pt x="75260" y="7226"/>
                    <a:pt x="80779" y="6160"/>
                    <a:pt x="86357" y="5690"/>
                  </a:cubicBezTo>
                  <a:lnTo>
                    <a:pt x="99206" y="5728"/>
                  </a:lnTo>
                  <a:lnTo>
                    <a:pt x="99206" y="11447"/>
                  </a:lnTo>
                  <a:lnTo>
                    <a:pt x="95079" y="11049"/>
                  </a:lnTo>
                  <a:cubicBezTo>
                    <a:pt x="88919" y="11201"/>
                    <a:pt x="82772" y="12370"/>
                    <a:pt x="76651" y="13233"/>
                  </a:cubicBezTo>
                  <a:cubicBezTo>
                    <a:pt x="68472" y="14376"/>
                    <a:pt x="61424" y="18009"/>
                    <a:pt x="54693" y="22708"/>
                  </a:cubicBezTo>
                  <a:cubicBezTo>
                    <a:pt x="51200" y="25146"/>
                    <a:pt x="50337" y="28016"/>
                    <a:pt x="50362" y="31940"/>
                  </a:cubicBezTo>
                  <a:cubicBezTo>
                    <a:pt x="50476" y="49721"/>
                    <a:pt x="50413" y="67488"/>
                    <a:pt x="50400" y="85255"/>
                  </a:cubicBezTo>
                  <a:cubicBezTo>
                    <a:pt x="50400" y="92050"/>
                    <a:pt x="50400" y="98831"/>
                    <a:pt x="50400" y="105613"/>
                  </a:cubicBezTo>
                  <a:cubicBezTo>
                    <a:pt x="50400" y="107315"/>
                    <a:pt x="50502" y="108661"/>
                    <a:pt x="52927" y="107836"/>
                  </a:cubicBezTo>
                  <a:cubicBezTo>
                    <a:pt x="60433" y="105308"/>
                    <a:pt x="67913" y="102680"/>
                    <a:pt x="75508" y="100508"/>
                  </a:cubicBezTo>
                  <a:cubicBezTo>
                    <a:pt x="81083" y="98914"/>
                    <a:pt x="86713" y="98279"/>
                    <a:pt x="92364" y="98233"/>
                  </a:cubicBezTo>
                  <a:lnTo>
                    <a:pt x="99206" y="98740"/>
                  </a:lnTo>
                  <a:lnTo>
                    <a:pt x="99206" y="104973"/>
                  </a:lnTo>
                  <a:lnTo>
                    <a:pt x="76664" y="105105"/>
                  </a:lnTo>
                  <a:cubicBezTo>
                    <a:pt x="75076" y="105385"/>
                    <a:pt x="73514" y="105766"/>
                    <a:pt x="71939" y="106109"/>
                  </a:cubicBezTo>
                  <a:cubicBezTo>
                    <a:pt x="71977" y="106426"/>
                    <a:pt x="72003" y="106744"/>
                    <a:pt x="72041" y="107074"/>
                  </a:cubicBezTo>
                  <a:cubicBezTo>
                    <a:pt x="81058" y="107937"/>
                    <a:pt x="90138" y="108331"/>
                    <a:pt x="99067" y="109804"/>
                  </a:cubicBezTo>
                  <a:lnTo>
                    <a:pt x="99206" y="109836"/>
                  </a:lnTo>
                  <a:lnTo>
                    <a:pt x="99206" y="117288"/>
                  </a:lnTo>
                  <a:lnTo>
                    <a:pt x="70822" y="114490"/>
                  </a:lnTo>
                  <a:cubicBezTo>
                    <a:pt x="66516" y="114706"/>
                    <a:pt x="62427" y="115202"/>
                    <a:pt x="60878" y="119913"/>
                  </a:cubicBezTo>
                  <a:cubicBezTo>
                    <a:pt x="60192" y="121984"/>
                    <a:pt x="60268" y="124371"/>
                    <a:pt x="60319" y="126594"/>
                  </a:cubicBezTo>
                  <a:cubicBezTo>
                    <a:pt x="60395" y="129210"/>
                    <a:pt x="59506" y="130277"/>
                    <a:pt x="56776" y="130213"/>
                  </a:cubicBezTo>
                  <a:cubicBezTo>
                    <a:pt x="50845" y="130061"/>
                    <a:pt x="44914" y="130061"/>
                    <a:pt x="39008" y="130188"/>
                  </a:cubicBezTo>
                  <a:cubicBezTo>
                    <a:pt x="36227" y="130251"/>
                    <a:pt x="35198" y="129273"/>
                    <a:pt x="35236" y="126441"/>
                  </a:cubicBezTo>
                  <a:cubicBezTo>
                    <a:pt x="35325" y="120167"/>
                    <a:pt x="34373" y="119190"/>
                    <a:pt x="28188" y="117983"/>
                  </a:cubicBezTo>
                  <a:cubicBezTo>
                    <a:pt x="24289" y="117221"/>
                    <a:pt x="20428" y="116091"/>
                    <a:pt x="16504" y="115786"/>
                  </a:cubicBezTo>
                  <a:lnTo>
                    <a:pt x="0" y="118679"/>
                  </a:lnTo>
                  <a:lnTo>
                    <a:pt x="0" y="111371"/>
                  </a:lnTo>
                  <a:lnTo>
                    <a:pt x="7085" y="109812"/>
                  </a:lnTo>
                  <a:cubicBezTo>
                    <a:pt x="11576" y="109328"/>
                    <a:pt x="16129" y="109423"/>
                    <a:pt x="20758" y="110363"/>
                  </a:cubicBezTo>
                  <a:cubicBezTo>
                    <a:pt x="25495" y="111341"/>
                    <a:pt x="30296" y="111963"/>
                    <a:pt x="35567" y="112827"/>
                  </a:cubicBezTo>
                  <a:cubicBezTo>
                    <a:pt x="29001" y="107696"/>
                    <a:pt x="21749" y="106172"/>
                    <a:pt x="14192" y="105804"/>
                  </a:cubicBezTo>
                  <a:lnTo>
                    <a:pt x="0" y="107745"/>
                  </a:lnTo>
                  <a:lnTo>
                    <a:pt x="0" y="101282"/>
                  </a:lnTo>
                  <a:lnTo>
                    <a:pt x="19190" y="100838"/>
                  </a:lnTo>
                  <a:cubicBezTo>
                    <a:pt x="26435" y="101464"/>
                    <a:pt x="33566" y="103124"/>
                    <a:pt x="40469" y="106540"/>
                  </a:cubicBezTo>
                  <a:cubicBezTo>
                    <a:pt x="42463" y="107518"/>
                    <a:pt x="43745" y="107112"/>
                    <a:pt x="43733" y="104496"/>
                  </a:cubicBezTo>
                  <a:cubicBezTo>
                    <a:pt x="43631" y="79820"/>
                    <a:pt x="43656" y="55156"/>
                    <a:pt x="43364" y="30493"/>
                  </a:cubicBezTo>
                  <a:cubicBezTo>
                    <a:pt x="43339" y="28334"/>
                    <a:pt x="41891" y="25616"/>
                    <a:pt x="40215" y="24181"/>
                  </a:cubicBezTo>
                  <a:cubicBezTo>
                    <a:pt x="37421" y="21768"/>
                    <a:pt x="34055" y="19863"/>
                    <a:pt x="30677" y="18301"/>
                  </a:cubicBezTo>
                  <a:cubicBezTo>
                    <a:pt x="22193" y="14338"/>
                    <a:pt x="13278" y="11608"/>
                    <a:pt x="3905" y="10846"/>
                  </a:cubicBezTo>
                  <a:lnTo>
                    <a:pt x="0" y="10681"/>
                  </a:lnTo>
                  <a:lnTo>
                    <a:pt x="0" y="4777"/>
                  </a:lnTo>
                  <a:lnTo>
                    <a:pt x="20720" y="9347"/>
                  </a:lnTo>
                  <a:cubicBezTo>
                    <a:pt x="23311" y="9982"/>
                    <a:pt x="24302" y="9106"/>
                    <a:pt x="23857" y="6706"/>
                  </a:cubicBezTo>
                  <a:cubicBezTo>
                    <a:pt x="23463" y="4559"/>
                    <a:pt x="22651" y="2476"/>
                    <a:pt x="21889"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4" name="Shape 16">
              <a:extLst>
                <a:ext uri="{FF2B5EF4-FFF2-40B4-BE49-F238E27FC236}">
                  <a16:creationId xmlns:a16="http://schemas.microsoft.com/office/drawing/2014/main" id="{CA20AA8D-67BE-4EB1-9431-F763592C2CD7}"/>
                </a:ext>
              </a:extLst>
            </p:cNvPr>
            <p:cNvSpPr>
              <a:spLocks/>
            </p:cNvSpPr>
            <p:nvPr/>
          </p:nvSpPr>
          <p:spPr bwMode="auto">
            <a:xfrm>
              <a:off x="3081" y="5538"/>
              <a:ext cx="327" cy="1206"/>
            </a:xfrm>
            <a:custGeom>
              <a:avLst/>
              <a:gdLst>
                <a:gd name="T0" fmla="*/ 0 w 32664"/>
                <a:gd name="T1" fmla="*/ 0 h 120624"/>
                <a:gd name="T2" fmla="*/ 4026 w 32664"/>
                <a:gd name="T3" fmla="*/ 12 h 120624"/>
                <a:gd name="T4" fmla="*/ 26530 w 32664"/>
                <a:gd name="T5" fmla="*/ 4851 h 120624"/>
                <a:gd name="T6" fmla="*/ 32652 w 32664"/>
                <a:gd name="T7" fmla="*/ 14477 h 120624"/>
                <a:gd name="T8" fmla="*/ 32563 w 32664"/>
                <a:gd name="T9" fmla="*/ 117551 h 120624"/>
                <a:gd name="T10" fmla="*/ 32169 w 32664"/>
                <a:gd name="T11" fmla="*/ 120624 h 120624"/>
                <a:gd name="T12" fmla="*/ 11862 w 32664"/>
                <a:gd name="T13" fmla="*/ 114541 h 120624"/>
                <a:gd name="T14" fmla="*/ 356 w 32664"/>
                <a:gd name="T15" fmla="*/ 111594 h 120624"/>
                <a:gd name="T16" fmla="*/ 0 w 32664"/>
                <a:gd name="T17" fmla="*/ 111559 h 120624"/>
                <a:gd name="T18" fmla="*/ 0 w 32664"/>
                <a:gd name="T19" fmla="*/ 104108 h 120624"/>
                <a:gd name="T20" fmla="*/ 26924 w 32664"/>
                <a:gd name="T21" fmla="*/ 110274 h 120624"/>
                <a:gd name="T22" fmla="*/ 27267 w 32664"/>
                <a:gd name="T23" fmla="*/ 107060 h 120624"/>
                <a:gd name="T24" fmla="*/ 27216 w 32664"/>
                <a:gd name="T25" fmla="*/ 18579 h 120624"/>
                <a:gd name="T26" fmla="*/ 21730 w 32664"/>
                <a:gd name="T27" fmla="*/ 12014 h 120624"/>
                <a:gd name="T28" fmla="*/ 21463 w 32664"/>
                <a:gd name="T29" fmla="*/ 15189 h 120624"/>
                <a:gd name="T30" fmla="*/ 21476 w 32664"/>
                <a:gd name="T31" fmla="*/ 70726 h 120624"/>
                <a:gd name="T32" fmla="*/ 21514 w 32664"/>
                <a:gd name="T33" fmla="*/ 98170 h 120624"/>
                <a:gd name="T34" fmla="*/ 18745 w 32664"/>
                <a:gd name="T35" fmla="*/ 101282 h 120624"/>
                <a:gd name="T36" fmla="*/ 5702 w 32664"/>
                <a:gd name="T37" fmla="*/ 99212 h 120624"/>
                <a:gd name="T38" fmla="*/ 0 w 32664"/>
                <a:gd name="T39" fmla="*/ 99245 h 120624"/>
                <a:gd name="T40" fmla="*/ 0 w 32664"/>
                <a:gd name="T41" fmla="*/ 93012 h 120624"/>
                <a:gd name="T42" fmla="*/ 10147 w 32664"/>
                <a:gd name="T43" fmla="*/ 93763 h 120624"/>
                <a:gd name="T44" fmla="*/ 14084 w 32664"/>
                <a:gd name="T45" fmla="*/ 90284 h 120624"/>
                <a:gd name="T46" fmla="*/ 14084 w 32664"/>
                <a:gd name="T47" fmla="*/ 50863 h 120624"/>
                <a:gd name="T48" fmla="*/ 14110 w 32664"/>
                <a:gd name="T49" fmla="*/ 10464 h 120624"/>
                <a:gd name="T50" fmla="*/ 11557 w 32664"/>
                <a:gd name="T51" fmla="*/ 6832 h 120624"/>
                <a:gd name="T52" fmla="*/ 0 w 32664"/>
                <a:gd name="T53" fmla="*/ 5718 h 120624"/>
                <a:gd name="T54" fmla="*/ 0 w 32664"/>
                <a:gd name="T55" fmla="*/ 0 h 120624"/>
                <a:gd name="T56" fmla="*/ 0 w 32664"/>
                <a:gd name="T57" fmla="*/ 0 h 120624"/>
                <a:gd name="T58" fmla="*/ 32664 w 32664"/>
                <a:gd name="T59" fmla="*/ 120624 h 120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T56" t="T57" r="T58" b="T59"/>
              <a:pathLst>
                <a:path w="32664" h="120624">
                  <a:moveTo>
                    <a:pt x="0" y="0"/>
                  </a:moveTo>
                  <a:lnTo>
                    <a:pt x="4026" y="12"/>
                  </a:lnTo>
                  <a:cubicBezTo>
                    <a:pt x="11735" y="558"/>
                    <a:pt x="19406" y="1511"/>
                    <a:pt x="26530" y="4851"/>
                  </a:cubicBezTo>
                  <a:cubicBezTo>
                    <a:pt x="30620" y="6756"/>
                    <a:pt x="32664" y="9728"/>
                    <a:pt x="32652" y="14477"/>
                  </a:cubicBezTo>
                  <a:cubicBezTo>
                    <a:pt x="32537" y="48831"/>
                    <a:pt x="32588" y="83197"/>
                    <a:pt x="32563" y="117551"/>
                  </a:cubicBezTo>
                  <a:cubicBezTo>
                    <a:pt x="32563" y="118567"/>
                    <a:pt x="32309" y="119570"/>
                    <a:pt x="32169" y="120624"/>
                  </a:cubicBezTo>
                  <a:cubicBezTo>
                    <a:pt x="25146" y="118516"/>
                    <a:pt x="18529" y="116458"/>
                    <a:pt x="11862" y="114541"/>
                  </a:cubicBezTo>
                  <a:cubicBezTo>
                    <a:pt x="8065" y="113436"/>
                    <a:pt x="4229" y="112407"/>
                    <a:pt x="356" y="111594"/>
                  </a:cubicBezTo>
                  <a:lnTo>
                    <a:pt x="0" y="111559"/>
                  </a:lnTo>
                  <a:lnTo>
                    <a:pt x="0" y="104108"/>
                  </a:lnTo>
                  <a:lnTo>
                    <a:pt x="26924" y="110274"/>
                  </a:lnTo>
                  <a:cubicBezTo>
                    <a:pt x="27026" y="109334"/>
                    <a:pt x="27267" y="108203"/>
                    <a:pt x="27267" y="107060"/>
                  </a:cubicBezTo>
                  <a:cubicBezTo>
                    <a:pt x="27267" y="77571"/>
                    <a:pt x="27254" y="48069"/>
                    <a:pt x="27216" y="18579"/>
                  </a:cubicBezTo>
                  <a:cubicBezTo>
                    <a:pt x="27216" y="14693"/>
                    <a:pt x="25921" y="13182"/>
                    <a:pt x="21730" y="12014"/>
                  </a:cubicBezTo>
                  <a:cubicBezTo>
                    <a:pt x="21628" y="13106"/>
                    <a:pt x="21463" y="14147"/>
                    <a:pt x="21463" y="15189"/>
                  </a:cubicBezTo>
                  <a:cubicBezTo>
                    <a:pt x="21463" y="33705"/>
                    <a:pt x="21463" y="52209"/>
                    <a:pt x="21476" y="70726"/>
                  </a:cubicBezTo>
                  <a:cubicBezTo>
                    <a:pt x="21488" y="79882"/>
                    <a:pt x="21501" y="89026"/>
                    <a:pt x="21514" y="98170"/>
                  </a:cubicBezTo>
                  <a:cubicBezTo>
                    <a:pt x="21514" y="100037"/>
                    <a:pt x="21438" y="101739"/>
                    <a:pt x="18745" y="101282"/>
                  </a:cubicBezTo>
                  <a:cubicBezTo>
                    <a:pt x="14415" y="100533"/>
                    <a:pt x="10071" y="99694"/>
                    <a:pt x="5702" y="99212"/>
                  </a:cubicBezTo>
                  <a:lnTo>
                    <a:pt x="0" y="99245"/>
                  </a:lnTo>
                  <a:lnTo>
                    <a:pt x="0" y="93012"/>
                  </a:lnTo>
                  <a:lnTo>
                    <a:pt x="10147" y="93763"/>
                  </a:lnTo>
                  <a:cubicBezTo>
                    <a:pt x="13386" y="94208"/>
                    <a:pt x="14084" y="93725"/>
                    <a:pt x="14084" y="90284"/>
                  </a:cubicBezTo>
                  <a:cubicBezTo>
                    <a:pt x="14097" y="77139"/>
                    <a:pt x="14084" y="63995"/>
                    <a:pt x="14084" y="50863"/>
                  </a:cubicBezTo>
                  <a:cubicBezTo>
                    <a:pt x="14084" y="37401"/>
                    <a:pt x="14072" y="23926"/>
                    <a:pt x="14110" y="10464"/>
                  </a:cubicBezTo>
                  <a:cubicBezTo>
                    <a:pt x="14110" y="8572"/>
                    <a:pt x="13945" y="7061"/>
                    <a:pt x="11557" y="6832"/>
                  </a:cubicBezTo>
                  <a:lnTo>
                    <a:pt x="0" y="5718"/>
                  </a:lnTo>
                  <a:lnTo>
                    <a:pt x="0" y="0"/>
                  </a:ln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5" name="Shape 17">
              <a:extLst>
                <a:ext uri="{FF2B5EF4-FFF2-40B4-BE49-F238E27FC236}">
                  <a16:creationId xmlns:a16="http://schemas.microsoft.com/office/drawing/2014/main" id="{B0D7818E-C082-4C49-BE57-0A92A001AFA3}"/>
                </a:ext>
              </a:extLst>
            </p:cNvPr>
            <p:cNvSpPr>
              <a:spLocks/>
            </p:cNvSpPr>
            <p:nvPr/>
          </p:nvSpPr>
          <p:spPr bwMode="auto">
            <a:xfrm>
              <a:off x="2138" y="4674"/>
              <a:ext cx="418" cy="590"/>
            </a:xfrm>
            <a:custGeom>
              <a:avLst/>
              <a:gdLst>
                <a:gd name="T0" fmla="*/ 28816 w 41861"/>
                <a:gd name="T1" fmla="*/ 0 h 58915"/>
                <a:gd name="T2" fmla="*/ 30785 w 41861"/>
                <a:gd name="T3" fmla="*/ 1308 h 58915"/>
                <a:gd name="T4" fmla="*/ 37287 w 41861"/>
                <a:gd name="T5" fmla="*/ 11659 h 58915"/>
                <a:gd name="T6" fmla="*/ 39613 w 41861"/>
                <a:gd name="T7" fmla="*/ 14121 h 58915"/>
                <a:gd name="T8" fmla="*/ 41861 w 41861"/>
                <a:gd name="T9" fmla="*/ 12064 h 58915"/>
                <a:gd name="T10" fmla="*/ 41861 w 41861"/>
                <a:gd name="T11" fmla="*/ 22730 h 58915"/>
                <a:gd name="T12" fmla="*/ 40881 w 41861"/>
                <a:gd name="T13" fmla="*/ 24155 h 58915"/>
                <a:gd name="T14" fmla="*/ 36373 w 41861"/>
                <a:gd name="T15" fmla="*/ 23673 h 58915"/>
                <a:gd name="T16" fmla="*/ 31090 w 41861"/>
                <a:gd name="T17" fmla="*/ 13907 h 58915"/>
                <a:gd name="T18" fmla="*/ 30175 w 41861"/>
                <a:gd name="T19" fmla="*/ 13970 h 58915"/>
                <a:gd name="T20" fmla="*/ 25629 w 41861"/>
                <a:gd name="T21" fmla="*/ 26848 h 58915"/>
                <a:gd name="T22" fmla="*/ 24625 w 41861"/>
                <a:gd name="T23" fmla="*/ 26911 h 58915"/>
                <a:gd name="T24" fmla="*/ 18491 w 41861"/>
                <a:gd name="T25" fmla="*/ 13741 h 58915"/>
                <a:gd name="T26" fmla="*/ 17450 w 41861"/>
                <a:gd name="T27" fmla="*/ 13589 h 58915"/>
                <a:gd name="T28" fmla="*/ 11989 w 41861"/>
                <a:gd name="T29" fmla="*/ 25070 h 58915"/>
                <a:gd name="T30" fmla="*/ 12230 w 41861"/>
                <a:gd name="T31" fmla="*/ 47435 h 58915"/>
                <a:gd name="T32" fmla="*/ 14580 w 41861"/>
                <a:gd name="T33" fmla="*/ 49619 h 58915"/>
                <a:gd name="T34" fmla="*/ 28029 w 41861"/>
                <a:gd name="T35" fmla="*/ 50749 h 58915"/>
                <a:gd name="T36" fmla="*/ 41861 w 41861"/>
                <a:gd name="T37" fmla="*/ 50754 h 58915"/>
                <a:gd name="T38" fmla="*/ 41861 w 41861"/>
                <a:gd name="T39" fmla="*/ 58344 h 58915"/>
                <a:gd name="T40" fmla="*/ 12192 w 41861"/>
                <a:gd name="T41" fmla="*/ 58344 h 58915"/>
                <a:gd name="T42" fmla="*/ 7099 w 41861"/>
                <a:gd name="T43" fmla="*/ 58661 h 58915"/>
                <a:gd name="T44" fmla="*/ 3619 w 41861"/>
                <a:gd name="T45" fmla="*/ 56604 h 58915"/>
                <a:gd name="T46" fmla="*/ 4864 w 41861"/>
                <a:gd name="T47" fmla="*/ 53810 h 58915"/>
                <a:gd name="T48" fmla="*/ 5677 w 41861"/>
                <a:gd name="T49" fmla="*/ 49022 h 58915"/>
                <a:gd name="T50" fmla="*/ 4115 w 41861"/>
                <a:gd name="T51" fmla="*/ 23622 h 58915"/>
                <a:gd name="T52" fmla="*/ 8153 w 41861"/>
                <a:gd name="T53" fmla="*/ 16281 h 58915"/>
                <a:gd name="T54" fmla="*/ 12840 w 41861"/>
                <a:gd name="T55" fmla="*/ 3543 h 58915"/>
                <a:gd name="T56" fmla="*/ 13868 w 41861"/>
                <a:gd name="T57" fmla="*/ 267 h 58915"/>
                <a:gd name="T58" fmla="*/ 24193 w 41861"/>
                <a:gd name="T59" fmla="*/ 12078 h 58915"/>
                <a:gd name="T60" fmla="*/ 25082 w 41861"/>
                <a:gd name="T61" fmla="*/ 12027 h 58915"/>
                <a:gd name="T62" fmla="*/ 27749 w 41861"/>
                <a:gd name="T63" fmla="*/ 2146 h 58915"/>
                <a:gd name="T64" fmla="*/ 28816 w 41861"/>
                <a:gd name="T65" fmla="*/ 0 h 58915"/>
                <a:gd name="T66" fmla="*/ 0 w 41861"/>
                <a:gd name="T67" fmla="*/ 0 h 58915"/>
                <a:gd name="T68" fmla="*/ 41861 w 41861"/>
                <a:gd name="T69" fmla="*/ 58915 h 58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41861" h="58915">
                  <a:moveTo>
                    <a:pt x="28816" y="0"/>
                  </a:moveTo>
                  <a:cubicBezTo>
                    <a:pt x="29489" y="432"/>
                    <a:pt x="30378" y="711"/>
                    <a:pt x="30785" y="1308"/>
                  </a:cubicBezTo>
                  <a:cubicBezTo>
                    <a:pt x="33033" y="4712"/>
                    <a:pt x="35230" y="8153"/>
                    <a:pt x="37287" y="11659"/>
                  </a:cubicBezTo>
                  <a:cubicBezTo>
                    <a:pt x="38233" y="13271"/>
                    <a:pt x="38906" y="14094"/>
                    <a:pt x="39613" y="14121"/>
                  </a:cubicBezTo>
                  <a:lnTo>
                    <a:pt x="41861" y="12064"/>
                  </a:lnTo>
                  <a:lnTo>
                    <a:pt x="41861" y="22730"/>
                  </a:lnTo>
                  <a:lnTo>
                    <a:pt x="40881" y="24155"/>
                  </a:lnTo>
                  <a:cubicBezTo>
                    <a:pt x="38926" y="26784"/>
                    <a:pt x="37859" y="26556"/>
                    <a:pt x="36373" y="23673"/>
                  </a:cubicBezTo>
                  <a:cubicBezTo>
                    <a:pt x="34671" y="20384"/>
                    <a:pt x="32855" y="17158"/>
                    <a:pt x="31090" y="13907"/>
                  </a:cubicBezTo>
                  <a:cubicBezTo>
                    <a:pt x="30785" y="13919"/>
                    <a:pt x="30480" y="13945"/>
                    <a:pt x="30175" y="13970"/>
                  </a:cubicBezTo>
                  <a:cubicBezTo>
                    <a:pt x="28664" y="18263"/>
                    <a:pt x="27153" y="22555"/>
                    <a:pt x="25629" y="26848"/>
                  </a:cubicBezTo>
                  <a:cubicBezTo>
                    <a:pt x="25298" y="26873"/>
                    <a:pt x="24968" y="26899"/>
                    <a:pt x="24625" y="26911"/>
                  </a:cubicBezTo>
                  <a:lnTo>
                    <a:pt x="18491" y="13741"/>
                  </a:lnTo>
                  <a:lnTo>
                    <a:pt x="17450" y="13589"/>
                  </a:lnTo>
                  <a:cubicBezTo>
                    <a:pt x="15621" y="17412"/>
                    <a:pt x="13754" y="21209"/>
                    <a:pt x="11989" y="25070"/>
                  </a:cubicBezTo>
                  <a:cubicBezTo>
                    <a:pt x="8573" y="32537"/>
                    <a:pt x="8826" y="40043"/>
                    <a:pt x="12230" y="47435"/>
                  </a:cubicBezTo>
                  <a:cubicBezTo>
                    <a:pt x="12662" y="48362"/>
                    <a:pt x="13703" y="49517"/>
                    <a:pt x="14580" y="49619"/>
                  </a:cubicBezTo>
                  <a:cubicBezTo>
                    <a:pt x="19037" y="50190"/>
                    <a:pt x="23546" y="50686"/>
                    <a:pt x="28029" y="50749"/>
                  </a:cubicBezTo>
                  <a:lnTo>
                    <a:pt x="41861" y="50754"/>
                  </a:lnTo>
                  <a:lnTo>
                    <a:pt x="41861" y="58344"/>
                  </a:lnTo>
                  <a:lnTo>
                    <a:pt x="12192" y="58344"/>
                  </a:lnTo>
                  <a:cubicBezTo>
                    <a:pt x="10490" y="58344"/>
                    <a:pt x="8738" y="58915"/>
                    <a:pt x="7099" y="58661"/>
                  </a:cubicBezTo>
                  <a:cubicBezTo>
                    <a:pt x="5817" y="58458"/>
                    <a:pt x="4470" y="57582"/>
                    <a:pt x="3619" y="56604"/>
                  </a:cubicBezTo>
                  <a:cubicBezTo>
                    <a:pt x="3315" y="56248"/>
                    <a:pt x="4115" y="54204"/>
                    <a:pt x="4864" y="53810"/>
                  </a:cubicBezTo>
                  <a:cubicBezTo>
                    <a:pt x="7506" y="52438"/>
                    <a:pt x="6807" y="51257"/>
                    <a:pt x="5677" y="49022"/>
                  </a:cubicBezTo>
                  <a:cubicBezTo>
                    <a:pt x="1549" y="40869"/>
                    <a:pt x="0" y="32347"/>
                    <a:pt x="4115" y="23622"/>
                  </a:cubicBezTo>
                  <a:cubicBezTo>
                    <a:pt x="5309" y="21095"/>
                    <a:pt x="6452" y="18453"/>
                    <a:pt x="8153" y="16281"/>
                  </a:cubicBezTo>
                  <a:cubicBezTo>
                    <a:pt x="11138" y="12484"/>
                    <a:pt x="12573" y="8280"/>
                    <a:pt x="12840" y="3543"/>
                  </a:cubicBezTo>
                  <a:cubicBezTo>
                    <a:pt x="12903" y="2565"/>
                    <a:pt x="13437" y="1600"/>
                    <a:pt x="13868" y="267"/>
                  </a:cubicBezTo>
                  <a:cubicBezTo>
                    <a:pt x="19266" y="3035"/>
                    <a:pt x="22327" y="7023"/>
                    <a:pt x="24193" y="12078"/>
                  </a:cubicBezTo>
                  <a:cubicBezTo>
                    <a:pt x="24486" y="12065"/>
                    <a:pt x="24790" y="12040"/>
                    <a:pt x="25082" y="12027"/>
                  </a:cubicBezTo>
                  <a:cubicBezTo>
                    <a:pt x="25959" y="8725"/>
                    <a:pt x="26810" y="5423"/>
                    <a:pt x="27749" y="2146"/>
                  </a:cubicBezTo>
                  <a:cubicBezTo>
                    <a:pt x="27953" y="1384"/>
                    <a:pt x="28448" y="711"/>
                    <a:pt x="28816"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6" name="Shape 18">
              <a:extLst>
                <a:ext uri="{FF2B5EF4-FFF2-40B4-BE49-F238E27FC236}">
                  <a16:creationId xmlns:a16="http://schemas.microsoft.com/office/drawing/2014/main" id="{59F77777-D8E8-4B41-955B-99EBD704F280}"/>
                </a:ext>
              </a:extLst>
            </p:cNvPr>
            <p:cNvSpPr>
              <a:spLocks/>
            </p:cNvSpPr>
            <p:nvPr/>
          </p:nvSpPr>
          <p:spPr bwMode="auto">
            <a:xfrm>
              <a:off x="2556" y="4667"/>
              <a:ext cx="399" cy="594"/>
            </a:xfrm>
            <a:custGeom>
              <a:avLst/>
              <a:gdLst>
                <a:gd name="T0" fmla="*/ 11110 w 39812"/>
                <a:gd name="T1" fmla="*/ 0 h 59411"/>
                <a:gd name="T2" fmla="*/ 13091 w 39812"/>
                <a:gd name="T3" fmla="*/ 3835 h 59411"/>
                <a:gd name="T4" fmla="*/ 14501 w 39812"/>
                <a:gd name="T5" fmla="*/ 10439 h 59411"/>
                <a:gd name="T6" fmla="*/ 17702 w 39812"/>
                <a:gd name="T7" fmla="*/ 11608 h 59411"/>
                <a:gd name="T8" fmla="*/ 28801 w 39812"/>
                <a:gd name="T9" fmla="*/ 2934 h 59411"/>
                <a:gd name="T10" fmla="*/ 30198 w 39812"/>
                <a:gd name="T11" fmla="*/ 2540 h 59411"/>
                <a:gd name="T12" fmla="*/ 30529 w 39812"/>
                <a:gd name="T13" fmla="*/ 23266 h 59411"/>
                <a:gd name="T14" fmla="*/ 34872 w 39812"/>
                <a:gd name="T15" fmla="*/ 20625 h 59411"/>
                <a:gd name="T16" fmla="*/ 38796 w 39812"/>
                <a:gd name="T17" fmla="*/ 22581 h 59411"/>
                <a:gd name="T18" fmla="*/ 32472 w 39812"/>
                <a:gd name="T19" fmla="*/ 50394 h 59411"/>
                <a:gd name="T20" fmla="*/ 31557 w 39812"/>
                <a:gd name="T21" fmla="*/ 51956 h 59411"/>
                <a:gd name="T22" fmla="*/ 33830 w 39812"/>
                <a:gd name="T23" fmla="*/ 53645 h 59411"/>
                <a:gd name="T24" fmla="*/ 35037 w 39812"/>
                <a:gd name="T25" fmla="*/ 56896 h 59411"/>
                <a:gd name="T26" fmla="*/ 32002 w 39812"/>
                <a:gd name="T27" fmla="*/ 59080 h 59411"/>
                <a:gd name="T28" fmla="*/ 25563 w 39812"/>
                <a:gd name="T29" fmla="*/ 59131 h 59411"/>
                <a:gd name="T30" fmla="*/ 0 w 39812"/>
                <a:gd name="T31" fmla="*/ 59131 h 59411"/>
                <a:gd name="T32" fmla="*/ 0 w 39812"/>
                <a:gd name="T33" fmla="*/ 51542 h 59411"/>
                <a:gd name="T34" fmla="*/ 19988 w 39812"/>
                <a:gd name="T35" fmla="*/ 51549 h 59411"/>
                <a:gd name="T36" fmla="*/ 23734 w 39812"/>
                <a:gd name="T37" fmla="*/ 50940 h 59411"/>
                <a:gd name="T38" fmla="*/ 31722 w 39812"/>
                <a:gd name="T39" fmla="*/ 29693 h 59411"/>
                <a:gd name="T40" fmla="*/ 24153 w 39812"/>
                <a:gd name="T41" fmla="*/ 35281 h 59411"/>
                <a:gd name="T42" fmla="*/ 23251 w 39812"/>
                <a:gd name="T43" fmla="*/ 34569 h 59411"/>
                <a:gd name="T44" fmla="*/ 24471 w 39812"/>
                <a:gd name="T45" fmla="*/ 16446 h 59411"/>
                <a:gd name="T46" fmla="*/ 23366 w 39812"/>
                <a:gd name="T47" fmla="*/ 16154 h 59411"/>
                <a:gd name="T48" fmla="*/ 12317 w 39812"/>
                <a:gd name="T49" fmla="*/ 28715 h 59411"/>
                <a:gd name="T50" fmla="*/ 8596 w 39812"/>
                <a:gd name="T51" fmla="*/ 12802 h 59411"/>
                <a:gd name="T52" fmla="*/ 5954 w 39812"/>
                <a:gd name="T53" fmla="*/ 14859 h 59411"/>
                <a:gd name="T54" fmla="*/ 0 w 39812"/>
                <a:gd name="T55" fmla="*/ 23517 h 59411"/>
                <a:gd name="T56" fmla="*/ 0 w 39812"/>
                <a:gd name="T57" fmla="*/ 12852 h 59411"/>
                <a:gd name="T58" fmla="*/ 277 w 39812"/>
                <a:gd name="T59" fmla="*/ 12598 h 59411"/>
                <a:gd name="T60" fmla="*/ 7529 w 39812"/>
                <a:gd name="T61" fmla="*/ 2337 h 59411"/>
                <a:gd name="T62" fmla="*/ 11110 w 39812"/>
                <a:gd name="T63" fmla="*/ 0 h 59411"/>
                <a:gd name="T64" fmla="*/ 0 w 39812"/>
                <a:gd name="T65" fmla="*/ 0 h 59411"/>
                <a:gd name="T66" fmla="*/ 39812 w 39812"/>
                <a:gd name="T67" fmla="*/ 59411 h 59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T64" t="T65" r="T66" b="T67"/>
              <a:pathLst>
                <a:path w="39812" h="59411">
                  <a:moveTo>
                    <a:pt x="11110" y="0"/>
                  </a:moveTo>
                  <a:cubicBezTo>
                    <a:pt x="11796" y="1270"/>
                    <a:pt x="12672" y="2476"/>
                    <a:pt x="13091" y="3835"/>
                  </a:cubicBezTo>
                  <a:cubicBezTo>
                    <a:pt x="13739" y="5982"/>
                    <a:pt x="14120" y="8217"/>
                    <a:pt x="14501" y="10439"/>
                  </a:cubicBezTo>
                  <a:cubicBezTo>
                    <a:pt x="14920" y="12763"/>
                    <a:pt x="15797" y="13157"/>
                    <a:pt x="17702" y="11608"/>
                  </a:cubicBezTo>
                  <a:cubicBezTo>
                    <a:pt x="21346" y="8649"/>
                    <a:pt x="25093" y="5804"/>
                    <a:pt x="28801" y="2934"/>
                  </a:cubicBezTo>
                  <a:cubicBezTo>
                    <a:pt x="29030" y="2769"/>
                    <a:pt x="29398" y="2769"/>
                    <a:pt x="30198" y="2540"/>
                  </a:cubicBezTo>
                  <a:cubicBezTo>
                    <a:pt x="33259" y="9106"/>
                    <a:pt x="31138" y="15850"/>
                    <a:pt x="30529" y="23266"/>
                  </a:cubicBezTo>
                  <a:cubicBezTo>
                    <a:pt x="32433" y="22111"/>
                    <a:pt x="33678" y="21399"/>
                    <a:pt x="34872" y="20625"/>
                  </a:cubicBezTo>
                  <a:cubicBezTo>
                    <a:pt x="37425" y="18999"/>
                    <a:pt x="38466" y="19342"/>
                    <a:pt x="38796" y="22581"/>
                  </a:cubicBezTo>
                  <a:cubicBezTo>
                    <a:pt x="39812" y="32525"/>
                    <a:pt x="39203" y="42164"/>
                    <a:pt x="32472" y="50394"/>
                  </a:cubicBezTo>
                  <a:cubicBezTo>
                    <a:pt x="32154" y="50787"/>
                    <a:pt x="31938" y="51295"/>
                    <a:pt x="31557" y="51956"/>
                  </a:cubicBezTo>
                  <a:cubicBezTo>
                    <a:pt x="32395" y="52553"/>
                    <a:pt x="33361" y="52921"/>
                    <a:pt x="33830" y="53645"/>
                  </a:cubicBezTo>
                  <a:cubicBezTo>
                    <a:pt x="34491" y="54623"/>
                    <a:pt x="35367" y="56096"/>
                    <a:pt x="35037" y="56896"/>
                  </a:cubicBezTo>
                  <a:cubicBezTo>
                    <a:pt x="34631" y="57912"/>
                    <a:pt x="33157" y="58903"/>
                    <a:pt x="32002" y="59080"/>
                  </a:cubicBezTo>
                  <a:cubicBezTo>
                    <a:pt x="29906" y="59411"/>
                    <a:pt x="27709" y="59131"/>
                    <a:pt x="25563" y="59131"/>
                  </a:cubicBezTo>
                  <a:lnTo>
                    <a:pt x="0" y="59131"/>
                  </a:lnTo>
                  <a:lnTo>
                    <a:pt x="0" y="51542"/>
                  </a:lnTo>
                  <a:lnTo>
                    <a:pt x="19988" y="51549"/>
                  </a:lnTo>
                  <a:cubicBezTo>
                    <a:pt x="21245" y="51549"/>
                    <a:pt x="22667" y="51499"/>
                    <a:pt x="23734" y="50940"/>
                  </a:cubicBezTo>
                  <a:cubicBezTo>
                    <a:pt x="29474" y="48019"/>
                    <a:pt x="33970" y="36360"/>
                    <a:pt x="31722" y="29693"/>
                  </a:cubicBezTo>
                  <a:cubicBezTo>
                    <a:pt x="29144" y="31598"/>
                    <a:pt x="26642" y="33439"/>
                    <a:pt x="24153" y="35281"/>
                  </a:cubicBezTo>
                  <a:cubicBezTo>
                    <a:pt x="23848" y="35039"/>
                    <a:pt x="23544" y="34811"/>
                    <a:pt x="23251" y="34569"/>
                  </a:cubicBezTo>
                  <a:cubicBezTo>
                    <a:pt x="23658" y="28537"/>
                    <a:pt x="24064" y="22492"/>
                    <a:pt x="24471" y="16446"/>
                  </a:cubicBezTo>
                  <a:cubicBezTo>
                    <a:pt x="24102" y="16358"/>
                    <a:pt x="23734" y="16256"/>
                    <a:pt x="23366" y="16154"/>
                  </a:cubicBezTo>
                  <a:cubicBezTo>
                    <a:pt x="19505" y="20168"/>
                    <a:pt x="17206" y="25705"/>
                    <a:pt x="12317" y="28715"/>
                  </a:cubicBezTo>
                  <a:cubicBezTo>
                    <a:pt x="11009" y="23101"/>
                    <a:pt x="9802" y="17958"/>
                    <a:pt x="8596" y="12802"/>
                  </a:cubicBezTo>
                  <a:cubicBezTo>
                    <a:pt x="7008" y="13551"/>
                    <a:pt x="6424" y="14173"/>
                    <a:pt x="5954" y="14859"/>
                  </a:cubicBezTo>
                  <a:lnTo>
                    <a:pt x="0" y="23517"/>
                  </a:lnTo>
                  <a:lnTo>
                    <a:pt x="0" y="12852"/>
                  </a:lnTo>
                  <a:lnTo>
                    <a:pt x="277" y="12598"/>
                  </a:lnTo>
                  <a:cubicBezTo>
                    <a:pt x="2652" y="9144"/>
                    <a:pt x="4963" y="5639"/>
                    <a:pt x="7529" y="2337"/>
                  </a:cubicBezTo>
                  <a:cubicBezTo>
                    <a:pt x="8354" y="1270"/>
                    <a:pt x="9904" y="762"/>
                    <a:pt x="11110"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7" name="Shape 19">
              <a:extLst>
                <a:ext uri="{FF2B5EF4-FFF2-40B4-BE49-F238E27FC236}">
                  <a16:creationId xmlns:a16="http://schemas.microsoft.com/office/drawing/2014/main" id="{9B64216A-E637-4379-A358-81B15C0E8159}"/>
                </a:ext>
              </a:extLst>
            </p:cNvPr>
            <p:cNvSpPr>
              <a:spLocks/>
            </p:cNvSpPr>
            <p:nvPr/>
          </p:nvSpPr>
          <p:spPr bwMode="auto">
            <a:xfrm>
              <a:off x="2430" y="6914"/>
              <a:ext cx="256" cy="316"/>
            </a:xfrm>
            <a:custGeom>
              <a:avLst/>
              <a:gdLst>
                <a:gd name="T0" fmla="*/ 13068 w 25616"/>
                <a:gd name="T1" fmla="*/ 89 h 31661"/>
                <a:gd name="T2" fmla="*/ 13068 w 25616"/>
                <a:gd name="T3" fmla="*/ 152 h 31661"/>
                <a:gd name="T4" fmla="*/ 21450 w 25616"/>
                <a:gd name="T5" fmla="*/ 190 h 31661"/>
                <a:gd name="T6" fmla="*/ 24752 w 25616"/>
                <a:gd name="T7" fmla="*/ 5029 h 31661"/>
                <a:gd name="T8" fmla="*/ 23025 w 25616"/>
                <a:gd name="T9" fmla="*/ 8814 h 31661"/>
                <a:gd name="T10" fmla="*/ 18377 w 25616"/>
                <a:gd name="T11" fmla="*/ 23266 h 31661"/>
                <a:gd name="T12" fmla="*/ 17082 w 25616"/>
                <a:gd name="T13" fmla="*/ 29210 h 31661"/>
                <a:gd name="T14" fmla="*/ 12395 w 25616"/>
                <a:gd name="T15" fmla="*/ 31636 h 31661"/>
                <a:gd name="T16" fmla="*/ 8204 w 25616"/>
                <a:gd name="T17" fmla="*/ 29108 h 31661"/>
                <a:gd name="T18" fmla="*/ 6185 w 25616"/>
                <a:gd name="T19" fmla="*/ 17793 h 31661"/>
                <a:gd name="T20" fmla="*/ 2108 w 25616"/>
                <a:gd name="T21" fmla="*/ 6452 h 31661"/>
                <a:gd name="T22" fmla="*/ 5969 w 25616"/>
                <a:gd name="T23" fmla="*/ 102 h 31661"/>
                <a:gd name="T24" fmla="*/ 13068 w 25616"/>
                <a:gd name="T25" fmla="*/ 89 h 31661"/>
                <a:gd name="T26" fmla="*/ 0 w 25616"/>
                <a:gd name="T27" fmla="*/ 0 h 31661"/>
                <a:gd name="T28" fmla="*/ 25616 w 25616"/>
                <a:gd name="T29" fmla="*/ 31661 h 31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25616" h="31661">
                  <a:moveTo>
                    <a:pt x="13068" y="89"/>
                  </a:moveTo>
                  <a:lnTo>
                    <a:pt x="13068" y="152"/>
                  </a:lnTo>
                  <a:cubicBezTo>
                    <a:pt x="15862" y="152"/>
                    <a:pt x="18669" y="0"/>
                    <a:pt x="21450" y="190"/>
                  </a:cubicBezTo>
                  <a:cubicBezTo>
                    <a:pt x="24511" y="406"/>
                    <a:pt x="25616" y="2083"/>
                    <a:pt x="24752" y="5029"/>
                  </a:cubicBezTo>
                  <a:cubicBezTo>
                    <a:pt x="24359" y="6350"/>
                    <a:pt x="23838" y="7722"/>
                    <a:pt x="23025" y="8814"/>
                  </a:cubicBezTo>
                  <a:cubicBezTo>
                    <a:pt x="19799" y="13119"/>
                    <a:pt x="19368" y="18263"/>
                    <a:pt x="18377" y="23266"/>
                  </a:cubicBezTo>
                  <a:cubicBezTo>
                    <a:pt x="17983" y="25260"/>
                    <a:pt x="17653" y="27267"/>
                    <a:pt x="17082" y="29210"/>
                  </a:cubicBezTo>
                  <a:cubicBezTo>
                    <a:pt x="16396" y="31521"/>
                    <a:pt x="14453" y="31661"/>
                    <a:pt x="12395" y="31636"/>
                  </a:cubicBezTo>
                  <a:cubicBezTo>
                    <a:pt x="10427" y="31623"/>
                    <a:pt x="8661" y="31445"/>
                    <a:pt x="8204" y="29108"/>
                  </a:cubicBezTo>
                  <a:cubicBezTo>
                    <a:pt x="7455" y="25337"/>
                    <a:pt x="6223" y="21565"/>
                    <a:pt x="6185" y="17793"/>
                  </a:cubicBezTo>
                  <a:cubicBezTo>
                    <a:pt x="6147" y="13373"/>
                    <a:pt x="3924" y="10046"/>
                    <a:pt x="2108" y="6452"/>
                  </a:cubicBezTo>
                  <a:cubicBezTo>
                    <a:pt x="0" y="2261"/>
                    <a:pt x="1219" y="190"/>
                    <a:pt x="5969" y="102"/>
                  </a:cubicBezTo>
                  <a:cubicBezTo>
                    <a:pt x="8331" y="51"/>
                    <a:pt x="10706" y="89"/>
                    <a:pt x="13068" y="89"/>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8" name="Shape 20">
              <a:extLst>
                <a:ext uri="{FF2B5EF4-FFF2-40B4-BE49-F238E27FC236}">
                  <a16:creationId xmlns:a16="http://schemas.microsoft.com/office/drawing/2014/main" id="{404F8E66-428A-4C23-BCBA-1819E649018C}"/>
                </a:ext>
              </a:extLst>
            </p:cNvPr>
            <p:cNvSpPr>
              <a:spLocks/>
            </p:cNvSpPr>
            <p:nvPr/>
          </p:nvSpPr>
          <p:spPr bwMode="auto">
            <a:xfrm>
              <a:off x="2278" y="5338"/>
              <a:ext cx="551" cy="81"/>
            </a:xfrm>
            <a:custGeom>
              <a:avLst/>
              <a:gdLst>
                <a:gd name="T0" fmla="*/ 0 w 55093"/>
                <a:gd name="T1" fmla="*/ 0 h 8077"/>
                <a:gd name="T2" fmla="*/ 55093 w 55093"/>
                <a:gd name="T3" fmla="*/ 0 h 8077"/>
                <a:gd name="T4" fmla="*/ 45682 w 55093"/>
                <a:gd name="T5" fmla="*/ 8077 h 8077"/>
                <a:gd name="T6" fmla="*/ 9906 w 55093"/>
                <a:gd name="T7" fmla="*/ 8039 h 8077"/>
                <a:gd name="T8" fmla="*/ 0 w 55093"/>
                <a:gd name="T9" fmla="*/ 0 h 8077"/>
                <a:gd name="T10" fmla="*/ 0 w 55093"/>
                <a:gd name="T11" fmla="*/ 0 h 8077"/>
                <a:gd name="T12" fmla="*/ 55093 w 55093"/>
                <a:gd name="T13" fmla="*/ 8077 h 8077"/>
              </a:gdLst>
              <a:ahLst/>
              <a:cxnLst>
                <a:cxn ang="0">
                  <a:pos x="T0" y="T1"/>
                </a:cxn>
                <a:cxn ang="0">
                  <a:pos x="T2" y="T3"/>
                </a:cxn>
                <a:cxn ang="0">
                  <a:pos x="T4" y="T5"/>
                </a:cxn>
                <a:cxn ang="0">
                  <a:pos x="T6" y="T7"/>
                </a:cxn>
                <a:cxn ang="0">
                  <a:pos x="T8" y="T9"/>
                </a:cxn>
              </a:cxnLst>
              <a:rect l="T10" t="T11" r="T12" b="T13"/>
              <a:pathLst>
                <a:path w="55093" h="8077">
                  <a:moveTo>
                    <a:pt x="0" y="0"/>
                  </a:moveTo>
                  <a:lnTo>
                    <a:pt x="55093" y="0"/>
                  </a:lnTo>
                  <a:cubicBezTo>
                    <a:pt x="53950" y="5817"/>
                    <a:pt x="51283" y="8077"/>
                    <a:pt x="45682" y="8077"/>
                  </a:cubicBezTo>
                  <a:cubicBezTo>
                    <a:pt x="33757" y="8052"/>
                    <a:pt x="21831" y="8065"/>
                    <a:pt x="9906" y="8039"/>
                  </a:cubicBezTo>
                  <a:cubicBezTo>
                    <a:pt x="3581" y="8039"/>
                    <a:pt x="2070" y="6845"/>
                    <a:pt x="0"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9" name="Shape 21">
              <a:extLst>
                <a:ext uri="{FF2B5EF4-FFF2-40B4-BE49-F238E27FC236}">
                  <a16:creationId xmlns:a16="http://schemas.microsoft.com/office/drawing/2014/main" id="{77F2C164-F099-46E8-86FC-8946B0622523}"/>
                </a:ext>
              </a:extLst>
            </p:cNvPr>
            <p:cNvSpPr>
              <a:spLocks/>
            </p:cNvSpPr>
            <p:nvPr/>
          </p:nvSpPr>
          <p:spPr bwMode="auto">
            <a:xfrm>
              <a:off x="2398" y="6830"/>
              <a:ext cx="313" cy="57"/>
            </a:xfrm>
            <a:custGeom>
              <a:avLst/>
              <a:gdLst>
                <a:gd name="T0" fmla="*/ 0 w 31382"/>
                <a:gd name="T1" fmla="*/ 0 h 5677"/>
                <a:gd name="T2" fmla="*/ 31382 w 31382"/>
                <a:gd name="T3" fmla="*/ 0 h 5677"/>
                <a:gd name="T4" fmla="*/ 26238 w 31382"/>
                <a:gd name="T5" fmla="*/ 5651 h 5677"/>
                <a:gd name="T6" fmla="*/ 5258 w 31382"/>
                <a:gd name="T7" fmla="*/ 5664 h 5677"/>
                <a:gd name="T8" fmla="*/ 0 w 31382"/>
                <a:gd name="T9" fmla="*/ 0 h 5677"/>
                <a:gd name="T10" fmla="*/ 0 w 31382"/>
                <a:gd name="T11" fmla="*/ 0 h 5677"/>
                <a:gd name="T12" fmla="*/ 31382 w 31382"/>
                <a:gd name="T13" fmla="*/ 5677 h 5677"/>
              </a:gdLst>
              <a:ahLst/>
              <a:cxnLst>
                <a:cxn ang="0">
                  <a:pos x="T0" y="T1"/>
                </a:cxn>
                <a:cxn ang="0">
                  <a:pos x="T2" y="T3"/>
                </a:cxn>
                <a:cxn ang="0">
                  <a:pos x="T4" y="T5"/>
                </a:cxn>
                <a:cxn ang="0">
                  <a:pos x="T6" y="T7"/>
                </a:cxn>
                <a:cxn ang="0">
                  <a:pos x="T8" y="T9"/>
                </a:cxn>
              </a:cxnLst>
              <a:rect l="T10" t="T11" r="T12" b="T13"/>
              <a:pathLst>
                <a:path w="31382" h="5677">
                  <a:moveTo>
                    <a:pt x="0" y="0"/>
                  </a:moveTo>
                  <a:lnTo>
                    <a:pt x="31382" y="0"/>
                  </a:lnTo>
                  <a:cubicBezTo>
                    <a:pt x="31356" y="4420"/>
                    <a:pt x="30188" y="5651"/>
                    <a:pt x="26238" y="5651"/>
                  </a:cubicBezTo>
                  <a:cubicBezTo>
                    <a:pt x="19253" y="5651"/>
                    <a:pt x="12255" y="5677"/>
                    <a:pt x="5258" y="5664"/>
                  </a:cubicBezTo>
                  <a:cubicBezTo>
                    <a:pt x="533" y="5651"/>
                    <a:pt x="254" y="5334"/>
                    <a:pt x="0"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0" name="Shape 22">
              <a:extLst>
                <a:ext uri="{FF2B5EF4-FFF2-40B4-BE49-F238E27FC236}">
                  <a16:creationId xmlns:a16="http://schemas.microsoft.com/office/drawing/2014/main" id="{04B200EA-19BB-45FD-841B-2B20EB96DD40}"/>
                </a:ext>
              </a:extLst>
            </p:cNvPr>
            <p:cNvSpPr>
              <a:spLocks/>
            </p:cNvSpPr>
            <p:nvPr/>
          </p:nvSpPr>
          <p:spPr bwMode="auto">
            <a:xfrm>
              <a:off x="1954" y="5696"/>
              <a:ext cx="492" cy="435"/>
            </a:xfrm>
            <a:custGeom>
              <a:avLst/>
              <a:gdLst>
                <a:gd name="T0" fmla="*/ 4889 w 49162"/>
                <a:gd name="T1" fmla="*/ 1511 h 43485"/>
                <a:gd name="T2" fmla="*/ 17793 w 49162"/>
                <a:gd name="T3" fmla="*/ 3238 h 43485"/>
                <a:gd name="T4" fmla="*/ 19355 w 49162"/>
                <a:gd name="T5" fmla="*/ 6528 h 43485"/>
                <a:gd name="T6" fmla="*/ 15583 w 49162"/>
                <a:gd name="T7" fmla="*/ 13119 h 43485"/>
                <a:gd name="T8" fmla="*/ 14186 w 49162"/>
                <a:gd name="T9" fmla="*/ 19126 h 43485"/>
                <a:gd name="T10" fmla="*/ 20358 w 49162"/>
                <a:gd name="T11" fmla="*/ 22619 h 43485"/>
                <a:gd name="T12" fmla="*/ 27953 w 49162"/>
                <a:gd name="T13" fmla="*/ 23635 h 43485"/>
                <a:gd name="T14" fmla="*/ 33630 w 49162"/>
                <a:gd name="T15" fmla="*/ 20015 h 43485"/>
                <a:gd name="T16" fmla="*/ 31674 w 49162"/>
                <a:gd name="T17" fmla="*/ 8153 h 43485"/>
                <a:gd name="T18" fmla="*/ 32131 w 49162"/>
                <a:gd name="T19" fmla="*/ 2210 h 43485"/>
                <a:gd name="T20" fmla="*/ 37249 w 49162"/>
                <a:gd name="T21" fmla="*/ 1537 h 43485"/>
                <a:gd name="T22" fmla="*/ 45707 w 49162"/>
                <a:gd name="T23" fmla="*/ 4407 h 43485"/>
                <a:gd name="T24" fmla="*/ 47219 w 49162"/>
                <a:gd name="T25" fmla="*/ 11608 h 43485"/>
                <a:gd name="T26" fmla="*/ 43701 w 49162"/>
                <a:gd name="T27" fmla="*/ 21654 h 43485"/>
                <a:gd name="T28" fmla="*/ 42037 w 49162"/>
                <a:gd name="T29" fmla="*/ 35598 h 43485"/>
                <a:gd name="T30" fmla="*/ 37046 w 49162"/>
                <a:gd name="T31" fmla="*/ 39345 h 43485"/>
                <a:gd name="T32" fmla="*/ 34176 w 49162"/>
                <a:gd name="T33" fmla="*/ 38913 h 43485"/>
                <a:gd name="T34" fmla="*/ 23939 w 49162"/>
                <a:gd name="T35" fmla="*/ 41186 h 43485"/>
                <a:gd name="T36" fmla="*/ 16192 w 49162"/>
                <a:gd name="T37" fmla="*/ 39865 h 43485"/>
                <a:gd name="T38" fmla="*/ 12103 w 49162"/>
                <a:gd name="T39" fmla="*/ 38468 h 43485"/>
                <a:gd name="T40" fmla="*/ 1549 w 49162"/>
                <a:gd name="T41" fmla="*/ 30543 h 43485"/>
                <a:gd name="T42" fmla="*/ 267 w 49162"/>
                <a:gd name="T43" fmla="*/ 7074 h 43485"/>
                <a:gd name="T44" fmla="*/ 4889 w 49162"/>
                <a:gd name="T45" fmla="*/ 1511 h 43485"/>
                <a:gd name="T46" fmla="*/ 0 w 49162"/>
                <a:gd name="T47" fmla="*/ 0 h 43485"/>
                <a:gd name="T48" fmla="*/ 49162 w 49162"/>
                <a:gd name="T49" fmla="*/ 43485 h 43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49162" h="43485">
                  <a:moveTo>
                    <a:pt x="4889" y="1511"/>
                  </a:moveTo>
                  <a:cubicBezTo>
                    <a:pt x="9207" y="1549"/>
                    <a:pt x="13538" y="2388"/>
                    <a:pt x="17793" y="3238"/>
                  </a:cubicBezTo>
                  <a:cubicBezTo>
                    <a:pt x="18504" y="3378"/>
                    <a:pt x="18847" y="5385"/>
                    <a:pt x="19355" y="6528"/>
                  </a:cubicBezTo>
                  <a:cubicBezTo>
                    <a:pt x="19253" y="9639"/>
                    <a:pt x="18161" y="11557"/>
                    <a:pt x="15583" y="13119"/>
                  </a:cubicBezTo>
                  <a:cubicBezTo>
                    <a:pt x="13437" y="14415"/>
                    <a:pt x="13119" y="16840"/>
                    <a:pt x="14186" y="19126"/>
                  </a:cubicBezTo>
                  <a:cubicBezTo>
                    <a:pt x="15392" y="21666"/>
                    <a:pt x="17424" y="23457"/>
                    <a:pt x="20358" y="22619"/>
                  </a:cubicBezTo>
                  <a:cubicBezTo>
                    <a:pt x="23177" y="21806"/>
                    <a:pt x="25451" y="21996"/>
                    <a:pt x="27953" y="23635"/>
                  </a:cubicBezTo>
                  <a:cubicBezTo>
                    <a:pt x="30251" y="25146"/>
                    <a:pt x="33376" y="23038"/>
                    <a:pt x="33630" y="20015"/>
                  </a:cubicBezTo>
                  <a:cubicBezTo>
                    <a:pt x="33972" y="15938"/>
                    <a:pt x="34950" y="11900"/>
                    <a:pt x="31674" y="8153"/>
                  </a:cubicBezTo>
                  <a:cubicBezTo>
                    <a:pt x="30734" y="7061"/>
                    <a:pt x="31318" y="3962"/>
                    <a:pt x="32131" y="2210"/>
                  </a:cubicBezTo>
                  <a:cubicBezTo>
                    <a:pt x="33147" y="0"/>
                    <a:pt x="35331" y="826"/>
                    <a:pt x="37249" y="1537"/>
                  </a:cubicBezTo>
                  <a:cubicBezTo>
                    <a:pt x="40030" y="2578"/>
                    <a:pt x="42964" y="3277"/>
                    <a:pt x="45707" y="4407"/>
                  </a:cubicBezTo>
                  <a:cubicBezTo>
                    <a:pt x="49162" y="5842"/>
                    <a:pt x="49136" y="8547"/>
                    <a:pt x="47219" y="11608"/>
                  </a:cubicBezTo>
                  <a:cubicBezTo>
                    <a:pt x="45377" y="14554"/>
                    <a:pt x="44386" y="18186"/>
                    <a:pt x="43701" y="21654"/>
                  </a:cubicBezTo>
                  <a:cubicBezTo>
                    <a:pt x="42824" y="26238"/>
                    <a:pt x="42774" y="30975"/>
                    <a:pt x="42037" y="35598"/>
                  </a:cubicBezTo>
                  <a:cubicBezTo>
                    <a:pt x="41631" y="38138"/>
                    <a:pt x="40081" y="39929"/>
                    <a:pt x="37046" y="39345"/>
                  </a:cubicBezTo>
                  <a:cubicBezTo>
                    <a:pt x="36081" y="39167"/>
                    <a:pt x="35103" y="39141"/>
                    <a:pt x="34176" y="38913"/>
                  </a:cubicBezTo>
                  <a:cubicBezTo>
                    <a:pt x="30366" y="37948"/>
                    <a:pt x="27026" y="37973"/>
                    <a:pt x="23939" y="41186"/>
                  </a:cubicBezTo>
                  <a:cubicBezTo>
                    <a:pt x="21742" y="43485"/>
                    <a:pt x="17843" y="42647"/>
                    <a:pt x="16192" y="39865"/>
                  </a:cubicBezTo>
                  <a:cubicBezTo>
                    <a:pt x="15088" y="37986"/>
                    <a:pt x="14173" y="37732"/>
                    <a:pt x="12103" y="38468"/>
                  </a:cubicBezTo>
                  <a:cubicBezTo>
                    <a:pt x="7823" y="39980"/>
                    <a:pt x="1714" y="35065"/>
                    <a:pt x="1549" y="30543"/>
                  </a:cubicBezTo>
                  <a:cubicBezTo>
                    <a:pt x="1245" y="22708"/>
                    <a:pt x="775" y="14897"/>
                    <a:pt x="267" y="7074"/>
                  </a:cubicBezTo>
                  <a:cubicBezTo>
                    <a:pt x="0" y="3112"/>
                    <a:pt x="876" y="1473"/>
                    <a:pt x="4889" y="1511"/>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1" name="Shape 23">
              <a:extLst>
                <a:ext uri="{FF2B5EF4-FFF2-40B4-BE49-F238E27FC236}">
                  <a16:creationId xmlns:a16="http://schemas.microsoft.com/office/drawing/2014/main" id="{BD797EA7-D7C6-4BBA-B5B0-20E73C17C6EC}"/>
                </a:ext>
              </a:extLst>
            </p:cNvPr>
            <p:cNvSpPr>
              <a:spLocks/>
            </p:cNvSpPr>
            <p:nvPr/>
          </p:nvSpPr>
          <p:spPr bwMode="auto">
            <a:xfrm>
              <a:off x="1948" y="6155"/>
              <a:ext cx="446" cy="287"/>
            </a:xfrm>
            <a:custGeom>
              <a:avLst/>
              <a:gdLst>
                <a:gd name="T0" fmla="*/ 11913 w 44539"/>
                <a:gd name="T1" fmla="*/ 2540 h 28778"/>
                <a:gd name="T2" fmla="*/ 30175 w 44539"/>
                <a:gd name="T3" fmla="*/ 4775 h 28778"/>
                <a:gd name="T4" fmla="*/ 37211 w 44539"/>
                <a:gd name="T5" fmla="*/ 3035 h 28778"/>
                <a:gd name="T6" fmla="*/ 42469 w 44539"/>
                <a:gd name="T7" fmla="*/ 5842 h 28778"/>
                <a:gd name="T8" fmla="*/ 40183 w 44539"/>
                <a:gd name="T9" fmla="*/ 12586 h 28778"/>
                <a:gd name="T10" fmla="*/ 33109 w 44539"/>
                <a:gd name="T11" fmla="*/ 15456 h 28778"/>
                <a:gd name="T12" fmla="*/ 26772 w 44539"/>
                <a:gd name="T13" fmla="*/ 14859 h 28778"/>
                <a:gd name="T14" fmla="*/ 24422 w 44539"/>
                <a:gd name="T15" fmla="*/ 14491 h 28778"/>
                <a:gd name="T16" fmla="*/ 18948 w 44539"/>
                <a:gd name="T17" fmla="*/ 14173 h 28778"/>
                <a:gd name="T18" fmla="*/ 13919 w 44539"/>
                <a:gd name="T19" fmla="*/ 15672 h 28778"/>
                <a:gd name="T20" fmla="*/ 25806 w 44539"/>
                <a:gd name="T21" fmla="*/ 19113 h 28778"/>
                <a:gd name="T22" fmla="*/ 41288 w 44539"/>
                <a:gd name="T23" fmla="*/ 18783 h 28778"/>
                <a:gd name="T24" fmla="*/ 44488 w 44539"/>
                <a:gd name="T25" fmla="*/ 22352 h 28778"/>
                <a:gd name="T26" fmla="*/ 42266 w 44539"/>
                <a:gd name="T27" fmla="*/ 24981 h 28778"/>
                <a:gd name="T28" fmla="*/ 36462 w 44539"/>
                <a:gd name="T29" fmla="*/ 25311 h 28778"/>
                <a:gd name="T30" fmla="*/ 26391 w 44539"/>
                <a:gd name="T31" fmla="*/ 26670 h 28778"/>
                <a:gd name="T32" fmla="*/ 12116 w 44539"/>
                <a:gd name="T33" fmla="*/ 25476 h 28778"/>
                <a:gd name="T34" fmla="*/ 3150 w 44539"/>
                <a:gd name="T35" fmla="*/ 24638 h 28778"/>
                <a:gd name="T36" fmla="*/ 216 w 44539"/>
                <a:gd name="T37" fmla="*/ 24105 h 28778"/>
                <a:gd name="T38" fmla="*/ 1143 w 44539"/>
                <a:gd name="T39" fmla="*/ 21438 h 28778"/>
                <a:gd name="T40" fmla="*/ 6845 w 44539"/>
                <a:gd name="T41" fmla="*/ 18453 h 28778"/>
                <a:gd name="T42" fmla="*/ 8814 w 44539"/>
                <a:gd name="T43" fmla="*/ 17704 h 28778"/>
                <a:gd name="T44" fmla="*/ 8839 w 44539"/>
                <a:gd name="T45" fmla="*/ 16764 h 28778"/>
                <a:gd name="T46" fmla="*/ 4216 w 44539"/>
                <a:gd name="T47" fmla="*/ 14961 h 28778"/>
                <a:gd name="T48" fmla="*/ 914 w 44539"/>
                <a:gd name="T49" fmla="*/ 10897 h 28778"/>
                <a:gd name="T50" fmla="*/ 11913 w 44539"/>
                <a:gd name="T51" fmla="*/ 2540 h 28778"/>
                <a:gd name="T52" fmla="*/ 0 w 44539"/>
                <a:gd name="T53" fmla="*/ 0 h 28778"/>
                <a:gd name="T54" fmla="*/ 44539 w 44539"/>
                <a:gd name="T55" fmla="*/ 28778 h 28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T52" t="T53" r="T54" b="T55"/>
              <a:pathLst>
                <a:path w="44539" h="28778">
                  <a:moveTo>
                    <a:pt x="11913" y="2540"/>
                  </a:moveTo>
                  <a:cubicBezTo>
                    <a:pt x="17818" y="4775"/>
                    <a:pt x="23711" y="5893"/>
                    <a:pt x="30175" y="4775"/>
                  </a:cubicBezTo>
                  <a:cubicBezTo>
                    <a:pt x="32626" y="4343"/>
                    <a:pt x="34887" y="4001"/>
                    <a:pt x="37211" y="3035"/>
                  </a:cubicBezTo>
                  <a:cubicBezTo>
                    <a:pt x="39675" y="2007"/>
                    <a:pt x="41631" y="2807"/>
                    <a:pt x="42469" y="5842"/>
                  </a:cubicBezTo>
                  <a:cubicBezTo>
                    <a:pt x="43434" y="9322"/>
                    <a:pt x="42926" y="11443"/>
                    <a:pt x="40183" y="12586"/>
                  </a:cubicBezTo>
                  <a:cubicBezTo>
                    <a:pt x="37948" y="13513"/>
                    <a:pt x="35712" y="14402"/>
                    <a:pt x="33109" y="15456"/>
                  </a:cubicBezTo>
                  <a:cubicBezTo>
                    <a:pt x="31496" y="13907"/>
                    <a:pt x="29286" y="13551"/>
                    <a:pt x="26772" y="14859"/>
                  </a:cubicBezTo>
                  <a:cubicBezTo>
                    <a:pt x="26175" y="15164"/>
                    <a:pt x="24752" y="14961"/>
                    <a:pt x="24422" y="14491"/>
                  </a:cubicBezTo>
                  <a:cubicBezTo>
                    <a:pt x="22631" y="11976"/>
                    <a:pt x="20955" y="13068"/>
                    <a:pt x="18948" y="14173"/>
                  </a:cubicBezTo>
                  <a:cubicBezTo>
                    <a:pt x="17602" y="14910"/>
                    <a:pt x="15951" y="15100"/>
                    <a:pt x="13919" y="15672"/>
                  </a:cubicBezTo>
                  <a:cubicBezTo>
                    <a:pt x="17742" y="18237"/>
                    <a:pt x="21755" y="18999"/>
                    <a:pt x="25806" y="19113"/>
                  </a:cubicBezTo>
                  <a:cubicBezTo>
                    <a:pt x="30963" y="19253"/>
                    <a:pt x="36131" y="18999"/>
                    <a:pt x="41288" y="18783"/>
                  </a:cubicBezTo>
                  <a:cubicBezTo>
                    <a:pt x="43942" y="18669"/>
                    <a:pt x="44361" y="20676"/>
                    <a:pt x="44488" y="22352"/>
                  </a:cubicBezTo>
                  <a:cubicBezTo>
                    <a:pt x="44539" y="23216"/>
                    <a:pt x="43218" y="24740"/>
                    <a:pt x="42266" y="24981"/>
                  </a:cubicBezTo>
                  <a:cubicBezTo>
                    <a:pt x="40424" y="25451"/>
                    <a:pt x="38405" y="25108"/>
                    <a:pt x="36462" y="25311"/>
                  </a:cubicBezTo>
                  <a:cubicBezTo>
                    <a:pt x="33096" y="25667"/>
                    <a:pt x="29693" y="25959"/>
                    <a:pt x="26391" y="26670"/>
                  </a:cubicBezTo>
                  <a:cubicBezTo>
                    <a:pt x="21476" y="27749"/>
                    <a:pt x="16815" y="28778"/>
                    <a:pt x="12116" y="25476"/>
                  </a:cubicBezTo>
                  <a:cubicBezTo>
                    <a:pt x="9601" y="23711"/>
                    <a:pt x="6363" y="23254"/>
                    <a:pt x="3150" y="24638"/>
                  </a:cubicBezTo>
                  <a:cubicBezTo>
                    <a:pt x="2388" y="24968"/>
                    <a:pt x="1206" y="24308"/>
                    <a:pt x="216" y="24105"/>
                  </a:cubicBezTo>
                  <a:cubicBezTo>
                    <a:pt x="508" y="23190"/>
                    <a:pt x="521" y="21857"/>
                    <a:pt x="1143" y="21438"/>
                  </a:cubicBezTo>
                  <a:cubicBezTo>
                    <a:pt x="2908" y="20244"/>
                    <a:pt x="4915" y="19406"/>
                    <a:pt x="6845" y="18453"/>
                  </a:cubicBezTo>
                  <a:cubicBezTo>
                    <a:pt x="7480" y="18148"/>
                    <a:pt x="8153" y="17945"/>
                    <a:pt x="8814" y="17704"/>
                  </a:cubicBezTo>
                  <a:cubicBezTo>
                    <a:pt x="8826" y="17386"/>
                    <a:pt x="8826" y="17082"/>
                    <a:pt x="8839" y="16764"/>
                  </a:cubicBezTo>
                  <a:cubicBezTo>
                    <a:pt x="7277" y="16193"/>
                    <a:pt x="5499" y="15913"/>
                    <a:pt x="4216" y="14961"/>
                  </a:cubicBezTo>
                  <a:cubicBezTo>
                    <a:pt x="2832" y="13932"/>
                    <a:pt x="1118" y="12395"/>
                    <a:pt x="914" y="10897"/>
                  </a:cubicBezTo>
                  <a:cubicBezTo>
                    <a:pt x="0" y="3823"/>
                    <a:pt x="5245" y="0"/>
                    <a:pt x="11913" y="254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2" name="Shape 24">
              <a:extLst>
                <a:ext uri="{FF2B5EF4-FFF2-40B4-BE49-F238E27FC236}">
                  <a16:creationId xmlns:a16="http://schemas.microsoft.com/office/drawing/2014/main" id="{ABEE5B33-45EC-4F37-A23B-97E742BFE7F0}"/>
                </a:ext>
              </a:extLst>
            </p:cNvPr>
            <p:cNvSpPr>
              <a:spLocks/>
            </p:cNvSpPr>
            <p:nvPr/>
          </p:nvSpPr>
          <p:spPr bwMode="auto">
            <a:xfrm>
              <a:off x="2691" y="6075"/>
              <a:ext cx="442" cy="337"/>
            </a:xfrm>
            <a:custGeom>
              <a:avLst/>
              <a:gdLst>
                <a:gd name="T0" fmla="*/ 37021 w 44221"/>
                <a:gd name="T1" fmla="*/ 737 h 33642"/>
                <a:gd name="T2" fmla="*/ 40742 w 44221"/>
                <a:gd name="T3" fmla="*/ 3226 h 33642"/>
                <a:gd name="T4" fmla="*/ 38951 w 44221"/>
                <a:gd name="T5" fmla="*/ 10643 h 33642"/>
                <a:gd name="T6" fmla="*/ 39230 w 44221"/>
                <a:gd name="T7" fmla="*/ 13271 h 33642"/>
                <a:gd name="T8" fmla="*/ 44221 w 44221"/>
                <a:gd name="T9" fmla="*/ 18250 h 33642"/>
                <a:gd name="T10" fmla="*/ 37046 w 44221"/>
                <a:gd name="T11" fmla="*/ 20231 h 33642"/>
                <a:gd name="T12" fmla="*/ 28562 w 44221"/>
                <a:gd name="T13" fmla="*/ 21882 h 33642"/>
                <a:gd name="T14" fmla="*/ 28385 w 44221"/>
                <a:gd name="T15" fmla="*/ 23000 h 33642"/>
                <a:gd name="T16" fmla="*/ 32080 w 44221"/>
                <a:gd name="T17" fmla="*/ 24092 h 33642"/>
                <a:gd name="T18" fmla="*/ 39916 w 44221"/>
                <a:gd name="T19" fmla="*/ 27902 h 33642"/>
                <a:gd name="T20" fmla="*/ 38570 w 44221"/>
                <a:gd name="T21" fmla="*/ 31420 h 33642"/>
                <a:gd name="T22" fmla="*/ 31661 w 44221"/>
                <a:gd name="T23" fmla="*/ 30353 h 33642"/>
                <a:gd name="T24" fmla="*/ 16129 w 44221"/>
                <a:gd name="T25" fmla="*/ 30950 h 33642"/>
                <a:gd name="T26" fmla="*/ 2553 w 44221"/>
                <a:gd name="T27" fmla="*/ 33528 h 33642"/>
                <a:gd name="T28" fmla="*/ 0 w 44221"/>
                <a:gd name="T29" fmla="*/ 32067 h 33642"/>
                <a:gd name="T30" fmla="*/ 1435 w 44221"/>
                <a:gd name="T31" fmla="*/ 30328 h 33642"/>
                <a:gd name="T32" fmla="*/ 11671 w 44221"/>
                <a:gd name="T33" fmla="*/ 26784 h 33642"/>
                <a:gd name="T34" fmla="*/ 14313 w 44221"/>
                <a:gd name="T35" fmla="*/ 24816 h 33642"/>
                <a:gd name="T36" fmla="*/ 13919 w 44221"/>
                <a:gd name="T37" fmla="*/ 23470 h 33642"/>
                <a:gd name="T38" fmla="*/ 10935 w 44221"/>
                <a:gd name="T39" fmla="*/ 23774 h 33642"/>
                <a:gd name="T40" fmla="*/ 7963 w 44221"/>
                <a:gd name="T41" fmla="*/ 23876 h 33642"/>
                <a:gd name="T42" fmla="*/ 6299 w 44221"/>
                <a:gd name="T43" fmla="*/ 21844 h 33642"/>
                <a:gd name="T44" fmla="*/ 8039 w 44221"/>
                <a:gd name="T45" fmla="*/ 19850 h 33642"/>
                <a:gd name="T46" fmla="*/ 18529 w 44221"/>
                <a:gd name="T47" fmla="*/ 17094 h 33642"/>
                <a:gd name="T48" fmla="*/ 20980 w 44221"/>
                <a:gd name="T49" fmla="*/ 15634 h 33642"/>
                <a:gd name="T50" fmla="*/ 20244 w 44221"/>
                <a:gd name="T51" fmla="*/ 13754 h 33642"/>
                <a:gd name="T52" fmla="*/ 18301 w 44221"/>
                <a:gd name="T53" fmla="*/ 14046 h 33642"/>
                <a:gd name="T54" fmla="*/ 9030 w 44221"/>
                <a:gd name="T55" fmla="*/ 15342 h 33642"/>
                <a:gd name="T56" fmla="*/ 4966 w 44221"/>
                <a:gd name="T57" fmla="*/ 9804 h 33642"/>
                <a:gd name="T58" fmla="*/ 7087 w 44221"/>
                <a:gd name="T59" fmla="*/ 6147 h 33642"/>
                <a:gd name="T60" fmla="*/ 22441 w 44221"/>
                <a:gd name="T61" fmla="*/ 5321 h 33642"/>
                <a:gd name="T62" fmla="*/ 26251 w 44221"/>
                <a:gd name="T63" fmla="*/ 4915 h 33642"/>
                <a:gd name="T64" fmla="*/ 37021 w 44221"/>
                <a:gd name="T65" fmla="*/ 737 h 33642"/>
                <a:gd name="T66" fmla="*/ 0 w 44221"/>
                <a:gd name="T67" fmla="*/ 0 h 33642"/>
                <a:gd name="T68" fmla="*/ 44221 w 44221"/>
                <a:gd name="T69" fmla="*/ 33642 h 33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44221" h="33642">
                  <a:moveTo>
                    <a:pt x="37021" y="737"/>
                  </a:moveTo>
                  <a:cubicBezTo>
                    <a:pt x="39116" y="0"/>
                    <a:pt x="40234" y="724"/>
                    <a:pt x="40742" y="3226"/>
                  </a:cubicBezTo>
                  <a:cubicBezTo>
                    <a:pt x="41313" y="6147"/>
                    <a:pt x="41948" y="8649"/>
                    <a:pt x="38951" y="10643"/>
                  </a:cubicBezTo>
                  <a:cubicBezTo>
                    <a:pt x="38595" y="10884"/>
                    <a:pt x="38735" y="12687"/>
                    <a:pt x="39230" y="13271"/>
                  </a:cubicBezTo>
                  <a:cubicBezTo>
                    <a:pt x="40653" y="14986"/>
                    <a:pt x="42380" y="16446"/>
                    <a:pt x="44221" y="18250"/>
                  </a:cubicBezTo>
                  <a:cubicBezTo>
                    <a:pt x="41923" y="20612"/>
                    <a:pt x="39992" y="21387"/>
                    <a:pt x="37046" y="20231"/>
                  </a:cubicBezTo>
                  <a:cubicBezTo>
                    <a:pt x="34074" y="19075"/>
                    <a:pt x="31191" y="20472"/>
                    <a:pt x="28562" y="21882"/>
                  </a:cubicBezTo>
                  <a:cubicBezTo>
                    <a:pt x="28499" y="22250"/>
                    <a:pt x="28448" y="22619"/>
                    <a:pt x="28385" y="23000"/>
                  </a:cubicBezTo>
                  <a:cubicBezTo>
                    <a:pt x="29629" y="23393"/>
                    <a:pt x="30950" y="24282"/>
                    <a:pt x="32080" y="24092"/>
                  </a:cubicBezTo>
                  <a:cubicBezTo>
                    <a:pt x="35738" y="23470"/>
                    <a:pt x="37998" y="25133"/>
                    <a:pt x="39916" y="27902"/>
                  </a:cubicBezTo>
                  <a:cubicBezTo>
                    <a:pt x="41288" y="29883"/>
                    <a:pt x="40919" y="31344"/>
                    <a:pt x="38570" y="31420"/>
                  </a:cubicBezTo>
                  <a:cubicBezTo>
                    <a:pt x="36284" y="31483"/>
                    <a:pt x="33884" y="31039"/>
                    <a:pt x="31661" y="30353"/>
                  </a:cubicBezTo>
                  <a:cubicBezTo>
                    <a:pt x="26365" y="28715"/>
                    <a:pt x="21260" y="29997"/>
                    <a:pt x="16129" y="30950"/>
                  </a:cubicBezTo>
                  <a:cubicBezTo>
                    <a:pt x="11595" y="31788"/>
                    <a:pt x="7099" y="32817"/>
                    <a:pt x="2553" y="33528"/>
                  </a:cubicBezTo>
                  <a:cubicBezTo>
                    <a:pt x="1803" y="33642"/>
                    <a:pt x="851" y="32575"/>
                    <a:pt x="0" y="32067"/>
                  </a:cubicBezTo>
                  <a:cubicBezTo>
                    <a:pt x="470" y="31471"/>
                    <a:pt x="826" y="30556"/>
                    <a:pt x="1435" y="30328"/>
                  </a:cubicBezTo>
                  <a:cubicBezTo>
                    <a:pt x="4813" y="29070"/>
                    <a:pt x="8280" y="28042"/>
                    <a:pt x="11671" y="26784"/>
                  </a:cubicBezTo>
                  <a:cubicBezTo>
                    <a:pt x="12662" y="26416"/>
                    <a:pt x="13526" y="25578"/>
                    <a:pt x="14313" y="24816"/>
                  </a:cubicBezTo>
                  <a:cubicBezTo>
                    <a:pt x="14478" y="24651"/>
                    <a:pt x="14059" y="23470"/>
                    <a:pt x="13919" y="23470"/>
                  </a:cubicBezTo>
                  <a:cubicBezTo>
                    <a:pt x="12929" y="23470"/>
                    <a:pt x="11938" y="23673"/>
                    <a:pt x="10935" y="23774"/>
                  </a:cubicBezTo>
                  <a:cubicBezTo>
                    <a:pt x="9931" y="23863"/>
                    <a:pt x="8826" y="24193"/>
                    <a:pt x="7963" y="23876"/>
                  </a:cubicBezTo>
                  <a:cubicBezTo>
                    <a:pt x="7214" y="23597"/>
                    <a:pt x="6287" y="22542"/>
                    <a:pt x="6299" y="21844"/>
                  </a:cubicBezTo>
                  <a:cubicBezTo>
                    <a:pt x="6312" y="21158"/>
                    <a:pt x="7277" y="20091"/>
                    <a:pt x="8039" y="19850"/>
                  </a:cubicBezTo>
                  <a:cubicBezTo>
                    <a:pt x="11493" y="18821"/>
                    <a:pt x="15037" y="18059"/>
                    <a:pt x="18529" y="17094"/>
                  </a:cubicBezTo>
                  <a:cubicBezTo>
                    <a:pt x="19431" y="16840"/>
                    <a:pt x="20358" y="16307"/>
                    <a:pt x="20980" y="15634"/>
                  </a:cubicBezTo>
                  <a:cubicBezTo>
                    <a:pt x="21209" y="15392"/>
                    <a:pt x="20726" y="14084"/>
                    <a:pt x="20244" y="13754"/>
                  </a:cubicBezTo>
                  <a:cubicBezTo>
                    <a:pt x="19837" y="13475"/>
                    <a:pt x="18758" y="13678"/>
                    <a:pt x="18301" y="14046"/>
                  </a:cubicBezTo>
                  <a:cubicBezTo>
                    <a:pt x="15456" y="16396"/>
                    <a:pt x="11938" y="16104"/>
                    <a:pt x="9030" y="15342"/>
                  </a:cubicBezTo>
                  <a:cubicBezTo>
                    <a:pt x="7264" y="14872"/>
                    <a:pt x="5829" y="11925"/>
                    <a:pt x="4966" y="9804"/>
                  </a:cubicBezTo>
                  <a:cubicBezTo>
                    <a:pt x="4636" y="8966"/>
                    <a:pt x="5969" y="6680"/>
                    <a:pt x="7087" y="6147"/>
                  </a:cubicBezTo>
                  <a:cubicBezTo>
                    <a:pt x="11989" y="3746"/>
                    <a:pt x="17018" y="1524"/>
                    <a:pt x="22441" y="5321"/>
                  </a:cubicBezTo>
                  <a:cubicBezTo>
                    <a:pt x="23241" y="5880"/>
                    <a:pt x="25057" y="5347"/>
                    <a:pt x="26251" y="4915"/>
                  </a:cubicBezTo>
                  <a:cubicBezTo>
                    <a:pt x="29883" y="3619"/>
                    <a:pt x="33388" y="2007"/>
                    <a:pt x="37021" y="737"/>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3" name="Shape 25">
              <a:extLst>
                <a:ext uri="{FF2B5EF4-FFF2-40B4-BE49-F238E27FC236}">
                  <a16:creationId xmlns:a16="http://schemas.microsoft.com/office/drawing/2014/main" id="{89680383-31E9-47A2-82E6-4910EB1BEB5A}"/>
                </a:ext>
              </a:extLst>
            </p:cNvPr>
            <p:cNvSpPr>
              <a:spLocks/>
            </p:cNvSpPr>
            <p:nvPr/>
          </p:nvSpPr>
          <p:spPr bwMode="auto">
            <a:xfrm>
              <a:off x="2678" y="5669"/>
              <a:ext cx="433" cy="357"/>
            </a:xfrm>
            <a:custGeom>
              <a:avLst/>
              <a:gdLst>
                <a:gd name="T0" fmla="*/ 39370 w 43320"/>
                <a:gd name="T1" fmla="*/ 775 h 35662"/>
                <a:gd name="T2" fmla="*/ 42520 w 43320"/>
                <a:gd name="T3" fmla="*/ 4597 h 35662"/>
                <a:gd name="T4" fmla="*/ 40005 w 43320"/>
                <a:gd name="T5" fmla="*/ 9436 h 35662"/>
                <a:gd name="T6" fmla="*/ 39192 w 43320"/>
                <a:gd name="T7" fmla="*/ 14427 h 35662"/>
                <a:gd name="T8" fmla="*/ 39332 w 43320"/>
                <a:gd name="T9" fmla="*/ 16954 h 35662"/>
                <a:gd name="T10" fmla="*/ 39192 w 43320"/>
                <a:gd name="T11" fmla="*/ 27013 h 35662"/>
                <a:gd name="T12" fmla="*/ 36601 w 43320"/>
                <a:gd name="T13" fmla="*/ 31623 h 35662"/>
                <a:gd name="T14" fmla="*/ 33299 w 43320"/>
                <a:gd name="T15" fmla="*/ 28765 h 35662"/>
                <a:gd name="T16" fmla="*/ 31813 w 43320"/>
                <a:gd name="T17" fmla="*/ 25921 h 35662"/>
                <a:gd name="T18" fmla="*/ 26873 w 43320"/>
                <a:gd name="T19" fmla="*/ 25133 h 35662"/>
                <a:gd name="T20" fmla="*/ 23165 w 43320"/>
                <a:gd name="T21" fmla="*/ 28702 h 35662"/>
                <a:gd name="T22" fmla="*/ 7226 w 43320"/>
                <a:gd name="T23" fmla="*/ 24879 h 35662"/>
                <a:gd name="T24" fmla="*/ 5842 w 43320"/>
                <a:gd name="T25" fmla="*/ 22873 h 35662"/>
                <a:gd name="T26" fmla="*/ 1600 w 43320"/>
                <a:gd name="T27" fmla="*/ 8636 h 35662"/>
                <a:gd name="T28" fmla="*/ 2946 w 43320"/>
                <a:gd name="T29" fmla="*/ 6909 h 35662"/>
                <a:gd name="T30" fmla="*/ 19837 w 43320"/>
                <a:gd name="T31" fmla="*/ 3912 h 35662"/>
                <a:gd name="T32" fmla="*/ 16866 w 43320"/>
                <a:gd name="T33" fmla="*/ 6071 h 35662"/>
                <a:gd name="T34" fmla="*/ 14973 w 43320"/>
                <a:gd name="T35" fmla="*/ 12014 h 35662"/>
                <a:gd name="T36" fmla="*/ 18313 w 43320"/>
                <a:gd name="T37" fmla="*/ 13767 h 35662"/>
                <a:gd name="T38" fmla="*/ 21755 w 43320"/>
                <a:gd name="T39" fmla="*/ 13246 h 35662"/>
                <a:gd name="T40" fmla="*/ 29553 w 43320"/>
                <a:gd name="T41" fmla="*/ 6642 h 35662"/>
                <a:gd name="T42" fmla="*/ 31280 w 43320"/>
                <a:gd name="T43" fmla="*/ 3810 h 35662"/>
                <a:gd name="T44" fmla="*/ 39370 w 43320"/>
                <a:gd name="T45" fmla="*/ 775 h 35662"/>
                <a:gd name="T46" fmla="*/ 0 w 43320"/>
                <a:gd name="T47" fmla="*/ 0 h 35662"/>
                <a:gd name="T48" fmla="*/ 43320 w 43320"/>
                <a:gd name="T49" fmla="*/ 35662 h 35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43320" h="35662">
                  <a:moveTo>
                    <a:pt x="39370" y="775"/>
                  </a:moveTo>
                  <a:cubicBezTo>
                    <a:pt x="41669" y="0"/>
                    <a:pt x="43320" y="1867"/>
                    <a:pt x="42520" y="4597"/>
                  </a:cubicBezTo>
                  <a:cubicBezTo>
                    <a:pt x="42024" y="6312"/>
                    <a:pt x="40983" y="7899"/>
                    <a:pt x="40005" y="9436"/>
                  </a:cubicBezTo>
                  <a:cubicBezTo>
                    <a:pt x="39002" y="11024"/>
                    <a:pt x="38075" y="12446"/>
                    <a:pt x="39192" y="14427"/>
                  </a:cubicBezTo>
                  <a:cubicBezTo>
                    <a:pt x="39573" y="15100"/>
                    <a:pt x="39560" y="16180"/>
                    <a:pt x="39332" y="16954"/>
                  </a:cubicBezTo>
                  <a:cubicBezTo>
                    <a:pt x="38392" y="20320"/>
                    <a:pt x="38202" y="23520"/>
                    <a:pt x="39192" y="27013"/>
                  </a:cubicBezTo>
                  <a:cubicBezTo>
                    <a:pt x="39535" y="28207"/>
                    <a:pt x="37528" y="30061"/>
                    <a:pt x="36601" y="31623"/>
                  </a:cubicBezTo>
                  <a:cubicBezTo>
                    <a:pt x="35484" y="30671"/>
                    <a:pt x="34239" y="29845"/>
                    <a:pt x="33299" y="28765"/>
                  </a:cubicBezTo>
                  <a:cubicBezTo>
                    <a:pt x="32601" y="27991"/>
                    <a:pt x="32398" y="26810"/>
                    <a:pt x="31813" y="25921"/>
                  </a:cubicBezTo>
                  <a:cubicBezTo>
                    <a:pt x="30480" y="23940"/>
                    <a:pt x="28715" y="23673"/>
                    <a:pt x="26873" y="25133"/>
                  </a:cubicBezTo>
                  <a:cubicBezTo>
                    <a:pt x="25527" y="26200"/>
                    <a:pt x="24130" y="27318"/>
                    <a:pt x="23165" y="28702"/>
                  </a:cubicBezTo>
                  <a:cubicBezTo>
                    <a:pt x="18288" y="35662"/>
                    <a:pt x="9017" y="30632"/>
                    <a:pt x="7226" y="24879"/>
                  </a:cubicBezTo>
                  <a:cubicBezTo>
                    <a:pt x="6998" y="24130"/>
                    <a:pt x="6452" y="23355"/>
                    <a:pt x="5842" y="22873"/>
                  </a:cubicBezTo>
                  <a:cubicBezTo>
                    <a:pt x="2134" y="19939"/>
                    <a:pt x="0" y="13056"/>
                    <a:pt x="1600" y="8636"/>
                  </a:cubicBezTo>
                  <a:cubicBezTo>
                    <a:pt x="1841" y="7988"/>
                    <a:pt x="2388" y="7366"/>
                    <a:pt x="2946" y="6909"/>
                  </a:cubicBezTo>
                  <a:cubicBezTo>
                    <a:pt x="5778" y="4635"/>
                    <a:pt x="15062" y="2794"/>
                    <a:pt x="19837" y="3912"/>
                  </a:cubicBezTo>
                  <a:cubicBezTo>
                    <a:pt x="18504" y="4890"/>
                    <a:pt x="17716" y="5524"/>
                    <a:pt x="16866" y="6071"/>
                  </a:cubicBezTo>
                  <a:cubicBezTo>
                    <a:pt x="14618" y="7557"/>
                    <a:pt x="14148" y="9804"/>
                    <a:pt x="14973" y="12014"/>
                  </a:cubicBezTo>
                  <a:cubicBezTo>
                    <a:pt x="15316" y="12916"/>
                    <a:pt x="17094" y="13538"/>
                    <a:pt x="18313" y="13767"/>
                  </a:cubicBezTo>
                  <a:cubicBezTo>
                    <a:pt x="19393" y="13970"/>
                    <a:pt x="20599" y="13335"/>
                    <a:pt x="21755" y="13246"/>
                  </a:cubicBezTo>
                  <a:cubicBezTo>
                    <a:pt x="28245" y="12763"/>
                    <a:pt x="28194" y="12763"/>
                    <a:pt x="29553" y="6642"/>
                  </a:cubicBezTo>
                  <a:cubicBezTo>
                    <a:pt x="29781" y="5601"/>
                    <a:pt x="30429" y="4204"/>
                    <a:pt x="31280" y="3810"/>
                  </a:cubicBezTo>
                  <a:cubicBezTo>
                    <a:pt x="33871" y="2578"/>
                    <a:pt x="36639" y="1689"/>
                    <a:pt x="39370" y="775"/>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grpSp>
      <p:pic>
        <p:nvPicPr>
          <p:cNvPr id="24" name="Imagen 23" descr="LOGO GUADALUPE70">
            <a:extLst>
              <a:ext uri="{FF2B5EF4-FFF2-40B4-BE49-F238E27FC236}">
                <a16:creationId xmlns:a16="http://schemas.microsoft.com/office/drawing/2014/main" id="{43A62271-0372-4F50-8793-5CB386366A6E}"/>
              </a:ext>
            </a:extLst>
          </p:cNvPr>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149469" y="965130"/>
            <a:ext cx="401910" cy="499204"/>
          </a:xfrm>
          <a:prstGeom prst="rect">
            <a:avLst/>
          </a:prstGeom>
          <a:noFill/>
          <a:ln>
            <a:noFill/>
          </a:ln>
        </p:spPr>
      </p:pic>
      <p:sp>
        <p:nvSpPr>
          <p:cNvPr id="25" name="Rectángulo 24">
            <a:extLst>
              <a:ext uri="{FF2B5EF4-FFF2-40B4-BE49-F238E27FC236}">
                <a16:creationId xmlns:a16="http://schemas.microsoft.com/office/drawing/2014/main" id="{122D33EC-DEFD-4008-8D20-6C358763E499}"/>
              </a:ext>
            </a:extLst>
          </p:cNvPr>
          <p:cNvSpPr/>
          <p:nvPr/>
        </p:nvSpPr>
        <p:spPr>
          <a:xfrm>
            <a:off x="2286000" y="1031495"/>
            <a:ext cx="4572000" cy="646331"/>
          </a:xfrm>
          <a:prstGeom prst="rect">
            <a:avLst/>
          </a:prstGeom>
        </p:spPr>
        <p:txBody>
          <a:bodyPr>
            <a:spAutoFit/>
          </a:bodyPr>
          <a:lstStyle/>
          <a:p>
            <a:pPr algn="ctr" defTabSz="342900"/>
            <a:r>
              <a:rPr lang="es-MX" sz="900" dirty="0">
                <a:solidFill>
                  <a:prstClr val="black"/>
                </a:solidFill>
                <a:latin typeface="Arial Black" panose="020B0A04020102020204" pitchFamily="34" charset="0"/>
              </a:rPr>
              <a:t>COLEGIO GUADALUPE </a:t>
            </a:r>
          </a:p>
          <a:p>
            <a:pPr algn="ctr" defTabSz="342900"/>
            <a:r>
              <a:rPr lang="es-MX" sz="900" dirty="0">
                <a:solidFill>
                  <a:prstClr val="black"/>
                </a:solidFill>
                <a:latin typeface="Arial Black" panose="020B0A04020102020204" pitchFamily="34" charset="0"/>
              </a:rPr>
              <a:t>CLAVE  1070 </a:t>
            </a:r>
          </a:p>
          <a:p>
            <a:pPr algn="ctr" defTabSz="342900"/>
            <a:r>
              <a:rPr lang="es-MX" sz="900" dirty="0">
                <a:solidFill>
                  <a:prstClr val="black"/>
                </a:solidFill>
                <a:latin typeface="Arial Black" panose="020B0A04020102020204" pitchFamily="34" charset="0"/>
              </a:rPr>
              <a:t>PLANEACIÓN DIDÁCTICA GENERAL DE SESIONES</a:t>
            </a:r>
          </a:p>
          <a:p>
            <a:pPr algn="ctr" defTabSz="342900"/>
            <a:r>
              <a:rPr lang="es-MX" sz="900" dirty="0">
                <a:solidFill>
                  <a:prstClr val="black"/>
                </a:solidFill>
                <a:latin typeface="Arial Black" panose="020B0A04020102020204" pitchFamily="34" charset="0"/>
              </a:rPr>
              <a:t>PROYECTO CONEXIONES</a:t>
            </a:r>
          </a:p>
        </p:txBody>
      </p:sp>
      <p:sp>
        <p:nvSpPr>
          <p:cNvPr id="26" name="Rectangle 35">
            <a:extLst>
              <a:ext uri="{FF2B5EF4-FFF2-40B4-BE49-F238E27FC236}">
                <a16:creationId xmlns:a16="http://schemas.microsoft.com/office/drawing/2014/main" id="{7182B066-3F67-482A-964E-8C6F731193E6}"/>
              </a:ext>
            </a:extLst>
          </p:cNvPr>
          <p:cNvSpPr>
            <a:spLocks noChangeArrowheads="1"/>
          </p:cNvSpPr>
          <p:nvPr/>
        </p:nvSpPr>
        <p:spPr bwMode="auto">
          <a:xfrm>
            <a:off x="311113" y="1454565"/>
            <a:ext cx="13668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defTabSz="685800" eaLnBrk="0" fontAlgn="base" hangingPunct="0">
              <a:spcBef>
                <a:spcPct val="0"/>
              </a:spcBef>
              <a:spcAft>
                <a:spcPct val="0"/>
              </a:spcAft>
            </a:pPr>
            <a:r>
              <a:rPr lang="es-MX" altLang="es-MX" sz="750" b="1" dirty="0">
                <a:solidFill>
                  <a:srgbClr val="181717"/>
                </a:solidFill>
                <a:latin typeface="Arial" panose="020B0604020202020204" pitchFamily="34" charset="0"/>
                <a:ea typeface="Calibri" panose="020F0502020204030204" pitchFamily="34" charset="0"/>
                <a:cs typeface="Arial" panose="020B0604020202020204" pitchFamily="34" charset="0"/>
              </a:rPr>
              <a:t>Colegio Guadalupe, S.C.</a:t>
            </a:r>
            <a:endParaRPr lang="es-MX" altLang="es-MX" sz="750" b="1" dirty="0">
              <a:solidFill>
                <a:prstClr val="white"/>
              </a:solidFill>
              <a:latin typeface="Arial" panose="020B0604020202020204" pitchFamily="34" charset="0"/>
              <a:cs typeface="Arial" panose="020B0604020202020204" pitchFamily="34" charset="0"/>
            </a:endParaRPr>
          </a:p>
        </p:txBody>
      </p:sp>
      <p:sp>
        <p:nvSpPr>
          <p:cNvPr id="27" name="CuadroTexto 26">
            <a:extLst>
              <a:ext uri="{FF2B5EF4-FFF2-40B4-BE49-F238E27FC236}">
                <a16:creationId xmlns:a16="http://schemas.microsoft.com/office/drawing/2014/main" id="{D486600C-E18B-428C-8B2F-8D9E352E5B14}"/>
              </a:ext>
            </a:extLst>
          </p:cNvPr>
          <p:cNvSpPr txBox="1"/>
          <p:nvPr/>
        </p:nvSpPr>
        <p:spPr>
          <a:xfrm>
            <a:off x="288347" y="1663556"/>
            <a:ext cx="1705375" cy="300082"/>
          </a:xfrm>
          <a:prstGeom prst="rect">
            <a:avLst/>
          </a:prstGeom>
          <a:noFill/>
        </p:spPr>
        <p:txBody>
          <a:bodyPr wrap="square" rtlCol="0">
            <a:spAutoFit/>
          </a:bodyPr>
          <a:lstStyle/>
          <a:p>
            <a:pPr defTabSz="342900"/>
            <a:r>
              <a:rPr lang="es-MX" sz="1350" b="1" dirty="0">
                <a:solidFill>
                  <a:prstClr val="black"/>
                </a:solidFill>
                <a:latin typeface="Century Gothic" panose="020B0502020202020204"/>
              </a:rPr>
              <a:t>Continuación…</a:t>
            </a:r>
          </a:p>
        </p:txBody>
      </p:sp>
    </p:spTree>
    <p:extLst>
      <p:ext uri="{BB962C8B-B14F-4D97-AF65-F5344CB8AC3E}">
        <p14:creationId xmlns:p14="http://schemas.microsoft.com/office/powerpoint/2010/main" val="778972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BCB9DDF-F55C-4C3F-8C15-FDE4F4671B7C}"/>
              </a:ext>
            </a:extLst>
          </p:cNvPr>
          <p:cNvSpPr>
            <a:spLocks noGrp="1"/>
          </p:cNvSpPr>
          <p:nvPr>
            <p:ph type="body" idx="4294967295"/>
          </p:nvPr>
        </p:nvSpPr>
        <p:spPr>
          <a:xfrm>
            <a:off x="633048" y="2236788"/>
            <a:ext cx="8187396" cy="3095625"/>
          </a:xfrm>
        </p:spPr>
        <p:txBody>
          <a:bodyPr>
            <a:normAutofit fontScale="25000" lnSpcReduction="20000"/>
          </a:bodyPr>
          <a:lstStyle/>
          <a:p>
            <a:pPr marL="0" indent="0" algn="ctr">
              <a:buNone/>
            </a:pPr>
            <a:endParaRPr lang="es-ES" sz="3200" b="1" dirty="0"/>
          </a:p>
          <a:p>
            <a:pPr marL="0" indent="0" algn="ctr">
              <a:buNone/>
            </a:pPr>
            <a:r>
              <a:rPr lang="es-ES" sz="5600" b="1" dirty="0">
                <a:latin typeface="Arial" panose="020B0604020202020204" pitchFamily="34" charset="0"/>
                <a:cs typeface="Arial" panose="020B0604020202020204" pitchFamily="34" charset="0"/>
              </a:rPr>
              <a:t>COLEGIO GUADALUPE  S.C.</a:t>
            </a:r>
            <a:br>
              <a:rPr lang="es-ES" sz="5600" b="1" dirty="0">
                <a:latin typeface="Arial" panose="020B0604020202020204" pitchFamily="34" charset="0"/>
                <a:cs typeface="Arial" panose="020B0604020202020204" pitchFamily="34" charset="0"/>
              </a:rPr>
            </a:br>
            <a:r>
              <a:rPr lang="es-ES" sz="5600" b="1" dirty="0">
                <a:latin typeface="Arial" panose="020B0604020202020204" pitchFamily="34" charset="0"/>
                <a:cs typeface="Arial" panose="020B0604020202020204" pitchFamily="34" charset="0"/>
              </a:rPr>
              <a:t>CLAVE 1070</a:t>
            </a:r>
          </a:p>
          <a:p>
            <a:pPr marL="0" indent="0" algn="ctr">
              <a:buNone/>
            </a:pPr>
            <a:r>
              <a:rPr lang="es-ES" sz="6000" b="1" dirty="0">
                <a:latin typeface="Arial" panose="020B0604020202020204" pitchFamily="34" charset="0"/>
                <a:cs typeface="Arial" panose="020B0604020202020204" pitchFamily="34" charset="0"/>
              </a:rPr>
              <a:t>Proyecto: Estratagemas políticos</a:t>
            </a:r>
            <a:endParaRPr lang="es-ES" sz="6000" dirty="0">
              <a:latin typeface="Arial" panose="020B0604020202020204" pitchFamily="34" charset="0"/>
              <a:cs typeface="Arial" panose="020B0604020202020204" pitchFamily="34" charset="0"/>
            </a:endParaRPr>
          </a:p>
          <a:p>
            <a:pPr marL="0" indent="0" algn="ctr">
              <a:buNone/>
            </a:pPr>
            <a:r>
              <a:rPr lang="es-ES" sz="6400" dirty="0">
                <a:latin typeface="Arial" panose="020B0604020202020204" pitchFamily="34" charset="0"/>
                <a:cs typeface="Arial" panose="020B0604020202020204" pitchFamily="34" charset="0"/>
              </a:rPr>
              <a:t>Áreas de conocimiento Cuarto grado Prepa UNAM:</a:t>
            </a:r>
          </a:p>
          <a:p>
            <a:pPr marL="0" indent="0">
              <a:buNone/>
            </a:pPr>
            <a:r>
              <a:rPr lang="es-ES" sz="6400" dirty="0">
                <a:latin typeface="Arial" panose="020B0604020202020204" pitchFamily="34" charset="0"/>
                <a:cs typeface="Arial" panose="020B0604020202020204" pitchFamily="34" charset="0"/>
              </a:rPr>
              <a:t>Ciencias sociales:   Geografía 1405        Guillermo Peña Rivera </a:t>
            </a:r>
            <a:r>
              <a:rPr lang="es-MX" sz="6400" dirty="0">
                <a:latin typeface="Arial" panose="020B0604020202020204" pitchFamily="34" charset="0"/>
                <a:cs typeface="Arial" panose="020B0604020202020204" pitchFamily="34" charset="0"/>
              </a:rPr>
              <a:t>Clave: 00090870</a:t>
            </a:r>
            <a:endParaRPr lang="es-ES" sz="6400" dirty="0">
              <a:latin typeface="Arial" panose="020B0604020202020204" pitchFamily="34" charset="0"/>
              <a:cs typeface="Arial" panose="020B0604020202020204" pitchFamily="34" charset="0"/>
            </a:endParaRPr>
          </a:p>
          <a:p>
            <a:pPr marL="0" indent="0">
              <a:buNone/>
            </a:pPr>
            <a:r>
              <a:rPr lang="es-ES" sz="6400" dirty="0">
                <a:latin typeface="Arial" panose="020B0604020202020204" pitchFamily="34" charset="0"/>
                <a:cs typeface="Arial" panose="020B0604020202020204" pitchFamily="34" charset="0"/>
              </a:rPr>
              <a:t>Comunicación:        Lógica 1404             María De La Luz Bernal Salas </a:t>
            </a:r>
            <a:r>
              <a:rPr lang="es-MX" sz="6400" dirty="0">
                <a:latin typeface="Arial" panose="020B0604020202020204" pitchFamily="34" charset="0"/>
                <a:cs typeface="Arial" panose="020B0604020202020204" pitchFamily="34" charset="0"/>
              </a:rPr>
              <a:t>Clave: 90007697</a:t>
            </a:r>
            <a:endParaRPr lang="es-ES" sz="6400" dirty="0">
              <a:latin typeface="Arial" panose="020B0604020202020204" pitchFamily="34" charset="0"/>
              <a:cs typeface="Arial" panose="020B0604020202020204" pitchFamily="34" charset="0"/>
            </a:endParaRPr>
          </a:p>
          <a:p>
            <a:pPr marL="0" indent="0">
              <a:buNone/>
            </a:pPr>
            <a:r>
              <a:rPr lang="es-ES" sz="6400" dirty="0">
                <a:latin typeface="Arial" panose="020B0604020202020204" pitchFamily="34" charset="0"/>
                <a:cs typeface="Arial" panose="020B0604020202020204" pitchFamily="34" charset="0"/>
              </a:rPr>
              <a:t>Matemáticas:          Matemáticas IV  1400  Dalia Martínez Reyes </a:t>
            </a:r>
            <a:r>
              <a:rPr lang="es-MX" sz="6400" dirty="0">
                <a:latin typeface="Arial" panose="020B0604020202020204" pitchFamily="34" charset="0"/>
                <a:cs typeface="Arial" panose="020B0604020202020204" pitchFamily="34" charset="0"/>
              </a:rPr>
              <a:t>Clave: 91020383</a:t>
            </a:r>
          </a:p>
          <a:p>
            <a:pPr marL="0" indent="0" algn="ctr">
              <a:buNone/>
            </a:pPr>
            <a:r>
              <a:rPr lang="es-ES" sz="6400" b="1" dirty="0">
                <a:latin typeface="Arial" panose="020B0604020202020204" pitchFamily="34" charset="0"/>
                <a:cs typeface="Arial" panose="020B0604020202020204" pitchFamily="34" charset="0"/>
              </a:rPr>
              <a:t>EQUIPO 5 </a:t>
            </a:r>
          </a:p>
          <a:p>
            <a:pPr marL="0" indent="0" algn="ctr">
              <a:buNone/>
            </a:pPr>
            <a:r>
              <a:rPr lang="es-ES" sz="5600" b="1" dirty="0">
                <a:latin typeface="Arial" panose="020B0604020202020204" pitchFamily="34" charset="0"/>
                <a:cs typeface="Arial" panose="020B0604020202020204" pitchFamily="34" charset="0"/>
              </a:rPr>
              <a:t>Implementar:</a:t>
            </a:r>
            <a:r>
              <a:rPr lang="es-ES" sz="5600" dirty="0">
                <a:latin typeface="Arial" panose="020B0604020202020204" pitchFamily="34" charset="0"/>
                <a:cs typeface="Arial" panose="020B0604020202020204" pitchFamily="34" charset="0"/>
              </a:rPr>
              <a:t> inicio 27 de septiembre 2018 término 29 marzo  2019</a:t>
            </a:r>
          </a:p>
          <a:p>
            <a:pPr marL="0" indent="0" algn="ctr">
              <a:buNone/>
            </a:pPr>
            <a:endParaRPr lang="es-MX" sz="3200" dirty="0"/>
          </a:p>
        </p:txBody>
      </p:sp>
      <p:pic>
        <p:nvPicPr>
          <p:cNvPr id="2" name="Imagen 1">
            <a:extLst>
              <a:ext uri="{FF2B5EF4-FFF2-40B4-BE49-F238E27FC236}">
                <a16:creationId xmlns:a16="http://schemas.microsoft.com/office/drawing/2014/main" id="{F65AB221-5462-4C84-A356-FC55F28BE82D}"/>
              </a:ext>
            </a:extLst>
          </p:cNvPr>
          <p:cNvPicPr>
            <a:picLocks noChangeAspect="1"/>
          </p:cNvPicPr>
          <p:nvPr/>
        </p:nvPicPr>
        <p:blipFill>
          <a:blip r:embed="rId2"/>
          <a:stretch>
            <a:fillRect/>
          </a:stretch>
        </p:blipFill>
        <p:spPr>
          <a:xfrm>
            <a:off x="3713871" y="403453"/>
            <a:ext cx="1617784" cy="1650430"/>
          </a:xfrm>
          <a:prstGeom prst="rect">
            <a:avLst/>
          </a:prstGeom>
        </p:spPr>
      </p:pic>
      <p:pic>
        <p:nvPicPr>
          <p:cNvPr id="4" name="Imagen 3">
            <a:extLst>
              <a:ext uri="{FF2B5EF4-FFF2-40B4-BE49-F238E27FC236}">
                <a16:creationId xmlns:a16="http://schemas.microsoft.com/office/drawing/2014/main" id="{9B5797D3-55F1-4173-8887-16E6C946BA50}"/>
              </a:ext>
            </a:extLst>
          </p:cNvPr>
          <p:cNvPicPr>
            <a:picLocks noChangeAspect="1"/>
          </p:cNvPicPr>
          <p:nvPr/>
        </p:nvPicPr>
        <p:blipFill>
          <a:blip r:embed="rId3"/>
          <a:stretch>
            <a:fillRect/>
          </a:stretch>
        </p:blipFill>
        <p:spPr>
          <a:xfrm>
            <a:off x="265043" y="176752"/>
            <a:ext cx="3114262" cy="1048603"/>
          </a:xfrm>
          <a:prstGeom prst="rect">
            <a:avLst/>
          </a:prstGeom>
        </p:spPr>
      </p:pic>
    </p:spTree>
    <p:extLst>
      <p:ext uri="{BB962C8B-B14F-4D97-AF65-F5344CB8AC3E}">
        <p14:creationId xmlns:p14="http://schemas.microsoft.com/office/powerpoint/2010/main" val="4258458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62925306-C772-4CD0-A65A-6DE882D3EFD9}"/>
              </a:ext>
            </a:extLst>
          </p:cNvPr>
          <p:cNvGraphicFramePr>
            <a:graphicFrameLocks noGrp="1"/>
          </p:cNvGraphicFramePr>
          <p:nvPr>
            <p:extLst>
              <p:ext uri="{D42A27DB-BD31-4B8C-83A1-F6EECF244321}">
                <p14:modId xmlns:p14="http://schemas.microsoft.com/office/powerpoint/2010/main" val="1418222412"/>
              </p:ext>
            </p:extLst>
          </p:nvPr>
        </p:nvGraphicFramePr>
        <p:xfrm>
          <a:off x="0" y="2642234"/>
          <a:ext cx="9144003" cy="4039348"/>
        </p:xfrm>
        <a:graphic>
          <a:graphicData uri="http://schemas.openxmlformats.org/drawingml/2006/table">
            <a:tbl>
              <a:tblPr firstRow="1" firstCol="1" bandRow="1">
                <a:tableStyleId>{5C22544A-7EE6-4342-B048-85BDC9FD1C3A}</a:tableStyleId>
              </a:tblPr>
              <a:tblGrid>
                <a:gridCol w="1878908">
                  <a:extLst>
                    <a:ext uri="{9D8B030D-6E8A-4147-A177-3AD203B41FA5}">
                      <a16:colId xmlns:a16="http://schemas.microsoft.com/office/drawing/2014/main" val="1681480541"/>
                    </a:ext>
                  </a:extLst>
                </a:gridCol>
                <a:gridCol w="2069165">
                  <a:extLst>
                    <a:ext uri="{9D8B030D-6E8A-4147-A177-3AD203B41FA5}">
                      <a16:colId xmlns:a16="http://schemas.microsoft.com/office/drawing/2014/main" val="2515780883"/>
                    </a:ext>
                  </a:extLst>
                </a:gridCol>
                <a:gridCol w="2652753">
                  <a:extLst>
                    <a:ext uri="{9D8B030D-6E8A-4147-A177-3AD203B41FA5}">
                      <a16:colId xmlns:a16="http://schemas.microsoft.com/office/drawing/2014/main" val="56356954"/>
                    </a:ext>
                  </a:extLst>
                </a:gridCol>
                <a:gridCol w="1174011">
                  <a:extLst>
                    <a:ext uri="{9D8B030D-6E8A-4147-A177-3AD203B41FA5}">
                      <a16:colId xmlns:a16="http://schemas.microsoft.com/office/drawing/2014/main" val="337538512"/>
                    </a:ext>
                  </a:extLst>
                </a:gridCol>
                <a:gridCol w="1369166">
                  <a:extLst>
                    <a:ext uri="{9D8B030D-6E8A-4147-A177-3AD203B41FA5}">
                      <a16:colId xmlns:a16="http://schemas.microsoft.com/office/drawing/2014/main" val="1154109366"/>
                    </a:ext>
                  </a:extLst>
                </a:gridCol>
              </a:tblGrid>
              <a:tr h="419738">
                <a:tc gridSpan="4">
                  <a:txBody>
                    <a:bodyPr/>
                    <a:lstStyle/>
                    <a:p>
                      <a:pPr>
                        <a:lnSpc>
                          <a:spcPct val="115000"/>
                        </a:lnSpc>
                        <a:spcAft>
                          <a:spcPts val="0"/>
                        </a:spcAft>
                      </a:pPr>
                      <a:r>
                        <a:rPr lang="es-AR" sz="900" b="1" dirty="0">
                          <a:solidFill>
                            <a:schemeClr val="bg1"/>
                          </a:solidFill>
                          <a:effectLst/>
                          <a:latin typeface="Arial Black" panose="020B0A04020102020204" pitchFamily="34" charset="0"/>
                          <a:cs typeface="Arial" panose="020B0604020202020204" pitchFamily="34" charset="0"/>
                        </a:rPr>
                        <a:t>CONTENIDOS ACTITUDINALES:</a:t>
                      </a:r>
                      <a:endParaRPr lang="es-MX" sz="900" b="0" dirty="0">
                        <a:solidFill>
                          <a:schemeClr val="bg1"/>
                        </a:solidFill>
                        <a:effectLst/>
                        <a:latin typeface="Arial Black" panose="020B0A04020102020204" pitchFamily="34" charset="0"/>
                        <a:cs typeface="Arial" panose="020B0604020202020204" pitchFamily="34" charset="0"/>
                      </a:endParaRPr>
                    </a:p>
                    <a:p>
                      <a:pPr>
                        <a:lnSpc>
                          <a:spcPct val="115000"/>
                        </a:lnSpc>
                        <a:spcAft>
                          <a:spcPts val="0"/>
                        </a:spcAft>
                      </a:pPr>
                      <a:r>
                        <a:rPr lang="es-AR" sz="600" b="0" dirty="0">
                          <a:solidFill>
                            <a:schemeClr val="bg1"/>
                          </a:solidFill>
                          <a:effectLst/>
                          <a:latin typeface="Arial" panose="020B0604020202020204" pitchFamily="34" charset="0"/>
                          <a:cs typeface="Arial" panose="020B0604020202020204" pitchFamily="34" charset="0"/>
                        </a:rPr>
                        <a:t> </a:t>
                      </a:r>
                      <a:r>
                        <a:rPr lang="es-AR" sz="600" dirty="0">
                          <a:solidFill>
                            <a:schemeClr val="bg1"/>
                          </a:solidFill>
                          <a:effectLst/>
                          <a:latin typeface="Arial Black" panose="020B0A04020102020204" pitchFamily="34" charset="0"/>
                        </a:rPr>
                        <a:t> </a:t>
                      </a:r>
                      <a:endParaRPr lang="es-MX" sz="6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9579" marR="39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pPr algn="ctr">
                        <a:lnSpc>
                          <a:spcPct val="115000"/>
                        </a:lnSpc>
                        <a:spcAft>
                          <a:spcPts val="0"/>
                        </a:spcAft>
                      </a:pPr>
                      <a:endParaRPr lang="es-MX" sz="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52772" marR="52772" marT="0" marB="0" anchor="ctr">
                    <a:solidFill>
                      <a:schemeClr val="accent1">
                        <a:lumMod val="20000"/>
                        <a:lumOff val="80000"/>
                      </a:schemeClr>
                    </a:solidFill>
                  </a:tcPr>
                </a:tc>
                <a:tc hMerge="1">
                  <a:txBody>
                    <a:bodyPr/>
                    <a:lstStyle/>
                    <a:p>
                      <a:pPr algn="ctr">
                        <a:lnSpc>
                          <a:spcPct val="115000"/>
                        </a:lnSpc>
                        <a:spcAft>
                          <a:spcPts val="0"/>
                        </a:spcAft>
                      </a:pPr>
                      <a:endParaRPr lang="es-MX" sz="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52772" marR="52772" marT="0" marB="0" anchor="ctr">
                    <a:solidFill>
                      <a:schemeClr val="accent1">
                        <a:lumMod val="20000"/>
                        <a:lumOff val="80000"/>
                      </a:schemeClr>
                    </a:solidFill>
                  </a:tcPr>
                </a:tc>
                <a:tc hMerge="1">
                  <a:txBody>
                    <a:bodyPr/>
                    <a:lstStyle/>
                    <a:p>
                      <a:pPr algn="ctr">
                        <a:lnSpc>
                          <a:spcPct val="115000"/>
                        </a:lnSpc>
                        <a:spcAft>
                          <a:spcPts val="0"/>
                        </a:spcAft>
                      </a:pPr>
                      <a:endParaRPr lang="es-MX" sz="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52772" marR="52772" marT="0" marB="0" anchor="ctr">
                    <a:solidFill>
                      <a:schemeClr val="accent1">
                        <a:lumMod val="20000"/>
                        <a:lumOff val="80000"/>
                      </a:schemeClr>
                    </a:solidFill>
                  </a:tcPr>
                </a:tc>
                <a:tc>
                  <a:txBody>
                    <a:bodyPr/>
                    <a:lstStyle/>
                    <a:p>
                      <a:pPr algn="ctr">
                        <a:lnSpc>
                          <a:spcPct val="115000"/>
                        </a:lnSpc>
                        <a:spcAft>
                          <a:spcPts val="0"/>
                        </a:spcAft>
                      </a:pPr>
                      <a:endParaRPr lang="es-MX" sz="6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9579" marR="39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176609017"/>
                  </a:ext>
                </a:extLst>
              </a:tr>
              <a:tr h="3619610">
                <a:tc>
                  <a:txBody>
                    <a:bodyPr/>
                    <a:lstStyle/>
                    <a:p>
                      <a:pPr>
                        <a:lnSpc>
                          <a:spcPct val="115000"/>
                        </a:lnSpc>
                        <a:spcAft>
                          <a:spcPts val="0"/>
                        </a:spcAft>
                      </a:pPr>
                      <a:r>
                        <a:rPr lang="es-AR" sz="900" b="1" dirty="0">
                          <a:solidFill>
                            <a:srgbClr val="548DD4"/>
                          </a:solidFill>
                          <a:effectLst/>
                          <a:latin typeface="Arial" panose="020B0604020202020204" pitchFamily="34" charset="0"/>
                          <a:ea typeface="Times New Roman" panose="02020603050405020304" pitchFamily="18" charset="0"/>
                          <a:cs typeface="Arial" panose="020B0604020202020204" pitchFamily="34" charset="0"/>
                        </a:rPr>
                        <a:t>1.8 Valoración de la importancia de los números para contar, medir y comparar.</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548DD4"/>
                          </a:solidFill>
                          <a:effectLst/>
                          <a:latin typeface="Arial" panose="020B0604020202020204" pitchFamily="34" charset="0"/>
                          <a:ea typeface="Times New Roman" panose="02020603050405020304" pitchFamily="18" charset="0"/>
                          <a:cs typeface="Arial" panose="020B0604020202020204" pitchFamily="34" charset="0"/>
                        </a:rPr>
                        <a:t>1.10 Concientización de que representar y analizar información numérica permite fundamentar una opinión y establecer una postura personal.</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r>
                        <a:rPr lang="es-MX" sz="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5.6 Adopción de una actitud reflexiva y crítica hacia los diversos actores que intervienen en los procesos políticos del mundo actual.</a:t>
                      </a:r>
                    </a:p>
                    <a:p>
                      <a:pPr algn="just">
                        <a:lnSpc>
                          <a:spcPct val="115000"/>
                        </a:lnSpc>
                        <a:spcAft>
                          <a:spcPts val="0"/>
                        </a:spcAft>
                      </a:pPr>
                      <a:endParaRPr lang="es-MX" sz="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5.5 Valoración de la honestidad intelectual al evitar falacias cuando se habla, debate o escribe</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5.6 Desarrollo de una actitud crítica al reconocer las falacias para evitar ser engañado y/o manipulado</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just">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r>
                        <a:rPr lang="es-AR" sz="900" b="1" dirty="0">
                          <a:solidFill>
                            <a:srgbClr val="548DD4"/>
                          </a:solidFill>
                          <a:effectLst/>
                          <a:latin typeface="Arial" panose="020B0604020202020204" pitchFamily="34" charset="0"/>
                          <a:ea typeface="Times New Roman" panose="02020603050405020304" pitchFamily="18" charset="0"/>
                          <a:cs typeface="Arial" panose="020B0604020202020204" pitchFamily="34" charset="0"/>
                        </a:rPr>
                        <a:t>Con ayuda de un software matemático, se realizarán los gráficos que se elaboraron manualmente.</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800" b="1" dirty="0">
                          <a:effectLst/>
                          <a:latin typeface="Arial" panose="020B0604020202020204" pitchFamily="34" charset="0"/>
                          <a:ea typeface="Times New Roman" panose="02020603050405020304" pitchFamily="18" charset="0"/>
                          <a:cs typeface="Arial" panose="020B0604020202020204" pitchFamily="34" charset="0"/>
                        </a:rPr>
                        <a:t>En un debate grupal, dirigido por el profesor,  teniendo como referencia las preguntas con las que se inició el proyecto, los diferentes equipos expondrán ante el pleno sus análisis, reflexiones, críticas y conclusiones del proceso electoral. </a:t>
                      </a:r>
                      <a:endParaRPr lang="es-MX" sz="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Organización de lectura comentada sobre diversos casos https://elpais.com/diario/2001/09/18/opinion/1000764007_850215.html</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Reflexión en lluvia de ideas sobre la honestidad, evitar el plagio, las falacias como estratagema para logar un fin</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just">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solidFill>
                            <a:srgbClr val="548DD4"/>
                          </a:solidFill>
                          <a:effectLst/>
                          <a:latin typeface="Arial" panose="020B0604020202020204" pitchFamily="34" charset="0"/>
                          <a:ea typeface="Times New Roman" panose="02020603050405020304" pitchFamily="18" charset="0"/>
                          <a:cs typeface="Arial" panose="020B0604020202020204" pitchFamily="34" charset="0"/>
                        </a:rPr>
                        <a:t>Análisis de la información y de los gráficos para la toma de decisiones y establecer de esta forma una opinión.</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Elaboración de la monografía en la que analizan el proceso electoral y su importancia para la sociedad mexicana.</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15000"/>
                        </a:lnSpc>
                        <a:spcAft>
                          <a:spcPts val="0"/>
                        </a:spcAft>
                      </a:pPr>
                      <a:endPar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endPar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Redacción de la monográfica por equipos y extra clase</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3° periodo</a:t>
                      </a: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3° periodo</a:t>
                      </a: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AR" sz="9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3° periodo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15000"/>
                        </a:lnSpc>
                        <a:spcAft>
                          <a:spcPts val="0"/>
                        </a:spcAft>
                      </a:pPr>
                      <a:r>
                        <a:rPr lang="es-AR" sz="9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Interpretaciones 15%</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Reflexiones 5%</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Monografía 30%</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s-AR" sz="900" b="1" dirty="0">
                          <a:effectLst/>
                          <a:latin typeface="Arial" panose="020B0604020202020204" pitchFamily="34" charset="0"/>
                          <a:ea typeface="Times New Roman" panose="02020603050405020304" pitchFamily="18" charset="0"/>
                          <a:cs typeface="Arial" panose="020B0604020202020204" pitchFamily="34" charset="0"/>
                        </a:rPr>
                        <a:t> </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s-AR" sz="9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Monografía 20%</a:t>
                      </a:r>
                      <a:endParaRPr lang="es-MX" sz="9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25747674"/>
                  </a:ext>
                </a:extLst>
              </a:tr>
            </a:tbl>
          </a:graphicData>
        </a:graphic>
      </p:graphicFrame>
      <p:graphicFrame>
        <p:nvGraphicFramePr>
          <p:cNvPr id="3" name="Tabla 2">
            <a:extLst>
              <a:ext uri="{FF2B5EF4-FFF2-40B4-BE49-F238E27FC236}">
                <a16:creationId xmlns:a16="http://schemas.microsoft.com/office/drawing/2014/main" id="{41EC41B9-6FA6-4979-BE00-4F869A7F88F0}"/>
              </a:ext>
            </a:extLst>
          </p:cNvPr>
          <p:cNvGraphicFramePr>
            <a:graphicFrameLocks noGrp="1"/>
          </p:cNvGraphicFramePr>
          <p:nvPr>
            <p:extLst/>
          </p:nvPr>
        </p:nvGraphicFramePr>
        <p:xfrm>
          <a:off x="0" y="2314674"/>
          <a:ext cx="9144000" cy="292520"/>
        </p:xfrm>
        <a:graphic>
          <a:graphicData uri="http://schemas.openxmlformats.org/drawingml/2006/table">
            <a:tbl>
              <a:tblPr firstRow="1" firstCol="1" bandRow="1">
                <a:tableStyleId>{5C22544A-7EE6-4342-B048-85BDC9FD1C3A}</a:tableStyleId>
              </a:tblPr>
              <a:tblGrid>
                <a:gridCol w="1899231">
                  <a:extLst>
                    <a:ext uri="{9D8B030D-6E8A-4147-A177-3AD203B41FA5}">
                      <a16:colId xmlns:a16="http://schemas.microsoft.com/office/drawing/2014/main" val="1988219082"/>
                    </a:ext>
                  </a:extLst>
                </a:gridCol>
                <a:gridCol w="2059239">
                  <a:extLst>
                    <a:ext uri="{9D8B030D-6E8A-4147-A177-3AD203B41FA5}">
                      <a16:colId xmlns:a16="http://schemas.microsoft.com/office/drawing/2014/main" val="3221231477"/>
                    </a:ext>
                  </a:extLst>
                </a:gridCol>
                <a:gridCol w="2556630">
                  <a:extLst>
                    <a:ext uri="{9D8B030D-6E8A-4147-A177-3AD203B41FA5}">
                      <a16:colId xmlns:a16="http://schemas.microsoft.com/office/drawing/2014/main" val="3146384487"/>
                    </a:ext>
                  </a:extLst>
                </a:gridCol>
                <a:gridCol w="1280532">
                  <a:extLst>
                    <a:ext uri="{9D8B030D-6E8A-4147-A177-3AD203B41FA5}">
                      <a16:colId xmlns:a16="http://schemas.microsoft.com/office/drawing/2014/main" val="3665935589"/>
                    </a:ext>
                  </a:extLst>
                </a:gridCol>
                <a:gridCol w="1348368">
                  <a:extLst>
                    <a:ext uri="{9D8B030D-6E8A-4147-A177-3AD203B41FA5}">
                      <a16:colId xmlns:a16="http://schemas.microsoft.com/office/drawing/2014/main" val="1190698403"/>
                    </a:ext>
                  </a:extLst>
                </a:gridCol>
              </a:tblGrid>
              <a:tr h="292520">
                <a:tc>
                  <a:txBody>
                    <a:bodyPr/>
                    <a:lstStyle/>
                    <a:p>
                      <a:pPr algn="ctr">
                        <a:lnSpc>
                          <a:spcPct val="115000"/>
                        </a:lnSpc>
                        <a:spcAft>
                          <a:spcPts val="0"/>
                        </a:spcAft>
                      </a:pPr>
                      <a:r>
                        <a:rPr lang="es-AR" sz="800" dirty="0">
                          <a:solidFill>
                            <a:schemeClr val="bg1"/>
                          </a:solidFill>
                          <a:effectLst/>
                          <a:latin typeface="Arial Black" panose="020B0A04020102020204" pitchFamily="34" charset="0"/>
                        </a:rPr>
                        <a:t>CONTENIDOS TEMÁTICOS</a:t>
                      </a:r>
                      <a:endParaRPr lang="es-MX" sz="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9579" marR="39579" marT="0" marB="0" anchor="ctr">
                    <a:solidFill>
                      <a:srgbClr val="E6E6E6"/>
                    </a:solidFill>
                  </a:tcPr>
                </a:tc>
                <a:tc>
                  <a:txBody>
                    <a:bodyPr/>
                    <a:lstStyle/>
                    <a:p>
                      <a:pPr algn="ctr">
                        <a:lnSpc>
                          <a:spcPct val="115000"/>
                        </a:lnSpc>
                        <a:spcAft>
                          <a:spcPts val="0"/>
                        </a:spcAft>
                      </a:pPr>
                      <a:r>
                        <a:rPr lang="es-AR" sz="800" dirty="0">
                          <a:solidFill>
                            <a:schemeClr val="bg1"/>
                          </a:solidFill>
                          <a:effectLst/>
                          <a:latin typeface="Arial Black" panose="020B0A04020102020204" pitchFamily="34" charset="0"/>
                        </a:rPr>
                        <a:t>ESTRATEGIAS DE ENSEÑANZA</a:t>
                      </a:r>
                      <a:endParaRPr lang="es-MX" sz="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9579" marR="39579" marT="0" marB="0" anchor="ctr">
                    <a:solidFill>
                      <a:srgbClr val="E6E6E6"/>
                    </a:solidFill>
                  </a:tcPr>
                </a:tc>
                <a:tc>
                  <a:txBody>
                    <a:bodyPr/>
                    <a:lstStyle/>
                    <a:p>
                      <a:pPr algn="ctr">
                        <a:lnSpc>
                          <a:spcPct val="115000"/>
                        </a:lnSpc>
                        <a:spcAft>
                          <a:spcPts val="0"/>
                        </a:spcAft>
                      </a:pPr>
                      <a:r>
                        <a:rPr lang="es-AR" sz="800" dirty="0">
                          <a:solidFill>
                            <a:schemeClr val="bg1"/>
                          </a:solidFill>
                          <a:effectLst/>
                          <a:latin typeface="Arial Black" panose="020B0A04020102020204" pitchFamily="34" charset="0"/>
                        </a:rPr>
                        <a:t>ESTRATEGIAS DE  APRENDIZAJE</a:t>
                      </a:r>
                      <a:endParaRPr lang="es-MX" sz="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9579" marR="39579" marT="0" marB="0" anchor="ctr">
                    <a:solidFill>
                      <a:srgbClr val="E6E6E6"/>
                    </a:solidFill>
                  </a:tcPr>
                </a:tc>
                <a:tc>
                  <a:txBody>
                    <a:bodyPr/>
                    <a:lstStyle/>
                    <a:p>
                      <a:pPr algn="ctr">
                        <a:lnSpc>
                          <a:spcPct val="115000"/>
                        </a:lnSpc>
                        <a:spcAft>
                          <a:spcPts val="0"/>
                        </a:spcAft>
                      </a:pPr>
                      <a:r>
                        <a:rPr lang="es-AR" sz="800" dirty="0">
                          <a:solidFill>
                            <a:schemeClr val="bg1"/>
                          </a:solidFill>
                          <a:effectLst/>
                          <a:latin typeface="Arial Black" panose="020B0A04020102020204" pitchFamily="34" charset="0"/>
                        </a:rPr>
                        <a:t>FECHA PROGRAMADA</a:t>
                      </a:r>
                      <a:endParaRPr lang="es-MX" sz="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9579" marR="39579" marT="0" marB="0" anchor="ctr">
                    <a:solidFill>
                      <a:srgbClr val="E6E6E6"/>
                    </a:solidFill>
                  </a:tcPr>
                </a:tc>
                <a:tc>
                  <a:txBody>
                    <a:bodyPr/>
                    <a:lstStyle/>
                    <a:p>
                      <a:pPr algn="ctr">
                        <a:lnSpc>
                          <a:spcPct val="115000"/>
                        </a:lnSpc>
                        <a:spcAft>
                          <a:spcPts val="0"/>
                        </a:spcAft>
                      </a:pPr>
                      <a:r>
                        <a:rPr lang="es-AR" sz="800" dirty="0">
                          <a:solidFill>
                            <a:schemeClr val="bg1"/>
                          </a:solidFill>
                          <a:effectLst/>
                          <a:latin typeface="Arial Black" panose="020B0A04020102020204" pitchFamily="34" charset="0"/>
                        </a:rPr>
                        <a:t>DOCUMENTACIÓN Y EVALUACIÓN</a:t>
                      </a:r>
                      <a:endParaRPr lang="es-MX" sz="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txBody>
                  <a:tcPr marL="39579" marR="39579" marT="0" marB="0" anchor="ctr">
                    <a:solidFill>
                      <a:srgbClr val="E6E6E6"/>
                    </a:solidFill>
                  </a:tcPr>
                </a:tc>
                <a:extLst>
                  <a:ext uri="{0D108BD9-81ED-4DB2-BD59-A6C34878D82A}">
                    <a16:rowId xmlns:a16="http://schemas.microsoft.com/office/drawing/2014/main" val="720994338"/>
                  </a:ext>
                </a:extLst>
              </a:tr>
            </a:tbl>
          </a:graphicData>
        </a:graphic>
      </p:graphicFrame>
      <p:pic>
        <p:nvPicPr>
          <p:cNvPr id="4" name="Imagen 3" descr="LOGO GUADALUPE70">
            <a:extLst>
              <a:ext uri="{FF2B5EF4-FFF2-40B4-BE49-F238E27FC236}">
                <a16:creationId xmlns:a16="http://schemas.microsoft.com/office/drawing/2014/main" id="{212EC71D-6E7D-4536-9F8B-043DE631D748}"/>
              </a:ext>
            </a:extLst>
          </p:cNvPr>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72117" y="1093486"/>
            <a:ext cx="401910" cy="499204"/>
          </a:xfrm>
          <a:prstGeom prst="rect">
            <a:avLst/>
          </a:prstGeom>
          <a:noFill/>
          <a:ln>
            <a:noFill/>
          </a:ln>
        </p:spPr>
      </p:pic>
      <p:sp>
        <p:nvSpPr>
          <p:cNvPr id="5" name="Rectángulo 4">
            <a:extLst>
              <a:ext uri="{FF2B5EF4-FFF2-40B4-BE49-F238E27FC236}">
                <a16:creationId xmlns:a16="http://schemas.microsoft.com/office/drawing/2014/main" id="{13622849-8614-4E18-8357-A531505C57B9}"/>
              </a:ext>
            </a:extLst>
          </p:cNvPr>
          <p:cNvSpPr/>
          <p:nvPr/>
        </p:nvSpPr>
        <p:spPr>
          <a:xfrm>
            <a:off x="2886692" y="1147332"/>
            <a:ext cx="3766931" cy="646331"/>
          </a:xfrm>
          <a:prstGeom prst="rect">
            <a:avLst/>
          </a:prstGeom>
        </p:spPr>
        <p:txBody>
          <a:bodyPr wrap="square">
            <a:spAutoFit/>
          </a:bodyPr>
          <a:lstStyle/>
          <a:p>
            <a:pPr algn="ctr" defTabSz="342900"/>
            <a:r>
              <a:rPr lang="es-MX" sz="900" dirty="0">
                <a:solidFill>
                  <a:prstClr val="black"/>
                </a:solidFill>
                <a:latin typeface="Arial Black" panose="020B0A04020102020204" pitchFamily="34" charset="0"/>
              </a:rPr>
              <a:t>COLEGIO GUADALUPE </a:t>
            </a:r>
          </a:p>
          <a:p>
            <a:pPr algn="ctr" defTabSz="342900"/>
            <a:r>
              <a:rPr lang="es-MX" sz="900" dirty="0">
                <a:solidFill>
                  <a:prstClr val="black"/>
                </a:solidFill>
                <a:latin typeface="Arial Black" panose="020B0A04020102020204" pitchFamily="34" charset="0"/>
              </a:rPr>
              <a:t>CLAVE  1070 </a:t>
            </a:r>
          </a:p>
          <a:p>
            <a:pPr algn="ctr" defTabSz="342900"/>
            <a:r>
              <a:rPr lang="es-MX" sz="900" dirty="0">
                <a:solidFill>
                  <a:prstClr val="black"/>
                </a:solidFill>
                <a:latin typeface="Arial Black" panose="020B0A04020102020204" pitchFamily="34" charset="0"/>
              </a:rPr>
              <a:t>PLANEACIÓN DIDÁCTICA GENERAL DE SESIONES </a:t>
            </a:r>
          </a:p>
          <a:p>
            <a:pPr algn="ctr" defTabSz="342900"/>
            <a:r>
              <a:rPr lang="es-MX" sz="900" dirty="0">
                <a:solidFill>
                  <a:prstClr val="black"/>
                </a:solidFill>
                <a:latin typeface="Arial Black" panose="020B0A04020102020204" pitchFamily="34" charset="0"/>
              </a:rPr>
              <a:t>PROYECTO CONEXIONES</a:t>
            </a:r>
          </a:p>
        </p:txBody>
      </p:sp>
      <p:sp>
        <p:nvSpPr>
          <p:cNvPr id="6" name="Rectangle 35">
            <a:extLst>
              <a:ext uri="{FF2B5EF4-FFF2-40B4-BE49-F238E27FC236}">
                <a16:creationId xmlns:a16="http://schemas.microsoft.com/office/drawing/2014/main" id="{35C6ACE5-963A-4299-BEDB-BCADA36B8F50}"/>
              </a:ext>
            </a:extLst>
          </p:cNvPr>
          <p:cNvSpPr>
            <a:spLocks noChangeArrowheads="1"/>
          </p:cNvSpPr>
          <p:nvPr/>
        </p:nvSpPr>
        <p:spPr bwMode="auto">
          <a:xfrm>
            <a:off x="193518" y="1592040"/>
            <a:ext cx="13668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defTabSz="685800" eaLnBrk="0" fontAlgn="base" hangingPunct="0">
              <a:spcBef>
                <a:spcPct val="0"/>
              </a:spcBef>
              <a:spcAft>
                <a:spcPct val="0"/>
              </a:spcAft>
            </a:pPr>
            <a:r>
              <a:rPr lang="es-MX" altLang="es-MX" sz="750" b="1" dirty="0">
                <a:solidFill>
                  <a:srgbClr val="181717"/>
                </a:solidFill>
                <a:latin typeface="Arial" panose="020B0604020202020204" pitchFamily="34" charset="0"/>
                <a:ea typeface="Calibri" panose="020F0502020204030204" pitchFamily="34" charset="0"/>
                <a:cs typeface="Arial" panose="020B0604020202020204" pitchFamily="34" charset="0"/>
              </a:rPr>
              <a:t>Colegio Guadalupe, S.C.</a:t>
            </a:r>
            <a:endParaRPr lang="es-MX" altLang="es-MX" sz="750" b="1" dirty="0">
              <a:solidFill>
                <a:prstClr val="white"/>
              </a:solidFill>
              <a:latin typeface="Arial" panose="020B0604020202020204" pitchFamily="34" charset="0"/>
              <a:cs typeface="Arial" panose="020B0604020202020204" pitchFamily="34" charset="0"/>
            </a:endParaRPr>
          </a:p>
        </p:txBody>
      </p:sp>
      <p:grpSp>
        <p:nvGrpSpPr>
          <p:cNvPr id="7" name="Grupo 6">
            <a:extLst>
              <a:ext uri="{FF2B5EF4-FFF2-40B4-BE49-F238E27FC236}">
                <a16:creationId xmlns:a16="http://schemas.microsoft.com/office/drawing/2014/main" id="{B7DFA754-CE26-458B-9D42-60C09D93BC58}"/>
              </a:ext>
            </a:extLst>
          </p:cNvPr>
          <p:cNvGrpSpPr>
            <a:grpSpLocks/>
          </p:cNvGrpSpPr>
          <p:nvPr/>
        </p:nvGrpSpPr>
        <p:grpSpPr bwMode="auto">
          <a:xfrm>
            <a:off x="534718" y="1155097"/>
            <a:ext cx="456088" cy="399500"/>
            <a:chOff x="0" y="0"/>
            <a:chExt cx="7434" cy="9055"/>
          </a:xfrm>
        </p:grpSpPr>
        <p:sp>
          <p:nvSpPr>
            <p:cNvPr id="8" name="Shape 6">
              <a:extLst>
                <a:ext uri="{FF2B5EF4-FFF2-40B4-BE49-F238E27FC236}">
                  <a16:creationId xmlns:a16="http://schemas.microsoft.com/office/drawing/2014/main" id="{46FE7B0D-830B-48F4-8ED7-E53529FE25C1}"/>
                </a:ext>
              </a:extLst>
            </p:cNvPr>
            <p:cNvSpPr>
              <a:spLocks/>
            </p:cNvSpPr>
            <p:nvPr/>
          </p:nvSpPr>
          <p:spPr bwMode="auto">
            <a:xfrm>
              <a:off x="0" y="0"/>
              <a:ext cx="3722" cy="9055"/>
            </a:xfrm>
            <a:custGeom>
              <a:avLst/>
              <a:gdLst>
                <a:gd name="T0" fmla="*/ 372243 w 372243"/>
                <a:gd name="T1" fmla="*/ 15 h 905535"/>
                <a:gd name="T2" fmla="*/ 369672 w 372243"/>
                <a:gd name="T3" fmla="*/ 28131 h 905535"/>
                <a:gd name="T4" fmla="*/ 253568 w 372243"/>
                <a:gd name="T5" fmla="*/ 90564 h 905535"/>
                <a:gd name="T6" fmla="*/ 184366 w 372243"/>
                <a:gd name="T7" fmla="*/ 104191 h 905535"/>
                <a:gd name="T8" fmla="*/ 95872 w 372243"/>
                <a:gd name="T9" fmla="*/ 101981 h 905535"/>
                <a:gd name="T10" fmla="*/ 49314 w 372243"/>
                <a:gd name="T11" fmla="*/ 94539 h 905535"/>
                <a:gd name="T12" fmla="*/ 62636 w 372243"/>
                <a:gd name="T13" fmla="*/ 120434 h 905535"/>
                <a:gd name="T14" fmla="*/ 90119 w 372243"/>
                <a:gd name="T15" fmla="*/ 241922 h 905535"/>
                <a:gd name="T16" fmla="*/ 73520 w 372243"/>
                <a:gd name="T17" fmla="*/ 361671 h 905535"/>
                <a:gd name="T18" fmla="*/ 45022 w 372243"/>
                <a:gd name="T19" fmla="*/ 450748 h 905535"/>
                <a:gd name="T20" fmla="*/ 34163 w 372243"/>
                <a:gd name="T21" fmla="*/ 498373 h 905535"/>
                <a:gd name="T22" fmla="*/ 30378 w 372243"/>
                <a:gd name="T23" fmla="*/ 546900 h 905535"/>
                <a:gd name="T24" fmla="*/ 48108 w 372243"/>
                <a:gd name="T25" fmla="*/ 627786 h 905535"/>
                <a:gd name="T26" fmla="*/ 130353 w 372243"/>
                <a:gd name="T27" fmla="*/ 731888 h 905535"/>
                <a:gd name="T28" fmla="*/ 256896 w 372243"/>
                <a:gd name="T29" fmla="*/ 810006 h 905535"/>
                <a:gd name="T30" fmla="*/ 370497 w 372243"/>
                <a:gd name="T31" fmla="*/ 878205 h 905535"/>
                <a:gd name="T32" fmla="*/ 372243 w 372243"/>
                <a:gd name="T33" fmla="*/ 905507 h 905535"/>
                <a:gd name="T34" fmla="*/ 312788 w 372243"/>
                <a:gd name="T35" fmla="*/ 863143 h 905535"/>
                <a:gd name="T36" fmla="*/ 203098 w 372243"/>
                <a:gd name="T37" fmla="*/ 809181 h 905535"/>
                <a:gd name="T38" fmla="*/ 91656 w 372243"/>
                <a:gd name="T39" fmla="*/ 728967 h 905535"/>
                <a:gd name="T40" fmla="*/ 22619 w 372243"/>
                <a:gd name="T41" fmla="*/ 623913 h 905535"/>
                <a:gd name="T42" fmla="*/ 8573 w 372243"/>
                <a:gd name="T43" fmla="*/ 561035 h 905535"/>
                <a:gd name="T44" fmla="*/ 12192 w 372243"/>
                <a:gd name="T45" fmla="*/ 493039 h 905535"/>
                <a:gd name="T46" fmla="*/ 22644 w 372243"/>
                <a:gd name="T47" fmla="*/ 446697 h 905535"/>
                <a:gd name="T48" fmla="*/ 51486 w 372243"/>
                <a:gd name="T49" fmla="*/ 358788 h 905535"/>
                <a:gd name="T50" fmla="*/ 64186 w 372243"/>
                <a:gd name="T51" fmla="*/ 310134 h 905535"/>
                <a:gd name="T52" fmla="*/ 68034 w 372243"/>
                <a:gd name="T53" fmla="*/ 237960 h 905535"/>
                <a:gd name="T54" fmla="*/ 64491 w 372243"/>
                <a:gd name="T55" fmla="*/ 206134 h 905535"/>
                <a:gd name="T56" fmla="*/ 51829 w 372243"/>
                <a:gd name="T57" fmla="*/ 151778 h 905535"/>
                <a:gd name="T58" fmla="*/ 4496 w 372243"/>
                <a:gd name="T59" fmla="*/ 68809 h 905535"/>
                <a:gd name="T60" fmla="*/ 7328 w 372243"/>
                <a:gd name="T61" fmla="*/ 63487 h 905535"/>
                <a:gd name="T62" fmla="*/ 114249 w 372243"/>
                <a:gd name="T63" fmla="*/ 81864 h 905535"/>
                <a:gd name="T64" fmla="*/ 228346 w 372243"/>
                <a:gd name="T65" fmla="*/ 74917 h 905535"/>
                <a:gd name="T66" fmla="*/ 354063 w 372243"/>
                <a:gd name="T67" fmla="*/ 13208 h 905535"/>
                <a:gd name="T68" fmla="*/ 0 w 372243"/>
                <a:gd name="T69" fmla="*/ 0 h 905535"/>
                <a:gd name="T70" fmla="*/ 372243 w 372243"/>
                <a:gd name="T71" fmla="*/ 905535 h 905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T68" t="T69" r="T70" b="T71"/>
              <a:pathLst>
                <a:path w="372243" h="905535">
                  <a:moveTo>
                    <a:pt x="369938" y="0"/>
                  </a:moveTo>
                  <a:lnTo>
                    <a:pt x="372243" y="15"/>
                  </a:lnTo>
                  <a:lnTo>
                    <a:pt x="372243" y="28441"/>
                  </a:lnTo>
                  <a:lnTo>
                    <a:pt x="369672" y="28131"/>
                  </a:lnTo>
                  <a:cubicBezTo>
                    <a:pt x="351168" y="41681"/>
                    <a:pt x="332130" y="54394"/>
                    <a:pt x="312128" y="65684"/>
                  </a:cubicBezTo>
                  <a:cubicBezTo>
                    <a:pt x="293522" y="76175"/>
                    <a:pt x="274028" y="84595"/>
                    <a:pt x="253568" y="90564"/>
                  </a:cubicBezTo>
                  <a:cubicBezTo>
                    <a:pt x="240754" y="94310"/>
                    <a:pt x="227648" y="97130"/>
                    <a:pt x="214541" y="99771"/>
                  </a:cubicBezTo>
                  <a:cubicBezTo>
                    <a:pt x="204584" y="101790"/>
                    <a:pt x="194475" y="103543"/>
                    <a:pt x="184366" y="104191"/>
                  </a:cubicBezTo>
                  <a:cubicBezTo>
                    <a:pt x="170879" y="105054"/>
                    <a:pt x="157302" y="105156"/>
                    <a:pt x="143789" y="104788"/>
                  </a:cubicBezTo>
                  <a:cubicBezTo>
                    <a:pt x="127787" y="104343"/>
                    <a:pt x="111785" y="103518"/>
                    <a:pt x="95872" y="101981"/>
                  </a:cubicBezTo>
                  <a:cubicBezTo>
                    <a:pt x="83414" y="100787"/>
                    <a:pt x="71082" y="98285"/>
                    <a:pt x="58699" y="96329"/>
                  </a:cubicBezTo>
                  <a:cubicBezTo>
                    <a:pt x="55753" y="95860"/>
                    <a:pt x="52832" y="95212"/>
                    <a:pt x="49314" y="94539"/>
                  </a:cubicBezTo>
                  <a:cubicBezTo>
                    <a:pt x="49924" y="95961"/>
                    <a:pt x="50178" y="96647"/>
                    <a:pt x="50508" y="97282"/>
                  </a:cubicBezTo>
                  <a:cubicBezTo>
                    <a:pt x="54547" y="105004"/>
                    <a:pt x="58560" y="112738"/>
                    <a:pt x="62636" y="120434"/>
                  </a:cubicBezTo>
                  <a:cubicBezTo>
                    <a:pt x="73089" y="140145"/>
                    <a:pt x="80582" y="160998"/>
                    <a:pt x="83934" y="182982"/>
                  </a:cubicBezTo>
                  <a:cubicBezTo>
                    <a:pt x="86919" y="202502"/>
                    <a:pt x="88964" y="222225"/>
                    <a:pt x="90119" y="241922"/>
                  </a:cubicBezTo>
                  <a:cubicBezTo>
                    <a:pt x="91300" y="262331"/>
                    <a:pt x="89878" y="282740"/>
                    <a:pt x="87300" y="303073"/>
                  </a:cubicBezTo>
                  <a:cubicBezTo>
                    <a:pt x="84773" y="323139"/>
                    <a:pt x="79527" y="342481"/>
                    <a:pt x="73520" y="361671"/>
                  </a:cubicBezTo>
                  <a:cubicBezTo>
                    <a:pt x="68555" y="377520"/>
                    <a:pt x="63271" y="393268"/>
                    <a:pt x="58191" y="409092"/>
                  </a:cubicBezTo>
                  <a:cubicBezTo>
                    <a:pt x="53734" y="422961"/>
                    <a:pt x="49213" y="436804"/>
                    <a:pt x="45022" y="450748"/>
                  </a:cubicBezTo>
                  <a:cubicBezTo>
                    <a:pt x="42469" y="459283"/>
                    <a:pt x="40297" y="467932"/>
                    <a:pt x="38303" y="476606"/>
                  </a:cubicBezTo>
                  <a:cubicBezTo>
                    <a:pt x="36640" y="483794"/>
                    <a:pt x="35395" y="491096"/>
                    <a:pt x="34163" y="498373"/>
                  </a:cubicBezTo>
                  <a:cubicBezTo>
                    <a:pt x="32931" y="505676"/>
                    <a:pt x="31407" y="512991"/>
                    <a:pt x="30988" y="520344"/>
                  </a:cubicBezTo>
                  <a:cubicBezTo>
                    <a:pt x="30505" y="529171"/>
                    <a:pt x="30315" y="538023"/>
                    <a:pt x="30378" y="546900"/>
                  </a:cubicBezTo>
                  <a:cubicBezTo>
                    <a:pt x="30467" y="560527"/>
                    <a:pt x="31839" y="573951"/>
                    <a:pt x="34684" y="587185"/>
                  </a:cubicBezTo>
                  <a:cubicBezTo>
                    <a:pt x="37706" y="601155"/>
                    <a:pt x="42380" y="614667"/>
                    <a:pt x="48108" y="627786"/>
                  </a:cubicBezTo>
                  <a:cubicBezTo>
                    <a:pt x="56744" y="647598"/>
                    <a:pt x="67158" y="666293"/>
                    <a:pt x="81534" y="682625"/>
                  </a:cubicBezTo>
                  <a:cubicBezTo>
                    <a:pt x="96838" y="700011"/>
                    <a:pt x="112954" y="716572"/>
                    <a:pt x="130353" y="731888"/>
                  </a:cubicBezTo>
                  <a:cubicBezTo>
                    <a:pt x="150825" y="749922"/>
                    <a:pt x="172733" y="766051"/>
                    <a:pt x="196190" y="780009"/>
                  </a:cubicBezTo>
                  <a:cubicBezTo>
                    <a:pt x="215646" y="791566"/>
                    <a:pt x="236576" y="800176"/>
                    <a:pt x="256896" y="810006"/>
                  </a:cubicBezTo>
                  <a:cubicBezTo>
                    <a:pt x="275958" y="819226"/>
                    <a:pt x="294932" y="828700"/>
                    <a:pt x="313538" y="838797"/>
                  </a:cubicBezTo>
                  <a:cubicBezTo>
                    <a:pt x="333908" y="849846"/>
                    <a:pt x="353060" y="862851"/>
                    <a:pt x="370497" y="878205"/>
                  </a:cubicBezTo>
                  <a:lnTo>
                    <a:pt x="372243" y="878065"/>
                  </a:lnTo>
                  <a:lnTo>
                    <a:pt x="372243" y="905507"/>
                  </a:lnTo>
                  <a:lnTo>
                    <a:pt x="369684" y="905535"/>
                  </a:lnTo>
                  <a:cubicBezTo>
                    <a:pt x="350787" y="891311"/>
                    <a:pt x="332130" y="876732"/>
                    <a:pt x="312788" y="863143"/>
                  </a:cubicBezTo>
                  <a:cubicBezTo>
                    <a:pt x="296647" y="851814"/>
                    <a:pt x="278714" y="843509"/>
                    <a:pt x="260744" y="835419"/>
                  </a:cubicBezTo>
                  <a:cubicBezTo>
                    <a:pt x="241490" y="826757"/>
                    <a:pt x="222047" y="818464"/>
                    <a:pt x="203098" y="809181"/>
                  </a:cubicBezTo>
                  <a:cubicBezTo>
                    <a:pt x="177711" y="796747"/>
                    <a:pt x="153988" y="781494"/>
                    <a:pt x="132004" y="763702"/>
                  </a:cubicBezTo>
                  <a:cubicBezTo>
                    <a:pt x="118224" y="752538"/>
                    <a:pt x="104699" y="740994"/>
                    <a:pt x="91656" y="728967"/>
                  </a:cubicBezTo>
                  <a:cubicBezTo>
                    <a:pt x="75133" y="713740"/>
                    <a:pt x="60693" y="696582"/>
                    <a:pt x="48895" y="677431"/>
                  </a:cubicBezTo>
                  <a:cubicBezTo>
                    <a:pt x="38430" y="660476"/>
                    <a:pt x="29312" y="642734"/>
                    <a:pt x="22619" y="623913"/>
                  </a:cubicBezTo>
                  <a:cubicBezTo>
                    <a:pt x="18745" y="613004"/>
                    <a:pt x="15291" y="601879"/>
                    <a:pt x="12764" y="590601"/>
                  </a:cubicBezTo>
                  <a:cubicBezTo>
                    <a:pt x="10605" y="580923"/>
                    <a:pt x="8534" y="571144"/>
                    <a:pt x="8573" y="561035"/>
                  </a:cubicBezTo>
                  <a:cubicBezTo>
                    <a:pt x="8598" y="549364"/>
                    <a:pt x="7201" y="537655"/>
                    <a:pt x="7772" y="526021"/>
                  </a:cubicBezTo>
                  <a:cubicBezTo>
                    <a:pt x="8331" y="514972"/>
                    <a:pt x="10516" y="504012"/>
                    <a:pt x="12192" y="493039"/>
                  </a:cubicBezTo>
                  <a:cubicBezTo>
                    <a:pt x="13322" y="485750"/>
                    <a:pt x="14618" y="478473"/>
                    <a:pt x="16243" y="471284"/>
                  </a:cubicBezTo>
                  <a:cubicBezTo>
                    <a:pt x="18123" y="463029"/>
                    <a:pt x="20104" y="454774"/>
                    <a:pt x="22644" y="446697"/>
                  </a:cubicBezTo>
                  <a:cubicBezTo>
                    <a:pt x="28854" y="426898"/>
                    <a:pt x="35382" y="407200"/>
                    <a:pt x="41859" y="387464"/>
                  </a:cubicBezTo>
                  <a:cubicBezTo>
                    <a:pt x="44996" y="377888"/>
                    <a:pt x="48539" y="368427"/>
                    <a:pt x="51486" y="358788"/>
                  </a:cubicBezTo>
                  <a:cubicBezTo>
                    <a:pt x="54420" y="349174"/>
                    <a:pt x="56871" y="339420"/>
                    <a:pt x="59436" y="329692"/>
                  </a:cubicBezTo>
                  <a:cubicBezTo>
                    <a:pt x="61138" y="323202"/>
                    <a:pt x="62979" y="316725"/>
                    <a:pt x="64186" y="310134"/>
                  </a:cubicBezTo>
                  <a:cubicBezTo>
                    <a:pt x="65456" y="303086"/>
                    <a:pt x="65989" y="295897"/>
                    <a:pt x="66954" y="288798"/>
                  </a:cubicBezTo>
                  <a:cubicBezTo>
                    <a:pt x="69253" y="271894"/>
                    <a:pt x="67983" y="254902"/>
                    <a:pt x="68034" y="237960"/>
                  </a:cubicBezTo>
                  <a:cubicBezTo>
                    <a:pt x="68047" y="231280"/>
                    <a:pt x="66764" y="224600"/>
                    <a:pt x="66002" y="217919"/>
                  </a:cubicBezTo>
                  <a:cubicBezTo>
                    <a:pt x="65570" y="213982"/>
                    <a:pt x="65037" y="210058"/>
                    <a:pt x="64491" y="206134"/>
                  </a:cubicBezTo>
                  <a:cubicBezTo>
                    <a:pt x="63221" y="196952"/>
                    <a:pt x="62522" y="187643"/>
                    <a:pt x="60452" y="178638"/>
                  </a:cubicBezTo>
                  <a:cubicBezTo>
                    <a:pt x="58344" y="169494"/>
                    <a:pt x="55677" y="160299"/>
                    <a:pt x="51829" y="151778"/>
                  </a:cubicBezTo>
                  <a:cubicBezTo>
                    <a:pt x="44323" y="135128"/>
                    <a:pt x="36462" y="118567"/>
                    <a:pt x="27508" y="102667"/>
                  </a:cubicBezTo>
                  <a:cubicBezTo>
                    <a:pt x="20853" y="90818"/>
                    <a:pt x="12205" y="80074"/>
                    <a:pt x="4496" y="68809"/>
                  </a:cubicBezTo>
                  <a:cubicBezTo>
                    <a:pt x="3061" y="66700"/>
                    <a:pt x="1829" y="64427"/>
                    <a:pt x="0" y="61430"/>
                  </a:cubicBezTo>
                  <a:cubicBezTo>
                    <a:pt x="2972" y="62268"/>
                    <a:pt x="5118" y="63017"/>
                    <a:pt x="7328" y="63487"/>
                  </a:cubicBezTo>
                  <a:cubicBezTo>
                    <a:pt x="25095" y="67297"/>
                    <a:pt x="42774" y="71577"/>
                    <a:pt x="60655" y="74689"/>
                  </a:cubicBezTo>
                  <a:cubicBezTo>
                    <a:pt x="78410" y="77788"/>
                    <a:pt x="96291" y="80518"/>
                    <a:pt x="114249" y="81864"/>
                  </a:cubicBezTo>
                  <a:cubicBezTo>
                    <a:pt x="132550" y="83249"/>
                    <a:pt x="151041" y="83591"/>
                    <a:pt x="169367" y="82855"/>
                  </a:cubicBezTo>
                  <a:cubicBezTo>
                    <a:pt x="189192" y="82067"/>
                    <a:pt x="208940" y="79515"/>
                    <a:pt x="228346" y="74917"/>
                  </a:cubicBezTo>
                  <a:cubicBezTo>
                    <a:pt x="248945" y="70028"/>
                    <a:pt x="268834" y="63157"/>
                    <a:pt x="287617" y="53378"/>
                  </a:cubicBezTo>
                  <a:cubicBezTo>
                    <a:pt x="310604" y="41402"/>
                    <a:pt x="333121" y="28575"/>
                    <a:pt x="354063" y="13208"/>
                  </a:cubicBezTo>
                  <a:cubicBezTo>
                    <a:pt x="359600" y="9144"/>
                    <a:pt x="364719" y="4496"/>
                    <a:pt x="369938"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9" name="Shape 7">
              <a:extLst>
                <a:ext uri="{FF2B5EF4-FFF2-40B4-BE49-F238E27FC236}">
                  <a16:creationId xmlns:a16="http://schemas.microsoft.com/office/drawing/2014/main" id="{325677F6-A69D-4B42-86F6-A498F0AC205D}"/>
                </a:ext>
              </a:extLst>
            </p:cNvPr>
            <p:cNvSpPr>
              <a:spLocks/>
            </p:cNvSpPr>
            <p:nvPr/>
          </p:nvSpPr>
          <p:spPr bwMode="auto">
            <a:xfrm>
              <a:off x="3722" y="0"/>
              <a:ext cx="3712" cy="9055"/>
            </a:xfrm>
            <a:custGeom>
              <a:avLst/>
              <a:gdLst>
                <a:gd name="T0" fmla="*/ 1721 w 371215"/>
                <a:gd name="T1" fmla="*/ 11 h 905492"/>
                <a:gd name="T2" fmla="*/ 88348 w 371215"/>
                <a:gd name="T3" fmla="*/ 55370 h 905492"/>
                <a:gd name="T4" fmla="*/ 155747 w 371215"/>
                <a:gd name="T5" fmla="*/ 77316 h 905492"/>
                <a:gd name="T6" fmla="*/ 245142 w 371215"/>
                <a:gd name="T7" fmla="*/ 83170 h 905492"/>
                <a:gd name="T8" fmla="*/ 279915 w 371215"/>
                <a:gd name="T9" fmla="*/ 79691 h 905492"/>
                <a:gd name="T10" fmla="*/ 349206 w 371215"/>
                <a:gd name="T11" fmla="*/ 67245 h 905492"/>
                <a:gd name="T12" fmla="*/ 371215 w 371215"/>
                <a:gd name="T13" fmla="*/ 62698 h 905492"/>
                <a:gd name="T14" fmla="*/ 335680 w 371215"/>
                <a:gd name="T15" fmla="*/ 117854 h 905492"/>
                <a:gd name="T16" fmla="*/ 311830 w 371215"/>
                <a:gd name="T17" fmla="*/ 176668 h 905492"/>
                <a:gd name="T18" fmla="*/ 306648 w 371215"/>
                <a:gd name="T19" fmla="*/ 209205 h 905492"/>
                <a:gd name="T20" fmla="*/ 303295 w 371215"/>
                <a:gd name="T21" fmla="*/ 270711 h 905492"/>
                <a:gd name="T22" fmla="*/ 312020 w 371215"/>
                <a:gd name="T23" fmla="*/ 329817 h 905492"/>
                <a:gd name="T24" fmla="*/ 338005 w 371215"/>
                <a:gd name="T25" fmla="*/ 412786 h 905492"/>
                <a:gd name="T26" fmla="*/ 357575 w 371215"/>
                <a:gd name="T27" fmla="*/ 481811 h 905492"/>
                <a:gd name="T28" fmla="*/ 363773 w 371215"/>
                <a:gd name="T29" fmla="*/ 526921 h 905492"/>
                <a:gd name="T30" fmla="*/ 360166 w 371215"/>
                <a:gd name="T31" fmla="*/ 583411 h 905492"/>
                <a:gd name="T32" fmla="*/ 332290 w 371215"/>
                <a:gd name="T33" fmla="*/ 660639 h 905492"/>
                <a:gd name="T34" fmla="*/ 244710 w 371215"/>
                <a:gd name="T35" fmla="*/ 759674 h 905492"/>
                <a:gd name="T36" fmla="*/ 144444 w 371215"/>
                <a:gd name="T37" fmla="*/ 820469 h 905492"/>
                <a:gd name="T38" fmla="*/ 34055 w 371215"/>
                <a:gd name="T39" fmla="*/ 880489 h 905492"/>
                <a:gd name="T40" fmla="*/ 0 w 371215"/>
                <a:gd name="T41" fmla="*/ 905492 h 905492"/>
                <a:gd name="T42" fmla="*/ 1734 w 371215"/>
                <a:gd name="T43" fmla="*/ 877911 h 905492"/>
                <a:gd name="T44" fmla="*/ 140189 w 371215"/>
                <a:gd name="T45" fmla="*/ 798269 h 905492"/>
                <a:gd name="T46" fmla="*/ 250146 w 371215"/>
                <a:gd name="T47" fmla="*/ 724063 h 905492"/>
                <a:gd name="T48" fmla="*/ 316643 w 371215"/>
                <a:gd name="T49" fmla="*/ 643291 h 905492"/>
                <a:gd name="T50" fmla="*/ 341446 w 371215"/>
                <a:gd name="T51" fmla="*/ 554912 h 905492"/>
                <a:gd name="T52" fmla="*/ 339198 w 371215"/>
                <a:gd name="T53" fmla="*/ 507020 h 905492"/>
                <a:gd name="T54" fmla="*/ 327197 w 371215"/>
                <a:gd name="T55" fmla="*/ 451686 h 905492"/>
                <a:gd name="T56" fmla="*/ 298685 w 371215"/>
                <a:gd name="T57" fmla="*/ 362405 h 905492"/>
                <a:gd name="T58" fmla="*/ 281756 w 371215"/>
                <a:gd name="T59" fmla="*/ 269670 h 905492"/>
                <a:gd name="T60" fmla="*/ 288157 w 371215"/>
                <a:gd name="T61" fmla="*/ 183386 h 905492"/>
                <a:gd name="T62" fmla="*/ 316110 w 371215"/>
                <a:gd name="T63" fmla="*/ 107008 h 905492"/>
                <a:gd name="T64" fmla="*/ 313710 w 371215"/>
                <a:gd name="T65" fmla="*/ 95985 h 905492"/>
                <a:gd name="T66" fmla="*/ 253334 w 371215"/>
                <a:gd name="T67" fmla="*/ 104214 h 905492"/>
                <a:gd name="T68" fmla="*/ 205645 w 371215"/>
                <a:gd name="T69" fmla="*/ 104659 h 905492"/>
                <a:gd name="T70" fmla="*/ 133763 w 371215"/>
                <a:gd name="T71" fmla="*/ 94575 h 905492"/>
                <a:gd name="T72" fmla="*/ 25153 w 371215"/>
                <a:gd name="T73" fmla="*/ 44169 h 905492"/>
                <a:gd name="T74" fmla="*/ 0 w 371215"/>
                <a:gd name="T75" fmla="*/ 28427 h 905492"/>
                <a:gd name="T76" fmla="*/ 0 w 371215"/>
                <a:gd name="T77" fmla="*/ 0 h 905492"/>
                <a:gd name="T78" fmla="*/ 371215 w 371215"/>
                <a:gd name="T79" fmla="*/ 905492 h 905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T76" t="T77" r="T78" b="T79"/>
              <a:pathLst>
                <a:path w="371215" h="905492">
                  <a:moveTo>
                    <a:pt x="0" y="0"/>
                  </a:moveTo>
                  <a:lnTo>
                    <a:pt x="1721" y="11"/>
                  </a:lnTo>
                  <a:cubicBezTo>
                    <a:pt x="16491" y="13841"/>
                    <a:pt x="33357" y="24776"/>
                    <a:pt x="50832" y="34796"/>
                  </a:cubicBezTo>
                  <a:cubicBezTo>
                    <a:pt x="63202" y="41895"/>
                    <a:pt x="75483" y="49261"/>
                    <a:pt x="88348" y="55370"/>
                  </a:cubicBezTo>
                  <a:cubicBezTo>
                    <a:pt x="100730" y="61250"/>
                    <a:pt x="113621" y="66203"/>
                    <a:pt x="126626" y="70559"/>
                  </a:cubicBezTo>
                  <a:cubicBezTo>
                    <a:pt x="136036" y="73709"/>
                    <a:pt x="145942" y="75576"/>
                    <a:pt x="155747" y="77316"/>
                  </a:cubicBezTo>
                  <a:cubicBezTo>
                    <a:pt x="167012" y="79310"/>
                    <a:pt x="178366" y="81278"/>
                    <a:pt x="189758" y="81913"/>
                  </a:cubicBezTo>
                  <a:cubicBezTo>
                    <a:pt x="208185" y="82942"/>
                    <a:pt x="226676" y="83107"/>
                    <a:pt x="245142" y="83170"/>
                  </a:cubicBezTo>
                  <a:cubicBezTo>
                    <a:pt x="251924" y="83196"/>
                    <a:pt x="258719" y="81926"/>
                    <a:pt x="265513" y="81240"/>
                  </a:cubicBezTo>
                  <a:cubicBezTo>
                    <a:pt x="270314" y="80745"/>
                    <a:pt x="275140" y="80376"/>
                    <a:pt x="279915" y="79691"/>
                  </a:cubicBezTo>
                  <a:cubicBezTo>
                    <a:pt x="290202" y="78217"/>
                    <a:pt x="300489" y="76795"/>
                    <a:pt x="310700" y="74941"/>
                  </a:cubicBezTo>
                  <a:cubicBezTo>
                    <a:pt x="323577" y="72604"/>
                    <a:pt x="336404" y="69975"/>
                    <a:pt x="349206" y="67245"/>
                  </a:cubicBezTo>
                  <a:cubicBezTo>
                    <a:pt x="356331" y="65708"/>
                    <a:pt x="363341" y="63714"/>
                    <a:pt x="370415" y="61923"/>
                  </a:cubicBezTo>
                  <a:cubicBezTo>
                    <a:pt x="370682" y="62177"/>
                    <a:pt x="370948" y="62431"/>
                    <a:pt x="371215" y="62698"/>
                  </a:cubicBezTo>
                  <a:cubicBezTo>
                    <a:pt x="367519" y="68070"/>
                    <a:pt x="364040" y="73607"/>
                    <a:pt x="360090" y="78789"/>
                  </a:cubicBezTo>
                  <a:cubicBezTo>
                    <a:pt x="350743" y="91070"/>
                    <a:pt x="342373" y="103960"/>
                    <a:pt x="335680" y="117854"/>
                  </a:cubicBezTo>
                  <a:cubicBezTo>
                    <a:pt x="329458" y="130719"/>
                    <a:pt x="323349" y="143661"/>
                    <a:pt x="317774" y="156805"/>
                  </a:cubicBezTo>
                  <a:cubicBezTo>
                    <a:pt x="315094" y="163130"/>
                    <a:pt x="313532" y="169962"/>
                    <a:pt x="311830" y="176668"/>
                  </a:cubicBezTo>
                  <a:cubicBezTo>
                    <a:pt x="310344" y="182561"/>
                    <a:pt x="309188" y="188555"/>
                    <a:pt x="308223" y="194562"/>
                  </a:cubicBezTo>
                  <a:cubicBezTo>
                    <a:pt x="307436" y="199401"/>
                    <a:pt x="307245" y="204328"/>
                    <a:pt x="306648" y="209205"/>
                  </a:cubicBezTo>
                  <a:cubicBezTo>
                    <a:pt x="305340" y="219721"/>
                    <a:pt x="304159" y="230224"/>
                    <a:pt x="304197" y="240854"/>
                  </a:cubicBezTo>
                  <a:cubicBezTo>
                    <a:pt x="304235" y="250810"/>
                    <a:pt x="302914" y="260793"/>
                    <a:pt x="303295" y="270711"/>
                  </a:cubicBezTo>
                  <a:cubicBezTo>
                    <a:pt x="303702" y="281125"/>
                    <a:pt x="305137" y="291527"/>
                    <a:pt x="306648" y="301864"/>
                  </a:cubicBezTo>
                  <a:cubicBezTo>
                    <a:pt x="308033" y="311237"/>
                    <a:pt x="309772" y="320610"/>
                    <a:pt x="312020" y="329817"/>
                  </a:cubicBezTo>
                  <a:cubicBezTo>
                    <a:pt x="314319" y="339228"/>
                    <a:pt x="317329" y="348486"/>
                    <a:pt x="320263" y="357732"/>
                  </a:cubicBezTo>
                  <a:cubicBezTo>
                    <a:pt x="326092" y="376109"/>
                    <a:pt x="332086" y="394435"/>
                    <a:pt x="338005" y="412786"/>
                  </a:cubicBezTo>
                  <a:cubicBezTo>
                    <a:pt x="342589" y="426998"/>
                    <a:pt x="347415" y="441145"/>
                    <a:pt x="351619" y="455471"/>
                  </a:cubicBezTo>
                  <a:cubicBezTo>
                    <a:pt x="354146" y="464094"/>
                    <a:pt x="355810" y="472984"/>
                    <a:pt x="357575" y="481811"/>
                  </a:cubicBezTo>
                  <a:cubicBezTo>
                    <a:pt x="359252" y="490205"/>
                    <a:pt x="360738" y="498651"/>
                    <a:pt x="361931" y="507122"/>
                  </a:cubicBezTo>
                  <a:cubicBezTo>
                    <a:pt x="362846" y="513675"/>
                    <a:pt x="363252" y="520317"/>
                    <a:pt x="363773" y="526921"/>
                  </a:cubicBezTo>
                  <a:cubicBezTo>
                    <a:pt x="364179" y="532141"/>
                    <a:pt x="364967" y="537424"/>
                    <a:pt x="364611" y="542606"/>
                  </a:cubicBezTo>
                  <a:cubicBezTo>
                    <a:pt x="363671" y="556245"/>
                    <a:pt x="363582" y="570012"/>
                    <a:pt x="360166" y="583411"/>
                  </a:cubicBezTo>
                  <a:cubicBezTo>
                    <a:pt x="357359" y="594396"/>
                    <a:pt x="355073" y="605560"/>
                    <a:pt x="351721" y="616380"/>
                  </a:cubicBezTo>
                  <a:cubicBezTo>
                    <a:pt x="346933" y="631823"/>
                    <a:pt x="339656" y="646250"/>
                    <a:pt x="332290" y="660639"/>
                  </a:cubicBezTo>
                  <a:cubicBezTo>
                    <a:pt x="323806" y="677226"/>
                    <a:pt x="313265" y="692351"/>
                    <a:pt x="301352" y="706525"/>
                  </a:cubicBezTo>
                  <a:cubicBezTo>
                    <a:pt x="284588" y="726464"/>
                    <a:pt x="265373" y="743888"/>
                    <a:pt x="244710" y="759674"/>
                  </a:cubicBezTo>
                  <a:cubicBezTo>
                    <a:pt x="231909" y="769453"/>
                    <a:pt x="218764" y="778826"/>
                    <a:pt x="205429" y="787868"/>
                  </a:cubicBezTo>
                  <a:cubicBezTo>
                    <a:pt x="186265" y="800860"/>
                    <a:pt x="165627" y="811109"/>
                    <a:pt x="144444" y="820469"/>
                  </a:cubicBezTo>
                  <a:cubicBezTo>
                    <a:pt x="121939" y="830400"/>
                    <a:pt x="99702" y="840980"/>
                    <a:pt x="77655" y="851902"/>
                  </a:cubicBezTo>
                  <a:cubicBezTo>
                    <a:pt x="62034" y="859649"/>
                    <a:pt x="47898" y="869923"/>
                    <a:pt x="34055" y="880489"/>
                  </a:cubicBezTo>
                  <a:cubicBezTo>
                    <a:pt x="23286" y="888706"/>
                    <a:pt x="12656" y="897113"/>
                    <a:pt x="1988" y="905470"/>
                  </a:cubicBezTo>
                  <a:lnTo>
                    <a:pt x="0" y="905492"/>
                  </a:lnTo>
                  <a:lnTo>
                    <a:pt x="0" y="878050"/>
                  </a:lnTo>
                  <a:lnTo>
                    <a:pt x="1734" y="877911"/>
                  </a:lnTo>
                  <a:cubicBezTo>
                    <a:pt x="21140" y="860982"/>
                    <a:pt x="42539" y="846872"/>
                    <a:pt x="65272" y="835010"/>
                  </a:cubicBezTo>
                  <a:cubicBezTo>
                    <a:pt x="89936" y="822145"/>
                    <a:pt x="114993" y="810042"/>
                    <a:pt x="140189" y="798269"/>
                  </a:cubicBezTo>
                  <a:cubicBezTo>
                    <a:pt x="156979" y="790408"/>
                    <a:pt x="173400" y="781988"/>
                    <a:pt x="188919" y="771879"/>
                  </a:cubicBezTo>
                  <a:cubicBezTo>
                    <a:pt x="210700" y="757718"/>
                    <a:pt x="231325" y="741970"/>
                    <a:pt x="250146" y="724063"/>
                  </a:cubicBezTo>
                  <a:cubicBezTo>
                    <a:pt x="262300" y="712494"/>
                    <a:pt x="273946" y="700378"/>
                    <a:pt x="285376" y="688084"/>
                  </a:cubicBezTo>
                  <a:cubicBezTo>
                    <a:pt x="297873" y="674660"/>
                    <a:pt x="308655" y="659941"/>
                    <a:pt x="316643" y="643291"/>
                  </a:cubicBezTo>
                  <a:cubicBezTo>
                    <a:pt x="325533" y="624737"/>
                    <a:pt x="333585" y="605864"/>
                    <a:pt x="337382" y="585544"/>
                  </a:cubicBezTo>
                  <a:cubicBezTo>
                    <a:pt x="339287" y="575435"/>
                    <a:pt x="340621" y="565174"/>
                    <a:pt x="341446" y="554912"/>
                  </a:cubicBezTo>
                  <a:cubicBezTo>
                    <a:pt x="342107" y="546682"/>
                    <a:pt x="341903" y="538338"/>
                    <a:pt x="341522" y="530071"/>
                  </a:cubicBezTo>
                  <a:cubicBezTo>
                    <a:pt x="341167" y="522362"/>
                    <a:pt x="340430" y="514640"/>
                    <a:pt x="339198" y="507020"/>
                  </a:cubicBezTo>
                  <a:cubicBezTo>
                    <a:pt x="337497" y="496543"/>
                    <a:pt x="335325" y="486129"/>
                    <a:pt x="333090" y="475740"/>
                  </a:cubicBezTo>
                  <a:cubicBezTo>
                    <a:pt x="331350" y="467676"/>
                    <a:pt x="329508" y="459611"/>
                    <a:pt x="327197" y="451686"/>
                  </a:cubicBezTo>
                  <a:cubicBezTo>
                    <a:pt x="324047" y="440891"/>
                    <a:pt x="320415" y="430249"/>
                    <a:pt x="316973" y="419555"/>
                  </a:cubicBezTo>
                  <a:cubicBezTo>
                    <a:pt x="310852" y="400505"/>
                    <a:pt x="304362" y="381582"/>
                    <a:pt x="298685" y="362405"/>
                  </a:cubicBezTo>
                  <a:cubicBezTo>
                    <a:pt x="294152" y="347115"/>
                    <a:pt x="289732" y="331697"/>
                    <a:pt x="286849" y="316038"/>
                  </a:cubicBezTo>
                  <a:cubicBezTo>
                    <a:pt x="284030" y="300785"/>
                    <a:pt x="282429" y="285189"/>
                    <a:pt x="281756" y="269670"/>
                  </a:cubicBezTo>
                  <a:cubicBezTo>
                    <a:pt x="281121" y="255433"/>
                    <a:pt x="281972" y="241095"/>
                    <a:pt x="283039" y="226846"/>
                  </a:cubicBezTo>
                  <a:cubicBezTo>
                    <a:pt x="284131" y="212304"/>
                    <a:pt x="285731" y="197763"/>
                    <a:pt x="288157" y="183386"/>
                  </a:cubicBezTo>
                  <a:cubicBezTo>
                    <a:pt x="290011" y="172324"/>
                    <a:pt x="293059" y="161402"/>
                    <a:pt x="296336" y="150646"/>
                  </a:cubicBezTo>
                  <a:cubicBezTo>
                    <a:pt x="301035" y="135291"/>
                    <a:pt x="308769" y="121220"/>
                    <a:pt x="316110" y="107008"/>
                  </a:cubicBezTo>
                  <a:cubicBezTo>
                    <a:pt x="318155" y="103046"/>
                    <a:pt x="320314" y="99134"/>
                    <a:pt x="322790" y="94512"/>
                  </a:cubicBezTo>
                  <a:cubicBezTo>
                    <a:pt x="319259" y="95083"/>
                    <a:pt x="316478" y="95502"/>
                    <a:pt x="313710" y="95985"/>
                  </a:cubicBezTo>
                  <a:cubicBezTo>
                    <a:pt x="302864" y="97902"/>
                    <a:pt x="292069" y="100138"/>
                    <a:pt x="281172" y="101662"/>
                  </a:cubicBezTo>
                  <a:cubicBezTo>
                    <a:pt x="271965" y="102970"/>
                    <a:pt x="262643" y="103668"/>
                    <a:pt x="253334" y="104214"/>
                  </a:cubicBezTo>
                  <a:cubicBezTo>
                    <a:pt x="242920" y="104824"/>
                    <a:pt x="232493" y="105091"/>
                    <a:pt x="222054" y="105256"/>
                  </a:cubicBezTo>
                  <a:cubicBezTo>
                    <a:pt x="216593" y="105345"/>
                    <a:pt x="211119" y="104697"/>
                    <a:pt x="205645" y="104659"/>
                  </a:cubicBezTo>
                  <a:cubicBezTo>
                    <a:pt x="194507" y="104570"/>
                    <a:pt x="183471" y="103744"/>
                    <a:pt x="172435" y="102182"/>
                  </a:cubicBezTo>
                  <a:cubicBezTo>
                    <a:pt x="159379" y="100341"/>
                    <a:pt x="146387" y="98296"/>
                    <a:pt x="133763" y="94575"/>
                  </a:cubicBezTo>
                  <a:cubicBezTo>
                    <a:pt x="120035" y="90549"/>
                    <a:pt x="106179" y="86663"/>
                    <a:pt x="92869" y="81469"/>
                  </a:cubicBezTo>
                  <a:cubicBezTo>
                    <a:pt x="68727" y="72045"/>
                    <a:pt x="46590" y="58685"/>
                    <a:pt x="25153" y="44169"/>
                  </a:cubicBezTo>
                  <a:cubicBezTo>
                    <a:pt x="17761" y="39165"/>
                    <a:pt x="10535" y="33920"/>
                    <a:pt x="3207" y="28814"/>
                  </a:cubicBezTo>
                  <a:lnTo>
                    <a:pt x="0" y="28427"/>
                  </a:lnTo>
                  <a:lnTo>
                    <a:pt x="0" y="0"/>
                  </a:ln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0" name="Shape 8">
              <a:extLst>
                <a:ext uri="{FF2B5EF4-FFF2-40B4-BE49-F238E27FC236}">
                  <a16:creationId xmlns:a16="http://schemas.microsoft.com/office/drawing/2014/main" id="{635103AA-13D1-4CDF-8B25-5640ECC7C302}"/>
                </a:ext>
              </a:extLst>
            </p:cNvPr>
            <p:cNvSpPr>
              <a:spLocks/>
            </p:cNvSpPr>
            <p:nvPr/>
          </p:nvSpPr>
          <p:spPr bwMode="auto">
            <a:xfrm>
              <a:off x="2177" y="2384"/>
              <a:ext cx="23" cy="1216"/>
            </a:xfrm>
            <a:custGeom>
              <a:avLst/>
              <a:gdLst>
                <a:gd name="T0" fmla="*/ 2335 w 2335"/>
                <a:gd name="T1" fmla="*/ 0 h 121578"/>
                <a:gd name="T2" fmla="*/ 2335 w 2335"/>
                <a:gd name="T3" fmla="*/ 121578 h 121578"/>
                <a:gd name="T4" fmla="*/ 38 w 2335"/>
                <a:gd name="T5" fmla="*/ 119244 h 121578"/>
                <a:gd name="T6" fmla="*/ 0 w 2335"/>
                <a:gd name="T7" fmla="*/ 2290 h 121578"/>
                <a:gd name="T8" fmla="*/ 2335 w 2335"/>
                <a:gd name="T9" fmla="*/ 0 h 121578"/>
                <a:gd name="T10" fmla="*/ 0 w 2335"/>
                <a:gd name="T11" fmla="*/ 0 h 121578"/>
                <a:gd name="T12" fmla="*/ 2335 w 2335"/>
                <a:gd name="T13" fmla="*/ 121578 h 121578"/>
              </a:gdLst>
              <a:ahLst/>
              <a:cxnLst>
                <a:cxn ang="0">
                  <a:pos x="T0" y="T1"/>
                </a:cxn>
                <a:cxn ang="0">
                  <a:pos x="T2" y="T3"/>
                </a:cxn>
                <a:cxn ang="0">
                  <a:pos x="T4" y="T5"/>
                </a:cxn>
                <a:cxn ang="0">
                  <a:pos x="T6" y="T7"/>
                </a:cxn>
                <a:cxn ang="0">
                  <a:pos x="T8" y="T9"/>
                </a:cxn>
              </a:cxnLst>
              <a:rect l="T10" t="T11" r="T12" b="T13"/>
              <a:pathLst>
                <a:path w="2335" h="121578">
                  <a:moveTo>
                    <a:pt x="2335" y="0"/>
                  </a:moveTo>
                  <a:lnTo>
                    <a:pt x="2335" y="121578"/>
                  </a:lnTo>
                  <a:lnTo>
                    <a:pt x="38" y="119244"/>
                  </a:lnTo>
                  <a:cubicBezTo>
                    <a:pt x="89" y="80255"/>
                    <a:pt x="89" y="41266"/>
                    <a:pt x="0" y="2290"/>
                  </a:cubicBezTo>
                  <a:lnTo>
                    <a:pt x="2335" y="0"/>
                  </a:ln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1" name="Shape 9">
              <a:extLst>
                <a:ext uri="{FF2B5EF4-FFF2-40B4-BE49-F238E27FC236}">
                  <a16:creationId xmlns:a16="http://schemas.microsoft.com/office/drawing/2014/main" id="{9B8AA205-A2AC-4367-8A33-03062BB54037}"/>
                </a:ext>
              </a:extLst>
            </p:cNvPr>
            <p:cNvSpPr>
              <a:spLocks/>
            </p:cNvSpPr>
            <p:nvPr/>
          </p:nvSpPr>
          <p:spPr bwMode="auto">
            <a:xfrm>
              <a:off x="542" y="1212"/>
              <a:ext cx="1658" cy="6451"/>
            </a:xfrm>
            <a:custGeom>
              <a:avLst/>
              <a:gdLst>
                <a:gd name="T0" fmla="*/ 34163 w 165822"/>
                <a:gd name="T1" fmla="*/ 0 h 645152"/>
                <a:gd name="T2" fmla="*/ 50508 w 165822"/>
                <a:gd name="T3" fmla="*/ 2032 h 645152"/>
                <a:gd name="T4" fmla="*/ 66472 w 165822"/>
                <a:gd name="T5" fmla="*/ 3924 h 645152"/>
                <a:gd name="T6" fmla="*/ 106108 w 165822"/>
                <a:gd name="T7" fmla="*/ 5524 h 645152"/>
                <a:gd name="T8" fmla="*/ 155029 w 165822"/>
                <a:gd name="T9" fmla="*/ 2578 h 645152"/>
                <a:gd name="T10" fmla="*/ 165822 w 165822"/>
                <a:gd name="T11" fmla="*/ 546 h 645152"/>
                <a:gd name="T12" fmla="*/ 165822 w 165822"/>
                <a:gd name="T13" fmla="*/ 73206 h 645152"/>
                <a:gd name="T14" fmla="*/ 163601 w 165822"/>
                <a:gd name="T15" fmla="*/ 73203 h 645152"/>
                <a:gd name="T16" fmla="*/ 143370 w 165822"/>
                <a:gd name="T17" fmla="*/ 74244 h 645152"/>
                <a:gd name="T18" fmla="*/ 116548 w 165822"/>
                <a:gd name="T19" fmla="*/ 103797 h 645152"/>
                <a:gd name="T20" fmla="*/ 116434 w 165822"/>
                <a:gd name="T21" fmla="*/ 179070 h 645152"/>
                <a:gd name="T22" fmla="*/ 116446 w 165822"/>
                <a:gd name="T23" fmla="*/ 179070 h 645152"/>
                <a:gd name="T24" fmla="*/ 116522 w 165822"/>
                <a:gd name="T25" fmla="*/ 250469 h 645152"/>
                <a:gd name="T26" fmla="*/ 118059 w 165822"/>
                <a:gd name="T27" fmla="*/ 263500 h 645152"/>
                <a:gd name="T28" fmla="*/ 131610 w 165822"/>
                <a:gd name="T29" fmla="*/ 279298 h 645152"/>
                <a:gd name="T30" fmla="*/ 153022 w 165822"/>
                <a:gd name="T31" fmla="*/ 283210 h 645152"/>
                <a:gd name="T32" fmla="*/ 165822 w 165822"/>
                <a:gd name="T33" fmla="*/ 283212 h 645152"/>
                <a:gd name="T34" fmla="*/ 165822 w 165822"/>
                <a:gd name="T35" fmla="*/ 338940 h 645152"/>
                <a:gd name="T36" fmla="*/ 45021 w 165822"/>
                <a:gd name="T37" fmla="*/ 338976 h 645152"/>
                <a:gd name="T38" fmla="*/ 34582 w 165822"/>
                <a:gd name="T39" fmla="*/ 347066 h 645152"/>
                <a:gd name="T40" fmla="*/ 29159 w 165822"/>
                <a:gd name="T41" fmla="*/ 375806 h 645152"/>
                <a:gd name="T42" fmla="*/ 27610 w 165822"/>
                <a:gd name="T43" fmla="*/ 410616 h 645152"/>
                <a:gd name="T44" fmla="*/ 36893 w 165822"/>
                <a:gd name="T45" fmla="*/ 461708 h 645152"/>
                <a:gd name="T46" fmla="*/ 71984 w 165822"/>
                <a:gd name="T47" fmla="*/ 526466 h 645152"/>
                <a:gd name="T48" fmla="*/ 93840 w 165822"/>
                <a:gd name="T49" fmla="*/ 553161 h 645152"/>
                <a:gd name="T50" fmla="*/ 155308 w 165822"/>
                <a:gd name="T51" fmla="*/ 606311 h 645152"/>
                <a:gd name="T52" fmla="*/ 165822 w 165822"/>
                <a:gd name="T53" fmla="*/ 612874 h 645152"/>
                <a:gd name="T54" fmla="*/ 165822 w 165822"/>
                <a:gd name="T55" fmla="*/ 645152 h 645152"/>
                <a:gd name="T56" fmla="*/ 148361 w 165822"/>
                <a:gd name="T57" fmla="*/ 635241 h 645152"/>
                <a:gd name="T58" fmla="*/ 81686 w 165822"/>
                <a:gd name="T59" fmla="*/ 582295 h 645152"/>
                <a:gd name="T60" fmla="*/ 19240 w 165822"/>
                <a:gd name="T61" fmla="*/ 494944 h 645152"/>
                <a:gd name="T62" fmla="*/ 5499 w 165822"/>
                <a:gd name="T63" fmla="*/ 459308 h 645152"/>
                <a:gd name="T64" fmla="*/ 1473 w 165822"/>
                <a:gd name="T65" fmla="*/ 437921 h 645152"/>
                <a:gd name="T66" fmla="*/ 521 w 165822"/>
                <a:gd name="T67" fmla="*/ 393471 h 645152"/>
                <a:gd name="T68" fmla="*/ 4851 w 165822"/>
                <a:gd name="T69" fmla="*/ 361950 h 645152"/>
                <a:gd name="T70" fmla="*/ 10287 w 165822"/>
                <a:gd name="T71" fmla="*/ 335890 h 645152"/>
                <a:gd name="T72" fmla="*/ 16408 w 165822"/>
                <a:gd name="T73" fmla="*/ 316281 h 645152"/>
                <a:gd name="T74" fmla="*/ 30264 w 165822"/>
                <a:gd name="T75" fmla="*/ 273418 h 645152"/>
                <a:gd name="T76" fmla="*/ 44933 w 165822"/>
                <a:gd name="T77" fmla="*/ 228041 h 645152"/>
                <a:gd name="T78" fmla="*/ 54877 w 165822"/>
                <a:gd name="T79" fmla="*/ 186055 h 645152"/>
                <a:gd name="T80" fmla="*/ 58369 w 165822"/>
                <a:gd name="T81" fmla="*/ 120866 h 645152"/>
                <a:gd name="T82" fmla="*/ 55855 w 165822"/>
                <a:gd name="T83" fmla="*/ 88417 h 645152"/>
                <a:gd name="T84" fmla="*/ 43942 w 165822"/>
                <a:gd name="T85" fmla="*/ 31826 h 645152"/>
                <a:gd name="T86" fmla="*/ 34277 w 165822"/>
                <a:gd name="T87" fmla="*/ 1753 h 645152"/>
                <a:gd name="T88" fmla="*/ 34163 w 165822"/>
                <a:gd name="T89" fmla="*/ 0 h 645152"/>
                <a:gd name="T90" fmla="*/ 0 w 165822"/>
                <a:gd name="T91" fmla="*/ 0 h 645152"/>
                <a:gd name="T92" fmla="*/ 165822 w 165822"/>
                <a:gd name="T93" fmla="*/ 645152 h 645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T90" t="T91" r="T92" b="T93"/>
              <a:pathLst>
                <a:path w="165822" h="645152">
                  <a:moveTo>
                    <a:pt x="34163" y="0"/>
                  </a:moveTo>
                  <a:cubicBezTo>
                    <a:pt x="39891" y="711"/>
                    <a:pt x="45199" y="1372"/>
                    <a:pt x="50508" y="2032"/>
                  </a:cubicBezTo>
                  <a:cubicBezTo>
                    <a:pt x="55829" y="2680"/>
                    <a:pt x="61138" y="3619"/>
                    <a:pt x="66472" y="3924"/>
                  </a:cubicBezTo>
                  <a:cubicBezTo>
                    <a:pt x="79680" y="4674"/>
                    <a:pt x="92913" y="5766"/>
                    <a:pt x="106108" y="5524"/>
                  </a:cubicBezTo>
                  <a:cubicBezTo>
                    <a:pt x="122428" y="5232"/>
                    <a:pt x="138798" y="4369"/>
                    <a:pt x="155029" y="2578"/>
                  </a:cubicBezTo>
                  <a:lnTo>
                    <a:pt x="165822" y="546"/>
                  </a:lnTo>
                  <a:lnTo>
                    <a:pt x="165822" y="73206"/>
                  </a:lnTo>
                  <a:lnTo>
                    <a:pt x="163601" y="73203"/>
                  </a:lnTo>
                  <a:cubicBezTo>
                    <a:pt x="156858" y="73228"/>
                    <a:pt x="150050" y="73368"/>
                    <a:pt x="143370" y="74244"/>
                  </a:cubicBezTo>
                  <a:cubicBezTo>
                    <a:pt x="126124" y="76517"/>
                    <a:pt x="116865" y="86627"/>
                    <a:pt x="116548" y="103797"/>
                  </a:cubicBezTo>
                  <a:cubicBezTo>
                    <a:pt x="116091" y="128880"/>
                    <a:pt x="116434" y="153975"/>
                    <a:pt x="116434" y="179070"/>
                  </a:cubicBezTo>
                  <a:lnTo>
                    <a:pt x="116446" y="179070"/>
                  </a:lnTo>
                  <a:cubicBezTo>
                    <a:pt x="116446" y="202870"/>
                    <a:pt x="116370" y="226670"/>
                    <a:pt x="116522" y="250469"/>
                  </a:cubicBezTo>
                  <a:cubicBezTo>
                    <a:pt x="116548" y="254813"/>
                    <a:pt x="117119" y="259245"/>
                    <a:pt x="118059" y="263500"/>
                  </a:cubicBezTo>
                  <a:cubicBezTo>
                    <a:pt x="119736" y="271056"/>
                    <a:pt x="124816" y="276022"/>
                    <a:pt x="131610" y="279298"/>
                  </a:cubicBezTo>
                  <a:cubicBezTo>
                    <a:pt x="138379" y="282550"/>
                    <a:pt x="145745" y="283159"/>
                    <a:pt x="153022" y="283210"/>
                  </a:cubicBezTo>
                  <a:lnTo>
                    <a:pt x="165822" y="283212"/>
                  </a:lnTo>
                  <a:lnTo>
                    <a:pt x="165822" y="338940"/>
                  </a:lnTo>
                  <a:lnTo>
                    <a:pt x="45021" y="338976"/>
                  </a:lnTo>
                  <a:cubicBezTo>
                    <a:pt x="36728" y="338976"/>
                    <a:pt x="36436" y="338925"/>
                    <a:pt x="34582" y="347066"/>
                  </a:cubicBezTo>
                  <a:cubicBezTo>
                    <a:pt x="32423" y="356565"/>
                    <a:pt x="30188" y="366128"/>
                    <a:pt x="29159" y="375806"/>
                  </a:cubicBezTo>
                  <a:cubicBezTo>
                    <a:pt x="27953" y="387337"/>
                    <a:pt x="27407" y="399021"/>
                    <a:pt x="27610" y="410616"/>
                  </a:cubicBezTo>
                  <a:cubicBezTo>
                    <a:pt x="27940" y="428079"/>
                    <a:pt x="30124" y="445325"/>
                    <a:pt x="36893" y="461708"/>
                  </a:cubicBezTo>
                  <a:cubicBezTo>
                    <a:pt x="46317" y="484543"/>
                    <a:pt x="57010" y="506692"/>
                    <a:pt x="71984" y="526466"/>
                  </a:cubicBezTo>
                  <a:cubicBezTo>
                    <a:pt x="78918" y="535635"/>
                    <a:pt x="85890" y="544906"/>
                    <a:pt x="93840" y="553161"/>
                  </a:cubicBezTo>
                  <a:cubicBezTo>
                    <a:pt x="112687" y="572732"/>
                    <a:pt x="133337" y="590283"/>
                    <a:pt x="155308" y="606311"/>
                  </a:cubicBezTo>
                  <a:lnTo>
                    <a:pt x="165822" y="612874"/>
                  </a:lnTo>
                  <a:lnTo>
                    <a:pt x="165822" y="645152"/>
                  </a:lnTo>
                  <a:lnTo>
                    <a:pt x="148361" y="635241"/>
                  </a:lnTo>
                  <a:cubicBezTo>
                    <a:pt x="124600" y="619519"/>
                    <a:pt x="102502" y="601739"/>
                    <a:pt x="81686" y="582295"/>
                  </a:cubicBezTo>
                  <a:cubicBezTo>
                    <a:pt x="54966" y="557378"/>
                    <a:pt x="34150" y="528231"/>
                    <a:pt x="19240" y="494944"/>
                  </a:cubicBezTo>
                  <a:cubicBezTo>
                    <a:pt x="14033" y="483337"/>
                    <a:pt x="9512" y="471386"/>
                    <a:pt x="5499" y="459308"/>
                  </a:cubicBezTo>
                  <a:cubicBezTo>
                    <a:pt x="3238" y="452476"/>
                    <a:pt x="1892" y="445122"/>
                    <a:pt x="1473" y="437921"/>
                  </a:cubicBezTo>
                  <a:cubicBezTo>
                    <a:pt x="610" y="423126"/>
                    <a:pt x="0" y="408254"/>
                    <a:pt x="521" y="393471"/>
                  </a:cubicBezTo>
                  <a:cubicBezTo>
                    <a:pt x="889" y="382918"/>
                    <a:pt x="3086" y="372415"/>
                    <a:pt x="4851" y="361950"/>
                  </a:cubicBezTo>
                  <a:cubicBezTo>
                    <a:pt x="6350" y="353212"/>
                    <a:pt x="8141" y="344500"/>
                    <a:pt x="10287" y="335890"/>
                  </a:cubicBezTo>
                  <a:cubicBezTo>
                    <a:pt x="11925" y="329260"/>
                    <a:pt x="14300" y="322796"/>
                    <a:pt x="16408" y="316281"/>
                  </a:cubicBezTo>
                  <a:cubicBezTo>
                    <a:pt x="21006" y="301981"/>
                    <a:pt x="25616" y="287693"/>
                    <a:pt x="30264" y="273418"/>
                  </a:cubicBezTo>
                  <a:cubicBezTo>
                    <a:pt x="35179" y="258293"/>
                    <a:pt x="40589" y="243332"/>
                    <a:pt x="44933" y="228041"/>
                  </a:cubicBezTo>
                  <a:cubicBezTo>
                    <a:pt x="48870" y="214224"/>
                    <a:pt x="51867" y="200127"/>
                    <a:pt x="54877" y="186055"/>
                  </a:cubicBezTo>
                  <a:cubicBezTo>
                    <a:pt x="59487" y="164541"/>
                    <a:pt x="59360" y="142697"/>
                    <a:pt x="58369" y="120866"/>
                  </a:cubicBezTo>
                  <a:cubicBezTo>
                    <a:pt x="57874" y="110020"/>
                    <a:pt x="57048" y="99187"/>
                    <a:pt x="55855" y="88417"/>
                  </a:cubicBezTo>
                  <a:cubicBezTo>
                    <a:pt x="53746" y="69177"/>
                    <a:pt x="50140" y="50228"/>
                    <a:pt x="43942" y="31826"/>
                  </a:cubicBezTo>
                  <a:cubicBezTo>
                    <a:pt x="40589" y="21844"/>
                    <a:pt x="37478" y="11786"/>
                    <a:pt x="34277" y="1753"/>
                  </a:cubicBezTo>
                  <a:cubicBezTo>
                    <a:pt x="34150" y="1372"/>
                    <a:pt x="34214" y="927"/>
                    <a:pt x="34163"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2" name="Shape 10">
              <a:extLst>
                <a:ext uri="{FF2B5EF4-FFF2-40B4-BE49-F238E27FC236}">
                  <a16:creationId xmlns:a16="http://schemas.microsoft.com/office/drawing/2014/main" id="{E94D79FE-A006-4314-BF95-E771C4724CBC}"/>
                </a:ext>
              </a:extLst>
            </p:cNvPr>
            <p:cNvSpPr>
              <a:spLocks/>
            </p:cNvSpPr>
            <p:nvPr/>
          </p:nvSpPr>
          <p:spPr bwMode="auto">
            <a:xfrm>
              <a:off x="4624" y="5321"/>
              <a:ext cx="314" cy="1205"/>
            </a:xfrm>
            <a:custGeom>
              <a:avLst/>
              <a:gdLst>
                <a:gd name="T0" fmla="*/ 3886 w 31410"/>
                <a:gd name="T1" fmla="*/ 25 h 120460"/>
                <a:gd name="T2" fmla="*/ 31410 w 31410"/>
                <a:gd name="T3" fmla="*/ 32 h 120460"/>
                <a:gd name="T4" fmla="*/ 31410 w 31410"/>
                <a:gd name="T5" fmla="*/ 120459 h 120460"/>
                <a:gd name="T6" fmla="*/ 3493 w 31410"/>
                <a:gd name="T7" fmla="*/ 120447 h 120460"/>
                <a:gd name="T8" fmla="*/ 25 w 31410"/>
                <a:gd name="T9" fmla="*/ 116891 h 120460"/>
                <a:gd name="T10" fmla="*/ 0 w 31410"/>
                <a:gd name="T11" fmla="*/ 3797 h 120460"/>
                <a:gd name="T12" fmla="*/ 3886 w 31410"/>
                <a:gd name="T13" fmla="*/ 25 h 120460"/>
                <a:gd name="T14" fmla="*/ 0 w 31410"/>
                <a:gd name="T15" fmla="*/ 0 h 120460"/>
                <a:gd name="T16" fmla="*/ 31410 w 31410"/>
                <a:gd name="T17" fmla="*/ 120460 h 120460"/>
              </a:gdLst>
              <a:ahLst/>
              <a:cxnLst>
                <a:cxn ang="0">
                  <a:pos x="T0" y="T1"/>
                </a:cxn>
                <a:cxn ang="0">
                  <a:pos x="T2" y="T3"/>
                </a:cxn>
                <a:cxn ang="0">
                  <a:pos x="T4" y="T5"/>
                </a:cxn>
                <a:cxn ang="0">
                  <a:pos x="T6" y="T7"/>
                </a:cxn>
                <a:cxn ang="0">
                  <a:pos x="T8" y="T9"/>
                </a:cxn>
                <a:cxn ang="0">
                  <a:pos x="T10" y="T11"/>
                </a:cxn>
                <a:cxn ang="0">
                  <a:pos x="T12" y="T13"/>
                </a:cxn>
              </a:cxnLst>
              <a:rect l="T14" t="T15" r="T16" b="T17"/>
              <a:pathLst>
                <a:path w="31410" h="120460">
                  <a:moveTo>
                    <a:pt x="3886" y="25"/>
                  </a:moveTo>
                  <a:lnTo>
                    <a:pt x="31410" y="32"/>
                  </a:lnTo>
                  <a:lnTo>
                    <a:pt x="31410" y="120459"/>
                  </a:lnTo>
                  <a:lnTo>
                    <a:pt x="3493" y="120447"/>
                  </a:lnTo>
                  <a:cubicBezTo>
                    <a:pt x="699" y="120460"/>
                    <a:pt x="13" y="119507"/>
                    <a:pt x="25" y="116891"/>
                  </a:cubicBezTo>
                  <a:cubicBezTo>
                    <a:pt x="76" y="79197"/>
                    <a:pt x="102" y="41491"/>
                    <a:pt x="0" y="3797"/>
                  </a:cubicBezTo>
                  <a:cubicBezTo>
                    <a:pt x="0" y="737"/>
                    <a:pt x="991" y="0"/>
                    <a:pt x="3886" y="25"/>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3" name="Shape 11">
              <a:extLst>
                <a:ext uri="{FF2B5EF4-FFF2-40B4-BE49-F238E27FC236}">
                  <a16:creationId xmlns:a16="http://schemas.microsoft.com/office/drawing/2014/main" id="{43A1A456-3534-4710-90CE-EBE4F184AEAC}"/>
                </a:ext>
              </a:extLst>
            </p:cNvPr>
            <p:cNvSpPr>
              <a:spLocks/>
            </p:cNvSpPr>
            <p:nvPr/>
          </p:nvSpPr>
          <p:spPr bwMode="auto">
            <a:xfrm>
              <a:off x="2200" y="529"/>
              <a:ext cx="2738" cy="7937"/>
            </a:xfrm>
            <a:custGeom>
              <a:avLst/>
              <a:gdLst>
                <a:gd name="T0" fmla="*/ 201906 w 273804"/>
                <a:gd name="T1" fmla="*/ 31725 h 793725"/>
                <a:gd name="T2" fmla="*/ 272188 w 273804"/>
                <a:gd name="T3" fmla="*/ 62395 h 793725"/>
                <a:gd name="T4" fmla="*/ 273804 w 273804"/>
                <a:gd name="T5" fmla="*/ 89628 h 793725"/>
                <a:gd name="T6" fmla="*/ 192686 w 273804"/>
                <a:gd name="T7" fmla="*/ 54597 h 793725"/>
                <a:gd name="T8" fmla="*/ 165292 w 273804"/>
                <a:gd name="T9" fmla="*/ 41758 h 793725"/>
                <a:gd name="T10" fmla="*/ 165241 w 273804"/>
                <a:gd name="T11" fmla="*/ 375564 h 793725"/>
                <a:gd name="T12" fmla="*/ 273804 w 273804"/>
                <a:gd name="T13" fmla="*/ 379626 h 793725"/>
                <a:gd name="T14" fmla="*/ 233377 w 273804"/>
                <a:gd name="T15" fmla="*/ 434835 h 793725"/>
                <a:gd name="T16" fmla="*/ 198744 w 273804"/>
                <a:gd name="T17" fmla="*/ 448780 h 793725"/>
                <a:gd name="T18" fmla="*/ 195391 w 273804"/>
                <a:gd name="T19" fmla="*/ 539674 h 793725"/>
                <a:gd name="T20" fmla="*/ 196166 w 273804"/>
                <a:gd name="T21" fmla="*/ 621030 h 793725"/>
                <a:gd name="T22" fmla="*/ 227052 w 273804"/>
                <a:gd name="T23" fmla="*/ 644703 h 793725"/>
                <a:gd name="T24" fmla="*/ 273804 w 273804"/>
                <a:gd name="T25" fmla="*/ 730309 h 793725"/>
                <a:gd name="T26" fmla="*/ 168683 w 273804"/>
                <a:gd name="T27" fmla="*/ 782447 h 793725"/>
                <a:gd name="T28" fmla="*/ 148973 w 273804"/>
                <a:gd name="T29" fmla="*/ 792099 h 793725"/>
                <a:gd name="T30" fmla="*/ 36374 w 273804"/>
                <a:gd name="T31" fmla="*/ 734085 h 793725"/>
                <a:gd name="T32" fmla="*/ 0 w 273804"/>
                <a:gd name="T33" fmla="*/ 681162 h 793725"/>
                <a:gd name="T34" fmla="*/ 98668 w 273804"/>
                <a:gd name="T35" fmla="*/ 734238 h 793725"/>
                <a:gd name="T36" fmla="*/ 138203 w 273804"/>
                <a:gd name="T37" fmla="*/ 753174 h 793725"/>
                <a:gd name="T38" fmla="*/ 138254 w 273804"/>
                <a:gd name="T39" fmla="*/ 411201 h 793725"/>
                <a:gd name="T40" fmla="*/ 0 w 273804"/>
                <a:gd name="T41" fmla="*/ 407227 h 793725"/>
                <a:gd name="T42" fmla="*/ 72493 w 273804"/>
                <a:gd name="T43" fmla="*/ 351511 h 793725"/>
                <a:gd name="T44" fmla="*/ 106885 w 273804"/>
                <a:gd name="T45" fmla="*/ 325539 h 793725"/>
                <a:gd name="T46" fmla="*/ 104015 w 273804"/>
                <a:gd name="T47" fmla="*/ 282105 h 793725"/>
                <a:gd name="T48" fmla="*/ 61978 w 273804"/>
                <a:gd name="T49" fmla="*/ 285623 h 793725"/>
                <a:gd name="T50" fmla="*/ 58993 w 273804"/>
                <a:gd name="T51" fmla="*/ 307988 h 793725"/>
                <a:gd name="T52" fmla="*/ 0 w 273804"/>
                <a:gd name="T53" fmla="*/ 307109 h 793725"/>
                <a:gd name="T54" fmla="*/ 1576 w 273804"/>
                <a:gd name="T55" fmla="*/ 183985 h 793725"/>
                <a:gd name="T56" fmla="*/ 61393 w 273804"/>
                <a:gd name="T57" fmla="*/ 187782 h 793725"/>
                <a:gd name="T58" fmla="*/ 64683 w 273804"/>
                <a:gd name="T59" fmla="*/ 209220 h 793725"/>
                <a:gd name="T60" fmla="*/ 105043 w 273804"/>
                <a:gd name="T61" fmla="*/ 209093 h 793725"/>
                <a:gd name="T62" fmla="*/ 106110 w 273804"/>
                <a:gd name="T63" fmla="*/ 162636 h 793725"/>
                <a:gd name="T64" fmla="*/ 74030 w 273804"/>
                <a:gd name="T65" fmla="*/ 141592 h 793725"/>
                <a:gd name="T66" fmla="*/ 0 w 273804"/>
                <a:gd name="T67" fmla="*/ 68834 h 793725"/>
                <a:gd name="T68" fmla="*/ 84977 w 273804"/>
                <a:gd name="T69" fmla="*/ 41250 h 793725"/>
                <a:gd name="T70" fmla="*/ 153697 w 273804"/>
                <a:gd name="T71" fmla="*/ 584 h 793725"/>
                <a:gd name="T72" fmla="*/ 0 w 273804"/>
                <a:gd name="T73" fmla="*/ 0 h 793725"/>
                <a:gd name="T74" fmla="*/ 273804 w 273804"/>
                <a:gd name="T75" fmla="*/ 793725 h 79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T72" t="T73" r="T74" b="T75"/>
              <a:pathLst>
                <a:path w="273804" h="793725">
                  <a:moveTo>
                    <a:pt x="153697" y="584"/>
                  </a:moveTo>
                  <a:cubicBezTo>
                    <a:pt x="168670" y="12675"/>
                    <a:pt x="185396" y="22009"/>
                    <a:pt x="201906" y="31725"/>
                  </a:cubicBezTo>
                  <a:cubicBezTo>
                    <a:pt x="215254" y="39586"/>
                    <a:pt x="228843" y="46965"/>
                    <a:pt x="243245" y="52667"/>
                  </a:cubicBezTo>
                  <a:cubicBezTo>
                    <a:pt x="252693" y="56413"/>
                    <a:pt x="262346" y="59931"/>
                    <a:pt x="272188" y="62395"/>
                  </a:cubicBezTo>
                  <a:lnTo>
                    <a:pt x="273804" y="62723"/>
                  </a:lnTo>
                  <a:lnTo>
                    <a:pt x="273804" y="89628"/>
                  </a:lnTo>
                  <a:lnTo>
                    <a:pt x="254154" y="84264"/>
                  </a:lnTo>
                  <a:cubicBezTo>
                    <a:pt x="232437" y="76987"/>
                    <a:pt x="212257" y="66383"/>
                    <a:pt x="192686" y="54597"/>
                  </a:cubicBezTo>
                  <a:cubicBezTo>
                    <a:pt x="183860" y="49289"/>
                    <a:pt x="175020" y="43980"/>
                    <a:pt x="165584" y="38316"/>
                  </a:cubicBezTo>
                  <a:cubicBezTo>
                    <a:pt x="165457" y="39713"/>
                    <a:pt x="165292" y="40729"/>
                    <a:pt x="165292" y="41758"/>
                  </a:cubicBezTo>
                  <a:cubicBezTo>
                    <a:pt x="165279" y="101219"/>
                    <a:pt x="165279" y="160668"/>
                    <a:pt x="165279" y="220129"/>
                  </a:cubicBezTo>
                  <a:cubicBezTo>
                    <a:pt x="165279" y="271945"/>
                    <a:pt x="165292" y="323761"/>
                    <a:pt x="165241" y="375564"/>
                  </a:cubicBezTo>
                  <a:cubicBezTo>
                    <a:pt x="165241" y="378193"/>
                    <a:pt x="165521" y="379654"/>
                    <a:pt x="168848" y="379654"/>
                  </a:cubicBezTo>
                  <a:lnTo>
                    <a:pt x="273804" y="379626"/>
                  </a:lnTo>
                  <a:lnTo>
                    <a:pt x="273804" y="434888"/>
                  </a:lnTo>
                  <a:lnTo>
                    <a:pt x="233377" y="434835"/>
                  </a:lnTo>
                  <a:cubicBezTo>
                    <a:pt x="227814" y="434861"/>
                    <a:pt x="222226" y="435534"/>
                    <a:pt x="216714" y="436347"/>
                  </a:cubicBezTo>
                  <a:cubicBezTo>
                    <a:pt x="208764" y="437515"/>
                    <a:pt x="201843" y="441160"/>
                    <a:pt x="198744" y="448780"/>
                  </a:cubicBezTo>
                  <a:cubicBezTo>
                    <a:pt x="196610" y="454000"/>
                    <a:pt x="195620" y="459994"/>
                    <a:pt x="195531" y="465671"/>
                  </a:cubicBezTo>
                  <a:cubicBezTo>
                    <a:pt x="195201" y="490334"/>
                    <a:pt x="195391" y="515010"/>
                    <a:pt x="195391" y="539674"/>
                  </a:cubicBezTo>
                  <a:cubicBezTo>
                    <a:pt x="195277" y="539674"/>
                    <a:pt x="195150" y="539674"/>
                    <a:pt x="195036" y="539674"/>
                  </a:cubicBezTo>
                  <a:cubicBezTo>
                    <a:pt x="195378" y="566788"/>
                    <a:pt x="195556" y="593916"/>
                    <a:pt x="196166" y="621030"/>
                  </a:cubicBezTo>
                  <a:cubicBezTo>
                    <a:pt x="196344" y="628663"/>
                    <a:pt x="199239" y="635330"/>
                    <a:pt x="206339" y="639712"/>
                  </a:cubicBezTo>
                  <a:cubicBezTo>
                    <a:pt x="212790" y="643674"/>
                    <a:pt x="219915" y="644652"/>
                    <a:pt x="227052" y="644703"/>
                  </a:cubicBezTo>
                  <a:lnTo>
                    <a:pt x="273804" y="644735"/>
                  </a:lnTo>
                  <a:lnTo>
                    <a:pt x="273804" y="730309"/>
                  </a:lnTo>
                  <a:lnTo>
                    <a:pt x="236361" y="748017"/>
                  </a:lnTo>
                  <a:cubicBezTo>
                    <a:pt x="213120" y="758203"/>
                    <a:pt x="190210" y="768947"/>
                    <a:pt x="168683" y="782447"/>
                  </a:cubicBezTo>
                  <a:cubicBezTo>
                    <a:pt x="163959" y="785419"/>
                    <a:pt x="159349" y="788606"/>
                    <a:pt x="154916" y="791997"/>
                  </a:cubicBezTo>
                  <a:cubicBezTo>
                    <a:pt x="152719" y="793687"/>
                    <a:pt x="151157" y="793725"/>
                    <a:pt x="148973" y="792099"/>
                  </a:cubicBezTo>
                  <a:cubicBezTo>
                    <a:pt x="130469" y="778256"/>
                    <a:pt x="110111" y="767588"/>
                    <a:pt x="89270" y="757834"/>
                  </a:cubicBezTo>
                  <a:cubicBezTo>
                    <a:pt x="71769" y="749643"/>
                    <a:pt x="53964" y="742112"/>
                    <a:pt x="36374" y="734085"/>
                  </a:cubicBezTo>
                  <a:lnTo>
                    <a:pt x="0" y="713440"/>
                  </a:lnTo>
                  <a:lnTo>
                    <a:pt x="0" y="681162"/>
                  </a:lnTo>
                  <a:lnTo>
                    <a:pt x="47182" y="710616"/>
                  </a:lnTo>
                  <a:cubicBezTo>
                    <a:pt x="64073" y="719036"/>
                    <a:pt x="81510" y="726364"/>
                    <a:pt x="98668" y="734238"/>
                  </a:cubicBezTo>
                  <a:cubicBezTo>
                    <a:pt x="105996" y="737616"/>
                    <a:pt x="113260" y="741121"/>
                    <a:pt x="120537" y="744601"/>
                  </a:cubicBezTo>
                  <a:cubicBezTo>
                    <a:pt x="126125" y="747281"/>
                    <a:pt x="131688" y="750011"/>
                    <a:pt x="138203" y="753174"/>
                  </a:cubicBezTo>
                  <a:lnTo>
                    <a:pt x="138203" y="747636"/>
                  </a:lnTo>
                  <a:cubicBezTo>
                    <a:pt x="138203" y="635495"/>
                    <a:pt x="138190" y="523342"/>
                    <a:pt x="138254" y="411201"/>
                  </a:cubicBezTo>
                  <a:cubicBezTo>
                    <a:pt x="138267" y="408038"/>
                    <a:pt x="137251" y="407187"/>
                    <a:pt x="134190" y="407187"/>
                  </a:cubicBezTo>
                  <a:lnTo>
                    <a:pt x="0" y="407227"/>
                  </a:lnTo>
                  <a:lnTo>
                    <a:pt x="0" y="351500"/>
                  </a:lnTo>
                  <a:lnTo>
                    <a:pt x="72493" y="351511"/>
                  </a:lnTo>
                  <a:cubicBezTo>
                    <a:pt x="77154" y="351485"/>
                    <a:pt x="81904" y="350876"/>
                    <a:pt x="86451" y="349834"/>
                  </a:cubicBezTo>
                  <a:cubicBezTo>
                    <a:pt x="99735" y="346812"/>
                    <a:pt x="106161" y="338671"/>
                    <a:pt x="106885" y="325539"/>
                  </a:cubicBezTo>
                  <a:cubicBezTo>
                    <a:pt x="107621" y="312014"/>
                    <a:pt x="107190" y="298425"/>
                    <a:pt x="107342" y="284861"/>
                  </a:cubicBezTo>
                  <a:cubicBezTo>
                    <a:pt x="107367" y="282385"/>
                    <a:pt x="105970" y="282092"/>
                    <a:pt x="104015" y="282105"/>
                  </a:cubicBezTo>
                  <a:cubicBezTo>
                    <a:pt x="91200" y="282143"/>
                    <a:pt x="78386" y="282194"/>
                    <a:pt x="65572" y="282092"/>
                  </a:cubicBezTo>
                  <a:cubicBezTo>
                    <a:pt x="62905" y="282067"/>
                    <a:pt x="61927" y="282969"/>
                    <a:pt x="61978" y="285623"/>
                  </a:cubicBezTo>
                  <a:cubicBezTo>
                    <a:pt x="62092" y="291986"/>
                    <a:pt x="61927" y="298336"/>
                    <a:pt x="62028" y="304686"/>
                  </a:cubicBezTo>
                  <a:cubicBezTo>
                    <a:pt x="62067" y="306959"/>
                    <a:pt x="61495" y="307988"/>
                    <a:pt x="58993" y="307988"/>
                  </a:cubicBezTo>
                  <a:cubicBezTo>
                    <a:pt x="39600" y="307911"/>
                    <a:pt x="20220" y="307911"/>
                    <a:pt x="840" y="307962"/>
                  </a:cubicBezTo>
                  <a:lnTo>
                    <a:pt x="0" y="307109"/>
                  </a:lnTo>
                  <a:lnTo>
                    <a:pt x="0" y="185531"/>
                  </a:lnTo>
                  <a:lnTo>
                    <a:pt x="1576" y="183985"/>
                  </a:lnTo>
                  <a:cubicBezTo>
                    <a:pt x="20322" y="184099"/>
                    <a:pt x="39054" y="184099"/>
                    <a:pt x="57787" y="183972"/>
                  </a:cubicBezTo>
                  <a:cubicBezTo>
                    <a:pt x="60784" y="183959"/>
                    <a:pt x="61457" y="185090"/>
                    <a:pt x="61393" y="187782"/>
                  </a:cubicBezTo>
                  <a:cubicBezTo>
                    <a:pt x="61254" y="193802"/>
                    <a:pt x="61444" y="199834"/>
                    <a:pt x="61305" y="205867"/>
                  </a:cubicBezTo>
                  <a:cubicBezTo>
                    <a:pt x="61254" y="208420"/>
                    <a:pt x="62168" y="209245"/>
                    <a:pt x="64683" y="209220"/>
                  </a:cubicBezTo>
                  <a:cubicBezTo>
                    <a:pt x="77611" y="209144"/>
                    <a:pt x="90527" y="209194"/>
                    <a:pt x="103456" y="209194"/>
                  </a:cubicBezTo>
                  <a:cubicBezTo>
                    <a:pt x="103989" y="209194"/>
                    <a:pt x="104688" y="209359"/>
                    <a:pt x="105043" y="209093"/>
                  </a:cubicBezTo>
                  <a:cubicBezTo>
                    <a:pt x="105894" y="208432"/>
                    <a:pt x="107266" y="207531"/>
                    <a:pt x="107240" y="206769"/>
                  </a:cubicBezTo>
                  <a:cubicBezTo>
                    <a:pt x="106758" y="192062"/>
                    <a:pt x="108663" y="177279"/>
                    <a:pt x="106110" y="162636"/>
                  </a:cubicBezTo>
                  <a:cubicBezTo>
                    <a:pt x="105170" y="157239"/>
                    <a:pt x="102364" y="152781"/>
                    <a:pt x="98350" y="149276"/>
                  </a:cubicBezTo>
                  <a:cubicBezTo>
                    <a:pt x="91442" y="143205"/>
                    <a:pt x="82641" y="141745"/>
                    <a:pt x="74030" y="141592"/>
                  </a:cubicBezTo>
                  <a:lnTo>
                    <a:pt x="0" y="141494"/>
                  </a:lnTo>
                  <a:lnTo>
                    <a:pt x="0" y="68834"/>
                  </a:lnTo>
                  <a:lnTo>
                    <a:pt x="27180" y="63716"/>
                  </a:lnTo>
                  <a:cubicBezTo>
                    <a:pt x="47449" y="58941"/>
                    <a:pt x="66791" y="51257"/>
                    <a:pt x="84977" y="41250"/>
                  </a:cubicBezTo>
                  <a:cubicBezTo>
                    <a:pt x="107393" y="28918"/>
                    <a:pt x="129834" y="16497"/>
                    <a:pt x="150154" y="724"/>
                  </a:cubicBezTo>
                  <a:cubicBezTo>
                    <a:pt x="150941" y="114"/>
                    <a:pt x="152986" y="0"/>
                    <a:pt x="153697" y="584"/>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4" name="Shape 12">
              <a:extLst>
                <a:ext uri="{FF2B5EF4-FFF2-40B4-BE49-F238E27FC236}">
                  <a16:creationId xmlns:a16="http://schemas.microsoft.com/office/drawing/2014/main" id="{6DC6FCF0-7098-4AEB-B115-441DB4D9C7CC}"/>
                </a:ext>
              </a:extLst>
            </p:cNvPr>
            <p:cNvSpPr>
              <a:spLocks/>
            </p:cNvSpPr>
            <p:nvPr/>
          </p:nvSpPr>
          <p:spPr bwMode="auto">
            <a:xfrm>
              <a:off x="4938" y="1156"/>
              <a:ext cx="1964" cy="6676"/>
            </a:xfrm>
            <a:custGeom>
              <a:avLst/>
              <a:gdLst>
                <a:gd name="T0" fmla="*/ 40027 w 196351"/>
                <a:gd name="T1" fmla="*/ 8118 h 667586"/>
                <a:gd name="T2" fmla="*/ 96656 w 196351"/>
                <a:gd name="T3" fmla="*/ 11204 h 667586"/>
                <a:gd name="T4" fmla="*/ 159267 w 196351"/>
                <a:gd name="T5" fmla="*/ 5895 h 667586"/>
                <a:gd name="T6" fmla="*/ 158632 w 196351"/>
                <a:gd name="T7" fmla="*/ 15306 h 667586"/>
                <a:gd name="T8" fmla="*/ 144129 w 196351"/>
                <a:gd name="T9" fmla="*/ 66398 h 667586"/>
                <a:gd name="T10" fmla="*/ 137715 w 196351"/>
                <a:gd name="T11" fmla="*/ 124907 h 667586"/>
                <a:gd name="T12" fmla="*/ 141475 w 196351"/>
                <a:gd name="T13" fmla="*/ 194846 h 667586"/>
                <a:gd name="T14" fmla="*/ 164551 w 196351"/>
                <a:gd name="T15" fmla="*/ 276342 h 667586"/>
                <a:gd name="T16" fmla="*/ 185696 w 196351"/>
                <a:gd name="T17" fmla="*/ 342077 h 667586"/>
                <a:gd name="T18" fmla="*/ 193100 w 196351"/>
                <a:gd name="T19" fmla="*/ 379504 h 667586"/>
                <a:gd name="T20" fmla="*/ 196161 w 196351"/>
                <a:gd name="T21" fmla="*/ 418988 h 667586"/>
                <a:gd name="T22" fmla="*/ 180083 w 196351"/>
                <a:gd name="T23" fmla="*/ 492458 h 667586"/>
                <a:gd name="T24" fmla="*/ 136026 w 196351"/>
                <a:gd name="T25" fmla="*/ 564492 h 667586"/>
                <a:gd name="T26" fmla="*/ 11833 w 196351"/>
                <a:gd name="T27" fmla="*/ 661990 h 667586"/>
                <a:gd name="T28" fmla="*/ 0 w 196351"/>
                <a:gd name="T29" fmla="*/ 582013 h 667586"/>
                <a:gd name="T30" fmla="*/ 53667 w 196351"/>
                <a:gd name="T31" fmla="*/ 581383 h 667586"/>
                <a:gd name="T32" fmla="*/ 78610 w 196351"/>
                <a:gd name="T33" fmla="*/ 465851 h 667586"/>
                <a:gd name="T34" fmla="*/ 7693 w 196351"/>
                <a:gd name="T35" fmla="*/ 462117 h 667586"/>
                <a:gd name="T36" fmla="*/ 4213 w 196351"/>
                <a:gd name="T37" fmla="*/ 504103 h 667586"/>
                <a:gd name="T38" fmla="*/ 29359 w 196351"/>
                <a:gd name="T39" fmla="*/ 507520 h 667586"/>
                <a:gd name="T40" fmla="*/ 32940 w 196351"/>
                <a:gd name="T41" fmla="*/ 533275 h 667586"/>
                <a:gd name="T42" fmla="*/ 0 w 196351"/>
                <a:gd name="T43" fmla="*/ 536971 h 667586"/>
                <a:gd name="T44" fmla="*/ 29359 w 196351"/>
                <a:gd name="T45" fmla="*/ 416550 h 667586"/>
                <a:gd name="T46" fmla="*/ 32864 w 196351"/>
                <a:gd name="T47" fmla="*/ 439727 h 667586"/>
                <a:gd name="T48" fmla="*/ 75079 w 196351"/>
                <a:gd name="T49" fmla="*/ 443118 h 667586"/>
                <a:gd name="T50" fmla="*/ 77619 w 196351"/>
                <a:gd name="T51" fmla="*/ 393829 h 667586"/>
                <a:gd name="T52" fmla="*/ 47787 w 196351"/>
                <a:gd name="T53" fmla="*/ 372227 h 667586"/>
                <a:gd name="T54" fmla="*/ 0 w 196351"/>
                <a:gd name="T55" fmla="*/ 316903 h 667586"/>
                <a:gd name="T56" fmla="*/ 148053 w 196351"/>
                <a:gd name="T57" fmla="*/ 316867 h 667586"/>
                <a:gd name="T58" fmla="*/ 138592 w 196351"/>
                <a:gd name="T59" fmla="*/ 277739 h 667586"/>
                <a:gd name="T60" fmla="*/ 124152 w 196351"/>
                <a:gd name="T61" fmla="*/ 232628 h 667586"/>
                <a:gd name="T62" fmla="*/ 114233 w 196351"/>
                <a:gd name="T63" fmla="*/ 190502 h 667586"/>
                <a:gd name="T64" fmla="*/ 110741 w 196351"/>
                <a:gd name="T65" fmla="*/ 135638 h 667586"/>
                <a:gd name="T66" fmla="*/ 116811 w 196351"/>
                <a:gd name="T67" fmla="*/ 71757 h 667586"/>
                <a:gd name="T68" fmla="*/ 125879 w 196351"/>
                <a:gd name="T69" fmla="*/ 35778 h 667586"/>
                <a:gd name="T70" fmla="*/ 90573 w 196351"/>
                <a:gd name="T71" fmla="*/ 37645 h 667586"/>
                <a:gd name="T72" fmla="*/ 9153 w 196351"/>
                <a:gd name="T73" fmla="*/ 29403 h 667586"/>
                <a:gd name="T74" fmla="*/ 0 w 196351"/>
                <a:gd name="T75" fmla="*/ 0 h 667586"/>
                <a:gd name="T76" fmla="*/ 0 w 196351"/>
                <a:gd name="T77" fmla="*/ 0 h 667586"/>
                <a:gd name="T78" fmla="*/ 196351 w 196351"/>
                <a:gd name="T79" fmla="*/ 667586 h 667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T76" t="T77" r="T78" b="T79"/>
              <a:pathLst>
                <a:path w="196351" h="667586">
                  <a:moveTo>
                    <a:pt x="0" y="0"/>
                  </a:moveTo>
                  <a:lnTo>
                    <a:pt x="40027" y="8118"/>
                  </a:lnTo>
                  <a:cubicBezTo>
                    <a:pt x="50606" y="9769"/>
                    <a:pt x="61401" y="10175"/>
                    <a:pt x="72120" y="10785"/>
                  </a:cubicBezTo>
                  <a:cubicBezTo>
                    <a:pt x="80286" y="11242"/>
                    <a:pt x="88503" y="11559"/>
                    <a:pt x="96656" y="11204"/>
                  </a:cubicBezTo>
                  <a:cubicBezTo>
                    <a:pt x="110398" y="10620"/>
                    <a:pt x="124126" y="9591"/>
                    <a:pt x="137830" y="8486"/>
                  </a:cubicBezTo>
                  <a:cubicBezTo>
                    <a:pt x="145005" y="7902"/>
                    <a:pt x="152117" y="6746"/>
                    <a:pt x="159267" y="5895"/>
                  </a:cubicBezTo>
                  <a:cubicBezTo>
                    <a:pt x="159953" y="5806"/>
                    <a:pt x="160690" y="5971"/>
                    <a:pt x="161820" y="6035"/>
                  </a:cubicBezTo>
                  <a:cubicBezTo>
                    <a:pt x="160690" y="9324"/>
                    <a:pt x="159559" y="12283"/>
                    <a:pt x="158632" y="15306"/>
                  </a:cubicBezTo>
                  <a:cubicBezTo>
                    <a:pt x="155572" y="25364"/>
                    <a:pt x="152486" y="35423"/>
                    <a:pt x="149577" y="45532"/>
                  </a:cubicBezTo>
                  <a:cubicBezTo>
                    <a:pt x="147583" y="52441"/>
                    <a:pt x="145615" y="59375"/>
                    <a:pt x="144129" y="66398"/>
                  </a:cubicBezTo>
                  <a:cubicBezTo>
                    <a:pt x="142884" y="72265"/>
                    <a:pt x="142148" y="78273"/>
                    <a:pt x="141525" y="84242"/>
                  </a:cubicBezTo>
                  <a:cubicBezTo>
                    <a:pt x="140116" y="97792"/>
                    <a:pt x="138655" y="111331"/>
                    <a:pt x="137715" y="124907"/>
                  </a:cubicBezTo>
                  <a:cubicBezTo>
                    <a:pt x="137017" y="135194"/>
                    <a:pt x="136458" y="145582"/>
                    <a:pt x="137030" y="155857"/>
                  </a:cubicBezTo>
                  <a:cubicBezTo>
                    <a:pt x="137766" y="168900"/>
                    <a:pt x="138211" y="182044"/>
                    <a:pt x="141475" y="194846"/>
                  </a:cubicBezTo>
                  <a:cubicBezTo>
                    <a:pt x="145399" y="210238"/>
                    <a:pt x="148841" y="225758"/>
                    <a:pt x="153108" y="241048"/>
                  </a:cubicBezTo>
                  <a:cubicBezTo>
                    <a:pt x="156435" y="252948"/>
                    <a:pt x="160740" y="264581"/>
                    <a:pt x="164551" y="276342"/>
                  </a:cubicBezTo>
                  <a:cubicBezTo>
                    <a:pt x="169021" y="290109"/>
                    <a:pt x="173428" y="303888"/>
                    <a:pt x="177860" y="317655"/>
                  </a:cubicBezTo>
                  <a:cubicBezTo>
                    <a:pt x="180489" y="325795"/>
                    <a:pt x="183397" y="333847"/>
                    <a:pt x="185696" y="342077"/>
                  </a:cubicBezTo>
                  <a:cubicBezTo>
                    <a:pt x="187588" y="348859"/>
                    <a:pt x="188858" y="355818"/>
                    <a:pt x="190230" y="362727"/>
                  </a:cubicBezTo>
                  <a:cubicBezTo>
                    <a:pt x="191335" y="368290"/>
                    <a:pt x="192325" y="373890"/>
                    <a:pt x="193100" y="379504"/>
                  </a:cubicBezTo>
                  <a:cubicBezTo>
                    <a:pt x="193951" y="385562"/>
                    <a:pt x="194637" y="391645"/>
                    <a:pt x="195107" y="397741"/>
                  </a:cubicBezTo>
                  <a:cubicBezTo>
                    <a:pt x="195640" y="404802"/>
                    <a:pt x="196059" y="411902"/>
                    <a:pt x="196161" y="418988"/>
                  </a:cubicBezTo>
                  <a:cubicBezTo>
                    <a:pt x="196351" y="433542"/>
                    <a:pt x="195246" y="448058"/>
                    <a:pt x="191195" y="462054"/>
                  </a:cubicBezTo>
                  <a:cubicBezTo>
                    <a:pt x="188198" y="472404"/>
                    <a:pt x="184515" y="482640"/>
                    <a:pt x="180083" y="492458"/>
                  </a:cubicBezTo>
                  <a:cubicBezTo>
                    <a:pt x="174253" y="505348"/>
                    <a:pt x="168119" y="518226"/>
                    <a:pt x="160740" y="530265"/>
                  </a:cubicBezTo>
                  <a:cubicBezTo>
                    <a:pt x="153425" y="542242"/>
                    <a:pt x="144865" y="553557"/>
                    <a:pt x="136026" y="564492"/>
                  </a:cubicBezTo>
                  <a:cubicBezTo>
                    <a:pt x="120329" y="583898"/>
                    <a:pt x="101457" y="600115"/>
                    <a:pt x="82013" y="615622"/>
                  </a:cubicBezTo>
                  <a:cubicBezTo>
                    <a:pt x="60017" y="633174"/>
                    <a:pt x="36928" y="649176"/>
                    <a:pt x="11833" y="661990"/>
                  </a:cubicBezTo>
                  <a:lnTo>
                    <a:pt x="0" y="667586"/>
                  </a:lnTo>
                  <a:lnTo>
                    <a:pt x="0" y="582013"/>
                  </a:lnTo>
                  <a:lnTo>
                    <a:pt x="44370" y="582043"/>
                  </a:lnTo>
                  <a:cubicBezTo>
                    <a:pt x="47482" y="582043"/>
                    <a:pt x="50606" y="581828"/>
                    <a:pt x="53667" y="581383"/>
                  </a:cubicBezTo>
                  <a:cubicBezTo>
                    <a:pt x="72018" y="578754"/>
                    <a:pt x="77911" y="569382"/>
                    <a:pt x="78330" y="554713"/>
                  </a:cubicBezTo>
                  <a:cubicBezTo>
                    <a:pt x="79168" y="525109"/>
                    <a:pt x="78533" y="495480"/>
                    <a:pt x="78610" y="465851"/>
                  </a:cubicBezTo>
                  <a:cubicBezTo>
                    <a:pt x="78610" y="463032"/>
                    <a:pt x="77733" y="462117"/>
                    <a:pt x="74901" y="462130"/>
                  </a:cubicBezTo>
                  <a:cubicBezTo>
                    <a:pt x="52498" y="462219"/>
                    <a:pt x="30096" y="462219"/>
                    <a:pt x="7693" y="462117"/>
                  </a:cubicBezTo>
                  <a:cubicBezTo>
                    <a:pt x="4924" y="462105"/>
                    <a:pt x="4213" y="463032"/>
                    <a:pt x="4226" y="465648"/>
                  </a:cubicBezTo>
                  <a:cubicBezTo>
                    <a:pt x="4340" y="478462"/>
                    <a:pt x="4353" y="491289"/>
                    <a:pt x="4213" y="504103"/>
                  </a:cubicBezTo>
                  <a:cubicBezTo>
                    <a:pt x="4188" y="506809"/>
                    <a:pt x="5039" y="507672"/>
                    <a:pt x="7706" y="507621"/>
                  </a:cubicBezTo>
                  <a:cubicBezTo>
                    <a:pt x="14919" y="507482"/>
                    <a:pt x="22145" y="507685"/>
                    <a:pt x="29359" y="507520"/>
                  </a:cubicBezTo>
                  <a:cubicBezTo>
                    <a:pt x="32013" y="507469"/>
                    <a:pt x="32979" y="508256"/>
                    <a:pt x="32928" y="510974"/>
                  </a:cubicBezTo>
                  <a:cubicBezTo>
                    <a:pt x="32788" y="518404"/>
                    <a:pt x="32775" y="525846"/>
                    <a:pt x="32940" y="533275"/>
                  </a:cubicBezTo>
                  <a:cubicBezTo>
                    <a:pt x="32991" y="536057"/>
                    <a:pt x="32166" y="536997"/>
                    <a:pt x="29270" y="536984"/>
                  </a:cubicBezTo>
                  <a:lnTo>
                    <a:pt x="0" y="536971"/>
                  </a:lnTo>
                  <a:lnTo>
                    <a:pt x="0" y="416543"/>
                  </a:lnTo>
                  <a:lnTo>
                    <a:pt x="29359" y="416550"/>
                  </a:lnTo>
                  <a:cubicBezTo>
                    <a:pt x="32026" y="416537"/>
                    <a:pt x="32966" y="417337"/>
                    <a:pt x="32915" y="420017"/>
                  </a:cubicBezTo>
                  <a:cubicBezTo>
                    <a:pt x="32775" y="426583"/>
                    <a:pt x="32915" y="433161"/>
                    <a:pt x="32864" y="439727"/>
                  </a:cubicBezTo>
                  <a:cubicBezTo>
                    <a:pt x="32839" y="441950"/>
                    <a:pt x="33461" y="443067"/>
                    <a:pt x="35976" y="443042"/>
                  </a:cubicBezTo>
                  <a:cubicBezTo>
                    <a:pt x="49019" y="442978"/>
                    <a:pt x="62049" y="442991"/>
                    <a:pt x="75079" y="443118"/>
                  </a:cubicBezTo>
                  <a:cubicBezTo>
                    <a:pt x="77771" y="443131"/>
                    <a:pt x="78660" y="442191"/>
                    <a:pt x="78597" y="439537"/>
                  </a:cubicBezTo>
                  <a:cubicBezTo>
                    <a:pt x="78241" y="424297"/>
                    <a:pt x="78305" y="409044"/>
                    <a:pt x="77619" y="393829"/>
                  </a:cubicBezTo>
                  <a:cubicBezTo>
                    <a:pt x="77340" y="387772"/>
                    <a:pt x="74762" y="382298"/>
                    <a:pt x="69402" y="378450"/>
                  </a:cubicBezTo>
                  <a:cubicBezTo>
                    <a:pt x="62874" y="373763"/>
                    <a:pt x="55254" y="372328"/>
                    <a:pt x="47787" y="372227"/>
                  </a:cubicBezTo>
                  <a:lnTo>
                    <a:pt x="0" y="372165"/>
                  </a:lnTo>
                  <a:lnTo>
                    <a:pt x="0" y="316903"/>
                  </a:lnTo>
                  <a:lnTo>
                    <a:pt x="134807" y="316867"/>
                  </a:lnTo>
                  <a:cubicBezTo>
                    <a:pt x="139227" y="316867"/>
                    <a:pt x="143646" y="316817"/>
                    <a:pt x="148053" y="316867"/>
                  </a:cubicBezTo>
                  <a:cubicBezTo>
                    <a:pt x="150327" y="316906"/>
                    <a:pt x="151304" y="316194"/>
                    <a:pt x="150504" y="313781"/>
                  </a:cubicBezTo>
                  <a:cubicBezTo>
                    <a:pt x="146517" y="301780"/>
                    <a:pt x="142605" y="289740"/>
                    <a:pt x="138592" y="277739"/>
                  </a:cubicBezTo>
                  <a:cubicBezTo>
                    <a:pt x="136509" y="271465"/>
                    <a:pt x="134159" y="265267"/>
                    <a:pt x="132153" y="258968"/>
                  </a:cubicBezTo>
                  <a:cubicBezTo>
                    <a:pt x="129371" y="250218"/>
                    <a:pt x="126705" y="241442"/>
                    <a:pt x="124152" y="232628"/>
                  </a:cubicBezTo>
                  <a:cubicBezTo>
                    <a:pt x="122044" y="225339"/>
                    <a:pt x="119961" y="218036"/>
                    <a:pt x="118208" y="210657"/>
                  </a:cubicBezTo>
                  <a:cubicBezTo>
                    <a:pt x="116621" y="203990"/>
                    <a:pt x="115300" y="197259"/>
                    <a:pt x="114233" y="190502"/>
                  </a:cubicBezTo>
                  <a:cubicBezTo>
                    <a:pt x="112900" y="182044"/>
                    <a:pt x="111452" y="173561"/>
                    <a:pt x="110944" y="165039"/>
                  </a:cubicBezTo>
                  <a:cubicBezTo>
                    <a:pt x="110347" y="155260"/>
                    <a:pt x="110525" y="145443"/>
                    <a:pt x="110741" y="135638"/>
                  </a:cubicBezTo>
                  <a:cubicBezTo>
                    <a:pt x="110969" y="125351"/>
                    <a:pt x="111249" y="115026"/>
                    <a:pt x="112227" y="104790"/>
                  </a:cubicBezTo>
                  <a:cubicBezTo>
                    <a:pt x="113293" y="93728"/>
                    <a:pt x="114855" y="82705"/>
                    <a:pt x="116811" y="71757"/>
                  </a:cubicBezTo>
                  <a:cubicBezTo>
                    <a:pt x="118272" y="63579"/>
                    <a:pt x="120672" y="55552"/>
                    <a:pt x="122704" y="47475"/>
                  </a:cubicBezTo>
                  <a:cubicBezTo>
                    <a:pt x="123657" y="43703"/>
                    <a:pt x="124736" y="39969"/>
                    <a:pt x="125879" y="35778"/>
                  </a:cubicBezTo>
                  <a:cubicBezTo>
                    <a:pt x="123987" y="35778"/>
                    <a:pt x="122717" y="35715"/>
                    <a:pt x="121459" y="35791"/>
                  </a:cubicBezTo>
                  <a:cubicBezTo>
                    <a:pt x="111172" y="36426"/>
                    <a:pt x="100885" y="37264"/>
                    <a:pt x="90573" y="37645"/>
                  </a:cubicBezTo>
                  <a:cubicBezTo>
                    <a:pt x="85341" y="37836"/>
                    <a:pt x="80083" y="37099"/>
                    <a:pt x="74838" y="37023"/>
                  </a:cubicBezTo>
                  <a:cubicBezTo>
                    <a:pt x="52689" y="36680"/>
                    <a:pt x="30731" y="34585"/>
                    <a:pt x="9153" y="29403"/>
                  </a:cubicBezTo>
                  <a:lnTo>
                    <a:pt x="0" y="26905"/>
                  </a:lnTo>
                  <a:lnTo>
                    <a:pt x="0" y="0"/>
                  </a:ln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5" name="Shape 13">
              <a:extLst>
                <a:ext uri="{FF2B5EF4-FFF2-40B4-BE49-F238E27FC236}">
                  <a16:creationId xmlns:a16="http://schemas.microsoft.com/office/drawing/2014/main" id="{E78E3C05-5B07-450A-B3CD-DCF747FCAE70}"/>
                </a:ext>
              </a:extLst>
            </p:cNvPr>
            <p:cNvSpPr>
              <a:spLocks/>
            </p:cNvSpPr>
            <p:nvPr/>
          </p:nvSpPr>
          <p:spPr bwMode="auto">
            <a:xfrm>
              <a:off x="4024" y="2089"/>
              <a:ext cx="1883" cy="1745"/>
            </a:xfrm>
            <a:custGeom>
              <a:avLst/>
              <a:gdLst>
                <a:gd name="T0" fmla="*/ 94056 w 188316"/>
                <a:gd name="T1" fmla="*/ 25 h 174562"/>
                <a:gd name="T2" fmla="*/ 149873 w 188316"/>
                <a:gd name="T3" fmla="*/ 20180 h 174562"/>
                <a:gd name="T4" fmla="*/ 125933 w 188316"/>
                <a:gd name="T5" fmla="*/ 40145 h 174562"/>
                <a:gd name="T6" fmla="*/ 112230 w 188316"/>
                <a:gd name="T7" fmla="*/ 68034 h 174562"/>
                <a:gd name="T8" fmla="*/ 160071 w 188316"/>
                <a:gd name="T9" fmla="*/ 31039 h 174562"/>
                <a:gd name="T10" fmla="*/ 160172 w 188316"/>
                <a:gd name="T11" fmla="*/ 141161 h 174562"/>
                <a:gd name="T12" fmla="*/ 140233 w 188316"/>
                <a:gd name="T13" fmla="*/ 117805 h 174562"/>
                <a:gd name="T14" fmla="*/ 112204 w 188316"/>
                <a:gd name="T15" fmla="*/ 104254 h 174562"/>
                <a:gd name="T16" fmla="*/ 149644 w 188316"/>
                <a:gd name="T17" fmla="*/ 151765 h 174562"/>
                <a:gd name="T18" fmla="*/ 106147 w 188316"/>
                <a:gd name="T19" fmla="*/ 171285 h 174562"/>
                <a:gd name="T20" fmla="*/ 38227 w 188316"/>
                <a:gd name="T21" fmla="*/ 151778 h 174562"/>
                <a:gd name="T22" fmla="*/ 75882 w 188316"/>
                <a:gd name="T23" fmla="*/ 104153 h 174562"/>
                <a:gd name="T24" fmla="*/ 28245 w 188316"/>
                <a:gd name="T25" fmla="*/ 141211 h 174562"/>
                <a:gd name="T26" fmla="*/ 28207 w 188316"/>
                <a:gd name="T27" fmla="*/ 30912 h 174562"/>
                <a:gd name="T28" fmla="*/ 48095 w 188316"/>
                <a:gd name="T29" fmla="*/ 54305 h 174562"/>
                <a:gd name="T30" fmla="*/ 75921 w 188316"/>
                <a:gd name="T31" fmla="*/ 68047 h 174562"/>
                <a:gd name="T32" fmla="*/ 38138 w 188316"/>
                <a:gd name="T33" fmla="*/ 20269 h 174562"/>
                <a:gd name="T34" fmla="*/ 94056 w 188316"/>
                <a:gd name="T35" fmla="*/ 25 h 174562"/>
                <a:gd name="T36" fmla="*/ 0 w 188316"/>
                <a:gd name="T37" fmla="*/ 0 h 174562"/>
                <a:gd name="T38" fmla="*/ 188316 w 188316"/>
                <a:gd name="T39" fmla="*/ 174562 h 174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88316" h="174562">
                  <a:moveTo>
                    <a:pt x="94056" y="25"/>
                  </a:moveTo>
                  <a:cubicBezTo>
                    <a:pt x="114833" y="0"/>
                    <a:pt x="133071" y="6795"/>
                    <a:pt x="149873" y="20180"/>
                  </a:cubicBezTo>
                  <a:cubicBezTo>
                    <a:pt x="140297" y="25756"/>
                    <a:pt x="132321" y="32106"/>
                    <a:pt x="125933" y="40145"/>
                  </a:cubicBezTo>
                  <a:cubicBezTo>
                    <a:pt x="119532" y="48197"/>
                    <a:pt x="114694" y="57112"/>
                    <a:pt x="112230" y="68034"/>
                  </a:cubicBezTo>
                  <a:cubicBezTo>
                    <a:pt x="133807" y="62332"/>
                    <a:pt x="149238" y="49708"/>
                    <a:pt x="160071" y="31039"/>
                  </a:cubicBezTo>
                  <a:cubicBezTo>
                    <a:pt x="186779" y="59550"/>
                    <a:pt x="188316" y="110363"/>
                    <a:pt x="160172" y="141161"/>
                  </a:cubicBezTo>
                  <a:cubicBezTo>
                    <a:pt x="154686" y="132309"/>
                    <a:pt x="148501" y="124130"/>
                    <a:pt x="140233" y="117805"/>
                  </a:cubicBezTo>
                  <a:cubicBezTo>
                    <a:pt x="132067" y="111544"/>
                    <a:pt x="123203" y="106680"/>
                    <a:pt x="112204" y="104254"/>
                  </a:cubicBezTo>
                  <a:cubicBezTo>
                    <a:pt x="117869" y="125806"/>
                    <a:pt x="130937" y="140640"/>
                    <a:pt x="149644" y="151765"/>
                  </a:cubicBezTo>
                  <a:cubicBezTo>
                    <a:pt x="136741" y="162789"/>
                    <a:pt x="122187" y="169189"/>
                    <a:pt x="106147" y="171285"/>
                  </a:cubicBezTo>
                  <a:cubicBezTo>
                    <a:pt x="81178" y="174562"/>
                    <a:pt x="58560" y="168237"/>
                    <a:pt x="38227" y="151778"/>
                  </a:cubicBezTo>
                  <a:cubicBezTo>
                    <a:pt x="57137" y="140932"/>
                    <a:pt x="69913" y="125768"/>
                    <a:pt x="75882" y="104153"/>
                  </a:cubicBezTo>
                  <a:cubicBezTo>
                    <a:pt x="54356" y="110109"/>
                    <a:pt x="38976" y="122644"/>
                    <a:pt x="28245" y="141211"/>
                  </a:cubicBezTo>
                  <a:cubicBezTo>
                    <a:pt x="1511" y="113271"/>
                    <a:pt x="0" y="61392"/>
                    <a:pt x="28207" y="30912"/>
                  </a:cubicBezTo>
                  <a:cubicBezTo>
                    <a:pt x="33503" y="39954"/>
                    <a:pt x="39954" y="47866"/>
                    <a:pt x="48095" y="54305"/>
                  </a:cubicBezTo>
                  <a:cubicBezTo>
                    <a:pt x="56172" y="60706"/>
                    <a:pt x="65202" y="65138"/>
                    <a:pt x="75921" y="68047"/>
                  </a:cubicBezTo>
                  <a:cubicBezTo>
                    <a:pt x="69926" y="46533"/>
                    <a:pt x="57340" y="31217"/>
                    <a:pt x="38138" y="20269"/>
                  </a:cubicBezTo>
                  <a:cubicBezTo>
                    <a:pt x="54800" y="6706"/>
                    <a:pt x="73177" y="51"/>
                    <a:pt x="94056" y="25"/>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6" name="Shape 14">
              <a:extLst>
                <a:ext uri="{FF2B5EF4-FFF2-40B4-BE49-F238E27FC236}">
                  <a16:creationId xmlns:a16="http://schemas.microsoft.com/office/drawing/2014/main" id="{678D6479-0A07-4D20-A8BC-70DEC2CCEE40}"/>
                </a:ext>
              </a:extLst>
            </p:cNvPr>
            <p:cNvSpPr>
              <a:spLocks/>
            </p:cNvSpPr>
            <p:nvPr/>
          </p:nvSpPr>
          <p:spPr bwMode="auto">
            <a:xfrm>
              <a:off x="1675" y="5510"/>
              <a:ext cx="414" cy="1277"/>
            </a:xfrm>
            <a:custGeom>
              <a:avLst/>
              <a:gdLst>
                <a:gd name="T0" fmla="*/ 38240 w 41357"/>
                <a:gd name="T1" fmla="*/ 1194 h 127699"/>
                <a:gd name="T2" fmla="*/ 41357 w 41357"/>
                <a:gd name="T3" fmla="*/ 1881 h 127699"/>
                <a:gd name="T4" fmla="*/ 41357 w 41357"/>
                <a:gd name="T5" fmla="*/ 7785 h 127699"/>
                <a:gd name="T6" fmla="*/ 22441 w 41357"/>
                <a:gd name="T7" fmla="*/ 6985 h 127699"/>
                <a:gd name="T8" fmla="*/ 15545 w 41357"/>
                <a:gd name="T9" fmla="*/ 14275 h 127699"/>
                <a:gd name="T10" fmla="*/ 15570 w 41357"/>
                <a:gd name="T11" fmla="*/ 98946 h 127699"/>
                <a:gd name="T12" fmla="*/ 15570 w 41357"/>
                <a:gd name="T13" fmla="*/ 102591 h 127699"/>
                <a:gd name="T14" fmla="*/ 38583 w 41357"/>
                <a:gd name="T15" fmla="*/ 98450 h 127699"/>
                <a:gd name="T16" fmla="*/ 41357 w 41357"/>
                <a:gd name="T17" fmla="*/ 98386 h 127699"/>
                <a:gd name="T18" fmla="*/ 41357 w 41357"/>
                <a:gd name="T19" fmla="*/ 104850 h 127699"/>
                <a:gd name="T20" fmla="*/ 22225 w 41357"/>
                <a:gd name="T21" fmla="*/ 107467 h 127699"/>
                <a:gd name="T22" fmla="*/ 9525 w 41357"/>
                <a:gd name="T23" fmla="*/ 111163 h 127699"/>
                <a:gd name="T24" fmla="*/ 9525 w 41357"/>
                <a:gd name="T25" fmla="*/ 13259 h 127699"/>
                <a:gd name="T26" fmla="*/ 5791 w 41357"/>
                <a:gd name="T27" fmla="*/ 18339 h 127699"/>
                <a:gd name="T28" fmla="*/ 5817 w 41357"/>
                <a:gd name="T29" fmla="*/ 50305 h 127699"/>
                <a:gd name="T30" fmla="*/ 5791 w 41357"/>
                <a:gd name="T31" fmla="*/ 115532 h 127699"/>
                <a:gd name="T32" fmla="*/ 9322 w 41357"/>
                <a:gd name="T33" fmla="*/ 118745 h 127699"/>
                <a:gd name="T34" fmla="*/ 35141 w 41357"/>
                <a:gd name="T35" fmla="*/ 109842 h 127699"/>
                <a:gd name="T36" fmla="*/ 41357 w 41357"/>
                <a:gd name="T37" fmla="*/ 108475 h 127699"/>
                <a:gd name="T38" fmla="*/ 41357 w 41357"/>
                <a:gd name="T39" fmla="*/ 115784 h 127699"/>
                <a:gd name="T40" fmla="*/ 37071 w 41357"/>
                <a:gd name="T41" fmla="*/ 116535 h 127699"/>
                <a:gd name="T42" fmla="*/ 20752 w 41357"/>
                <a:gd name="T43" fmla="*/ 121310 h 127699"/>
                <a:gd name="T44" fmla="*/ 6718 w 41357"/>
                <a:gd name="T45" fmla="*/ 125857 h 127699"/>
                <a:gd name="T46" fmla="*/ 6147 w 41357"/>
                <a:gd name="T47" fmla="*/ 126149 h 127699"/>
                <a:gd name="T48" fmla="*/ 51 w 41357"/>
                <a:gd name="T49" fmla="*/ 121857 h 127699"/>
                <a:gd name="T50" fmla="*/ 13 w 41357"/>
                <a:gd name="T51" fmla="*/ 16840 h 127699"/>
                <a:gd name="T52" fmla="*/ 2261 w 41357"/>
                <a:gd name="T53" fmla="*/ 11874 h 127699"/>
                <a:gd name="T54" fmla="*/ 7429 w 41357"/>
                <a:gd name="T55" fmla="*/ 7493 h 127699"/>
                <a:gd name="T56" fmla="*/ 38240 w 41357"/>
                <a:gd name="T57" fmla="*/ 1194 h 127699"/>
                <a:gd name="T58" fmla="*/ 0 w 41357"/>
                <a:gd name="T59" fmla="*/ 0 h 127699"/>
                <a:gd name="T60" fmla="*/ 41357 w 41357"/>
                <a:gd name="T61" fmla="*/ 127699 h 127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T58" t="T59" r="T60" b="T61"/>
              <a:pathLst>
                <a:path w="41357" h="127699">
                  <a:moveTo>
                    <a:pt x="38240" y="1194"/>
                  </a:moveTo>
                  <a:lnTo>
                    <a:pt x="41357" y="1881"/>
                  </a:lnTo>
                  <a:lnTo>
                    <a:pt x="41357" y="7785"/>
                  </a:lnTo>
                  <a:lnTo>
                    <a:pt x="22441" y="6985"/>
                  </a:lnTo>
                  <a:cubicBezTo>
                    <a:pt x="16751" y="7036"/>
                    <a:pt x="15545" y="8725"/>
                    <a:pt x="15545" y="14275"/>
                  </a:cubicBezTo>
                  <a:cubicBezTo>
                    <a:pt x="15545" y="42507"/>
                    <a:pt x="15557" y="70726"/>
                    <a:pt x="15570" y="98946"/>
                  </a:cubicBezTo>
                  <a:lnTo>
                    <a:pt x="15570" y="102591"/>
                  </a:lnTo>
                  <a:cubicBezTo>
                    <a:pt x="23647" y="101092"/>
                    <a:pt x="31051" y="99174"/>
                    <a:pt x="38583" y="98450"/>
                  </a:cubicBezTo>
                  <a:lnTo>
                    <a:pt x="41357" y="98386"/>
                  </a:lnTo>
                  <a:lnTo>
                    <a:pt x="41357" y="104850"/>
                  </a:lnTo>
                  <a:lnTo>
                    <a:pt x="22225" y="107467"/>
                  </a:lnTo>
                  <a:cubicBezTo>
                    <a:pt x="18174" y="108649"/>
                    <a:pt x="14110" y="109830"/>
                    <a:pt x="9525" y="111163"/>
                  </a:cubicBezTo>
                  <a:lnTo>
                    <a:pt x="9525" y="13259"/>
                  </a:lnTo>
                  <a:cubicBezTo>
                    <a:pt x="6109" y="14059"/>
                    <a:pt x="5779" y="16015"/>
                    <a:pt x="5791" y="18339"/>
                  </a:cubicBezTo>
                  <a:cubicBezTo>
                    <a:pt x="5829" y="28994"/>
                    <a:pt x="5817" y="39649"/>
                    <a:pt x="5817" y="50305"/>
                  </a:cubicBezTo>
                  <a:cubicBezTo>
                    <a:pt x="5804" y="72047"/>
                    <a:pt x="5791" y="93790"/>
                    <a:pt x="5791" y="115532"/>
                  </a:cubicBezTo>
                  <a:cubicBezTo>
                    <a:pt x="5791" y="119126"/>
                    <a:pt x="6464" y="119736"/>
                    <a:pt x="9322" y="118745"/>
                  </a:cubicBezTo>
                  <a:cubicBezTo>
                    <a:pt x="17932" y="115773"/>
                    <a:pt x="26454" y="112585"/>
                    <a:pt x="35141" y="109842"/>
                  </a:cubicBezTo>
                  <a:lnTo>
                    <a:pt x="41357" y="108475"/>
                  </a:lnTo>
                  <a:lnTo>
                    <a:pt x="41357" y="115784"/>
                  </a:lnTo>
                  <a:lnTo>
                    <a:pt x="37071" y="116535"/>
                  </a:lnTo>
                  <a:cubicBezTo>
                    <a:pt x="31636" y="118123"/>
                    <a:pt x="26175" y="119647"/>
                    <a:pt x="20752" y="121310"/>
                  </a:cubicBezTo>
                  <a:cubicBezTo>
                    <a:pt x="16053" y="122746"/>
                    <a:pt x="11392" y="124333"/>
                    <a:pt x="6718" y="125857"/>
                  </a:cubicBezTo>
                  <a:cubicBezTo>
                    <a:pt x="6515" y="125933"/>
                    <a:pt x="6350" y="126086"/>
                    <a:pt x="6147" y="126149"/>
                  </a:cubicBezTo>
                  <a:cubicBezTo>
                    <a:pt x="1435" y="127699"/>
                    <a:pt x="51" y="126733"/>
                    <a:pt x="51" y="121857"/>
                  </a:cubicBezTo>
                  <a:cubicBezTo>
                    <a:pt x="51" y="86843"/>
                    <a:pt x="64" y="51841"/>
                    <a:pt x="13" y="16840"/>
                  </a:cubicBezTo>
                  <a:cubicBezTo>
                    <a:pt x="0" y="14719"/>
                    <a:pt x="483" y="13157"/>
                    <a:pt x="2261" y="11874"/>
                  </a:cubicBezTo>
                  <a:cubicBezTo>
                    <a:pt x="4077" y="10554"/>
                    <a:pt x="5626" y="8852"/>
                    <a:pt x="7429" y="7493"/>
                  </a:cubicBezTo>
                  <a:cubicBezTo>
                    <a:pt x="16688" y="559"/>
                    <a:pt x="27496" y="0"/>
                    <a:pt x="38240" y="1194"/>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7" name="Shape 15">
              <a:extLst>
                <a:ext uri="{FF2B5EF4-FFF2-40B4-BE49-F238E27FC236}">
                  <a16:creationId xmlns:a16="http://schemas.microsoft.com/office/drawing/2014/main" id="{B1BF9687-DFB9-4E20-A010-A8DC2A1A2F65}"/>
                </a:ext>
              </a:extLst>
            </p:cNvPr>
            <p:cNvSpPr>
              <a:spLocks/>
            </p:cNvSpPr>
            <p:nvPr/>
          </p:nvSpPr>
          <p:spPr bwMode="auto">
            <a:xfrm>
              <a:off x="2089" y="5481"/>
              <a:ext cx="992" cy="1303"/>
            </a:xfrm>
            <a:custGeom>
              <a:avLst/>
              <a:gdLst>
                <a:gd name="T0" fmla="*/ 21889 w 99206"/>
                <a:gd name="T1" fmla="*/ 0 h 130277"/>
                <a:gd name="T2" fmla="*/ 69488 w 99206"/>
                <a:gd name="T3" fmla="*/ 0 h 130277"/>
                <a:gd name="T4" fmla="*/ 67380 w 99206"/>
                <a:gd name="T5" fmla="*/ 7163 h 130277"/>
                <a:gd name="T6" fmla="*/ 69844 w 99206"/>
                <a:gd name="T7" fmla="*/ 9220 h 130277"/>
                <a:gd name="T8" fmla="*/ 86357 w 99206"/>
                <a:gd name="T9" fmla="*/ 5690 h 130277"/>
                <a:gd name="T10" fmla="*/ 99206 w 99206"/>
                <a:gd name="T11" fmla="*/ 5728 h 130277"/>
                <a:gd name="T12" fmla="*/ 99206 w 99206"/>
                <a:gd name="T13" fmla="*/ 11447 h 130277"/>
                <a:gd name="T14" fmla="*/ 95079 w 99206"/>
                <a:gd name="T15" fmla="*/ 11049 h 130277"/>
                <a:gd name="T16" fmla="*/ 76651 w 99206"/>
                <a:gd name="T17" fmla="*/ 13233 h 130277"/>
                <a:gd name="T18" fmla="*/ 54693 w 99206"/>
                <a:gd name="T19" fmla="*/ 22708 h 130277"/>
                <a:gd name="T20" fmla="*/ 50362 w 99206"/>
                <a:gd name="T21" fmla="*/ 31940 h 130277"/>
                <a:gd name="T22" fmla="*/ 50400 w 99206"/>
                <a:gd name="T23" fmla="*/ 85255 h 130277"/>
                <a:gd name="T24" fmla="*/ 50400 w 99206"/>
                <a:gd name="T25" fmla="*/ 105613 h 130277"/>
                <a:gd name="T26" fmla="*/ 52927 w 99206"/>
                <a:gd name="T27" fmla="*/ 107836 h 130277"/>
                <a:gd name="T28" fmla="*/ 75508 w 99206"/>
                <a:gd name="T29" fmla="*/ 100508 h 130277"/>
                <a:gd name="T30" fmla="*/ 92364 w 99206"/>
                <a:gd name="T31" fmla="*/ 98233 h 130277"/>
                <a:gd name="T32" fmla="*/ 99206 w 99206"/>
                <a:gd name="T33" fmla="*/ 98740 h 130277"/>
                <a:gd name="T34" fmla="*/ 99206 w 99206"/>
                <a:gd name="T35" fmla="*/ 104973 h 130277"/>
                <a:gd name="T36" fmla="*/ 76664 w 99206"/>
                <a:gd name="T37" fmla="*/ 105105 h 130277"/>
                <a:gd name="T38" fmla="*/ 71939 w 99206"/>
                <a:gd name="T39" fmla="*/ 106109 h 130277"/>
                <a:gd name="T40" fmla="*/ 72041 w 99206"/>
                <a:gd name="T41" fmla="*/ 107074 h 130277"/>
                <a:gd name="T42" fmla="*/ 99067 w 99206"/>
                <a:gd name="T43" fmla="*/ 109804 h 130277"/>
                <a:gd name="T44" fmla="*/ 99206 w 99206"/>
                <a:gd name="T45" fmla="*/ 109836 h 130277"/>
                <a:gd name="T46" fmla="*/ 99206 w 99206"/>
                <a:gd name="T47" fmla="*/ 117288 h 130277"/>
                <a:gd name="T48" fmla="*/ 70822 w 99206"/>
                <a:gd name="T49" fmla="*/ 114490 h 130277"/>
                <a:gd name="T50" fmla="*/ 60878 w 99206"/>
                <a:gd name="T51" fmla="*/ 119913 h 130277"/>
                <a:gd name="T52" fmla="*/ 60319 w 99206"/>
                <a:gd name="T53" fmla="*/ 126594 h 130277"/>
                <a:gd name="T54" fmla="*/ 56776 w 99206"/>
                <a:gd name="T55" fmla="*/ 130213 h 130277"/>
                <a:gd name="T56" fmla="*/ 39008 w 99206"/>
                <a:gd name="T57" fmla="*/ 130188 h 130277"/>
                <a:gd name="T58" fmla="*/ 35236 w 99206"/>
                <a:gd name="T59" fmla="*/ 126441 h 130277"/>
                <a:gd name="T60" fmla="*/ 28188 w 99206"/>
                <a:gd name="T61" fmla="*/ 117983 h 130277"/>
                <a:gd name="T62" fmla="*/ 16504 w 99206"/>
                <a:gd name="T63" fmla="*/ 115786 h 130277"/>
                <a:gd name="T64" fmla="*/ 0 w 99206"/>
                <a:gd name="T65" fmla="*/ 118679 h 130277"/>
                <a:gd name="T66" fmla="*/ 0 w 99206"/>
                <a:gd name="T67" fmla="*/ 111371 h 130277"/>
                <a:gd name="T68" fmla="*/ 7085 w 99206"/>
                <a:gd name="T69" fmla="*/ 109812 h 130277"/>
                <a:gd name="T70" fmla="*/ 20758 w 99206"/>
                <a:gd name="T71" fmla="*/ 110363 h 130277"/>
                <a:gd name="T72" fmla="*/ 35567 w 99206"/>
                <a:gd name="T73" fmla="*/ 112827 h 130277"/>
                <a:gd name="T74" fmla="*/ 14192 w 99206"/>
                <a:gd name="T75" fmla="*/ 105804 h 130277"/>
                <a:gd name="T76" fmla="*/ 0 w 99206"/>
                <a:gd name="T77" fmla="*/ 107745 h 130277"/>
                <a:gd name="T78" fmla="*/ 0 w 99206"/>
                <a:gd name="T79" fmla="*/ 101282 h 130277"/>
                <a:gd name="T80" fmla="*/ 19190 w 99206"/>
                <a:gd name="T81" fmla="*/ 100838 h 130277"/>
                <a:gd name="T82" fmla="*/ 40469 w 99206"/>
                <a:gd name="T83" fmla="*/ 106540 h 130277"/>
                <a:gd name="T84" fmla="*/ 43733 w 99206"/>
                <a:gd name="T85" fmla="*/ 104496 h 130277"/>
                <a:gd name="T86" fmla="*/ 43364 w 99206"/>
                <a:gd name="T87" fmla="*/ 30493 h 130277"/>
                <a:gd name="T88" fmla="*/ 40215 w 99206"/>
                <a:gd name="T89" fmla="*/ 24181 h 130277"/>
                <a:gd name="T90" fmla="*/ 30677 w 99206"/>
                <a:gd name="T91" fmla="*/ 18301 h 130277"/>
                <a:gd name="T92" fmla="*/ 3905 w 99206"/>
                <a:gd name="T93" fmla="*/ 10846 h 130277"/>
                <a:gd name="T94" fmla="*/ 0 w 99206"/>
                <a:gd name="T95" fmla="*/ 10681 h 130277"/>
                <a:gd name="T96" fmla="*/ 0 w 99206"/>
                <a:gd name="T97" fmla="*/ 4777 h 130277"/>
                <a:gd name="T98" fmla="*/ 20720 w 99206"/>
                <a:gd name="T99" fmla="*/ 9347 h 130277"/>
                <a:gd name="T100" fmla="*/ 23857 w 99206"/>
                <a:gd name="T101" fmla="*/ 6706 h 130277"/>
                <a:gd name="T102" fmla="*/ 21889 w 99206"/>
                <a:gd name="T103" fmla="*/ 0 h 130277"/>
                <a:gd name="T104" fmla="*/ 0 w 99206"/>
                <a:gd name="T105" fmla="*/ 0 h 130277"/>
                <a:gd name="T106" fmla="*/ 99206 w 99206"/>
                <a:gd name="T107" fmla="*/ 130277 h 130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T104" t="T105" r="T106" b="T107"/>
              <a:pathLst>
                <a:path w="99206" h="130277">
                  <a:moveTo>
                    <a:pt x="21889" y="0"/>
                  </a:moveTo>
                  <a:lnTo>
                    <a:pt x="69488" y="0"/>
                  </a:lnTo>
                  <a:cubicBezTo>
                    <a:pt x="68714" y="2578"/>
                    <a:pt x="67939" y="4851"/>
                    <a:pt x="67380" y="7163"/>
                  </a:cubicBezTo>
                  <a:cubicBezTo>
                    <a:pt x="66859" y="9309"/>
                    <a:pt x="67786" y="9982"/>
                    <a:pt x="69844" y="9220"/>
                  </a:cubicBezTo>
                  <a:cubicBezTo>
                    <a:pt x="75260" y="7226"/>
                    <a:pt x="80779" y="6160"/>
                    <a:pt x="86357" y="5690"/>
                  </a:cubicBezTo>
                  <a:lnTo>
                    <a:pt x="99206" y="5728"/>
                  </a:lnTo>
                  <a:lnTo>
                    <a:pt x="99206" y="11447"/>
                  </a:lnTo>
                  <a:lnTo>
                    <a:pt x="95079" y="11049"/>
                  </a:lnTo>
                  <a:cubicBezTo>
                    <a:pt x="88919" y="11201"/>
                    <a:pt x="82772" y="12370"/>
                    <a:pt x="76651" y="13233"/>
                  </a:cubicBezTo>
                  <a:cubicBezTo>
                    <a:pt x="68472" y="14376"/>
                    <a:pt x="61424" y="18009"/>
                    <a:pt x="54693" y="22708"/>
                  </a:cubicBezTo>
                  <a:cubicBezTo>
                    <a:pt x="51200" y="25146"/>
                    <a:pt x="50337" y="28016"/>
                    <a:pt x="50362" y="31940"/>
                  </a:cubicBezTo>
                  <a:cubicBezTo>
                    <a:pt x="50476" y="49721"/>
                    <a:pt x="50413" y="67488"/>
                    <a:pt x="50400" y="85255"/>
                  </a:cubicBezTo>
                  <a:cubicBezTo>
                    <a:pt x="50400" y="92050"/>
                    <a:pt x="50400" y="98831"/>
                    <a:pt x="50400" y="105613"/>
                  </a:cubicBezTo>
                  <a:cubicBezTo>
                    <a:pt x="50400" y="107315"/>
                    <a:pt x="50502" y="108661"/>
                    <a:pt x="52927" y="107836"/>
                  </a:cubicBezTo>
                  <a:cubicBezTo>
                    <a:pt x="60433" y="105308"/>
                    <a:pt x="67913" y="102680"/>
                    <a:pt x="75508" y="100508"/>
                  </a:cubicBezTo>
                  <a:cubicBezTo>
                    <a:pt x="81083" y="98914"/>
                    <a:pt x="86713" y="98279"/>
                    <a:pt x="92364" y="98233"/>
                  </a:cubicBezTo>
                  <a:lnTo>
                    <a:pt x="99206" y="98740"/>
                  </a:lnTo>
                  <a:lnTo>
                    <a:pt x="99206" y="104973"/>
                  </a:lnTo>
                  <a:lnTo>
                    <a:pt x="76664" y="105105"/>
                  </a:lnTo>
                  <a:cubicBezTo>
                    <a:pt x="75076" y="105385"/>
                    <a:pt x="73514" y="105766"/>
                    <a:pt x="71939" y="106109"/>
                  </a:cubicBezTo>
                  <a:cubicBezTo>
                    <a:pt x="71977" y="106426"/>
                    <a:pt x="72003" y="106744"/>
                    <a:pt x="72041" y="107074"/>
                  </a:cubicBezTo>
                  <a:cubicBezTo>
                    <a:pt x="81058" y="107937"/>
                    <a:pt x="90138" y="108331"/>
                    <a:pt x="99067" y="109804"/>
                  </a:cubicBezTo>
                  <a:lnTo>
                    <a:pt x="99206" y="109836"/>
                  </a:lnTo>
                  <a:lnTo>
                    <a:pt x="99206" y="117288"/>
                  </a:lnTo>
                  <a:lnTo>
                    <a:pt x="70822" y="114490"/>
                  </a:lnTo>
                  <a:cubicBezTo>
                    <a:pt x="66516" y="114706"/>
                    <a:pt x="62427" y="115202"/>
                    <a:pt x="60878" y="119913"/>
                  </a:cubicBezTo>
                  <a:cubicBezTo>
                    <a:pt x="60192" y="121984"/>
                    <a:pt x="60268" y="124371"/>
                    <a:pt x="60319" y="126594"/>
                  </a:cubicBezTo>
                  <a:cubicBezTo>
                    <a:pt x="60395" y="129210"/>
                    <a:pt x="59506" y="130277"/>
                    <a:pt x="56776" y="130213"/>
                  </a:cubicBezTo>
                  <a:cubicBezTo>
                    <a:pt x="50845" y="130061"/>
                    <a:pt x="44914" y="130061"/>
                    <a:pt x="39008" y="130188"/>
                  </a:cubicBezTo>
                  <a:cubicBezTo>
                    <a:pt x="36227" y="130251"/>
                    <a:pt x="35198" y="129273"/>
                    <a:pt x="35236" y="126441"/>
                  </a:cubicBezTo>
                  <a:cubicBezTo>
                    <a:pt x="35325" y="120167"/>
                    <a:pt x="34373" y="119190"/>
                    <a:pt x="28188" y="117983"/>
                  </a:cubicBezTo>
                  <a:cubicBezTo>
                    <a:pt x="24289" y="117221"/>
                    <a:pt x="20428" y="116091"/>
                    <a:pt x="16504" y="115786"/>
                  </a:cubicBezTo>
                  <a:lnTo>
                    <a:pt x="0" y="118679"/>
                  </a:lnTo>
                  <a:lnTo>
                    <a:pt x="0" y="111371"/>
                  </a:lnTo>
                  <a:lnTo>
                    <a:pt x="7085" y="109812"/>
                  </a:lnTo>
                  <a:cubicBezTo>
                    <a:pt x="11576" y="109328"/>
                    <a:pt x="16129" y="109423"/>
                    <a:pt x="20758" y="110363"/>
                  </a:cubicBezTo>
                  <a:cubicBezTo>
                    <a:pt x="25495" y="111341"/>
                    <a:pt x="30296" y="111963"/>
                    <a:pt x="35567" y="112827"/>
                  </a:cubicBezTo>
                  <a:cubicBezTo>
                    <a:pt x="29001" y="107696"/>
                    <a:pt x="21749" y="106172"/>
                    <a:pt x="14192" y="105804"/>
                  </a:cubicBezTo>
                  <a:lnTo>
                    <a:pt x="0" y="107745"/>
                  </a:lnTo>
                  <a:lnTo>
                    <a:pt x="0" y="101282"/>
                  </a:lnTo>
                  <a:lnTo>
                    <a:pt x="19190" y="100838"/>
                  </a:lnTo>
                  <a:cubicBezTo>
                    <a:pt x="26435" y="101464"/>
                    <a:pt x="33566" y="103124"/>
                    <a:pt x="40469" y="106540"/>
                  </a:cubicBezTo>
                  <a:cubicBezTo>
                    <a:pt x="42463" y="107518"/>
                    <a:pt x="43745" y="107112"/>
                    <a:pt x="43733" y="104496"/>
                  </a:cubicBezTo>
                  <a:cubicBezTo>
                    <a:pt x="43631" y="79820"/>
                    <a:pt x="43656" y="55156"/>
                    <a:pt x="43364" y="30493"/>
                  </a:cubicBezTo>
                  <a:cubicBezTo>
                    <a:pt x="43339" y="28334"/>
                    <a:pt x="41891" y="25616"/>
                    <a:pt x="40215" y="24181"/>
                  </a:cubicBezTo>
                  <a:cubicBezTo>
                    <a:pt x="37421" y="21768"/>
                    <a:pt x="34055" y="19863"/>
                    <a:pt x="30677" y="18301"/>
                  </a:cubicBezTo>
                  <a:cubicBezTo>
                    <a:pt x="22193" y="14338"/>
                    <a:pt x="13278" y="11608"/>
                    <a:pt x="3905" y="10846"/>
                  </a:cubicBezTo>
                  <a:lnTo>
                    <a:pt x="0" y="10681"/>
                  </a:lnTo>
                  <a:lnTo>
                    <a:pt x="0" y="4777"/>
                  </a:lnTo>
                  <a:lnTo>
                    <a:pt x="20720" y="9347"/>
                  </a:lnTo>
                  <a:cubicBezTo>
                    <a:pt x="23311" y="9982"/>
                    <a:pt x="24302" y="9106"/>
                    <a:pt x="23857" y="6706"/>
                  </a:cubicBezTo>
                  <a:cubicBezTo>
                    <a:pt x="23463" y="4559"/>
                    <a:pt x="22651" y="2476"/>
                    <a:pt x="21889"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8" name="Shape 16">
              <a:extLst>
                <a:ext uri="{FF2B5EF4-FFF2-40B4-BE49-F238E27FC236}">
                  <a16:creationId xmlns:a16="http://schemas.microsoft.com/office/drawing/2014/main" id="{696A0615-3D16-4D9E-B0BC-9E0920A22518}"/>
                </a:ext>
              </a:extLst>
            </p:cNvPr>
            <p:cNvSpPr>
              <a:spLocks/>
            </p:cNvSpPr>
            <p:nvPr/>
          </p:nvSpPr>
          <p:spPr bwMode="auto">
            <a:xfrm>
              <a:off x="3081" y="5538"/>
              <a:ext cx="327" cy="1206"/>
            </a:xfrm>
            <a:custGeom>
              <a:avLst/>
              <a:gdLst>
                <a:gd name="T0" fmla="*/ 0 w 32664"/>
                <a:gd name="T1" fmla="*/ 0 h 120624"/>
                <a:gd name="T2" fmla="*/ 4026 w 32664"/>
                <a:gd name="T3" fmla="*/ 12 h 120624"/>
                <a:gd name="T4" fmla="*/ 26530 w 32664"/>
                <a:gd name="T5" fmla="*/ 4851 h 120624"/>
                <a:gd name="T6" fmla="*/ 32652 w 32664"/>
                <a:gd name="T7" fmla="*/ 14477 h 120624"/>
                <a:gd name="T8" fmla="*/ 32563 w 32664"/>
                <a:gd name="T9" fmla="*/ 117551 h 120624"/>
                <a:gd name="T10" fmla="*/ 32169 w 32664"/>
                <a:gd name="T11" fmla="*/ 120624 h 120624"/>
                <a:gd name="T12" fmla="*/ 11862 w 32664"/>
                <a:gd name="T13" fmla="*/ 114541 h 120624"/>
                <a:gd name="T14" fmla="*/ 356 w 32664"/>
                <a:gd name="T15" fmla="*/ 111594 h 120624"/>
                <a:gd name="T16" fmla="*/ 0 w 32664"/>
                <a:gd name="T17" fmla="*/ 111559 h 120624"/>
                <a:gd name="T18" fmla="*/ 0 w 32664"/>
                <a:gd name="T19" fmla="*/ 104108 h 120624"/>
                <a:gd name="T20" fmla="*/ 26924 w 32664"/>
                <a:gd name="T21" fmla="*/ 110274 h 120624"/>
                <a:gd name="T22" fmla="*/ 27267 w 32664"/>
                <a:gd name="T23" fmla="*/ 107060 h 120624"/>
                <a:gd name="T24" fmla="*/ 27216 w 32664"/>
                <a:gd name="T25" fmla="*/ 18579 h 120624"/>
                <a:gd name="T26" fmla="*/ 21730 w 32664"/>
                <a:gd name="T27" fmla="*/ 12014 h 120624"/>
                <a:gd name="T28" fmla="*/ 21463 w 32664"/>
                <a:gd name="T29" fmla="*/ 15189 h 120624"/>
                <a:gd name="T30" fmla="*/ 21476 w 32664"/>
                <a:gd name="T31" fmla="*/ 70726 h 120624"/>
                <a:gd name="T32" fmla="*/ 21514 w 32664"/>
                <a:gd name="T33" fmla="*/ 98170 h 120624"/>
                <a:gd name="T34" fmla="*/ 18745 w 32664"/>
                <a:gd name="T35" fmla="*/ 101282 h 120624"/>
                <a:gd name="T36" fmla="*/ 5702 w 32664"/>
                <a:gd name="T37" fmla="*/ 99212 h 120624"/>
                <a:gd name="T38" fmla="*/ 0 w 32664"/>
                <a:gd name="T39" fmla="*/ 99245 h 120624"/>
                <a:gd name="T40" fmla="*/ 0 w 32664"/>
                <a:gd name="T41" fmla="*/ 93012 h 120624"/>
                <a:gd name="T42" fmla="*/ 10147 w 32664"/>
                <a:gd name="T43" fmla="*/ 93763 h 120624"/>
                <a:gd name="T44" fmla="*/ 14084 w 32664"/>
                <a:gd name="T45" fmla="*/ 90284 h 120624"/>
                <a:gd name="T46" fmla="*/ 14084 w 32664"/>
                <a:gd name="T47" fmla="*/ 50863 h 120624"/>
                <a:gd name="T48" fmla="*/ 14110 w 32664"/>
                <a:gd name="T49" fmla="*/ 10464 h 120624"/>
                <a:gd name="T50" fmla="*/ 11557 w 32664"/>
                <a:gd name="T51" fmla="*/ 6832 h 120624"/>
                <a:gd name="T52" fmla="*/ 0 w 32664"/>
                <a:gd name="T53" fmla="*/ 5718 h 120624"/>
                <a:gd name="T54" fmla="*/ 0 w 32664"/>
                <a:gd name="T55" fmla="*/ 0 h 120624"/>
                <a:gd name="T56" fmla="*/ 0 w 32664"/>
                <a:gd name="T57" fmla="*/ 0 h 120624"/>
                <a:gd name="T58" fmla="*/ 32664 w 32664"/>
                <a:gd name="T59" fmla="*/ 120624 h 120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T56" t="T57" r="T58" b="T59"/>
              <a:pathLst>
                <a:path w="32664" h="120624">
                  <a:moveTo>
                    <a:pt x="0" y="0"/>
                  </a:moveTo>
                  <a:lnTo>
                    <a:pt x="4026" y="12"/>
                  </a:lnTo>
                  <a:cubicBezTo>
                    <a:pt x="11735" y="558"/>
                    <a:pt x="19406" y="1511"/>
                    <a:pt x="26530" y="4851"/>
                  </a:cubicBezTo>
                  <a:cubicBezTo>
                    <a:pt x="30620" y="6756"/>
                    <a:pt x="32664" y="9728"/>
                    <a:pt x="32652" y="14477"/>
                  </a:cubicBezTo>
                  <a:cubicBezTo>
                    <a:pt x="32537" y="48831"/>
                    <a:pt x="32588" y="83197"/>
                    <a:pt x="32563" y="117551"/>
                  </a:cubicBezTo>
                  <a:cubicBezTo>
                    <a:pt x="32563" y="118567"/>
                    <a:pt x="32309" y="119570"/>
                    <a:pt x="32169" y="120624"/>
                  </a:cubicBezTo>
                  <a:cubicBezTo>
                    <a:pt x="25146" y="118516"/>
                    <a:pt x="18529" y="116458"/>
                    <a:pt x="11862" y="114541"/>
                  </a:cubicBezTo>
                  <a:cubicBezTo>
                    <a:pt x="8065" y="113436"/>
                    <a:pt x="4229" y="112407"/>
                    <a:pt x="356" y="111594"/>
                  </a:cubicBezTo>
                  <a:lnTo>
                    <a:pt x="0" y="111559"/>
                  </a:lnTo>
                  <a:lnTo>
                    <a:pt x="0" y="104108"/>
                  </a:lnTo>
                  <a:lnTo>
                    <a:pt x="26924" y="110274"/>
                  </a:lnTo>
                  <a:cubicBezTo>
                    <a:pt x="27026" y="109334"/>
                    <a:pt x="27267" y="108203"/>
                    <a:pt x="27267" y="107060"/>
                  </a:cubicBezTo>
                  <a:cubicBezTo>
                    <a:pt x="27267" y="77571"/>
                    <a:pt x="27254" y="48069"/>
                    <a:pt x="27216" y="18579"/>
                  </a:cubicBezTo>
                  <a:cubicBezTo>
                    <a:pt x="27216" y="14693"/>
                    <a:pt x="25921" y="13182"/>
                    <a:pt x="21730" y="12014"/>
                  </a:cubicBezTo>
                  <a:cubicBezTo>
                    <a:pt x="21628" y="13106"/>
                    <a:pt x="21463" y="14147"/>
                    <a:pt x="21463" y="15189"/>
                  </a:cubicBezTo>
                  <a:cubicBezTo>
                    <a:pt x="21463" y="33705"/>
                    <a:pt x="21463" y="52209"/>
                    <a:pt x="21476" y="70726"/>
                  </a:cubicBezTo>
                  <a:cubicBezTo>
                    <a:pt x="21488" y="79882"/>
                    <a:pt x="21501" y="89026"/>
                    <a:pt x="21514" y="98170"/>
                  </a:cubicBezTo>
                  <a:cubicBezTo>
                    <a:pt x="21514" y="100037"/>
                    <a:pt x="21438" y="101739"/>
                    <a:pt x="18745" y="101282"/>
                  </a:cubicBezTo>
                  <a:cubicBezTo>
                    <a:pt x="14415" y="100533"/>
                    <a:pt x="10071" y="99694"/>
                    <a:pt x="5702" y="99212"/>
                  </a:cubicBezTo>
                  <a:lnTo>
                    <a:pt x="0" y="99245"/>
                  </a:lnTo>
                  <a:lnTo>
                    <a:pt x="0" y="93012"/>
                  </a:lnTo>
                  <a:lnTo>
                    <a:pt x="10147" y="93763"/>
                  </a:lnTo>
                  <a:cubicBezTo>
                    <a:pt x="13386" y="94208"/>
                    <a:pt x="14084" y="93725"/>
                    <a:pt x="14084" y="90284"/>
                  </a:cubicBezTo>
                  <a:cubicBezTo>
                    <a:pt x="14097" y="77139"/>
                    <a:pt x="14084" y="63995"/>
                    <a:pt x="14084" y="50863"/>
                  </a:cubicBezTo>
                  <a:cubicBezTo>
                    <a:pt x="14084" y="37401"/>
                    <a:pt x="14072" y="23926"/>
                    <a:pt x="14110" y="10464"/>
                  </a:cubicBezTo>
                  <a:cubicBezTo>
                    <a:pt x="14110" y="8572"/>
                    <a:pt x="13945" y="7061"/>
                    <a:pt x="11557" y="6832"/>
                  </a:cubicBezTo>
                  <a:lnTo>
                    <a:pt x="0" y="5718"/>
                  </a:lnTo>
                  <a:lnTo>
                    <a:pt x="0" y="0"/>
                  </a:ln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19" name="Shape 17">
              <a:extLst>
                <a:ext uri="{FF2B5EF4-FFF2-40B4-BE49-F238E27FC236}">
                  <a16:creationId xmlns:a16="http://schemas.microsoft.com/office/drawing/2014/main" id="{C54B0C48-B360-45FD-BB4D-8CE4C1A9F25F}"/>
                </a:ext>
              </a:extLst>
            </p:cNvPr>
            <p:cNvSpPr>
              <a:spLocks/>
            </p:cNvSpPr>
            <p:nvPr/>
          </p:nvSpPr>
          <p:spPr bwMode="auto">
            <a:xfrm>
              <a:off x="2138" y="4674"/>
              <a:ext cx="418" cy="590"/>
            </a:xfrm>
            <a:custGeom>
              <a:avLst/>
              <a:gdLst>
                <a:gd name="T0" fmla="*/ 28816 w 41861"/>
                <a:gd name="T1" fmla="*/ 0 h 58915"/>
                <a:gd name="T2" fmla="*/ 30785 w 41861"/>
                <a:gd name="T3" fmla="*/ 1308 h 58915"/>
                <a:gd name="T4" fmla="*/ 37287 w 41861"/>
                <a:gd name="T5" fmla="*/ 11659 h 58915"/>
                <a:gd name="T6" fmla="*/ 39613 w 41861"/>
                <a:gd name="T7" fmla="*/ 14121 h 58915"/>
                <a:gd name="T8" fmla="*/ 41861 w 41861"/>
                <a:gd name="T9" fmla="*/ 12064 h 58915"/>
                <a:gd name="T10" fmla="*/ 41861 w 41861"/>
                <a:gd name="T11" fmla="*/ 22730 h 58915"/>
                <a:gd name="T12" fmla="*/ 40881 w 41861"/>
                <a:gd name="T13" fmla="*/ 24155 h 58915"/>
                <a:gd name="T14" fmla="*/ 36373 w 41861"/>
                <a:gd name="T15" fmla="*/ 23673 h 58915"/>
                <a:gd name="T16" fmla="*/ 31090 w 41861"/>
                <a:gd name="T17" fmla="*/ 13907 h 58915"/>
                <a:gd name="T18" fmla="*/ 30175 w 41861"/>
                <a:gd name="T19" fmla="*/ 13970 h 58915"/>
                <a:gd name="T20" fmla="*/ 25629 w 41861"/>
                <a:gd name="T21" fmla="*/ 26848 h 58915"/>
                <a:gd name="T22" fmla="*/ 24625 w 41861"/>
                <a:gd name="T23" fmla="*/ 26911 h 58915"/>
                <a:gd name="T24" fmla="*/ 18491 w 41861"/>
                <a:gd name="T25" fmla="*/ 13741 h 58915"/>
                <a:gd name="T26" fmla="*/ 17450 w 41861"/>
                <a:gd name="T27" fmla="*/ 13589 h 58915"/>
                <a:gd name="T28" fmla="*/ 11989 w 41861"/>
                <a:gd name="T29" fmla="*/ 25070 h 58915"/>
                <a:gd name="T30" fmla="*/ 12230 w 41861"/>
                <a:gd name="T31" fmla="*/ 47435 h 58915"/>
                <a:gd name="T32" fmla="*/ 14580 w 41861"/>
                <a:gd name="T33" fmla="*/ 49619 h 58915"/>
                <a:gd name="T34" fmla="*/ 28029 w 41861"/>
                <a:gd name="T35" fmla="*/ 50749 h 58915"/>
                <a:gd name="T36" fmla="*/ 41861 w 41861"/>
                <a:gd name="T37" fmla="*/ 50754 h 58915"/>
                <a:gd name="T38" fmla="*/ 41861 w 41861"/>
                <a:gd name="T39" fmla="*/ 58344 h 58915"/>
                <a:gd name="T40" fmla="*/ 12192 w 41861"/>
                <a:gd name="T41" fmla="*/ 58344 h 58915"/>
                <a:gd name="T42" fmla="*/ 7099 w 41861"/>
                <a:gd name="T43" fmla="*/ 58661 h 58915"/>
                <a:gd name="T44" fmla="*/ 3619 w 41861"/>
                <a:gd name="T45" fmla="*/ 56604 h 58915"/>
                <a:gd name="T46" fmla="*/ 4864 w 41861"/>
                <a:gd name="T47" fmla="*/ 53810 h 58915"/>
                <a:gd name="T48" fmla="*/ 5677 w 41861"/>
                <a:gd name="T49" fmla="*/ 49022 h 58915"/>
                <a:gd name="T50" fmla="*/ 4115 w 41861"/>
                <a:gd name="T51" fmla="*/ 23622 h 58915"/>
                <a:gd name="T52" fmla="*/ 8153 w 41861"/>
                <a:gd name="T53" fmla="*/ 16281 h 58915"/>
                <a:gd name="T54" fmla="*/ 12840 w 41861"/>
                <a:gd name="T55" fmla="*/ 3543 h 58915"/>
                <a:gd name="T56" fmla="*/ 13868 w 41861"/>
                <a:gd name="T57" fmla="*/ 267 h 58915"/>
                <a:gd name="T58" fmla="*/ 24193 w 41861"/>
                <a:gd name="T59" fmla="*/ 12078 h 58915"/>
                <a:gd name="T60" fmla="*/ 25082 w 41861"/>
                <a:gd name="T61" fmla="*/ 12027 h 58915"/>
                <a:gd name="T62" fmla="*/ 27749 w 41861"/>
                <a:gd name="T63" fmla="*/ 2146 h 58915"/>
                <a:gd name="T64" fmla="*/ 28816 w 41861"/>
                <a:gd name="T65" fmla="*/ 0 h 58915"/>
                <a:gd name="T66" fmla="*/ 0 w 41861"/>
                <a:gd name="T67" fmla="*/ 0 h 58915"/>
                <a:gd name="T68" fmla="*/ 41861 w 41861"/>
                <a:gd name="T69" fmla="*/ 58915 h 58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41861" h="58915">
                  <a:moveTo>
                    <a:pt x="28816" y="0"/>
                  </a:moveTo>
                  <a:cubicBezTo>
                    <a:pt x="29489" y="432"/>
                    <a:pt x="30378" y="711"/>
                    <a:pt x="30785" y="1308"/>
                  </a:cubicBezTo>
                  <a:cubicBezTo>
                    <a:pt x="33033" y="4712"/>
                    <a:pt x="35230" y="8153"/>
                    <a:pt x="37287" y="11659"/>
                  </a:cubicBezTo>
                  <a:cubicBezTo>
                    <a:pt x="38233" y="13271"/>
                    <a:pt x="38906" y="14094"/>
                    <a:pt x="39613" y="14121"/>
                  </a:cubicBezTo>
                  <a:lnTo>
                    <a:pt x="41861" y="12064"/>
                  </a:lnTo>
                  <a:lnTo>
                    <a:pt x="41861" y="22730"/>
                  </a:lnTo>
                  <a:lnTo>
                    <a:pt x="40881" y="24155"/>
                  </a:lnTo>
                  <a:cubicBezTo>
                    <a:pt x="38926" y="26784"/>
                    <a:pt x="37859" y="26556"/>
                    <a:pt x="36373" y="23673"/>
                  </a:cubicBezTo>
                  <a:cubicBezTo>
                    <a:pt x="34671" y="20384"/>
                    <a:pt x="32855" y="17158"/>
                    <a:pt x="31090" y="13907"/>
                  </a:cubicBezTo>
                  <a:cubicBezTo>
                    <a:pt x="30785" y="13919"/>
                    <a:pt x="30480" y="13945"/>
                    <a:pt x="30175" y="13970"/>
                  </a:cubicBezTo>
                  <a:cubicBezTo>
                    <a:pt x="28664" y="18263"/>
                    <a:pt x="27153" y="22555"/>
                    <a:pt x="25629" y="26848"/>
                  </a:cubicBezTo>
                  <a:cubicBezTo>
                    <a:pt x="25298" y="26873"/>
                    <a:pt x="24968" y="26899"/>
                    <a:pt x="24625" y="26911"/>
                  </a:cubicBezTo>
                  <a:lnTo>
                    <a:pt x="18491" y="13741"/>
                  </a:lnTo>
                  <a:lnTo>
                    <a:pt x="17450" y="13589"/>
                  </a:lnTo>
                  <a:cubicBezTo>
                    <a:pt x="15621" y="17412"/>
                    <a:pt x="13754" y="21209"/>
                    <a:pt x="11989" y="25070"/>
                  </a:cubicBezTo>
                  <a:cubicBezTo>
                    <a:pt x="8573" y="32537"/>
                    <a:pt x="8826" y="40043"/>
                    <a:pt x="12230" y="47435"/>
                  </a:cubicBezTo>
                  <a:cubicBezTo>
                    <a:pt x="12662" y="48362"/>
                    <a:pt x="13703" y="49517"/>
                    <a:pt x="14580" y="49619"/>
                  </a:cubicBezTo>
                  <a:cubicBezTo>
                    <a:pt x="19037" y="50190"/>
                    <a:pt x="23546" y="50686"/>
                    <a:pt x="28029" y="50749"/>
                  </a:cubicBezTo>
                  <a:lnTo>
                    <a:pt x="41861" y="50754"/>
                  </a:lnTo>
                  <a:lnTo>
                    <a:pt x="41861" y="58344"/>
                  </a:lnTo>
                  <a:lnTo>
                    <a:pt x="12192" y="58344"/>
                  </a:lnTo>
                  <a:cubicBezTo>
                    <a:pt x="10490" y="58344"/>
                    <a:pt x="8738" y="58915"/>
                    <a:pt x="7099" y="58661"/>
                  </a:cubicBezTo>
                  <a:cubicBezTo>
                    <a:pt x="5817" y="58458"/>
                    <a:pt x="4470" y="57582"/>
                    <a:pt x="3619" y="56604"/>
                  </a:cubicBezTo>
                  <a:cubicBezTo>
                    <a:pt x="3315" y="56248"/>
                    <a:pt x="4115" y="54204"/>
                    <a:pt x="4864" y="53810"/>
                  </a:cubicBezTo>
                  <a:cubicBezTo>
                    <a:pt x="7506" y="52438"/>
                    <a:pt x="6807" y="51257"/>
                    <a:pt x="5677" y="49022"/>
                  </a:cubicBezTo>
                  <a:cubicBezTo>
                    <a:pt x="1549" y="40869"/>
                    <a:pt x="0" y="32347"/>
                    <a:pt x="4115" y="23622"/>
                  </a:cubicBezTo>
                  <a:cubicBezTo>
                    <a:pt x="5309" y="21095"/>
                    <a:pt x="6452" y="18453"/>
                    <a:pt x="8153" y="16281"/>
                  </a:cubicBezTo>
                  <a:cubicBezTo>
                    <a:pt x="11138" y="12484"/>
                    <a:pt x="12573" y="8280"/>
                    <a:pt x="12840" y="3543"/>
                  </a:cubicBezTo>
                  <a:cubicBezTo>
                    <a:pt x="12903" y="2565"/>
                    <a:pt x="13437" y="1600"/>
                    <a:pt x="13868" y="267"/>
                  </a:cubicBezTo>
                  <a:cubicBezTo>
                    <a:pt x="19266" y="3035"/>
                    <a:pt x="22327" y="7023"/>
                    <a:pt x="24193" y="12078"/>
                  </a:cubicBezTo>
                  <a:cubicBezTo>
                    <a:pt x="24486" y="12065"/>
                    <a:pt x="24790" y="12040"/>
                    <a:pt x="25082" y="12027"/>
                  </a:cubicBezTo>
                  <a:cubicBezTo>
                    <a:pt x="25959" y="8725"/>
                    <a:pt x="26810" y="5423"/>
                    <a:pt x="27749" y="2146"/>
                  </a:cubicBezTo>
                  <a:cubicBezTo>
                    <a:pt x="27953" y="1384"/>
                    <a:pt x="28448" y="711"/>
                    <a:pt x="28816"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0" name="Shape 18">
              <a:extLst>
                <a:ext uri="{FF2B5EF4-FFF2-40B4-BE49-F238E27FC236}">
                  <a16:creationId xmlns:a16="http://schemas.microsoft.com/office/drawing/2014/main" id="{298D5F2D-E921-4491-A4CD-7794442B9403}"/>
                </a:ext>
              </a:extLst>
            </p:cNvPr>
            <p:cNvSpPr>
              <a:spLocks/>
            </p:cNvSpPr>
            <p:nvPr/>
          </p:nvSpPr>
          <p:spPr bwMode="auto">
            <a:xfrm>
              <a:off x="2556" y="4667"/>
              <a:ext cx="399" cy="594"/>
            </a:xfrm>
            <a:custGeom>
              <a:avLst/>
              <a:gdLst>
                <a:gd name="T0" fmla="*/ 11110 w 39812"/>
                <a:gd name="T1" fmla="*/ 0 h 59411"/>
                <a:gd name="T2" fmla="*/ 13091 w 39812"/>
                <a:gd name="T3" fmla="*/ 3835 h 59411"/>
                <a:gd name="T4" fmla="*/ 14501 w 39812"/>
                <a:gd name="T5" fmla="*/ 10439 h 59411"/>
                <a:gd name="T6" fmla="*/ 17702 w 39812"/>
                <a:gd name="T7" fmla="*/ 11608 h 59411"/>
                <a:gd name="T8" fmla="*/ 28801 w 39812"/>
                <a:gd name="T9" fmla="*/ 2934 h 59411"/>
                <a:gd name="T10" fmla="*/ 30198 w 39812"/>
                <a:gd name="T11" fmla="*/ 2540 h 59411"/>
                <a:gd name="T12" fmla="*/ 30529 w 39812"/>
                <a:gd name="T13" fmla="*/ 23266 h 59411"/>
                <a:gd name="T14" fmla="*/ 34872 w 39812"/>
                <a:gd name="T15" fmla="*/ 20625 h 59411"/>
                <a:gd name="T16" fmla="*/ 38796 w 39812"/>
                <a:gd name="T17" fmla="*/ 22581 h 59411"/>
                <a:gd name="T18" fmla="*/ 32472 w 39812"/>
                <a:gd name="T19" fmla="*/ 50394 h 59411"/>
                <a:gd name="T20" fmla="*/ 31557 w 39812"/>
                <a:gd name="T21" fmla="*/ 51956 h 59411"/>
                <a:gd name="T22" fmla="*/ 33830 w 39812"/>
                <a:gd name="T23" fmla="*/ 53645 h 59411"/>
                <a:gd name="T24" fmla="*/ 35037 w 39812"/>
                <a:gd name="T25" fmla="*/ 56896 h 59411"/>
                <a:gd name="T26" fmla="*/ 32002 w 39812"/>
                <a:gd name="T27" fmla="*/ 59080 h 59411"/>
                <a:gd name="T28" fmla="*/ 25563 w 39812"/>
                <a:gd name="T29" fmla="*/ 59131 h 59411"/>
                <a:gd name="T30" fmla="*/ 0 w 39812"/>
                <a:gd name="T31" fmla="*/ 59131 h 59411"/>
                <a:gd name="T32" fmla="*/ 0 w 39812"/>
                <a:gd name="T33" fmla="*/ 51542 h 59411"/>
                <a:gd name="T34" fmla="*/ 19988 w 39812"/>
                <a:gd name="T35" fmla="*/ 51549 h 59411"/>
                <a:gd name="T36" fmla="*/ 23734 w 39812"/>
                <a:gd name="T37" fmla="*/ 50940 h 59411"/>
                <a:gd name="T38" fmla="*/ 31722 w 39812"/>
                <a:gd name="T39" fmla="*/ 29693 h 59411"/>
                <a:gd name="T40" fmla="*/ 24153 w 39812"/>
                <a:gd name="T41" fmla="*/ 35281 h 59411"/>
                <a:gd name="T42" fmla="*/ 23251 w 39812"/>
                <a:gd name="T43" fmla="*/ 34569 h 59411"/>
                <a:gd name="T44" fmla="*/ 24471 w 39812"/>
                <a:gd name="T45" fmla="*/ 16446 h 59411"/>
                <a:gd name="T46" fmla="*/ 23366 w 39812"/>
                <a:gd name="T47" fmla="*/ 16154 h 59411"/>
                <a:gd name="T48" fmla="*/ 12317 w 39812"/>
                <a:gd name="T49" fmla="*/ 28715 h 59411"/>
                <a:gd name="T50" fmla="*/ 8596 w 39812"/>
                <a:gd name="T51" fmla="*/ 12802 h 59411"/>
                <a:gd name="T52" fmla="*/ 5954 w 39812"/>
                <a:gd name="T53" fmla="*/ 14859 h 59411"/>
                <a:gd name="T54" fmla="*/ 0 w 39812"/>
                <a:gd name="T55" fmla="*/ 23517 h 59411"/>
                <a:gd name="T56" fmla="*/ 0 w 39812"/>
                <a:gd name="T57" fmla="*/ 12852 h 59411"/>
                <a:gd name="T58" fmla="*/ 277 w 39812"/>
                <a:gd name="T59" fmla="*/ 12598 h 59411"/>
                <a:gd name="T60" fmla="*/ 7529 w 39812"/>
                <a:gd name="T61" fmla="*/ 2337 h 59411"/>
                <a:gd name="T62" fmla="*/ 11110 w 39812"/>
                <a:gd name="T63" fmla="*/ 0 h 59411"/>
                <a:gd name="T64" fmla="*/ 0 w 39812"/>
                <a:gd name="T65" fmla="*/ 0 h 59411"/>
                <a:gd name="T66" fmla="*/ 39812 w 39812"/>
                <a:gd name="T67" fmla="*/ 59411 h 59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T64" t="T65" r="T66" b="T67"/>
              <a:pathLst>
                <a:path w="39812" h="59411">
                  <a:moveTo>
                    <a:pt x="11110" y="0"/>
                  </a:moveTo>
                  <a:cubicBezTo>
                    <a:pt x="11796" y="1270"/>
                    <a:pt x="12672" y="2476"/>
                    <a:pt x="13091" y="3835"/>
                  </a:cubicBezTo>
                  <a:cubicBezTo>
                    <a:pt x="13739" y="5982"/>
                    <a:pt x="14120" y="8217"/>
                    <a:pt x="14501" y="10439"/>
                  </a:cubicBezTo>
                  <a:cubicBezTo>
                    <a:pt x="14920" y="12763"/>
                    <a:pt x="15797" y="13157"/>
                    <a:pt x="17702" y="11608"/>
                  </a:cubicBezTo>
                  <a:cubicBezTo>
                    <a:pt x="21346" y="8649"/>
                    <a:pt x="25093" y="5804"/>
                    <a:pt x="28801" y="2934"/>
                  </a:cubicBezTo>
                  <a:cubicBezTo>
                    <a:pt x="29030" y="2769"/>
                    <a:pt x="29398" y="2769"/>
                    <a:pt x="30198" y="2540"/>
                  </a:cubicBezTo>
                  <a:cubicBezTo>
                    <a:pt x="33259" y="9106"/>
                    <a:pt x="31138" y="15850"/>
                    <a:pt x="30529" y="23266"/>
                  </a:cubicBezTo>
                  <a:cubicBezTo>
                    <a:pt x="32433" y="22111"/>
                    <a:pt x="33678" y="21399"/>
                    <a:pt x="34872" y="20625"/>
                  </a:cubicBezTo>
                  <a:cubicBezTo>
                    <a:pt x="37425" y="18999"/>
                    <a:pt x="38466" y="19342"/>
                    <a:pt x="38796" y="22581"/>
                  </a:cubicBezTo>
                  <a:cubicBezTo>
                    <a:pt x="39812" y="32525"/>
                    <a:pt x="39203" y="42164"/>
                    <a:pt x="32472" y="50394"/>
                  </a:cubicBezTo>
                  <a:cubicBezTo>
                    <a:pt x="32154" y="50787"/>
                    <a:pt x="31938" y="51295"/>
                    <a:pt x="31557" y="51956"/>
                  </a:cubicBezTo>
                  <a:cubicBezTo>
                    <a:pt x="32395" y="52553"/>
                    <a:pt x="33361" y="52921"/>
                    <a:pt x="33830" y="53645"/>
                  </a:cubicBezTo>
                  <a:cubicBezTo>
                    <a:pt x="34491" y="54623"/>
                    <a:pt x="35367" y="56096"/>
                    <a:pt x="35037" y="56896"/>
                  </a:cubicBezTo>
                  <a:cubicBezTo>
                    <a:pt x="34631" y="57912"/>
                    <a:pt x="33157" y="58903"/>
                    <a:pt x="32002" y="59080"/>
                  </a:cubicBezTo>
                  <a:cubicBezTo>
                    <a:pt x="29906" y="59411"/>
                    <a:pt x="27709" y="59131"/>
                    <a:pt x="25563" y="59131"/>
                  </a:cubicBezTo>
                  <a:lnTo>
                    <a:pt x="0" y="59131"/>
                  </a:lnTo>
                  <a:lnTo>
                    <a:pt x="0" y="51542"/>
                  </a:lnTo>
                  <a:lnTo>
                    <a:pt x="19988" y="51549"/>
                  </a:lnTo>
                  <a:cubicBezTo>
                    <a:pt x="21245" y="51549"/>
                    <a:pt x="22667" y="51499"/>
                    <a:pt x="23734" y="50940"/>
                  </a:cubicBezTo>
                  <a:cubicBezTo>
                    <a:pt x="29474" y="48019"/>
                    <a:pt x="33970" y="36360"/>
                    <a:pt x="31722" y="29693"/>
                  </a:cubicBezTo>
                  <a:cubicBezTo>
                    <a:pt x="29144" y="31598"/>
                    <a:pt x="26642" y="33439"/>
                    <a:pt x="24153" y="35281"/>
                  </a:cubicBezTo>
                  <a:cubicBezTo>
                    <a:pt x="23848" y="35039"/>
                    <a:pt x="23544" y="34811"/>
                    <a:pt x="23251" y="34569"/>
                  </a:cubicBezTo>
                  <a:cubicBezTo>
                    <a:pt x="23658" y="28537"/>
                    <a:pt x="24064" y="22492"/>
                    <a:pt x="24471" y="16446"/>
                  </a:cubicBezTo>
                  <a:cubicBezTo>
                    <a:pt x="24102" y="16358"/>
                    <a:pt x="23734" y="16256"/>
                    <a:pt x="23366" y="16154"/>
                  </a:cubicBezTo>
                  <a:cubicBezTo>
                    <a:pt x="19505" y="20168"/>
                    <a:pt x="17206" y="25705"/>
                    <a:pt x="12317" y="28715"/>
                  </a:cubicBezTo>
                  <a:cubicBezTo>
                    <a:pt x="11009" y="23101"/>
                    <a:pt x="9802" y="17958"/>
                    <a:pt x="8596" y="12802"/>
                  </a:cubicBezTo>
                  <a:cubicBezTo>
                    <a:pt x="7008" y="13551"/>
                    <a:pt x="6424" y="14173"/>
                    <a:pt x="5954" y="14859"/>
                  </a:cubicBezTo>
                  <a:lnTo>
                    <a:pt x="0" y="23517"/>
                  </a:lnTo>
                  <a:lnTo>
                    <a:pt x="0" y="12852"/>
                  </a:lnTo>
                  <a:lnTo>
                    <a:pt x="277" y="12598"/>
                  </a:lnTo>
                  <a:cubicBezTo>
                    <a:pt x="2652" y="9144"/>
                    <a:pt x="4963" y="5639"/>
                    <a:pt x="7529" y="2337"/>
                  </a:cubicBezTo>
                  <a:cubicBezTo>
                    <a:pt x="8354" y="1270"/>
                    <a:pt x="9904" y="762"/>
                    <a:pt x="11110"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1" name="Shape 19">
              <a:extLst>
                <a:ext uri="{FF2B5EF4-FFF2-40B4-BE49-F238E27FC236}">
                  <a16:creationId xmlns:a16="http://schemas.microsoft.com/office/drawing/2014/main" id="{5E9E33B5-F437-47AD-9A7C-B39427B14603}"/>
                </a:ext>
              </a:extLst>
            </p:cNvPr>
            <p:cNvSpPr>
              <a:spLocks/>
            </p:cNvSpPr>
            <p:nvPr/>
          </p:nvSpPr>
          <p:spPr bwMode="auto">
            <a:xfrm>
              <a:off x="2430" y="6914"/>
              <a:ext cx="256" cy="316"/>
            </a:xfrm>
            <a:custGeom>
              <a:avLst/>
              <a:gdLst>
                <a:gd name="T0" fmla="*/ 13068 w 25616"/>
                <a:gd name="T1" fmla="*/ 89 h 31661"/>
                <a:gd name="T2" fmla="*/ 13068 w 25616"/>
                <a:gd name="T3" fmla="*/ 152 h 31661"/>
                <a:gd name="T4" fmla="*/ 21450 w 25616"/>
                <a:gd name="T5" fmla="*/ 190 h 31661"/>
                <a:gd name="T6" fmla="*/ 24752 w 25616"/>
                <a:gd name="T7" fmla="*/ 5029 h 31661"/>
                <a:gd name="T8" fmla="*/ 23025 w 25616"/>
                <a:gd name="T9" fmla="*/ 8814 h 31661"/>
                <a:gd name="T10" fmla="*/ 18377 w 25616"/>
                <a:gd name="T11" fmla="*/ 23266 h 31661"/>
                <a:gd name="T12" fmla="*/ 17082 w 25616"/>
                <a:gd name="T13" fmla="*/ 29210 h 31661"/>
                <a:gd name="T14" fmla="*/ 12395 w 25616"/>
                <a:gd name="T15" fmla="*/ 31636 h 31661"/>
                <a:gd name="T16" fmla="*/ 8204 w 25616"/>
                <a:gd name="T17" fmla="*/ 29108 h 31661"/>
                <a:gd name="T18" fmla="*/ 6185 w 25616"/>
                <a:gd name="T19" fmla="*/ 17793 h 31661"/>
                <a:gd name="T20" fmla="*/ 2108 w 25616"/>
                <a:gd name="T21" fmla="*/ 6452 h 31661"/>
                <a:gd name="T22" fmla="*/ 5969 w 25616"/>
                <a:gd name="T23" fmla="*/ 102 h 31661"/>
                <a:gd name="T24" fmla="*/ 13068 w 25616"/>
                <a:gd name="T25" fmla="*/ 89 h 31661"/>
                <a:gd name="T26" fmla="*/ 0 w 25616"/>
                <a:gd name="T27" fmla="*/ 0 h 31661"/>
                <a:gd name="T28" fmla="*/ 25616 w 25616"/>
                <a:gd name="T29" fmla="*/ 31661 h 31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25616" h="31661">
                  <a:moveTo>
                    <a:pt x="13068" y="89"/>
                  </a:moveTo>
                  <a:lnTo>
                    <a:pt x="13068" y="152"/>
                  </a:lnTo>
                  <a:cubicBezTo>
                    <a:pt x="15862" y="152"/>
                    <a:pt x="18669" y="0"/>
                    <a:pt x="21450" y="190"/>
                  </a:cubicBezTo>
                  <a:cubicBezTo>
                    <a:pt x="24511" y="406"/>
                    <a:pt x="25616" y="2083"/>
                    <a:pt x="24752" y="5029"/>
                  </a:cubicBezTo>
                  <a:cubicBezTo>
                    <a:pt x="24359" y="6350"/>
                    <a:pt x="23838" y="7722"/>
                    <a:pt x="23025" y="8814"/>
                  </a:cubicBezTo>
                  <a:cubicBezTo>
                    <a:pt x="19799" y="13119"/>
                    <a:pt x="19368" y="18263"/>
                    <a:pt x="18377" y="23266"/>
                  </a:cubicBezTo>
                  <a:cubicBezTo>
                    <a:pt x="17983" y="25260"/>
                    <a:pt x="17653" y="27267"/>
                    <a:pt x="17082" y="29210"/>
                  </a:cubicBezTo>
                  <a:cubicBezTo>
                    <a:pt x="16396" y="31521"/>
                    <a:pt x="14453" y="31661"/>
                    <a:pt x="12395" y="31636"/>
                  </a:cubicBezTo>
                  <a:cubicBezTo>
                    <a:pt x="10427" y="31623"/>
                    <a:pt x="8661" y="31445"/>
                    <a:pt x="8204" y="29108"/>
                  </a:cubicBezTo>
                  <a:cubicBezTo>
                    <a:pt x="7455" y="25337"/>
                    <a:pt x="6223" y="21565"/>
                    <a:pt x="6185" y="17793"/>
                  </a:cubicBezTo>
                  <a:cubicBezTo>
                    <a:pt x="6147" y="13373"/>
                    <a:pt x="3924" y="10046"/>
                    <a:pt x="2108" y="6452"/>
                  </a:cubicBezTo>
                  <a:cubicBezTo>
                    <a:pt x="0" y="2261"/>
                    <a:pt x="1219" y="190"/>
                    <a:pt x="5969" y="102"/>
                  </a:cubicBezTo>
                  <a:cubicBezTo>
                    <a:pt x="8331" y="51"/>
                    <a:pt x="10706" y="89"/>
                    <a:pt x="13068" y="89"/>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2" name="Shape 20">
              <a:extLst>
                <a:ext uri="{FF2B5EF4-FFF2-40B4-BE49-F238E27FC236}">
                  <a16:creationId xmlns:a16="http://schemas.microsoft.com/office/drawing/2014/main" id="{4BF99C8E-BA83-4752-A738-4C6088E7B25E}"/>
                </a:ext>
              </a:extLst>
            </p:cNvPr>
            <p:cNvSpPr>
              <a:spLocks/>
            </p:cNvSpPr>
            <p:nvPr/>
          </p:nvSpPr>
          <p:spPr bwMode="auto">
            <a:xfrm>
              <a:off x="2278" y="5338"/>
              <a:ext cx="551" cy="81"/>
            </a:xfrm>
            <a:custGeom>
              <a:avLst/>
              <a:gdLst>
                <a:gd name="T0" fmla="*/ 0 w 55093"/>
                <a:gd name="T1" fmla="*/ 0 h 8077"/>
                <a:gd name="T2" fmla="*/ 55093 w 55093"/>
                <a:gd name="T3" fmla="*/ 0 h 8077"/>
                <a:gd name="T4" fmla="*/ 45682 w 55093"/>
                <a:gd name="T5" fmla="*/ 8077 h 8077"/>
                <a:gd name="T6" fmla="*/ 9906 w 55093"/>
                <a:gd name="T7" fmla="*/ 8039 h 8077"/>
                <a:gd name="T8" fmla="*/ 0 w 55093"/>
                <a:gd name="T9" fmla="*/ 0 h 8077"/>
                <a:gd name="T10" fmla="*/ 0 w 55093"/>
                <a:gd name="T11" fmla="*/ 0 h 8077"/>
                <a:gd name="T12" fmla="*/ 55093 w 55093"/>
                <a:gd name="T13" fmla="*/ 8077 h 8077"/>
              </a:gdLst>
              <a:ahLst/>
              <a:cxnLst>
                <a:cxn ang="0">
                  <a:pos x="T0" y="T1"/>
                </a:cxn>
                <a:cxn ang="0">
                  <a:pos x="T2" y="T3"/>
                </a:cxn>
                <a:cxn ang="0">
                  <a:pos x="T4" y="T5"/>
                </a:cxn>
                <a:cxn ang="0">
                  <a:pos x="T6" y="T7"/>
                </a:cxn>
                <a:cxn ang="0">
                  <a:pos x="T8" y="T9"/>
                </a:cxn>
              </a:cxnLst>
              <a:rect l="T10" t="T11" r="T12" b="T13"/>
              <a:pathLst>
                <a:path w="55093" h="8077">
                  <a:moveTo>
                    <a:pt x="0" y="0"/>
                  </a:moveTo>
                  <a:lnTo>
                    <a:pt x="55093" y="0"/>
                  </a:lnTo>
                  <a:cubicBezTo>
                    <a:pt x="53950" y="5817"/>
                    <a:pt x="51283" y="8077"/>
                    <a:pt x="45682" y="8077"/>
                  </a:cubicBezTo>
                  <a:cubicBezTo>
                    <a:pt x="33757" y="8052"/>
                    <a:pt x="21831" y="8065"/>
                    <a:pt x="9906" y="8039"/>
                  </a:cubicBezTo>
                  <a:cubicBezTo>
                    <a:pt x="3581" y="8039"/>
                    <a:pt x="2070" y="6845"/>
                    <a:pt x="0"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3" name="Shape 21">
              <a:extLst>
                <a:ext uri="{FF2B5EF4-FFF2-40B4-BE49-F238E27FC236}">
                  <a16:creationId xmlns:a16="http://schemas.microsoft.com/office/drawing/2014/main" id="{89F17CD5-7655-4111-BB36-6A3B7BFD9125}"/>
                </a:ext>
              </a:extLst>
            </p:cNvPr>
            <p:cNvSpPr>
              <a:spLocks/>
            </p:cNvSpPr>
            <p:nvPr/>
          </p:nvSpPr>
          <p:spPr bwMode="auto">
            <a:xfrm>
              <a:off x="2398" y="6830"/>
              <a:ext cx="313" cy="57"/>
            </a:xfrm>
            <a:custGeom>
              <a:avLst/>
              <a:gdLst>
                <a:gd name="T0" fmla="*/ 0 w 31382"/>
                <a:gd name="T1" fmla="*/ 0 h 5677"/>
                <a:gd name="T2" fmla="*/ 31382 w 31382"/>
                <a:gd name="T3" fmla="*/ 0 h 5677"/>
                <a:gd name="T4" fmla="*/ 26238 w 31382"/>
                <a:gd name="T5" fmla="*/ 5651 h 5677"/>
                <a:gd name="T6" fmla="*/ 5258 w 31382"/>
                <a:gd name="T7" fmla="*/ 5664 h 5677"/>
                <a:gd name="T8" fmla="*/ 0 w 31382"/>
                <a:gd name="T9" fmla="*/ 0 h 5677"/>
                <a:gd name="T10" fmla="*/ 0 w 31382"/>
                <a:gd name="T11" fmla="*/ 0 h 5677"/>
                <a:gd name="T12" fmla="*/ 31382 w 31382"/>
                <a:gd name="T13" fmla="*/ 5677 h 5677"/>
              </a:gdLst>
              <a:ahLst/>
              <a:cxnLst>
                <a:cxn ang="0">
                  <a:pos x="T0" y="T1"/>
                </a:cxn>
                <a:cxn ang="0">
                  <a:pos x="T2" y="T3"/>
                </a:cxn>
                <a:cxn ang="0">
                  <a:pos x="T4" y="T5"/>
                </a:cxn>
                <a:cxn ang="0">
                  <a:pos x="T6" y="T7"/>
                </a:cxn>
                <a:cxn ang="0">
                  <a:pos x="T8" y="T9"/>
                </a:cxn>
              </a:cxnLst>
              <a:rect l="T10" t="T11" r="T12" b="T13"/>
              <a:pathLst>
                <a:path w="31382" h="5677">
                  <a:moveTo>
                    <a:pt x="0" y="0"/>
                  </a:moveTo>
                  <a:lnTo>
                    <a:pt x="31382" y="0"/>
                  </a:lnTo>
                  <a:cubicBezTo>
                    <a:pt x="31356" y="4420"/>
                    <a:pt x="30188" y="5651"/>
                    <a:pt x="26238" y="5651"/>
                  </a:cubicBezTo>
                  <a:cubicBezTo>
                    <a:pt x="19253" y="5651"/>
                    <a:pt x="12255" y="5677"/>
                    <a:pt x="5258" y="5664"/>
                  </a:cubicBezTo>
                  <a:cubicBezTo>
                    <a:pt x="533" y="5651"/>
                    <a:pt x="254" y="5334"/>
                    <a:pt x="0" y="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4" name="Shape 22">
              <a:extLst>
                <a:ext uri="{FF2B5EF4-FFF2-40B4-BE49-F238E27FC236}">
                  <a16:creationId xmlns:a16="http://schemas.microsoft.com/office/drawing/2014/main" id="{FCD90ED8-37B8-4B0D-8BB3-79F2E2122BBC}"/>
                </a:ext>
              </a:extLst>
            </p:cNvPr>
            <p:cNvSpPr>
              <a:spLocks/>
            </p:cNvSpPr>
            <p:nvPr/>
          </p:nvSpPr>
          <p:spPr bwMode="auto">
            <a:xfrm>
              <a:off x="1954" y="5696"/>
              <a:ext cx="492" cy="435"/>
            </a:xfrm>
            <a:custGeom>
              <a:avLst/>
              <a:gdLst>
                <a:gd name="T0" fmla="*/ 4889 w 49162"/>
                <a:gd name="T1" fmla="*/ 1511 h 43485"/>
                <a:gd name="T2" fmla="*/ 17793 w 49162"/>
                <a:gd name="T3" fmla="*/ 3238 h 43485"/>
                <a:gd name="T4" fmla="*/ 19355 w 49162"/>
                <a:gd name="T5" fmla="*/ 6528 h 43485"/>
                <a:gd name="T6" fmla="*/ 15583 w 49162"/>
                <a:gd name="T7" fmla="*/ 13119 h 43485"/>
                <a:gd name="T8" fmla="*/ 14186 w 49162"/>
                <a:gd name="T9" fmla="*/ 19126 h 43485"/>
                <a:gd name="T10" fmla="*/ 20358 w 49162"/>
                <a:gd name="T11" fmla="*/ 22619 h 43485"/>
                <a:gd name="T12" fmla="*/ 27953 w 49162"/>
                <a:gd name="T13" fmla="*/ 23635 h 43485"/>
                <a:gd name="T14" fmla="*/ 33630 w 49162"/>
                <a:gd name="T15" fmla="*/ 20015 h 43485"/>
                <a:gd name="T16" fmla="*/ 31674 w 49162"/>
                <a:gd name="T17" fmla="*/ 8153 h 43485"/>
                <a:gd name="T18" fmla="*/ 32131 w 49162"/>
                <a:gd name="T19" fmla="*/ 2210 h 43485"/>
                <a:gd name="T20" fmla="*/ 37249 w 49162"/>
                <a:gd name="T21" fmla="*/ 1537 h 43485"/>
                <a:gd name="T22" fmla="*/ 45707 w 49162"/>
                <a:gd name="T23" fmla="*/ 4407 h 43485"/>
                <a:gd name="T24" fmla="*/ 47219 w 49162"/>
                <a:gd name="T25" fmla="*/ 11608 h 43485"/>
                <a:gd name="T26" fmla="*/ 43701 w 49162"/>
                <a:gd name="T27" fmla="*/ 21654 h 43485"/>
                <a:gd name="T28" fmla="*/ 42037 w 49162"/>
                <a:gd name="T29" fmla="*/ 35598 h 43485"/>
                <a:gd name="T30" fmla="*/ 37046 w 49162"/>
                <a:gd name="T31" fmla="*/ 39345 h 43485"/>
                <a:gd name="T32" fmla="*/ 34176 w 49162"/>
                <a:gd name="T33" fmla="*/ 38913 h 43485"/>
                <a:gd name="T34" fmla="*/ 23939 w 49162"/>
                <a:gd name="T35" fmla="*/ 41186 h 43485"/>
                <a:gd name="T36" fmla="*/ 16192 w 49162"/>
                <a:gd name="T37" fmla="*/ 39865 h 43485"/>
                <a:gd name="T38" fmla="*/ 12103 w 49162"/>
                <a:gd name="T39" fmla="*/ 38468 h 43485"/>
                <a:gd name="T40" fmla="*/ 1549 w 49162"/>
                <a:gd name="T41" fmla="*/ 30543 h 43485"/>
                <a:gd name="T42" fmla="*/ 267 w 49162"/>
                <a:gd name="T43" fmla="*/ 7074 h 43485"/>
                <a:gd name="T44" fmla="*/ 4889 w 49162"/>
                <a:gd name="T45" fmla="*/ 1511 h 43485"/>
                <a:gd name="T46" fmla="*/ 0 w 49162"/>
                <a:gd name="T47" fmla="*/ 0 h 43485"/>
                <a:gd name="T48" fmla="*/ 49162 w 49162"/>
                <a:gd name="T49" fmla="*/ 43485 h 43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49162" h="43485">
                  <a:moveTo>
                    <a:pt x="4889" y="1511"/>
                  </a:moveTo>
                  <a:cubicBezTo>
                    <a:pt x="9207" y="1549"/>
                    <a:pt x="13538" y="2388"/>
                    <a:pt x="17793" y="3238"/>
                  </a:cubicBezTo>
                  <a:cubicBezTo>
                    <a:pt x="18504" y="3378"/>
                    <a:pt x="18847" y="5385"/>
                    <a:pt x="19355" y="6528"/>
                  </a:cubicBezTo>
                  <a:cubicBezTo>
                    <a:pt x="19253" y="9639"/>
                    <a:pt x="18161" y="11557"/>
                    <a:pt x="15583" y="13119"/>
                  </a:cubicBezTo>
                  <a:cubicBezTo>
                    <a:pt x="13437" y="14415"/>
                    <a:pt x="13119" y="16840"/>
                    <a:pt x="14186" y="19126"/>
                  </a:cubicBezTo>
                  <a:cubicBezTo>
                    <a:pt x="15392" y="21666"/>
                    <a:pt x="17424" y="23457"/>
                    <a:pt x="20358" y="22619"/>
                  </a:cubicBezTo>
                  <a:cubicBezTo>
                    <a:pt x="23177" y="21806"/>
                    <a:pt x="25451" y="21996"/>
                    <a:pt x="27953" y="23635"/>
                  </a:cubicBezTo>
                  <a:cubicBezTo>
                    <a:pt x="30251" y="25146"/>
                    <a:pt x="33376" y="23038"/>
                    <a:pt x="33630" y="20015"/>
                  </a:cubicBezTo>
                  <a:cubicBezTo>
                    <a:pt x="33972" y="15938"/>
                    <a:pt x="34950" y="11900"/>
                    <a:pt x="31674" y="8153"/>
                  </a:cubicBezTo>
                  <a:cubicBezTo>
                    <a:pt x="30734" y="7061"/>
                    <a:pt x="31318" y="3962"/>
                    <a:pt x="32131" y="2210"/>
                  </a:cubicBezTo>
                  <a:cubicBezTo>
                    <a:pt x="33147" y="0"/>
                    <a:pt x="35331" y="826"/>
                    <a:pt x="37249" y="1537"/>
                  </a:cubicBezTo>
                  <a:cubicBezTo>
                    <a:pt x="40030" y="2578"/>
                    <a:pt x="42964" y="3277"/>
                    <a:pt x="45707" y="4407"/>
                  </a:cubicBezTo>
                  <a:cubicBezTo>
                    <a:pt x="49162" y="5842"/>
                    <a:pt x="49136" y="8547"/>
                    <a:pt x="47219" y="11608"/>
                  </a:cubicBezTo>
                  <a:cubicBezTo>
                    <a:pt x="45377" y="14554"/>
                    <a:pt x="44386" y="18186"/>
                    <a:pt x="43701" y="21654"/>
                  </a:cubicBezTo>
                  <a:cubicBezTo>
                    <a:pt x="42824" y="26238"/>
                    <a:pt x="42774" y="30975"/>
                    <a:pt x="42037" y="35598"/>
                  </a:cubicBezTo>
                  <a:cubicBezTo>
                    <a:pt x="41631" y="38138"/>
                    <a:pt x="40081" y="39929"/>
                    <a:pt x="37046" y="39345"/>
                  </a:cubicBezTo>
                  <a:cubicBezTo>
                    <a:pt x="36081" y="39167"/>
                    <a:pt x="35103" y="39141"/>
                    <a:pt x="34176" y="38913"/>
                  </a:cubicBezTo>
                  <a:cubicBezTo>
                    <a:pt x="30366" y="37948"/>
                    <a:pt x="27026" y="37973"/>
                    <a:pt x="23939" y="41186"/>
                  </a:cubicBezTo>
                  <a:cubicBezTo>
                    <a:pt x="21742" y="43485"/>
                    <a:pt x="17843" y="42647"/>
                    <a:pt x="16192" y="39865"/>
                  </a:cubicBezTo>
                  <a:cubicBezTo>
                    <a:pt x="15088" y="37986"/>
                    <a:pt x="14173" y="37732"/>
                    <a:pt x="12103" y="38468"/>
                  </a:cubicBezTo>
                  <a:cubicBezTo>
                    <a:pt x="7823" y="39980"/>
                    <a:pt x="1714" y="35065"/>
                    <a:pt x="1549" y="30543"/>
                  </a:cubicBezTo>
                  <a:cubicBezTo>
                    <a:pt x="1245" y="22708"/>
                    <a:pt x="775" y="14897"/>
                    <a:pt x="267" y="7074"/>
                  </a:cubicBezTo>
                  <a:cubicBezTo>
                    <a:pt x="0" y="3112"/>
                    <a:pt x="876" y="1473"/>
                    <a:pt x="4889" y="1511"/>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5" name="Shape 23">
              <a:extLst>
                <a:ext uri="{FF2B5EF4-FFF2-40B4-BE49-F238E27FC236}">
                  <a16:creationId xmlns:a16="http://schemas.microsoft.com/office/drawing/2014/main" id="{FFC8ECFC-DDD7-402F-874C-74EEBEAECEE5}"/>
                </a:ext>
              </a:extLst>
            </p:cNvPr>
            <p:cNvSpPr>
              <a:spLocks/>
            </p:cNvSpPr>
            <p:nvPr/>
          </p:nvSpPr>
          <p:spPr bwMode="auto">
            <a:xfrm>
              <a:off x="1948" y="6155"/>
              <a:ext cx="446" cy="287"/>
            </a:xfrm>
            <a:custGeom>
              <a:avLst/>
              <a:gdLst>
                <a:gd name="T0" fmla="*/ 11913 w 44539"/>
                <a:gd name="T1" fmla="*/ 2540 h 28778"/>
                <a:gd name="T2" fmla="*/ 30175 w 44539"/>
                <a:gd name="T3" fmla="*/ 4775 h 28778"/>
                <a:gd name="T4" fmla="*/ 37211 w 44539"/>
                <a:gd name="T5" fmla="*/ 3035 h 28778"/>
                <a:gd name="T6" fmla="*/ 42469 w 44539"/>
                <a:gd name="T7" fmla="*/ 5842 h 28778"/>
                <a:gd name="T8" fmla="*/ 40183 w 44539"/>
                <a:gd name="T9" fmla="*/ 12586 h 28778"/>
                <a:gd name="T10" fmla="*/ 33109 w 44539"/>
                <a:gd name="T11" fmla="*/ 15456 h 28778"/>
                <a:gd name="T12" fmla="*/ 26772 w 44539"/>
                <a:gd name="T13" fmla="*/ 14859 h 28778"/>
                <a:gd name="T14" fmla="*/ 24422 w 44539"/>
                <a:gd name="T15" fmla="*/ 14491 h 28778"/>
                <a:gd name="T16" fmla="*/ 18948 w 44539"/>
                <a:gd name="T17" fmla="*/ 14173 h 28778"/>
                <a:gd name="T18" fmla="*/ 13919 w 44539"/>
                <a:gd name="T19" fmla="*/ 15672 h 28778"/>
                <a:gd name="T20" fmla="*/ 25806 w 44539"/>
                <a:gd name="T21" fmla="*/ 19113 h 28778"/>
                <a:gd name="T22" fmla="*/ 41288 w 44539"/>
                <a:gd name="T23" fmla="*/ 18783 h 28778"/>
                <a:gd name="T24" fmla="*/ 44488 w 44539"/>
                <a:gd name="T25" fmla="*/ 22352 h 28778"/>
                <a:gd name="T26" fmla="*/ 42266 w 44539"/>
                <a:gd name="T27" fmla="*/ 24981 h 28778"/>
                <a:gd name="T28" fmla="*/ 36462 w 44539"/>
                <a:gd name="T29" fmla="*/ 25311 h 28778"/>
                <a:gd name="T30" fmla="*/ 26391 w 44539"/>
                <a:gd name="T31" fmla="*/ 26670 h 28778"/>
                <a:gd name="T32" fmla="*/ 12116 w 44539"/>
                <a:gd name="T33" fmla="*/ 25476 h 28778"/>
                <a:gd name="T34" fmla="*/ 3150 w 44539"/>
                <a:gd name="T35" fmla="*/ 24638 h 28778"/>
                <a:gd name="T36" fmla="*/ 216 w 44539"/>
                <a:gd name="T37" fmla="*/ 24105 h 28778"/>
                <a:gd name="T38" fmla="*/ 1143 w 44539"/>
                <a:gd name="T39" fmla="*/ 21438 h 28778"/>
                <a:gd name="T40" fmla="*/ 6845 w 44539"/>
                <a:gd name="T41" fmla="*/ 18453 h 28778"/>
                <a:gd name="T42" fmla="*/ 8814 w 44539"/>
                <a:gd name="T43" fmla="*/ 17704 h 28778"/>
                <a:gd name="T44" fmla="*/ 8839 w 44539"/>
                <a:gd name="T45" fmla="*/ 16764 h 28778"/>
                <a:gd name="T46" fmla="*/ 4216 w 44539"/>
                <a:gd name="T47" fmla="*/ 14961 h 28778"/>
                <a:gd name="T48" fmla="*/ 914 w 44539"/>
                <a:gd name="T49" fmla="*/ 10897 h 28778"/>
                <a:gd name="T50" fmla="*/ 11913 w 44539"/>
                <a:gd name="T51" fmla="*/ 2540 h 28778"/>
                <a:gd name="T52" fmla="*/ 0 w 44539"/>
                <a:gd name="T53" fmla="*/ 0 h 28778"/>
                <a:gd name="T54" fmla="*/ 44539 w 44539"/>
                <a:gd name="T55" fmla="*/ 28778 h 28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T52" t="T53" r="T54" b="T55"/>
              <a:pathLst>
                <a:path w="44539" h="28778">
                  <a:moveTo>
                    <a:pt x="11913" y="2540"/>
                  </a:moveTo>
                  <a:cubicBezTo>
                    <a:pt x="17818" y="4775"/>
                    <a:pt x="23711" y="5893"/>
                    <a:pt x="30175" y="4775"/>
                  </a:cubicBezTo>
                  <a:cubicBezTo>
                    <a:pt x="32626" y="4343"/>
                    <a:pt x="34887" y="4001"/>
                    <a:pt x="37211" y="3035"/>
                  </a:cubicBezTo>
                  <a:cubicBezTo>
                    <a:pt x="39675" y="2007"/>
                    <a:pt x="41631" y="2807"/>
                    <a:pt x="42469" y="5842"/>
                  </a:cubicBezTo>
                  <a:cubicBezTo>
                    <a:pt x="43434" y="9322"/>
                    <a:pt x="42926" y="11443"/>
                    <a:pt x="40183" y="12586"/>
                  </a:cubicBezTo>
                  <a:cubicBezTo>
                    <a:pt x="37948" y="13513"/>
                    <a:pt x="35712" y="14402"/>
                    <a:pt x="33109" y="15456"/>
                  </a:cubicBezTo>
                  <a:cubicBezTo>
                    <a:pt x="31496" y="13907"/>
                    <a:pt x="29286" y="13551"/>
                    <a:pt x="26772" y="14859"/>
                  </a:cubicBezTo>
                  <a:cubicBezTo>
                    <a:pt x="26175" y="15164"/>
                    <a:pt x="24752" y="14961"/>
                    <a:pt x="24422" y="14491"/>
                  </a:cubicBezTo>
                  <a:cubicBezTo>
                    <a:pt x="22631" y="11976"/>
                    <a:pt x="20955" y="13068"/>
                    <a:pt x="18948" y="14173"/>
                  </a:cubicBezTo>
                  <a:cubicBezTo>
                    <a:pt x="17602" y="14910"/>
                    <a:pt x="15951" y="15100"/>
                    <a:pt x="13919" y="15672"/>
                  </a:cubicBezTo>
                  <a:cubicBezTo>
                    <a:pt x="17742" y="18237"/>
                    <a:pt x="21755" y="18999"/>
                    <a:pt x="25806" y="19113"/>
                  </a:cubicBezTo>
                  <a:cubicBezTo>
                    <a:pt x="30963" y="19253"/>
                    <a:pt x="36131" y="18999"/>
                    <a:pt x="41288" y="18783"/>
                  </a:cubicBezTo>
                  <a:cubicBezTo>
                    <a:pt x="43942" y="18669"/>
                    <a:pt x="44361" y="20676"/>
                    <a:pt x="44488" y="22352"/>
                  </a:cubicBezTo>
                  <a:cubicBezTo>
                    <a:pt x="44539" y="23216"/>
                    <a:pt x="43218" y="24740"/>
                    <a:pt x="42266" y="24981"/>
                  </a:cubicBezTo>
                  <a:cubicBezTo>
                    <a:pt x="40424" y="25451"/>
                    <a:pt x="38405" y="25108"/>
                    <a:pt x="36462" y="25311"/>
                  </a:cubicBezTo>
                  <a:cubicBezTo>
                    <a:pt x="33096" y="25667"/>
                    <a:pt x="29693" y="25959"/>
                    <a:pt x="26391" y="26670"/>
                  </a:cubicBezTo>
                  <a:cubicBezTo>
                    <a:pt x="21476" y="27749"/>
                    <a:pt x="16815" y="28778"/>
                    <a:pt x="12116" y="25476"/>
                  </a:cubicBezTo>
                  <a:cubicBezTo>
                    <a:pt x="9601" y="23711"/>
                    <a:pt x="6363" y="23254"/>
                    <a:pt x="3150" y="24638"/>
                  </a:cubicBezTo>
                  <a:cubicBezTo>
                    <a:pt x="2388" y="24968"/>
                    <a:pt x="1206" y="24308"/>
                    <a:pt x="216" y="24105"/>
                  </a:cubicBezTo>
                  <a:cubicBezTo>
                    <a:pt x="508" y="23190"/>
                    <a:pt x="521" y="21857"/>
                    <a:pt x="1143" y="21438"/>
                  </a:cubicBezTo>
                  <a:cubicBezTo>
                    <a:pt x="2908" y="20244"/>
                    <a:pt x="4915" y="19406"/>
                    <a:pt x="6845" y="18453"/>
                  </a:cubicBezTo>
                  <a:cubicBezTo>
                    <a:pt x="7480" y="18148"/>
                    <a:pt x="8153" y="17945"/>
                    <a:pt x="8814" y="17704"/>
                  </a:cubicBezTo>
                  <a:cubicBezTo>
                    <a:pt x="8826" y="17386"/>
                    <a:pt x="8826" y="17082"/>
                    <a:pt x="8839" y="16764"/>
                  </a:cubicBezTo>
                  <a:cubicBezTo>
                    <a:pt x="7277" y="16193"/>
                    <a:pt x="5499" y="15913"/>
                    <a:pt x="4216" y="14961"/>
                  </a:cubicBezTo>
                  <a:cubicBezTo>
                    <a:pt x="2832" y="13932"/>
                    <a:pt x="1118" y="12395"/>
                    <a:pt x="914" y="10897"/>
                  </a:cubicBezTo>
                  <a:cubicBezTo>
                    <a:pt x="0" y="3823"/>
                    <a:pt x="5245" y="0"/>
                    <a:pt x="11913" y="2540"/>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6" name="Shape 24">
              <a:extLst>
                <a:ext uri="{FF2B5EF4-FFF2-40B4-BE49-F238E27FC236}">
                  <a16:creationId xmlns:a16="http://schemas.microsoft.com/office/drawing/2014/main" id="{D2C75DF8-D337-448C-92AF-EC7CBF1D498D}"/>
                </a:ext>
              </a:extLst>
            </p:cNvPr>
            <p:cNvSpPr>
              <a:spLocks/>
            </p:cNvSpPr>
            <p:nvPr/>
          </p:nvSpPr>
          <p:spPr bwMode="auto">
            <a:xfrm>
              <a:off x="2691" y="6075"/>
              <a:ext cx="442" cy="337"/>
            </a:xfrm>
            <a:custGeom>
              <a:avLst/>
              <a:gdLst>
                <a:gd name="T0" fmla="*/ 37021 w 44221"/>
                <a:gd name="T1" fmla="*/ 737 h 33642"/>
                <a:gd name="T2" fmla="*/ 40742 w 44221"/>
                <a:gd name="T3" fmla="*/ 3226 h 33642"/>
                <a:gd name="T4" fmla="*/ 38951 w 44221"/>
                <a:gd name="T5" fmla="*/ 10643 h 33642"/>
                <a:gd name="T6" fmla="*/ 39230 w 44221"/>
                <a:gd name="T7" fmla="*/ 13271 h 33642"/>
                <a:gd name="T8" fmla="*/ 44221 w 44221"/>
                <a:gd name="T9" fmla="*/ 18250 h 33642"/>
                <a:gd name="T10" fmla="*/ 37046 w 44221"/>
                <a:gd name="T11" fmla="*/ 20231 h 33642"/>
                <a:gd name="T12" fmla="*/ 28562 w 44221"/>
                <a:gd name="T13" fmla="*/ 21882 h 33642"/>
                <a:gd name="T14" fmla="*/ 28385 w 44221"/>
                <a:gd name="T15" fmla="*/ 23000 h 33642"/>
                <a:gd name="T16" fmla="*/ 32080 w 44221"/>
                <a:gd name="T17" fmla="*/ 24092 h 33642"/>
                <a:gd name="T18" fmla="*/ 39916 w 44221"/>
                <a:gd name="T19" fmla="*/ 27902 h 33642"/>
                <a:gd name="T20" fmla="*/ 38570 w 44221"/>
                <a:gd name="T21" fmla="*/ 31420 h 33642"/>
                <a:gd name="T22" fmla="*/ 31661 w 44221"/>
                <a:gd name="T23" fmla="*/ 30353 h 33642"/>
                <a:gd name="T24" fmla="*/ 16129 w 44221"/>
                <a:gd name="T25" fmla="*/ 30950 h 33642"/>
                <a:gd name="T26" fmla="*/ 2553 w 44221"/>
                <a:gd name="T27" fmla="*/ 33528 h 33642"/>
                <a:gd name="T28" fmla="*/ 0 w 44221"/>
                <a:gd name="T29" fmla="*/ 32067 h 33642"/>
                <a:gd name="T30" fmla="*/ 1435 w 44221"/>
                <a:gd name="T31" fmla="*/ 30328 h 33642"/>
                <a:gd name="T32" fmla="*/ 11671 w 44221"/>
                <a:gd name="T33" fmla="*/ 26784 h 33642"/>
                <a:gd name="T34" fmla="*/ 14313 w 44221"/>
                <a:gd name="T35" fmla="*/ 24816 h 33642"/>
                <a:gd name="T36" fmla="*/ 13919 w 44221"/>
                <a:gd name="T37" fmla="*/ 23470 h 33642"/>
                <a:gd name="T38" fmla="*/ 10935 w 44221"/>
                <a:gd name="T39" fmla="*/ 23774 h 33642"/>
                <a:gd name="T40" fmla="*/ 7963 w 44221"/>
                <a:gd name="T41" fmla="*/ 23876 h 33642"/>
                <a:gd name="T42" fmla="*/ 6299 w 44221"/>
                <a:gd name="T43" fmla="*/ 21844 h 33642"/>
                <a:gd name="T44" fmla="*/ 8039 w 44221"/>
                <a:gd name="T45" fmla="*/ 19850 h 33642"/>
                <a:gd name="T46" fmla="*/ 18529 w 44221"/>
                <a:gd name="T47" fmla="*/ 17094 h 33642"/>
                <a:gd name="T48" fmla="*/ 20980 w 44221"/>
                <a:gd name="T49" fmla="*/ 15634 h 33642"/>
                <a:gd name="T50" fmla="*/ 20244 w 44221"/>
                <a:gd name="T51" fmla="*/ 13754 h 33642"/>
                <a:gd name="T52" fmla="*/ 18301 w 44221"/>
                <a:gd name="T53" fmla="*/ 14046 h 33642"/>
                <a:gd name="T54" fmla="*/ 9030 w 44221"/>
                <a:gd name="T55" fmla="*/ 15342 h 33642"/>
                <a:gd name="T56" fmla="*/ 4966 w 44221"/>
                <a:gd name="T57" fmla="*/ 9804 h 33642"/>
                <a:gd name="T58" fmla="*/ 7087 w 44221"/>
                <a:gd name="T59" fmla="*/ 6147 h 33642"/>
                <a:gd name="T60" fmla="*/ 22441 w 44221"/>
                <a:gd name="T61" fmla="*/ 5321 h 33642"/>
                <a:gd name="T62" fmla="*/ 26251 w 44221"/>
                <a:gd name="T63" fmla="*/ 4915 h 33642"/>
                <a:gd name="T64" fmla="*/ 37021 w 44221"/>
                <a:gd name="T65" fmla="*/ 737 h 33642"/>
                <a:gd name="T66" fmla="*/ 0 w 44221"/>
                <a:gd name="T67" fmla="*/ 0 h 33642"/>
                <a:gd name="T68" fmla="*/ 44221 w 44221"/>
                <a:gd name="T69" fmla="*/ 33642 h 33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44221" h="33642">
                  <a:moveTo>
                    <a:pt x="37021" y="737"/>
                  </a:moveTo>
                  <a:cubicBezTo>
                    <a:pt x="39116" y="0"/>
                    <a:pt x="40234" y="724"/>
                    <a:pt x="40742" y="3226"/>
                  </a:cubicBezTo>
                  <a:cubicBezTo>
                    <a:pt x="41313" y="6147"/>
                    <a:pt x="41948" y="8649"/>
                    <a:pt x="38951" y="10643"/>
                  </a:cubicBezTo>
                  <a:cubicBezTo>
                    <a:pt x="38595" y="10884"/>
                    <a:pt x="38735" y="12687"/>
                    <a:pt x="39230" y="13271"/>
                  </a:cubicBezTo>
                  <a:cubicBezTo>
                    <a:pt x="40653" y="14986"/>
                    <a:pt x="42380" y="16446"/>
                    <a:pt x="44221" y="18250"/>
                  </a:cubicBezTo>
                  <a:cubicBezTo>
                    <a:pt x="41923" y="20612"/>
                    <a:pt x="39992" y="21387"/>
                    <a:pt x="37046" y="20231"/>
                  </a:cubicBezTo>
                  <a:cubicBezTo>
                    <a:pt x="34074" y="19075"/>
                    <a:pt x="31191" y="20472"/>
                    <a:pt x="28562" y="21882"/>
                  </a:cubicBezTo>
                  <a:cubicBezTo>
                    <a:pt x="28499" y="22250"/>
                    <a:pt x="28448" y="22619"/>
                    <a:pt x="28385" y="23000"/>
                  </a:cubicBezTo>
                  <a:cubicBezTo>
                    <a:pt x="29629" y="23393"/>
                    <a:pt x="30950" y="24282"/>
                    <a:pt x="32080" y="24092"/>
                  </a:cubicBezTo>
                  <a:cubicBezTo>
                    <a:pt x="35738" y="23470"/>
                    <a:pt x="37998" y="25133"/>
                    <a:pt x="39916" y="27902"/>
                  </a:cubicBezTo>
                  <a:cubicBezTo>
                    <a:pt x="41288" y="29883"/>
                    <a:pt x="40919" y="31344"/>
                    <a:pt x="38570" y="31420"/>
                  </a:cubicBezTo>
                  <a:cubicBezTo>
                    <a:pt x="36284" y="31483"/>
                    <a:pt x="33884" y="31039"/>
                    <a:pt x="31661" y="30353"/>
                  </a:cubicBezTo>
                  <a:cubicBezTo>
                    <a:pt x="26365" y="28715"/>
                    <a:pt x="21260" y="29997"/>
                    <a:pt x="16129" y="30950"/>
                  </a:cubicBezTo>
                  <a:cubicBezTo>
                    <a:pt x="11595" y="31788"/>
                    <a:pt x="7099" y="32817"/>
                    <a:pt x="2553" y="33528"/>
                  </a:cubicBezTo>
                  <a:cubicBezTo>
                    <a:pt x="1803" y="33642"/>
                    <a:pt x="851" y="32575"/>
                    <a:pt x="0" y="32067"/>
                  </a:cubicBezTo>
                  <a:cubicBezTo>
                    <a:pt x="470" y="31471"/>
                    <a:pt x="826" y="30556"/>
                    <a:pt x="1435" y="30328"/>
                  </a:cubicBezTo>
                  <a:cubicBezTo>
                    <a:pt x="4813" y="29070"/>
                    <a:pt x="8280" y="28042"/>
                    <a:pt x="11671" y="26784"/>
                  </a:cubicBezTo>
                  <a:cubicBezTo>
                    <a:pt x="12662" y="26416"/>
                    <a:pt x="13526" y="25578"/>
                    <a:pt x="14313" y="24816"/>
                  </a:cubicBezTo>
                  <a:cubicBezTo>
                    <a:pt x="14478" y="24651"/>
                    <a:pt x="14059" y="23470"/>
                    <a:pt x="13919" y="23470"/>
                  </a:cubicBezTo>
                  <a:cubicBezTo>
                    <a:pt x="12929" y="23470"/>
                    <a:pt x="11938" y="23673"/>
                    <a:pt x="10935" y="23774"/>
                  </a:cubicBezTo>
                  <a:cubicBezTo>
                    <a:pt x="9931" y="23863"/>
                    <a:pt x="8826" y="24193"/>
                    <a:pt x="7963" y="23876"/>
                  </a:cubicBezTo>
                  <a:cubicBezTo>
                    <a:pt x="7214" y="23597"/>
                    <a:pt x="6287" y="22542"/>
                    <a:pt x="6299" y="21844"/>
                  </a:cubicBezTo>
                  <a:cubicBezTo>
                    <a:pt x="6312" y="21158"/>
                    <a:pt x="7277" y="20091"/>
                    <a:pt x="8039" y="19850"/>
                  </a:cubicBezTo>
                  <a:cubicBezTo>
                    <a:pt x="11493" y="18821"/>
                    <a:pt x="15037" y="18059"/>
                    <a:pt x="18529" y="17094"/>
                  </a:cubicBezTo>
                  <a:cubicBezTo>
                    <a:pt x="19431" y="16840"/>
                    <a:pt x="20358" y="16307"/>
                    <a:pt x="20980" y="15634"/>
                  </a:cubicBezTo>
                  <a:cubicBezTo>
                    <a:pt x="21209" y="15392"/>
                    <a:pt x="20726" y="14084"/>
                    <a:pt x="20244" y="13754"/>
                  </a:cubicBezTo>
                  <a:cubicBezTo>
                    <a:pt x="19837" y="13475"/>
                    <a:pt x="18758" y="13678"/>
                    <a:pt x="18301" y="14046"/>
                  </a:cubicBezTo>
                  <a:cubicBezTo>
                    <a:pt x="15456" y="16396"/>
                    <a:pt x="11938" y="16104"/>
                    <a:pt x="9030" y="15342"/>
                  </a:cubicBezTo>
                  <a:cubicBezTo>
                    <a:pt x="7264" y="14872"/>
                    <a:pt x="5829" y="11925"/>
                    <a:pt x="4966" y="9804"/>
                  </a:cubicBezTo>
                  <a:cubicBezTo>
                    <a:pt x="4636" y="8966"/>
                    <a:pt x="5969" y="6680"/>
                    <a:pt x="7087" y="6147"/>
                  </a:cubicBezTo>
                  <a:cubicBezTo>
                    <a:pt x="11989" y="3746"/>
                    <a:pt x="17018" y="1524"/>
                    <a:pt x="22441" y="5321"/>
                  </a:cubicBezTo>
                  <a:cubicBezTo>
                    <a:pt x="23241" y="5880"/>
                    <a:pt x="25057" y="5347"/>
                    <a:pt x="26251" y="4915"/>
                  </a:cubicBezTo>
                  <a:cubicBezTo>
                    <a:pt x="29883" y="3619"/>
                    <a:pt x="33388" y="2007"/>
                    <a:pt x="37021" y="737"/>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sp>
          <p:nvSpPr>
            <p:cNvPr id="27" name="Shape 25">
              <a:extLst>
                <a:ext uri="{FF2B5EF4-FFF2-40B4-BE49-F238E27FC236}">
                  <a16:creationId xmlns:a16="http://schemas.microsoft.com/office/drawing/2014/main" id="{2C7B8E5B-176D-4AB6-9B29-D96766A3580A}"/>
                </a:ext>
              </a:extLst>
            </p:cNvPr>
            <p:cNvSpPr>
              <a:spLocks/>
            </p:cNvSpPr>
            <p:nvPr/>
          </p:nvSpPr>
          <p:spPr bwMode="auto">
            <a:xfrm>
              <a:off x="2678" y="5669"/>
              <a:ext cx="433" cy="357"/>
            </a:xfrm>
            <a:custGeom>
              <a:avLst/>
              <a:gdLst>
                <a:gd name="T0" fmla="*/ 39370 w 43320"/>
                <a:gd name="T1" fmla="*/ 775 h 35662"/>
                <a:gd name="T2" fmla="*/ 42520 w 43320"/>
                <a:gd name="T3" fmla="*/ 4597 h 35662"/>
                <a:gd name="T4" fmla="*/ 40005 w 43320"/>
                <a:gd name="T5" fmla="*/ 9436 h 35662"/>
                <a:gd name="T6" fmla="*/ 39192 w 43320"/>
                <a:gd name="T7" fmla="*/ 14427 h 35662"/>
                <a:gd name="T8" fmla="*/ 39332 w 43320"/>
                <a:gd name="T9" fmla="*/ 16954 h 35662"/>
                <a:gd name="T10" fmla="*/ 39192 w 43320"/>
                <a:gd name="T11" fmla="*/ 27013 h 35662"/>
                <a:gd name="T12" fmla="*/ 36601 w 43320"/>
                <a:gd name="T13" fmla="*/ 31623 h 35662"/>
                <a:gd name="T14" fmla="*/ 33299 w 43320"/>
                <a:gd name="T15" fmla="*/ 28765 h 35662"/>
                <a:gd name="T16" fmla="*/ 31813 w 43320"/>
                <a:gd name="T17" fmla="*/ 25921 h 35662"/>
                <a:gd name="T18" fmla="*/ 26873 w 43320"/>
                <a:gd name="T19" fmla="*/ 25133 h 35662"/>
                <a:gd name="T20" fmla="*/ 23165 w 43320"/>
                <a:gd name="T21" fmla="*/ 28702 h 35662"/>
                <a:gd name="T22" fmla="*/ 7226 w 43320"/>
                <a:gd name="T23" fmla="*/ 24879 h 35662"/>
                <a:gd name="T24" fmla="*/ 5842 w 43320"/>
                <a:gd name="T25" fmla="*/ 22873 h 35662"/>
                <a:gd name="T26" fmla="*/ 1600 w 43320"/>
                <a:gd name="T27" fmla="*/ 8636 h 35662"/>
                <a:gd name="T28" fmla="*/ 2946 w 43320"/>
                <a:gd name="T29" fmla="*/ 6909 h 35662"/>
                <a:gd name="T30" fmla="*/ 19837 w 43320"/>
                <a:gd name="T31" fmla="*/ 3912 h 35662"/>
                <a:gd name="T32" fmla="*/ 16866 w 43320"/>
                <a:gd name="T33" fmla="*/ 6071 h 35662"/>
                <a:gd name="T34" fmla="*/ 14973 w 43320"/>
                <a:gd name="T35" fmla="*/ 12014 h 35662"/>
                <a:gd name="T36" fmla="*/ 18313 w 43320"/>
                <a:gd name="T37" fmla="*/ 13767 h 35662"/>
                <a:gd name="T38" fmla="*/ 21755 w 43320"/>
                <a:gd name="T39" fmla="*/ 13246 h 35662"/>
                <a:gd name="T40" fmla="*/ 29553 w 43320"/>
                <a:gd name="T41" fmla="*/ 6642 h 35662"/>
                <a:gd name="T42" fmla="*/ 31280 w 43320"/>
                <a:gd name="T43" fmla="*/ 3810 h 35662"/>
                <a:gd name="T44" fmla="*/ 39370 w 43320"/>
                <a:gd name="T45" fmla="*/ 775 h 35662"/>
                <a:gd name="T46" fmla="*/ 0 w 43320"/>
                <a:gd name="T47" fmla="*/ 0 h 35662"/>
                <a:gd name="T48" fmla="*/ 43320 w 43320"/>
                <a:gd name="T49" fmla="*/ 35662 h 35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43320" h="35662">
                  <a:moveTo>
                    <a:pt x="39370" y="775"/>
                  </a:moveTo>
                  <a:cubicBezTo>
                    <a:pt x="41669" y="0"/>
                    <a:pt x="43320" y="1867"/>
                    <a:pt x="42520" y="4597"/>
                  </a:cubicBezTo>
                  <a:cubicBezTo>
                    <a:pt x="42024" y="6312"/>
                    <a:pt x="40983" y="7899"/>
                    <a:pt x="40005" y="9436"/>
                  </a:cubicBezTo>
                  <a:cubicBezTo>
                    <a:pt x="39002" y="11024"/>
                    <a:pt x="38075" y="12446"/>
                    <a:pt x="39192" y="14427"/>
                  </a:cubicBezTo>
                  <a:cubicBezTo>
                    <a:pt x="39573" y="15100"/>
                    <a:pt x="39560" y="16180"/>
                    <a:pt x="39332" y="16954"/>
                  </a:cubicBezTo>
                  <a:cubicBezTo>
                    <a:pt x="38392" y="20320"/>
                    <a:pt x="38202" y="23520"/>
                    <a:pt x="39192" y="27013"/>
                  </a:cubicBezTo>
                  <a:cubicBezTo>
                    <a:pt x="39535" y="28207"/>
                    <a:pt x="37528" y="30061"/>
                    <a:pt x="36601" y="31623"/>
                  </a:cubicBezTo>
                  <a:cubicBezTo>
                    <a:pt x="35484" y="30671"/>
                    <a:pt x="34239" y="29845"/>
                    <a:pt x="33299" y="28765"/>
                  </a:cubicBezTo>
                  <a:cubicBezTo>
                    <a:pt x="32601" y="27991"/>
                    <a:pt x="32398" y="26810"/>
                    <a:pt x="31813" y="25921"/>
                  </a:cubicBezTo>
                  <a:cubicBezTo>
                    <a:pt x="30480" y="23940"/>
                    <a:pt x="28715" y="23673"/>
                    <a:pt x="26873" y="25133"/>
                  </a:cubicBezTo>
                  <a:cubicBezTo>
                    <a:pt x="25527" y="26200"/>
                    <a:pt x="24130" y="27318"/>
                    <a:pt x="23165" y="28702"/>
                  </a:cubicBezTo>
                  <a:cubicBezTo>
                    <a:pt x="18288" y="35662"/>
                    <a:pt x="9017" y="30632"/>
                    <a:pt x="7226" y="24879"/>
                  </a:cubicBezTo>
                  <a:cubicBezTo>
                    <a:pt x="6998" y="24130"/>
                    <a:pt x="6452" y="23355"/>
                    <a:pt x="5842" y="22873"/>
                  </a:cubicBezTo>
                  <a:cubicBezTo>
                    <a:pt x="2134" y="19939"/>
                    <a:pt x="0" y="13056"/>
                    <a:pt x="1600" y="8636"/>
                  </a:cubicBezTo>
                  <a:cubicBezTo>
                    <a:pt x="1841" y="7988"/>
                    <a:pt x="2388" y="7366"/>
                    <a:pt x="2946" y="6909"/>
                  </a:cubicBezTo>
                  <a:cubicBezTo>
                    <a:pt x="5778" y="4635"/>
                    <a:pt x="15062" y="2794"/>
                    <a:pt x="19837" y="3912"/>
                  </a:cubicBezTo>
                  <a:cubicBezTo>
                    <a:pt x="18504" y="4890"/>
                    <a:pt x="17716" y="5524"/>
                    <a:pt x="16866" y="6071"/>
                  </a:cubicBezTo>
                  <a:cubicBezTo>
                    <a:pt x="14618" y="7557"/>
                    <a:pt x="14148" y="9804"/>
                    <a:pt x="14973" y="12014"/>
                  </a:cubicBezTo>
                  <a:cubicBezTo>
                    <a:pt x="15316" y="12916"/>
                    <a:pt x="17094" y="13538"/>
                    <a:pt x="18313" y="13767"/>
                  </a:cubicBezTo>
                  <a:cubicBezTo>
                    <a:pt x="19393" y="13970"/>
                    <a:pt x="20599" y="13335"/>
                    <a:pt x="21755" y="13246"/>
                  </a:cubicBezTo>
                  <a:cubicBezTo>
                    <a:pt x="28245" y="12763"/>
                    <a:pt x="28194" y="12763"/>
                    <a:pt x="29553" y="6642"/>
                  </a:cubicBezTo>
                  <a:cubicBezTo>
                    <a:pt x="29781" y="5601"/>
                    <a:pt x="30429" y="4204"/>
                    <a:pt x="31280" y="3810"/>
                  </a:cubicBezTo>
                  <a:cubicBezTo>
                    <a:pt x="33871" y="2578"/>
                    <a:pt x="36639" y="1689"/>
                    <a:pt x="39370" y="775"/>
                  </a:cubicBezTo>
                  <a:close/>
                </a:path>
              </a:pathLst>
            </a:custGeom>
            <a:solidFill>
              <a:srgbClr val="5C2E34"/>
            </a:solidFill>
            <a:ln>
              <a:noFill/>
            </a:ln>
            <a:extLst>
              <a:ext uri="{91240B29-F687-4F45-9708-019B960494DF}">
                <a14:hiddenLine xmlns:a14="http://schemas.microsoft.com/office/drawing/2010/main" w="0">
                  <a:solidFill>
                    <a:srgbClr val="000000"/>
                  </a:solidFill>
                  <a:miter lim="127000"/>
                  <a:headEnd/>
                  <a:tailEnd/>
                </a14:hiddenLine>
              </a:ext>
            </a:extLst>
          </p:spPr>
          <p:txBody>
            <a:bodyPr rot="0" vert="horz" wrap="square" lIns="68580" tIns="34290" rIns="68580" bIns="34290" anchor="t" anchorCtr="0" upright="1">
              <a:noAutofit/>
            </a:bodyPr>
            <a:lstStyle/>
            <a:p>
              <a:pPr defTabSz="342900"/>
              <a:endParaRPr lang="es-MX" sz="1350">
                <a:solidFill>
                  <a:prstClr val="white"/>
                </a:solidFill>
                <a:latin typeface="Century Gothic" panose="020B0502020202020204"/>
              </a:endParaRPr>
            </a:p>
          </p:txBody>
        </p:sp>
      </p:grpSp>
    </p:spTree>
    <p:extLst>
      <p:ext uri="{BB962C8B-B14F-4D97-AF65-F5344CB8AC3E}">
        <p14:creationId xmlns:p14="http://schemas.microsoft.com/office/powerpoint/2010/main" val="977345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1665AEBF-3F47-4C65-A3B1-E4E126F25FFB}"/>
              </a:ext>
            </a:extLst>
          </p:cNvPr>
          <p:cNvGraphicFramePr/>
          <p:nvPr>
            <p:extLst>
              <p:ext uri="{D42A27DB-BD31-4B8C-83A1-F6EECF244321}">
                <p14:modId xmlns:p14="http://schemas.microsoft.com/office/powerpoint/2010/main" val="2142241851"/>
              </p:ext>
            </p:extLst>
          </p:nvPr>
        </p:nvGraphicFramePr>
        <p:xfrm>
          <a:off x="624840" y="2057400"/>
          <a:ext cx="8260080" cy="3870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3">
            <a:extLst>
              <a:ext uri="{FF2B5EF4-FFF2-40B4-BE49-F238E27FC236}">
                <a16:creationId xmlns:a16="http://schemas.microsoft.com/office/drawing/2014/main" id="{2CE25689-F70F-43B5-B741-F124423BC238}"/>
              </a:ext>
            </a:extLst>
          </p:cNvPr>
          <p:cNvSpPr txBox="1"/>
          <p:nvPr/>
        </p:nvSpPr>
        <p:spPr>
          <a:xfrm>
            <a:off x="975360" y="624840"/>
            <a:ext cx="7543800" cy="1477328"/>
          </a:xfrm>
          <a:prstGeom prst="rect">
            <a:avLst/>
          </a:prstGeom>
          <a:noFill/>
        </p:spPr>
        <p:txBody>
          <a:bodyPr wrap="square" rtlCol="0">
            <a:spAutoFit/>
          </a:bodyPr>
          <a:lstStyle/>
          <a:p>
            <a:pPr algn="ctr"/>
            <a:r>
              <a:rPr lang="es-MX" dirty="0"/>
              <a:t>Secuencia didáctica de apertura (motivadora interdisciplinaria)</a:t>
            </a:r>
          </a:p>
          <a:p>
            <a:pPr algn="ctr"/>
            <a:r>
              <a:rPr lang="es-MX" dirty="0">
                <a:solidFill>
                  <a:schemeClr val="accent3">
                    <a:lumMod val="50000"/>
                  </a:schemeClr>
                </a:solidFill>
              </a:rPr>
              <a:t>ESTRATAGEMAS POLÍTICOS</a:t>
            </a:r>
          </a:p>
          <a:p>
            <a:pPr algn="ctr"/>
            <a:r>
              <a:rPr lang="es-MX" dirty="0">
                <a:solidFill>
                  <a:schemeClr val="accent3">
                    <a:lumMod val="50000"/>
                  </a:schemeClr>
                </a:solidFill>
              </a:rPr>
              <a:t>El doble argumento de las organizaciones políticas …demagogia o verdad</a:t>
            </a:r>
          </a:p>
          <a:p>
            <a:pPr algn="r"/>
            <a:r>
              <a:rPr lang="es-MX" dirty="0">
                <a:solidFill>
                  <a:schemeClr val="accent3">
                    <a:lumMod val="50000"/>
                  </a:schemeClr>
                </a:solidFill>
              </a:rPr>
              <a:t>27 de septiembre 2018</a:t>
            </a:r>
          </a:p>
          <a:p>
            <a:endParaRPr lang="es-MX" dirty="0"/>
          </a:p>
        </p:txBody>
      </p:sp>
    </p:spTree>
    <p:extLst>
      <p:ext uri="{BB962C8B-B14F-4D97-AF65-F5344CB8AC3E}">
        <p14:creationId xmlns:p14="http://schemas.microsoft.com/office/powerpoint/2010/main" val="1204780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429DCE-0554-404E-B3A8-43C09D26AC96}"/>
              </a:ext>
            </a:extLst>
          </p:cNvPr>
          <p:cNvSpPr>
            <a:spLocks noGrp="1"/>
          </p:cNvSpPr>
          <p:nvPr>
            <p:ph type="title"/>
          </p:nvPr>
        </p:nvSpPr>
        <p:spPr>
          <a:xfrm>
            <a:off x="320040" y="1129513"/>
            <a:ext cx="4369043" cy="1613687"/>
          </a:xfrm>
        </p:spPr>
        <p:txBody>
          <a:bodyPr>
            <a:normAutofit fontScale="90000"/>
          </a:bodyPr>
          <a:lstStyle/>
          <a:p>
            <a:pPr algn="ctr"/>
            <a:r>
              <a:rPr lang="es-MX" sz="1600" b="1" dirty="0"/>
              <a:t>Secuencia didáctica de apertura (motivadora interdisciplinaria))</a:t>
            </a:r>
            <a:br>
              <a:rPr lang="es-MX" sz="1600" dirty="0"/>
            </a:br>
            <a:r>
              <a:rPr lang="es-MX" sz="1600" dirty="0">
                <a:solidFill>
                  <a:schemeClr val="accent3">
                    <a:lumMod val="50000"/>
                  </a:schemeClr>
                </a:solidFill>
              </a:rPr>
              <a:t>ESTRATAGEMAS POLÍTICOS</a:t>
            </a:r>
            <a:br>
              <a:rPr lang="es-MX" sz="1600" dirty="0">
                <a:solidFill>
                  <a:schemeClr val="accent3">
                    <a:lumMod val="50000"/>
                  </a:schemeClr>
                </a:solidFill>
              </a:rPr>
            </a:br>
            <a:br>
              <a:rPr lang="es-MX" sz="1600" dirty="0"/>
            </a:br>
            <a:r>
              <a:rPr lang="es-MX" sz="1600" dirty="0">
                <a:solidFill>
                  <a:schemeClr val="accent3">
                    <a:lumMod val="50000"/>
                  </a:schemeClr>
                </a:solidFill>
              </a:rPr>
              <a:t>El doble argumento de las organizaciones políticas en la elección </a:t>
            </a:r>
            <a:br>
              <a:rPr lang="es-MX" sz="1600" dirty="0">
                <a:solidFill>
                  <a:schemeClr val="accent3">
                    <a:lumMod val="50000"/>
                  </a:schemeClr>
                </a:solidFill>
              </a:rPr>
            </a:br>
            <a:r>
              <a:rPr lang="es-MX" sz="1600" dirty="0">
                <a:solidFill>
                  <a:schemeClr val="accent3">
                    <a:lumMod val="50000"/>
                  </a:schemeClr>
                </a:solidFill>
              </a:rPr>
              <a:t>27 septiembre 2018</a:t>
            </a:r>
            <a:br>
              <a:rPr lang="es-MX" sz="1100" dirty="0">
                <a:solidFill>
                  <a:schemeClr val="accent3">
                    <a:lumMod val="50000"/>
                  </a:schemeClr>
                </a:solidFill>
              </a:rPr>
            </a:br>
            <a:endParaRPr lang="es-MX" sz="1100" dirty="0"/>
          </a:p>
        </p:txBody>
      </p:sp>
      <p:pic>
        <p:nvPicPr>
          <p:cNvPr id="6" name="Marcador de posición de imagen 5">
            <a:extLst>
              <a:ext uri="{FF2B5EF4-FFF2-40B4-BE49-F238E27FC236}">
                <a16:creationId xmlns:a16="http://schemas.microsoft.com/office/drawing/2014/main" id="{724057E7-29AD-482C-B592-9A72B36E0948}"/>
              </a:ext>
            </a:extLst>
          </p:cNvPr>
          <p:cNvPicPr>
            <a:picLocks noGrp="1" noChangeAspect="1"/>
          </p:cNvPicPr>
          <p:nvPr>
            <p:ph type="pic" idx="1"/>
          </p:nvPr>
        </p:nvPicPr>
        <p:blipFill>
          <a:blip r:embed="rId2"/>
          <a:srcRect l="20187" r="20187"/>
          <a:stretch>
            <a:fillRect/>
          </a:stretch>
        </p:blipFill>
        <p:spPr>
          <a:xfrm>
            <a:off x="5366068" y="1633220"/>
            <a:ext cx="2878772" cy="3865563"/>
          </a:xfrm>
          <a:prstGeom prst="rect">
            <a:avLst/>
          </a:prstGeom>
        </p:spPr>
      </p:pic>
      <p:sp>
        <p:nvSpPr>
          <p:cNvPr id="4" name="Marcador de texto 3">
            <a:extLst>
              <a:ext uri="{FF2B5EF4-FFF2-40B4-BE49-F238E27FC236}">
                <a16:creationId xmlns:a16="http://schemas.microsoft.com/office/drawing/2014/main" id="{4591A7B5-4F2F-42CC-9BF1-04518D1A4BE3}"/>
              </a:ext>
            </a:extLst>
          </p:cNvPr>
          <p:cNvSpPr>
            <a:spLocks noGrp="1"/>
          </p:cNvSpPr>
          <p:nvPr>
            <p:ph type="body" sz="half" idx="2"/>
          </p:nvPr>
        </p:nvSpPr>
        <p:spPr>
          <a:xfrm>
            <a:off x="152400" y="3145991"/>
            <a:ext cx="4531378" cy="2582495"/>
          </a:xfrm>
        </p:spPr>
        <p:txBody>
          <a:bodyPr>
            <a:normAutofit fontScale="92500" lnSpcReduction="10000"/>
          </a:bodyPr>
          <a:lstStyle/>
          <a:p>
            <a:r>
              <a:rPr lang="es-MX" dirty="0"/>
              <a:t>Objetivo de la actividad:</a:t>
            </a:r>
          </a:p>
          <a:p>
            <a:r>
              <a:rPr lang="es-MX" dirty="0"/>
              <a:t>Motivar a la generación 2018-2021 para participar en el  proyecto CONEXIONES interdisciplinario cooperativo por medio de un video y una encuesta sobre un tema actual y se integren en uno de los 5 equipos por grupo para hacer una investigación con fuentes confiables y aportaciones innovadoras. </a:t>
            </a:r>
          </a:p>
        </p:txBody>
      </p:sp>
      <p:pic>
        <p:nvPicPr>
          <p:cNvPr id="5" name="Imagen 4">
            <a:extLst>
              <a:ext uri="{FF2B5EF4-FFF2-40B4-BE49-F238E27FC236}">
                <a16:creationId xmlns:a16="http://schemas.microsoft.com/office/drawing/2014/main" id="{A1FD17A2-40ED-4948-8858-05634CC86235}"/>
              </a:ext>
            </a:extLst>
          </p:cNvPr>
          <p:cNvPicPr>
            <a:picLocks noChangeAspect="1"/>
          </p:cNvPicPr>
          <p:nvPr/>
        </p:nvPicPr>
        <p:blipFill>
          <a:blip r:embed="rId3"/>
          <a:stretch>
            <a:fillRect/>
          </a:stretch>
        </p:blipFill>
        <p:spPr>
          <a:xfrm>
            <a:off x="5005027" y="458953"/>
            <a:ext cx="3505200" cy="1613687"/>
          </a:xfrm>
          <a:prstGeom prst="rect">
            <a:avLst/>
          </a:prstGeom>
        </p:spPr>
      </p:pic>
    </p:spTree>
    <p:extLst>
      <p:ext uri="{BB962C8B-B14F-4D97-AF65-F5344CB8AC3E}">
        <p14:creationId xmlns:p14="http://schemas.microsoft.com/office/powerpoint/2010/main" val="3827602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8369E90C-A107-466C-BEBD-0AFFC842C98C}"/>
              </a:ext>
            </a:extLst>
          </p:cNvPr>
          <p:cNvGraphicFramePr/>
          <p:nvPr>
            <p:extLst>
              <p:ext uri="{D42A27DB-BD31-4B8C-83A1-F6EECF244321}">
                <p14:modId xmlns:p14="http://schemas.microsoft.com/office/powerpoint/2010/main" val="1567407107"/>
              </p:ext>
            </p:extLst>
          </p:nvPr>
        </p:nvGraphicFramePr>
        <p:xfrm>
          <a:off x="335280" y="1397000"/>
          <a:ext cx="8549640" cy="4439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58715A6C-32BB-4158-B8A7-7DA40F547709}"/>
              </a:ext>
            </a:extLst>
          </p:cNvPr>
          <p:cNvSpPr txBox="1"/>
          <p:nvPr/>
        </p:nvSpPr>
        <p:spPr>
          <a:xfrm>
            <a:off x="609600" y="198120"/>
            <a:ext cx="7924800" cy="1477328"/>
          </a:xfrm>
          <a:prstGeom prst="rect">
            <a:avLst/>
          </a:prstGeom>
          <a:noFill/>
        </p:spPr>
        <p:txBody>
          <a:bodyPr wrap="square" rtlCol="0">
            <a:spAutoFit/>
          </a:bodyPr>
          <a:lstStyle/>
          <a:p>
            <a:pPr algn="ctr"/>
            <a:r>
              <a:rPr lang="es-MX" dirty="0"/>
              <a:t>Secuencia didáctica de apertura (motivadora interdisciplinaria)</a:t>
            </a:r>
          </a:p>
          <a:p>
            <a:pPr algn="ctr"/>
            <a:r>
              <a:rPr lang="es-MX" dirty="0">
                <a:solidFill>
                  <a:schemeClr val="accent3">
                    <a:lumMod val="50000"/>
                  </a:schemeClr>
                </a:solidFill>
              </a:rPr>
              <a:t>ESTRATAGEMAS POLÍTICOS</a:t>
            </a:r>
          </a:p>
          <a:p>
            <a:pPr algn="ctr"/>
            <a:r>
              <a:rPr lang="es-MX" dirty="0">
                <a:solidFill>
                  <a:schemeClr val="accent3">
                    <a:lumMod val="50000"/>
                  </a:schemeClr>
                </a:solidFill>
              </a:rPr>
              <a:t>El doble argumento de las organizaciones políticas en la elección presidencial 2018 en México</a:t>
            </a:r>
          </a:p>
          <a:p>
            <a:pPr algn="r"/>
            <a:r>
              <a:rPr lang="es-MX" dirty="0">
                <a:solidFill>
                  <a:schemeClr val="accent3">
                    <a:lumMod val="50000"/>
                  </a:schemeClr>
                </a:solidFill>
              </a:rPr>
              <a:t>27 de septiembre 2018</a:t>
            </a:r>
          </a:p>
        </p:txBody>
      </p:sp>
    </p:spTree>
    <p:extLst>
      <p:ext uri="{BB962C8B-B14F-4D97-AF65-F5344CB8AC3E}">
        <p14:creationId xmlns:p14="http://schemas.microsoft.com/office/powerpoint/2010/main" val="2790327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1B865F3-9A99-4464-8BD2-1999818D31E2}"/>
              </a:ext>
            </a:extLst>
          </p:cNvPr>
          <p:cNvSpPr txBox="1"/>
          <p:nvPr/>
        </p:nvSpPr>
        <p:spPr>
          <a:xfrm>
            <a:off x="636104" y="145774"/>
            <a:ext cx="8081176" cy="1754326"/>
          </a:xfrm>
          <a:prstGeom prst="rect">
            <a:avLst/>
          </a:prstGeom>
          <a:noFill/>
        </p:spPr>
        <p:txBody>
          <a:bodyPr wrap="square" rtlCol="0">
            <a:spAutoFit/>
          </a:bodyPr>
          <a:lstStyle/>
          <a:p>
            <a:pPr algn="ctr"/>
            <a:r>
              <a:rPr lang="es-MX" dirty="0"/>
              <a:t>Secuencia didáctica de apertura (motivadora interdisciplinaria)</a:t>
            </a:r>
          </a:p>
          <a:p>
            <a:pPr algn="ctr"/>
            <a:r>
              <a:rPr lang="es-MX" dirty="0">
                <a:solidFill>
                  <a:schemeClr val="accent3">
                    <a:lumMod val="50000"/>
                  </a:schemeClr>
                </a:solidFill>
              </a:rPr>
              <a:t>ESTRATAGEMAS POLÍTICOS</a:t>
            </a:r>
          </a:p>
          <a:p>
            <a:pPr algn="ctr"/>
            <a:endParaRPr lang="es-MX" dirty="0"/>
          </a:p>
          <a:p>
            <a:pPr algn="ctr"/>
            <a:r>
              <a:rPr lang="es-MX" dirty="0">
                <a:solidFill>
                  <a:schemeClr val="accent3">
                    <a:lumMod val="50000"/>
                  </a:schemeClr>
                </a:solidFill>
              </a:rPr>
              <a:t>El doble argumento de las organizaciones políticas en la elección presidencial 2018 en México</a:t>
            </a:r>
          </a:p>
          <a:p>
            <a:pPr algn="r"/>
            <a:r>
              <a:rPr lang="es-MX" dirty="0">
                <a:solidFill>
                  <a:schemeClr val="accent3">
                    <a:lumMod val="50000"/>
                  </a:schemeClr>
                </a:solidFill>
              </a:rPr>
              <a:t>27 de septiembre 2018</a:t>
            </a:r>
          </a:p>
        </p:txBody>
      </p:sp>
      <p:graphicFrame>
        <p:nvGraphicFramePr>
          <p:cNvPr id="4" name="Diagrama 3">
            <a:extLst>
              <a:ext uri="{FF2B5EF4-FFF2-40B4-BE49-F238E27FC236}">
                <a16:creationId xmlns:a16="http://schemas.microsoft.com/office/drawing/2014/main" id="{0ACC5295-0655-4395-BFFD-8896A01BE744}"/>
              </a:ext>
            </a:extLst>
          </p:cNvPr>
          <p:cNvGraphicFramePr/>
          <p:nvPr>
            <p:extLst>
              <p:ext uri="{D42A27DB-BD31-4B8C-83A1-F6EECF244321}">
                <p14:modId xmlns:p14="http://schemas.microsoft.com/office/powerpoint/2010/main" val="126507923"/>
              </p:ext>
            </p:extLst>
          </p:nvPr>
        </p:nvGraphicFramePr>
        <p:xfrm>
          <a:off x="426720" y="1798320"/>
          <a:ext cx="8290560" cy="3472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7393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BB433AD-FAF3-45DB-A4B7-16CE68701D9B}"/>
              </a:ext>
            </a:extLst>
          </p:cNvPr>
          <p:cNvSpPr txBox="1"/>
          <p:nvPr/>
        </p:nvSpPr>
        <p:spPr>
          <a:xfrm>
            <a:off x="746760" y="365760"/>
            <a:ext cx="7818120" cy="2031325"/>
          </a:xfrm>
          <a:prstGeom prst="rect">
            <a:avLst/>
          </a:prstGeom>
          <a:noFill/>
        </p:spPr>
        <p:txBody>
          <a:bodyPr wrap="square" rtlCol="0">
            <a:spAutoFit/>
          </a:bodyPr>
          <a:lstStyle/>
          <a:p>
            <a:pPr algn="ctr"/>
            <a:r>
              <a:rPr lang="es-MX" dirty="0"/>
              <a:t>Secuencia didáctica de apertura (motivadora interdisciplinaria)</a:t>
            </a:r>
          </a:p>
          <a:p>
            <a:pPr algn="ctr"/>
            <a:r>
              <a:rPr lang="es-MX" dirty="0">
                <a:solidFill>
                  <a:schemeClr val="accent3">
                    <a:lumMod val="50000"/>
                  </a:schemeClr>
                </a:solidFill>
              </a:rPr>
              <a:t>ESTRATAGEMAS POLÍTICOS</a:t>
            </a:r>
          </a:p>
          <a:p>
            <a:pPr algn="ctr"/>
            <a:endParaRPr lang="es-MX" dirty="0"/>
          </a:p>
          <a:p>
            <a:pPr algn="ctr"/>
            <a:r>
              <a:rPr lang="es-MX" dirty="0">
                <a:solidFill>
                  <a:schemeClr val="accent3">
                    <a:lumMod val="50000"/>
                  </a:schemeClr>
                </a:solidFill>
              </a:rPr>
              <a:t>El doble argumento de las organizaciones políticas en la elección presidencial 2018 en México</a:t>
            </a:r>
          </a:p>
          <a:p>
            <a:pPr algn="r"/>
            <a:r>
              <a:rPr lang="es-MX" dirty="0">
                <a:solidFill>
                  <a:schemeClr val="accent3">
                    <a:lumMod val="50000"/>
                  </a:schemeClr>
                </a:solidFill>
              </a:rPr>
              <a:t>27 de septiembre 2018</a:t>
            </a:r>
          </a:p>
          <a:p>
            <a:endParaRPr lang="es-MX" dirty="0"/>
          </a:p>
        </p:txBody>
      </p:sp>
      <p:graphicFrame>
        <p:nvGraphicFramePr>
          <p:cNvPr id="3" name="Diagrama 2">
            <a:extLst>
              <a:ext uri="{FF2B5EF4-FFF2-40B4-BE49-F238E27FC236}">
                <a16:creationId xmlns:a16="http://schemas.microsoft.com/office/drawing/2014/main" id="{A14BFB7C-F191-4FCA-84F9-9EBABE6EEB15}"/>
              </a:ext>
            </a:extLst>
          </p:cNvPr>
          <p:cNvGraphicFramePr/>
          <p:nvPr>
            <p:extLst>
              <p:ext uri="{D42A27DB-BD31-4B8C-83A1-F6EECF244321}">
                <p14:modId xmlns:p14="http://schemas.microsoft.com/office/powerpoint/2010/main" val="1477516778"/>
              </p:ext>
            </p:extLst>
          </p:nvPr>
        </p:nvGraphicFramePr>
        <p:xfrm>
          <a:off x="1493520" y="1604210"/>
          <a:ext cx="6896501" cy="4126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82093D2F-93D4-49C7-9D77-F5F16F3FD570}"/>
              </a:ext>
            </a:extLst>
          </p:cNvPr>
          <p:cNvSpPr txBox="1"/>
          <p:nvPr/>
        </p:nvSpPr>
        <p:spPr>
          <a:xfrm>
            <a:off x="3794760" y="2874328"/>
            <a:ext cx="2392680" cy="830997"/>
          </a:xfrm>
          <a:prstGeom prst="rect">
            <a:avLst/>
          </a:prstGeom>
          <a:noFill/>
        </p:spPr>
        <p:txBody>
          <a:bodyPr wrap="square" rtlCol="0">
            <a:spAutoFit/>
          </a:bodyPr>
          <a:lstStyle/>
          <a:p>
            <a:pPr algn="ctr"/>
            <a:r>
              <a:rPr lang="es-MX" sz="2400" b="1" dirty="0"/>
              <a:t>Ejes </a:t>
            </a:r>
          </a:p>
          <a:p>
            <a:pPr algn="ctr"/>
            <a:r>
              <a:rPr lang="es-MX" sz="2400" b="1" dirty="0"/>
              <a:t>transversales </a:t>
            </a:r>
          </a:p>
        </p:txBody>
      </p:sp>
    </p:spTree>
    <p:extLst>
      <p:ext uri="{BB962C8B-B14F-4D97-AF65-F5344CB8AC3E}">
        <p14:creationId xmlns:p14="http://schemas.microsoft.com/office/powerpoint/2010/main" val="669868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0545736-0063-46FF-A894-9D30FEFB1DA7}"/>
              </a:ext>
            </a:extLst>
          </p:cNvPr>
          <p:cNvSpPr txBox="1"/>
          <p:nvPr/>
        </p:nvSpPr>
        <p:spPr>
          <a:xfrm>
            <a:off x="685800" y="533400"/>
            <a:ext cx="7772400" cy="1477328"/>
          </a:xfrm>
          <a:prstGeom prst="rect">
            <a:avLst/>
          </a:prstGeom>
          <a:noFill/>
        </p:spPr>
        <p:txBody>
          <a:bodyPr wrap="square" rtlCol="0">
            <a:spAutoFit/>
          </a:bodyPr>
          <a:lstStyle/>
          <a:p>
            <a:pPr algn="ctr"/>
            <a:r>
              <a:rPr lang="es-MX" dirty="0"/>
              <a:t>Secuencia didáctica de apertura (motivadora interdisciplinaria)</a:t>
            </a:r>
          </a:p>
          <a:p>
            <a:pPr algn="ctr"/>
            <a:r>
              <a:rPr lang="es-MX" dirty="0">
                <a:solidFill>
                  <a:schemeClr val="accent3">
                    <a:lumMod val="50000"/>
                  </a:schemeClr>
                </a:solidFill>
              </a:rPr>
              <a:t>El doble argumento de las organizaciones políticas en la elección presidencial 2018 en México</a:t>
            </a:r>
          </a:p>
          <a:p>
            <a:pPr algn="r"/>
            <a:r>
              <a:rPr lang="es-MX" dirty="0">
                <a:solidFill>
                  <a:schemeClr val="accent3">
                    <a:lumMod val="50000"/>
                  </a:schemeClr>
                </a:solidFill>
              </a:rPr>
              <a:t>27 de septiembre2018</a:t>
            </a:r>
          </a:p>
          <a:p>
            <a:endParaRPr lang="es-MX" dirty="0"/>
          </a:p>
        </p:txBody>
      </p:sp>
      <p:graphicFrame>
        <p:nvGraphicFramePr>
          <p:cNvPr id="3" name="Diagrama 2">
            <a:extLst>
              <a:ext uri="{FF2B5EF4-FFF2-40B4-BE49-F238E27FC236}">
                <a16:creationId xmlns:a16="http://schemas.microsoft.com/office/drawing/2014/main" id="{30CF5966-9FFA-4D77-A15C-F970D835535F}"/>
              </a:ext>
            </a:extLst>
          </p:cNvPr>
          <p:cNvGraphicFramePr/>
          <p:nvPr>
            <p:extLst>
              <p:ext uri="{D42A27DB-BD31-4B8C-83A1-F6EECF244321}">
                <p14:modId xmlns:p14="http://schemas.microsoft.com/office/powerpoint/2010/main" val="3211328300"/>
              </p:ext>
            </p:extLst>
          </p:nvPr>
        </p:nvGraphicFramePr>
        <p:xfrm>
          <a:off x="198120" y="1798320"/>
          <a:ext cx="870204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8813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E724B9E8-02C8-4B2E-8770-A00A67760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7" name="Picture 46">
            <a:extLst>
              <a:ext uri="{FF2B5EF4-FFF2-40B4-BE49-F238E27FC236}">
                <a16:creationId xmlns:a16="http://schemas.microsoft.com/office/drawing/2014/main" id="{7B8AE548-0BFA-4792-9962-3375923C76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email">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49" name="Straight Connector 48">
            <a:extLst>
              <a:ext uri="{FF2B5EF4-FFF2-40B4-BE49-F238E27FC236}">
                <a16:creationId xmlns:a16="http://schemas.microsoft.com/office/drawing/2014/main" id="{67639EF4-FA83-4D85-90FE-B831AF283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C87E76A-8F50-413D-9BFC-C5A1525BD9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3" name="Rectangle 52">
            <a:extLst>
              <a:ext uri="{FF2B5EF4-FFF2-40B4-BE49-F238E27FC236}">
                <a16:creationId xmlns:a16="http://schemas.microsoft.com/office/drawing/2014/main" id="{0F28EA84-13B4-4494-A4D3-8DE462FF0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6BEB1B24-66CE-4D63-A39D-2D1B481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CuadroTexto 1">
            <a:extLst>
              <a:ext uri="{FF2B5EF4-FFF2-40B4-BE49-F238E27FC236}">
                <a16:creationId xmlns:a16="http://schemas.microsoft.com/office/drawing/2014/main" id="{40AC79E0-B21C-4113-9396-751133579298}"/>
              </a:ext>
            </a:extLst>
          </p:cNvPr>
          <p:cNvSpPr txBox="1"/>
          <p:nvPr/>
        </p:nvSpPr>
        <p:spPr>
          <a:xfrm>
            <a:off x="167640" y="1474968"/>
            <a:ext cx="2463889" cy="1953997"/>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r>
              <a:rPr lang="en-US" sz="2400" cap="all" dirty="0">
                <a:latin typeface="+mj-lt"/>
                <a:ea typeface="+mj-ea"/>
                <a:cs typeface="+mj-cs"/>
              </a:rPr>
              <a:t>EVIDENCIAS</a:t>
            </a:r>
          </a:p>
          <a:p>
            <a:pPr defTabSz="914400">
              <a:lnSpc>
                <a:spcPct val="90000"/>
              </a:lnSpc>
              <a:spcBef>
                <a:spcPct val="0"/>
              </a:spcBef>
              <a:spcAft>
                <a:spcPts val="600"/>
              </a:spcAft>
            </a:pPr>
            <a:r>
              <a:rPr lang="en-US" sz="2200" cap="all" dirty="0" err="1">
                <a:latin typeface="+mj-lt"/>
                <a:ea typeface="+mj-ea"/>
                <a:cs typeface="+mj-cs"/>
              </a:rPr>
              <a:t>Sesión</a:t>
            </a:r>
            <a:endParaRPr lang="en-US" sz="1600" cap="all" dirty="0">
              <a:latin typeface="+mj-lt"/>
              <a:ea typeface="+mj-ea"/>
              <a:cs typeface="+mj-cs"/>
            </a:endParaRPr>
          </a:p>
          <a:p>
            <a:pPr defTabSz="914400">
              <a:lnSpc>
                <a:spcPct val="90000"/>
              </a:lnSpc>
              <a:spcBef>
                <a:spcPct val="0"/>
              </a:spcBef>
              <a:spcAft>
                <a:spcPts val="600"/>
              </a:spcAft>
            </a:pPr>
            <a:r>
              <a:rPr lang="en-US" sz="1900" cap="all" dirty="0" err="1">
                <a:latin typeface="+mj-lt"/>
                <a:ea typeface="+mj-ea"/>
                <a:cs typeface="+mj-cs"/>
              </a:rPr>
              <a:t>motivadora</a:t>
            </a:r>
            <a:r>
              <a:rPr lang="en-US" sz="1900" cap="all" dirty="0">
                <a:latin typeface="+mj-lt"/>
                <a:ea typeface="+mj-ea"/>
                <a:cs typeface="+mj-cs"/>
              </a:rPr>
              <a:t> </a:t>
            </a:r>
            <a:r>
              <a:rPr lang="en-US" sz="1900" cap="all" dirty="0" err="1">
                <a:latin typeface="+mj-lt"/>
                <a:ea typeface="+mj-ea"/>
                <a:cs typeface="+mj-cs"/>
              </a:rPr>
              <a:t>interdisciplinaria</a:t>
            </a:r>
            <a:endParaRPr lang="en-US" sz="1900" cap="all" dirty="0">
              <a:latin typeface="+mj-lt"/>
              <a:ea typeface="+mj-ea"/>
              <a:cs typeface="+mj-cs"/>
            </a:endParaRPr>
          </a:p>
          <a:p>
            <a:pPr algn="ctr" defTabSz="914400">
              <a:lnSpc>
                <a:spcPct val="90000"/>
              </a:lnSpc>
              <a:spcBef>
                <a:spcPct val="0"/>
              </a:spcBef>
              <a:spcAft>
                <a:spcPts val="600"/>
              </a:spcAft>
            </a:pPr>
            <a:r>
              <a:rPr lang="en-US" sz="1900" cap="all" dirty="0">
                <a:latin typeface="+mj-lt"/>
                <a:ea typeface="+mj-ea"/>
                <a:cs typeface="+mj-cs"/>
              </a:rPr>
              <a:t>27 sept. 2018</a:t>
            </a:r>
          </a:p>
          <a:p>
            <a:pPr defTabSz="914400">
              <a:lnSpc>
                <a:spcPct val="90000"/>
              </a:lnSpc>
              <a:spcBef>
                <a:spcPct val="0"/>
              </a:spcBef>
              <a:spcAft>
                <a:spcPts val="600"/>
              </a:spcAft>
            </a:pPr>
            <a:endParaRPr lang="en-US" sz="2200" cap="all" dirty="0">
              <a:latin typeface="+mj-lt"/>
              <a:ea typeface="+mj-ea"/>
              <a:cs typeface="+mj-cs"/>
            </a:endParaRPr>
          </a:p>
        </p:txBody>
      </p:sp>
      <p:cxnSp>
        <p:nvCxnSpPr>
          <p:cNvPr id="57" name="Straight Connector 56">
            <a:extLst>
              <a:ext uri="{FF2B5EF4-FFF2-40B4-BE49-F238E27FC236}">
                <a16:creationId xmlns:a16="http://schemas.microsoft.com/office/drawing/2014/main" id="{78DE337D-1DBA-4536-8145-B43EE65C74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475" y="3528543"/>
            <a:ext cx="211794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 name="Imagen 3">
            <a:extLst>
              <a:ext uri="{FF2B5EF4-FFF2-40B4-BE49-F238E27FC236}">
                <a16:creationId xmlns:a16="http://schemas.microsoft.com/office/drawing/2014/main" id="{75D71443-93A4-4EDC-BBEB-DADFF2E62BE2}"/>
              </a:ext>
            </a:extLst>
          </p:cNvPr>
          <p:cNvPicPr>
            <a:picLocks noChangeAspect="1"/>
          </p:cNvPicPr>
          <p:nvPr/>
        </p:nvPicPr>
        <p:blipFill rotWithShape="1">
          <a:blip r:embed="rId3"/>
          <a:srcRect l="15096" r="15148" b="4"/>
          <a:stretch/>
        </p:blipFill>
        <p:spPr>
          <a:xfrm>
            <a:off x="3030011" y="481108"/>
            <a:ext cx="2694058" cy="5149285"/>
          </a:xfrm>
          <a:prstGeom prst="rect">
            <a:avLst/>
          </a:prstGeom>
        </p:spPr>
      </p:pic>
      <p:pic>
        <p:nvPicPr>
          <p:cNvPr id="3" name="Imagen 2">
            <a:extLst>
              <a:ext uri="{FF2B5EF4-FFF2-40B4-BE49-F238E27FC236}">
                <a16:creationId xmlns:a16="http://schemas.microsoft.com/office/drawing/2014/main" id="{745BEF57-DA08-4C60-B0D9-E35B060D1E67}"/>
              </a:ext>
            </a:extLst>
          </p:cNvPr>
          <p:cNvPicPr>
            <a:picLocks noChangeAspect="1"/>
          </p:cNvPicPr>
          <p:nvPr/>
        </p:nvPicPr>
        <p:blipFill rotWithShape="1">
          <a:blip r:embed="rId4"/>
          <a:srcRect l="14937" r="15914" b="-3"/>
          <a:stretch/>
        </p:blipFill>
        <p:spPr>
          <a:xfrm>
            <a:off x="6122551" y="481108"/>
            <a:ext cx="2289803" cy="2491907"/>
          </a:xfrm>
          <a:prstGeom prst="rect">
            <a:avLst/>
          </a:prstGeom>
        </p:spPr>
      </p:pic>
      <p:pic>
        <p:nvPicPr>
          <p:cNvPr id="5" name="Imagen 4">
            <a:extLst>
              <a:ext uri="{FF2B5EF4-FFF2-40B4-BE49-F238E27FC236}">
                <a16:creationId xmlns:a16="http://schemas.microsoft.com/office/drawing/2014/main" id="{650B1A41-EFEE-4850-8ACA-576625D42169}"/>
              </a:ext>
            </a:extLst>
          </p:cNvPr>
          <p:cNvPicPr>
            <a:picLocks noChangeAspect="1"/>
          </p:cNvPicPr>
          <p:nvPr/>
        </p:nvPicPr>
        <p:blipFill rotWithShape="1">
          <a:blip r:embed="rId5"/>
          <a:srcRect r="-3" b="16492"/>
          <a:stretch/>
        </p:blipFill>
        <p:spPr>
          <a:xfrm>
            <a:off x="5884538" y="3518474"/>
            <a:ext cx="2765376" cy="1731930"/>
          </a:xfrm>
          <a:prstGeom prst="rect">
            <a:avLst/>
          </a:prstGeom>
        </p:spPr>
      </p:pic>
      <p:pic>
        <p:nvPicPr>
          <p:cNvPr id="59" name="Picture 58">
            <a:extLst>
              <a:ext uri="{FF2B5EF4-FFF2-40B4-BE49-F238E27FC236}">
                <a16:creationId xmlns:a16="http://schemas.microsoft.com/office/drawing/2014/main" id="{E7233926-059A-41AD-A9F2-56552CF4FF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email">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61" name="Straight Connector 60">
            <a:extLst>
              <a:ext uri="{FF2B5EF4-FFF2-40B4-BE49-F238E27FC236}">
                <a16:creationId xmlns:a16="http://schemas.microsoft.com/office/drawing/2014/main" id="{C13C145E-93D4-481E-92DC-736D9EBA37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7" name="Imagen 6">
            <a:extLst>
              <a:ext uri="{FF2B5EF4-FFF2-40B4-BE49-F238E27FC236}">
                <a16:creationId xmlns:a16="http://schemas.microsoft.com/office/drawing/2014/main" id="{E1E4F8DC-1F3F-449C-89CB-F0E7FC21573E}"/>
              </a:ext>
            </a:extLst>
          </p:cNvPr>
          <p:cNvPicPr>
            <a:picLocks noChangeAspect="1"/>
          </p:cNvPicPr>
          <p:nvPr/>
        </p:nvPicPr>
        <p:blipFill>
          <a:blip r:embed="rId6"/>
          <a:stretch>
            <a:fillRect/>
          </a:stretch>
        </p:blipFill>
        <p:spPr>
          <a:xfrm>
            <a:off x="301797" y="3628120"/>
            <a:ext cx="2426418" cy="2194750"/>
          </a:xfrm>
          <a:prstGeom prst="rect">
            <a:avLst/>
          </a:prstGeom>
        </p:spPr>
      </p:pic>
    </p:spTree>
    <p:extLst>
      <p:ext uri="{BB962C8B-B14F-4D97-AF65-F5344CB8AC3E}">
        <p14:creationId xmlns:p14="http://schemas.microsoft.com/office/powerpoint/2010/main" val="3921637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AF245CA-0969-46DD-BD0C-DF4CF636F143}"/>
              </a:ext>
            </a:extLst>
          </p:cNvPr>
          <p:cNvSpPr txBox="1"/>
          <p:nvPr/>
        </p:nvSpPr>
        <p:spPr>
          <a:xfrm>
            <a:off x="441960" y="0"/>
            <a:ext cx="8610600" cy="2031325"/>
          </a:xfrm>
          <a:prstGeom prst="rect">
            <a:avLst/>
          </a:prstGeom>
          <a:noFill/>
        </p:spPr>
        <p:txBody>
          <a:bodyPr wrap="square" rtlCol="0">
            <a:spAutoFit/>
          </a:bodyPr>
          <a:lstStyle/>
          <a:p>
            <a:pPr algn="ctr"/>
            <a:r>
              <a:rPr lang="es-MX" dirty="0"/>
              <a:t>Primera Secuencia didáctica de desarrollo interdisciplinaria</a:t>
            </a:r>
          </a:p>
          <a:p>
            <a:pPr algn="ctr"/>
            <a:r>
              <a:rPr lang="es-MX" dirty="0">
                <a:solidFill>
                  <a:schemeClr val="accent3">
                    <a:lumMod val="50000"/>
                  </a:schemeClr>
                </a:solidFill>
              </a:rPr>
              <a:t>ESTRATAGEMAS POLÍTICOS</a:t>
            </a:r>
          </a:p>
          <a:p>
            <a:pPr algn="ctr"/>
            <a:endParaRPr lang="es-MX" dirty="0"/>
          </a:p>
          <a:p>
            <a:pPr algn="ctr"/>
            <a:r>
              <a:rPr lang="es-MX" dirty="0">
                <a:solidFill>
                  <a:schemeClr val="accent3">
                    <a:lumMod val="50000"/>
                  </a:schemeClr>
                </a:solidFill>
              </a:rPr>
              <a:t>El doble argumento de las organizaciones políticas …demagogia o verdad</a:t>
            </a:r>
          </a:p>
          <a:p>
            <a:pPr algn="ctr"/>
            <a:endParaRPr lang="es-MX" dirty="0">
              <a:solidFill>
                <a:schemeClr val="accent3">
                  <a:lumMod val="50000"/>
                </a:schemeClr>
              </a:solidFill>
            </a:endParaRPr>
          </a:p>
          <a:p>
            <a:pPr algn="r"/>
            <a:r>
              <a:rPr lang="es-MX" b="1" dirty="0"/>
              <a:t>5 de octubre 2018</a:t>
            </a:r>
          </a:p>
          <a:p>
            <a:endParaRPr lang="es-MX" dirty="0"/>
          </a:p>
        </p:txBody>
      </p:sp>
      <p:graphicFrame>
        <p:nvGraphicFramePr>
          <p:cNvPr id="3" name="Diagrama 2">
            <a:extLst>
              <a:ext uri="{FF2B5EF4-FFF2-40B4-BE49-F238E27FC236}">
                <a16:creationId xmlns:a16="http://schemas.microsoft.com/office/drawing/2014/main" id="{05BB4F0D-B64E-433B-8120-83409C2DDBFB}"/>
              </a:ext>
            </a:extLst>
          </p:cNvPr>
          <p:cNvGraphicFramePr/>
          <p:nvPr>
            <p:extLst>
              <p:ext uri="{D42A27DB-BD31-4B8C-83A1-F6EECF244321}">
                <p14:modId xmlns:p14="http://schemas.microsoft.com/office/powerpoint/2010/main" val="1667260167"/>
              </p:ext>
            </p:extLst>
          </p:nvPr>
        </p:nvGraphicFramePr>
        <p:xfrm>
          <a:off x="91440" y="1412240"/>
          <a:ext cx="8732519" cy="4607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1 CuadroTexto">
            <a:extLst>
              <a:ext uri="{FF2B5EF4-FFF2-40B4-BE49-F238E27FC236}">
                <a16:creationId xmlns:a16="http://schemas.microsoft.com/office/drawing/2014/main" id="{EB4DFFDA-AAF1-4F78-B63A-2A72BDBCCC8C}"/>
              </a:ext>
            </a:extLst>
          </p:cNvPr>
          <p:cNvSpPr txBox="1"/>
          <p:nvPr/>
        </p:nvSpPr>
        <p:spPr>
          <a:xfrm rot="10800000" flipH="1" flipV="1">
            <a:off x="6069496" y="4011146"/>
            <a:ext cx="2754463" cy="1354217"/>
          </a:xfrm>
          <a:prstGeom prst="rect">
            <a:avLst/>
          </a:prstGeom>
          <a:noFill/>
        </p:spPr>
        <p:txBody>
          <a:bodyPr wrap="square" rtlCol="0">
            <a:spAutoFit/>
          </a:bodyPr>
          <a:lstStyle/>
          <a:p>
            <a:r>
              <a:rPr lang="es-MX" sz="1600" dirty="0"/>
              <a:t>Un extraño enemigo temporada 1 capitulo 1</a:t>
            </a:r>
          </a:p>
          <a:p>
            <a:r>
              <a:rPr lang="es-MX" sz="1600" dirty="0">
                <a:hlinkClick r:id="rId7">
                  <a:extLst>
                    <a:ext uri="{A12FA001-AC4F-418D-AE19-62706E023703}">
                      <ahyp:hlinkClr xmlns:ahyp="http://schemas.microsoft.com/office/drawing/2018/hyperlinkcolor" val="tx"/>
                    </a:ext>
                  </a:extLst>
                </a:hlinkClick>
              </a:rPr>
              <a:t>https://www.youtube.com/watch?v=6xGaXw4YzyI</a:t>
            </a:r>
            <a:endParaRPr lang="es-MX" sz="1600" dirty="0"/>
          </a:p>
          <a:p>
            <a:endParaRPr lang="es-MX" dirty="0"/>
          </a:p>
        </p:txBody>
      </p:sp>
    </p:spTree>
    <p:extLst>
      <p:ext uri="{BB962C8B-B14F-4D97-AF65-F5344CB8AC3E}">
        <p14:creationId xmlns:p14="http://schemas.microsoft.com/office/powerpoint/2010/main" val="3651365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6" name="Rectangle 13">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37" name="Picture 15">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8" name="Straight Connector 17">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19">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7205641"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0" name="Rectangle 21">
            <a:extLst>
              <a:ext uri="{FF2B5EF4-FFF2-40B4-BE49-F238E27FC236}">
                <a16:creationId xmlns:a16="http://schemas.microsoft.com/office/drawing/2014/main" id="{10419CA0-BFB4-4390-AB8F-5DBFCA45D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23">
            <a:extLst>
              <a:ext uri="{FF2B5EF4-FFF2-40B4-BE49-F238E27FC236}">
                <a16:creationId xmlns:a16="http://schemas.microsoft.com/office/drawing/2014/main" id="{5CF4C623-16D7-4722-8EFB-A5B0E3BC07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416103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6" name="Título 5">
            <a:extLst>
              <a:ext uri="{FF2B5EF4-FFF2-40B4-BE49-F238E27FC236}">
                <a16:creationId xmlns:a16="http://schemas.microsoft.com/office/drawing/2014/main" id="{5B3FFDE6-1F79-4CB7-8657-8F1716350EF7}"/>
              </a:ext>
            </a:extLst>
          </p:cNvPr>
          <p:cNvSpPr>
            <a:spLocks noGrp="1"/>
          </p:cNvSpPr>
          <p:nvPr>
            <p:ph type="title"/>
          </p:nvPr>
        </p:nvSpPr>
        <p:spPr>
          <a:xfrm>
            <a:off x="1" y="804520"/>
            <a:ext cx="5251450" cy="1049235"/>
          </a:xfrm>
        </p:spPr>
        <p:txBody>
          <a:bodyPr vert="horz" lIns="91440" tIns="45720" rIns="91440" bIns="45720" rtlCol="0" anchor="t">
            <a:normAutofit fontScale="90000"/>
          </a:bodyPr>
          <a:lstStyle/>
          <a:p>
            <a:pPr algn="ctr" defTabSz="914400"/>
            <a:r>
              <a:rPr lang="en-US" sz="1600" b="1" dirty="0"/>
              <a:t>PRIMERA </a:t>
            </a:r>
            <a:r>
              <a:rPr lang="en-US" sz="1600" b="1" dirty="0" err="1"/>
              <a:t>Secuencia</a:t>
            </a:r>
            <a:r>
              <a:rPr lang="en-US" sz="1600" b="1" dirty="0"/>
              <a:t> </a:t>
            </a:r>
            <a:r>
              <a:rPr lang="en-US" sz="1600" b="1" dirty="0" err="1"/>
              <a:t>didáctica</a:t>
            </a:r>
            <a:r>
              <a:rPr lang="en-US" sz="1600" b="1" dirty="0"/>
              <a:t> de </a:t>
            </a:r>
            <a:r>
              <a:rPr lang="en-US" sz="1600" b="1" dirty="0" err="1"/>
              <a:t>desarrollo</a:t>
            </a:r>
            <a:r>
              <a:rPr lang="en-US" sz="1600" b="1" dirty="0"/>
              <a:t> </a:t>
            </a:r>
            <a:r>
              <a:rPr lang="en-US" sz="1600" b="1" dirty="0" err="1"/>
              <a:t>interdisciplinaria</a:t>
            </a:r>
            <a:br>
              <a:rPr lang="en-US" sz="1600" dirty="0"/>
            </a:br>
            <a:r>
              <a:rPr lang="en-US" sz="1600" dirty="0">
                <a:solidFill>
                  <a:schemeClr val="accent3">
                    <a:lumMod val="50000"/>
                  </a:schemeClr>
                </a:solidFill>
              </a:rPr>
              <a:t>El </a:t>
            </a:r>
            <a:r>
              <a:rPr lang="en-US" sz="1600" dirty="0" err="1">
                <a:solidFill>
                  <a:schemeClr val="accent3">
                    <a:lumMod val="50000"/>
                  </a:schemeClr>
                </a:solidFill>
              </a:rPr>
              <a:t>doble</a:t>
            </a:r>
            <a:r>
              <a:rPr lang="en-US" sz="1600" dirty="0">
                <a:solidFill>
                  <a:schemeClr val="accent3">
                    <a:lumMod val="50000"/>
                  </a:schemeClr>
                </a:solidFill>
              </a:rPr>
              <a:t> </a:t>
            </a:r>
            <a:r>
              <a:rPr lang="en-US" sz="1600" dirty="0" err="1">
                <a:solidFill>
                  <a:schemeClr val="accent3">
                    <a:lumMod val="50000"/>
                  </a:schemeClr>
                </a:solidFill>
              </a:rPr>
              <a:t>argumento</a:t>
            </a:r>
            <a:r>
              <a:rPr lang="en-US" sz="1600" dirty="0">
                <a:solidFill>
                  <a:schemeClr val="accent3">
                    <a:lumMod val="50000"/>
                  </a:schemeClr>
                </a:solidFill>
              </a:rPr>
              <a:t> de las </a:t>
            </a:r>
            <a:r>
              <a:rPr lang="en-US" sz="1600" dirty="0" err="1">
                <a:solidFill>
                  <a:schemeClr val="accent3">
                    <a:lumMod val="50000"/>
                  </a:schemeClr>
                </a:solidFill>
              </a:rPr>
              <a:t>organizaciones</a:t>
            </a:r>
            <a:r>
              <a:rPr lang="en-US" sz="1600" dirty="0">
                <a:solidFill>
                  <a:schemeClr val="accent3">
                    <a:lumMod val="50000"/>
                  </a:schemeClr>
                </a:solidFill>
              </a:rPr>
              <a:t> </a:t>
            </a:r>
            <a:r>
              <a:rPr lang="en-US" sz="1600" dirty="0" err="1">
                <a:solidFill>
                  <a:schemeClr val="accent3">
                    <a:lumMod val="50000"/>
                  </a:schemeClr>
                </a:solidFill>
              </a:rPr>
              <a:t>políticas</a:t>
            </a:r>
            <a:r>
              <a:rPr lang="en-US" sz="1600" dirty="0">
                <a:solidFill>
                  <a:schemeClr val="accent3">
                    <a:lumMod val="50000"/>
                  </a:schemeClr>
                </a:solidFill>
              </a:rPr>
              <a:t> </a:t>
            </a:r>
            <a:r>
              <a:rPr lang="en-US" sz="1600" dirty="0" err="1">
                <a:solidFill>
                  <a:schemeClr val="accent3">
                    <a:lumMod val="50000"/>
                  </a:schemeClr>
                </a:solidFill>
              </a:rPr>
              <a:t>en</a:t>
            </a:r>
            <a:r>
              <a:rPr lang="en-US" sz="1600" dirty="0">
                <a:solidFill>
                  <a:schemeClr val="accent3">
                    <a:lumMod val="50000"/>
                  </a:schemeClr>
                </a:solidFill>
              </a:rPr>
              <a:t> la </a:t>
            </a:r>
            <a:r>
              <a:rPr lang="en-US" sz="1600" dirty="0" err="1">
                <a:solidFill>
                  <a:schemeClr val="accent3">
                    <a:lumMod val="50000"/>
                  </a:schemeClr>
                </a:solidFill>
              </a:rPr>
              <a:t>elección</a:t>
            </a:r>
            <a:r>
              <a:rPr lang="en-US" sz="1600" dirty="0">
                <a:solidFill>
                  <a:schemeClr val="accent3">
                    <a:lumMod val="50000"/>
                  </a:schemeClr>
                </a:solidFill>
              </a:rPr>
              <a:t> </a:t>
            </a:r>
            <a:r>
              <a:rPr lang="en-US" sz="1600" dirty="0" err="1">
                <a:solidFill>
                  <a:schemeClr val="accent3">
                    <a:lumMod val="50000"/>
                  </a:schemeClr>
                </a:solidFill>
              </a:rPr>
              <a:t>presidencial</a:t>
            </a:r>
            <a:r>
              <a:rPr lang="en-US" sz="1600" dirty="0">
                <a:solidFill>
                  <a:schemeClr val="accent3">
                    <a:lumMod val="50000"/>
                  </a:schemeClr>
                </a:solidFill>
              </a:rPr>
              <a:t> 2018 </a:t>
            </a:r>
            <a:r>
              <a:rPr lang="en-US" sz="1600" dirty="0" err="1">
                <a:solidFill>
                  <a:schemeClr val="accent3">
                    <a:lumMod val="50000"/>
                  </a:schemeClr>
                </a:solidFill>
              </a:rPr>
              <a:t>en</a:t>
            </a:r>
            <a:r>
              <a:rPr lang="en-US" sz="1600" dirty="0">
                <a:solidFill>
                  <a:schemeClr val="accent3">
                    <a:lumMod val="50000"/>
                  </a:schemeClr>
                </a:solidFill>
              </a:rPr>
              <a:t> México</a:t>
            </a:r>
            <a:br>
              <a:rPr lang="en-US" sz="1600" dirty="0">
                <a:solidFill>
                  <a:schemeClr val="accent3">
                    <a:lumMod val="50000"/>
                  </a:schemeClr>
                </a:solidFill>
              </a:rPr>
            </a:br>
            <a:r>
              <a:rPr lang="en-US" sz="1600" dirty="0">
                <a:solidFill>
                  <a:schemeClr val="accent3">
                    <a:lumMod val="50000"/>
                  </a:schemeClr>
                </a:solidFill>
              </a:rPr>
              <a:t>                         </a:t>
            </a:r>
            <a:r>
              <a:rPr lang="en-US" sz="1600" b="1" dirty="0">
                <a:solidFill>
                  <a:schemeClr val="accent3">
                    <a:lumMod val="50000"/>
                  </a:schemeClr>
                </a:solidFill>
              </a:rPr>
              <a:t>5 de </a:t>
            </a:r>
            <a:r>
              <a:rPr lang="en-US" sz="1600" b="1" dirty="0" err="1">
                <a:solidFill>
                  <a:schemeClr val="accent3">
                    <a:lumMod val="50000"/>
                  </a:schemeClr>
                </a:solidFill>
              </a:rPr>
              <a:t>octubre</a:t>
            </a:r>
            <a:r>
              <a:rPr lang="en-US" sz="1600" b="1" dirty="0">
                <a:solidFill>
                  <a:schemeClr val="accent3">
                    <a:lumMod val="50000"/>
                  </a:schemeClr>
                </a:solidFill>
              </a:rPr>
              <a:t> 2018</a:t>
            </a:r>
            <a:br>
              <a:rPr lang="en-US" sz="1000" dirty="0"/>
            </a:br>
            <a:br>
              <a:rPr lang="en-US" sz="1000" dirty="0"/>
            </a:br>
            <a:endParaRPr lang="en-US" sz="1000" dirty="0"/>
          </a:p>
        </p:txBody>
      </p:sp>
      <p:sp>
        <p:nvSpPr>
          <p:cNvPr id="42" name="Rectangle 25">
            <a:extLst>
              <a:ext uri="{FF2B5EF4-FFF2-40B4-BE49-F238E27FC236}">
                <a16:creationId xmlns:a16="http://schemas.microsoft.com/office/drawing/2014/main" id="{596E9C81-ACBE-459E-A7D5-2BB824B68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Marcador de texto 7">
            <a:extLst>
              <a:ext uri="{FF2B5EF4-FFF2-40B4-BE49-F238E27FC236}">
                <a16:creationId xmlns:a16="http://schemas.microsoft.com/office/drawing/2014/main" id="{AE67A188-1886-4929-AF47-0D5F260B3E86}"/>
              </a:ext>
            </a:extLst>
          </p:cNvPr>
          <p:cNvSpPr>
            <a:spLocks noGrp="1"/>
          </p:cNvSpPr>
          <p:nvPr>
            <p:ph type="body" sz="half" idx="2"/>
          </p:nvPr>
        </p:nvSpPr>
        <p:spPr>
          <a:xfrm>
            <a:off x="1" y="2015732"/>
            <a:ext cx="5251450" cy="4037748"/>
          </a:xfrm>
        </p:spPr>
        <p:txBody>
          <a:bodyPr vert="horz" lIns="91440" tIns="45720" rIns="91440" bIns="45720" rtlCol="0" anchor="t">
            <a:normAutofit/>
          </a:bodyPr>
          <a:lstStyle/>
          <a:p>
            <a:pPr indent="-228600" defTabSz="914400">
              <a:buFont typeface="Arial" panose="020B0604020202020204" pitchFamily="34" charset="0"/>
              <a:buChar char="•"/>
            </a:pPr>
            <a:r>
              <a:rPr lang="en-US" dirty="0" err="1"/>
              <a:t>Objetivo</a:t>
            </a:r>
            <a:r>
              <a:rPr lang="en-US" dirty="0"/>
              <a:t>:</a:t>
            </a:r>
          </a:p>
          <a:p>
            <a:pPr defTabSz="914400"/>
            <a:r>
              <a:rPr lang="en-US" sz="1700" dirty="0"/>
              <a:t> </a:t>
            </a:r>
            <a:r>
              <a:rPr lang="en-US" sz="2000" dirty="0"/>
              <a:t>Los </a:t>
            </a:r>
            <a:r>
              <a:rPr lang="en-US" sz="2000" dirty="0" err="1"/>
              <a:t>alumnos</a:t>
            </a:r>
            <a:r>
              <a:rPr lang="en-US" sz="2000" dirty="0"/>
              <a:t> por </a:t>
            </a:r>
            <a:r>
              <a:rPr lang="en-US" sz="2000" dirty="0" err="1"/>
              <a:t>equipos</a:t>
            </a:r>
            <a:r>
              <a:rPr lang="en-US" sz="2000" dirty="0"/>
              <a:t> </a:t>
            </a:r>
            <a:r>
              <a:rPr lang="en-US" sz="2000" dirty="0" err="1"/>
              <a:t>eligen</a:t>
            </a:r>
            <a:r>
              <a:rPr lang="en-US" sz="2000" dirty="0"/>
              <a:t> </a:t>
            </a:r>
            <a:r>
              <a:rPr lang="en-US" sz="2000" dirty="0" err="1"/>
              <a:t>su</a:t>
            </a:r>
            <a:r>
              <a:rPr lang="en-US" sz="2000" dirty="0"/>
              <a:t> </a:t>
            </a:r>
            <a:r>
              <a:rPr lang="en-US" sz="2000" dirty="0" err="1"/>
              <a:t>pregunta</a:t>
            </a:r>
            <a:r>
              <a:rPr lang="en-US" sz="2000" dirty="0"/>
              <a:t> </a:t>
            </a:r>
            <a:r>
              <a:rPr lang="en-US" sz="2000" dirty="0" err="1"/>
              <a:t>específica</a:t>
            </a:r>
            <a:r>
              <a:rPr lang="en-US" sz="2000" dirty="0"/>
              <a:t> de </a:t>
            </a:r>
            <a:r>
              <a:rPr lang="en-US" sz="2000" dirty="0" err="1"/>
              <a:t>investigación</a:t>
            </a:r>
            <a:r>
              <a:rPr lang="en-US" sz="2000" dirty="0"/>
              <a:t> </a:t>
            </a:r>
            <a:r>
              <a:rPr lang="en-US" sz="2000" dirty="0" err="1"/>
              <a:t>basándola</a:t>
            </a:r>
            <a:r>
              <a:rPr lang="en-US" sz="2000" dirty="0"/>
              <a:t> </a:t>
            </a:r>
            <a:r>
              <a:rPr lang="en-US" sz="2000" dirty="0" err="1"/>
              <a:t>en</a:t>
            </a:r>
            <a:r>
              <a:rPr lang="en-US" sz="2000" dirty="0"/>
              <a:t> la </a:t>
            </a:r>
            <a:r>
              <a:rPr lang="en-US" sz="2000" dirty="0" err="1"/>
              <a:t>pregunta</a:t>
            </a:r>
            <a:r>
              <a:rPr lang="en-US" sz="2000" dirty="0"/>
              <a:t> </a:t>
            </a:r>
            <a:r>
              <a:rPr lang="en-US" sz="2000" dirty="0" err="1"/>
              <a:t>detonante</a:t>
            </a:r>
            <a:r>
              <a:rPr lang="en-US" sz="2000" dirty="0"/>
              <a:t> a </a:t>
            </a:r>
            <a:r>
              <a:rPr lang="en-US" sz="2000" dirty="0" err="1"/>
              <a:t>partir</a:t>
            </a:r>
            <a:r>
              <a:rPr lang="en-US" sz="2000" dirty="0"/>
              <a:t> de </a:t>
            </a:r>
            <a:r>
              <a:rPr lang="en-US" sz="2000" dirty="0" err="1"/>
              <a:t>conocer</a:t>
            </a:r>
            <a:r>
              <a:rPr lang="en-US" sz="2000" dirty="0"/>
              <a:t> </a:t>
            </a:r>
            <a:r>
              <a:rPr lang="en-US" sz="2000" dirty="0" err="1"/>
              <a:t>su</a:t>
            </a:r>
            <a:r>
              <a:rPr lang="en-US" sz="2000" dirty="0"/>
              <a:t> </a:t>
            </a:r>
            <a:r>
              <a:rPr lang="en-US" sz="2000" dirty="0" err="1"/>
              <a:t>pasado</a:t>
            </a:r>
            <a:r>
              <a:rPr lang="en-US" sz="2000" dirty="0"/>
              <a:t> para </a:t>
            </a:r>
            <a:r>
              <a:rPr lang="en-US" sz="2000" dirty="0" err="1"/>
              <a:t>entender</a:t>
            </a:r>
            <a:r>
              <a:rPr lang="en-US" sz="2000" dirty="0"/>
              <a:t> el </a:t>
            </a:r>
            <a:r>
              <a:rPr lang="en-US" sz="2000" dirty="0" err="1"/>
              <a:t>presente</a:t>
            </a:r>
            <a:r>
              <a:rPr lang="en-US" sz="2000" dirty="0"/>
              <a:t>, </a:t>
            </a:r>
            <a:r>
              <a:rPr lang="en-US" sz="2000" dirty="0" err="1"/>
              <a:t>iniciando</a:t>
            </a:r>
            <a:r>
              <a:rPr lang="en-US" sz="2000" dirty="0"/>
              <a:t> con la </a:t>
            </a:r>
            <a:r>
              <a:rPr lang="en-US" sz="2000" dirty="0" err="1"/>
              <a:t>visita</a:t>
            </a:r>
            <a:r>
              <a:rPr lang="en-US" sz="2000" dirty="0"/>
              <a:t> al Museo Memorial del 68 </a:t>
            </a:r>
            <a:r>
              <a:rPr lang="en-US" sz="2000" dirty="0" err="1"/>
              <a:t>entregando</a:t>
            </a:r>
            <a:r>
              <a:rPr lang="en-US" sz="2000" dirty="0"/>
              <a:t> por </a:t>
            </a:r>
            <a:r>
              <a:rPr lang="en-US" sz="2000" dirty="0" err="1"/>
              <a:t>escrito</a:t>
            </a:r>
            <a:r>
              <a:rPr lang="en-US" sz="2000" dirty="0"/>
              <a:t> un </a:t>
            </a:r>
            <a:r>
              <a:rPr lang="en-US" sz="2000" dirty="0" err="1"/>
              <a:t>reporte</a:t>
            </a:r>
            <a:r>
              <a:rPr lang="en-US" sz="2000" dirty="0"/>
              <a:t> </a:t>
            </a:r>
            <a:r>
              <a:rPr lang="en-US" sz="2000" dirty="0" err="1"/>
              <a:t>analógico</a:t>
            </a:r>
            <a:r>
              <a:rPr lang="en-US" sz="2000" dirty="0"/>
              <a:t> de la </a:t>
            </a:r>
            <a:r>
              <a:rPr lang="en-US" sz="2000" dirty="0" err="1"/>
              <a:t>problemática</a:t>
            </a:r>
            <a:r>
              <a:rPr lang="en-US" sz="2000" dirty="0"/>
              <a:t> </a:t>
            </a:r>
            <a:r>
              <a:rPr lang="en-US" sz="2000" dirty="0" err="1"/>
              <a:t>mundial</a:t>
            </a:r>
            <a:r>
              <a:rPr lang="en-US" sz="2000" dirty="0"/>
              <a:t> y </a:t>
            </a:r>
            <a:r>
              <a:rPr lang="en-US" sz="2000" dirty="0" err="1"/>
              <a:t>nacional</a:t>
            </a:r>
            <a:r>
              <a:rPr lang="en-US" sz="2000" dirty="0"/>
              <a:t> a finales de los 60 con </a:t>
            </a:r>
            <a:r>
              <a:rPr lang="en-US" sz="2000" dirty="0" err="1"/>
              <a:t>relación</a:t>
            </a:r>
            <a:r>
              <a:rPr lang="en-US" sz="2000" dirty="0"/>
              <a:t> a la </a:t>
            </a:r>
            <a:r>
              <a:rPr lang="en-US" sz="2000" dirty="0" err="1"/>
              <a:t>elección</a:t>
            </a:r>
            <a:r>
              <a:rPr lang="en-US" sz="2000" dirty="0"/>
              <a:t> </a:t>
            </a:r>
            <a:r>
              <a:rPr lang="en-US" sz="2000" dirty="0" err="1"/>
              <a:t>presidencial</a:t>
            </a:r>
            <a:r>
              <a:rPr lang="en-US" sz="2000" dirty="0"/>
              <a:t> del 2018 </a:t>
            </a:r>
            <a:r>
              <a:rPr lang="en-US" sz="2000" dirty="0" err="1"/>
              <a:t>en</a:t>
            </a:r>
            <a:r>
              <a:rPr lang="en-US" sz="2000" dirty="0"/>
              <a:t> México.</a:t>
            </a:r>
          </a:p>
          <a:p>
            <a:pPr indent="-228600" defTabSz="914400">
              <a:buFont typeface="Arial" panose="020B0604020202020204" pitchFamily="34" charset="0"/>
              <a:buChar char="•"/>
            </a:pPr>
            <a:endParaRPr lang="en-US" sz="1700" dirty="0"/>
          </a:p>
        </p:txBody>
      </p:sp>
      <p:grpSp>
        <p:nvGrpSpPr>
          <p:cNvPr id="43" name="Group 27">
            <a:extLst>
              <a:ext uri="{FF2B5EF4-FFF2-40B4-BE49-F238E27FC236}">
                <a16:creationId xmlns:a16="http://schemas.microsoft.com/office/drawing/2014/main" id="{CEBDCB18-ABE5-43B0-8B68-89FEDAECB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8041" y="482171"/>
            <a:ext cx="3055899" cy="5149101"/>
            <a:chOff x="7463259" y="583365"/>
            <a:chExt cx="4074533" cy="5181928"/>
          </a:xfrm>
        </p:grpSpPr>
        <p:sp>
          <p:nvSpPr>
            <p:cNvPr id="29" name="Rectangle 28">
              <a:extLst>
                <a:ext uri="{FF2B5EF4-FFF2-40B4-BE49-F238E27FC236}">
                  <a16:creationId xmlns:a16="http://schemas.microsoft.com/office/drawing/2014/main" id="{483C65C6-7268-490D-B4A8-927D45FAB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133D4A5-82E5-43A0-9FF0-81B7AC16C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Marcador de posición de imagen 8">
            <a:extLst>
              <a:ext uri="{FF2B5EF4-FFF2-40B4-BE49-F238E27FC236}">
                <a16:creationId xmlns:a16="http://schemas.microsoft.com/office/drawing/2014/main" id="{F4C9045D-66CC-4903-868E-B3ADCE2BD3CC}"/>
              </a:ext>
            </a:extLst>
          </p:cNvPr>
          <p:cNvPicPr>
            <a:picLocks noGrp="1" noChangeAspect="1"/>
          </p:cNvPicPr>
          <p:nvPr>
            <p:ph type="pic" idx="1"/>
          </p:nvPr>
        </p:nvPicPr>
        <p:blipFill rotWithShape="1">
          <a:blip r:embed="rId4"/>
          <a:srcRect l="38696" r="21121" b="-3"/>
          <a:stretch/>
        </p:blipFill>
        <p:spPr>
          <a:xfrm>
            <a:off x="6087279" y="1116345"/>
            <a:ext cx="2099328" cy="3866172"/>
          </a:xfrm>
          <a:prstGeom prst="rect">
            <a:avLst/>
          </a:prstGeom>
        </p:spPr>
      </p:pic>
      <p:pic>
        <p:nvPicPr>
          <p:cNvPr id="44" name="Picture 31">
            <a:extLst>
              <a:ext uri="{FF2B5EF4-FFF2-40B4-BE49-F238E27FC236}">
                <a16:creationId xmlns:a16="http://schemas.microsoft.com/office/drawing/2014/main" id="{08EC5C75-E28F-4899-9C2E-39431B82B7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45" name="Straight Connector 33">
            <a:extLst>
              <a:ext uri="{FF2B5EF4-FFF2-40B4-BE49-F238E27FC236}">
                <a16:creationId xmlns:a16="http://schemas.microsoft.com/office/drawing/2014/main" id="{46AAE0A1-60AD-4190-B85D-2DD8148369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55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533A725C-DB8A-411A-8B0D-F75CB0576747}"/>
              </a:ext>
            </a:extLst>
          </p:cNvPr>
          <p:cNvGraphicFramePr>
            <a:graphicFrameLocks noGrp="1"/>
          </p:cNvGraphicFramePr>
          <p:nvPr>
            <p:extLst>
              <p:ext uri="{D42A27DB-BD31-4B8C-83A1-F6EECF244321}">
                <p14:modId xmlns:p14="http://schemas.microsoft.com/office/powerpoint/2010/main" val="990083705"/>
              </p:ext>
            </p:extLst>
          </p:nvPr>
        </p:nvGraphicFramePr>
        <p:xfrm>
          <a:off x="132522" y="-2"/>
          <a:ext cx="8865704" cy="6045234"/>
        </p:xfrm>
        <a:graphic>
          <a:graphicData uri="http://schemas.openxmlformats.org/drawingml/2006/table">
            <a:tbl>
              <a:tblPr firstRow="1" bandRow="1">
                <a:tableStyleId>{5C22544A-7EE6-4342-B048-85BDC9FD1C3A}</a:tableStyleId>
              </a:tblPr>
              <a:tblGrid>
                <a:gridCol w="8025206">
                  <a:extLst>
                    <a:ext uri="{9D8B030D-6E8A-4147-A177-3AD203B41FA5}">
                      <a16:colId xmlns:a16="http://schemas.microsoft.com/office/drawing/2014/main" val="2778598033"/>
                    </a:ext>
                  </a:extLst>
                </a:gridCol>
                <a:gridCol w="840498">
                  <a:extLst>
                    <a:ext uri="{9D8B030D-6E8A-4147-A177-3AD203B41FA5}">
                      <a16:colId xmlns:a16="http://schemas.microsoft.com/office/drawing/2014/main" val="3665724571"/>
                    </a:ext>
                  </a:extLst>
                </a:gridCol>
              </a:tblGrid>
              <a:tr h="488654">
                <a:tc>
                  <a:txBody>
                    <a:bodyPr/>
                    <a:lstStyle/>
                    <a:p>
                      <a:pPr algn="ctr"/>
                      <a:r>
                        <a:rPr lang="es-MX" dirty="0">
                          <a:solidFill>
                            <a:schemeClr val="tx1"/>
                          </a:solidFill>
                        </a:rPr>
                        <a:t>Í N D I C E</a:t>
                      </a:r>
                    </a:p>
                  </a:txBody>
                  <a:tcPr>
                    <a:solidFill>
                      <a:schemeClr val="tx2">
                        <a:lumMod val="20000"/>
                        <a:lumOff val="80000"/>
                      </a:schemeClr>
                    </a:solidFill>
                  </a:tcPr>
                </a:tc>
                <a:tc>
                  <a:txBody>
                    <a:bodyPr/>
                    <a:lstStyle/>
                    <a:p>
                      <a:endParaRPr lang="es-MX" dirty="0">
                        <a:solidFill>
                          <a:schemeClr val="tx1"/>
                        </a:solidFill>
                      </a:endParaRPr>
                    </a:p>
                  </a:txBody>
                  <a:tcPr>
                    <a:solidFill>
                      <a:schemeClr val="tx2">
                        <a:lumMod val="20000"/>
                        <a:lumOff val="80000"/>
                      </a:schemeClr>
                    </a:solidFill>
                  </a:tcPr>
                </a:tc>
                <a:extLst>
                  <a:ext uri="{0D108BD9-81ED-4DB2-BD59-A6C34878D82A}">
                    <a16:rowId xmlns:a16="http://schemas.microsoft.com/office/drawing/2014/main" val="1283313655"/>
                  </a:ext>
                </a:extLst>
              </a:tr>
              <a:tr h="30288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MX" sz="1200" dirty="0"/>
                        <a:t>Nombre del proyecto e institución</a:t>
                      </a:r>
                    </a:p>
                  </a:txBody>
                  <a:tcPr>
                    <a:solidFill>
                      <a:schemeClr val="tx2">
                        <a:lumMod val="20000"/>
                        <a:lumOff val="80000"/>
                      </a:schemeClr>
                    </a:solidFill>
                  </a:tcPr>
                </a:tc>
                <a:tc>
                  <a:txBody>
                    <a:bodyPr/>
                    <a:lstStyle/>
                    <a:p>
                      <a:r>
                        <a:rPr lang="es-MX" dirty="0">
                          <a:solidFill>
                            <a:schemeClr val="tx1"/>
                          </a:solidFill>
                        </a:rPr>
                        <a:t>1</a:t>
                      </a:r>
                    </a:p>
                  </a:txBody>
                  <a:tcPr>
                    <a:solidFill>
                      <a:schemeClr val="tx2">
                        <a:lumMod val="20000"/>
                        <a:lumOff val="80000"/>
                      </a:schemeClr>
                    </a:solidFill>
                  </a:tcPr>
                </a:tc>
                <a:extLst>
                  <a:ext uri="{0D108BD9-81ED-4DB2-BD59-A6C34878D82A}">
                    <a16:rowId xmlns:a16="http://schemas.microsoft.com/office/drawing/2014/main" val="2539060061"/>
                  </a:ext>
                </a:extLst>
              </a:tr>
              <a:tr h="302883">
                <a:tc>
                  <a:txBody>
                    <a:bodyPr/>
                    <a:lstStyle/>
                    <a:p>
                      <a:r>
                        <a:rPr lang="es-MX" sz="1200" dirty="0">
                          <a:solidFill>
                            <a:schemeClr val="tx1"/>
                          </a:solidFill>
                        </a:rPr>
                        <a:t>Asignaturas del proyecto y temporalidad (Geografía, Lógica y Matemáticas)</a:t>
                      </a:r>
                    </a:p>
                  </a:txBody>
                  <a:tcPr>
                    <a:solidFill>
                      <a:schemeClr val="tx2">
                        <a:lumMod val="20000"/>
                        <a:lumOff val="80000"/>
                      </a:schemeClr>
                    </a:solidFill>
                  </a:tcPr>
                </a:tc>
                <a:tc>
                  <a:txBody>
                    <a:bodyPr/>
                    <a:lstStyle/>
                    <a:p>
                      <a:r>
                        <a:rPr lang="es-MX" dirty="0">
                          <a:solidFill>
                            <a:schemeClr val="tx1"/>
                          </a:solidFill>
                        </a:rPr>
                        <a:t>2</a:t>
                      </a:r>
                    </a:p>
                  </a:txBody>
                  <a:tcPr>
                    <a:solidFill>
                      <a:schemeClr val="tx2">
                        <a:lumMod val="20000"/>
                        <a:lumOff val="80000"/>
                      </a:schemeClr>
                    </a:solidFill>
                  </a:tcPr>
                </a:tc>
                <a:extLst>
                  <a:ext uri="{0D108BD9-81ED-4DB2-BD59-A6C34878D82A}">
                    <a16:rowId xmlns:a16="http://schemas.microsoft.com/office/drawing/2014/main" val="800424191"/>
                  </a:ext>
                </a:extLst>
              </a:tr>
              <a:tr h="31903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MX" sz="1200" dirty="0">
                          <a:solidFill>
                            <a:schemeClr val="tx1"/>
                          </a:solidFill>
                        </a:rPr>
                        <a:t>índice</a:t>
                      </a:r>
                      <a:endParaRPr lang="es-MX" sz="1200" dirty="0"/>
                    </a:p>
                  </a:txBody>
                  <a:tcPr>
                    <a:solidFill>
                      <a:schemeClr val="tx2">
                        <a:lumMod val="20000"/>
                        <a:lumOff val="80000"/>
                      </a:schemeClr>
                    </a:solidFill>
                  </a:tcPr>
                </a:tc>
                <a:tc>
                  <a:txBody>
                    <a:bodyPr/>
                    <a:lstStyle/>
                    <a:p>
                      <a:r>
                        <a:rPr lang="es-MX" dirty="0">
                          <a:solidFill>
                            <a:schemeClr val="tx1"/>
                          </a:solidFill>
                        </a:rPr>
                        <a:t>3</a:t>
                      </a:r>
                    </a:p>
                  </a:txBody>
                  <a:tcPr>
                    <a:solidFill>
                      <a:schemeClr val="tx2">
                        <a:lumMod val="20000"/>
                        <a:lumOff val="80000"/>
                      </a:schemeClr>
                    </a:solidFill>
                  </a:tcPr>
                </a:tc>
                <a:extLst>
                  <a:ext uri="{0D108BD9-81ED-4DB2-BD59-A6C34878D82A}">
                    <a16:rowId xmlns:a16="http://schemas.microsoft.com/office/drawing/2014/main" val="3948347240"/>
                  </a:ext>
                </a:extLst>
              </a:tr>
              <a:tr h="349084">
                <a:tc>
                  <a:txBody>
                    <a:bodyPr/>
                    <a:lstStyle/>
                    <a:p>
                      <a:r>
                        <a:rPr lang="es-MX" sz="1200" dirty="0"/>
                        <a:t>Presentación del proyecto:  Introducción, </a:t>
                      </a:r>
                      <a:r>
                        <a:rPr lang="es-MX" sz="1200" baseline="0" dirty="0"/>
                        <a:t> </a:t>
                      </a:r>
                      <a:r>
                        <a:rPr lang="es-MX" sz="1200" dirty="0"/>
                        <a:t>justificación </a:t>
                      </a:r>
                    </a:p>
                    <a:p>
                      <a:r>
                        <a:rPr lang="es-MX" sz="1200" dirty="0"/>
                        <a:t>Descripción del proyecto.</a:t>
                      </a:r>
                    </a:p>
                  </a:txBody>
                  <a:tcPr>
                    <a:solidFill>
                      <a:schemeClr val="tx2">
                        <a:lumMod val="20000"/>
                        <a:lumOff val="80000"/>
                      </a:schemeClr>
                    </a:solidFill>
                  </a:tcPr>
                </a:tc>
                <a:tc>
                  <a:txBody>
                    <a:bodyPr/>
                    <a:lstStyle/>
                    <a:p>
                      <a:r>
                        <a:rPr lang="es-MX" dirty="0">
                          <a:solidFill>
                            <a:schemeClr val="tx1"/>
                          </a:solidFill>
                        </a:rPr>
                        <a:t>4</a:t>
                      </a:r>
                    </a:p>
                    <a:p>
                      <a:r>
                        <a:rPr lang="es-MX" dirty="0">
                          <a:solidFill>
                            <a:schemeClr val="tx1"/>
                          </a:solidFill>
                        </a:rPr>
                        <a:t>7</a:t>
                      </a:r>
                    </a:p>
                  </a:txBody>
                  <a:tcPr>
                    <a:solidFill>
                      <a:schemeClr val="tx2">
                        <a:lumMod val="20000"/>
                        <a:lumOff val="80000"/>
                      </a:schemeClr>
                    </a:solidFill>
                  </a:tcPr>
                </a:tc>
                <a:extLst>
                  <a:ext uri="{0D108BD9-81ED-4DB2-BD59-A6C34878D82A}">
                    <a16:rowId xmlns:a16="http://schemas.microsoft.com/office/drawing/2014/main" val="2639717693"/>
                  </a:ext>
                </a:extLst>
              </a:tr>
              <a:tr h="348281">
                <a:tc>
                  <a:txBody>
                    <a:bodyPr/>
                    <a:lstStyle/>
                    <a:p>
                      <a:r>
                        <a:rPr lang="es-MX" sz="1200" dirty="0"/>
                        <a:t>Objetivo general y objetivos específicos por asignatura</a:t>
                      </a:r>
                    </a:p>
                  </a:txBody>
                  <a:tcPr>
                    <a:solidFill>
                      <a:schemeClr val="tx2">
                        <a:lumMod val="20000"/>
                        <a:lumOff val="80000"/>
                      </a:schemeClr>
                    </a:solidFill>
                  </a:tcPr>
                </a:tc>
                <a:tc>
                  <a:txBody>
                    <a:bodyPr/>
                    <a:lstStyle/>
                    <a:p>
                      <a:r>
                        <a:rPr lang="es-MX" dirty="0">
                          <a:solidFill>
                            <a:schemeClr val="tx1"/>
                          </a:solidFill>
                        </a:rPr>
                        <a:t>8</a:t>
                      </a:r>
                    </a:p>
                  </a:txBody>
                  <a:tcPr>
                    <a:solidFill>
                      <a:schemeClr val="tx2">
                        <a:lumMod val="20000"/>
                        <a:lumOff val="80000"/>
                      </a:schemeClr>
                    </a:solidFill>
                  </a:tcPr>
                </a:tc>
                <a:extLst>
                  <a:ext uri="{0D108BD9-81ED-4DB2-BD59-A6C34878D82A}">
                    <a16:rowId xmlns:a16="http://schemas.microsoft.com/office/drawing/2014/main" val="698965018"/>
                  </a:ext>
                </a:extLst>
              </a:tr>
              <a:tr h="35236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MX" sz="1200" dirty="0">
                          <a:solidFill>
                            <a:schemeClr val="tx1"/>
                          </a:solidFill>
                        </a:rPr>
                        <a:t>Pregunta detonante y específicas de investigación interdisciplinaria cooperativa</a:t>
                      </a:r>
                      <a:endParaRPr lang="es-MX" sz="1200" dirty="0"/>
                    </a:p>
                  </a:txBody>
                  <a:tcPr>
                    <a:solidFill>
                      <a:schemeClr val="tx2">
                        <a:lumMod val="20000"/>
                        <a:lumOff val="80000"/>
                      </a:schemeClr>
                    </a:solidFill>
                  </a:tcPr>
                </a:tc>
                <a:tc>
                  <a:txBody>
                    <a:bodyPr/>
                    <a:lstStyle/>
                    <a:p>
                      <a:r>
                        <a:rPr lang="es-MX" dirty="0">
                          <a:solidFill>
                            <a:schemeClr val="tx1"/>
                          </a:solidFill>
                        </a:rPr>
                        <a:t>10</a:t>
                      </a:r>
                    </a:p>
                  </a:txBody>
                  <a:tcPr>
                    <a:solidFill>
                      <a:schemeClr val="tx2">
                        <a:lumMod val="20000"/>
                        <a:lumOff val="80000"/>
                      </a:schemeClr>
                    </a:solidFill>
                  </a:tcPr>
                </a:tc>
                <a:extLst>
                  <a:ext uri="{0D108BD9-81ED-4DB2-BD59-A6C34878D82A}">
                    <a16:rowId xmlns:a16="http://schemas.microsoft.com/office/drawing/2014/main" val="1223532013"/>
                  </a:ext>
                </a:extLst>
              </a:tr>
              <a:tr h="375179">
                <a:tc>
                  <a:txBody>
                    <a:bodyPr/>
                    <a:lstStyle/>
                    <a:p>
                      <a:r>
                        <a:rPr lang="es-MX" sz="1200" dirty="0">
                          <a:solidFill>
                            <a:schemeClr val="tx1"/>
                          </a:solidFill>
                        </a:rPr>
                        <a:t>Planeación didáctica general   y</a:t>
                      </a:r>
                      <a:r>
                        <a:rPr lang="es-MX" sz="1200" baseline="0" dirty="0">
                          <a:solidFill>
                            <a:schemeClr val="tx1"/>
                          </a:solidFill>
                        </a:rPr>
                        <a:t> </a:t>
                      </a:r>
                      <a:r>
                        <a:rPr lang="es-MX" sz="1200" dirty="0">
                          <a:solidFill>
                            <a:schemeClr val="tx1"/>
                          </a:solidFill>
                        </a:rPr>
                        <a:t>por sesiones</a:t>
                      </a:r>
                    </a:p>
                  </a:txBody>
                  <a:tcPr>
                    <a:solidFill>
                      <a:schemeClr val="tx2">
                        <a:lumMod val="20000"/>
                        <a:lumOff val="80000"/>
                      </a:schemeClr>
                    </a:solidFill>
                  </a:tcPr>
                </a:tc>
                <a:tc>
                  <a:txBody>
                    <a:bodyPr/>
                    <a:lstStyle/>
                    <a:p>
                      <a:r>
                        <a:rPr lang="es-MX" dirty="0">
                          <a:solidFill>
                            <a:schemeClr val="tx1"/>
                          </a:solidFill>
                        </a:rPr>
                        <a:t>14</a:t>
                      </a:r>
                    </a:p>
                  </a:txBody>
                  <a:tcPr>
                    <a:solidFill>
                      <a:schemeClr val="tx2">
                        <a:lumMod val="20000"/>
                        <a:lumOff val="80000"/>
                      </a:schemeClr>
                    </a:solidFill>
                  </a:tcPr>
                </a:tc>
                <a:extLst>
                  <a:ext uri="{0D108BD9-81ED-4DB2-BD59-A6C34878D82A}">
                    <a16:rowId xmlns:a16="http://schemas.microsoft.com/office/drawing/2014/main" val="3512504407"/>
                  </a:ext>
                </a:extLst>
              </a:tr>
              <a:tr h="376075">
                <a:tc>
                  <a:txBody>
                    <a:bodyPr/>
                    <a:lstStyle/>
                    <a:p>
                      <a:r>
                        <a:rPr lang="es-MX" sz="1200" dirty="0">
                          <a:solidFill>
                            <a:schemeClr val="tx1"/>
                          </a:solidFill>
                        </a:rPr>
                        <a:t>Secuencia didáctica  de apertura / motivadora interdisciplinaria cooperativa </a:t>
                      </a:r>
                      <a:endParaRPr lang="es-MX" sz="1200" dirty="0"/>
                    </a:p>
                  </a:txBody>
                  <a:tcPr>
                    <a:solidFill>
                      <a:schemeClr val="tx2">
                        <a:lumMod val="20000"/>
                        <a:lumOff val="80000"/>
                      </a:schemeClr>
                    </a:solidFill>
                  </a:tcPr>
                </a:tc>
                <a:tc>
                  <a:txBody>
                    <a:bodyPr/>
                    <a:lstStyle/>
                    <a:p>
                      <a:r>
                        <a:rPr lang="es-MX" dirty="0">
                          <a:solidFill>
                            <a:schemeClr val="tx1"/>
                          </a:solidFill>
                        </a:rPr>
                        <a:t>21</a:t>
                      </a:r>
                    </a:p>
                  </a:txBody>
                  <a:tcPr>
                    <a:solidFill>
                      <a:schemeClr val="tx2">
                        <a:lumMod val="20000"/>
                        <a:lumOff val="80000"/>
                      </a:schemeClr>
                    </a:solidFill>
                  </a:tcPr>
                </a:tc>
                <a:extLst>
                  <a:ext uri="{0D108BD9-81ED-4DB2-BD59-A6C34878D82A}">
                    <a16:rowId xmlns:a16="http://schemas.microsoft.com/office/drawing/2014/main" val="1773800027"/>
                  </a:ext>
                </a:extLst>
              </a:tr>
              <a:tr h="31803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MX" sz="1200" dirty="0">
                          <a:solidFill>
                            <a:schemeClr val="tx1"/>
                          </a:solidFill>
                        </a:rPr>
                        <a:t>Primera Secuencia didáctica de desarrollo interdisciplinaria cooperativa </a:t>
                      </a:r>
                      <a:endParaRPr lang="es-MX" sz="1200" dirty="0"/>
                    </a:p>
                  </a:txBody>
                  <a:tcPr>
                    <a:solidFill>
                      <a:schemeClr val="tx2">
                        <a:lumMod val="20000"/>
                        <a:lumOff val="80000"/>
                      </a:schemeClr>
                    </a:solidFill>
                  </a:tcPr>
                </a:tc>
                <a:tc>
                  <a:txBody>
                    <a:bodyPr/>
                    <a:lstStyle/>
                    <a:p>
                      <a:r>
                        <a:rPr lang="es-MX" dirty="0">
                          <a:solidFill>
                            <a:schemeClr val="tx1"/>
                          </a:solidFill>
                        </a:rPr>
                        <a:t>28</a:t>
                      </a:r>
                    </a:p>
                  </a:txBody>
                  <a:tcPr>
                    <a:solidFill>
                      <a:schemeClr val="tx2">
                        <a:lumMod val="20000"/>
                        <a:lumOff val="80000"/>
                      </a:schemeClr>
                    </a:solidFill>
                  </a:tcPr>
                </a:tc>
                <a:extLst>
                  <a:ext uri="{0D108BD9-81ED-4DB2-BD59-A6C34878D82A}">
                    <a16:rowId xmlns:a16="http://schemas.microsoft.com/office/drawing/2014/main" val="3302168274"/>
                  </a:ext>
                </a:extLst>
              </a:tr>
              <a:tr h="72226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MX" sz="1200" dirty="0">
                          <a:solidFill>
                            <a:schemeClr val="tx1"/>
                          </a:solidFill>
                        </a:rPr>
                        <a:t>Secuencia didáctica de desarrollo cooperativa  de Lógica</a:t>
                      </a:r>
                    </a:p>
                    <a:p>
                      <a:pPr marL="0" marR="0" lvl="0" indent="0" algn="l" defTabSz="685800" rtl="0" eaLnBrk="1" fontAlgn="auto" latinLnBrk="0" hangingPunct="1">
                        <a:lnSpc>
                          <a:spcPct val="100000"/>
                        </a:lnSpc>
                        <a:spcBef>
                          <a:spcPts val="0"/>
                        </a:spcBef>
                        <a:spcAft>
                          <a:spcPts val="0"/>
                        </a:spcAft>
                        <a:buClrTx/>
                        <a:buSzTx/>
                        <a:buFontTx/>
                        <a:buNone/>
                        <a:tabLst/>
                        <a:defRPr/>
                      </a:pPr>
                      <a:r>
                        <a:rPr lang="es-MX" sz="1200" dirty="0">
                          <a:solidFill>
                            <a:schemeClr val="tx1"/>
                          </a:solidFill>
                        </a:rPr>
                        <a:t>Segunda Secuencia didáctica de desarrollo interdisciplinaria cooperativa</a:t>
                      </a:r>
                    </a:p>
                    <a:p>
                      <a:pPr marL="0" marR="0" lvl="0" indent="0" algn="l" defTabSz="685800" rtl="0" eaLnBrk="1" fontAlgn="auto" latinLnBrk="0" hangingPunct="1">
                        <a:lnSpc>
                          <a:spcPct val="100000"/>
                        </a:lnSpc>
                        <a:spcBef>
                          <a:spcPts val="0"/>
                        </a:spcBef>
                        <a:spcAft>
                          <a:spcPts val="0"/>
                        </a:spcAft>
                        <a:buClrTx/>
                        <a:buSzTx/>
                        <a:buFontTx/>
                        <a:buNone/>
                        <a:tabLst/>
                        <a:defRPr/>
                      </a:pPr>
                      <a:r>
                        <a:rPr lang="es-MX" sz="1200" dirty="0">
                          <a:solidFill>
                            <a:schemeClr val="tx1"/>
                          </a:solidFill>
                        </a:rPr>
                        <a:t>Secuencia didáctica de desarrollo cooperativa  de Geografía</a:t>
                      </a:r>
                      <a:endParaRPr lang="es-MX" sz="1200" dirty="0"/>
                    </a:p>
                  </a:txBody>
                  <a:tcPr>
                    <a:solidFill>
                      <a:schemeClr val="tx2">
                        <a:lumMod val="20000"/>
                        <a:lumOff val="80000"/>
                      </a:schemeClr>
                    </a:solidFill>
                  </a:tcPr>
                </a:tc>
                <a:tc>
                  <a:txBody>
                    <a:bodyPr/>
                    <a:lstStyle/>
                    <a:p>
                      <a:r>
                        <a:rPr lang="es-MX" dirty="0">
                          <a:solidFill>
                            <a:schemeClr val="tx1"/>
                          </a:solidFill>
                        </a:rPr>
                        <a:t>35</a:t>
                      </a:r>
                    </a:p>
                    <a:p>
                      <a:r>
                        <a:rPr lang="es-MX" dirty="0">
                          <a:solidFill>
                            <a:schemeClr val="tx1"/>
                          </a:solidFill>
                        </a:rPr>
                        <a:t>43</a:t>
                      </a:r>
                    </a:p>
                    <a:p>
                      <a:r>
                        <a:rPr lang="es-MX" dirty="0">
                          <a:solidFill>
                            <a:schemeClr val="tx1"/>
                          </a:solidFill>
                        </a:rPr>
                        <a:t>49</a:t>
                      </a:r>
                    </a:p>
                  </a:txBody>
                  <a:tcPr>
                    <a:solidFill>
                      <a:schemeClr val="tx2">
                        <a:lumMod val="20000"/>
                        <a:lumOff val="80000"/>
                      </a:schemeClr>
                    </a:solidFill>
                  </a:tcPr>
                </a:tc>
                <a:extLst>
                  <a:ext uri="{0D108BD9-81ED-4DB2-BD59-A6C34878D82A}">
                    <a16:rowId xmlns:a16="http://schemas.microsoft.com/office/drawing/2014/main" val="758190586"/>
                  </a:ext>
                </a:extLst>
              </a:tr>
              <a:tr h="72226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MX" sz="1200" dirty="0">
                          <a:solidFill>
                            <a:schemeClr val="tx1"/>
                          </a:solidFill>
                        </a:rPr>
                        <a:t>Tercera Secuencia didáctica interdisciplinaria cooperativa</a:t>
                      </a:r>
                    </a:p>
                    <a:p>
                      <a:pPr marL="0" marR="0" lvl="0" indent="0" algn="l" defTabSz="685800" rtl="0" eaLnBrk="1" fontAlgn="auto" latinLnBrk="0" hangingPunct="1">
                        <a:lnSpc>
                          <a:spcPct val="100000"/>
                        </a:lnSpc>
                        <a:spcBef>
                          <a:spcPts val="0"/>
                        </a:spcBef>
                        <a:spcAft>
                          <a:spcPts val="0"/>
                        </a:spcAft>
                        <a:buClrTx/>
                        <a:buSzTx/>
                        <a:buFontTx/>
                        <a:buNone/>
                        <a:tabLst/>
                        <a:defRPr/>
                      </a:pPr>
                      <a:r>
                        <a:rPr lang="es-MX" sz="1200" dirty="0">
                          <a:solidFill>
                            <a:schemeClr val="tx1"/>
                          </a:solidFill>
                        </a:rPr>
                        <a:t>Secuencia didáctica de desarrollo de Matemáticas</a:t>
                      </a:r>
                      <a:endParaRPr lang="es-MX" sz="1200" dirty="0"/>
                    </a:p>
                    <a:p>
                      <a:pPr marL="0" marR="0" lvl="0" indent="0" algn="l" defTabSz="685800" rtl="0" eaLnBrk="1" fontAlgn="auto" latinLnBrk="0" hangingPunct="1">
                        <a:lnSpc>
                          <a:spcPct val="100000"/>
                        </a:lnSpc>
                        <a:spcBef>
                          <a:spcPts val="0"/>
                        </a:spcBef>
                        <a:spcAft>
                          <a:spcPts val="0"/>
                        </a:spcAft>
                        <a:buClrTx/>
                        <a:buSzTx/>
                        <a:buFontTx/>
                        <a:buNone/>
                        <a:tabLst/>
                        <a:defRPr/>
                      </a:pPr>
                      <a:r>
                        <a:rPr lang="es-MX" sz="1200" dirty="0">
                          <a:solidFill>
                            <a:schemeClr val="tx1"/>
                          </a:solidFill>
                        </a:rPr>
                        <a:t>Secuencia didáctica de cierre interdisciplinaria cooperativa </a:t>
                      </a:r>
                      <a:endParaRPr lang="es-MX" sz="1200" dirty="0"/>
                    </a:p>
                  </a:txBody>
                  <a:tcPr>
                    <a:solidFill>
                      <a:schemeClr val="tx2">
                        <a:lumMod val="20000"/>
                        <a:lumOff val="80000"/>
                      </a:schemeClr>
                    </a:solidFill>
                  </a:tcPr>
                </a:tc>
                <a:tc>
                  <a:txBody>
                    <a:bodyPr/>
                    <a:lstStyle/>
                    <a:p>
                      <a:r>
                        <a:rPr lang="es-MX" dirty="0">
                          <a:solidFill>
                            <a:schemeClr val="tx1"/>
                          </a:solidFill>
                        </a:rPr>
                        <a:t>57</a:t>
                      </a:r>
                    </a:p>
                    <a:p>
                      <a:r>
                        <a:rPr lang="es-MX" dirty="0">
                          <a:solidFill>
                            <a:schemeClr val="tx1"/>
                          </a:solidFill>
                        </a:rPr>
                        <a:t>63</a:t>
                      </a:r>
                    </a:p>
                    <a:p>
                      <a:r>
                        <a:rPr lang="es-MX" dirty="0">
                          <a:solidFill>
                            <a:schemeClr val="tx1"/>
                          </a:solidFill>
                        </a:rPr>
                        <a:t>70</a:t>
                      </a:r>
                    </a:p>
                  </a:txBody>
                  <a:tcPr>
                    <a:solidFill>
                      <a:schemeClr val="tx2">
                        <a:lumMod val="20000"/>
                        <a:lumOff val="80000"/>
                      </a:schemeClr>
                    </a:solidFill>
                  </a:tcPr>
                </a:tc>
                <a:extLst>
                  <a:ext uri="{0D108BD9-81ED-4DB2-BD59-A6C34878D82A}">
                    <a16:rowId xmlns:a16="http://schemas.microsoft.com/office/drawing/2014/main" val="2438290045"/>
                  </a:ext>
                </a:extLst>
              </a:tr>
              <a:tr h="464712">
                <a:tc>
                  <a:txBody>
                    <a:bodyPr/>
                    <a:lstStyle/>
                    <a:p>
                      <a:r>
                        <a:rPr lang="es-MX" sz="1200" dirty="0">
                          <a:solidFill>
                            <a:schemeClr val="tx1"/>
                          </a:solidFill>
                        </a:rPr>
                        <a:t>Anexo: instrumentos de evaluación</a:t>
                      </a:r>
                    </a:p>
                    <a:p>
                      <a:r>
                        <a:rPr lang="es-MX" sz="1200" dirty="0">
                          <a:solidFill>
                            <a:schemeClr val="tx1"/>
                          </a:solidFill>
                        </a:rPr>
                        <a:t>Conclusiones metodológicas</a:t>
                      </a:r>
                    </a:p>
                    <a:p>
                      <a:r>
                        <a:rPr lang="es-MX" sz="1200" dirty="0">
                          <a:solidFill>
                            <a:schemeClr val="tx1"/>
                          </a:solidFill>
                        </a:rPr>
                        <a:t>Conclusiones del método de casos</a:t>
                      </a:r>
                    </a:p>
                    <a:p>
                      <a:r>
                        <a:rPr lang="es-MX" sz="1200" dirty="0">
                          <a:solidFill>
                            <a:schemeClr val="tx1"/>
                          </a:solidFill>
                        </a:rPr>
                        <a:t>Fuentes</a:t>
                      </a:r>
                    </a:p>
                  </a:txBody>
                  <a:tcPr>
                    <a:solidFill>
                      <a:schemeClr val="tx2">
                        <a:lumMod val="20000"/>
                        <a:lumOff val="80000"/>
                      </a:schemeClr>
                    </a:solidFill>
                  </a:tcPr>
                </a:tc>
                <a:tc>
                  <a:txBody>
                    <a:bodyPr/>
                    <a:lstStyle/>
                    <a:p>
                      <a:r>
                        <a:rPr lang="es-MX" dirty="0">
                          <a:solidFill>
                            <a:schemeClr val="tx1"/>
                          </a:solidFill>
                        </a:rPr>
                        <a:t>76</a:t>
                      </a:r>
                    </a:p>
                    <a:p>
                      <a:r>
                        <a:rPr lang="es-MX" dirty="0">
                          <a:solidFill>
                            <a:schemeClr val="tx1"/>
                          </a:solidFill>
                        </a:rPr>
                        <a:t>82</a:t>
                      </a:r>
                    </a:p>
                    <a:p>
                      <a:r>
                        <a:rPr lang="es-MX" dirty="0">
                          <a:solidFill>
                            <a:schemeClr val="tx1"/>
                          </a:solidFill>
                        </a:rPr>
                        <a:t>83</a:t>
                      </a:r>
                    </a:p>
                    <a:p>
                      <a:r>
                        <a:rPr lang="es-MX" dirty="0">
                          <a:solidFill>
                            <a:schemeClr val="tx1"/>
                          </a:solidFill>
                        </a:rPr>
                        <a:t>84</a:t>
                      </a:r>
                    </a:p>
                  </a:txBody>
                  <a:tcPr>
                    <a:solidFill>
                      <a:schemeClr val="tx2">
                        <a:lumMod val="20000"/>
                        <a:lumOff val="80000"/>
                      </a:schemeClr>
                    </a:solidFill>
                  </a:tcPr>
                </a:tc>
                <a:extLst>
                  <a:ext uri="{0D108BD9-81ED-4DB2-BD59-A6C34878D82A}">
                    <a16:rowId xmlns:a16="http://schemas.microsoft.com/office/drawing/2014/main" val="1067033179"/>
                  </a:ext>
                </a:extLst>
              </a:tr>
            </a:tbl>
          </a:graphicData>
        </a:graphic>
      </p:graphicFrame>
    </p:spTree>
    <p:extLst>
      <p:ext uri="{BB962C8B-B14F-4D97-AF65-F5344CB8AC3E}">
        <p14:creationId xmlns:p14="http://schemas.microsoft.com/office/powerpoint/2010/main" val="3053564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C00F6A8-63F1-4957-A936-FEE5349F03F8}"/>
              </a:ext>
            </a:extLst>
          </p:cNvPr>
          <p:cNvSpPr txBox="1"/>
          <p:nvPr/>
        </p:nvSpPr>
        <p:spPr>
          <a:xfrm>
            <a:off x="533400" y="472440"/>
            <a:ext cx="8244840" cy="1477328"/>
          </a:xfrm>
          <a:prstGeom prst="rect">
            <a:avLst/>
          </a:prstGeom>
          <a:noFill/>
        </p:spPr>
        <p:txBody>
          <a:bodyPr wrap="square" rtlCol="0">
            <a:spAutoFit/>
          </a:bodyPr>
          <a:lstStyle/>
          <a:p>
            <a:pPr algn="ctr"/>
            <a:r>
              <a:rPr lang="es-MX" dirty="0"/>
              <a:t>Primera Secuencia didáctica de desarrollo interdisciplinaria</a:t>
            </a:r>
          </a:p>
          <a:p>
            <a:pPr algn="ctr"/>
            <a:r>
              <a:rPr lang="es-MX" dirty="0">
                <a:solidFill>
                  <a:schemeClr val="accent3">
                    <a:lumMod val="50000"/>
                  </a:schemeClr>
                </a:solidFill>
              </a:rPr>
              <a:t>El doble argumento de las organizaciones políticas en la elección presidencial 2018 en México</a:t>
            </a:r>
          </a:p>
          <a:p>
            <a:pPr algn="r"/>
            <a:r>
              <a:rPr lang="es-MX" b="1" dirty="0"/>
              <a:t>5 de octubre 2019</a:t>
            </a:r>
          </a:p>
          <a:p>
            <a:endParaRPr lang="es-MX" dirty="0"/>
          </a:p>
        </p:txBody>
      </p:sp>
      <p:graphicFrame>
        <p:nvGraphicFramePr>
          <p:cNvPr id="6" name="Diagrama 5">
            <a:extLst>
              <a:ext uri="{FF2B5EF4-FFF2-40B4-BE49-F238E27FC236}">
                <a16:creationId xmlns:a16="http://schemas.microsoft.com/office/drawing/2014/main" id="{A973C19E-FCF6-4C88-968A-9DEE208B2A69}"/>
              </a:ext>
            </a:extLst>
          </p:cNvPr>
          <p:cNvGraphicFramePr/>
          <p:nvPr>
            <p:extLst>
              <p:ext uri="{D42A27DB-BD31-4B8C-83A1-F6EECF244321}">
                <p14:modId xmlns:p14="http://schemas.microsoft.com/office/powerpoint/2010/main" val="2944977210"/>
              </p:ext>
            </p:extLst>
          </p:nvPr>
        </p:nvGraphicFramePr>
        <p:xfrm>
          <a:off x="0" y="1397000"/>
          <a:ext cx="8991600" cy="454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6">
            <a:extLst>
              <a:ext uri="{FF2B5EF4-FFF2-40B4-BE49-F238E27FC236}">
                <a16:creationId xmlns:a16="http://schemas.microsoft.com/office/drawing/2014/main" id="{7F4C63EF-81FC-48E6-8312-539C33044AF9}"/>
              </a:ext>
            </a:extLst>
          </p:cNvPr>
          <p:cNvSpPr txBox="1"/>
          <p:nvPr/>
        </p:nvSpPr>
        <p:spPr>
          <a:xfrm>
            <a:off x="320040" y="1652202"/>
            <a:ext cx="1630680" cy="1538883"/>
          </a:xfrm>
          <a:prstGeom prst="rect">
            <a:avLst/>
          </a:prstGeom>
          <a:noFill/>
        </p:spPr>
        <p:txBody>
          <a:bodyPr wrap="square" rtlCol="0">
            <a:spAutoFit/>
          </a:bodyPr>
          <a:lstStyle/>
          <a:p>
            <a:endParaRPr lang="es-MX" sz="1600" dirty="0"/>
          </a:p>
          <a:p>
            <a:endParaRPr lang="es-MX" sz="1600" dirty="0"/>
          </a:p>
          <a:p>
            <a:endParaRPr lang="es-MX" sz="1600" dirty="0"/>
          </a:p>
          <a:p>
            <a:endParaRPr lang="es-MX" sz="1600" dirty="0"/>
          </a:p>
          <a:p>
            <a:endParaRPr lang="es-MX" sz="1600" dirty="0"/>
          </a:p>
          <a:p>
            <a:r>
              <a:rPr lang="es-MX" sz="1400" b="1" dirty="0"/>
              <a:t>CONTENIDOS</a:t>
            </a:r>
          </a:p>
        </p:txBody>
      </p:sp>
    </p:spTree>
    <p:extLst>
      <p:ext uri="{BB962C8B-B14F-4D97-AF65-F5344CB8AC3E}">
        <p14:creationId xmlns:p14="http://schemas.microsoft.com/office/powerpoint/2010/main" val="1316870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119F159-5B66-4DEB-8480-DF11DADB0156}"/>
              </a:ext>
            </a:extLst>
          </p:cNvPr>
          <p:cNvSpPr txBox="1"/>
          <p:nvPr/>
        </p:nvSpPr>
        <p:spPr>
          <a:xfrm>
            <a:off x="213360" y="441960"/>
            <a:ext cx="8351520" cy="1754326"/>
          </a:xfrm>
          <a:prstGeom prst="rect">
            <a:avLst/>
          </a:prstGeom>
          <a:noFill/>
        </p:spPr>
        <p:txBody>
          <a:bodyPr wrap="square" rtlCol="0">
            <a:spAutoFit/>
          </a:bodyPr>
          <a:lstStyle/>
          <a:p>
            <a:pPr algn="ctr"/>
            <a:r>
              <a:rPr lang="es-MX" dirty="0"/>
              <a:t>Primera Secuencia didáctica de desarrollo interdisciplinaria</a:t>
            </a:r>
          </a:p>
          <a:p>
            <a:pPr algn="ctr"/>
            <a:r>
              <a:rPr lang="es-MX" dirty="0">
                <a:solidFill>
                  <a:schemeClr val="accent3">
                    <a:lumMod val="50000"/>
                  </a:schemeClr>
                </a:solidFill>
              </a:rPr>
              <a:t>ESTRATAGEMAS POLÍTICOS</a:t>
            </a:r>
          </a:p>
          <a:p>
            <a:r>
              <a:rPr lang="es-MX" dirty="0">
                <a:solidFill>
                  <a:schemeClr val="accent3">
                    <a:lumMod val="50000"/>
                  </a:schemeClr>
                </a:solidFill>
              </a:rPr>
              <a:t>El doble argumento de las organizaciones políticas en la elección presidencial 2018 en México</a:t>
            </a:r>
          </a:p>
          <a:p>
            <a:pPr algn="r"/>
            <a:r>
              <a:rPr lang="es-MX" b="1" dirty="0"/>
              <a:t>5 de octubre 2018</a:t>
            </a:r>
          </a:p>
          <a:p>
            <a:endParaRPr lang="es-MX" dirty="0"/>
          </a:p>
        </p:txBody>
      </p:sp>
      <p:graphicFrame>
        <p:nvGraphicFramePr>
          <p:cNvPr id="4" name="Diagrama 3">
            <a:extLst>
              <a:ext uri="{FF2B5EF4-FFF2-40B4-BE49-F238E27FC236}">
                <a16:creationId xmlns:a16="http://schemas.microsoft.com/office/drawing/2014/main" id="{5C9A8557-43B5-427B-9881-04EC61FD4E77}"/>
              </a:ext>
            </a:extLst>
          </p:cNvPr>
          <p:cNvGraphicFramePr/>
          <p:nvPr>
            <p:extLst>
              <p:ext uri="{D42A27DB-BD31-4B8C-83A1-F6EECF244321}">
                <p14:modId xmlns:p14="http://schemas.microsoft.com/office/powerpoint/2010/main" val="3670545217"/>
              </p:ext>
            </p:extLst>
          </p:nvPr>
        </p:nvGraphicFramePr>
        <p:xfrm>
          <a:off x="426720" y="1391478"/>
          <a:ext cx="8138160" cy="47045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6FD48CDB-D40B-4076-A34F-31A97B64A126}"/>
              </a:ext>
            </a:extLst>
          </p:cNvPr>
          <p:cNvSpPr txBox="1"/>
          <p:nvPr/>
        </p:nvSpPr>
        <p:spPr>
          <a:xfrm>
            <a:off x="3444240" y="3733800"/>
            <a:ext cx="2270760" cy="707886"/>
          </a:xfrm>
          <a:prstGeom prst="rect">
            <a:avLst/>
          </a:prstGeom>
          <a:noFill/>
        </p:spPr>
        <p:txBody>
          <a:bodyPr wrap="square" rtlCol="0">
            <a:spAutoFit/>
          </a:bodyPr>
          <a:lstStyle/>
          <a:p>
            <a:pPr algn="ctr"/>
            <a:r>
              <a:rPr lang="es-MX" sz="2000" b="1" dirty="0"/>
              <a:t>Ejes transversales</a:t>
            </a:r>
          </a:p>
        </p:txBody>
      </p:sp>
    </p:spTree>
    <p:extLst>
      <p:ext uri="{BB962C8B-B14F-4D97-AF65-F5344CB8AC3E}">
        <p14:creationId xmlns:p14="http://schemas.microsoft.com/office/powerpoint/2010/main" val="3425743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836962B8-FCB1-4EEC-ABD9-899D70FB1C71}"/>
              </a:ext>
            </a:extLst>
          </p:cNvPr>
          <p:cNvGraphicFramePr/>
          <p:nvPr>
            <p:extLst>
              <p:ext uri="{D42A27DB-BD31-4B8C-83A1-F6EECF244321}">
                <p14:modId xmlns:p14="http://schemas.microsoft.com/office/powerpoint/2010/main" val="56617680"/>
              </p:ext>
            </p:extLst>
          </p:nvPr>
        </p:nvGraphicFramePr>
        <p:xfrm>
          <a:off x="487680" y="1615440"/>
          <a:ext cx="8260080" cy="4251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775BE8BD-DC3B-4B45-828F-C292CF8B8C8C}"/>
              </a:ext>
            </a:extLst>
          </p:cNvPr>
          <p:cNvSpPr txBox="1"/>
          <p:nvPr/>
        </p:nvSpPr>
        <p:spPr>
          <a:xfrm>
            <a:off x="1341120" y="426720"/>
            <a:ext cx="6766560" cy="1477328"/>
          </a:xfrm>
          <a:prstGeom prst="rect">
            <a:avLst/>
          </a:prstGeom>
          <a:noFill/>
        </p:spPr>
        <p:txBody>
          <a:bodyPr wrap="square" rtlCol="0">
            <a:spAutoFit/>
          </a:bodyPr>
          <a:lstStyle/>
          <a:p>
            <a:pPr algn="ctr"/>
            <a:r>
              <a:rPr lang="es-MX" dirty="0"/>
              <a:t>Primera Secuencia didáctica de desarrollo interdisciplinaria</a:t>
            </a:r>
          </a:p>
          <a:p>
            <a:pPr algn="ctr"/>
            <a:r>
              <a:rPr lang="es-MX" dirty="0">
                <a:solidFill>
                  <a:schemeClr val="accent3">
                    <a:lumMod val="50000"/>
                  </a:schemeClr>
                </a:solidFill>
              </a:rPr>
              <a:t>El doble argumento de las organizaciones políticas en la elección presidencial 2018 en México</a:t>
            </a:r>
          </a:p>
          <a:p>
            <a:pPr algn="r"/>
            <a:r>
              <a:rPr lang="es-MX" b="1" dirty="0"/>
              <a:t>5 de octubre 2018</a:t>
            </a:r>
          </a:p>
          <a:p>
            <a:endParaRPr lang="es-MX" dirty="0"/>
          </a:p>
        </p:txBody>
      </p:sp>
    </p:spTree>
    <p:extLst>
      <p:ext uri="{BB962C8B-B14F-4D97-AF65-F5344CB8AC3E}">
        <p14:creationId xmlns:p14="http://schemas.microsoft.com/office/powerpoint/2010/main" val="4266969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91C4454-349A-4A9A-BE8B-D64696EF8D1C}"/>
              </a:ext>
            </a:extLst>
          </p:cNvPr>
          <p:cNvSpPr txBox="1"/>
          <p:nvPr/>
        </p:nvSpPr>
        <p:spPr>
          <a:xfrm>
            <a:off x="746760" y="502920"/>
            <a:ext cx="7650480" cy="1477328"/>
          </a:xfrm>
          <a:prstGeom prst="rect">
            <a:avLst/>
          </a:prstGeom>
          <a:noFill/>
        </p:spPr>
        <p:txBody>
          <a:bodyPr wrap="square" rtlCol="0">
            <a:spAutoFit/>
          </a:bodyPr>
          <a:lstStyle/>
          <a:p>
            <a:pPr algn="ctr"/>
            <a:r>
              <a:rPr lang="es-MX" dirty="0"/>
              <a:t>Primera Secuencia didáctica de desarrollo interdisciplinaria</a:t>
            </a:r>
          </a:p>
          <a:p>
            <a:pPr algn="ctr"/>
            <a:r>
              <a:rPr lang="es-MX" dirty="0">
                <a:solidFill>
                  <a:schemeClr val="accent3">
                    <a:lumMod val="50000"/>
                  </a:schemeClr>
                </a:solidFill>
              </a:rPr>
              <a:t>El doble argumento de las organizaciones políticas en la elección presidencial 2018 en México</a:t>
            </a:r>
          </a:p>
          <a:p>
            <a:pPr algn="r"/>
            <a:r>
              <a:rPr lang="es-MX" b="1" dirty="0"/>
              <a:t>5 de octubre 2018</a:t>
            </a:r>
          </a:p>
          <a:p>
            <a:endParaRPr lang="es-MX" dirty="0"/>
          </a:p>
        </p:txBody>
      </p:sp>
      <p:graphicFrame>
        <p:nvGraphicFramePr>
          <p:cNvPr id="3" name="Diagrama 2">
            <a:extLst>
              <a:ext uri="{FF2B5EF4-FFF2-40B4-BE49-F238E27FC236}">
                <a16:creationId xmlns:a16="http://schemas.microsoft.com/office/drawing/2014/main" id="{0E1773AB-E6E8-443A-AF23-7ACD8B4B500F}"/>
              </a:ext>
            </a:extLst>
          </p:cNvPr>
          <p:cNvGraphicFramePr/>
          <p:nvPr>
            <p:extLst>
              <p:ext uri="{D42A27DB-BD31-4B8C-83A1-F6EECF244321}">
                <p14:modId xmlns:p14="http://schemas.microsoft.com/office/powerpoint/2010/main" val="1240920245"/>
              </p:ext>
            </p:extLst>
          </p:nvPr>
        </p:nvGraphicFramePr>
        <p:xfrm>
          <a:off x="746760" y="1980248"/>
          <a:ext cx="7650480" cy="399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0963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3C853E-3842-4594-86A9-051FFAF4D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B591CDC5-6B61-4116-B3B5-0FF42B6E60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email">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2" name="Straight Connector 11">
            <a:extLst>
              <a:ext uri="{FF2B5EF4-FFF2-40B4-BE49-F238E27FC236}">
                <a16:creationId xmlns:a16="http://schemas.microsoft.com/office/drawing/2014/main" id="{25B08984-5BEB-422F-A364-2B41E6A516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8F413B1-54E0-4B16-92AB-1CC5C7D645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7205641"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 name="Imagen 2">
            <a:extLst>
              <a:ext uri="{FF2B5EF4-FFF2-40B4-BE49-F238E27FC236}">
                <a16:creationId xmlns:a16="http://schemas.microsoft.com/office/drawing/2014/main" id="{E4C17A46-4736-4EAE-A110-DF6320C1606F}"/>
              </a:ext>
            </a:extLst>
          </p:cNvPr>
          <p:cNvPicPr>
            <a:picLocks noChangeAspect="1"/>
          </p:cNvPicPr>
          <p:nvPr/>
        </p:nvPicPr>
        <p:blipFill rotWithShape="1">
          <a:blip r:embed="rId3"/>
          <a:srcRect l="3"/>
          <a:stretch/>
        </p:blipFill>
        <p:spPr>
          <a:xfrm>
            <a:off x="0" y="0"/>
            <a:ext cx="9144000" cy="6858000"/>
          </a:xfrm>
          <a:prstGeom prst="rect">
            <a:avLst/>
          </a:prstGeom>
        </p:spPr>
      </p:pic>
      <p:sp>
        <p:nvSpPr>
          <p:cNvPr id="16" name="Rectangle 15">
            <a:extLst>
              <a:ext uri="{FF2B5EF4-FFF2-40B4-BE49-F238E27FC236}">
                <a16:creationId xmlns:a16="http://schemas.microsoft.com/office/drawing/2014/main" id="{95633E59-CFCD-4CB3-AB4B-F13B8BA43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2588" y="4907589"/>
            <a:ext cx="6221412" cy="1452929"/>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9C141F2E-861F-4479-9D89-56992340A257}"/>
              </a:ext>
            </a:extLst>
          </p:cNvPr>
          <p:cNvSpPr txBox="1"/>
          <p:nvPr/>
        </p:nvSpPr>
        <p:spPr>
          <a:xfrm>
            <a:off x="3045384" y="5241371"/>
            <a:ext cx="5126667" cy="954556"/>
          </a:xfrm>
          <a:prstGeom prst="rect">
            <a:avLst/>
          </a:prstGeom>
        </p:spPr>
        <p:txBody>
          <a:bodyPr vert="horz" lIns="91440" tIns="45720" rIns="91440" bIns="45720" rtlCol="0" anchor="t">
            <a:normAutofit lnSpcReduction="10000"/>
          </a:bodyPr>
          <a:lstStyle/>
          <a:p>
            <a:pPr defTabSz="914400">
              <a:lnSpc>
                <a:spcPct val="90000"/>
              </a:lnSpc>
              <a:spcBef>
                <a:spcPct val="0"/>
              </a:spcBef>
              <a:spcAft>
                <a:spcPts val="600"/>
              </a:spcAft>
            </a:pPr>
            <a:r>
              <a:rPr lang="en-US" sz="2700" cap="all" dirty="0" err="1">
                <a:solidFill>
                  <a:srgbClr val="FFFFFE"/>
                </a:solidFill>
              </a:rPr>
              <a:t>Sesión</a:t>
            </a:r>
            <a:r>
              <a:rPr lang="en-US" sz="2700" cap="all" dirty="0">
                <a:solidFill>
                  <a:srgbClr val="FFFFFE"/>
                </a:solidFill>
              </a:rPr>
              <a:t> </a:t>
            </a:r>
            <a:r>
              <a:rPr lang="en-US" sz="2700" cap="all" dirty="0" err="1">
                <a:solidFill>
                  <a:srgbClr val="FFFFFE"/>
                </a:solidFill>
              </a:rPr>
              <a:t>motivadora</a:t>
            </a:r>
            <a:endParaRPr lang="en-US" sz="2700" cap="all" dirty="0">
              <a:solidFill>
                <a:srgbClr val="FFFFFE"/>
              </a:solidFill>
              <a:latin typeface="+mj-lt"/>
              <a:ea typeface="+mj-ea"/>
              <a:cs typeface="+mj-cs"/>
            </a:endParaRPr>
          </a:p>
          <a:p>
            <a:pPr algn="r" defTabSz="914400">
              <a:lnSpc>
                <a:spcPct val="90000"/>
              </a:lnSpc>
              <a:spcBef>
                <a:spcPct val="0"/>
              </a:spcBef>
              <a:spcAft>
                <a:spcPts val="600"/>
              </a:spcAft>
            </a:pPr>
            <a:r>
              <a:rPr lang="en-US" sz="2700" cap="all" dirty="0">
                <a:solidFill>
                  <a:srgbClr val="FFFFFE"/>
                </a:solidFill>
                <a:latin typeface="+mj-lt"/>
                <a:ea typeface="+mj-ea"/>
                <a:cs typeface="+mj-cs"/>
              </a:rPr>
              <a:t> 5 de </a:t>
            </a:r>
            <a:r>
              <a:rPr lang="en-US" sz="2700" cap="all" dirty="0" err="1">
                <a:solidFill>
                  <a:srgbClr val="FFFFFE"/>
                </a:solidFill>
                <a:latin typeface="+mj-lt"/>
                <a:ea typeface="+mj-ea"/>
                <a:cs typeface="+mj-cs"/>
              </a:rPr>
              <a:t>octubre</a:t>
            </a:r>
            <a:endParaRPr lang="en-US" sz="2700" cap="all" dirty="0">
              <a:solidFill>
                <a:srgbClr val="FFFFFE"/>
              </a:solidFill>
              <a:latin typeface="+mj-lt"/>
              <a:ea typeface="+mj-ea"/>
              <a:cs typeface="+mj-cs"/>
            </a:endParaRPr>
          </a:p>
          <a:p>
            <a:pPr defTabSz="914400">
              <a:lnSpc>
                <a:spcPct val="90000"/>
              </a:lnSpc>
              <a:spcBef>
                <a:spcPct val="0"/>
              </a:spcBef>
              <a:spcAft>
                <a:spcPts val="600"/>
              </a:spcAft>
            </a:pPr>
            <a:endParaRPr lang="en-US" sz="2700" cap="all" dirty="0">
              <a:solidFill>
                <a:srgbClr val="FFFFFE"/>
              </a:solidFill>
              <a:latin typeface="+mj-lt"/>
              <a:ea typeface="+mj-ea"/>
              <a:cs typeface="+mj-cs"/>
            </a:endParaRPr>
          </a:p>
          <a:p>
            <a:pPr defTabSz="914400">
              <a:lnSpc>
                <a:spcPct val="90000"/>
              </a:lnSpc>
              <a:spcBef>
                <a:spcPct val="0"/>
              </a:spcBef>
              <a:spcAft>
                <a:spcPts val="600"/>
              </a:spcAft>
            </a:pPr>
            <a:endParaRPr lang="en-US" sz="2700" cap="all" dirty="0">
              <a:solidFill>
                <a:srgbClr val="FFFFFE"/>
              </a:solidFill>
              <a:latin typeface="+mj-lt"/>
              <a:ea typeface="+mj-ea"/>
              <a:cs typeface="+mj-cs"/>
            </a:endParaRPr>
          </a:p>
        </p:txBody>
      </p:sp>
      <p:cxnSp>
        <p:nvCxnSpPr>
          <p:cNvPr id="18" name="Straight Connector 17">
            <a:extLst>
              <a:ext uri="{FF2B5EF4-FFF2-40B4-BE49-F238E27FC236}">
                <a16:creationId xmlns:a16="http://schemas.microsoft.com/office/drawing/2014/main" id="{7FFB1710-F59A-4B72-91E4-53C2300B70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131" y="5075836"/>
            <a:ext cx="5124375" cy="0"/>
          </a:xfrm>
          <a:prstGeom prst="line">
            <a:avLst/>
          </a:prstGeom>
          <a:ln w="31750">
            <a:solidFill>
              <a:srgbClr val="749FD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95209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76729" y="339674"/>
            <a:ext cx="8190541" cy="1754326"/>
          </a:xfrm>
          <a:prstGeom prst="rect">
            <a:avLst/>
          </a:prstGeom>
          <a:noFill/>
        </p:spPr>
        <p:txBody>
          <a:bodyPr wrap="square" rtlCol="0">
            <a:spAutoFit/>
          </a:bodyPr>
          <a:lstStyle/>
          <a:p>
            <a:pPr algn="ctr"/>
            <a:r>
              <a:rPr lang="es-MX" dirty="0"/>
              <a:t>Secuencia didáctica Lógica (Fase de desarrollo)</a:t>
            </a:r>
          </a:p>
          <a:p>
            <a:pPr algn="ctr"/>
            <a:r>
              <a:rPr lang="es-MX" dirty="0">
                <a:solidFill>
                  <a:schemeClr val="accent3">
                    <a:lumMod val="50000"/>
                  </a:schemeClr>
                </a:solidFill>
              </a:rPr>
              <a:t>ESTRATAGEMAS POLÍTICOS</a:t>
            </a:r>
          </a:p>
          <a:p>
            <a:pPr algn="ctr"/>
            <a:r>
              <a:rPr lang="es-MX" dirty="0">
                <a:solidFill>
                  <a:schemeClr val="accent3">
                    <a:lumMod val="50000"/>
                  </a:schemeClr>
                </a:solidFill>
              </a:rPr>
              <a:t>El doble argumento de las organizaciones políticas …demagogia o verdad</a:t>
            </a:r>
          </a:p>
          <a:p>
            <a:pPr algn="ctr"/>
            <a:endParaRPr lang="es-MX" dirty="0">
              <a:solidFill>
                <a:schemeClr val="accent3">
                  <a:lumMod val="50000"/>
                </a:schemeClr>
              </a:solidFill>
            </a:endParaRPr>
          </a:p>
          <a:p>
            <a:pPr algn="ctr"/>
            <a:r>
              <a:rPr lang="es-MX" dirty="0">
                <a:solidFill>
                  <a:schemeClr val="accent3">
                    <a:lumMod val="50000"/>
                  </a:schemeClr>
                </a:solidFill>
              </a:rPr>
              <a:t>                                                                                    24 de octubre 2018</a:t>
            </a:r>
          </a:p>
          <a:p>
            <a:endParaRPr lang="es-MX" dirty="0"/>
          </a:p>
        </p:txBody>
      </p:sp>
      <p:graphicFrame>
        <p:nvGraphicFramePr>
          <p:cNvPr id="4" name="3 Diagrama"/>
          <p:cNvGraphicFramePr/>
          <p:nvPr>
            <p:extLst>
              <p:ext uri="{D42A27DB-BD31-4B8C-83A1-F6EECF244321}">
                <p14:modId xmlns:p14="http://schemas.microsoft.com/office/powerpoint/2010/main" val="1489026905"/>
              </p:ext>
            </p:extLst>
          </p:nvPr>
        </p:nvGraphicFramePr>
        <p:xfrm>
          <a:off x="288758" y="1828800"/>
          <a:ext cx="8630653" cy="42030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8272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5222" y="770021"/>
            <a:ext cx="4223862" cy="2021305"/>
          </a:xfrm>
        </p:spPr>
        <p:txBody>
          <a:bodyPr>
            <a:normAutofit fontScale="90000"/>
          </a:bodyPr>
          <a:lstStyle/>
          <a:p>
            <a:pPr algn="ctr"/>
            <a:r>
              <a:rPr lang="es-MX" sz="1600" dirty="0"/>
              <a:t>Secuencia didáctica Lógica </a:t>
            </a:r>
            <a:br>
              <a:rPr lang="es-MX" sz="1600" dirty="0"/>
            </a:br>
            <a:r>
              <a:rPr lang="es-MX" sz="1600" dirty="0"/>
              <a:t>(Fase de desarrollo)</a:t>
            </a:r>
            <a:br>
              <a:rPr lang="es-MX" sz="1600" dirty="0"/>
            </a:br>
            <a:r>
              <a:rPr lang="es-MX" sz="1600" dirty="0">
                <a:solidFill>
                  <a:schemeClr val="accent3">
                    <a:lumMod val="50000"/>
                  </a:schemeClr>
                </a:solidFill>
              </a:rPr>
              <a:t>ESTRATAGEMAS POLÍTICOS</a:t>
            </a:r>
            <a:br>
              <a:rPr lang="es-MX" sz="1600" dirty="0">
                <a:solidFill>
                  <a:schemeClr val="accent3">
                    <a:lumMod val="50000"/>
                  </a:schemeClr>
                </a:solidFill>
              </a:rPr>
            </a:br>
            <a:br>
              <a:rPr lang="es-MX" sz="1600" dirty="0"/>
            </a:br>
            <a:r>
              <a:rPr lang="es-MX" sz="1600" dirty="0">
                <a:solidFill>
                  <a:schemeClr val="accent3">
                    <a:lumMod val="50000"/>
                  </a:schemeClr>
                </a:solidFill>
              </a:rPr>
              <a:t>El doble argumento de las organizaciones políticas en la elección presidencial 2018 en México</a:t>
            </a:r>
            <a:br>
              <a:rPr lang="es-MX" sz="1600" dirty="0">
                <a:solidFill>
                  <a:schemeClr val="accent3">
                    <a:lumMod val="50000"/>
                  </a:schemeClr>
                </a:solidFill>
              </a:rPr>
            </a:br>
            <a:r>
              <a:rPr lang="es-MX" sz="1600" dirty="0">
                <a:solidFill>
                  <a:schemeClr val="accent3">
                    <a:lumMod val="50000"/>
                  </a:schemeClr>
                </a:solidFill>
              </a:rPr>
              <a:t> </a:t>
            </a:r>
            <a:br>
              <a:rPr lang="es-MX" sz="1600" dirty="0">
                <a:solidFill>
                  <a:schemeClr val="accent3">
                    <a:lumMod val="50000"/>
                  </a:schemeClr>
                </a:solidFill>
              </a:rPr>
            </a:br>
            <a:r>
              <a:rPr lang="es-MX" sz="1600" dirty="0">
                <a:solidFill>
                  <a:schemeClr val="accent3">
                    <a:lumMod val="50000"/>
                  </a:schemeClr>
                </a:solidFill>
              </a:rPr>
              <a:t> 24 de octubre  2018</a:t>
            </a:r>
            <a:br>
              <a:rPr lang="es-MX" dirty="0">
                <a:solidFill>
                  <a:schemeClr val="accent3">
                    <a:lumMod val="50000"/>
                  </a:schemeClr>
                </a:solidFill>
              </a:rPr>
            </a:br>
            <a:endParaRPr lang="es-MX" dirty="0"/>
          </a:p>
        </p:txBody>
      </p:sp>
      <p:sp>
        <p:nvSpPr>
          <p:cNvPr id="4" name="3 Marcador de texto"/>
          <p:cNvSpPr>
            <a:spLocks noGrp="1"/>
          </p:cNvSpPr>
          <p:nvPr>
            <p:ph type="body" sz="half" idx="2"/>
          </p:nvPr>
        </p:nvSpPr>
        <p:spPr>
          <a:xfrm>
            <a:off x="465222" y="3145992"/>
            <a:ext cx="4218556" cy="2721408"/>
          </a:xfrm>
        </p:spPr>
        <p:txBody>
          <a:bodyPr>
            <a:normAutofit/>
          </a:bodyPr>
          <a:lstStyle/>
          <a:p>
            <a:r>
              <a:rPr lang="es-MX" sz="2400" b="1" dirty="0"/>
              <a:t>Objetivo de la sesión:</a:t>
            </a:r>
          </a:p>
          <a:p>
            <a:r>
              <a:rPr lang="es-MX" dirty="0"/>
              <a:t>Los alumnos identifican diferentes tipos de estratagemas en las campañas electorales del 2018 para determinar el tipo de falacias que se emplean en discursos orales y escritos. </a:t>
            </a:r>
          </a:p>
          <a:p>
            <a:endParaRPr lang="es-MX"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9902" y="2791325"/>
            <a:ext cx="2805407" cy="2550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Grp="1" noChangeAspect="1" noChangeArrowheads="1"/>
          </p:cNvPicPr>
          <p:nvPr>
            <p:ph type="pic" idx="1"/>
          </p:nvPr>
        </p:nvPicPr>
        <p:blipFill>
          <a:blip r:embed="rId3" cstate="email">
            <a:extLst>
              <a:ext uri="{28A0092B-C50C-407E-A947-70E740481C1C}">
                <a14:useLocalDpi xmlns:a14="http://schemas.microsoft.com/office/drawing/2010/main" val="0"/>
              </a:ext>
            </a:extLst>
          </a:blip>
          <a:srcRect l="11263" r="11263"/>
          <a:stretch>
            <a:fillRect/>
          </a:stretch>
        </p:blipFill>
        <p:spPr bwMode="auto">
          <a:xfrm>
            <a:off x="5360026" y="814876"/>
            <a:ext cx="2775283" cy="19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5712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882316" y="449179"/>
            <a:ext cx="7764379" cy="1477328"/>
          </a:xfrm>
          <a:prstGeom prst="rect">
            <a:avLst/>
          </a:prstGeom>
          <a:noFill/>
        </p:spPr>
        <p:txBody>
          <a:bodyPr wrap="square" rtlCol="0">
            <a:spAutoFit/>
          </a:bodyPr>
          <a:lstStyle/>
          <a:p>
            <a:pPr algn="ctr"/>
            <a:r>
              <a:rPr lang="es-MX" dirty="0"/>
              <a:t>Secuencia didáctica Lógica (Fase de desarrollo)</a:t>
            </a:r>
          </a:p>
          <a:p>
            <a:pPr algn="ctr"/>
            <a:r>
              <a:rPr lang="es-MX" dirty="0">
                <a:solidFill>
                  <a:schemeClr val="accent3">
                    <a:lumMod val="50000"/>
                  </a:schemeClr>
                </a:solidFill>
              </a:rPr>
              <a:t>El doble argumento de las organizaciones políticas en la elección presidencial 2018 en México</a:t>
            </a:r>
          </a:p>
          <a:p>
            <a:pPr algn="r"/>
            <a:r>
              <a:rPr lang="es-MX" dirty="0">
                <a:solidFill>
                  <a:schemeClr val="accent3">
                    <a:lumMod val="50000"/>
                  </a:schemeClr>
                </a:solidFill>
              </a:rPr>
              <a:t>24 de octubre 2018</a:t>
            </a:r>
          </a:p>
          <a:p>
            <a:endParaRPr lang="es-MX" dirty="0"/>
          </a:p>
        </p:txBody>
      </p:sp>
      <p:graphicFrame>
        <p:nvGraphicFramePr>
          <p:cNvPr id="6" name="5 Diagrama"/>
          <p:cNvGraphicFramePr/>
          <p:nvPr>
            <p:extLst>
              <p:ext uri="{D42A27DB-BD31-4B8C-83A1-F6EECF244321}">
                <p14:modId xmlns:p14="http://schemas.microsoft.com/office/powerpoint/2010/main" val="2556002901"/>
              </p:ext>
            </p:extLst>
          </p:nvPr>
        </p:nvGraphicFramePr>
        <p:xfrm>
          <a:off x="1524000" y="1397000"/>
          <a:ext cx="673768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CuadroTexto"/>
          <p:cNvSpPr txBox="1"/>
          <p:nvPr/>
        </p:nvSpPr>
        <p:spPr>
          <a:xfrm>
            <a:off x="4074695" y="5181600"/>
            <a:ext cx="3080084" cy="954107"/>
          </a:xfrm>
          <a:prstGeom prst="rect">
            <a:avLst/>
          </a:prstGeom>
          <a:noFill/>
        </p:spPr>
        <p:txBody>
          <a:bodyPr wrap="square" rtlCol="0">
            <a:spAutoFit/>
          </a:bodyPr>
          <a:lstStyle/>
          <a:p>
            <a:pPr algn="ctr"/>
            <a:endParaRPr lang="es-MX" sz="2800" b="1" dirty="0"/>
          </a:p>
          <a:p>
            <a:pPr algn="ctr"/>
            <a:r>
              <a:rPr lang="es-MX" sz="2800" b="1" dirty="0"/>
              <a:t>Contenidos</a:t>
            </a:r>
          </a:p>
        </p:txBody>
      </p:sp>
      <p:sp>
        <p:nvSpPr>
          <p:cNvPr id="8" name="7 CuadroTexto"/>
          <p:cNvSpPr txBox="1"/>
          <p:nvPr/>
        </p:nvSpPr>
        <p:spPr>
          <a:xfrm>
            <a:off x="7154779" y="2422358"/>
            <a:ext cx="1764632" cy="1477328"/>
          </a:xfrm>
          <a:prstGeom prst="rect">
            <a:avLst/>
          </a:prstGeom>
          <a:noFill/>
        </p:spPr>
        <p:txBody>
          <a:bodyPr wrap="square" rtlCol="0">
            <a:spAutoFit/>
          </a:bodyPr>
          <a:lstStyle/>
          <a:p>
            <a:pPr algn="ctr"/>
            <a:r>
              <a:rPr lang="es-MX" b="1" dirty="0"/>
              <a:t>Unidad 5 </a:t>
            </a:r>
          </a:p>
          <a:p>
            <a:pPr algn="ctr"/>
            <a:r>
              <a:rPr lang="es-MX" b="1" dirty="0"/>
              <a:t>De argumentos engañosos a cosas peores</a:t>
            </a: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512" y="1967633"/>
            <a:ext cx="3938183" cy="2386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a:extLst>
              <a:ext uri="{FF2B5EF4-FFF2-40B4-BE49-F238E27FC236}">
                <a16:creationId xmlns:a16="http://schemas.microsoft.com/office/drawing/2014/main" id="{9F856AE8-DAB0-4BAD-AA35-99230C7E0D98}"/>
              </a:ext>
            </a:extLst>
          </p:cNvPr>
          <p:cNvSpPr txBox="1"/>
          <p:nvPr/>
        </p:nvSpPr>
        <p:spPr>
          <a:xfrm>
            <a:off x="609600" y="4863548"/>
            <a:ext cx="3080084" cy="646331"/>
          </a:xfrm>
          <a:prstGeom prst="rect">
            <a:avLst/>
          </a:prstGeom>
          <a:noFill/>
        </p:spPr>
        <p:txBody>
          <a:bodyPr wrap="square" rtlCol="0">
            <a:spAutoFit/>
          </a:bodyPr>
          <a:lstStyle/>
          <a:p>
            <a:r>
              <a:rPr lang="es-MX" dirty="0">
                <a:solidFill>
                  <a:schemeClr val="accent3">
                    <a:lumMod val="50000"/>
                  </a:schemeClr>
                </a:solidFill>
              </a:rPr>
              <a:t>ESTRATAGEMAS POLÍTICOS</a:t>
            </a:r>
          </a:p>
          <a:p>
            <a:endParaRPr lang="es-MX" dirty="0"/>
          </a:p>
        </p:txBody>
      </p:sp>
    </p:spTree>
    <p:extLst>
      <p:ext uri="{BB962C8B-B14F-4D97-AF65-F5344CB8AC3E}">
        <p14:creationId xmlns:p14="http://schemas.microsoft.com/office/powerpoint/2010/main" val="6974619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41684" y="689811"/>
            <a:ext cx="7844590" cy="1477328"/>
          </a:xfrm>
          <a:prstGeom prst="rect">
            <a:avLst/>
          </a:prstGeom>
          <a:noFill/>
        </p:spPr>
        <p:txBody>
          <a:bodyPr wrap="square" rtlCol="0">
            <a:spAutoFit/>
          </a:bodyPr>
          <a:lstStyle/>
          <a:p>
            <a:pPr algn="ctr"/>
            <a:r>
              <a:rPr lang="es-MX" dirty="0"/>
              <a:t>Secuencia didáctica Lógica (Fase de desarrollo)</a:t>
            </a:r>
          </a:p>
          <a:p>
            <a:pPr algn="ctr"/>
            <a:r>
              <a:rPr lang="es-MX" dirty="0">
                <a:solidFill>
                  <a:schemeClr val="accent3">
                    <a:lumMod val="50000"/>
                  </a:schemeClr>
                </a:solidFill>
              </a:rPr>
              <a:t>El doble argumento de las organizaciones políticas en la elección presidencial 2018 en México</a:t>
            </a:r>
          </a:p>
          <a:p>
            <a:pPr algn="r"/>
            <a:r>
              <a:rPr lang="es-MX" dirty="0">
                <a:solidFill>
                  <a:schemeClr val="accent3">
                    <a:lumMod val="50000"/>
                  </a:schemeClr>
                </a:solidFill>
              </a:rPr>
              <a:t>24 de octubre 2018</a:t>
            </a:r>
          </a:p>
          <a:p>
            <a:endParaRPr lang="es-MX" dirty="0"/>
          </a:p>
        </p:txBody>
      </p:sp>
      <p:graphicFrame>
        <p:nvGraphicFramePr>
          <p:cNvPr id="4" name="3 Diagrama"/>
          <p:cNvGraphicFramePr/>
          <p:nvPr>
            <p:extLst>
              <p:ext uri="{D42A27DB-BD31-4B8C-83A1-F6EECF244321}">
                <p14:modId xmlns:p14="http://schemas.microsoft.com/office/powerpoint/2010/main" val="3845121781"/>
              </p:ext>
            </p:extLst>
          </p:nvPr>
        </p:nvGraphicFramePr>
        <p:xfrm>
          <a:off x="866273" y="1796716"/>
          <a:ext cx="7507705" cy="4122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CuadroTexto"/>
          <p:cNvSpPr txBox="1"/>
          <p:nvPr/>
        </p:nvSpPr>
        <p:spPr>
          <a:xfrm>
            <a:off x="3834063" y="3641558"/>
            <a:ext cx="1684421" cy="646331"/>
          </a:xfrm>
          <a:prstGeom prst="rect">
            <a:avLst/>
          </a:prstGeom>
          <a:noFill/>
        </p:spPr>
        <p:txBody>
          <a:bodyPr wrap="square" rtlCol="0">
            <a:spAutoFit/>
          </a:bodyPr>
          <a:lstStyle/>
          <a:p>
            <a:pPr algn="ctr"/>
            <a:r>
              <a:rPr lang="es-MX" b="1" dirty="0"/>
              <a:t>Ejes transversales</a:t>
            </a:r>
          </a:p>
        </p:txBody>
      </p:sp>
      <p:sp>
        <p:nvSpPr>
          <p:cNvPr id="8" name="7 CuadroTexto"/>
          <p:cNvSpPr txBox="1"/>
          <p:nvPr/>
        </p:nvSpPr>
        <p:spPr>
          <a:xfrm>
            <a:off x="497305" y="4287889"/>
            <a:ext cx="1668379" cy="1477328"/>
          </a:xfrm>
          <a:prstGeom prst="rect">
            <a:avLst/>
          </a:prstGeom>
          <a:noFill/>
        </p:spPr>
        <p:txBody>
          <a:bodyPr wrap="square" rtlCol="0">
            <a:spAutoFit/>
          </a:bodyPr>
          <a:lstStyle/>
          <a:p>
            <a:pPr algn="ctr"/>
            <a:r>
              <a:rPr lang="es-MX" b="1" dirty="0"/>
              <a:t>Unidad 5 </a:t>
            </a:r>
          </a:p>
          <a:p>
            <a:r>
              <a:rPr lang="es-MX" dirty="0"/>
              <a:t>De argumentos engañosos a cosas peores</a:t>
            </a:r>
          </a:p>
          <a:p>
            <a:pPr algn="ctr"/>
            <a:endParaRPr lang="es-MX" dirty="0"/>
          </a:p>
        </p:txBody>
      </p:sp>
      <p:sp>
        <p:nvSpPr>
          <p:cNvPr id="2" name="Flecha: a la derecha 1">
            <a:extLst>
              <a:ext uri="{FF2B5EF4-FFF2-40B4-BE49-F238E27FC236}">
                <a16:creationId xmlns:a16="http://schemas.microsoft.com/office/drawing/2014/main" id="{3657173F-CFBD-482B-8BBD-027A4AA8A46D}"/>
              </a:ext>
            </a:extLst>
          </p:cNvPr>
          <p:cNvSpPr/>
          <p:nvPr/>
        </p:nvSpPr>
        <p:spPr>
          <a:xfrm>
            <a:off x="182880" y="1796717"/>
            <a:ext cx="2316480" cy="10379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E9C34D01-AD6F-4F0D-B4EE-40AB9EEAE299}"/>
              </a:ext>
            </a:extLst>
          </p:cNvPr>
          <p:cNvSpPr txBox="1"/>
          <p:nvPr/>
        </p:nvSpPr>
        <p:spPr>
          <a:xfrm>
            <a:off x="182880" y="1909649"/>
            <a:ext cx="2545080" cy="646331"/>
          </a:xfrm>
          <a:prstGeom prst="rect">
            <a:avLst/>
          </a:prstGeom>
          <a:noFill/>
        </p:spPr>
        <p:txBody>
          <a:bodyPr wrap="square" rtlCol="0">
            <a:spAutoFit/>
          </a:bodyPr>
          <a:lstStyle/>
          <a:p>
            <a:endParaRPr lang="es-MX" dirty="0">
              <a:solidFill>
                <a:schemeClr val="bg1"/>
              </a:solidFill>
            </a:endParaRPr>
          </a:p>
          <a:p>
            <a:r>
              <a:rPr lang="es-MX" b="1" dirty="0">
                <a:solidFill>
                  <a:schemeClr val="bg1"/>
                </a:solidFill>
              </a:rPr>
              <a:t>Trabajo cooperativo</a:t>
            </a:r>
          </a:p>
        </p:txBody>
      </p:sp>
    </p:spTree>
    <p:extLst>
      <p:ext uri="{BB962C8B-B14F-4D97-AF65-F5344CB8AC3E}">
        <p14:creationId xmlns:p14="http://schemas.microsoft.com/office/powerpoint/2010/main" val="507971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84AD402-3BF9-4A81-8B70-BFE5ED3EE18E}"/>
              </a:ext>
            </a:extLst>
          </p:cNvPr>
          <p:cNvSpPr txBox="1"/>
          <p:nvPr/>
        </p:nvSpPr>
        <p:spPr>
          <a:xfrm>
            <a:off x="716280" y="441960"/>
            <a:ext cx="7879080" cy="1477328"/>
          </a:xfrm>
          <a:prstGeom prst="rect">
            <a:avLst/>
          </a:prstGeom>
          <a:noFill/>
        </p:spPr>
        <p:txBody>
          <a:bodyPr wrap="square" rtlCol="0">
            <a:spAutoFit/>
          </a:bodyPr>
          <a:lstStyle/>
          <a:p>
            <a:pPr algn="ctr"/>
            <a:r>
              <a:rPr lang="es-MX" dirty="0"/>
              <a:t>Secuencia didáctica Lógica (Fase de desarrollo)</a:t>
            </a:r>
          </a:p>
          <a:p>
            <a:pPr algn="ctr"/>
            <a:r>
              <a:rPr lang="es-MX" dirty="0">
                <a:solidFill>
                  <a:schemeClr val="accent3">
                    <a:lumMod val="50000"/>
                  </a:schemeClr>
                </a:solidFill>
              </a:rPr>
              <a:t>El doble argumento de las organizaciones políticas en la elección presidencial 2018 en México</a:t>
            </a:r>
          </a:p>
          <a:p>
            <a:pPr algn="r"/>
            <a:r>
              <a:rPr lang="es-MX" dirty="0">
                <a:solidFill>
                  <a:schemeClr val="accent3">
                    <a:lumMod val="50000"/>
                  </a:schemeClr>
                </a:solidFill>
              </a:rPr>
              <a:t>24 de octubre 2018</a:t>
            </a:r>
          </a:p>
          <a:p>
            <a:endParaRPr lang="es-MX" dirty="0"/>
          </a:p>
        </p:txBody>
      </p:sp>
      <p:graphicFrame>
        <p:nvGraphicFramePr>
          <p:cNvPr id="3" name="Diagrama 2">
            <a:extLst>
              <a:ext uri="{FF2B5EF4-FFF2-40B4-BE49-F238E27FC236}">
                <a16:creationId xmlns:a16="http://schemas.microsoft.com/office/drawing/2014/main" id="{F6B3EEF0-AA3D-40FA-B56E-3291E78ECADB}"/>
              </a:ext>
            </a:extLst>
          </p:cNvPr>
          <p:cNvGraphicFramePr/>
          <p:nvPr>
            <p:extLst>
              <p:ext uri="{D42A27DB-BD31-4B8C-83A1-F6EECF244321}">
                <p14:modId xmlns:p14="http://schemas.microsoft.com/office/powerpoint/2010/main" val="2999188590"/>
              </p:ext>
            </p:extLst>
          </p:nvPr>
        </p:nvGraphicFramePr>
        <p:xfrm>
          <a:off x="228600" y="1919288"/>
          <a:ext cx="8702040" cy="4100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E03E2D28-A98B-4C2C-A249-0367FC8D8B26}"/>
              </a:ext>
            </a:extLst>
          </p:cNvPr>
          <p:cNvSpPr txBox="1"/>
          <p:nvPr/>
        </p:nvSpPr>
        <p:spPr>
          <a:xfrm>
            <a:off x="548640" y="1402080"/>
            <a:ext cx="6202680" cy="369332"/>
          </a:xfrm>
          <a:prstGeom prst="rect">
            <a:avLst/>
          </a:prstGeom>
          <a:noFill/>
        </p:spPr>
        <p:txBody>
          <a:bodyPr wrap="square" rtlCol="0">
            <a:spAutoFit/>
          </a:bodyPr>
          <a:lstStyle/>
          <a:p>
            <a:r>
              <a:rPr lang="es-MX" b="1" dirty="0"/>
              <a:t>Unidad 5 De argumentos engañosos a cosas peores</a:t>
            </a:r>
          </a:p>
        </p:txBody>
      </p:sp>
    </p:spTree>
    <p:extLst>
      <p:ext uri="{BB962C8B-B14F-4D97-AF65-F5344CB8AC3E}">
        <p14:creationId xmlns:p14="http://schemas.microsoft.com/office/powerpoint/2010/main" val="1399292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05F76C4-83B1-4ED0-BA12-6360A6849ED8}"/>
              </a:ext>
            </a:extLst>
          </p:cNvPr>
          <p:cNvSpPr txBox="1"/>
          <p:nvPr/>
        </p:nvSpPr>
        <p:spPr>
          <a:xfrm>
            <a:off x="4017363" y="3672590"/>
            <a:ext cx="4856813" cy="1938992"/>
          </a:xfrm>
          <a:prstGeom prst="rect">
            <a:avLst/>
          </a:prstGeom>
          <a:noFill/>
        </p:spPr>
        <p:txBody>
          <a:bodyPr wrap="square" rtlCol="0">
            <a:spAutoFit/>
          </a:bodyPr>
          <a:lstStyle/>
          <a:p>
            <a:pPr algn="r"/>
            <a:r>
              <a:rPr lang="es-MX" sz="2400" dirty="0"/>
              <a:t>La planificación a largo plazo no se ocupa de las decisiones futuras,</a:t>
            </a:r>
          </a:p>
          <a:p>
            <a:pPr algn="r"/>
            <a:r>
              <a:rPr lang="es-MX" sz="2400" dirty="0"/>
              <a:t> sino del futuro con las decisiones actuales"</a:t>
            </a:r>
          </a:p>
          <a:p>
            <a:pPr algn="r"/>
            <a:r>
              <a:rPr lang="es-MX" sz="2400" dirty="0"/>
              <a:t>Peter Druker</a:t>
            </a:r>
          </a:p>
        </p:txBody>
      </p:sp>
      <p:sp>
        <p:nvSpPr>
          <p:cNvPr id="5" name="CuadroTexto 4">
            <a:extLst>
              <a:ext uri="{FF2B5EF4-FFF2-40B4-BE49-F238E27FC236}">
                <a16:creationId xmlns:a16="http://schemas.microsoft.com/office/drawing/2014/main" id="{72ECEBF7-480F-43B4-B910-80EF01F687C2}"/>
              </a:ext>
            </a:extLst>
          </p:cNvPr>
          <p:cNvSpPr txBox="1"/>
          <p:nvPr/>
        </p:nvSpPr>
        <p:spPr>
          <a:xfrm>
            <a:off x="239843" y="944380"/>
            <a:ext cx="8634334" cy="1969770"/>
          </a:xfrm>
          <a:prstGeom prst="rect">
            <a:avLst/>
          </a:prstGeom>
          <a:solidFill>
            <a:schemeClr val="bg1">
              <a:lumMod val="75000"/>
            </a:schemeClr>
          </a:solidFill>
          <a:ln>
            <a:noFill/>
          </a:ln>
          <a:effectLst>
            <a:glow rad="1397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endParaRPr lang="es-ES" sz="2400" b="1" dirty="0">
              <a:latin typeface="Arial" panose="020B0604020202020204" pitchFamily="34" charset="0"/>
              <a:cs typeface="Arial" panose="020B0604020202020204" pitchFamily="34" charset="0"/>
            </a:endParaRPr>
          </a:p>
          <a:p>
            <a:pPr algn="ctr"/>
            <a:r>
              <a:rPr lang="es-ES" sz="2400" b="1" dirty="0">
                <a:latin typeface="Arial" panose="020B0604020202020204" pitchFamily="34" charset="0"/>
                <a:cs typeface="Arial" panose="020B0604020202020204" pitchFamily="34" charset="0"/>
              </a:rPr>
              <a:t>Estratagemas políticos</a:t>
            </a:r>
          </a:p>
          <a:p>
            <a:pPr algn="ctr"/>
            <a:r>
              <a:rPr lang="es-ES" sz="2400" b="1" dirty="0">
                <a:latin typeface="Arial" panose="020B0604020202020204" pitchFamily="34" charset="0"/>
                <a:cs typeface="Arial" panose="020B0604020202020204" pitchFamily="34" charset="0"/>
              </a:rPr>
              <a:t>EL DOBLE ARGUMENTO EN LAS ORGANIZACIONES POLÍTICAS… demagogia o verdad</a:t>
            </a:r>
          </a:p>
          <a:p>
            <a:pPr algn="ctr"/>
            <a:r>
              <a:rPr lang="es-ES" sz="800" b="1" dirty="0">
                <a:latin typeface="Arial" panose="020B0604020202020204" pitchFamily="34" charset="0"/>
                <a:cs typeface="Arial" panose="020B0604020202020204" pitchFamily="34" charset="0"/>
              </a:rPr>
              <a:t> </a:t>
            </a:r>
          </a:p>
          <a:p>
            <a:endParaRPr lang="es-MX" dirty="0"/>
          </a:p>
        </p:txBody>
      </p:sp>
    </p:spTree>
    <p:extLst>
      <p:ext uri="{BB962C8B-B14F-4D97-AF65-F5344CB8AC3E}">
        <p14:creationId xmlns:p14="http://schemas.microsoft.com/office/powerpoint/2010/main" val="2846472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753979" y="449179"/>
            <a:ext cx="7988968" cy="1754326"/>
          </a:xfrm>
          <a:prstGeom prst="rect">
            <a:avLst/>
          </a:prstGeom>
          <a:noFill/>
        </p:spPr>
        <p:txBody>
          <a:bodyPr wrap="square" rtlCol="0">
            <a:spAutoFit/>
          </a:bodyPr>
          <a:lstStyle/>
          <a:p>
            <a:pPr algn="ctr"/>
            <a:r>
              <a:rPr lang="es-MX" dirty="0"/>
              <a:t>Secuencia didáctica Lógica (Fase de desarrollo)</a:t>
            </a:r>
          </a:p>
          <a:p>
            <a:pPr algn="ctr"/>
            <a:r>
              <a:rPr lang="es-MX" dirty="0">
                <a:solidFill>
                  <a:schemeClr val="accent3">
                    <a:lumMod val="50000"/>
                  </a:schemeClr>
                </a:solidFill>
              </a:rPr>
              <a:t>ESTRATAGEMAS POLÍTICOS</a:t>
            </a:r>
          </a:p>
          <a:p>
            <a:pPr algn="ctr"/>
            <a:r>
              <a:rPr lang="es-MX" dirty="0">
                <a:solidFill>
                  <a:schemeClr val="accent3">
                    <a:lumMod val="50000"/>
                  </a:schemeClr>
                </a:solidFill>
              </a:rPr>
              <a:t>El doble argumento de las organizaciones políticas en la elección presidencial 2018 en México</a:t>
            </a:r>
          </a:p>
          <a:p>
            <a:pPr algn="r"/>
            <a:r>
              <a:rPr lang="es-MX" dirty="0">
                <a:solidFill>
                  <a:schemeClr val="accent3">
                    <a:lumMod val="50000"/>
                  </a:schemeClr>
                </a:solidFill>
              </a:rPr>
              <a:t>24 de octubre 2018</a:t>
            </a:r>
          </a:p>
          <a:p>
            <a:endParaRPr lang="es-MX" dirty="0"/>
          </a:p>
        </p:txBody>
      </p:sp>
      <p:graphicFrame>
        <p:nvGraphicFramePr>
          <p:cNvPr id="4" name="3 Diagrama"/>
          <p:cNvGraphicFramePr/>
          <p:nvPr>
            <p:extLst>
              <p:ext uri="{D42A27DB-BD31-4B8C-83A1-F6EECF244321}">
                <p14:modId xmlns:p14="http://schemas.microsoft.com/office/powerpoint/2010/main" val="622203276"/>
              </p:ext>
            </p:extLst>
          </p:nvPr>
        </p:nvGraphicFramePr>
        <p:xfrm>
          <a:off x="497305" y="1733884"/>
          <a:ext cx="8245641"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CuadroTexto"/>
          <p:cNvSpPr txBox="1"/>
          <p:nvPr/>
        </p:nvSpPr>
        <p:spPr>
          <a:xfrm>
            <a:off x="1155033" y="2695073"/>
            <a:ext cx="1860884" cy="2585323"/>
          </a:xfrm>
          <a:prstGeom prst="rect">
            <a:avLst/>
          </a:prstGeom>
          <a:solidFill>
            <a:schemeClr val="accent3">
              <a:lumMod val="60000"/>
              <a:lumOff val="40000"/>
            </a:schemeClr>
          </a:solidFill>
        </p:spPr>
        <p:txBody>
          <a:bodyPr wrap="square" rtlCol="0">
            <a:spAutoFit/>
          </a:bodyPr>
          <a:lstStyle/>
          <a:p>
            <a:r>
              <a:rPr lang="es-MX" dirty="0"/>
              <a:t>Un equipo por grupo hace una presentación  breve para recodar los tipos de falacia que existen  con ejemplos cotidianos </a:t>
            </a:r>
          </a:p>
        </p:txBody>
      </p:sp>
      <p:sp>
        <p:nvSpPr>
          <p:cNvPr id="5" name="CuadroTexto 4">
            <a:extLst>
              <a:ext uri="{FF2B5EF4-FFF2-40B4-BE49-F238E27FC236}">
                <a16:creationId xmlns:a16="http://schemas.microsoft.com/office/drawing/2014/main" id="{5CF9AEBC-72FA-43BB-B912-1A8E4AA117F0}"/>
              </a:ext>
            </a:extLst>
          </p:cNvPr>
          <p:cNvSpPr txBox="1"/>
          <p:nvPr/>
        </p:nvSpPr>
        <p:spPr>
          <a:xfrm>
            <a:off x="497305" y="1310640"/>
            <a:ext cx="5827295" cy="646331"/>
          </a:xfrm>
          <a:prstGeom prst="rect">
            <a:avLst/>
          </a:prstGeom>
          <a:noFill/>
        </p:spPr>
        <p:txBody>
          <a:bodyPr wrap="square" rtlCol="0">
            <a:spAutoFit/>
          </a:bodyPr>
          <a:lstStyle/>
          <a:p>
            <a:r>
              <a:rPr lang="es-MX" b="1" dirty="0"/>
              <a:t>Unidad 5 De argumentos engañosos a cosas peores</a:t>
            </a:r>
          </a:p>
          <a:p>
            <a:endParaRPr lang="es-MX" dirty="0"/>
          </a:p>
        </p:txBody>
      </p:sp>
    </p:spTree>
    <p:extLst>
      <p:ext uri="{BB962C8B-B14F-4D97-AF65-F5344CB8AC3E}">
        <p14:creationId xmlns:p14="http://schemas.microsoft.com/office/powerpoint/2010/main" val="863185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03103B0-4F98-4D91-ACAD-594AB396403F}"/>
              </a:ext>
            </a:extLst>
          </p:cNvPr>
          <p:cNvSpPr txBox="1"/>
          <p:nvPr/>
        </p:nvSpPr>
        <p:spPr>
          <a:xfrm>
            <a:off x="152400" y="207818"/>
            <a:ext cx="5417127" cy="1477328"/>
          </a:xfrm>
          <a:prstGeom prst="rect">
            <a:avLst/>
          </a:prstGeom>
          <a:noFill/>
        </p:spPr>
        <p:txBody>
          <a:bodyPr wrap="square" rtlCol="0">
            <a:spAutoFit/>
          </a:bodyPr>
          <a:lstStyle/>
          <a:p>
            <a:pPr algn="ctr"/>
            <a:r>
              <a:rPr lang="es-MX" dirty="0"/>
              <a:t>Secuencia didáctica Lógica (Fase de desarrollo)</a:t>
            </a:r>
          </a:p>
          <a:p>
            <a:pPr algn="ctr"/>
            <a:r>
              <a:rPr lang="es-MX" dirty="0">
                <a:solidFill>
                  <a:schemeClr val="accent3">
                    <a:lumMod val="50000"/>
                  </a:schemeClr>
                </a:solidFill>
              </a:rPr>
              <a:t>El doble argumento de las organizaciones políticas en la elección presidencial 2018 en México</a:t>
            </a:r>
          </a:p>
          <a:p>
            <a:pPr algn="r"/>
            <a:r>
              <a:rPr lang="es-MX" dirty="0">
                <a:solidFill>
                  <a:schemeClr val="accent3">
                    <a:lumMod val="50000"/>
                  </a:schemeClr>
                </a:solidFill>
              </a:rPr>
              <a:t>24 de octubre 2018</a:t>
            </a:r>
            <a:endParaRPr lang="es-MX" dirty="0"/>
          </a:p>
          <a:p>
            <a:endParaRPr lang="es-MX" dirty="0"/>
          </a:p>
        </p:txBody>
      </p:sp>
      <p:pic>
        <p:nvPicPr>
          <p:cNvPr id="4099" name="Picture 3" descr="C:\Users\Usuario\Downloads\IMG_20190321_132110.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546272" y="0"/>
            <a:ext cx="2597728" cy="60544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Usuario\Downloads\IMG_20190321_132249.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091" y="1510146"/>
            <a:ext cx="6285346" cy="320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3193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6D019"/>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907FA84-EB98-432D-ABE2-E9797431E010}"/>
              </a:ext>
            </a:extLst>
          </p:cNvPr>
          <p:cNvSpPr txBox="1"/>
          <p:nvPr/>
        </p:nvSpPr>
        <p:spPr>
          <a:xfrm>
            <a:off x="357809" y="350520"/>
            <a:ext cx="8633791" cy="1754326"/>
          </a:xfrm>
          <a:prstGeom prst="rect">
            <a:avLst/>
          </a:prstGeom>
          <a:noFill/>
        </p:spPr>
        <p:txBody>
          <a:bodyPr wrap="square" rtlCol="0">
            <a:spAutoFit/>
          </a:bodyPr>
          <a:lstStyle/>
          <a:p>
            <a:pPr algn="ctr"/>
            <a:r>
              <a:rPr lang="es-MX" dirty="0"/>
              <a:t>Segunda Secuencia didáctica de desarrollo interdisciplinaria</a:t>
            </a:r>
          </a:p>
          <a:p>
            <a:pPr algn="ctr"/>
            <a:r>
              <a:rPr lang="es-MX" dirty="0">
                <a:solidFill>
                  <a:schemeClr val="accent3">
                    <a:lumMod val="50000"/>
                  </a:schemeClr>
                </a:solidFill>
              </a:rPr>
              <a:t>ESTRATAGEMAS POLÍTICOS</a:t>
            </a:r>
          </a:p>
          <a:p>
            <a:pPr algn="ctr"/>
            <a:r>
              <a:rPr lang="es-MX" dirty="0">
                <a:solidFill>
                  <a:schemeClr val="accent3">
                    <a:lumMod val="50000"/>
                  </a:schemeClr>
                </a:solidFill>
              </a:rPr>
              <a:t>El doble argumento de las organizaciones políticas …demagogia o verdad</a:t>
            </a:r>
          </a:p>
          <a:p>
            <a:pPr algn="ctr"/>
            <a:endParaRPr lang="es-MX" dirty="0">
              <a:solidFill>
                <a:schemeClr val="accent3">
                  <a:lumMod val="50000"/>
                </a:schemeClr>
              </a:solidFill>
            </a:endParaRPr>
          </a:p>
          <a:p>
            <a:pPr algn="r"/>
            <a:r>
              <a:rPr lang="es-MX" b="1" dirty="0"/>
              <a:t>7 de diciembre 2018</a:t>
            </a:r>
          </a:p>
          <a:p>
            <a:endParaRPr lang="es-MX" dirty="0"/>
          </a:p>
        </p:txBody>
      </p:sp>
      <p:graphicFrame>
        <p:nvGraphicFramePr>
          <p:cNvPr id="4" name="Diagrama 3">
            <a:extLst>
              <a:ext uri="{FF2B5EF4-FFF2-40B4-BE49-F238E27FC236}">
                <a16:creationId xmlns:a16="http://schemas.microsoft.com/office/drawing/2014/main" id="{A81CB564-1F35-4CC8-A5DD-0F40EEE61E4C}"/>
              </a:ext>
            </a:extLst>
          </p:cNvPr>
          <p:cNvGraphicFramePr/>
          <p:nvPr>
            <p:extLst>
              <p:ext uri="{D42A27DB-BD31-4B8C-83A1-F6EECF244321}">
                <p14:modId xmlns:p14="http://schemas.microsoft.com/office/powerpoint/2010/main" val="8992827"/>
              </p:ext>
            </p:extLst>
          </p:nvPr>
        </p:nvGraphicFramePr>
        <p:xfrm>
          <a:off x="0" y="1600200"/>
          <a:ext cx="8991600" cy="4328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52699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33000">
              <a:srgbClr val="92D050"/>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9BF68F-72BF-4B77-ABF9-0C45839FA231}"/>
              </a:ext>
            </a:extLst>
          </p:cNvPr>
          <p:cNvSpPr>
            <a:spLocks noGrp="1"/>
          </p:cNvSpPr>
          <p:nvPr>
            <p:ph type="title"/>
          </p:nvPr>
        </p:nvSpPr>
        <p:spPr>
          <a:xfrm>
            <a:off x="381000" y="596349"/>
            <a:ext cx="4308083" cy="2116372"/>
          </a:xfrm>
        </p:spPr>
        <p:txBody>
          <a:bodyPr>
            <a:noAutofit/>
          </a:bodyPr>
          <a:lstStyle/>
          <a:p>
            <a:pPr algn="ctr"/>
            <a:r>
              <a:rPr lang="es-MX" sz="1800" b="1" dirty="0"/>
              <a:t>SEGUNDA Secuencia didáctica INTERDISCIPLINARIA (Fase de desarrollo)</a:t>
            </a:r>
            <a:br>
              <a:rPr lang="es-MX" sz="1800" b="1" dirty="0"/>
            </a:br>
            <a:r>
              <a:rPr lang="es-MX" sz="1800" dirty="0">
                <a:solidFill>
                  <a:schemeClr val="accent3">
                    <a:lumMod val="50000"/>
                  </a:schemeClr>
                </a:solidFill>
              </a:rPr>
              <a:t>ESTRATAGEMAS POLÍTICOS</a:t>
            </a:r>
            <a:br>
              <a:rPr lang="es-MX" sz="1800" dirty="0">
                <a:solidFill>
                  <a:schemeClr val="accent3">
                    <a:lumMod val="50000"/>
                  </a:schemeClr>
                </a:solidFill>
              </a:rPr>
            </a:br>
            <a:br>
              <a:rPr lang="es-MX" sz="1800" b="1" dirty="0"/>
            </a:br>
            <a:r>
              <a:rPr lang="es-MX" sz="1600" dirty="0"/>
              <a:t>El doble argumento de las organizaciones políticas en la elección presidencial 2018 en México</a:t>
            </a:r>
            <a:br>
              <a:rPr lang="es-MX" sz="1600" dirty="0"/>
            </a:br>
            <a:r>
              <a:rPr lang="es-MX" sz="1600" dirty="0"/>
              <a:t>                                     7 de diciembre 2018</a:t>
            </a:r>
          </a:p>
        </p:txBody>
      </p:sp>
      <p:sp>
        <p:nvSpPr>
          <p:cNvPr id="3" name="Marcador de posición de imagen 2">
            <a:extLst>
              <a:ext uri="{FF2B5EF4-FFF2-40B4-BE49-F238E27FC236}">
                <a16:creationId xmlns:a16="http://schemas.microsoft.com/office/drawing/2014/main" id="{307DA6A6-0F3D-4A6C-BDD9-567F2B5F600C}"/>
              </a:ext>
            </a:extLst>
          </p:cNvPr>
          <p:cNvSpPr>
            <a:spLocks noGrp="1"/>
          </p:cNvSpPr>
          <p:nvPr>
            <p:ph type="pic" idx="1"/>
          </p:nvPr>
        </p:nvSpPr>
        <p:spPr/>
      </p:sp>
      <p:sp>
        <p:nvSpPr>
          <p:cNvPr id="4" name="Marcador de texto 3">
            <a:extLst>
              <a:ext uri="{FF2B5EF4-FFF2-40B4-BE49-F238E27FC236}">
                <a16:creationId xmlns:a16="http://schemas.microsoft.com/office/drawing/2014/main" id="{B1896B47-E65B-4ED3-9D12-6C46C1EF925A}"/>
              </a:ext>
            </a:extLst>
          </p:cNvPr>
          <p:cNvSpPr>
            <a:spLocks noGrp="1"/>
          </p:cNvSpPr>
          <p:nvPr>
            <p:ph type="body" sz="half" idx="2"/>
          </p:nvPr>
        </p:nvSpPr>
        <p:spPr>
          <a:xfrm>
            <a:off x="121920" y="3145991"/>
            <a:ext cx="4561858" cy="2582495"/>
          </a:xfrm>
        </p:spPr>
        <p:txBody>
          <a:bodyPr/>
          <a:lstStyle/>
          <a:p>
            <a:r>
              <a:rPr lang="es-MX" dirty="0"/>
              <a:t>Objetivo de la sesión: </a:t>
            </a:r>
          </a:p>
          <a:p>
            <a:r>
              <a:rPr lang="es-MX" dirty="0"/>
              <a:t>Los alumnos defienden su postura en un debate por medio de fuentes confiables, participando de manera ordenada, sistemática, defendiendo la verdad, distinguiéndola de la información falaz, ubicándola geográficamente en un tiempo y espacio.</a:t>
            </a:r>
          </a:p>
        </p:txBody>
      </p:sp>
      <p:pic>
        <p:nvPicPr>
          <p:cNvPr id="5" name="Imagen 4">
            <a:extLst>
              <a:ext uri="{FF2B5EF4-FFF2-40B4-BE49-F238E27FC236}">
                <a16:creationId xmlns:a16="http://schemas.microsoft.com/office/drawing/2014/main" id="{590F58DB-DBAB-4085-BC4A-C17123ADE355}"/>
              </a:ext>
            </a:extLst>
          </p:cNvPr>
          <p:cNvPicPr>
            <a:picLocks noChangeAspect="1"/>
          </p:cNvPicPr>
          <p:nvPr/>
        </p:nvPicPr>
        <p:blipFill>
          <a:blip r:embed="rId2"/>
          <a:stretch>
            <a:fillRect/>
          </a:stretch>
        </p:blipFill>
        <p:spPr>
          <a:xfrm>
            <a:off x="5328877" y="784859"/>
            <a:ext cx="2857500" cy="2750821"/>
          </a:xfrm>
          <a:prstGeom prst="rect">
            <a:avLst/>
          </a:prstGeom>
        </p:spPr>
      </p:pic>
      <p:sp>
        <p:nvSpPr>
          <p:cNvPr id="6" name="CuadroTexto 5">
            <a:extLst>
              <a:ext uri="{FF2B5EF4-FFF2-40B4-BE49-F238E27FC236}">
                <a16:creationId xmlns:a16="http://schemas.microsoft.com/office/drawing/2014/main" id="{42BE800A-D779-46C9-8927-72962FA84D74}"/>
              </a:ext>
            </a:extLst>
          </p:cNvPr>
          <p:cNvSpPr txBox="1"/>
          <p:nvPr/>
        </p:nvSpPr>
        <p:spPr>
          <a:xfrm>
            <a:off x="5640128" y="3429000"/>
            <a:ext cx="2234998" cy="1846659"/>
          </a:xfrm>
          <a:prstGeom prst="rect">
            <a:avLst/>
          </a:prstGeom>
          <a:blipFill>
            <a:blip r:embed="rId3"/>
            <a:tile tx="0" ty="0" sx="100000" sy="100000" flip="none" algn="tl"/>
          </a:blipFill>
        </p:spPr>
        <p:txBody>
          <a:bodyPr wrap="square" rtlCol="0">
            <a:spAutoFit/>
          </a:bodyPr>
          <a:lstStyle/>
          <a:p>
            <a:pPr algn="ctr"/>
            <a:endParaRPr lang="es-MX" sz="3200" dirty="0"/>
          </a:p>
          <a:p>
            <a:pPr algn="ctr"/>
            <a:r>
              <a:rPr lang="es-MX" sz="3200" dirty="0"/>
              <a:t>Debate</a:t>
            </a:r>
          </a:p>
          <a:p>
            <a:pPr algn="ctr"/>
            <a:endParaRPr lang="es-MX" sz="3200" dirty="0"/>
          </a:p>
          <a:p>
            <a:pPr algn="ctr"/>
            <a:r>
              <a:rPr lang="es-MX" dirty="0"/>
              <a:t> </a:t>
            </a:r>
          </a:p>
        </p:txBody>
      </p:sp>
    </p:spTree>
    <p:extLst>
      <p:ext uri="{BB962C8B-B14F-4D97-AF65-F5344CB8AC3E}">
        <p14:creationId xmlns:p14="http://schemas.microsoft.com/office/powerpoint/2010/main" val="32137154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rgbClr val="92D050"/>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8D8AEC6-2725-49A4-B1CC-F6B031B1E124}"/>
              </a:ext>
            </a:extLst>
          </p:cNvPr>
          <p:cNvSpPr txBox="1"/>
          <p:nvPr/>
        </p:nvSpPr>
        <p:spPr>
          <a:xfrm>
            <a:off x="670560" y="426720"/>
            <a:ext cx="8199120" cy="1200329"/>
          </a:xfrm>
          <a:prstGeom prst="rect">
            <a:avLst/>
          </a:prstGeom>
          <a:noFill/>
        </p:spPr>
        <p:txBody>
          <a:bodyPr wrap="square" rtlCol="0">
            <a:spAutoFit/>
          </a:bodyPr>
          <a:lstStyle/>
          <a:p>
            <a:pPr algn="ctr"/>
            <a:r>
              <a:rPr lang="es-MX" dirty="0"/>
              <a:t>Segunda Secuencia didáctica de desarrollo interdisciplinaria</a:t>
            </a:r>
          </a:p>
          <a:p>
            <a:pPr algn="ctr"/>
            <a:r>
              <a:rPr lang="es-MX" dirty="0">
                <a:solidFill>
                  <a:schemeClr val="accent3">
                    <a:lumMod val="50000"/>
                  </a:schemeClr>
                </a:solidFill>
              </a:rPr>
              <a:t>El doble argumento de las organizaciones políticas en la elección presidencial 2018 en México</a:t>
            </a:r>
          </a:p>
          <a:p>
            <a:pPr algn="r"/>
            <a:r>
              <a:rPr lang="es-MX" b="1" dirty="0"/>
              <a:t>7 de diciembre 2018</a:t>
            </a:r>
          </a:p>
        </p:txBody>
      </p:sp>
      <p:graphicFrame>
        <p:nvGraphicFramePr>
          <p:cNvPr id="3" name="Diagrama 2">
            <a:extLst>
              <a:ext uri="{FF2B5EF4-FFF2-40B4-BE49-F238E27FC236}">
                <a16:creationId xmlns:a16="http://schemas.microsoft.com/office/drawing/2014/main" id="{F667B19E-FCDA-4599-B46D-FD39CCF52A5C}"/>
              </a:ext>
            </a:extLst>
          </p:cNvPr>
          <p:cNvGraphicFramePr/>
          <p:nvPr>
            <p:extLst>
              <p:ext uri="{D42A27DB-BD31-4B8C-83A1-F6EECF244321}">
                <p14:modId xmlns:p14="http://schemas.microsoft.com/office/powerpoint/2010/main" val="74073214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F8A5A262-AD32-42A8-A066-E5B94857D312}"/>
              </a:ext>
            </a:extLst>
          </p:cNvPr>
          <p:cNvSpPr txBox="1"/>
          <p:nvPr/>
        </p:nvSpPr>
        <p:spPr>
          <a:xfrm>
            <a:off x="1828800" y="5669280"/>
            <a:ext cx="4876800" cy="400110"/>
          </a:xfrm>
          <a:prstGeom prst="rect">
            <a:avLst/>
          </a:prstGeom>
          <a:noFill/>
        </p:spPr>
        <p:txBody>
          <a:bodyPr wrap="square" rtlCol="0">
            <a:spAutoFit/>
          </a:bodyPr>
          <a:lstStyle/>
          <a:p>
            <a:pPr algn="ctr"/>
            <a:r>
              <a:rPr lang="es-MX" sz="2000" b="1" dirty="0"/>
              <a:t>Contenidos</a:t>
            </a:r>
          </a:p>
        </p:txBody>
      </p:sp>
      <p:sp>
        <p:nvSpPr>
          <p:cNvPr id="5" name="CuadroTexto 4">
            <a:extLst>
              <a:ext uri="{FF2B5EF4-FFF2-40B4-BE49-F238E27FC236}">
                <a16:creationId xmlns:a16="http://schemas.microsoft.com/office/drawing/2014/main" id="{15825624-0CFE-4899-8411-F5621860E105}"/>
              </a:ext>
            </a:extLst>
          </p:cNvPr>
          <p:cNvSpPr txBox="1"/>
          <p:nvPr/>
        </p:nvSpPr>
        <p:spPr>
          <a:xfrm>
            <a:off x="274320" y="2407920"/>
            <a:ext cx="2331720" cy="646331"/>
          </a:xfrm>
          <a:prstGeom prst="rect">
            <a:avLst/>
          </a:prstGeom>
          <a:noFill/>
        </p:spPr>
        <p:txBody>
          <a:bodyPr wrap="square" rtlCol="0">
            <a:spAutoFit/>
          </a:bodyPr>
          <a:lstStyle/>
          <a:p>
            <a:r>
              <a:rPr lang="es-MX" dirty="0"/>
              <a:t>Actividad  moderada por los 3 maestros</a:t>
            </a:r>
          </a:p>
        </p:txBody>
      </p:sp>
      <p:sp>
        <p:nvSpPr>
          <p:cNvPr id="6" name="CuadroTexto 5">
            <a:extLst>
              <a:ext uri="{FF2B5EF4-FFF2-40B4-BE49-F238E27FC236}">
                <a16:creationId xmlns:a16="http://schemas.microsoft.com/office/drawing/2014/main" id="{BFF85539-086F-443F-A0D8-17533EB196DB}"/>
              </a:ext>
            </a:extLst>
          </p:cNvPr>
          <p:cNvSpPr txBox="1"/>
          <p:nvPr/>
        </p:nvSpPr>
        <p:spPr>
          <a:xfrm>
            <a:off x="502920" y="4260671"/>
            <a:ext cx="2103120" cy="923330"/>
          </a:xfrm>
          <a:prstGeom prst="rect">
            <a:avLst/>
          </a:prstGeom>
          <a:solidFill>
            <a:srgbClr val="00B050"/>
          </a:solidFill>
        </p:spPr>
        <p:txBody>
          <a:bodyPr wrap="square" rtlCol="0">
            <a:spAutoFit/>
          </a:bodyPr>
          <a:lstStyle/>
          <a:p>
            <a:pPr algn="ctr"/>
            <a:r>
              <a:rPr lang="es-MX" dirty="0"/>
              <a:t>Coevaluación con fichas de observación </a:t>
            </a:r>
          </a:p>
        </p:txBody>
      </p:sp>
      <p:sp>
        <p:nvSpPr>
          <p:cNvPr id="7" name="CuadroTexto 6">
            <a:extLst>
              <a:ext uri="{FF2B5EF4-FFF2-40B4-BE49-F238E27FC236}">
                <a16:creationId xmlns:a16="http://schemas.microsoft.com/office/drawing/2014/main" id="{990262F7-B08E-4E67-8B4E-6FD27E268B16}"/>
              </a:ext>
            </a:extLst>
          </p:cNvPr>
          <p:cNvSpPr txBox="1"/>
          <p:nvPr/>
        </p:nvSpPr>
        <p:spPr>
          <a:xfrm>
            <a:off x="7040881" y="3723861"/>
            <a:ext cx="2103119" cy="923330"/>
          </a:xfrm>
          <a:prstGeom prst="rect">
            <a:avLst/>
          </a:prstGeom>
          <a:noFill/>
        </p:spPr>
        <p:txBody>
          <a:bodyPr wrap="square" rtlCol="0">
            <a:spAutoFit/>
          </a:bodyPr>
          <a:lstStyle/>
          <a:p>
            <a:pPr algn="ctr"/>
            <a:r>
              <a:rPr lang="es-MX" dirty="0">
                <a:solidFill>
                  <a:schemeClr val="accent3">
                    <a:lumMod val="50000"/>
                  </a:schemeClr>
                </a:solidFill>
              </a:rPr>
              <a:t>ESTRATAGEMAS POLÍTICOS</a:t>
            </a:r>
          </a:p>
          <a:p>
            <a:pPr algn="ctr"/>
            <a:endParaRPr lang="es-MX" dirty="0"/>
          </a:p>
        </p:txBody>
      </p:sp>
    </p:spTree>
    <p:extLst>
      <p:ext uri="{BB962C8B-B14F-4D97-AF65-F5344CB8AC3E}">
        <p14:creationId xmlns:p14="http://schemas.microsoft.com/office/powerpoint/2010/main" val="34836998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rgbClr val="92D050"/>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5885E35-F04C-4CCA-93BA-3324D60B17F1}"/>
              </a:ext>
            </a:extLst>
          </p:cNvPr>
          <p:cNvSpPr txBox="1"/>
          <p:nvPr/>
        </p:nvSpPr>
        <p:spPr>
          <a:xfrm>
            <a:off x="76200" y="441960"/>
            <a:ext cx="8915400" cy="1200329"/>
          </a:xfrm>
          <a:prstGeom prst="rect">
            <a:avLst/>
          </a:prstGeom>
          <a:noFill/>
        </p:spPr>
        <p:txBody>
          <a:bodyPr wrap="square" rtlCol="0">
            <a:spAutoFit/>
          </a:bodyPr>
          <a:lstStyle/>
          <a:p>
            <a:pPr algn="ctr"/>
            <a:r>
              <a:rPr lang="es-MX" dirty="0"/>
              <a:t>Segunda Secuencia didáctica de desarrollo interdisciplinaria</a:t>
            </a:r>
          </a:p>
          <a:p>
            <a:pPr algn="ctr"/>
            <a:r>
              <a:rPr lang="es-MX" dirty="0">
                <a:solidFill>
                  <a:schemeClr val="accent3">
                    <a:lumMod val="50000"/>
                  </a:schemeClr>
                </a:solidFill>
              </a:rPr>
              <a:t>ESTRATAGEMAS POLÍTICOS</a:t>
            </a:r>
          </a:p>
          <a:p>
            <a:pPr algn="ctr"/>
            <a:r>
              <a:rPr lang="es-MX" dirty="0">
                <a:solidFill>
                  <a:schemeClr val="accent3">
                    <a:lumMod val="50000"/>
                  </a:schemeClr>
                </a:solidFill>
              </a:rPr>
              <a:t>El doble argumento de las organizaciones políticas en la elección presidencial 2018 en México</a:t>
            </a:r>
          </a:p>
          <a:p>
            <a:pPr algn="r"/>
            <a:r>
              <a:rPr lang="es-MX" b="1" dirty="0"/>
              <a:t>7 de diciembre 2018</a:t>
            </a:r>
          </a:p>
        </p:txBody>
      </p:sp>
      <p:graphicFrame>
        <p:nvGraphicFramePr>
          <p:cNvPr id="3" name="Diagrama 2">
            <a:extLst>
              <a:ext uri="{FF2B5EF4-FFF2-40B4-BE49-F238E27FC236}">
                <a16:creationId xmlns:a16="http://schemas.microsoft.com/office/drawing/2014/main" id="{5A26798C-38C5-4C19-BC44-C1147B30E998}"/>
              </a:ext>
            </a:extLst>
          </p:cNvPr>
          <p:cNvGraphicFramePr/>
          <p:nvPr>
            <p:extLst>
              <p:ext uri="{D42A27DB-BD31-4B8C-83A1-F6EECF244321}">
                <p14:modId xmlns:p14="http://schemas.microsoft.com/office/powerpoint/2010/main" val="564299478"/>
              </p:ext>
            </p:extLst>
          </p:nvPr>
        </p:nvGraphicFramePr>
        <p:xfrm>
          <a:off x="76200" y="1397000"/>
          <a:ext cx="8915400" cy="4516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9CE13485-312E-4503-9BBA-FCAFEC21CF4B}"/>
              </a:ext>
            </a:extLst>
          </p:cNvPr>
          <p:cNvPicPr>
            <a:picLocks noChangeAspect="1"/>
          </p:cNvPicPr>
          <p:nvPr/>
        </p:nvPicPr>
        <p:blipFill>
          <a:blip r:embed="rId7"/>
          <a:stretch>
            <a:fillRect/>
          </a:stretch>
        </p:blipFill>
        <p:spPr>
          <a:xfrm>
            <a:off x="518074" y="1779998"/>
            <a:ext cx="1981372" cy="768163"/>
          </a:xfrm>
          <a:prstGeom prst="rect">
            <a:avLst/>
          </a:prstGeom>
        </p:spPr>
      </p:pic>
    </p:spTree>
    <p:extLst>
      <p:ext uri="{BB962C8B-B14F-4D97-AF65-F5344CB8AC3E}">
        <p14:creationId xmlns:p14="http://schemas.microsoft.com/office/powerpoint/2010/main" val="32451374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6D019"/>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05BCDCB-0067-4B6B-ACA9-8FE00F1CB63B}"/>
              </a:ext>
            </a:extLst>
          </p:cNvPr>
          <p:cNvSpPr txBox="1"/>
          <p:nvPr/>
        </p:nvSpPr>
        <p:spPr>
          <a:xfrm>
            <a:off x="365760" y="304800"/>
            <a:ext cx="8001000" cy="1200329"/>
          </a:xfrm>
          <a:prstGeom prst="rect">
            <a:avLst/>
          </a:prstGeom>
          <a:noFill/>
        </p:spPr>
        <p:txBody>
          <a:bodyPr wrap="square" rtlCol="0">
            <a:spAutoFit/>
          </a:bodyPr>
          <a:lstStyle/>
          <a:p>
            <a:pPr algn="ctr"/>
            <a:r>
              <a:rPr lang="es-MX" dirty="0"/>
              <a:t>Segunda Secuencia didáctica de desarrollo interdisciplinaria</a:t>
            </a:r>
          </a:p>
          <a:p>
            <a:pPr algn="ctr"/>
            <a:r>
              <a:rPr lang="es-MX" dirty="0">
                <a:solidFill>
                  <a:schemeClr val="accent3">
                    <a:lumMod val="50000"/>
                  </a:schemeClr>
                </a:solidFill>
              </a:rPr>
              <a:t>El doble argumento de las organizaciones políticas en la elección presidencial 2018 en México</a:t>
            </a:r>
          </a:p>
          <a:p>
            <a:pPr algn="r"/>
            <a:r>
              <a:rPr lang="es-MX" b="1" dirty="0"/>
              <a:t>7 de diciembre 2018</a:t>
            </a:r>
          </a:p>
        </p:txBody>
      </p:sp>
      <p:pic>
        <p:nvPicPr>
          <p:cNvPr id="3" name="Imagen 2">
            <a:extLst>
              <a:ext uri="{FF2B5EF4-FFF2-40B4-BE49-F238E27FC236}">
                <a16:creationId xmlns:a16="http://schemas.microsoft.com/office/drawing/2014/main" id="{90455C50-7B04-406C-9246-32CF0B15E9FD}"/>
              </a:ext>
            </a:extLst>
          </p:cNvPr>
          <p:cNvPicPr>
            <a:picLocks noChangeAspect="1"/>
          </p:cNvPicPr>
          <p:nvPr/>
        </p:nvPicPr>
        <p:blipFill>
          <a:blip r:embed="rId2"/>
          <a:stretch>
            <a:fillRect/>
          </a:stretch>
        </p:blipFill>
        <p:spPr>
          <a:xfrm>
            <a:off x="63617" y="1615440"/>
            <a:ext cx="9016765" cy="4434840"/>
          </a:xfrm>
          <a:prstGeom prst="rect">
            <a:avLst/>
          </a:prstGeom>
        </p:spPr>
      </p:pic>
      <p:sp>
        <p:nvSpPr>
          <p:cNvPr id="4" name="CuadroTexto 3">
            <a:extLst>
              <a:ext uri="{FF2B5EF4-FFF2-40B4-BE49-F238E27FC236}">
                <a16:creationId xmlns:a16="http://schemas.microsoft.com/office/drawing/2014/main" id="{0CE5C685-44C5-4E8A-A89C-641A1F35B0D9}"/>
              </a:ext>
            </a:extLst>
          </p:cNvPr>
          <p:cNvSpPr txBox="1"/>
          <p:nvPr/>
        </p:nvSpPr>
        <p:spPr>
          <a:xfrm>
            <a:off x="3703320" y="1844040"/>
            <a:ext cx="4663440" cy="1754326"/>
          </a:xfrm>
          <a:prstGeom prst="rect">
            <a:avLst/>
          </a:prstGeom>
          <a:noFill/>
        </p:spPr>
        <p:txBody>
          <a:bodyPr wrap="square" rtlCol="0">
            <a:spAutoFit/>
          </a:bodyPr>
          <a:lstStyle/>
          <a:p>
            <a:pPr marL="342900" indent="-342900">
              <a:buAutoNum type="arabicPeriod"/>
            </a:pPr>
            <a:r>
              <a:rPr lang="es-MX" dirty="0"/>
              <a:t>Revisión puntual de la información encontrada por cada equipo y retroalimentación y orientación de la misma.</a:t>
            </a:r>
          </a:p>
          <a:p>
            <a:pPr marL="342900" indent="-342900">
              <a:buAutoNum type="arabicPeriod"/>
            </a:pPr>
            <a:r>
              <a:rPr lang="es-MX" dirty="0"/>
              <a:t>Moderar el debate y al mismo tiempo llenar la ficha actitudinal de observaciones por equipo y grupal</a:t>
            </a:r>
          </a:p>
        </p:txBody>
      </p:sp>
      <p:sp>
        <p:nvSpPr>
          <p:cNvPr id="5" name="CuadroTexto 4">
            <a:extLst>
              <a:ext uri="{FF2B5EF4-FFF2-40B4-BE49-F238E27FC236}">
                <a16:creationId xmlns:a16="http://schemas.microsoft.com/office/drawing/2014/main" id="{CF1680CA-7B09-4CA4-AD6C-FF19811C70B1}"/>
              </a:ext>
            </a:extLst>
          </p:cNvPr>
          <p:cNvSpPr txBox="1"/>
          <p:nvPr/>
        </p:nvSpPr>
        <p:spPr>
          <a:xfrm>
            <a:off x="3703320" y="4206240"/>
            <a:ext cx="4663440" cy="1477328"/>
          </a:xfrm>
          <a:prstGeom prst="rect">
            <a:avLst/>
          </a:prstGeom>
          <a:noFill/>
        </p:spPr>
        <p:txBody>
          <a:bodyPr wrap="square" rtlCol="0">
            <a:spAutoFit/>
          </a:bodyPr>
          <a:lstStyle/>
          <a:p>
            <a:r>
              <a:rPr lang="es-MX" dirty="0"/>
              <a:t>+ Los alumnos eligen 2 compañeros por equipo para participar oralmente en el debate, otro funge como observador y 3 ayudan a su equipo a encontrar información confiable en su investigación.</a:t>
            </a:r>
          </a:p>
        </p:txBody>
      </p:sp>
    </p:spTree>
    <p:extLst>
      <p:ext uri="{BB962C8B-B14F-4D97-AF65-F5344CB8AC3E}">
        <p14:creationId xmlns:p14="http://schemas.microsoft.com/office/powerpoint/2010/main" val="22992157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6D019"/>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9914787-6AFF-46E3-84C6-77FBC5A8EA12}"/>
              </a:ext>
            </a:extLst>
          </p:cNvPr>
          <p:cNvSpPr txBox="1"/>
          <p:nvPr/>
        </p:nvSpPr>
        <p:spPr>
          <a:xfrm>
            <a:off x="228599" y="212035"/>
            <a:ext cx="8716617" cy="1200329"/>
          </a:xfrm>
          <a:prstGeom prst="rect">
            <a:avLst/>
          </a:prstGeom>
          <a:noFill/>
        </p:spPr>
        <p:txBody>
          <a:bodyPr wrap="square" rtlCol="0">
            <a:spAutoFit/>
          </a:bodyPr>
          <a:lstStyle/>
          <a:p>
            <a:pPr algn="ctr"/>
            <a:r>
              <a:rPr lang="es-MX" dirty="0"/>
              <a:t>Segunda Secuencia didáctica de desarrollo interdisciplinaria</a:t>
            </a:r>
          </a:p>
          <a:p>
            <a:pPr algn="ctr"/>
            <a:r>
              <a:rPr lang="es-MX" dirty="0">
                <a:solidFill>
                  <a:schemeClr val="accent3">
                    <a:lumMod val="50000"/>
                  </a:schemeClr>
                </a:solidFill>
              </a:rPr>
              <a:t>ESTRATAGEMAS POLÍTICOS</a:t>
            </a:r>
          </a:p>
          <a:p>
            <a:r>
              <a:rPr lang="es-MX" dirty="0">
                <a:solidFill>
                  <a:schemeClr val="accent3">
                    <a:lumMod val="50000"/>
                  </a:schemeClr>
                </a:solidFill>
              </a:rPr>
              <a:t>El doble argumento de las organizaciones políticas en la elección presidencial 2018 en México                                                                                  </a:t>
            </a:r>
            <a:r>
              <a:rPr lang="es-MX" dirty="0"/>
              <a:t>7 de </a:t>
            </a:r>
            <a:r>
              <a:rPr lang="es-MX" b="1" dirty="0"/>
              <a:t>diciembre 2018</a:t>
            </a:r>
          </a:p>
        </p:txBody>
      </p:sp>
      <p:graphicFrame>
        <p:nvGraphicFramePr>
          <p:cNvPr id="3" name="Diagrama 2">
            <a:extLst>
              <a:ext uri="{FF2B5EF4-FFF2-40B4-BE49-F238E27FC236}">
                <a16:creationId xmlns:a16="http://schemas.microsoft.com/office/drawing/2014/main" id="{866F7A0B-8D4E-45FA-B2A6-9EE407C0CFB0}"/>
              </a:ext>
            </a:extLst>
          </p:cNvPr>
          <p:cNvGraphicFramePr/>
          <p:nvPr>
            <p:extLst>
              <p:ext uri="{D42A27DB-BD31-4B8C-83A1-F6EECF244321}">
                <p14:modId xmlns:p14="http://schemas.microsoft.com/office/powerpoint/2010/main" val="1156977344"/>
              </p:ext>
            </p:extLst>
          </p:nvPr>
        </p:nvGraphicFramePr>
        <p:xfrm>
          <a:off x="60960" y="1539143"/>
          <a:ext cx="9022080" cy="4714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07370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83E5C84-0A7B-418F-9024-3B9A512CC4C7}"/>
              </a:ext>
            </a:extLst>
          </p:cNvPr>
          <p:cNvPicPr>
            <a:picLocks noChangeAspect="1"/>
          </p:cNvPicPr>
          <p:nvPr/>
        </p:nvPicPr>
        <p:blipFill rotWithShape="1">
          <a:blip r:embed="rId2"/>
          <a:srcRect l="7290" r="4647" b="2"/>
          <a:stretch/>
        </p:blipFill>
        <p:spPr>
          <a:xfrm>
            <a:off x="5845889" y="3506112"/>
            <a:ext cx="3298111" cy="3351888"/>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p:spPr>
      </p:pic>
      <p:pic>
        <p:nvPicPr>
          <p:cNvPr id="3" name="Imagen 2">
            <a:extLst>
              <a:ext uri="{FF2B5EF4-FFF2-40B4-BE49-F238E27FC236}">
                <a16:creationId xmlns:a16="http://schemas.microsoft.com/office/drawing/2014/main" id="{D4F1645E-9161-40BE-A70E-B55728D39EED}"/>
              </a:ext>
            </a:extLst>
          </p:cNvPr>
          <p:cNvPicPr>
            <a:picLocks noChangeAspect="1"/>
          </p:cNvPicPr>
          <p:nvPr/>
        </p:nvPicPr>
        <p:blipFill rotWithShape="1">
          <a:blip r:embed="rId3"/>
          <a:srcRect l="1554" r="13416" b="2"/>
          <a:stretch/>
        </p:blipFill>
        <p:spPr>
          <a:xfrm>
            <a:off x="20" y="10"/>
            <a:ext cx="6865999" cy="6863475"/>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p:spPr>
      </p:pic>
      <p:pic>
        <p:nvPicPr>
          <p:cNvPr id="4" name="Imagen 3">
            <a:extLst>
              <a:ext uri="{FF2B5EF4-FFF2-40B4-BE49-F238E27FC236}">
                <a16:creationId xmlns:a16="http://schemas.microsoft.com/office/drawing/2014/main" id="{E759BC3D-3AAD-403C-A596-31A97B830A42}"/>
              </a:ext>
            </a:extLst>
          </p:cNvPr>
          <p:cNvPicPr>
            <a:picLocks noChangeAspect="1"/>
          </p:cNvPicPr>
          <p:nvPr/>
        </p:nvPicPr>
        <p:blipFill rotWithShape="1">
          <a:blip r:embed="rId4"/>
          <a:srcRect t="26855" r="3" b="3"/>
          <a:stretch/>
        </p:blipFill>
        <p:spPr>
          <a:xfrm>
            <a:off x="4607089" y="0"/>
            <a:ext cx="4517859" cy="3346394"/>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p:spPr>
      </p:pic>
      <p:sp>
        <p:nvSpPr>
          <p:cNvPr id="6" name="CuadroTexto 5">
            <a:extLst>
              <a:ext uri="{FF2B5EF4-FFF2-40B4-BE49-F238E27FC236}">
                <a16:creationId xmlns:a16="http://schemas.microsoft.com/office/drawing/2014/main" id="{5778E025-0C04-4BFD-B4EB-6AECF57348F1}"/>
              </a:ext>
            </a:extLst>
          </p:cNvPr>
          <p:cNvSpPr txBox="1"/>
          <p:nvPr/>
        </p:nvSpPr>
        <p:spPr>
          <a:xfrm>
            <a:off x="20" y="10"/>
            <a:ext cx="5552641" cy="1508105"/>
          </a:xfrm>
          <a:prstGeom prst="rect">
            <a:avLst/>
          </a:prstGeom>
          <a:solidFill>
            <a:schemeClr val="accent2">
              <a:lumMod val="60000"/>
              <a:lumOff val="40000"/>
            </a:schemeClr>
          </a:solidFill>
        </p:spPr>
        <p:txBody>
          <a:bodyPr wrap="square" rtlCol="0">
            <a:spAutoFit/>
          </a:bodyPr>
          <a:lstStyle/>
          <a:p>
            <a:pPr algn="ctr"/>
            <a:r>
              <a:rPr lang="es-MX" dirty="0"/>
              <a:t>Segunda Secuencia didáctica de desarrollo interdisciplinaria</a:t>
            </a:r>
          </a:p>
          <a:p>
            <a:pPr algn="ctr"/>
            <a:r>
              <a:rPr lang="es-MX" sz="1400" dirty="0">
                <a:solidFill>
                  <a:schemeClr val="accent3">
                    <a:lumMod val="50000"/>
                  </a:schemeClr>
                </a:solidFill>
              </a:rPr>
              <a:t>ESTRATAGEMAS POLÍTICOS</a:t>
            </a:r>
          </a:p>
          <a:p>
            <a:pPr algn="ctr"/>
            <a:r>
              <a:rPr lang="es-MX" sz="1400" dirty="0">
                <a:solidFill>
                  <a:schemeClr val="accent3">
                    <a:lumMod val="50000"/>
                  </a:schemeClr>
                </a:solidFill>
              </a:rPr>
              <a:t>El doble argumento de las organizaciones políticas en la elección presidencial 2018 en México</a:t>
            </a:r>
          </a:p>
          <a:p>
            <a:pPr algn="r"/>
            <a:r>
              <a:rPr lang="es-MX" sz="1400" b="1" dirty="0"/>
              <a:t>7 de diciembre 2018</a:t>
            </a:r>
          </a:p>
        </p:txBody>
      </p:sp>
    </p:spTree>
    <p:extLst>
      <p:ext uri="{BB962C8B-B14F-4D97-AF65-F5344CB8AC3E}">
        <p14:creationId xmlns:p14="http://schemas.microsoft.com/office/powerpoint/2010/main" val="18642742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B0F0"/>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7C0A80C-2155-4FBC-959E-5700F7D2B448}"/>
              </a:ext>
            </a:extLst>
          </p:cNvPr>
          <p:cNvSpPr txBox="1"/>
          <p:nvPr/>
        </p:nvSpPr>
        <p:spPr>
          <a:xfrm>
            <a:off x="569843" y="278296"/>
            <a:ext cx="8176592" cy="1477328"/>
          </a:xfrm>
          <a:prstGeom prst="rect">
            <a:avLst/>
          </a:prstGeom>
          <a:noFill/>
        </p:spPr>
        <p:txBody>
          <a:bodyPr wrap="square" rtlCol="0">
            <a:spAutoFit/>
          </a:bodyPr>
          <a:lstStyle/>
          <a:p>
            <a:pPr algn="ctr"/>
            <a:r>
              <a:rPr lang="es-MX" dirty="0"/>
              <a:t>Secuencia didáctica Geografía (Fase de desarrollo)</a:t>
            </a:r>
          </a:p>
          <a:p>
            <a:pPr algn="ctr"/>
            <a:r>
              <a:rPr lang="es-MX" dirty="0">
                <a:solidFill>
                  <a:schemeClr val="accent3">
                    <a:lumMod val="50000"/>
                  </a:schemeClr>
                </a:solidFill>
              </a:rPr>
              <a:t>ESTRATAGEMAS POLÍTICOS</a:t>
            </a:r>
          </a:p>
          <a:p>
            <a:pPr algn="ctr"/>
            <a:r>
              <a:rPr lang="es-MX" dirty="0">
                <a:solidFill>
                  <a:schemeClr val="accent3">
                    <a:lumMod val="50000"/>
                  </a:schemeClr>
                </a:solidFill>
              </a:rPr>
              <a:t>El doble argumento de las organizaciones políticas …demagogia o verdad</a:t>
            </a:r>
          </a:p>
          <a:p>
            <a:pPr algn="ctr"/>
            <a:br>
              <a:rPr lang="es-MX" dirty="0">
                <a:solidFill>
                  <a:schemeClr val="accent3">
                    <a:lumMod val="50000"/>
                  </a:schemeClr>
                </a:solidFill>
              </a:rPr>
            </a:br>
            <a:r>
              <a:rPr lang="es-MX" dirty="0">
                <a:solidFill>
                  <a:schemeClr val="accent3">
                    <a:lumMod val="50000"/>
                  </a:schemeClr>
                </a:solidFill>
              </a:rPr>
              <a:t>                                                                                                   25  enero 2019</a:t>
            </a:r>
            <a:endParaRPr lang="es-MX" dirty="0"/>
          </a:p>
        </p:txBody>
      </p:sp>
      <p:graphicFrame>
        <p:nvGraphicFramePr>
          <p:cNvPr id="3" name="Diagrama 2">
            <a:extLst>
              <a:ext uri="{FF2B5EF4-FFF2-40B4-BE49-F238E27FC236}">
                <a16:creationId xmlns:a16="http://schemas.microsoft.com/office/drawing/2014/main" id="{0D80D7FB-581A-4A88-849B-0A28D4C0BC45}"/>
              </a:ext>
            </a:extLst>
          </p:cNvPr>
          <p:cNvGraphicFramePr/>
          <p:nvPr>
            <p:extLst>
              <p:ext uri="{D42A27DB-BD31-4B8C-83A1-F6EECF244321}">
                <p14:modId xmlns:p14="http://schemas.microsoft.com/office/powerpoint/2010/main" val="2450333382"/>
              </p:ext>
            </p:extLst>
          </p:nvPr>
        </p:nvGraphicFramePr>
        <p:xfrm>
          <a:off x="304799" y="1478625"/>
          <a:ext cx="8269357" cy="4392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9216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9653C5-E703-40C8-866F-FB683DC78C23}"/>
              </a:ext>
            </a:extLst>
          </p:cNvPr>
          <p:cNvSpPr>
            <a:spLocks noGrp="1"/>
          </p:cNvSpPr>
          <p:nvPr>
            <p:ph type="title"/>
          </p:nvPr>
        </p:nvSpPr>
        <p:spPr>
          <a:xfrm>
            <a:off x="1088684" y="804519"/>
            <a:ext cx="7202456" cy="1049235"/>
          </a:xfrm>
        </p:spPr>
        <p:txBody>
          <a:bodyPr>
            <a:normAutofit/>
          </a:bodyPr>
          <a:lstStyle/>
          <a:p>
            <a:br>
              <a:rPr lang="es-MX" dirty="0"/>
            </a:br>
            <a:r>
              <a:rPr lang="es-MX" dirty="0"/>
              <a:t>Introducción    </a:t>
            </a:r>
          </a:p>
        </p:txBody>
      </p:sp>
      <p:sp>
        <p:nvSpPr>
          <p:cNvPr id="3" name="Marcador de contenido 2">
            <a:extLst>
              <a:ext uri="{FF2B5EF4-FFF2-40B4-BE49-F238E27FC236}">
                <a16:creationId xmlns:a16="http://schemas.microsoft.com/office/drawing/2014/main" id="{6C00C2DD-8095-467E-A9CB-4EFEBBF42AC4}"/>
              </a:ext>
            </a:extLst>
          </p:cNvPr>
          <p:cNvSpPr>
            <a:spLocks noGrp="1"/>
          </p:cNvSpPr>
          <p:nvPr>
            <p:ph idx="1"/>
          </p:nvPr>
        </p:nvSpPr>
        <p:spPr>
          <a:xfrm>
            <a:off x="1088684" y="2015732"/>
            <a:ext cx="7202456" cy="3450613"/>
          </a:xfrm>
        </p:spPr>
        <p:txBody>
          <a:bodyPr>
            <a:normAutofit/>
          </a:bodyPr>
          <a:lstStyle/>
          <a:p>
            <a:r>
              <a:rPr lang="es-MX" dirty="0"/>
              <a:t>La UNAM hace un replanteamiento de sus contenidos y estrategias de sus planes de estudio a nivel bachillerato para seguir en sintonía con los cambios de la educación básica avalados por la SEP y las características y retos del Mundo Actual, con la finalidad de mejorar la capacidad de análisis, la capacidad argumentativa y el juicio crítico; desarrollando habilidades y destrezas que se conviertan en competencias para la vida.</a:t>
            </a:r>
          </a:p>
          <a:p>
            <a:endParaRPr lang="es-MX" dirty="0"/>
          </a:p>
        </p:txBody>
      </p:sp>
      <p:pic>
        <p:nvPicPr>
          <p:cNvPr id="6" name="Imagen 5">
            <a:extLst>
              <a:ext uri="{FF2B5EF4-FFF2-40B4-BE49-F238E27FC236}">
                <a16:creationId xmlns:a16="http://schemas.microsoft.com/office/drawing/2014/main" id="{FE5C64DD-7AEA-4C09-8302-1C19551DCA05}"/>
              </a:ext>
            </a:extLst>
          </p:cNvPr>
          <p:cNvPicPr>
            <a:picLocks noChangeAspect="1"/>
          </p:cNvPicPr>
          <p:nvPr/>
        </p:nvPicPr>
        <p:blipFill>
          <a:blip r:embed="rId2"/>
          <a:stretch>
            <a:fillRect/>
          </a:stretch>
        </p:blipFill>
        <p:spPr>
          <a:xfrm>
            <a:off x="3867150" y="164968"/>
            <a:ext cx="5007027" cy="1049235"/>
          </a:xfrm>
          <a:prstGeom prst="rect">
            <a:avLst/>
          </a:prstGeom>
        </p:spPr>
      </p:pic>
    </p:spTree>
    <p:extLst>
      <p:ext uri="{BB962C8B-B14F-4D97-AF65-F5344CB8AC3E}">
        <p14:creationId xmlns:p14="http://schemas.microsoft.com/office/powerpoint/2010/main" val="1950029717"/>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B0F0"/>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8179F5-ADD7-4AAC-BC85-8865857F19F7}"/>
              </a:ext>
            </a:extLst>
          </p:cNvPr>
          <p:cNvSpPr>
            <a:spLocks noGrp="1"/>
          </p:cNvSpPr>
          <p:nvPr>
            <p:ph type="title"/>
          </p:nvPr>
        </p:nvSpPr>
        <p:spPr>
          <a:xfrm>
            <a:off x="106680" y="495619"/>
            <a:ext cx="4582403" cy="2417351"/>
          </a:xfrm>
        </p:spPr>
        <p:txBody>
          <a:bodyPr>
            <a:noAutofit/>
          </a:bodyPr>
          <a:lstStyle/>
          <a:p>
            <a:pPr algn="ctr"/>
            <a:r>
              <a:rPr lang="es-MX" sz="2000" dirty="0"/>
              <a:t>Secuencia didáctica Geografía (Fase de desarrollo)</a:t>
            </a:r>
            <a:br>
              <a:rPr lang="es-MX" sz="2000" dirty="0"/>
            </a:br>
            <a:r>
              <a:rPr lang="es-MX" sz="2000" dirty="0">
                <a:solidFill>
                  <a:schemeClr val="accent3">
                    <a:lumMod val="50000"/>
                  </a:schemeClr>
                </a:solidFill>
              </a:rPr>
              <a:t>ESTRATAGEMAS POLÍTICOS</a:t>
            </a:r>
            <a:br>
              <a:rPr lang="es-MX" sz="2000" dirty="0">
                <a:solidFill>
                  <a:schemeClr val="accent3">
                    <a:lumMod val="50000"/>
                  </a:schemeClr>
                </a:solidFill>
              </a:rPr>
            </a:br>
            <a:br>
              <a:rPr lang="es-MX" sz="2000" dirty="0"/>
            </a:br>
            <a:r>
              <a:rPr lang="es-MX" sz="2000" dirty="0">
                <a:solidFill>
                  <a:schemeClr val="accent3">
                    <a:lumMod val="50000"/>
                  </a:schemeClr>
                </a:solidFill>
              </a:rPr>
              <a:t>El doble argumento de las organizaciones políticas en la elección presidencial 2018 en México</a:t>
            </a:r>
            <a:br>
              <a:rPr lang="es-MX" sz="2000" dirty="0">
                <a:solidFill>
                  <a:schemeClr val="accent3">
                    <a:lumMod val="50000"/>
                  </a:schemeClr>
                </a:solidFill>
              </a:rPr>
            </a:br>
            <a:r>
              <a:rPr lang="es-MX" sz="2000" dirty="0">
                <a:solidFill>
                  <a:schemeClr val="accent3">
                    <a:lumMod val="50000"/>
                  </a:schemeClr>
                </a:solidFill>
              </a:rPr>
              <a:t> 25 de enero 2019</a:t>
            </a:r>
            <a:endParaRPr lang="es-MX" sz="2000" dirty="0"/>
          </a:p>
        </p:txBody>
      </p:sp>
      <p:sp>
        <p:nvSpPr>
          <p:cNvPr id="3" name="Marcador de posición de imagen 2">
            <a:extLst>
              <a:ext uri="{FF2B5EF4-FFF2-40B4-BE49-F238E27FC236}">
                <a16:creationId xmlns:a16="http://schemas.microsoft.com/office/drawing/2014/main" id="{B8BB8DEE-D4AB-4492-A389-E161041C8C9A}"/>
              </a:ext>
            </a:extLst>
          </p:cNvPr>
          <p:cNvSpPr>
            <a:spLocks noGrp="1"/>
          </p:cNvSpPr>
          <p:nvPr>
            <p:ph type="pic" idx="1"/>
          </p:nvPr>
        </p:nvSpPr>
        <p:spPr/>
      </p:sp>
      <p:sp>
        <p:nvSpPr>
          <p:cNvPr id="4" name="Marcador de texto 3">
            <a:extLst>
              <a:ext uri="{FF2B5EF4-FFF2-40B4-BE49-F238E27FC236}">
                <a16:creationId xmlns:a16="http://schemas.microsoft.com/office/drawing/2014/main" id="{E01797F3-316A-4439-A504-445BF4334F74}"/>
              </a:ext>
            </a:extLst>
          </p:cNvPr>
          <p:cNvSpPr>
            <a:spLocks noGrp="1"/>
          </p:cNvSpPr>
          <p:nvPr>
            <p:ph type="body" sz="half" idx="2"/>
          </p:nvPr>
        </p:nvSpPr>
        <p:spPr>
          <a:xfrm>
            <a:off x="411480" y="3145992"/>
            <a:ext cx="4272298" cy="2675688"/>
          </a:xfrm>
        </p:spPr>
        <p:txBody>
          <a:bodyPr>
            <a:normAutofit/>
          </a:bodyPr>
          <a:lstStyle/>
          <a:p>
            <a:r>
              <a:rPr lang="es-MX" sz="2000" b="1" dirty="0"/>
              <a:t>Objetivo: </a:t>
            </a:r>
          </a:p>
          <a:p>
            <a:r>
              <a:rPr lang="es-MX" sz="1600" b="1" dirty="0"/>
              <a:t>Los alumnos interpretan la información  recaba en fuentes confiables (ine.mx) en los mapas sobre los resultados electorales  en cada una de las entidades del país para elaborar un resumen escrito por equipo.</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831273"/>
            <a:ext cx="2798617" cy="2417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7852" y="3161080"/>
            <a:ext cx="2798617" cy="204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50711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B0F0"/>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480E961B-702E-4163-9D47-F70072F15330}"/>
              </a:ext>
            </a:extLst>
          </p:cNvPr>
          <p:cNvGraphicFramePr/>
          <p:nvPr>
            <p:extLst>
              <p:ext uri="{D42A27DB-BD31-4B8C-83A1-F6EECF244321}">
                <p14:modId xmlns:p14="http://schemas.microsoft.com/office/powerpoint/2010/main" val="3831885364"/>
              </p:ext>
            </p:extLst>
          </p:nvPr>
        </p:nvGraphicFramePr>
        <p:xfrm>
          <a:off x="2209800" y="1539240"/>
          <a:ext cx="5760720" cy="3921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6">
            <a:extLst>
              <a:ext uri="{FF2B5EF4-FFF2-40B4-BE49-F238E27FC236}">
                <a16:creationId xmlns:a16="http://schemas.microsoft.com/office/drawing/2014/main" id="{52221EE0-A8E8-4A66-ADC9-32FD86FC1DA1}"/>
              </a:ext>
            </a:extLst>
          </p:cNvPr>
          <p:cNvSpPr txBox="1"/>
          <p:nvPr/>
        </p:nvSpPr>
        <p:spPr>
          <a:xfrm>
            <a:off x="251791" y="457200"/>
            <a:ext cx="8481392" cy="1754326"/>
          </a:xfrm>
          <a:prstGeom prst="rect">
            <a:avLst/>
          </a:prstGeom>
          <a:noFill/>
        </p:spPr>
        <p:txBody>
          <a:bodyPr wrap="square" rtlCol="0">
            <a:spAutoFit/>
          </a:bodyPr>
          <a:lstStyle/>
          <a:p>
            <a:pPr algn="ctr"/>
            <a:r>
              <a:rPr lang="es-MX" dirty="0"/>
              <a:t>Secuencia didáctica Geografía (Fase de desarrollo)</a:t>
            </a:r>
          </a:p>
          <a:p>
            <a:pPr algn="ctr"/>
            <a:r>
              <a:rPr lang="es-MX" dirty="0">
                <a:solidFill>
                  <a:schemeClr val="accent3">
                    <a:lumMod val="50000"/>
                  </a:schemeClr>
                </a:solidFill>
              </a:rPr>
              <a:t>ESTRATAGEMAS POLÍTICOS</a:t>
            </a:r>
          </a:p>
          <a:p>
            <a:pPr algn="ctr"/>
            <a:r>
              <a:rPr lang="es-MX" dirty="0">
                <a:solidFill>
                  <a:schemeClr val="accent3">
                    <a:lumMod val="50000"/>
                  </a:schemeClr>
                </a:solidFill>
              </a:rPr>
              <a:t>El doble argumento de las organizaciones políticas en la elección presidencial 2018 en México</a:t>
            </a:r>
          </a:p>
          <a:p>
            <a:pPr algn="r"/>
            <a:r>
              <a:rPr lang="es-MX" dirty="0">
                <a:solidFill>
                  <a:schemeClr val="accent3">
                    <a:lumMod val="50000"/>
                  </a:schemeClr>
                </a:solidFill>
              </a:rPr>
              <a:t>25 enero 2019</a:t>
            </a:r>
          </a:p>
          <a:p>
            <a:endParaRPr lang="es-MX" dirty="0"/>
          </a:p>
        </p:txBody>
      </p:sp>
      <p:sp>
        <p:nvSpPr>
          <p:cNvPr id="8" name="CuadroTexto 7">
            <a:extLst>
              <a:ext uri="{FF2B5EF4-FFF2-40B4-BE49-F238E27FC236}">
                <a16:creationId xmlns:a16="http://schemas.microsoft.com/office/drawing/2014/main" id="{49F089B2-EDA7-4985-8774-67B3B556148A}"/>
              </a:ext>
            </a:extLst>
          </p:cNvPr>
          <p:cNvSpPr txBox="1"/>
          <p:nvPr/>
        </p:nvSpPr>
        <p:spPr>
          <a:xfrm>
            <a:off x="640080" y="1645920"/>
            <a:ext cx="2773680" cy="1477328"/>
          </a:xfrm>
          <a:prstGeom prst="rect">
            <a:avLst/>
          </a:prstGeom>
          <a:noFill/>
        </p:spPr>
        <p:txBody>
          <a:bodyPr wrap="square" rtlCol="0">
            <a:spAutoFit/>
          </a:bodyPr>
          <a:lstStyle/>
          <a:p>
            <a:r>
              <a:rPr lang="es-MX" b="1" dirty="0"/>
              <a:t>Unidad 5</a:t>
            </a:r>
          </a:p>
          <a:p>
            <a:pPr algn="ctr"/>
            <a:r>
              <a:rPr lang="es-MX" b="1" dirty="0"/>
              <a:t>Organización política, poder y conflictos en el territorio </a:t>
            </a:r>
          </a:p>
          <a:p>
            <a:endParaRPr lang="es-MX" dirty="0"/>
          </a:p>
        </p:txBody>
      </p:sp>
      <p:sp>
        <p:nvSpPr>
          <p:cNvPr id="9" name="CuadroTexto 8">
            <a:extLst>
              <a:ext uri="{FF2B5EF4-FFF2-40B4-BE49-F238E27FC236}">
                <a16:creationId xmlns:a16="http://schemas.microsoft.com/office/drawing/2014/main" id="{A40F9B9B-2928-4FCF-97E6-1F6C4450FDED}"/>
              </a:ext>
            </a:extLst>
          </p:cNvPr>
          <p:cNvSpPr txBox="1"/>
          <p:nvPr/>
        </p:nvSpPr>
        <p:spPr>
          <a:xfrm>
            <a:off x="2667000" y="5772150"/>
            <a:ext cx="4191000" cy="400110"/>
          </a:xfrm>
          <a:prstGeom prst="rect">
            <a:avLst/>
          </a:prstGeom>
          <a:noFill/>
        </p:spPr>
        <p:txBody>
          <a:bodyPr wrap="square" rtlCol="0">
            <a:spAutoFit/>
          </a:bodyPr>
          <a:lstStyle/>
          <a:p>
            <a:pPr algn="ctr"/>
            <a:r>
              <a:rPr lang="es-MX" sz="2000" b="1" dirty="0"/>
              <a:t>Contenidos</a:t>
            </a:r>
          </a:p>
        </p:txBody>
      </p:sp>
    </p:spTree>
    <p:extLst>
      <p:ext uri="{BB962C8B-B14F-4D97-AF65-F5344CB8AC3E}">
        <p14:creationId xmlns:p14="http://schemas.microsoft.com/office/powerpoint/2010/main" val="10764583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B0F0"/>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74A0E431-7B0C-45AE-9219-2DE4A9BA94D8}"/>
              </a:ext>
            </a:extLst>
          </p:cNvPr>
          <p:cNvGraphicFramePr/>
          <p:nvPr>
            <p:extLst>
              <p:ext uri="{D42A27DB-BD31-4B8C-83A1-F6EECF244321}">
                <p14:modId xmlns:p14="http://schemas.microsoft.com/office/powerpoint/2010/main" val="4056909343"/>
              </p:ext>
            </p:extLst>
          </p:nvPr>
        </p:nvGraphicFramePr>
        <p:xfrm>
          <a:off x="411480" y="1397000"/>
          <a:ext cx="8336280" cy="4668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a:extLst>
              <a:ext uri="{FF2B5EF4-FFF2-40B4-BE49-F238E27FC236}">
                <a16:creationId xmlns:a16="http://schemas.microsoft.com/office/drawing/2014/main" id="{82090F76-52BA-41CB-A5A8-313F52A7A9CA}"/>
              </a:ext>
            </a:extLst>
          </p:cNvPr>
          <p:cNvSpPr txBox="1"/>
          <p:nvPr/>
        </p:nvSpPr>
        <p:spPr>
          <a:xfrm>
            <a:off x="3642360" y="3429000"/>
            <a:ext cx="1905000" cy="830997"/>
          </a:xfrm>
          <a:prstGeom prst="rect">
            <a:avLst/>
          </a:prstGeom>
          <a:noFill/>
        </p:spPr>
        <p:txBody>
          <a:bodyPr wrap="square" rtlCol="0">
            <a:spAutoFit/>
          </a:bodyPr>
          <a:lstStyle/>
          <a:p>
            <a:pPr algn="ctr"/>
            <a:r>
              <a:rPr lang="es-MX" sz="2400" dirty="0"/>
              <a:t>Ejes transversales</a:t>
            </a:r>
          </a:p>
        </p:txBody>
      </p:sp>
      <p:sp>
        <p:nvSpPr>
          <p:cNvPr id="4" name="CuadroTexto 3">
            <a:extLst>
              <a:ext uri="{FF2B5EF4-FFF2-40B4-BE49-F238E27FC236}">
                <a16:creationId xmlns:a16="http://schemas.microsoft.com/office/drawing/2014/main" id="{03FE813F-6838-4327-873C-425922A2C15A}"/>
              </a:ext>
            </a:extLst>
          </p:cNvPr>
          <p:cNvSpPr txBox="1"/>
          <p:nvPr/>
        </p:nvSpPr>
        <p:spPr>
          <a:xfrm>
            <a:off x="624840" y="426720"/>
            <a:ext cx="7940040" cy="1477328"/>
          </a:xfrm>
          <a:prstGeom prst="rect">
            <a:avLst/>
          </a:prstGeom>
          <a:noFill/>
        </p:spPr>
        <p:txBody>
          <a:bodyPr wrap="square" rtlCol="0">
            <a:spAutoFit/>
          </a:bodyPr>
          <a:lstStyle/>
          <a:p>
            <a:pPr algn="ctr"/>
            <a:r>
              <a:rPr lang="es-MX" dirty="0"/>
              <a:t>Secuencia didáctica Geografía (Fase de desarrollo)</a:t>
            </a:r>
          </a:p>
          <a:p>
            <a:pPr algn="ctr"/>
            <a:r>
              <a:rPr lang="es-MX" dirty="0">
                <a:solidFill>
                  <a:schemeClr val="accent3">
                    <a:lumMod val="50000"/>
                  </a:schemeClr>
                </a:solidFill>
              </a:rPr>
              <a:t>El doble argumento de las organizaciones políticas en la elección presidencial 2018 en México</a:t>
            </a:r>
          </a:p>
          <a:p>
            <a:pPr algn="r"/>
            <a:r>
              <a:rPr lang="es-MX" dirty="0">
                <a:solidFill>
                  <a:schemeClr val="accent3">
                    <a:lumMod val="50000"/>
                  </a:schemeClr>
                </a:solidFill>
              </a:rPr>
              <a:t>25 enero 2019</a:t>
            </a:r>
          </a:p>
          <a:p>
            <a:endParaRPr lang="es-MX" dirty="0"/>
          </a:p>
        </p:txBody>
      </p:sp>
      <p:sp>
        <p:nvSpPr>
          <p:cNvPr id="5" name="CuadroTexto 4">
            <a:extLst>
              <a:ext uri="{FF2B5EF4-FFF2-40B4-BE49-F238E27FC236}">
                <a16:creationId xmlns:a16="http://schemas.microsoft.com/office/drawing/2014/main" id="{F9B8EBA4-5305-42B8-9998-0924DA6790C1}"/>
              </a:ext>
            </a:extLst>
          </p:cNvPr>
          <p:cNvSpPr txBox="1"/>
          <p:nvPr/>
        </p:nvSpPr>
        <p:spPr>
          <a:xfrm>
            <a:off x="213360" y="4145280"/>
            <a:ext cx="1905000" cy="1754326"/>
          </a:xfrm>
          <a:prstGeom prst="rect">
            <a:avLst/>
          </a:prstGeom>
          <a:noFill/>
        </p:spPr>
        <p:txBody>
          <a:bodyPr wrap="square" rtlCol="0">
            <a:spAutoFit/>
          </a:bodyPr>
          <a:lstStyle/>
          <a:p>
            <a:r>
              <a:rPr lang="es-MX" b="1" dirty="0"/>
              <a:t>Unidad 5 </a:t>
            </a:r>
          </a:p>
          <a:p>
            <a:r>
              <a:rPr lang="es-MX" b="1" dirty="0"/>
              <a:t>Organización política, poder y conflictos en el territorio </a:t>
            </a:r>
          </a:p>
          <a:p>
            <a:endParaRPr lang="es-MX" b="1" dirty="0"/>
          </a:p>
        </p:txBody>
      </p:sp>
      <p:sp>
        <p:nvSpPr>
          <p:cNvPr id="6" name="CuadroTexto 5">
            <a:extLst>
              <a:ext uri="{FF2B5EF4-FFF2-40B4-BE49-F238E27FC236}">
                <a16:creationId xmlns:a16="http://schemas.microsoft.com/office/drawing/2014/main" id="{0371B1C7-B50B-474A-820C-996991DAECFE}"/>
              </a:ext>
            </a:extLst>
          </p:cNvPr>
          <p:cNvSpPr txBox="1"/>
          <p:nvPr/>
        </p:nvSpPr>
        <p:spPr>
          <a:xfrm>
            <a:off x="728870" y="1802296"/>
            <a:ext cx="2252869" cy="923330"/>
          </a:xfrm>
          <a:prstGeom prst="rect">
            <a:avLst/>
          </a:prstGeom>
          <a:noFill/>
        </p:spPr>
        <p:txBody>
          <a:bodyPr wrap="square" rtlCol="0">
            <a:spAutoFit/>
          </a:bodyPr>
          <a:lstStyle/>
          <a:p>
            <a:pPr algn="ctr"/>
            <a:r>
              <a:rPr lang="es-MX" dirty="0">
                <a:solidFill>
                  <a:schemeClr val="accent3">
                    <a:lumMod val="50000"/>
                  </a:schemeClr>
                </a:solidFill>
              </a:rPr>
              <a:t>ESTRATAGEMAS POLÍTICOS</a:t>
            </a:r>
          </a:p>
          <a:p>
            <a:pPr algn="ctr"/>
            <a:endParaRPr lang="es-MX" dirty="0"/>
          </a:p>
        </p:txBody>
      </p:sp>
    </p:spTree>
    <p:extLst>
      <p:ext uri="{BB962C8B-B14F-4D97-AF65-F5344CB8AC3E}">
        <p14:creationId xmlns:p14="http://schemas.microsoft.com/office/powerpoint/2010/main" val="24249954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B0F0"/>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640080" y="804520"/>
            <a:ext cx="7818119" cy="1049235"/>
          </a:xfrm>
        </p:spPr>
        <p:txBody>
          <a:bodyPr>
            <a:normAutofit fontScale="90000"/>
          </a:bodyPr>
          <a:lstStyle/>
          <a:p>
            <a:pPr algn="ctr"/>
            <a:r>
              <a:rPr lang="es-MX" sz="1800" dirty="0"/>
              <a:t>Secuencia didáctica Geografía (Fase de desarrollo)</a:t>
            </a:r>
            <a:br>
              <a:rPr lang="es-MX" sz="1800" dirty="0"/>
            </a:br>
            <a:r>
              <a:rPr lang="es-MX" sz="1800" dirty="0">
                <a:solidFill>
                  <a:schemeClr val="accent3">
                    <a:lumMod val="50000"/>
                  </a:schemeClr>
                </a:solidFill>
              </a:rPr>
              <a:t>El doble argumento de las organizaciones políticas en la elección presidencial 2018 en México</a:t>
            </a:r>
            <a:br>
              <a:rPr lang="es-MX" sz="1800" dirty="0">
                <a:solidFill>
                  <a:schemeClr val="accent3">
                    <a:lumMod val="50000"/>
                  </a:schemeClr>
                </a:solidFill>
              </a:rPr>
            </a:br>
            <a:r>
              <a:rPr lang="es-MX" sz="1800" dirty="0">
                <a:solidFill>
                  <a:schemeClr val="accent3">
                    <a:lumMod val="50000"/>
                  </a:schemeClr>
                </a:solidFill>
              </a:rPr>
              <a:t>Enero 2019</a:t>
            </a:r>
            <a:br>
              <a:rPr lang="es-MX" dirty="0">
                <a:solidFill>
                  <a:schemeClr val="accent3">
                    <a:lumMod val="50000"/>
                  </a:schemeClr>
                </a:solidFill>
              </a:rPr>
            </a:br>
            <a:endParaRPr lang="es-MX" dirty="0"/>
          </a:p>
        </p:txBody>
      </p:sp>
      <p:graphicFrame>
        <p:nvGraphicFramePr>
          <p:cNvPr id="2" name="Diagrama 1">
            <a:extLst>
              <a:ext uri="{FF2B5EF4-FFF2-40B4-BE49-F238E27FC236}">
                <a16:creationId xmlns:a16="http://schemas.microsoft.com/office/drawing/2014/main" id="{097F479C-3065-4A62-BDD2-15D85725CD1C}"/>
              </a:ext>
            </a:extLst>
          </p:cNvPr>
          <p:cNvGraphicFramePr/>
          <p:nvPr>
            <p:extLst>
              <p:ext uri="{D42A27DB-BD31-4B8C-83A1-F6EECF244321}">
                <p14:modId xmlns:p14="http://schemas.microsoft.com/office/powerpoint/2010/main" val="2064999324"/>
              </p:ext>
            </p:extLst>
          </p:nvPr>
        </p:nvGraphicFramePr>
        <p:xfrm>
          <a:off x="426720" y="1853755"/>
          <a:ext cx="8488680" cy="4026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41673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B0F0"/>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DB54C90-9810-4BA6-91C6-9D4AD8856CD8}"/>
              </a:ext>
            </a:extLst>
          </p:cNvPr>
          <p:cNvSpPr txBox="1"/>
          <p:nvPr/>
        </p:nvSpPr>
        <p:spPr>
          <a:xfrm>
            <a:off x="548640" y="441960"/>
            <a:ext cx="8214360" cy="1754326"/>
          </a:xfrm>
          <a:prstGeom prst="rect">
            <a:avLst/>
          </a:prstGeom>
          <a:noFill/>
        </p:spPr>
        <p:txBody>
          <a:bodyPr wrap="square" rtlCol="0">
            <a:spAutoFit/>
          </a:bodyPr>
          <a:lstStyle/>
          <a:p>
            <a:pPr algn="ctr"/>
            <a:r>
              <a:rPr lang="es-MX" dirty="0"/>
              <a:t>Secuencia didáctica Geografía (Fase de desarrollo)</a:t>
            </a:r>
          </a:p>
          <a:p>
            <a:pPr algn="ctr"/>
            <a:r>
              <a:rPr lang="es-MX" dirty="0">
                <a:solidFill>
                  <a:schemeClr val="accent3">
                    <a:lumMod val="50000"/>
                  </a:schemeClr>
                </a:solidFill>
              </a:rPr>
              <a:t>ESTRATAGEMAS POLÍTICOS</a:t>
            </a:r>
          </a:p>
          <a:p>
            <a:pPr algn="ctr"/>
            <a:r>
              <a:rPr lang="es-MX" dirty="0">
                <a:solidFill>
                  <a:schemeClr val="accent3">
                    <a:lumMod val="50000"/>
                  </a:schemeClr>
                </a:solidFill>
              </a:rPr>
              <a:t>El doble argumento de las organizaciones políticas en la elección presidencial 2018 en México</a:t>
            </a:r>
            <a:br>
              <a:rPr lang="es-MX" dirty="0">
                <a:solidFill>
                  <a:schemeClr val="accent3">
                    <a:lumMod val="50000"/>
                  </a:schemeClr>
                </a:solidFill>
              </a:rPr>
            </a:br>
            <a:r>
              <a:rPr lang="es-MX" dirty="0">
                <a:solidFill>
                  <a:schemeClr val="accent3">
                    <a:lumMod val="50000"/>
                  </a:schemeClr>
                </a:solidFill>
              </a:rPr>
              <a:t>                                                                                  25 Enero 2019</a:t>
            </a:r>
          </a:p>
          <a:p>
            <a:pPr algn="ctr"/>
            <a:endParaRPr lang="es-MX" dirty="0"/>
          </a:p>
        </p:txBody>
      </p:sp>
      <p:graphicFrame>
        <p:nvGraphicFramePr>
          <p:cNvPr id="4" name="Diagrama 3">
            <a:extLst>
              <a:ext uri="{FF2B5EF4-FFF2-40B4-BE49-F238E27FC236}">
                <a16:creationId xmlns:a16="http://schemas.microsoft.com/office/drawing/2014/main" id="{ECB0F9AF-F055-4C59-88DF-B35AE475C49F}"/>
              </a:ext>
            </a:extLst>
          </p:cNvPr>
          <p:cNvGraphicFramePr/>
          <p:nvPr>
            <p:extLst>
              <p:ext uri="{D42A27DB-BD31-4B8C-83A1-F6EECF244321}">
                <p14:modId xmlns:p14="http://schemas.microsoft.com/office/powerpoint/2010/main" val="3911413954"/>
              </p:ext>
            </p:extLst>
          </p:nvPr>
        </p:nvGraphicFramePr>
        <p:xfrm>
          <a:off x="381000" y="1798320"/>
          <a:ext cx="83820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B1350DBB-10B9-486A-8566-AD87A7DB56FD}"/>
              </a:ext>
            </a:extLst>
          </p:cNvPr>
          <p:cNvSpPr txBox="1"/>
          <p:nvPr/>
        </p:nvSpPr>
        <p:spPr>
          <a:xfrm>
            <a:off x="701040" y="1417320"/>
            <a:ext cx="3063240" cy="381000"/>
          </a:xfrm>
          <a:prstGeom prst="rect">
            <a:avLst/>
          </a:prstGeom>
          <a:noFill/>
        </p:spPr>
        <p:txBody>
          <a:bodyPr wrap="square" rtlCol="0">
            <a:spAutoFit/>
          </a:bodyPr>
          <a:lstStyle/>
          <a:p>
            <a:r>
              <a:rPr lang="es-MX" b="1" dirty="0"/>
              <a:t>Unidad 5 </a:t>
            </a:r>
          </a:p>
        </p:txBody>
      </p:sp>
    </p:spTree>
    <p:extLst>
      <p:ext uri="{BB962C8B-B14F-4D97-AF65-F5344CB8AC3E}">
        <p14:creationId xmlns:p14="http://schemas.microsoft.com/office/powerpoint/2010/main" val="18390841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B0F0"/>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2 Rectángulo"/>
          <p:cNvSpPr/>
          <p:nvPr/>
        </p:nvSpPr>
        <p:spPr>
          <a:xfrm>
            <a:off x="540327" y="318656"/>
            <a:ext cx="7523017" cy="954107"/>
          </a:xfrm>
          <a:prstGeom prst="rect">
            <a:avLst/>
          </a:prstGeom>
        </p:spPr>
        <p:txBody>
          <a:bodyPr wrap="square">
            <a:spAutoFit/>
          </a:bodyPr>
          <a:lstStyle/>
          <a:p>
            <a:pPr algn="ctr"/>
            <a:r>
              <a:rPr lang="es-MX" sz="1400" dirty="0"/>
              <a:t>Secuencia didáctica Geografía (Fase de desarrollo)</a:t>
            </a:r>
          </a:p>
          <a:p>
            <a:pPr algn="ctr"/>
            <a:r>
              <a:rPr lang="es-MX" sz="1400" dirty="0"/>
              <a:t>ESTRATAGEMAS POLÍTICOS</a:t>
            </a:r>
          </a:p>
          <a:p>
            <a:pPr algn="ctr"/>
            <a:r>
              <a:rPr lang="es-MX" sz="1400" dirty="0"/>
              <a:t>El doble argumento de las organizaciones políticas en la elección presidencial 2018 en México</a:t>
            </a:r>
          </a:p>
          <a:p>
            <a:pPr algn="ctr"/>
            <a:r>
              <a:rPr lang="es-MX" sz="1400" dirty="0"/>
              <a:t>25 enero 2019</a:t>
            </a: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93640" y="1801090"/>
            <a:ext cx="2557705" cy="3519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249757" y="1272763"/>
            <a:ext cx="2487613"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32090" y="3865417"/>
            <a:ext cx="2420937"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470044" y="2521527"/>
            <a:ext cx="2598993" cy="1948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11063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89149CD-09AA-4028-BB12-30650DA9CDB8}"/>
              </a:ext>
            </a:extLst>
          </p:cNvPr>
          <p:cNvSpPr txBox="1"/>
          <p:nvPr/>
        </p:nvSpPr>
        <p:spPr>
          <a:xfrm>
            <a:off x="543339" y="291548"/>
            <a:ext cx="8229600" cy="1477328"/>
          </a:xfrm>
          <a:prstGeom prst="rect">
            <a:avLst/>
          </a:prstGeom>
          <a:noFill/>
        </p:spPr>
        <p:txBody>
          <a:bodyPr wrap="square" rtlCol="0">
            <a:spAutoFit/>
          </a:bodyPr>
          <a:lstStyle/>
          <a:p>
            <a:pPr algn="ctr"/>
            <a:r>
              <a:rPr lang="es-MX" dirty="0"/>
              <a:t>Tercera Secuencia didáctica interdisciplinaria (Fase de desarrollo)</a:t>
            </a:r>
          </a:p>
          <a:p>
            <a:pPr algn="ctr"/>
            <a:r>
              <a:rPr lang="es-MX" dirty="0">
                <a:solidFill>
                  <a:schemeClr val="accent3">
                    <a:lumMod val="50000"/>
                  </a:schemeClr>
                </a:solidFill>
              </a:rPr>
              <a:t>ESTRATAGEMAS POLÍTICOS</a:t>
            </a:r>
          </a:p>
          <a:p>
            <a:pPr algn="ctr"/>
            <a:r>
              <a:rPr lang="es-MX" dirty="0">
                <a:solidFill>
                  <a:schemeClr val="accent3">
                    <a:lumMod val="50000"/>
                  </a:schemeClr>
                </a:solidFill>
              </a:rPr>
              <a:t>El doble argumento de las organizaciones políticas …demagogia o verdad</a:t>
            </a:r>
          </a:p>
          <a:p>
            <a:pPr algn="ctr"/>
            <a:br>
              <a:rPr lang="es-MX" dirty="0">
                <a:solidFill>
                  <a:schemeClr val="accent3">
                    <a:lumMod val="50000"/>
                  </a:schemeClr>
                </a:solidFill>
              </a:rPr>
            </a:br>
            <a:r>
              <a:rPr lang="es-MX" dirty="0">
                <a:solidFill>
                  <a:schemeClr val="accent3">
                    <a:lumMod val="50000"/>
                  </a:schemeClr>
                </a:solidFill>
              </a:rPr>
              <a:t>                                                                                           30 de  Enero 2019</a:t>
            </a:r>
            <a:endParaRPr lang="es-MX" dirty="0"/>
          </a:p>
        </p:txBody>
      </p:sp>
      <p:graphicFrame>
        <p:nvGraphicFramePr>
          <p:cNvPr id="4" name="Diagrama 3">
            <a:extLst>
              <a:ext uri="{FF2B5EF4-FFF2-40B4-BE49-F238E27FC236}">
                <a16:creationId xmlns:a16="http://schemas.microsoft.com/office/drawing/2014/main" id="{76301A18-E151-4490-AD09-969D668EDCA1}"/>
              </a:ext>
            </a:extLst>
          </p:cNvPr>
          <p:cNvGraphicFramePr/>
          <p:nvPr>
            <p:extLst>
              <p:ext uri="{D42A27DB-BD31-4B8C-83A1-F6EECF244321}">
                <p14:modId xmlns:p14="http://schemas.microsoft.com/office/powerpoint/2010/main" val="1780448145"/>
              </p:ext>
            </p:extLst>
          </p:nvPr>
        </p:nvGraphicFramePr>
        <p:xfrm>
          <a:off x="238539" y="1974574"/>
          <a:ext cx="8905461" cy="4028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83482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A16332D-E176-4853-B17D-CAB0049C5823}"/>
              </a:ext>
            </a:extLst>
          </p:cNvPr>
          <p:cNvSpPr>
            <a:spLocks noGrp="1"/>
          </p:cNvSpPr>
          <p:nvPr>
            <p:ph type="title"/>
          </p:nvPr>
        </p:nvSpPr>
        <p:spPr>
          <a:xfrm>
            <a:off x="278296" y="371061"/>
            <a:ext cx="4410787" cy="2774930"/>
          </a:xfrm>
        </p:spPr>
        <p:txBody>
          <a:bodyPr>
            <a:normAutofit fontScale="90000"/>
          </a:bodyPr>
          <a:lstStyle/>
          <a:p>
            <a:pPr algn="ctr"/>
            <a:br>
              <a:rPr lang="es-MX" sz="1800" b="1" dirty="0"/>
            </a:br>
            <a:r>
              <a:rPr lang="es-MX" sz="1800" b="1" dirty="0"/>
              <a:t>TERCERA Secuencia didáctica interdisciplinaria (Fase de desarrollo</a:t>
            </a:r>
            <a:r>
              <a:rPr lang="es-MX" sz="1800" dirty="0"/>
              <a:t>)</a:t>
            </a:r>
            <a:br>
              <a:rPr lang="es-MX" sz="1800" dirty="0"/>
            </a:br>
            <a:br>
              <a:rPr lang="es-MX" sz="1800" dirty="0"/>
            </a:br>
            <a:r>
              <a:rPr lang="es-MX" sz="1800" dirty="0">
                <a:solidFill>
                  <a:schemeClr val="accent3">
                    <a:lumMod val="50000"/>
                  </a:schemeClr>
                </a:solidFill>
              </a:rPr>
              <a:t>ESTRATAGEMAS POLÍTICOS</a:t>
            </a:r>
            <a:br>
              <a:rPr lang="es-MX" sz="1800" dirty="0">
                <a:solidFill>
                  <a:schemeClr val="accent3">
                    <a:lumMod val="50000"/>
                  </a:schemeClr>
                </a:solidFill>
              </a:rPr>
            </a:br>
            <a:br>
              <a:rPr lang="es-MX" sz="1800" dirty="0">
                <a:solidFill>
                  <a:schemeClr val="accent3">
                    <a:lumMod val="50000"/>
                  </a:schemeClr>
                </a:solidFill>
              </a:rPr>
            </a:br>
            <a:r>
              <a:rPr lang="es-MX" sz="1800" dirty="0">
                <a:solidFill>
                  <a:schemeClr val="accent3">
                    <a:lumMod val="50000"/>
                  </a:schemeClr>
                </a:solidFill>
              </a:rPr>
              <a:t>El doble argumento de las organizaciones políticas en la elección presidencial 2018 en México</a:t>
            </a:r>
            <a:br>
              <a:rPr lang="es-MX" sz="1800" dirty="0">
                <a:solidFill>
                  <a:schemeClr val="accent3">
                    <a:lumMod val="50000"/>
                  </a:schemeClr>
                </a:solidFill>
              </a:rPr>
            </a:br>
            <a:r>
              <a:rPr lang="es-MX" sz="1800" dirty="0">
                <a:solidFill>
                  <a:schemeClr val="accent3">
                    <a:lumMod val="50000"/>
                  </a:schemeClr>
                </a:solidFill>
              </a:rPr>
              <a:t>                                                                                           30 de  Enero 2019</a:t>
            </a:r>
            <a:endParaRPr lang="es-MX" dirty="0"/>
          </a:p>
        </p:txBody>
      </p:sp>
      <p:pic>
        <p:nvPicPr>
          <p:cNvPr id="2" name="Marcador de posición de imagen 1">
            <a:extLst>
              <a:ext uri="{FF2B5EF4-FFF2-40B4-BE49-F238E27FC236}">
                <a16:creationId xmlns:a16="http://schemas.microsoft.com/office/drawing/2014/main" id="{A8821FD8-6D1E-4C39-9E1B-D81F43C30522}"/>
              </a:ext>
            </a:extLst>
          </p:cNvPr>
          <p:cNvPicPr>
            <a:picLocks noGrp="1" noChangeAspect="1"/>
          </p:cNvPicPr>
          <p:nvPr>
            <p:ph type="pic" idx="1"/>
          </p:nvPr>
        </p:nvPicPr>
        <p:blipFill>
          <a:blip r:embed="rId2"/>
          <a:srcRect l="33744" r="33744"/>
          <a:stretch>
            <a:fillRect/>
          </a:stretch>
        </p:blipFill>
        <p:spPr>
          <a:prstGeom prst="rect">
            <a:avLst/>
          </a:prstGeom>
        </p:spPr>
      </p:pic>
      <p:sp>
        <p:nvSpPr>
          <p:cNvPr id="5" name="Marcador de texto 4">
            <a:extLst>
              <a:ext uri="{FF2B5EF4-FFF2-40B4-BE49-F238E27FC236}">
                <a16:creationId xmlns:a16="http://schemas.microsoft.com/office/drawing/2014/main" id="{6464B285-0654-4E42-A0E5-AFF2DB9EDF41}"/>
              </a:ext>
            </a:extLst>
          </p:cNvPr>
          <p:cNvSpPr>
            <a:spLocks noGrp="1"/>
          </p:cNvSpPr>
          <p:nvPr>
            <p:ph type="body" sz="half" idx="2"/>
          </p:nvPr>
        </p:nvSpPr>
        <p:spPr>
          <a:xfrm>
            <a:off x="424070" y="3145991"/>
            <a:ext cx="4259708" cy="2582495"/>
          </a:xfrm>
        </p:spPr>
        <p:txBody>
          <a:bodyPr>
            <a:normAutofit fontScale="92500"/>
          </a:bodyPr>
          <a:lstStyle/>
          <a:p>
            <a:r>
              <a:rPr lang="es-MX" dirty="0"/>
              <a:t>Objetivo de sesión:</a:t>
            </a:r>
          </a:p>
          <a:p>
            <a:r>
              <a:rPr lang="es-MX" dirty="0"/>
              <a:t>Los alumnos  en equipos elaboran un </a:t>
            </a:r>
            <a:r>
              <a:rPr lang="es-MX" dirty="0" err="1"/>
              <a:t>power</a:t>
            </a:r>
            <a:r>
              <a:rPr lang="es-MX" dirty="0"/>
              <a:t> </a:t>
            </a:r>
            <a:r>
              <a:rPr lang="es-MX" dirty="0" err="1"/>
              <a:t>point</a:t>
            </a:r>
            <a:r>
              <a:rPr lang="es-MX" dirty="0"/>
              <a:t> a partir de sus investigaciones plasmadas en su monografía para posteriormente integrar sus diapositivas en el </a:t>
            </a:r>
            <a:r>
              <a:rPr lang="es-MX" dirty="0" err="1"/>
              <a:t>power</a:t>
            </a:r>
            <a:r>
              <a:rPr lang="es-MX" dirty="0"/>
              <a:t> </a:t>
            </a:r>
            <a:r>
              <a:rPr lang="es-MX" dirty="0" err="1"/>
              <a:t>point</a:t>
            </a:r>
            <a:r>
              <a:rPr lang="es-MX" dirty="0"/>
              <a:t> que se expondrá y defenderá en plenario en la semana de Ciencias y Humanidades.</a:t>
            </a:r>
          </a:p>
        </p:txBody>
      </p:sp>
    </p:spTree>
    <p:extLst>
      <p:ext uri="{BB962C8B-B14F-4D97-AF65-F5344CB8AC3E}">
        <p14:creationId xmlns:p14="http://schemas.microsoft.com/office/powerpoint/2010/main" val="40061765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4793A4D-10B0-4949-B603-1777D0191213}"/>
              </a:ext>
            </a:extLst>
          </p:cNvPr>
          <p:cNvSpPr txBox="1"/>
          <p:nvPr/>
        </p:nvSpPr>
        <p:spPr>
          <a:xfrm>
            <a:off x="304800" y="278296"/>
            <a:ext cx="8547652" cy="1477328"/>
          </a:xfrm>
          <a:prstGeom prst="rect">
            <a:avLst/>
          </a:prstGeom>
          <a:noFill/>
        </p:spPr>
        <p:txBody>
          <a:bodyPr wrap="square" rtlCol="0">
            <a:spAutoFit/>
          </a:bodyPr>
          <a:lstStyle/>
          <a:p>
            <a:pPr algn="ctr"/>
            <a:r>
              <a:rPr lang="es-MX" dirty="0"/>
              <a:t>Tercera Secuencia didáctica interdisciplinaria (Fase de desarrollo)</a:t>
            </a:r>
          </a:p>
          <a:p>
            <a:pPr algn="ctr"/>
            <a:r>
              <a:rPr lang="es-MX" dirty="0">
                <a:solidFill>
                  <a:schemeClr val="accent3">
                    <a:lumMod val="50000"/>
                  </a:schemeClr>
                </a:solidFill>
              </a:rPr>
              <a:t>ESTRATAGEMAS POLÍTICOS</a:t>
            </a:r>
          </a:p>
          <a:p>
            <a:pPr algn="ctr"/>
            <a:r>
              <a:rPr lang="es-MX" dirty="0">
                <a:solidFill>
                  <a:schemeClr val="accent3">
                    <a:lumMod val="50000"/>
                  </a:schemeClr>
                </a:solidFill>
              </a:rPr>
              <a:t>El doble argumento de las organizaciones políticas en la elección presidencial 2018 en México</a:t>
            </a:r>
            <a:br>
              <a:rPr lang="es-MX" dirty="0">
                <a:solidFill>
                  <a:schemeClr val="accent3">
                    <a:lumMod val="50000"/>
                  </a:schemeClr>
                </a:solidFill>
              </a:rPr>
            </a:br>
            <a:r>
              <a:rPr lang="es-MX" dirty="0">
                <a:solidFill>
                  <a:schemeClr val="accent3">
                    <a:lumMod val="50000"/>
                  </a:schemeClr>
                </a:solidFill>
              </a:rPr>
              <a:t>                                                                                           30 de  Enero 2019</a:t>
            </a:r>
            <a:endParaRPr lang="es-MX" dirty="0"/>
          </a:p>
        </p:txBody>
      </p:sp>
      <p:graphicFrame>
        <p:nvGraphicFramePr>
          <p:cNvPr id="3" name="Diagrama 2">
            <a:extLst>
              <a:ext uri="{FF2B5EF4-FFF2-40B4-BE49-F238E27FC236}">
                <a16:creationId xmlns:a16="http://schemas.microsoft.com/office/drawing/2014/main" id="{3C34DB1A-2A66-4A79-AF5B-AF0B600DAABE}"/>
              </a:ext>
            </a:extLst>
          </p:cNvPr>
          <p:cNvGraphicFramePr/>
          <p:nvPr>
            <p:extLst>
              <p:ext uri="{D42A27DB-BD31-4B8C-83A1-F6EECF244321}">
                <p14:modId xmlns:p14="http://schemas.microsoft.com/office/powerpoint/2010/main" val="2044795650"/>
              </p:ext>
            </p:extLst>
          </p:nvPr>
        </p:nvGraphicFramePr>
        <p:xfrm>
          <a:off x="2809461" y="1755624"/>
          <a:ext cx="5804451" cy="3956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FEAFC7A8-7637-40B1-8C07-49F2182C2603}"/>
              </a:ext>
            </a:extLst>
          </p:cNvPr>
          <p:cNvSpPr txBox="1"/>
          <p:nvPr/>
        </p:nvSpPr>
        <p:spPr>
          <a:xfrm>
            <a:off x="4094922" y="5711687"/>
            <a:ext cx="1895061" cy="369332"/>
          </a:xfrm>
          <a:prstGeom prst="rect">
            <a:avLst/>
          </a:prstGeom>
          <a:noFill/>
        </p:spPr>
        <p:txBody>
          <a:bodyPr wrap="square" rtlCol="0">
            <a:spAutoFit/>
          </a:bodyPr>
          <a:lstStyle/>
          <a:p>
            <a:r>
              <a:rPr lang="es-MX" b="1" dirty="0"/>
              <a:t>Contenidos</a:t>
            </a:r>
          </a:p>
        </p:txBody>
      </p:sp>
    </p:spTree>
    <p:extLst>
      <p:ext uri="{BB962C8B-B14F-4D97-AF65-F5344CB8AC3E}">
        <p14:creationId xmlns:p14="http://schemas.microsoft.com/office/powerpoint/2010/main" val="21327486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D06A6FC-FB24-45E6-BC40-2349A7B1EF7F}"/>
              </a:ext>
            </a:extLst>
          </p:cNvPr>
          <p:cNvSpPr txBox="1"/>
          <p:nvPr/>
        </p:nvSpPr>
        <p:spPr>
          <a:xfrm>
            <a:off x="397565" y="371061"/>
            <a:ext cx="8242852" cy="1477328"/>
          </a:xfrm>
          <a:prstGeom prst="rect">
            <a:avLst/>
          </a:prstGeom>
          <a:noFill/>
        </p:spPr>
        <p:txBody>
          <a:bodyPr wrap="square" rtlCol="0">
            <a:spAutoFit/>
          </a:bodyPr>
          <a:lstStyle/>
          <a:p>
            <a:pPr algn="ctr"/>
            <a:r>
              <a:rPr lang="es-MX" dirty="0"/>
              <a:t>Tercera Secuencia didáctica interdisciplinaria (Fase de desarrollo)</a:t>
            </a:r>
          </a:p>
          <a:p>
            <a:pPr algn="ctr"/>
            <a:r>
              <a:rPr lang="es-MX" dirty="0">
                <a:solidFill>
                  <a:schemeClr val="accent3">
                    <a:lumMod val="50000"/>
                  </a:schemeClr>
                </a:solidFill>
              </a:rPr>
              <a:t>ESTRATAGEMAS POLÍTICOS</a:t>
            </a:r>
          </a:p>
          <a:p>
            <a:pPr algn="ctr"/>
            <a:r>
              <a:rPr lang="es-MX" dirty="0">
                <a:solidFill>
                  <a:schemeClr val="accent3">
                    <a:lumMod val="50000"/>
                  </a:schemeClr>
                </a:solidFill>
              </a:rPr>
              <a:t>El doble argumento de las organizaciones políticas en la elección presidencial 2018 en México</a:t>
            </a:r>
            <a:br>
              <a:rPr lang="es-MX" dirty="0">
                <a:solidFill>
                  <a:schemeClr val="accent3">
                    <a:lumMod val="50000"/>
                  </a:schemeClr>
                </a:solidFill>
              </a:rPr>
            </a:br>
            <a:r>
              <a:rPr lang="es-MX" dirty="0">
                <a:solidFill>
                  <a:schemeClr val="accent3">
                    <a:lumMod val="50000"/>
                  </a:schemeClr>
                </a:solidFill>
              </a:rPr>
              <a:t>                                                                                           30 de  Enero 2019</a:t>
            </a:r>
            <a:endParaRPr lang="es-MX" dirty="0"/>
          </a:p>
        </p:txBody>
      </p:sp>
      <p:graphicFrame>
        <p:nvGraphicFramePr>
          <p:cNvPr id="3" name="Diagrama 2">
            <a:extLst>
              <a:ext uri="{FF2B5EF4-FFF2-40B4-BE49-F238E27FC236}">
                <a16:creationId xmlns:a16="http://schemas.microsoft.com/office/drawing/2014/main" id="{551CC78A-50F6-439B-BDC6-B84478BDA491}"/>
              </a:ext>
            </a:extLst>
          </p:cNvPr>
          <p:cNvGraphicFramePr/>
          <p:nvPr>
            <p:extLst>
              <p:ext uri="{D42A27DB-BD31-4B8C-83A1-F6EECF244321}">
                <p14:modId xmlns:p14="http://schemas.microsoft.com/office/powerpoint/2010/main" val="1552940137"/>
              </p:ext>
            </p:extLst>
          </p:nvPr>
        </p:nvGraphicFramePr>
        <p:xfrm>
          <a:off x="821635" y="1974574"/>
          <a:ext cx="7686261" cy="3988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F4F32D88-9004-4F0E-96A1-AE3A5002C486}"/>
              </a:ext>
            </a:extLst>
          </p:cNvPr>
          <p:cNvSpPr txBox="1"/>
          <p:nvPr/>
        </p:nvSpPr>
        <p:spPr>
          <a:xfrm>
            <a:off x="3856384" y="3856383"/>
            <a:ext cx="1709530" cy="646331"/>
          </a:xfrm>
          <a:prstGeom prst="rect">
            <a:avLst/>
          </a:prstGeom>
          <a:noFill/>
        </p:spPr>
        <p:txBody>
          <a:bodyPr wrap="square" rtlCol="0">
            <a:spAutoFit/>
          </a:bodyPr>
          <a:lstStyle/>
          <a:p>
            <a:pPr algn="ctr"/>
            <a:r>
              <a:rPr lang="es-MX" dirty="0"/>
              <a:t>Ejes </a:t>
            </a:r>
          </a:p>
          <a:p>
            <a:pPr algn="ctr"/>
            <a:r>
              <a:rPr lang="es-MX" dirty="0"/>
              <a:t>transversales</a:t>
            </a:r>
          </a:p>
        </p:txBody>
      </p:sp>
      <p:sp>
        <p:nvSpPr>
          <p:cNvPr id="5" name="CuadroTexto 4">
            <a:extLst>
              <a:ext uri="{FF2B5EF4-FFF2-40B4-BE49-F238E27FC236}">
                <a16:creationId xmlns:a16="http://schemas.microsoft.com/office/drawing/2014/main" id="{0425BB49-BC88-44B1-8E55-6C67E5895128}"/>
              </a:ext>
            </a:extLst>
          </p:cNvPr>
          <p:cNvSpPr txBox="1"/>
          <p:nvPr/>
        </p:nvSpPr>
        <p:spPr>
          <a:xfrm>
            <a:off x="397565" y="1669774"/>
            <a:ext cx="1616765" cy="1200329"/>
          </a:xfrm>
          <a:prstGeom prst="rect">
            <a:avLst/>
          </a:prstGeom>
          <a:solidFill>
            <a:schemeClr val="accent1">
              <a:lumMod val="40000"/>
              <a:lumOff val="60000"/>
            </a:schemeClr>
          </a:solidFill>
        </p:spPr>
        <p:txBody>
          <a:bodyPr wrap="square" rtlCol="0">
            <a:spAutoFit/>
          </a:bodyPr>
          <a:lstStyle/>
          <a:p>
            <a:r>
              <a:rPr lang="es-MX" dirty="0"/>
              <a:t>Preparación de: </a:t>
            </a:r>
          </a:p>
          <a:p>
            <a:r>
              <a:rPr lang="es-MX" dirty="0" err="1"/>
              <a:t>Power</a:t>
            </a:r>
            <a:r>
              <a:rPr lang="es-MX" dirty="0"/>
              <a:t> </a:t>
            </a:r>
            <a:r>
              <a:rPr lang="es-MX" dirty="0" err="1"/>
              <a:t>poin</a:t>
            </a:r>
            <a:endParaRPr lang="es-MX" dirty="0"/>
          </a:p>
          <a:p>
            <a:r>
              <a:rPr lang="es-MX" dirty="0"/>
              <a:t>Infografías</a:t>
            </a:r>
          </a:p>
          <a:p>
            <a:r>
              <a:rPr lang="es-MX" dirty="0"/>
              <a:t>Dípticos</a:t>
            </a:r>
          </a:p>
        </p:txBody>
      </p:sp>
    </p:spTree>
    <p:extLst>
      <p:ext uri="{BB962C8B-B14F-4D97-AF65-F5344CB8AC3E}">
        <p14:creationId xmlns:p14="http://schemas.microsoft.com/office/powerpoint/2010/main" val="236806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9E901D-9398-4A29-86D0-239259330C94}"/>
              </a:ext>
            </a:extLst>
          </p:cNvPr>
          <p:cNvSpPr>
            <a:spLocks noGrp="1"/>
          </p:cNvSpPr>
          <p:nvPr>
            <p:ph type="title"/>
          </p:nvPr>
        </p:nvSpPr>
        <p:spPr>
          <a:xfrm>
            <a:off x="1088684" y="804519"/>
            <a:ext cx="7202456" cy="1049235"/>
          </a:xfrm>
        </p:spPr>
        <p:txBody>
          <a:bodyPr>
            <a:normAutofit/>
          </a:bodyPr>
          <a:lstStyle/>
          <a:p>
            <a:r>
              <a:rPr lang="es-MX" dirty="0"/>
              <a:t>Justificación</a:t>
            </a:r>
          </a:p>
        </p:txBody>
      </p:sp>
      <p:sp>
        <p:nvSpPr>
          <p:cNvPr id="3" name="Marcador de contenido 2">
            <a:extLst>
              <a:ext uri="{FF2B5EF4-FFF2-40B4-BE49-F238E27FC236}">
                <a16:creationId xmlns:a16="http://schemas.microsoft.com/office/drawing/2014/main" id="{D3EFC218-2E59-4067-A078-6F45EB3D2322}"/>
              </a:ext>
            </a:extLst>
          </p:cNvPr>
          <p:cNvSpPr>
            <a:spLocks noGrp="1"/>
          </p:cNvSpPr>
          <p:nvPr>
            <p:ph idx="1"/>
          </p:nvPr>
        </p:nvSpPr>
        <p:spPr>
          <a:xfrm>
            <a:off x="524656" y="2015732"/>
            <a:ext cx="8064708" cy="3830432"/>
          </a:xfrm>
        </p:spPr>
        <p:txBody>
          <a:bodyPr>
            <a:normAutofit/>
          </a:bodyPr>
          <a:lstStyle/>
          <a:p>
            <a:pPr algn="just">
              <a:lnSpc>
                <a:spcPct val="110000"/>
              </a:lnSpc>
            </a:pPr>
            <a:r>
              <a:rPr lang="es-MX" dirty="0"/>
              <a:t>Nuestra motivación primordial es la toma de conciencia de la despolitización de los mexicanos  a causa de la información falaz que circula  en diversos medios de comunicación provocando decisiones </a:t>
            </a:r>
            <a:r>
              <a:rPr lang="es-MX" dirty="0" err="1"/>
              <a:t>vicerales</a:t>
            </a:r>
            <a:r>
              <a:rPr lang="es-MX" dirty="0"/>
              <a:t>, sin fundamento racional al momento de la toma de decisión.</a:t>
            </a:r>
          </a:p>
          <a:p>
            <a:pPr algn="just">
              <a:lnSpc>
                <a:spcPct val="110000"/>
              </a:lnSpc>
            </a:pPr>
            <a:r>
              <a:rPr lang="es-MX" dirty="0"/>
              <a:t> Como caso referencial tenemos </a:t>
            </a:r>
            <a:r>
              <a:rPr lang="es-MX" dirty="0">
                <a:effectLst>
                  <a:outerShdw blurRad="38100" dist="38100" dir="2700000" algn="tl">
                    <a:srgbClr val="000000">
                      <a:alpha val="43137"/>
                    </a:srgbClr>
                  </a:outerShdw>
                </a:effectLst>
              </a:rPr>
              <a:t>“El doble argumento en las organizaciones políticas en la elección presidencial 2018 en México” y se puede cambiar el caso en cada ciclo escolar dependiendo las problemáticas  espacio temporales que sean significativas para los alumnos y la sociedad.</a:t>
            </a:r>
          </a:p>
          <a:p>
            <a:pPr>
              <a:lnSpc>
                <a:spcPct val="110000"/>
              </a:lnSpc>
            </a:pPr>
            <a:endParaRPr lang="es-MX" dirty="0"/>
          </a:p>
        </p:txBody>
      </p:sp>
      <p:pic>
        <p:nvPicPr>
          <p:cNvPr id="4" name="Imagen 3">
            <a:extLst>
              <a:ext uri="{FF2B5EF4-FFF2-40B4-BE49-F238E27FC236}">
                <a16:creationId xmlns:a16="http://schemas.microsoft.com/office/drawing/2014/main" id="{E40539F2-EC46-446B-AA81-D6BEE446FDEA}"/>
              </a:ext>
            </a:extLst>
          </p:cNvPr>
          <p:cNvPicPr>
            <a:picLocks noChangeAspect="1"/>
          </p:cNvPicPr>
          <p:nvPr/>
        </p:nvPicPr>
        <p:blipFill>
          <a:blip r:embed="rId2"/>
          <a:stretch>
            <a:fillRect/>
          </a:stretch>
        </p:blipFill>
        <p:spPr>
          <a:xfrm>
            <a:off x="4931764" y="161272"/>
            <a:ext cx="3840761" cy="1547608"/>
          </a:xfrm>
          <a:prstGeom prst="rect">
            <a:avLst/>
          </a:prstGeom>
        </p:spPr>
      </p:pic>
    </p:spTree>
    <p:extLst>
      <p:ext uri="{BB962C8B-B14F-4D97-AF65-F5344CB8AC3E}">
        <p14:creationId xmlns:p14="http://schemas.microsoft.com/office/powerpoint/2010/main" val="2646438918"/>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86E61F0-85FB-43A1-B5D3-6C196A7A0324}"/>
              </a:ext>
            </a:extLst>
          </p:cNvPr>
          <p:cNvSpPr txBox="1"/>
          <p:nvPr/>
        </p:nvSpPr>
        <p:spPr>
          <a:xfrm>
            <a:off x="463826" y="291548"/>
            <a:ext cx="7142922" cy="1477328"/>
          </a:xfrm>
          <a:prstGeom prst="rect">
            <a:avLst/>
          </a:prstGeom>
          <a:noFill/>
        </p:spPr>
        <p:txBody>
          <a:bodyPr wrap="square" rtlCol="0">
            <a:spAutoFit/>
          </a:bodyPr>
          <a:lstStyle/>
          <a:p>
            <a:pPr algn="ctr"/>
            <a:r>
              <a:rPr lang="es-MX" dirty="0"/>
              <a:t>Segunda Secuencia didáctica interdisciplinaria (Fase de desarrollo)</a:t>
            </a:r>
          </a:p>
          <a:p>
            <a:pPr algn="ctr"/>
            <a:r>
              <a:rPr lang="es-MX" dirty="0">
                <a:solidFill>
                  <a:schemeClr val="accent3">
                    <a:lumMod val="75000"/>
                  </a:schemeClr>
                </a:solidFill>
              </a:rPr>
              <a:t>ESTRATAGEMAS POLÍTICOS</a:t>
            </a:r>
          </a:p>
          <a:p>
            <a:pPr algn="ctr"/>
            <a:r>
              <a:rPr lang="es-MX" dirty="0">
                <a:solidFill>
                  <a:schemeClr val="accent3">
                    <a:lumMod val="75000"/>
                  </a:schemeClr>
                </a:solidFill>
              </a:rPr>
              <a:t>El doble argumento de las organizaciones políticas en la elección presidencial 2018 en México</a:t>
            </a:r>
            <a:br>
              <a:rPr lang="es-MX" dirty="0">
                <a:solidFill>
                  <a:schemeClr val="accent3">
                    <a:lumMod val="75000"/>
                  </a:schemeClr>
                </a:solidFill>
              </a:rPr>
            </a:br>
            <a:r>
              <a:rPr lang="es-MX" dirty="0">
                <a:solidFill>
                  <a:schemeClr val="accent3">
                    <a:lumMod val="75000"/>
                  </a:schemeClr>
                </a:solidFill>
              </a:rPr>
              <a:t>                                                                                 30 de  Enero 2019</a:t>
            </a:r>
          </a:p>
        </p:txBody>
      </p:sp>
      <p:graphicFrame>
        <p:nvGraphicFramePr>
          <p:cNvPr id="3" name="Diagrama 2">
            <a:extLst>
              <a:ext uri="{FF2B5EF4-FFF2-40B4-BE49-F238E27FC236}">
                <a16:creationId xmlns:a16="http://schemas.microsoft.com/office/drawing/2014/main" id="{2B22270E-B169-40FC-8F2F-1CDE09EA4CCB}"/>
              </a:ext>
            </a:extLst>
          </p:cNvPr>
          <p:cNvGraphicFramePr/>
          <p:nvPr>
            <p:extLst>
              <p:ext uri="{D42A27DB-BD31-4B8C-83A1-F6EECF244321}">
                <p14:modId xmlns:p14="http://schemas.microsoft.com/office/powerpoint/2010/main" val="406793461"/>
              </p:ext>
            </p:extLst>
          </p:nvPr>
        </p:nvGraphicFramePr>
        <p:xfrm>
          <a:off x="371061" y="2027583"/>
          <a:ext cx="8309113" cy="3856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89235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5B6F11D6-FC68-4137-9E27-52C4AA3AB825}"/>
              </a:ext>
            </a:extLst>
          </p:cNvPr>
          <p:cNvGraphicFramePr/>
          <p:nvPr>
            <p:extLst>
              <p:ext uri="{D42A27DB-BD31-4B8C-83A1-F6EECF244321}">
                <p14:modId xmlns:p14="http://schemas.microsoft.com/office/powerpoint/2010/main" val="2663835765"/>
              </p:ext>
            </p:extLst>
          </p:nvPr>
        </p:nvGraphicFramePr>
        <p:xfrm>
          <a:off x="463826" y="1643270"/>
          <a:ext cx="8494644" cy="41081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a:extLst>
              <a:ext uri="{FF2B5EF4-FFF2-40B4-BE49-F238E27FC236}">
                <a16:creationId xmlns:a16="http://schemas.microsoft.com/office/drawing/2014/main" id="{E8D7C0EC-9063-44F3-814A-95510D72F656}"/>
              </a:ext>
            </a:extLst>
          </p:cNvPr>
          <p:cNvSpPr txBox="1"/>
          <p:nvPr/>
        </p:nvSpPr>
        <p:spPr>
          <a:xfrm>
            <a:off x="344556" y="198783"/>
            <a:ext cx="8613913" cy="1754326"/>
          </a:xfrm>
          <a:prstGeom prst="rect">
            <a:avLst/>
          </a:prstGeom>
          <a:noFill/>
        </p:spPr>
        <p:txBody>
          <a:bodyPr wrap="square" rtlCol="0">
            <a:spAutoFit/>
          </a:bodyPr>
          <a:lstStyle/>
          <a:p>
            <a:pPr algn="ctr"/>
            <a:r>
              <a:rPr lang="es-MX" dirty="0"/>
              <a:t>Tercera Secuencia didáctica interdisciplinaria (Fase de desarrollo)</a:t>
            </a:r>
          </a:p>
          <a:p>
            <a:pPr algn="ctr"/>
            <a:r>
              <a:rPr lang="es-MX" dirty="0">
                <a:solidFill>
                  <a:schemeClr val="accent3">
                    <a:lumMod val="50000"/>
                  </a:schemeClr>
                </a:solidFill>
              </a:rPr>
              <a:t>ESTRATAGEMAS POLÍTICOS</a:t>
            </a:r>
          </a:p>
          <a:p>
            <a:pPr algn="ctr"/>
            <a:r>
              <a:rPr lang="es-MX" dirty="0">
                <a:solidFill>
                  <a:schemeClr val="accent3">
                    <a:lumMod val="50000"/>
                  </a:schemeClr>
                </a:solidFill>
              </a:rPr>
              <a:t>El doble argumento de las organizaciones políticas en la elección presidencial 2018 en México</a:t>
            </a:r>
            <a:br>
              <a:rPr lang="es-MX" dirty="0">
                <a:solidFill>
                  <a:schemeClr val="accent3">
                    <a:lumMod val="50000"/>
                  </a:schemeClr>
                </a:solidFill>
              </a:rPr>
            </a:br>
            <a:r>
              <a:rPr lang="es-MX" dirty="0">
                <a:solidFill>
                  <a:schemeClr val="accent3">
                    <a:lumMod val="50000"/>
                  </a:schemeClr>
                </a:solidFill>
              </a:rPr>
              <a:t>                                                                                           30 de  Enero 2019</a:t>
            </a:r>
            <a:endParaRPr lang="es-MX" dirty="0"/>
          </a:p>
          <a:p>
            <a:endParaRPr lang="es-MX" dirty="0"/>
          </a:p>
        </p:txBody>
      </p:sp>
    </p:spTree>
    <p:extLst>
      <p:ext uri="{BB962C8B-B14F-4D97-AF65-F5344CB8AC3E}">
        <p14:creationId xmlns:p14="http://schemas.microsoft.com/office/powerpoint/2010/main" val="28084344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DD3577B-CBCC-41D3-B322-B3D89323C05B}"/>
              </a:ext>
            </a:extLst>
          </p:cNvPr>
          <p:cNvSpPr txBox="1"/>
          <p:nvPr/>
        </p:nvSpPr>
        <p:spPr>
          <a:xfrm>
            <a:off x="471056" y="512618"/>
            <a:ext cx="8007926" cy="1200329"/>
          </a:xfrm>
          <a:prstGeom prst="rect">
            <a:avLst/>
          </a:prstGeom>
          <a:noFill/>
        </p:spPr>
        <p:txBody>
          <a:bodyPr wrap="square" rtlCol="0">
            <a:spAutoFit/>
          </a:bodyPr>
          <a:lstStyle/>
          <a:p>
            <a:pPr algn="ctr"/>
            <a:r>
              <a:rPr lang="es-MX" dirty="0">
                <a:solidFill>
                  <a:schemeClr val="accent3">
                    <a:lumMod val="50000"/>
                  </a:schemeClr>
                </a:solidFill>
              </a:rPr>
              <a:t>ESTRATAGEMAS POLÍTICOS</a:t>
            </a:r>
          </a:p>
          <a:p>
            <a:pPr algn="ctr"/>
            <a:r>
              <a:rPr lang="es-MX" dirty="0">
                <a:solidFill>
                  <a:schemeClr val="accent3">
                    <a:lumMod val="50000"/>
                  </a:schemeClr>
                </a:solidFill>
              </a:rPr>
              <a:t>El doble argumento de las organizaciones políticas en la elección presidencial 2018 en México</a:t>
            </a:r>
            <a:br>
              <a:rPr lang="es-MX" dirty="0">
                <a:solidFill>
                  <a:schemeClr val="accent3">
                    <a:lumMod val="50000"/>
                  </a:schemeClr>
                </a:solidFill>
              </a:rPr>
            </a:br>
            <a:r>
              <a:rPr lang="es-MX" dirty="0">
                <a:solidFill>
                  <a:schemeClr val="accent3">
                    <a:lumMod val="50000"/>
                  </a:schemeClr>
                </a:solidFill>
              </a:rPr>
              <a:t>                                                                                           30 de  Enero 2019</a:t>
            </a:r>
            <a:endParaRPr lang="es-MX" dirty="0"/>
          </a:p>
        </p:txBody>
      </p:sp>
      <p:pic>
        <p:nvPicPr>
          <p:cNvPr id="5122" name="Picture 2" descr="C:\Users\Usuario\Downloads\IMG_20190326_115339.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16127" y="1417983"/>
            <a:ext cx="3084743" cy="348532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A6D339F3-89D7-495F-845A-899578CBB650}"/>
              </a:ext>
            </a:extLst>
          </p:cNvPr>
          <p:cNvPicPr>
            <a:picLocks noChangeAspect="1"/>
          </p:cNvPicPr>
          <p:nvPr/>
        </p:nvPicPr>
        <p:blipFill>
          <a:blip r:embed="rId3"/>
          <a:stretch>
            <a:fillRect/>
          </a:stretch>
        </p:blipFill>
        <p:spPr>
          <a:xfrm>
            <a:off x="0" y="1417983"/>
            <a:ext cx="2216127" cy="4675576"/>
          </a:xfrm>
          <a:prstGeom prst="rect">
            <a:avLst/>
          </a:prstGeom>
        </p:spPr>
      </p:pic>
      <p:pic>
        <p:nvPicPr>
          <p:cNvPr id="5" name="Imagen 4">
            <a:extLst>
              <a:ext uri="{FF2B5EF4-FFF2-40B4-BE49-F238E27FC236}">
                <a16:creationId xmlns:a16="http://schemas.microsoft.com/office/drawing/2014/main" id="{C852E1B2-5B13-4FDC-86CB-16139AA089A3}"/>
              </a:ext>
            </a:extLst>
          </p:cNvPr>
          <p:cNvPicPr>
            <a:picLocks noChangeAspect="1"/>
          </p:cNvPicPr>
          <p:nvPr/>
        </p:nvPicPr>
        <p:blipFill>
          <a:blip r:embed="rId4"/>
          <a:stretch>
            <a:fillRect/>
          </a:stretch>
        </p:blipFill>
        <p:spPr>
          <a:xfrm>
            <a:off x="3339548" y="3246784"/>
            <a:ext cx="3313044" cy="2846776"/>
          </a:xfrm>
          <a:prstGeom prst="rect">
            <a:avLst/>
          </a:prstGeom>
        </p:spPr>
      </p:pic>
      <p:pic>
        <p:nvPicPr>
          <p:cNvPr id="4" name="Imagen 3">
            <a:extLst>
              <a:ext uri="{FF2B5EF4-FFF2-40B4-BE49-F238E27FC236}">
                <a16:creationId xmlns:a16="http://schemas.microsoft.com/office/drawing/2014/main" id="{09C9F86B-CCE7-45F5-969D-5D32C0423B14}"/>
              </a:ext>
            </a:extLst>
          </p:cNvPr>
          <p:cNvPicPr>
            <a:picLocks noChangeAspect="1"/>
          </p:cNvPicPr>
          <p:nvPr/>
        </p:nvPicPr>
        <p:blipFill>
          <a:blip r:embed="rId5"/>
          <a:stretch>
            <a:fillRect/>
          </a:stretch>
        </p:blipFill>
        <p:spPr>
          <a:xfrm>
            <a:off x="6330319" y="1810183"/>
            <a:ext cx="2813681" cy="4283375"/>
          </a:xfrm>
          <a:prstGeom prst="rect">
            <a:avLst/>
          </a:prstGeom>
        </p:spPr>
      </p:pic>
    </p:spTree>
    <p:extLst>
      <p:ext uri="{BB962C8B-B14F-4D97-AF65-F5344CB8AC3E}">
        <p14:creationId xmlns:p14="http://schemas.microsoft.com/office/powerpoint/2010/main" val="38179545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AF258FA-B367-4A27-BAB7-6135EBE0B9C1}"/>
              </a:ext>
            </a:extLst>
          </p:cNvPr>
          <p:cNvPicPr>
            <a:picLocks noChangeAspect="1"/>
          </p:cNvPicPr>
          <p:nvPr/>
        </p:nvPicPr>
        <p:blipFill rotWithShape="1">
          <a:blip r:embed="rId2"/>
          <a:srcRect/>
          <a:stretch/>
        </p:blipFill>
        <p:spPr>
          <a:xfrm>
            <a:off x="20" y="10"/>
            <a:ext cx="9143980" cy="6857990"/>
          </a:xfrm>
          <a:prstGeom prst="rect">
            <a:avLst/>
          </a:prstGeom>
        </p:spPr>
      </p:pic>
    </p:spTree>
    <p:extLst>
      <p:ext uri="{BB962C8B-B14F-4D97-AF65-F5344CB8AC3E}">
        <p14:creationId xmlns:p14="http://schemas.microsoft.com/office/powerpoint/2010/main" val="8119422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EE491C8-5746-4C34-9387-2C5A832A12D3}"/>
              </a:ext>
            </a:extLst>
          </p:cNvPr>
          <p:cNvPicPr>
            <a:picLocks noChangeAspect="1"/>
          </p:cNvPicPr>
          <p:nvPr/>
        </p:nvPicPr>
        <p:blipFill rotWithShape="1">
          <a:blip r:embed="rId2"/>
          <a:srcRect/>
          <a:stretch/>
        </p:blipFill>
        <p:spPr>
          <a:xfrm>
            <a:off x="20" y="10"/>
            <a:ext cx="9143980" cy="6857990"/>
          </a:xfrm>
          <a:prstGeom prst="rect">
            <a:avLst/>
          </a:prstGeom>
        </p:spPr>
      </p:pic>
    </p:spTree>
    <p:extLst>
      <p:ext uri="{BB962C8B-B14F-4D97-AF65-F5344CB8AC3E}">
        <p14:creationId xmlns:p14="http://schemas.microsoft.com/office/powerpoint/2010/main" val="13450264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4E56CAB-D842-4DFB-AFE3-E0ED9202F67B}"/>
              </a:ext>
            </a:extLst>
          </p:cNvPr>
          <p:cNvPicPr>
            <a:picLocks noChangeAspect="1"/>
          </p:cNvPicPr>
          <p:nvPr/>
        </p:nvPicPr>
        <p:blipFill rotWithShape="1">
          <a:blip r:embed="rId2"/>
          <a:srcRect/>
          <a:stretch/>
        </p:blipFill>
        <p:spPr>
          <a:xfrm>
            <a:off x="0" y="0"/>
            <a:ext cx="9143980" cy="6857990"/>
          </a:xfrm>
          <a:prstGeom prst="rect">
            <a:avLst/>
          </a:prstGeom>
        </p:spPr>
      </p:pic>
    </p:spTree>
    <p:extLst>
      <p:ext uri="{BB962C8B-B14F-4D97-AF65-F5344CB8AC3E}">
        <p14:creationId xmlns:p14="http://schemas.microsoft.com/office/powerpoint/2010/main" val="27480574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C5BB948-C68F-4E23-9EE1-655F7BB77BA6}"/>
              </a:ext>
            </a:extLst>
          </p:cNvPr>
          <p:cNvPicPr>
            <a:picLocks noChangeAspect="1"/>
          </p:cNvPicPr>
          <p:nvPr/>
        </p:nvPicPr>
        <p:blipFill rotWithShape="1">
          <a:blip r:embed="rId2"/>
          <a:srcRect/>
          <a:stretch/>
        </p:blipFill>
        <p:spPr>
          <a:xfrm>
            <a:off x="20" y="10"/>
            <a:ext cx="9143980" cy="6857990"/>
          </a:xfrm>
          <a:prstGeom prst="rect">
            <a:avLst/>
          </a:prstGeom>
        </p:spPr>
      </p:pic>
    </p:spTree>
    <p:extLst>
      <p:ext uri="{BB962C8B-B14F-4D97-AF65-F5344CB8AC3E}">
        <p14:creationId xmlns:p14="http://schemas.microsoft.com/office/powerpoint/2010/main" val="29532426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1460DB1-08A8-4361-9256-129261346846}"/>
              </a:ext>
            </a:extLst>
          </p:cNvPr>
          <p:cNvPicPr>
            <a:picLocks noChangeAspect="1"/>
          </p:cNvPicPr>
          <p:nvPr/>
        </p:nvPicPr>
        <p:blipFill rotWithShape="1">
          <a:blip r:embed="rId2"/>
          <a:srcRect/>
          <a:stretch/>
        </p:blipFill>
        <p:spPr>
          <a:xfrm>
            <a:off x="20" y="10"/>
            <a:ext cx="9143980" cy="6857990"/>
          </a:xfrm>
          <a:prstGeom prst="rect">
            <a:avLst/>
          </a:prstGeom>
        </p:spPr>
      </p:pic>
    </p:spTree>
    <p:extLst>
      <p:ext uri="{BB962C8B-B14F-4D97-AF65-F5344CB8AC3E}">
        <p14:creationId xmlns:p14="http://schemas.microsoft.com/office/powerpoint/2010/main" val="38050468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671E23A-8AEF-4AAF-9955-B3B103CE76E1}"/>
              </a:ext>
            </a:extLst>
          </p:cNvPr>
          <p:cNvPicPr>
            <a:picLocks noChangeAspect="1"/>
          </p:cNvPicPr>
          <p:nvPr/>
        </p:nvPicPr>
        <p:blipFill rotWithShape="1">
          <a:blip r:embed="rId2"/>
          <a:srcRect t="1823" b="8919"/>
          <a:stretch/>
        </p:blipFill>
        <p:spPr>
          <a:xfrm>
            <a:off x="20" y="0"/>
            <a:ext cx="9143980" cy="6121333"/>
          </a:xfrm>
          <a:prstGeom prst="rect">
            <a:avLst/>
          </a:prstGeom>
        </p:spPr>
      </p:pic>
    </p:spTree>
    <p:extLst>
      <p:ext uri="{BB962C8B-B14F-4D97-AF65-F5344CB8AC3E}">
        <p14:creationId xmlns:p14="http://schemas.microsoft.com/office/powerpoint/2010/main" val="3703752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1227" y="3721821"/>
            <a:ext cx="1658937"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136389" y="3874654"/>
            <a:ext cx="1609725"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81028" y="3811874"/>
            <a:ext cx="16398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020164" y="1472333"/>
            <a:ext cx="1689100"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149417" y="1472333"/>
            <a:ext cx="1802113" cy="2402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775855" y="207818"/>
            <a:ext cx="7841672" cy="923330"/>
          </a:xfrm>
          <a:prstGeom prst="rect">
            <a:avLst/>
          </a:prstGeom>
          <a:noFill/>
        </p:spPr>
        <p:txBody>
          <a:bodyPr wrap="square" rtlCol="0">
            <a:spAutoFit/>
          </a:bodyPr>
          <a:lstStyle/>
          <a:p>
            <a:pPr algn="ctr"/>
            <a:r>
              <a:rPr lang="es-MX" dirty="0"/>
              <a:t>Secuencia didáctica  de desarrollo de Matemáticas</a:t>
            </a:r>
          </a:p>
          <a:p>
            <a:pPr algn="ctr"/>
            <a:r>
              <a:rPr lang="es-MX" b="1" dirty="0">
                <a:solidFill>
                  <a:srgbClr val="7030A0"/>
                </a:solidFill>
              </a:rPr>
              <a:t>Estratagemas políticos</a:t>
            </a:r>
          </a:p>
          <a:p>
            <a:pPr algn="r"/>
            <a:r>
              <a:rPr lang="es-MX" dirty="0"/>
              <a:t>23, 24 y 30  enero 2019</a:t>
            </a:r>
          </a:p>
        </p:txBody>
      </p:sp>
    </p:spTree>
    <p:extLst>
      <p:ext uri="{BB962C8B-B14F-4D97-AF65-F5344CB8AC3E}">
        <p14:creationId xmlns:p14="http://schemas.microsoft.com/office/powerpoint/2010/main" val="2266800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54182" y="804521"/>
            <a:ext cx="7869381" cy="1093552"/>
          </a:xfrm>
        </p:spPr>
        <p:txBody>
          <a:bodyPr>
            <a:normAutofit fontScale="90000"/>
          </a:bodyPr>
          <a:lstStyle/>
          <a:p>
            <a:pPr algn="ctr"/>
            <a:r>
              <a:rPr lang="es-ES" sz="2000" b="1" dirty="0">
                <a:latin typeface="Arial" panose="020B0604020202020204" pitchFamily="34" charset="0"/>
                <a:cs typeface="Arial" panose="020B0604020202020204" pitchFamily="34" charset="0"/>
              </a:rPr>
              <a:t>Estratagemas políticos</a:t>
            </a:r>
            <a:br>
              <a:rPr lang="es-ES" sz="2000" b="1" dirty="0">
                <a:latin typeface="Arial" panose="020B0604020202020204" pitchFamily="34" charset="0"/>
                <a:cs typeface="Arial" panose="020B0604020202020204" pitchFamily="34" charset="0"/>
              </a:rPr>
            </a:br>
            <a:br>
              <a:rPr lang="es-ES" sz="2000" b="1" dirty="0">
                <a:latin typeface="Arial" panose="020B0604020202020204" pitchFamily="34" charset="0"/>
                <a:cs typeface="Arial" panose="020B0604020202020204" pitchFamily="34" charset="0"/>
              </a:rPr>
            </a:br>
            <a:r>
              <a:rPr lang="es-ES" sz="1200" b="1" dirty="0">
                <a:solidFill>
                  <a:schemeClr val="accent3">
                    <a:lumMod val="50000"/>
                  </a:schemeClr>
                </a:solidFill>
                <a:latin typeface="Arial" panose="020B0604020202020204" pitchFamily="34" charset="0"/>
                <a:cs typeface="Arial" panose="020B0604020202020204" pitchFamily="34" charset="0"/>
              </a:rPr>
              <a:t>EL DOBLE ARGUMENTO EN LAS ORGANIZACIONES POLÍTICAS… demagogia o verdad</a:t>
            </a:r>
            <a:br>
              <a:rPr lang="es-ES" sz="1200" b="1" dirty="0">
                <a:solidFill>
                  <a:schemeClr val="accent3">
                    <a:lumMod val="50000"/>
                  </a:schemeClr>
                </a:solidFill>
                <a:latin typeface="Arial" panose="020B0604020202020204" pitchFamily="34" charset="0"/>
                <a:cs typeface="Arial" panose="020B0604020202020204" pitchFamily="34" charset="0"/>
              </a:rPr>
            </a:br>
            <a:r>
              <a:rPr lang="es-ES" sz="1200" b="1" dirty="0">
                <a:solidFill>
                  <a:schemeClr val="accent3">
                    <a:lumMod val="50000"/>
                  </a:schemeClr>
                </a:solidFill>
                <a:latin typeface="Arial" panose="020B0604020202020204" pitchFamily="34" charset="0"/>
                <a:cs typeface="Arial" panose="020B0604020202020204" pitchFamily="34" charset="0"/>
              </a:rPr>
              <a:t> </a:t>
            </a:r>
            <a:br>
              <a:rPr lang="es-ES" sz="1200" b="1" dirty="0">
                <a:solidFill>
                  <a:schemeClr val="accent3">
                    <a:lumMod val="50000"/>
                  </a:schemeClr>
                </a:solidFill>
                <a:latin typeface="Arial" panose="020B0604020202020204" pitchFamily="34" charset="0"/>
                <a:cs typeface="Arial" panose="020B0604020202020204" pitchFamily="34" charset="0"/>
              </a:rPr>
            </a:br>
            <a:endParaRPr lang="es-MX" sz="1200" b="1" dirty="0">
              <a:solidFill>
                <a:schemeClr val="accent3">
                  <a:lumMod val="50000"/>
                </a:schemeClr>
              </a:solidFill>
            </a:endParaRPr>
          </a:p>
        </p:txBody>
      </p:sp>
      <p:sp>
        <p:nvSpPr>
          <p:cNvPr id="3" name="2 Marcador de contenido"/>
          <p:cNvSpPr>
            <a:spLocks noGrp="1"/>
          </p:cNvSpPr>
          <p:nvPr>
            <p:ph idx="1"/>
          </p:nvPr>
        </p:nvSpPr>
        <p:spPr>
          <a:xfrm>
            <a:off x="706583" y="2015733"/>
            <a:ext cx="7716980" cy="3747758"/>
          </a:xfrm>
        </p:spPr>
        <p:txBody>
          <a:bodyPr>
            <a:normAutofit lnSpcReduction="10000"/>
          </a:bodyPr>
          <a:lstStyle/>
          <a:p>
            <a:r>
              <a:rPr lang="es-MX" dirty="0"/>
              <a:t>Descripción del proyecto interdisciplinario cooperativo:</a:t>
            </a:r>
          </a:p>
          <a:p>
            <a:pPr marL="0" indent="0" algn="just">
              <a:buNone/>
            </a:pPr>
            <a:r>
              <a:rPr lang="es-MX" dirty="0"/>
              <a:t>El proyecto  está integrado por 3 asignaturas de áreas de conocimiento diferentes (Matemáticas, Comunicación y Ciencias Sociales) con metodologías similares (cuantitativas y cualitativas). El tema presentado es atemporal lo cual se puede investigar en cualquier ciclo escolar de cuarto grado de preparatoria UNAM, y el subtema debe cambiarse y adecuarse en un tiempo y espacio específico según las necesidades y problemáticas del momento ya que se emplea el Método de Casos y el Aprendizaje Basado en Problemas ABP; el presente se desarrolla por medio del método analógico y el modelo argumentativo de Toulmin.</a:t>
            </a:r>
          </a:p>
        </p:txBody>
      </p:sp>
    </p:spTree>
    <p:extLst>
      <p:ext uri="{BB962C8B-B14F-4D97-AF65-F5344CB8AC3E}">
        <p14:creationId xmlns:p14="http://schemas.microsoft.com/office/powerpoint/2010/main" val="20224774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15F7D08-DA20-4530-ABB1-DBBC0ED1CD86}"/>
              </a:ext>
            </a:extLst>
          </p:cNvPr>
          <p:cNvSpPr txBox="1"/>
          <p:nvPr/>
        </p:nvSpPr>
        <p:spPr>
          <a:xfrm>
            <a:off x="569843" y="424070"/>
            <a:ext cx="8017566" cy="1200329"/>
          </a:xfrm>
          <a:prstGeom prst="rect">
            <a:avLst/>
          </a:prstGeom>
          <a:noFill/>
        </p:spPr>
        <p:txBody>
          <a:bodyPr wrap="square" rtlCol="0">
            <a:spAutoFit/>
          </a:bodyPr>
          <a:lstStyle/>
          <a:p>
            <a:pPr algn="ctr"/>
            <a:r>
              <a:rPr lang="es-MX" dirty="0"/>
              <a:t>Secuencia didáctica interdisciplinaria cooperativa (Cierre)</a:t>
            </a:r>
          </a:p>
          <a:p>
            <a:pPr algn="ctr"/>
            <a:r>
              <a:rPr lang="es-MX" dirty="0">
                <a:solidFill>
                  <a:schemeClr val="accent3">
                    <a:lumMod val="50000"/>
                  </a:schemeClr>
                </a:solidFill>
              </a:rPr>
              <a:t>ESTRATAGEMAS POLÍTICOS</a:t>
            </a:r>
          </a:p>
          <a:p>
            <a:pPr algn="ctr"/>
            <a:r>
              <a:rPr lang="es-MX" dirty="0">
                <a:solidFill>
                  <a:schemeClr val="accent3">
                    <a:lumMod val="50000"/>
                  </a:schemeClr>
                </a:solidFill>
              </a:rPr>
              <a:t>El doble argumento de las organizaciones políticas…demagogia o verdad</a:t>
            </a:r>
            <a:br>
              <a:rPr lang="es-MX" dirty="0">
                <a:solidFill>
                  <a:schemeClr val="accent3">
                    <a:lumMod val="50000"/>
                  </a:schemeClr>
                </a:solidFill>
              </a:rPr>
            </a:br>
            <a:r>
              <a:rPr lang="es-MX" dirty="0">
                <a:solidFill>
                  <a:schemeClr val="accent3">
                    <a:lumMod val="50000"/>
                  </a:schemeClr>
                </a:solidFill>
              </a:rPr>
              <a:t>                                                                                                7 de febrero 2019</a:t>
            </a:r>
            <a:endParaRPr lang="es-MX" dirty="0"/>
          </a:p>
        </p:txBody>
      </p:sp>
      <p:graphicFrame>
        <p:nvGraphicFramePr>
          <p:cNvPr id="3" name="Diagrama 2">
            <a:extLst>
              <a:ext uri="{FF2B5EF4-FFF2-40B4-BE49-F238E27FC236}">
                <a16:creationId xmlns:a16="http://schemas.microsoft.com/office/drawing/2014/main" id="{F1F264CB-FFEC-48A7-84A1-FC2ED12037BD}"/>
              </a:ext>
            </a:extLst>
          </p:cNvPr>
          <p:cNvGraphicFramePr/>
          <p:nvPr>
            <p:extLst>
              <p:ext uri="{D42A27DB-BD31-4B8C-83A1-F6EECF244321}">
                <p14:modId xmlns:p14="http://schemas.microsoft.com/office/powerpoint/2010/main" val="2830177368"/>
              </p:ext>
            </p:extLst>
          </p:nvPr>
        </p:nvGraphicFramePr>
        <p:xfrm>
          <a:off x="0" y="1624399"/>
          <a:ext cx="9037983" cy="4498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89045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857DBCF-CC56-4310-AD5E-66418E88E65C}"/>
              </a:ext>
            </a:extLst>
          </p:cNvPr>
          <p:cNvSpPr txBox="1"/>
          <p:nvPr/>
        </p:nvSpPr>
        <p:spPr>
          <a:xfrm>
            <a:off x="424070" y="225287"/>
            <a:ext cx="8388626" cy="923330"/>
          </a:xfrm>
          <a:prstGeom prst="rect">
            <a:avLst/>
          </a:prstGeom>
          <a:noFill/>
        </p:spPr>
        <p:txBody>
          <a:bodyPr wrap="square" rtlCol="0">
            <a:spAutoFit/>
          </a:bodyPr>
          <a:lstStyle/>
          <a:p>
            <a:pPr algn="ctr"/>
            <a:br>
              <a:rPr lang="es-MX" dirty="0">
                <a:solidFill>
                  <a:schemeClr val="accent3">
                    <a:lumMod val="50000"/>
                  </a:schemeClr>
                </a:solidFill>
              </a:rPr>
            </a:br>
            <a:r>
              <a:rPr lang="es-MX" dirty="0">
                <a:solidFill>
                  <a:schemeClr val="accent3">
                    <a:lumMod val="50000"/>
                  </a:schemeClr>
                </a:solidFill>
              </a:rPr>
              <a:t>                                                                                                </a:t>
            </a:r>
            <a:endParaRPr lang="es-MX" dirty="0"/>
          </a:p>
          <a:p>
            <a:pPr algn="ctr"/>
            <a:endParaRPr lang="es-MX" dirty="0"/>
          </a:p>
        </p:txBody>
      </p:sp>
      <p:sp>
        <p:nvSpPr>
          <p:cNvPr id="3" name="Título 2">
            <a:extLst>
              <a:ext uri="{FF2B5EF4-FFF2-40B4-BE49-F238E27FC236}">
                <a16:creationId xmlns:a16="http://schemas.microsoft.com/office/drawing/2014/main" id="{B57BAC27-AFB7-46C6-87EB-EB13B90E0415}"/>
              </a:ext>
            </a:extLst>
          </p:cNvPr>
          <p:cNvSpPr>
            <a:spLocks noGrp="1"/>
          </p:cNvSpPr>
          <p:nvPr>
            <p:ph type="title"/>
          </p:nvPr>
        </p:nvSpPr>
        <p:spPr/>
        <p:txBody>
          <a:bodyPr>
            <a:normAutofit fontScale="90000"/>
          </a:bodyPr>
          <a:lstStyle/>
          <a:p>
            <a:pPr algn="ctr"/>
            <a:r>
              <a:rPr lang="es-MX" sz="2000" dirty="0"/>
              <a:t>Secuencia didáctica interdisciplinaria cooperativa (Cierre)</a:t>
            </a:r>
            <a:br>
              <a:rPr lang="es-MX" sz="2000" dirty="0"/>
            </a:br>
            <a:r>
              <a:rPr lang="es-MX" sz="2000" dirty="0">
                <a:solidFill>
                  <a:schemeClr val="accent3">
                    <a:lumMod val="50000"/>
                  </a:schemeClr>
                </a:solidFill>
              </a:rPr>
              <a:t>ESTRATAGEMAS POLÍTICOS…Demagogia o verdad</a:t>
            </a:r>
            <a:br>
              <a:rPr lang="es-MX" sz="2000" dirty="0"/>
            </a:br>
            <a:br>
              <a:rPr lang="es-MX" sz="2000" dirty="0"/>
            </a:br>
            <a:br>
              <a:rPr lang="es-MX" sz="2000" dirty="0"/>
            </a:br>
            <a:r>
              <a:rPr lang="es-MX" sz="2000" dirty="0">
                <a:solidFill>
                  <a:schemeClr val="accent3">
                    <a:lumMod val="50000"/>
                  </a:schemeClr>
                </a:solidFill>
              </a:rPr>
              <a:t>El doble argumento de las organizaciones políticas en la elección presidencial 2018 en México</a:t>
            </a:r>
            <a:br>
              <a:rPr lang="es-MX" sz="2000" dirty="0">
                <a:solidFill>
                  <a:schemeClr val="accent3">
                    <a:lumMod val="50000"/>
                  </a:schemeClr>
                </a:solidFill>
              </a:rPr>
            </a:br>
            <a:endParaRPr lang="es-MX" sz="2000" dirty="0"/>
          </a:p>
        </p:txBody>
      </p:sp>
      <p:sp>
        <p:nvSpPr>
          <p:cNvPr id="5" name="Marcador de texto 4">
            <a:extLst>
              <a:ext uri="{FF2B5EF4-FFF2-40B4-BE49-F238E27FC236}">
                <a16:creationId xmlns:a16="http://schemas.microsoft.com/office/drawing/2014/main" id="{BF9172B0-9206-4926-A1CC-DAEB2E9330C6}"/>
              </a:ext>
            </a:extLst>
          </p:cNvPr>
          <p:cNvSpPr>
            <a:spLocks noGrp="1"/>
          </p:cNvSpPr>
          <p:nvPr>
            <p:ph idx="1"/>
          </p:nvPr>
        </p:nvSpPr>
        <p:spPr>
          <a:xfrm>
            <a:off x="185530" y="2015733"/>
            <a:ext cx="8958469" cy="3907989"/>
          </a:xfrm>
        </p:spPr>
        <p:txBody>
          <a:bodyPr>
            <a:normAutofit lnSpcReduction="10000"/>
          </a:bodyPr>
          <a:lstStyle/>
          <a:p>
            <a:pPr marL="0" indent="0" algn="r">
              <a:buNone/>
            </a:pPr>
            <a:endParaRPr lang="es-MX" dirty="0">
              <a:solidFill>
                <a:schemeClr val="accent3">
                  <a:lumMod val="50000"/>
                </a:schemeClr>
              </a:solidFill>
            </a:endParaRPr>
          </a:p>
          <a:p>
            <a:pPr marL="0" indent="0" algn="r">
              <a:buNone/>
            </a:pPr>
            <a:r>
              <a:rPr lang="es-MX" dirty="0">
                <a:solidFill>
                  <a:schemeClr val="accent3">
                    <a:lumMod val="50000"/>
                  </a:schemeClr>
                </a:solidFill>
              </a:rPr>
              <a:t>7 de febrero 2019</a:t>
            </a:r>
            <a:endParaRPr lang="es-MX" dirty="0"/>
          </a:p>
          <a:p>
            <a:pPr marL="0" indent="0">
              <a:buNone/>
            </a:pPr>
            <a:r>
              <a:rPr lang="es-MX" dirty="0"/>
              <a:t>Objetivo de sesión:</a:t>
            </a:r>
          </a:p>
          <a:p>
            <a:r>
              <a:rPr lang="es-MX" dirty="0"/>
              <a:t>Dar a conocer a todos los compañeros de preparatoria el resultado obtenido del Proyecto CONEXIONES  DGIRE/UNAM de cuarto grado Generación 2018-2021 en la Semana de Ciencias y Humanidades del Colegio mostrando que una problemática investigada por 3 áreas diferentes y en equipos cooperativos es una experiencia que enriquece el aprendizaje, desarrolla  habilidades cognitivas y emocionales, así como la creatividad y sobre todo ayuda a la toma de decisiones con juicio crítico.</a:t>
            </a:r>
          </a:p>
        </p:txBody>
      </p:sp>
    </p:spTree>
    <p:extLst>
      <p:ext uri="{BB962C8B-B14F-4D97-AF65-F5344CB8AC3E}">
        <p14:creationId xmlns:p14="http://schemas.microsoft.com/office/powerpoint/2010/main" val="25505701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68D7CC1-B41F-43D3-B1F3-EBCC576E4B00}"/>
              </a:ext>
            </a:extLst>
          </p:cNvPr>
          <p:cNvSpPr txBox="1"/>
          <p:nvPr/>
        </p:nvSpPr>
        <p:spPr>
          <a:xfrm>
            <a:off x="530087" y="344557"/>
            <a:ext cx="8083825" cy="1477328"/>
          </a:xfrm>
          <a:prstGeom prst="rect">
            <a:avLst/>
          </a:prstGeom>
          <a:noFill/>
        </p:spPr>
        <p:txBody>
          <a:bodyPr wrap="square" rtlCol="0">
            <a:spAutoFit/>
          </a:bodyPr>
          <a:lstStyle/>
          <a:p>
            <a:pPr algn="ctr"/>
            <a:r>
              <a:rPr lang="es-MX" dirty="0"/>
              <a:t>Secuencia didáctica interdisciplinaria cooperativa (Cierre)</a:t>
            </a:r>
          </a:p>
          <a:p>
            <a:pPr algn="ctr"/>
            <a:r>
              <a:rPr lang="es-MX" dirty="0">
                <a:solidFill>
                  <a:schemeClr val="accent3">
                    <a:lumMod val="50000"/>
                  </a:schemeClr>
                </a:solidFill>
              </a:rPr>
              <a:t>ESTRATAGEMAS POLÍTICOS</a:t>
            </a:r>
          </a:p>
          <a:p>
            <a:pPr algn="ctr"/>
            <a:r>
              <a:rPr lang="es-MX" dirty="0">
                <a:solidFill>
                  <a:schemeClr val="accent3">
                    <a:lumMod val="50000"/>
                  </a:schemeClr>
                </a:solidFill>
              </a:rPr>
              <a:t>El doble argumento de las organizaciones políticas…demagogia o verdad</a:t>
            </a:r>
            <a:br>
              <a:rPr lang="es-MX" dirty="0">
                <a:solidFill>
                  <a:schemeClr val="accent3">
                    <a:lumMod val="50000"/>
                  </a:schemeClr>
                </a:solidFill>
              </a:rPr>
            </a:br>
            <a:r>
              <a:rPr lang="es-MX" dirty="0">
                <a:solidFill>
                  <a:schemeClr val="accent3">
                    <a:lumMod val="50000"/>
                  </a:schemeClr>
                </a:solidFill>
              </a:rPr>
              <a:t>                                                                                                7 de febrero 2019</a:t>
            </a:r>
            <a:endParaRPr lang="es-MX" dirty="0"/>
          </a:p>
          <a:p>
            <a:endParaRPr lang="es-MX" dirty="0"/>
          </a:p>
        </p:txBody>
      </p:sp>
      <p:graphicFrame>
        <p:nvGraphicFramePr>
          <p:cNvPr id="3" name="Diagrama 2">
            <a:extLst>
              <a:ext uri="{FF2B5EF4-FFF2-40B4-BE49-F238E27FC236}">
                <a16:creationId xmlns:a16="http://schemas.microsoft.com/office/drawing/2014/main" id="{E07F712B-067E-4936-8FDA-ED2AAC0CDE3D}"/>
              </a:ext>
            </a:extLst>
          </p:cNvPr>
          <p:cNvGraphicFramePr/>
          <p:nvPr>
            <p:extLst>
              <p:ext uri="{D42A27DB-BD31-4B8C-83A1-F6EECF244321}">
                <p14:modId xmlns:p14="http://schemas.microsoft.com/office/powerpoint/2010/main" val="2398084931"/>
              </p:ext>
            </p:extLst>
          </p:nvPr>
        </p:nvGraphicFramePr>
        <p:xfrm>
          <a:off x="212035" y="1821884"/>
          <a:ext cx="8613913" cy="40885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Conector: angular 4">
            <a:extLst>
              <a:ext uri="{FF2B5EF4-FFF2-40B4-BE49-F238E27FC236}">
                <a16:creationId xmlns:a16="http://schemas.microsoft.com/office/drawing/2014/main" id="{75FDDA61-70B0-4D0A-93DB-17BCACFA9024}"/>
              </a:ext>
            </a:extLst>
          </p:cNvPr>
          <p:cNvCxnSpPr/>
          <p:nvPr/>
        </p:nvCxnSpPr>
        <p:spPr>
          <a:xfrm flipV="1">
            <a:off x="5406887" y="2107096"/>
            <a:ext cx="1086678" cy="35780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9A9EBEEC-C4A7-45F7-B6DC-A47A01122C2C}"/>
              </a:ext>
            </a:extLst>
          </p:cNvPr>
          <p:cNvSpPr txBox="1"/>
          <p:nvPr/>
        </p:nvSpPr>
        <p:spPr>
          <a:xfrm>
            <a:off x="6493565" y="1934817"/>
            <a:ext cx="2120347" cy="95410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s-MX" sz="1400" dirty="0"/>
              <a:t>Fuentes Confiables</a:t>
            </a:r>
          </a:p>
          <a:p>
            <a:r>
              <a:rPr lang="es-MX" sz="1400" dirty="0"/>
              <a:t>Falacias</a:t>
            </a:r>
          </a:p>
          <a:p>
            <a:r>
              <a:rPr lang="es-MX" sz="1400" dirty="0"/>
              <a:t>Estratagemas</a:t>
            </a:r>
          </a:p>
          <a:p>
            <a:r>
              <a:rPr lang="es-MX" sz="1400" dirty="0"/>
              <a:t>Organizaciones políticas</a:t>
            </a:r>
          </a:p>
        </p:txBody>
      </p:sp>
      <p:cxnSp>
        <p:nvCxnSpPr>
          <p:cNvPr id="8" name="Conector: angular 7">
            <a:extLst>
              <a:ext uri="{FF2B5EF4-FFF2-40B4-BE49-F238E27FC236}">
                <a16:creationId xmlns:a16="http://schemas.microsoft.com/office/drawing/2014/main" id="{73B50448-18AA-4B36-9D3A-CC53E528795B}"/>
              </a:ext>
            </a:extLst>
          </p:cNvPr>
          <p:cNvCxnSpPr/>
          <p:nvPr/>
        </p:nvCxnSpPr>
        <p:spPr>
          <a:xfrm rot="10800000">
            <a:off x="2133600" y="2597426"/>
            <a:ext cx="1060174" cy="104692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54EDBBC5-9293-4385-A805-3D0C06598A14}"/>
              </a:ext>
            </a:extLst>
          </p:cNvPr>
          <p:cNvSpPr txBox="1"/>
          <p:nvPr/>
        </p:nvSpPr>
        <p:spPr>
          <a:xfrm>
            <a:off x="318052" y="1934817"/>
            <a:ext cx="1815547"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s-MX" sz="1600" dirty="0"/>
              <a:t>Mesa de expertos</a:t>
            </a:r>
          </a:p>
          <a:p>
            <a:r>
              <a:rPr lang="es-MX" sz="1600" dirty="0"/>
              <a:t>Expositiva</a:t>
            </a:r>
          </a:p>
          <a:p>
            <a:r>
              <a:rPr lang="es-MX" sz="1600" dirty="0"/>
              <a:t>Discusión dirigida</a:t>
            </a:r>
          </a:p>
        </p:txBody>
      </p:sp>
      <p:cxnSp>
        <p:nvCxnSpPr>
          <p:cNvPr id="11" name="Conector: angular 10">
            <a:extLst>
              <a:ext uri="{FF2B5EF4-FFF2-40B4-BE49-F238E27FC236}">
                <a16:creationId xmlns:a16="http://schemas.microsoft.com/office/drawing/2014/main" id="{39CE9447-F264-4FDB-94D1-FDE96C4590BB}"/>
              </a:ext>
            </a:extLst>
          </p:cNvPr>
          <p:cNvCxnSpPr/>
          <p:nvPr/>
        </p:nvCxnSpPr>
        <p:spPr>
          <a:xfrm rot="10800000">
            <a:off x="2279374" y="5036116"/>
            <a:ext cx="2716696" cy="42378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84CE1A81-E9DB-45A5-844B-3086DDB2220A}"/>
              </a:ext>
            </a:extLst>
          </p:cNvPr>
          <p:cNvSpPr txBox="1"/>
          <p:nvPr/>
        </p:nvSpPr>
        <p:spPr>
          <a:xfrm>
            <a:off x="530087" y="4419890"/>
            <a:ext cx="1749286" cy="120032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s-MX" dirty="0"/>
              <a:t>Escucha activa</a:t>
            </a:r>
          </a:p>
          <a:p>
            <a:r>
              <a:rPr lang="es-MX" dirty="0"/>
              <a:t>Tolerancia</a:t>
            </a:r>
          </a:p>
          <a:p>
            <a:r>
              <a:rPr lang="es-MX" dirty="0"/>
              <a:t>Respeto</a:t>
            </a:r>
          </a:p>
          <a:p>
            <a:r>
              <a:rPr lang="es-MX" dirty="0"/>
              <a:t>Veracidad</a:t>
            </a:r>
          </a:p>
        </p:txBody>
      </p:sp>
    </p:spTree>
    <p:extLst>
      <p:ext uri="{BB962C8B-B14F-4D97-AF65-F5344CB8AC3E}">
        <p14:creationId xmlns:p14="http://schemas.microsoft.com/office/powerpoint/2010/main" val="4655658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DB7BC68-D983-494D-9040-D65893C00EBE}"/>
              </a:ext>
            </a:extLst>
          </p:cNvPr>
          <p:cNvSpPr txBox="1"/>
          <p:nvPr/>
        </p:nvSpPr>
        <p:spPr>
          <a:xfrm>
            <a:off x="450574" y="516835"/>
            <a:ext cx="8242852" cy="1477328"/>
          </a:xfrm>
          <a:prstGeom prst="rect">
            <a:avLst/>
          </a:prstGeom>
          <a:noFill/>
        </p:spPr>
        <p:txBody>
          <a:bodyPr wrap="square" rtlCol="0">
            <a:spAutoFit/>
          </a:bodyPr>
          <a:lstStyle/>
          <a:p>
            <a:pPr algn="ctr"/>
            <a:r>
              <a:rPr lang="es-MX" dirty="0"/>
              <a:t>Secuencia didáctica interdisciplinaria cooperativa (Cierre)</a:t>
            </a:r>
          </a:p>
          <a:p>
            <a:pPr algn="ctr"/>
            <a:r>
              <a:rPr lang="es-MX" dirty="0">
                <a:solidFill>
                  <a:schemeClr val="accent3">
                    <a:lumMod val="50000"/>
                  </a:schemeClr>
                </a:solidFill>
              </a:rPr>
              <a:t>ESTRATAGEMAS POLÍTICOS</a:t>
            </a:r>
          </a:p>
          <a:p>
            <a:pPr algn="ctr"/>
            <a:r>
              <a:rPr lang="es-MX" dirty="0">
                <a:solidFill>
                  <a:schemeClr val="accent3">
                    <a:lumMod val="50000"/>
                  </a:schemeClr>
                </a:solidFill>
              </a:rPr>
              <a:t>El doble argumento de las organizaciones políticas…demagogia o verdad</a:t>
            </a:r>
            <a:br>
              <a:rPr lang="es-MX" dirty="0">
                <a:solidFill>
                  <a:schemeClr val="accent3">
                    <a:lumMod val="50000"/>
                  </a:schemeClr>
                </a:solidFill>
              </a:rPr>
            </a:br>
            <a:r>
              <a:rPr lang="es-MX" dirty="0">
                <a:solidFill>
                  <a:schemeClr val="accent3">
                    <a:lumMod val="50000"/>
                  </a:schemeClr>
                </a:solidFill>
              </a:rPr>
              <a:t>                                                                                                7 de febrero 2019</a:t>
            </a:r>
            <a:endParaRPr lang="es-MX" dirty="0"/>
          </a:p>
          <a:p>
            <a:pPr algn="ctr"/>
            <a:endParaRPr lang="es-MX" dirty="0"/>
          </a:p>
        </p:txBody>
      </p:sp>
      <p:sp>
        <p:nvSpPr>
          <p:cNvPr id="5" name="Rectángulo: esquinas redondeadas 4">
            <a:extLst>
              <a:ext uri="{FF2B5EF4-FFF2-40B4-BE49-F238E27FC236}">
                <a16:creationId xmlns:a16="http://schemas.microsoft.com/office/drawing/2014/main" id="{3C5F6A79-5402-4E62-BB38-B35CE0980BB0}"/>
              </a:ext>
            </a:extLst>
          </p:cNvPr>
          <p:cNvSpPr/>
          <p:nvPr/>
        </p:nvSpPr>
        <p:spPr>
          <a:xfrm>
            <a:off x="808384" y="2358887"/>
            <a:ext cx="7315200" cy="28227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Estrategias de aprendizaje:</a:t>
            </a:r>
          </a:p>
          <a:p>
            <a:pPr algn="ctr"/>
            <a:endParaRPr lang="es-MX" dirty="0"/>
          </a:p>
          <a:p>
            <a:pPr algn="ctr"/>
            <a:r>
              <a:rPr lang="es-MX" dirty="0"/>
              <a:t>Exposición del caso investigado por los alumnos elegidos de los 3  grupos (8 estudiantes)  a la Comunidad Educativa: compañeros de cuarto, quinto y sexto grado de preparatoria, maestros y algunos padres de familia;  4 compañeros se distribuyen en el teatro para entregar tarjetas y plumas para escribir preguntas y entregarlas a los expositores para hacer comentarios, aclaraciones y conclusiones al final de la sesión.</a:t>
            </a:r>
          </a:p>
          <a:p>
            <a:pPr algn="ctr"/>
            <a:r>
              <a:rPr lang="es-MX" dirty="0"/>
              <a:t> [se expuso en 2 sesiones ]</a:t>
            </a:r>
          </a:p>
        </p:txBody>
      </p:sp>
    </p:spTree>
    <p:extLst>
      <p:ext uri="{BB962C8B-B14F-4D97-AF65-F5344CB8AC3E}">
        <p14:creationId xmlns:p14="http://schemas.microsoft.com/office/powerpoint/2010/main" val="19266704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992E1B-AAEE-4435-8F48-8C88BE55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A3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D63460BB-6E51-4030-9D8A-41CB03CFE9CC}"/>
              </a:ext>
            </a:extLst>
          </p:cNvPr>
          <p:cNvPicPr>
            <a:picLocks noChangeAspect="1"/>
          </p:cNvPicPr>
          <p:nvPr/>
        </p:nvPicPr>
        <p:blipFill rotWithShape="1">
          <a:blip r:embed="rId2"/>
          <a:srcRect t="9179"/>
          <a:stretch/>
        </p:blipFill>
        <p:spPr>
          <a:xfrm>
            <a:off x="482600" y="643467"/>
            <a:ext cx="8178799" cy="5571066"/>
          </a:xfrm>
          <a:prstGeom prst="rect">
            <a:avLst/>
          </a:prstGeom>
        </p:spPr>
      </p:pic>
      <p:sp>
        <p:nvSpPr>
          <p:cNvPr id="9" name="Rectangle 8">
            <a:extLst>
              <a:ext uri="{FF2B5EF4-FFF2-40B4-BE49-F238E27FC236}">
                <a16:creationId xmlns:a16="http://schemas.microsoft.com/office/drawing/2014/main" id="{476C2E52-E592-4F3F-BC13-5BD8518E2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79400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504E678-42D9-462B-8838-E4297919B690}"/>
              </a:ext>
            </a:extLst>
          </p:cNvPr>
          <p:cNvPicPr>
            <a:picLocks noChangeAspect="1"/>
          </p:cNvPicPr>
          <p:nvPr/>
        </p:nvPicPr>
        <p:blipFill rotWithShape="1">
          <a:blip r:embed="rId2"/>
          <a:srcRect l="25856" r="14110" b="2"/>
          <a:stretch/>
        </p:blipFill>
        <p:spPr>
          <a:xfrm>
            <a:off x="439290" y="643468"/>
            <a:ext cx="3869757" cy="4834408"/>
          </a:xfrm>
          <a:prstGeom prst="rect">
            <a:avLst/>
          </a:prstGeom>
          <a:effectLst>
            <a:outerShdw blurRad="50800" dist="38100" dir="2700000" algn="tl" rotWithShape="0">
              <a:prstClr val="black">
                <a:alpha val="40000"/>
              </a:prstClr>
            </a:outerShdw>
          </a:effectLst>
        </p:spPr>
      </p:pic>
      <p:pic>
        <p:nvPicPr>
          <p:cNvPr id="5" name="Imagen 4">
            <a:extLst>
              <a:ext uri="{FF2B5EF4-FFF2-40B4-BE49-F238E27FC236}">
                <a16:creationId xmlns:a16="http://schemas.microsoft.com/office/drawing/2014/main" id="{C240A16E-13D0-4D43-8165-CB7F73526968}"/>
              </a:ext>
            </a:extLst>
          </p:cNvPr>
          <p:cNvPicPr>
            <a:picLocks noChangeAspect="1"/>
          </p:cNvPicPr>
          <p:nvPr/>
        </p:nvPicPr>
        <p:blipFill rotWithShape="1">
          <a:blip r:embed="rId3"/>
          <a:srcRect l="3303" r="36664" b="2"/>
          <a:stretch/>
        </p:blipFill>
        <p:spPr>
          <a:xfrm>
            <a:off x="4791639" y="643468"/>
            <a:ext cx="3869757" cy="48344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260547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1" name="Rectangle 8">
            <a:extLst>
              <a:ext uri="{FF2B5EF4-FFF2-40B4-BE49-F238E27FC236}">
                <a16:creationId xmlns:a16="http://schemas.microsoft.com/office/drawing/2014/main" id="{0CABCAE3-64FC-4149-819F-2C181282415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2" name="Picture 10">
            <a:extLst>
              <a:ext uri="{FF2B5EF4-FFF2-40B4-BE49-F238E27FC236}">
                <a16:creationId xmlns:a16="http://schemas.microsoft.com/office/drawing/2014/main" id="{012FDCFE-9AD2-4D8A-8CBF-B3AA37EBF6DD}"/>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email">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43" name="Straight Connector 12">
            <a:extLst>
              <a:ext uri="{FF2B5EF4-FFF2-40B4-BE49-F238E27FC236}">
                <a16:creationId xmlns:a16="http://schemas.microsoft.com/office/drawing/2014/main" id="{FBD463FC-4CA8-4FF4-85A3-AF9F4B98D21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14">
            <a:extLst>
              <a:ext uri="{FF2B5EF4-FFF2-40B4-BE49-F238E27FC236}">
                <a16:creationId xmlns:a16="http://schemas.microsoft.com/office/drawing/2014/main" id="{BECF35C3-8B44-4F4B-BD25-4C01823DB22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5" name="Rectangle 16">
            <a:extLst>
              <a:ext uri="{FF2B5EF4-FFF2-40B4-BE49-F238E27FC236}">
                <a16:creationId xmlns:a16="http://schemas.microsoft.com/office/drawing/2014/main" id="{D0712110-0BC1-4B31-B3BB-63B44222E8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18">
            <a:extLst>
              <a:ext uri="{FF2B5EF4-FFF2-40B4-BE49-F238E27FC236}">
                <a16:creationId xmlns:a16="http://schemas.microsoft.com/office/drawing/2014/main" id="{4466B5F3-C053-4580-B04A-1EF9498882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47" name="Picture 20">
            <a:extLst>
              <a:ext uri="{FF2B5EF4-FFF2-40B4-BE49-F238E27FC236}">
                <a16:creationId xmlns:a16="http://schemas.microsoft.com/office/drawing/2014/main" id="{25CED634-E2D0-4AB7-96DD-816C9B52C5CF}"/>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email">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48" name="Straight Connector 22">
            <a:extLst>
              <a:ext uri="{FF2B5EF4-FFF2-40B4-BE49-F238E27FC236}">
                <a16:creationId xmlns:a16="http://schemas.microsoft.com/office/drawing/2014/main" id="{FCDDCDFB-696D-4FDF-9B58-24F71B7C37B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24">
            <a:extLst>
              <a:ext uri="{FF2B5EF4-FFF2-40B4-BE49-F238E27FC236}">
                <a16:creationId xmlns:a16="http://schemas.microsoft.com/office/drawing/2014/main" id="{FA6123F2-4B61-414F-A7E5-5B7828EACAE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9462" y="3528543"/>
            <a:ext cx="31286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 name="Imagen 3">
            <a:extLst>
              <a:ext uri="{FF2B5EF4-FFF2-40B4-BE49-F238E27FC236}">
                <a16:creationId xmlns:a16="http://schemas.microsoft.com/office/drawing/2014/main" id="{BDB193E6-D938-44B2-AB0C-F78655DE6E73}"/>
              </a:ext>
            </a:extLst>
          </p:cNvPr>
          <p:cNvPicPr>
            <a:picLocks noChangeAspect="1"/>
          </p:cNvPicPr>
          <p:nvPr/>
        </p:nvPicPr>
        <p:blipFill>
          <a:blip r:embed="rId3"/>
          <a:stretch>
            <a:fillRect/>
          </a:stretch>
        </p:blipFill>
        <p:spPr>
          <a:xfrm>
            <a:off x="4570808" y="1750141"/>
            <a:ext cx="3720331" cy="2771646"/>
          </a:xfrm>
          <a:prstGeom prst="rect">
            <a:avLst/>
          </a:prstGeom>
        </p:spPr>
      </p:pic>
      <p:sp>
        <p:nvSpPr>
          <p:cNvPr id="2" name="Título 1">
            <a:extLst>
              <a:ext uri="{FF2B5EF4-FFF2-40B4-BE49-F238E27FC236}">
                <a16:creationId xmlns:a16="http://schemas.microsoft.com/office/drawing/2014/main" id="{899F6ACA-D238-4B12-8687-A3FE67C0AD4B}"/>
              </a:ext>
            </a:extLst>
          </p:cNvPr>
          <p:cNvSpPr>
            <a:spLocks noGrp="1"/>
          </p:cNvSpPr>
          <p:nvPr>
            <p:ph type="title"/>
          </p:nvPr>
        </p:nvSpPr>
        <p:spPr>
          <a:xfrm>
            <a:off x="1089462" y="962902"/>
            <a:ext cx="3132288" cy="2380828"/>
          </a:xfrm>
        </p:spPr>
        <p:txBody>
          <a:bodyPr vert="horz" lIns="91440" tIns="45720" rIns="91440" bIns="0" rtlCol="0" anchor="b">
            <a:normAutofit/>
          </a:bodyPr>
          <a:lstStyle/>
          <a:p>
            <a:pPr defTabSz="914400"/>
            <a:r>
              <a:rPr lang="en-US" sz="4200" dirty="0"/>
              <a:t>ANEXO</a:t>
            </a:r>
          </a:p>
        </p:txBody>
      </p:sp>
      <p:sp>
        <p:nvSpPr>
          <p:cNvPr id="3" name="Marcador de texto 2">
            <a:extLst>
              <a:ext uri="{FF2B5EF4-FFF2-40B4-BE49-F238E27FC236}">
                <a16:creationId xmlns:a16="http://schemas.microsoft.com/office/drawing/2014/main" id="{C7EEEC01-351E-4A7A-8700-712D021DDEB3}"/>
              </a:ext>
            </a:extLst>
          </p:cNvPr>
          <p:cNvSpPr>
            <a:spLocks noGrp="1"/>
          </p:cNvSpPr>
          <p:nvPr>
            <p:ph type="body" idx="1"/>
          </p:nvPr>
        </p:nvSpPr>
        <p:spPr>
          <a:xfrm>
            <a:off x="1089462" y="3531204"/>
            <a:ext cx="3128610" cy="1610643"/>
          </a:xfrm>
        </p:spPr>
        <p:txBody>
          <a:bodyPr vert="horz" lIns="91440" tIns="91440" rIns="91440" bIns="91440" rtlCol="0">
            <a:normAutofit/>
          </a:bodyPr>
          <a:lstStyle/>
          <a:p>
            <a:pPr algn="ctr" defTabSz="914400"/>
            <a:r>
              <a:rPr lang="en-US" sz="2000" b="1" cap="all" dirty="0" err="1"/>
              <a:t>Instrumentos</a:t>
            </a:r>
            <a:r>
              <a:rPr lang="en-US" sz="2000" b="1" cap="all" dirty="0"/>
              <a:t> de </a:t>
            </a:r>
            <a:r>
              <a:rPr lang="en-US" sz="2000" b="1" cap="all" dirty="0" err="1"/>
              <a:t>evaluación</a:t>
            </a:r>
            <a:endParaRPr lang="en-US" sz="2000" b="1" cap="all" dirty="0"/>
          </a:p>
        </p:txBody>
      </p:sp>
      <p:sp>
        <p:nvSpPr>
          <p:cNvPr id="36" name="Título 1">
            <a:extLst>
              <a:ext uri="{FF2B5EF4-FFF2-40B4-BE49-F238E27FC236}">
                <a16:creationId xmlns:a16="http://schemas.microsoft.com/office/drawing/2014/main" id="{12A18800-F0F0-498A-A03C-7B6CF9F03A49}"/>
              </a:ext>
            </a:extLst>
          </p:cNvPr>
          <p:cNvSpPr txBox="1">
            <a:spLocks/>
          </p:cNvSpPr>
          <p:nvPr/>
        </p:nvSpPr>
        <p:spPr>
          <a:xfrm>
            <a:off x="685800" y="332658"/>
            <a:ext cx="7772400" cy="1072072"/>
          </a:xfrm>
          <a:prstGeom prst="rect">
            <a:avLst/>
          </a:prstGeom>
        </p:spPr>
        <p:txBody>
          <a:bodyPr vert="horz" lIns="91440" tIns="45720" rIns="91440" bIns="45720" rtlCol="0" anchor="b">
            <a:normAutofit fontScale="92500" lnSpcReduction="20000"/>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s-MX" sz="2600" b="1" dirty="0"/>
              <a:t>Estratagemas políticos </a:t>
            </a:r>
          </a:p>
          <a:p>
            <a:pPr algn="ctr"/>
            <a:endParaRPr lang="es-MX" sz="2600" b="1" dirty="0"/>
          </a:p>
          <a:p>
            <a:r>
              <a:rPr lang="es-MX" sz="1800" b="1" dirty="0"/>
              <a:t>El doble argumento en las organizaciones políticas en la elección presidencial 2018 en México</a:t>
            </a:r>
            <a:endParaRPr lang="es-MX" dirty="0"/>
          </a:p>
        </p:txBody>
      </p:sp>
    </p:spTree>
    <p:extLst>
      <p:ext uri="{BB962C8B-B14F-4D97-AF65-F5344CB8AC3E}">
        <p14:creationId xmlns:p14="http://schemas.microsoft.com/office/powerpoint/2010/main" val="42015032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0F015B-E407-4834-B25D-A264078A4FEE}"/>
              </a:ext>
            </a:extLst>
          </p:cNvPr>
          <p:cNvSpPr>
            <a:spLocks noGrp="1"/>
          </p:cNvSpPr>
          <p:nvPr>
            <p:ph type="ctrTitle"/>
          </p:nvPr>
        </p:nvSpPr>
        <p:spPr>
          <a:xfrm>
            <a:off x="685800" y="332658"/>
            <a:ext cx="7772400" cy="661034"/>
          </a:xfrm>
        </p:spPr>
        <p:txBody>
          <a:bodyPr>
            <a:normAutofit/>
          </a:bodyPr>
          <a:lstStyle/>
          <a:p>
            <a:r>
              <a:rPr lang="es-MX" sz="1800" b="1" dirty="0"/>
              <a:t>El doble argumento en las organizaciones políticas en la elección presidencial 2018 en México</a:t>
            </a:r>
            <a:endParaRPr lang="es-MX" dirty="0"/>
          </a:p>
        </p:txBody>
      </p:sp>
      <p:sp>
        <p:nvSpPr>
          <p:cNvPr id="3" name="Subtítulo 2">
            <a:extLst>
              <a:ext uri="{FF2B5EF4-FFF2-40B4-BE49-F238E27FC236}">
                <a16:creationId xmlns:a16="http://schemas.microsoft.com/office/drawing/2014/main" id="{99487257-FD00-47CE-AA36-864901C0FB19}"/>
              </a:ext>
            </a:extLst>
          </p:cNvPr>
          <p:cNvSpPr>
            <a:spLocks noGrp="1"/>
          </p:cNvSpPr>
          <p:nvPr>
            <p:ph type="subTitle" idx="1"/>
          </p:nvPr>
        </p:nvSpPr>
        <p:spPr>
          <a:xfrm>
            <a:off x="35773" y="993691"/>
            <a:ext cx="9108226" cy="1854439"/>
          </a:xfrm>
        </p:spPr>
        <p:txBody>
          <a:bodyPr>
            <a:normAutofit/>
          </a:bodyPr>
          <a:lstStyle/>
          <a:p>
            <a:pPr algn="just"/>
            <a:r>
              <a:rPr lang="es-MX" sz="1000" b="1" dirty="0">
                <a:solidFill>
                  <a:schemeClr val="tx1"/>
                </a:solidFill>
                <a:latin typeface="Arial" panose="020B0604020202020204" pitchFamily="34" charset="0"/>
                <a:cs typeface="Arial" panose="020B0604020202020204" pitchFamily="34" charset="0"/>
              </a:rPr>
              <a:t>Objetivo: por medio de un cuestionario KPSI</a:t>
            </a:r>
            <a:r>
              <a:rPr lang="es-MX" sz="1000" b="1" baseline="30000" dirty="0">
                <a:solidFill>
                  <a:schemeClr val="tx1"/>
                </a:solidFill>
                <a:latin typeface="Arial" panose="020B0604020202020204" pitchFamily="34" charset="0"/>
                <a:cs typeface="Arial" panose="020B0604020202020204" pitchFamily="34" charset="0"/>
                <a:sym typeface="Symbol" panose="05050102010706020507" pitchFamily="18" charset="2"/>
              </a:rPr>
              <a:t></a:t>
            </a:r>
            <a:r>
              <a:rPr lang="es-MX" sz="1000" b="1" dirty="0">
                <a:solidFill>
                  <a:schemeClr val="tx1"/>
                </a:solidFill>
                <a:latin typeface="Arial" panose="020B0604020202020204" pitchFamily="34" charset="0"/>
                <a:cs typeface="Arial" panose="020B0604020202020204" pitchFamily="34" charset="0"/>
              </a:rPr>
              <a:t>, los mismos alumnos reconozcan su nivel de conocimientos relativos al proyecto a desarrollar como punto de arranque y motivación para crear equipos cooperativos de trabajo.</a:t>
            </a:r>
          </a:p>
          <a:p>
            <a:pPr algn="l"/>
            <a:r>
              <a:rPr lang="es-MX" sz="1000" b="1" dirty="0">
                <a:solidFill>
                  <a:schemeClr val="tx1"/>
                </a:solidFill>
                <a:latin typeface="Arial" panose="020B0604020202020204" pitchFamily="34" charset="0"/>
                <a:cs typeface="Arial" panose="020B0604020202020204" pitchFamily="34" charset="0"/>
              </a:rPr>
              <a:t>Indicadores de desempeño: Marca con una X la casilla que más se acerque al dominio de tus conocimientos.</a:t>
            </a:r>
          </a:p>
          <a:p>
            <a:pPr algn="ctr"/>
            <a:r>
              <a:rPr lang="es-MX" sz="1000" b="1" dirty="0">
                <a:solidFill>
                  <a:schemeClr val="tx1"/>
                </a:solidFill>
                <a:latin typeface="Arial" panose="020B0604020202020204" pitchFamily="34" charset="0"/>
                <a:cs typeface="Arial" panose="020B0604020202020204" pitchFamily="34" charset="0"/>
              </a:rPr>
              <a:t>1.  no lo sé/ no lo comprendo; 2.  lo conozco un poco; 3.  lo comprendo parcialmente;</a:t>
            </a:r>
          </a:p>
          <a:p>
            <a:pPr algn="ctr"/>
            <a:r>
              <a:rPr lang="es-MX" sz="1000" b="1" dirty="0">
                <a:solidFill>
                  <a:schemeClr val="tx1"/>
                </a:solidFill>
                <a:latin typeface="Arial" panose="020B0604020202020204" pitchFamily="34" charset="0"/>
                <a:cs typeface="Arial" panose="020B0604020202020204" pitchFamily="34" charset="0"/>
              </a:rPr>
              <a:t>4. lo comprendo bien y 5 lo puedo explicar a un compañero</a:t>
            </a:r>
          </a:p>
          <a:p>
            <a:pPr algn="ctr"/>
            <a:r>
              <a:rPr lang="es-MX" sz="1400" b="1" dirty="0">
                <a:solidFill>
                  <a:srgbClr val="FF0000"/>
                </a:solidFill>
                <a:latin typeface="Arial" panose="020B0604020202020204" pitchFamily="34" charset="0"/>
                <a:cs typeface="Arial" panose="020B0604020202020204" pitchFamily="34" charset="0"/>
              </a:rPr>
              <a:t>Evaluación Diagnóstica</a:t>
            </a:r>
          </a:p>
        </p:txBody>
      </p:sp>
      <p:graphicFrame>
        <p:nvGraphicFramePr>
          <p:cNvPr id="4" name="Tabla 3">
            <a:extLst>
              <a:ext uri="{FF2B5EF4-FFF2-40B4-BE49-F238E27FC236}">
                <a16:creationId xmlns:a16="http://schemas.microsoft.com/office/drawing/2014/main" id="{ABBE3F45-8525-4756-8CF2-11A4A54AF228}"/>
              </a:ext>
            </a:extLst>
          </p:cNvPr>
          <p:cNvGraphicFramePr>
            <a:graphicFrameLocks noGrp="1"/>
          </p:cNvGraphicFramePr>
          <p:nvPr>
            <p:extLst>
              <p:ext uri="{D42A27DB-BD31-4B8C-83A1-F6EECF244321}">
                <p14:modId xmlns:p14="http://schemas.microsoft.com/office/powerpoint/2010/main" val="1996600506"/>
              </p:ext>
            </p:extLst>
          </p:nvPr>
        </p:nvGraphicFramePr>
        <p:xfrm>
          <a:off x="1" y="2848131"/>
          <a:ext cx="9143999" cy="2864698"/>
        </p:xfrm>
        <a:graphic>
          <a:graphicData uri="http://schemas.openxmlformats.org/drawingml/2006/table">
            <a:tbl>
              <a:tblPr firstRow="1" firstCol="1" bandRow="1">
                <a:tableStyleId>{5C22544A-7EE6-4342-B048-85BDC9FD1C3A}</a:tableStyleId>
              </a:tblPr>
              <a:tblGrid>
                <a:gridCol w="7135318">
                  <a:extLst>
                    <a:ext uri="{9D8B030D-6E8A-4147-A177-3AD203B41FA5}">
                      <a16:colId xmlns:a16="http://schemas.microsoft.com/office/drawing/2014/main" val="1619264619"/>
                    </a:ext>
                  </a:extLst>
                </a:gridCol>
                <a:gridCol w="344774">
                  <a:extLst>
                    <a:ext uri="{9D8B030D-6E8A-4147-A177-3AD203B41FA5}">
                      <a16:colId xmlns:a16="http://schemas.microsoft.com/office/drawing/2014/main" val="3423257946"/>
                    </a:ext>
                  </a:extLst>
                </a:gridCol>
                <a:gridCol w="389744">
                  <a:extLst>
                    <a:ext uri="{9D8B030D-6E8A-4147-A177-3AD203B41FA5}">
                      <a16:colId xmlns:a16="http://schemas.microsoft.com/office/drawing/2014/main" val="1001200053"/>
                    </a:ext>
                  </a:extLst>
                </a:gridCol>
                <a:gridCol w="479685">
                  <a:extLst>
                    <a:ext uri="{9D8B030D-6E8A-4147-A177-3AD203B41FA5}">
                      <a16:colId xmlns:a16="http://schemas.microsoft.com/office/drawing/2014/main" val="1337076330"/>
                    </a:ext>
                  </a:extLst>
                </a:gridCol>
                <a:gridCol w="419725">
                  <a:extLst>
                    <a:ext uri="{9D8B030D-6E8A-4147-A177-3AD203B41FA5}">
                      <a16:colId xmlns:a16="http://schemas.microsoft.com/office/drawing/2014/main" val="3478478979"/>
                    </a:ext>
                  </a:extLst>
                </a:gridCol>
                <a:gridCol w="374753">
                  <a:extLst>
                    <a:ext uri="{9D8B030D-6E8A-4147-A177-3AD203B41FA5}">
                      <a16:colId xmlns:a16="http://schemas.microsoft.com/office/drawing/2014/main" val="1447332145"/>
                    </a:ext>
                  </a:extLst>
                </a:gridCol>
              </a:tblGrid>
              <a:tr h="319566">
                <a:tc>
                  <a:txBody>
                    <a:bodyPr/>
                    <a:lstStyle/>
                    <a:p>
                      <a:pPr algn="ctr">
                        <a:lnSpc>
                          <a:spcPct val="107000"/>
                        </a:lnSpc>
                        <a:spcAft>
                          <a:spcPts val="0"/>
                        </a:spcAft>
                      </a:pPr>
                      <a:r>
                        <a:rPr lang="es-MX" sz="1400" dirty="0">
                          <a:solidFill>
                            <a:schemeClr val="tx1"/>
                          </a:solidFill>
                          <a:effectLst/>
                        </a:rPr>
                        <a:t>Conocimientos previos o Subsunsores</a:t>
                      </a:r>
                      <a:endParaRPr lang="es-MX"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1</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2</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3</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4</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5</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449917810"/>
                  </a:ext>
                </a:extLst>
              </a:tr>
              <a:tr h="238233">
                <a:tc>
                  <a:txBody>
                    <a:bodyPr/>
                    <a:lstStyle/>
                    <a:p>
                      <a:pPr>
                        <a:lnSpc>
                          <a:spcPct val="107000"/>
                        </a:lnSpc>
                        <a:spcAft>
                          <a:spcPts val="0"/>
                        </a:spcAft>
                      </a:pPr>
                      <a:r>
                        <a:rPr lang="es-MX" sz="1100" dirty="0">
                          <a:solidFill>
                            <a:schemeClr val="tx1"/>
                          </a:solidFill>
                          <a:effectLst/>
                        </a:rPr>
                        <a:t>1. Se qué candidato ganó las elecciones presidenciales en México 2018</a:t>
                      </a:r>
                      <a:endParaRPr lang="es-MX"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68654605"/>
                  </a:ext>
                </a:extLst>
              </a:tr>
              <a:tr h="238233">
                <a:tc>
                  <a:txBody>
                    <a:bodyPr/>
                    <a:lstStyle/>
                    <a:p>
                      <a:pPr>
                        <a:lnSpc>
                          <a:spcPct val="107000"/>
                        </a:lnSpc>
                        <a:spcAft>
                          <a:spcPts val="0"/>
                        </a:spcAft>
                      </a:pPr>
                      <a:r>
                        <a:rPr lang="es-MX" sz="1100" dirty="0">
                          <a:solidFill>
                            <a:schemeClr val="tx1"/>
                          </a:solidFill>
                          <a:effectLst/>
                        </a:rPr>
                        <a:t>2. Sabes el porcentaje de votos que llevó a la presidencia al ganador</a:t>
                      </a:r>
                      <a:endParaRPr lang="es-MX"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3278986789"/>
                  </a:ext>
                </a:extLst>
              </a:tr>
              <a:tr h="238233">
                <a:tc>
                  <a:txBody>
                    <a:bodyPr/>
                    <a:lstStyle/>
                    <a:p>
                      <a:pPr>
                        <a:lnSpc>
                          <a:spcPct val="107000"/>
                        </a:lnSpc>
                        <a:spcAft>
                          <a:spcPts val="0"/>
                        </a:spcAft>
                      </a:pPr>
                      <a:r>
                        <a:rPr lang="es-MX" sz="1100">
                          <a:solidFill>
                            <a:schemeClr val="tx1"/>
                          </a:solidFill>
                          <a:effectLst/>
                        </a:rPr>
                        <a:t>3. Conoces los principales argumentos o propuestas del ganador</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4023062963"/>
                  </a:ext>
                </a:extLst>
              </a:tr>
              <a:tr h="329840">
                <a:tc>
                  <a:txBody>
                    <a:bodyPr/>
                    <a:lstStyle/>
                    <a:p>
                      <a:pPr>
                        <a:lnSpc>
                          <a:spcPct val="107000"/>
                        </a:lnSpc>
                        <a:spcAft>
                          <a:spcPts val="0"/>
                        </a:spcAft>
                      </a:pPr>
                      <a:r>
                        <a:rPr lang="es-MX" sz="1100" dirty="0">
                          <a:solidFill>
                            <a:schemeClr val="tx1"/>
                          </a:solidFill>
                          <a:effectLst/>
                        </a:rPr>
                        <a:t>4. En tu demarcación geográfica por delegación sabes porque perdieron los demás candidatos</a:t>
                      </a:r>
                      <a:endParaRPr lang="es-MX"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3555899028"/>
                  </a:ext>
                </a:extLst>
              </a:tr>
              <a:tr h="238233">
                <a:tc>
                  <a:txBody>
                    <a:bodyPr/>
                    <a:lstStyle/>
                    <a:p>
                      <a:pPr>
                        <a:lnSpc>
                          <a:spcPct val="107000"/>
                        </a:lnSpc>
                        <a:spcAft>
                          <a:spcPts val="0"/>
                        </a:spcAft>
                      </a:pPr>
                      <a:r>
                        <a:rPr lang="es-MX" sz="1100">
                          <a:solidFill>
                            <a:schemeClr val="tx1"/>
                          </a:solidFill>
                          <a:effectLst/>
                        </a:rPr>
                        <a:t>5. El desarrollo de la Democracia mexicana en la participación ciudadana</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4057201545"/>
                  </a:ext>
                </a:extLst>
              </a:tr>
              <a:tr h="238233">
                <a:tc>
                  <a:txBody>
                    <a:bodyPr/>
                    <a:lstStyle/>
                    <a:p>
                      <a:pPr>
                        <a:lnSpc>
                          <a:spcPct val="107000"/>
                        </a:lnSpc>
                        <a:spcAft>
                          <a:spcPts val="0"/>
                        </a:spcAft>
                      </a:pPr>
                      <a:r>
                        <a:rPr lang="es-MX" sz="1100" dirty="0">
                          <a:solidFill>
                            <a:schemeClr val="tx1"/>
                          </a:solidFill>
                          <a:effectLst/>
                        </a:rPr>
                        <a:t>6.  La función del Instituto Nacional Electoral (INE) en la organización de las elecciones</a:t>
                      </a:r>
                      <a:endParaRPr lang="es-MX"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835010560"/>
                  </a:ext>
                </a:extLst>
              </a:tr>
              <a:tr h="299131">
                <a:tc>
                  <a:txBody>
                    <a:bodyPr/>
                    <a:lstStyle/>
                    <a:p>
                      <a:pPr>
                        <a:lnSpc>
                          <a:spcPct val="107000"/>
                        </a:lnSpc>
                        <a:spcAft>
                          <a:spcPts val="0"/>
                        </a:spcAft>
                      </a:pPr>
                      <a:r>
                        <a:rPr lang="es-MX" sz="1100" dirty="0">
                          <a:solidFill>
                            <a:schemeClr val="tx1"/>
                          </a:solidFill>
                          <a:effectLst/>
                        </a:rPr>
                        <a:t>7. El papel del Tribunal del Poder Judicial (TEPJF) para resolver controversias con el proceso electoral</a:t>
                      </a:r>
                      <a:endParaRPr lang="es-MX"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280840243"/>
                  </a:ext>
                </a:extLst>
              </a:tr>
              <a:tr h="280192">
                <a:tc>
                  <a:txBody>
                    <a:bodyPr/>
                    <a:lstStyle/>
                    <a:p>
                      <a:pPr>
                        <a:lnSpc>
                          <a:spcPct val="107000"/>
                        </a:lnSpc>
                        <a:spcAft>
                          <a:spcPts val="0"/>
                        </a:spcAft>
                      </a:pPr>
                      <a:r>
                        <a:rPr lang="es-MX" sz="1100" dirty="0">
                          <a:solidFill>
                            <a:schemeClr val="tx1"/>
                          </a:solidFill>
                          <a:effectLst/>
                        </a:rPr>
                        <a:t>8. Sabes interpretar las encuestas electorales de acuerdo con los resultados de la elección.</a:t>
                      </a:r>
                      <a:endParaRPr lang="es-MX"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233333793"/>
                  </a:ext>
                </a:extLst>
              </a:tr>
              <a:tr h="206571">
                <a:tc>
                  <a:txBody>
                    <a:bodyPr/>
                    <a:lstStyle/>
                    <a:p>
                      <a:pPr>
                        <a:lnSpc>
                          <a:spcPct val="107000"/>
                        </a:lnSpc>
                        <a:spcAft>
                          <a:spcPts val="0"/>
                        </a:spcAft>
                      </a:pPr>
                      <a:r>
                        <a:rPr lang="es-MX" sz="1100" dirty="0">
                          <a:solidFill>
                            <a:schemeClr val="tx1"/>
                          </a:solidFill>
                          <a:effectLst/>
                        </a:rPr>
                        <a:t>9. Hubo equidad en la participación de los distintos partidos políticos</a:t>
                      </a:r>
                      <a:endParaRPr lang="es-MX"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459157644"/>
                  </a:ext>
                </a:extLst>
              </a:tr>
              <a:tr h="238233">
                <a:tc>
                  <a:txBody>
                    <a:bodyPr/>
                    <a:lstStyle/>
                    <a:p>
                      <a:pPr>
                        <a:lnSpc>
                          <a:spcPct val="107000"/>
                        </a:lnSpc>
                        <a:spcAft>
                          <a:spcPts val="0"/>
                        </a:spcAft>
                      </a:pPr>
                      <a:r>
                        <a:rPr lang="es-MX" sz="1100" dirty="0">
                          <a:solidFill>
                            <a:schemeClr val="tx1"/>
                          </a:solidFill>
                          <a:effectLst/>
                        </a:rPr>
                        <a:t>10. Los candidatos y coaliciones utilizaron estratagemas para logar sus fines </a:t>
                      </a:r>
                      <a:endParaRPr lang="es-MX"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a:solidFill>
                            <a:schemeClr val="tx1"/>
                          </a:solidFill>
                          <a:effectLst/>
                        </a:rPr>
                        <a:t> </a:t>
                      </a:r>
                      <a:endParaRPr lang="es-MX"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0"/>
                        </a:spcAft>
                      </a:pPr>
                      <a:r>
                        <a:rPr lang="es-MX" sz="1100" dirty="0">
                          <a:solidFill>
                            <a:schemeClr val="tx1"/>
                          </a:solidFill>
                          <a:effectLst/>
                        </a:rPr>
                        <a:t> </a:t>
                      </a:r>
                      <a:endParaRPr lang="es-MX"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3953395082"/>
                  </a:ext>
                </a:extLst>
              </a:tr>
            </a:tbl>
          </a:graphicData>
        </a:graphic>
      </p:graphicFrame>
      <p:sp>
        <p:nvSpPr>
          <p:cNvPr id="5" name="Rectangle 1">
            <a:extLst>
              <a:ext uri="{FF2B5EF4-FFF2-40B4-BE49-F238E27FC236}">
                <a16:creationId xmlns:a16="http://schemas.microsoft.com/office/drawing/2014/main" id="{099F91C9-F496-4A88-B66F-C354B422A9BF}"/>
              </a:ext>
            </a:extLst>
          </p:cNvPr>
          <p:cNvSpPr>
            <a:spLocks noChangeArrowheads="1"/>
          </p:cNvSpPr>
          <p:nvPr/>
        </p:nvSpPr>
        <p:spPr bwMode="auto">
          <a:xfrm>
            <a:off x="4571999" y="6074686"/>
            <a:ext cx="4571999" cy="738664"/>
          </a:xfrm>
          <a:prstGeom prst="rect">
            <a:avLst/>
          </a:prstGeom>
          <a:solidFill>
            <a:srgbClr val="FFFF00"/>
          </a:solidFill>
          <a:ln>
            <a:noFill/>
          </a:ln>
          <a:effec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endParaRPr kumimoji="0" lang="es-MX" altLang="es-MX"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endParaRPr lang="es-MX" altLang="es-MX" sz="1400" b="1" dirty="0">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MX" altLang="es-MX"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Autoevaluación: suma el puntaje obtenido: ___________</a:t>
            </a:r>
            <a:endParaRPr kumimoji="0" lang="es-MX" altLang="es-MX" sz="14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063365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66AE3C-50A6-401E-8659-4F780204BD90}"/>
              </a:ext>
            </a:extLst>
          </p:cNvPr>
          <p:cNvSpPr>
            <a:spLocks noGrp="1"/>
          </p:cNvSpPr>
          <p:nvPr>
            <p:ph type="title"/>
          </p:nvPr>
        </p:nvSpPr>
        <p:spPr>
          <a:xfrm>
            <a:off x="164892" y="149902"/>
            <a:ext cx="8979107" cy="1004341"/>
          </a:xfrm>
        </p:spPr>
        <p:txBody>
          <a:bodyPr>
            <a:normAutofit fontScale="90000"/>
          </a:bodyPr>
          <a:lstStyle/>
          <a:p>
            <a:pPr algn="ctr"/>
            <a:r>
              <a:rPr lang="es-MX" sz="1600" b="1" dirty="0"/>
              <a:t>El doble argumento en las organizaciones políticas en la elección presidencial 2018 en México</a:t>
            </a:r>
            <a:br>
              <a:rPr lang="es-MX" sz="1600" b="1" dirty="0"/>
            </a:br>
            <a:r>
              <a:rPr lang="es-MX" sz="1200" b="1" dirty="0"/>
              <a:t>Objetivo:</a:t>
            </a:r>
            <a:r>
              <a:rPr lang="es-MX" sz="1200" dirty="0"/>
              <a:t> por medio de una escala de actitud tipo Likert el docente y alumnos observadores medirán el desempeño actitudinal de los equipos colaborativos en la ejecución de un debate para posteriormente llegar a consenso o acuerdos.</a:t>
            </a:r>
            <a:br>
              <a:rPr lang="es-MX" sz="1200" dirty="0"/>
            </a:br>
            <a:br>
              <a:rPr lang="es-MX" sz="1600" b="1" dirty="0"/>
            </a:br>
            <a:r>
              <a:rPr lang="es-MX" sz="1600" b="1" dirty="0">
                <a:solidFill>
                  <a:srgbClr val="FF0000"/>
                </a:solidFill>
              </a:rPr>
              <a:t>Evaluación Formativa actitudinal</a:t>
            </a:r>
            <a:br>
              <a:rPr lang="es-MX" dirty="0">
                <a:solidFill>
                  <a:srgbClr val="FF0000"/>
                </a:solidFill>
              </a:rPr>
            </a:br>
            <a:endParaRPr lang="es-MX" dirty="0">
              <a:solidFill>
                <a:srgbClr val="FF0000"/>
              </a:solidFill>
            </a:endParaRPr>
          </a:p>
        </p:txBody>
      </p:sp>
      <p:graphicFrame>
        <p:nvGraphicFramePr>
          <p:cNvPr id="8" name="Objeto 7">
            <a:extLst>
              <a:ext uri="{FF2B5EF4-FFF2-40B4-BE49-F238E27FC236}">
                <a16:creationId xmlns:a16="http://schemas.microsoft.com/office/drawing/2014/main" id="{60DD0844-AF9F-4490-BB3E-F9E807999231}"/>
              </a:ext>
            </a:extLst>
          </p:cNvPr>
          <p:cNvGraphicFramePr>
            <a:graphicFrameLocks noChangeAspect="1"/>
          </p:cNvGraphicFramePr>
          <p:nvPr>
            <p:extLst>
              <p:ext uri="{D42A27DB-BD31-4B8C-83A1-F6EECF244321}">
                <p14:modId xmlns:p14="http://schemas.microsoft.com/office/powerpoint/2010/main" val="553163028"/>
              </p:ext>
            </p:extLst>
          </p:nvPr>
        </p:nvGraphicFramePr>
        <p:xfrm>
          <a:off x="164893" y="2068643"/>
          <a:ext cx="8634334" cy="3342805"/>
        </p:xfrm>
        <a:graphic>
          <a:graphicData uri="http://schemas.openxmlformats.org/presentationml/2006/ole">
            <mc:AlternateContent xmlns:mc="http://schemas.openxmlformats.org/markup-compatibility/2006">
              <mc:Choice xmlns:v="urn:schemas-microsoft-com:vml" Requires="v">
                <p:oleObj spid="_x0000_s1243" name="Document" r:id="rId3" imgW="5613324" imgH="2118903" progId="Word.Document.12">
                  <p:embed/>
                </p:oleObj>
              </mc:Choice>
              <mc:Fallback>
                <p:oleObj name="Document" r:id="rId3" imgW="5613324" imgH="2118903" progId="Word.Document.12">
                  <p:embed/>
                  <p:pic>
                    <p:nvPicPr>
                      <p:cNvPr id="0" name=""/>
                      <p:cNvPicPr/>
                      <p:nvPr/>
                    </p:nvPicPr>
                    <p:blipFill>
                      <a:blip r:embed="rId4"/>
                      <a:stretch>
                        <a:fillRect/>
                      </a:stretch>
                    </p:blipFill>
                    <p:spPr>
                      <a:xfrm>
                        <a:off x="164893" y="2068643"/>
                        <a:ext cx="8634334" cy="3342805"/>
                      </a:xfrm>
                      <a:prstGeom prst="rect">
                        <a:avLst/>
                      </a:prstGeom>
                    </p:spPr>
                  </p:pic>
                </p:oleObj>
              </mc:Fallback>
            </mc:AlternateContent>
          </a:graphicData>
        </a:graphic>
      </p:graphicFrame>
    </p:spTree>
    <p:extLst>
      <p:ext uri="{BB962C8B-B14F-4D97-AF65-F5344CB8AC3E}">
        <p14:creationId xmlns:p14="http://schemas.microsoft.com/office/powerpoint/2010/main" val="30561703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2A30AE-1FAF-4D7C-8D99-2C6E46947B57}"/>
              </a:ext>
            </a:extLst>
          </p:cNvPr>
          <p:cNvSpPr>
            <a:spLocks noGrp="1"/>
          </p:cNvSpPr>
          <p:nvPr>
            <p:ph type="title" idx="4294967295"/>
          </p:nvPr>
        </p:nvSpPr>
        <p:spPr>
          <a:xfrm>
            <a:off x="1139252" y="374755"/>
            <a:ext cx="6160958" cy="689547"/>
          </a:xfrm>
        </p:spPr>
        <p:txBody>
          <a:bodyPr>
            <a:normAutofit fontScale="90000"/>
          </a:bodyPr>
          <a:lstStyle/>
          <a:p>
            <a:pPr algn="ctr"/>
            <a:r>
              <a:rPr lang="es-MX" sz="1600" b="1" dirty="0">
                <a:latin typeface="Gill Sans MT" panose="020B0502020104020203" pitchFamily="34" charset="0"/>
                <a:cs typeface="Arial" panose="020B0604020202020204" pitchFamily="34" charset="0"/>
              </a:rPr>
              <a:t>Evaluación Formativa  actitudinal</a:t>
            </a:r>
            <a:br>
              <a:rPr lang="es-MX" sz="1600" b="1" dirty="0">
                <a:latin typeface="Gill Sans MT" panose="020B0502020104020203" pitchFamily="34" charset="0"/>
                <a:cs typeface="Arial" panose="020B0604020202020204" pitchFamily="34" charset="0"/>
              </a:rPr>
            </a:br>
            <a:r>
              <a:rPr lang="es-MX" sz="1600" b="1" dirty="0">
                <a:latin typeface="Gill Sans MT" panose="020B0502020104020203" pitchFamily="34" charset="0"/>
                <a:cs typeface="Arial" panose="020B0604020202020204" pitchFamily="34" charset="0"/>
              </a:rPr>
              <a:t>DEBATE</a:t>
            </a:r>
            <a:br>
              <a:rPr lang="es-MX" dirty="0">
                <a:latin typeface="Gill Sans MT" panose="020B0502020104020203" pitchFamily="34" charset="0"/>
                <a:cs typeface="Arial" panose="020B0604020202020204" pitchFamily="34" charset="0"/>
              </a:rPr>
            </a:br>
            <a:endParaRPr lang="es-MX" dirty="0">
              <a:latin typeface="Gill Sans MT" panose="020B0502020104020203" pitchFamily="34" charset="0"/>
              <a:cs typeface="Arial" panose="020B0604020202020204" pitchFamily="34" charset="0"/>
            </a:endParaRPr>
          </a:p>
        </p:txBody>
      </p:sp>
      <p:graphicFrame>
        <p:nvGraphicFramePr>
          <p:cNvPr id="4" name="Tabla 3">
            <a:extLst>
              <a:ext uri="{FF2B5EF4-FFF2-40B4-BE49-F238E27FC236}">
                <a16:creationId xmlns:a16="http://schemas.microsoft.com/office/drawing/2014/main" id="{52ED7C39-7955-4C53-8507-795F0C9D05C1}"/>
              </a:ext>
            </a:extLst>
          </p:cNvPr>
          <p:cNvGraphicFramePr>
            <a:graphicFrameLocks noGrp="1"/>
          </p:cNvGraphicFramePr>
          <p:nvPr>
            <p:extLst>
              <p:ext uri="{D42A27DB-BD31-4B8C-83A1-F6EECF244321}">
                <p14:modId xmlns:p14="http://schemas.microsoft.com/office/powerpoint/2010/main" val="4082342886"/>
              </p:ext>
            </p:extLst>
          </p:nvPr>
        </p:nvGraphicFramePr>
        <p:xfrm>
          <a:off x="854440" y="1056807"/>
          <a:ext cx="7315201" cy="2705721"/>
        </p:xfrm>
        <a:graphic>
          <a:graphicData uri="http://schemas.openxmlformats.org/drawingml/2006/table">
            <a:tbl>
              <a:tblPr firstRow="1" firstCol="1" bandRow="1"/>
              <a:tblGrid>
                <a:gridCol w="5517879">
                  <a:extLst>
                    <a:ext uri="{9D8B030D-6E8A-4147-A177-3AD203B41FA5}">
                      <a16:colId xmlns:a16="http://schemas.microsoft.com/office/drawing/2014/main" val="2693757270"/>
                    </a:ext>
                  </a:extLst>
                </a:gridCol>
                <a:gridCol w="356928">
                  <a:extLst>
                    <a:ext uri="{9D8B030D-6E8A-4147-A177-3AD203B41FA5}">
                      <a16:colId xmlns:a16="http://schemas.microsoft.com/office/drawing/2014/main" val="4163926678"/>
                    </a:ext>
                  </a:extLst>
                </a:gridCol>
                <a:gridCol w="413094">
                  <a:extLst>
                    <a:ext uri="{9D8B030D-6E8A-4147-A177-3AD203B41FA5}">
                      <a16:colId xmlns:a16="http://schemas.microsoft.com/office/drawing/2014/main" val="2443706629"/>
                    </a:ext>
                  </a:extLst>
                </a:gridCol>
                <a:gridCol w="259090">
                  <a:extLst>
                    <a:ext uri="{9D8B030D-6E8A-4147-A177-3AD203B41FA5}">
                      <a16:colId xmlns:a16="http://schemas.microsoft.com/office/drawing/2014/main" val="2274828763"/>
                    </a:ext>
                  </a:extLst>
                </a:gridCol>
                <a:gridCol w="384105">
                  <a:extLst>
                    <a:ext uri="{9D8B030D-6E8A-4147-A177-3AD203B41FA5}">
                      <a16:colId xmlns:a16="http://schemas.microsoft.com/office/drawing/2014/main" val="949697934"/>
                    </a:ext>
                  </a:extLst>
                </a:gridCol>
                <a:gridCol w="384105">
                  <a:extLst>
                    <a:ext uri="{9D8B030D-6E8A-4147-A177-3AD203B41FA5}">
                      <a16:colId xmlns:a16="http://schemas.microsoft.com/office/drawing/2014/main" val="84859093"/>
                    </a:ext>
                  </a:extLst>
                </a:gridCol>
              </a:tblGrid>
              <a:tr h="274741">
                <a:tc>
                  <a:txBody>
                    <a:bodyPr/>
                    <a:lstStyle/>
                    <a:p>
                      <a:pPr algn="ctr">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PROPOSICIÓN</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1</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2</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3</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4</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5</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3246555411"/>
                  </a:ext>
                </a:extLst>
              </a:tr>
              <a:tr h="320916">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1. Eligen por consenso al líder que tomará la palabra</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2301921"/>
                  </a:ext>
                </a:extLst>
              </a:tr>
              <a:tr h="320916">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2. Aplican la escucha activa</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0879370"/>
                  </a:ext>
                </a:extLst>
              </a:tr>
              <a:tr h="320916">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3. Aportan nuevas ideas fundamentadas</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0252195"/>
                  </a:ext>
                </a:extLst>
              </a:tr>
              <a:tr h="456997">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4. Los integrantes del equipo aportan al hablante argumentos en defensa de su propuesta</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7253507"/>
                  </a:ext>
                </a:extLst>
              </a:tr>
              <a:tr h="369403">
                <a:tc>
                  <a:txBody>
                    <a:bodyPr/>
                    <a:lstStyle/>
                    <a:p>
                      <a:pPr algn="just">
                        <a:lnSpc>
                          <a:spcPct val="107000"/>
                        </a:lnSpc>
                        <a:spcAft>
                          <a:spcPts val="0"/>
                        </a:spcAft>
                      </a:pPr>
                      <a:r>
                        <a:rPr lang="es-MX" sz="1400" b="1" dirty="0">
                          <a:effectLst/>
                          <a:latin typeface="Arial" panose="020B0604020202020204" pitchFamily="34" charset="0"/>
                          <a:ea typeface="Calibri" panose="020F0502020204030204" pitchFamily="34" charset="0"/>
                          <a:cs typeface="Times New Roman" panose="02020603050405020304" pitchFamily="18" charset="0"/>
                        </a:rPr>
                        <a:t>5. Hay inseguridad en el equipo por falta de dominio del tema</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7174120"/>
                  </a:ext>
                </a:extLst>
              </a:tr>
              <a:tr h="320916">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6. Conservan la calma y la tolerancia en toda la actividad</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7062848"/>
                  </a:ext>
                </a:extLst>
              </a:tr>
              <a:tr h="320916">
                <a:tc>
                  <a:txBody>
                    <a:bodyPr/>
                    <a:lstStyle/>
                    <a:p>
                      <a:pPr algn="ctr">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SUMATORIA =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pPr>
                      <a:r>
                        <a:rPr lang="es-MX" sz="1400" b="1">
                          <a:effectLst/>
                          <a:latin typeface="Arial" panose="020B060402020202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pPr>
                      <a:r>
                        <a:rPr lang="es-MX" sz="1400" b="1" dirty="0">
                          <a:effectLst/>
                          <a:latin typeface="Arial" panose="020B0604020202020204" pitchFamily="34" charset="0"/>
                          <a:ea typeface="Calibri" panose="020F0502020204030204" pitchFamily="34" charset="0"/>
                          <a:cs typeface="Times New Roman" panose="02020603050405020304" pitchFamily="18" charset="0"/>
                        </a:rPr>
                        <a:t> </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848184320"/>
                  </a:ext>
                </a:extLst>
              </a:tr>
            </a:tbl>
          </a:graphicData>
        </a:graphic>
      </p:graphicFrame>
      <p:graphicFrame>
        <p:nvGraphicFramePr>
          <p:cNvPr id="5" name="Tabla 4">
            <a:extLst>
              <a:ext uri="{FF2B5EF4-FFF2-40B4-BE49-F238E27FC236}">
                <a16:creationId xmlns:a16="http://schemas.microsoft.com/office/drawing/2014/main" id="{4D986843-28FD-4331-B601-B37189AF30C6}"/>
              </a:ext>
            </a:extLst>
          </p:cNvPr>
          <p:cNvGraphicFramePr>
            <a:graphicFrameLocks noGrp="1"/>
          </p:cNvGraphicFramePr>
          <p:nvPr>
            <p:extLst>
              <p:ext uri="{D42A27DB-BD31-4B8C-83A1-F6EECF244321}">
                <p14:modId xmlns:p14="http://schemas.microsoft.com/office/powerpoint/2010/main" val="2718891529"/>
              </p:ext>
            </p:extLst>
          </p:nvPr>
        </p:nvGraphicFramePr>
        <p:xfrm>
          <a:off x="749508" y="4092315"/>
          <a:ext cx="7585023" cy="1708878"/>
        </p:xfrm>
        <a:graphic>
          <a:graphicData uri="http://schemas.openxmlformats.org/drawingml/2006/table">
            <a:tbl>
              <a:tblPr firstRow="1" firstCol="1" bandRow="1"/>
              <a:tblGrid>
                <a:gridCol w="7585023">
                  <a:extLst>
                    <a:ext uri="{9D8B030D-6E8A-4147-A177-3AD203B41FA5}">
                      <a16:colId xmlns:a16="http://schemas.microsoft.com/office/drawing/2014/main" val="2971184595"/>
                    </a:ext>
                  </a:extLst>
                </a:gridCol>
              </a:tblGrid>
              <a:tr h="1708878">
                <a:tc>
                  <a:txBody>
                    <a:bodyPr/>
                    <a:lstStyle/>
                    <a:p>
                      <a:pPr algn="just">
                        <a:lnSpc>
                          <a:spcPct val="107000"/>
                        </a:lnSpc>
                        <a:spcAft>
                          <a:spcPts val="0"/>
                        </a:spcAft>
                      </a:pPr>
                      <a:r>
                        <a:rPr lang="es-MX"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Observaciones generales con juicio crítico:</a:t>
                      </a:r>
                      <a:endParaRPr lang="es-MX"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MX"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s-MX"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MX"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s-MX"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MX"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s-MX"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0096501"/>
                  </a:ext>
                </a:extLst>
              </a:tr>
            </a:tbl>
          </a:graphicData>
        </a:graphic>
      </p:graphicFrame>
    </p:spTree>
    <p:extLst>
      <p:ext uri="{BB962C8B-B14F-4D97-AF65-F5344CB8AC3E}">
        <p14:creationId xmlns:p14="http://schemas.microsoft.com/office/powerpoint/2010/main" val="3902658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6821DCE-9AEE-40CE-A1CE-9D36F2E094F8}"/>
              </a:ext>
            </a:extLst>
          </p:cNvPr>
          <p:cNvSpPr txBox="1"/>
          <p:nvPr/>
        </p:nvSpPr>
        <p:spPr>
          <a:xfrm>
            <a:off x="437490" y="1083212"/>
            <a:ext cx="8136884" cy="1785104"/>
          </a:xfrm>
          <a:prstGeom prst="rect">
            <a:avLst/>
          </a:prstGeom>
          <a:noFill/>
        </p:spPr>
        <p:txBody>
          <a:bodyPr wrap="square" rtlCol="0">
            <a:spAutoFit/>
          </a:bodyPr>
          <a:lstStyle/>
          <a:p>
            <a:pPr algn="r"/>
            <a:r>
              <a:rPr lang="es-MX" sz="2000" b="1" dirty="0">
                <a:latin typeface="Segoe UI Historic" panose="020B0502040204020203" pitchFamily="34" charset="0"/>
                <a:ea typeface="Segoe UI Historic" panose="020B0502040204020203" pitchFamily="34" charset="0"/>
                <a:cs typeface="Segoe UI Historic" panose="020B0502040204020203" pitchFamily="34" charset="0"/>
              </a:rPr>
              <a:t>Objetivo General</a:t>
            </a:r>
          </a:p>
          <a:p>
            <a:pPr algn="r"/>
            <a:r>
              <a:rPr lang="es-MX" b="1" dirty="0">
                <a:latin typeface="Segoe UI Historic" panose="020B0502040204020203" pitchFamily="34" charset="0"/>
                <a:ea typeface="Segoe UI Historic" panose="020B0502040204020203" pitchFamily="34" charset="0"/>
                <a:cs typeface="Segoe UI Historic" panose="020B0502040204020203" pitchFamily="34" charset="0"/>
              </a:rPr>
              <a:t>Los alumnos en equipos colaborativos</a:t>
            </a:r>
            <a:endParaRPr lang="es-MX" dirty="0">
              <a:latin typeface="Segoe UI Historic" panose="020B0502040204020203" pitchFamily="34" charset="0"/>
              <a:ea typeface="Segoe UI Historic" panose="020B0502040204020203" pitchFamily="34" charset="0"/>
              <a:cs typeface="Segoe UI Historic" panose="020B0502040204020203" pitchFamily="34" charset="0"/>
            </a:endParaRPr>
          </a:p>
          <a:p>
            <a:pPr algn="r"/>
            <a:r>
              <a:rPr lang="es-MX" b="1" dirty="0">
                <a:latin typeface="Segoe UI Historic" panose="020B0502040204020203" pitchFamily="34" charset="0"/>
                <a:ea typeface="Segoe UI Historic" panose="020B0502040204020203" pitchFamily="34" charset="0"/>
                <a:cs typeface="Segoe UI Historic" panose="020B0502040204020203" pitchFamily="34" charset="0"/>
              </a:rPr>
              <a:t> </a:t>
            </a:r>
            <a:endParaRPr lang="es-MX" dirty="0">
              <a:latin typeface="Segoe UI Historic" panose="020B0502040204020203" pitchFamily="34" charset="0"/>
              <a:ea typeface="Segoe UI Historic" panose="020B0502040204020203" pitchFamily="34" charset="0"/>
              <a:cs typeface="Segoe UI Historic" panose="020B0502040204020203" pitchFamily="34" charset="0"/>
            </a:endParaRPr>
          </a:p>
          <a:p>
            <a:pPr algn="just"/>
            <a:endParaRPr lang="es-MX" b="1" dirty="0">
              <a:latin typeface="Segoe UI Historic" panose="020B0502040204020203" pitchFamily="34" charset="0"/>
              <a:ea typeface="Segoe UI Historic" panose="020B0502040204020203" pitchFamily="34" charset="0"/>
              <a:cs typeface="Segoe UI Historic" panose="020B0502040204020203" pitchFamily="34" charset="0"/>
            </a:endParaRPr>
          </a:p>
          <a:p>
            <a:pPr algn="just"/>
            <a:endParaRPr lang="es-MX" dirty="0"/>
          </a:p>
          <a:p>
            <a:endParaRPr lang="es-MX" dirty="0"/>
          </a:p>
        </p:txBody>
      </p:sp>
      <p:pic>
        <p:nvPicPr>
          <p:cNvPr id="4" name="Picture 4" descr="Resultado de imagen para estratagema politico">
            <a:extLst>
              <a:ext uri="{FF2B5EF4-FFF2-40B4-BE49-F238E27FC236}">
                <a16:creationId xmlns:a16="http://schemas.microsoft.com/office/drawing/2014/main" id="{6437DF32-D8B8-49EC-B79D-9AF6CB2FE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808" y="419724"/>
            <a:ext cx="2704909" cy="1657452"/>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6CE3D838-78FB-4B86-95CE-801A4B4BDBB9}"/>
              </a:ext>
            </a:extLst>
          </p:cNvPr>
          <p:cNvSpPr txBox="1"/>
          <p:nvPr/>
        </p:nvSpPr>
        <p:spPr>
          <a:xfrm>
            <a:off x="278296" y="2077176"/>
            <a:ext cx="8666921" cy="3416320"/>
          </a:xfrm>
          <a:prstGeom prst="rect">
            <a:avLst/>
          </a:prstGeom>
          <a:noFill/>
        </p:spPr>
        <p:txBody>
          <a:bodyPr wrap="square" rtlCol="0">
            <a:spAutoFit/>
          </a:bodyPr>
          <a:lstStyle/>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     Desarrollar pensamiento crítico para la toma de decisión por medio del análisis </a:t>
            </a:r>
            <a:r>
              <a:rPr lang="es-MX" dirty="0">
                <a:latin typeface="Arial" panose="020B0604020202020204" pitchFamily="34" charset="0"/>
                <a:ea typeface="Segoe UI Historic" panose="020B0502040204020203" pitchFamily="34" charset="0"/>
                <a:cs typeface="Arial" panose="020B0604020202020204" pitchFamily="34" charset="0"/>
              </a:rPr>
              <a:t>de los discursos  políticos en diversos medios; identificando las falacias y estratagemas de las zonas de tensión social y política, tomando en cuenta un caso específico de interés; privilegiando la verdad por medio de fuentes confiables de información; presentando sus conclusiones de manera argumentativa, gráfica y creativa a partir de una investigación interdisciplinaria cooperativa.</a:t>
            </a:r>
          </a:p>
          <a:p>
            <a:pPr algn="just"/>
            <a:endParaRPr lang="es-MX" dirty="0">
              <a:latin typeface="Arial" panose="020B0604020202020204" pitchFamily="34" charset="0"/>
              <a:ea typeface="Segoe UI Historic" panose="020B0502040204020203" pitchFamily="34" charset="0"/>
              <a:cs typeface="Arial" panose="020B0604020202020204" pitchFamily="34" charset="0"/>
            </a:endParaRPr>
          </a:p>
          <a:p>
            <a:pPr algn="just"/>
            <a:r>
              <a:rPr lang="es-MX" dirty="0">
                <a:latin typeface="Arial" panose="020B0604020202020204" pitchFamily="34" charset="0"/>
                <a:ea typeface="Segoe UI Historic" panose="020B0502040204020203" pitchFamily="34" charset="0"/>
                <a:cs typeface="Arial" panose="020B0604020202020204" pitchFamily="34" charset="0"/>
              </a:rPr>
              <a:t>Cabe resaltar que la metodología empleada es Método de Casos en especial  se implementarán “las propuestas de los diferentes actores políticos en las elecciones presidenciales 2018 en México”.</a:t>
            </a:r>
          </a:p>
          <a:p>
            <a:endParaRPr lang="es-MX" dirty="0"/>
          </a:p>
        </p:txBody>
      </p:sp>
    </p:spTree>
    <p:extLst>
      <p:ext uri="{BB962C8B-B14F-4D97-AF65-F5344CB8AC3E}">
        <p14:creationId xmlns:p14="http://schemas.microsoft.com/office/powerpoint/2010/main" val="24454464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FA612A68-DADB-42B2-A9D7-0CC5482FEEAD}"/>
              </a:ext>
            </a:extLst>
          </p:cNvPr>
          <p:cNvSpPr/>
          <p:nvPr/>
        </p:nvSpPr>
        <p:spPr>
          <a:xfrm>
            <a:off x="359765" y="1674674"/>
            <a:ext cx="8244590" cy="738664"/>
          </a:xfrm>
          <a:prstGeom prst="rect">
            <a:avLst/>
          </a:prstGeom>
        </p:spPr>
        <p:txBody>
          <a:bodyPr wrap="square">
            <a:spAutoFit/>
          </a:bodyPr>
          <a:lstStyle/>
          <a:p>
            <a:pPr algn="ctr"/>
            <a:br>
              <a:rPr lang="es-MX" sz="2400" b="1" dirty="0"/>
            </a:br>
            <a:endParaRPr lang="es-MX" dirty="0"/>
          </a:p>
        </p:txBody>
      </p:sp>
      <p:sp>
        <p:nvSpPr>
          <p:cNvPr id="9" name="Título 8">
            <a:extLst>
              <a:ext uri="{FF2B5EF4-FFF2-40B4-BE49-F238E27FC236}">
                <a16:creationId xmlns:a16="http://schemas.microsoft.com/office/drawing/2014/main" id="{77161D62-3D5A-4AB5-9416-705855B33C08}"/>
              </a:ext>
            </a:extLst>
          </p:cNvPr>
          <p:cNvSpPr>
            <a:spLocks noGrp="1"/>
          </p:cNvSpPr>
          <p:nvPr>
            <p:ph type="title" idx="4294967295"/>
          </p:nvPr>
        </p:nvSpPr>
        <p:spPr>
          <a:xfrm>
            <a:off x="0" y="134938"/>
            <a:ext cx="9144000" cy="738187"/>
          </a:xfrm>
        </p:spPr>
        <p:txBody>
          <a:bodyPr>
            <a:noAutofit/>
          </a:bodyPr>
          <a:lstStyle/>
          <a:p>
            <a:pPr algn="ctr"/>
            <a:r>
              <a:rPr lang="es-MX" sz="1400" b="1" dirty="0"/>
              <a:t>El doble argumento en las organizaciones políticas  en la elección presidencial    2018 en México</a:t>
            </a:r>
            <a:br>
              <a:rPr lang="es-MX" sz="1400" b="1" dirty="0"/>
            </a:br>
            <a:br>
              <a:rPr lang="es-MX" sz="1400" b="1" dirty="0"/>
            </a:br>
            <a:br>
              <a:rPr lang="es-MX" sz="1200" b="1" dirty="0"/>
            </a:br>
            <a:br>
              <a:rPr lang="es-MX" sz="1200" b="1" dirty="0"/>
            </a:br>
            <a:r>
              <a:rPr lang="es-MX" sz="1200" b="1" dirty="0"/>
              <a:t>objetivo: </a:t>
            </a:r>
            <a:r>
              <a:rPr lang="es-MX" sz="1200" dirty="0"/>
              <a:t> elaboración de una monografía por equipos colaborativos e interdisciplinarios para dar a conocer su investigación de un tema específico  e integrar una forma de divulgación, con la finalidad de distinguir los argumentos válidos de los falaces.</a:t>
            </a:r>
            <a:br>
              <a:rPr lang="es-MX" sz="1200" dirty="0"/>
            </a:br>
            <a:br>
              <a:rPr lang="es-MX" sz="1200" dirty="0"/>
            </a:br>
            <a:r>
              <a:rPr lang="es-MX" sz="1200" dirty="0"/>
              <a:t>	                                                        </a:t>
            </a:r>
            <a:r>
              <a:rPr lang="es-MX" sz="1200" b="1" dirty="0">
                <a:solidFill>
                  <a:srgbClr val="FF0000"/>
                </a:solidFill>
              </a:rPr>
              <a:t>Evaluación sumativa</a:t>
            </a:r>
            <a:br>
              <a:rPr lang="es-MX" sz="1200" dirty="0"/>
            </a:br>
            <a:br>
              <a:rPr lang="es-MX" sz="1200" dirty="0"/>
            </a:br>
            <a:br>
              <a:rPr lang="es-MX" sz="1200" dirty="0"/>
            </a:br>
            <a:br>
              <a:rPr lang="es-MX" sz="1200" dirty="0"/>
            </a:br>
            <a:br>
              <a:rPr lang="es-MX" sz="1200" b="1" dirty="0"/>
            </a:br>
            <a:endParaRPr lang="es-MX" sz="1200" dirty="0"/>
          </a:p>
        </p:txBody>
      </p:sp>
      <p:graphicFrame>
        <p:nvGraphicFramePr>
          <p:cNvPr id="15" name="Tabla 14">
            <a:extLst>
              <a:ext uri="{FF2B5EF4-FFF2-40B4-BE49-F238E27FC236}">
                <a16:creationId xmlns:a16="http://schemas.microsoft.com/office/drawing/2014/main" id="{6B13442C-28F8-4F6B-9984-5F9024403A6F}"/>
              </a:ext>
            </a:extLst>
          </p:cNvPr>
          <p:cNvGraphicFramePr>
            <a:graphicFrameLocks noGrp="1"/>
          </p:cNvGraphicFramePr>
          <p:nvPr>
            <p:extLst>
              <p:ext uri="{D42A27DB-BD31-4B8C-83A1-F6EECF244321}">
                <p14:modId xmlns:p14="http://schemas.microsoft.com/office/powerpoint/2010/main" val="3197055968"/>
              </p:ext>
            </p:extLst>
          </p:nvPr>
        </p:nvGraphicFramePr>
        <p:xfrm>
          <a:off x="539645" y="2233535"/>
          <a:ext cx="8064710" cy="3327816"/>
        </p:xfrm>
        <a:graphic>
          <a:graphicData uri="http://schemas.openxmlformats.org/drawingml/2006/table">
            <a:tbl>
              <a:tblPr firstRow="1" firstCol="1" bandRow="1">
                <a:tableStyleId>{5C22544A-7EE6-4342-B048-85BDC9FD1C3A}</a:tableStyleId>
              </a:tblPr>
              <a:tblGrid>
                <a:gridCol w="1924048">
                  <a:extLst>
                    <a:ext uri="{9D8B030D-6E8A-4147-A177-3AD203B41FA5}">
                      <a16:colId xmlns:a16="http://schemas.microsoft.com/office/drawing/2014/main" val="3064225584"/>
                    </a:ext>
                  </a:extLst>
                </a:gridCol>
                <a:gridCol w="3487402">
                  <a:extLst>
                    <a:ext uri="{9D8B030D-6E8A-4147-A177-3AD203B41FA5}">
                      <a16:colId xmlns:a16="http://schemas.microsoft.com/office/drawing/2014/main" val="1640834575"/>
                    </a:ext>
                  </a:extLst>
                </a:gridCol>
                <a:gridCol w="2653260">
                  <a:extLst>
                    <a:ext uri="{9D8B030D-6E8A-4147-A177-3AD203B41FA5}">
                      <a16:colId xmlns:a16="http://schemas.microsoft.com/office/drawing/2014/main" val="1323225968"/>
                    </a:ext>
                  </a:extLst>
                </a:gridCol>
              </a:tblGrid>
              <a:tr h="1241729">
                <a:tc>
                  <a:txBody>
                    <a:bodyPr/>
                    <a:lstStyle/>
                    <a:p>
                      <a:pPr algn="ctr">
                        <a:lnSpc>
                          <a:spcPct val="115000"/>
                        </a:lnSpc>
                        <a:spcAft>
                          <a:spcPts val="0"/>
                        </a:spcAft>
                      </a:pPr>
                      <a:r>
                        <a:rPr lang="es-MX" sz="1200" dirty="0">
                          <a:solidFill>
                            <a:schemeClr val="tx1"/>
                          </a:solidFill>
                          <a:effectLst/>
                        </a:rPr>
                        <a:t>Instrumento</a:t>
                      </a:r>
                      <a:endParaRPr lang="es-MX"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903" marR="56903" marT="0" marB="0">
                    <a:solidFill>
                      <a:schemeClr val="accent6">
                        <a:lumMod val="60000"/>
                        <a:lumOff val="40000"/>
                      </a:schemeClr>
                    </a:solidFill>
                  </a:tcPr>
                </a:tc>
                <a:tc>
                  <a:txBody>
                    <a:bodyPr/>
                    <a:lstStyle/>
                    <a:p>
                      <a:pPr algn="ctr">
                        <a:lnSpc>
                          <a:spcPct val="115000"/>
                        </a:lnSpc>
                        <a:spcAft>
                          <a:spcPts val="0"/>
                        </a:spcAft>
                      </a:pPr>
                      <a:r>
                        <a:rPr lang="es-MX" sz="1200" dirty="0">
                          <a:solidFill>
                            <a:schemeClr val="tx1"/>
                          </a:solidFill>
                          <a:effectLst/>
                        </a:rPr>
                        <a:t>Instrucciones para su aplicación (Docente)</a:t>
                      </a:r>
                    </a:p>
                    <a:p>
                      <a:pPr algn="ctr">
                        <a:lnSpc>
                          <a:spcPct val="115000"/>
                        </a:lnSpc>
                        <a:spcAft>
                          <a:spcPts val="0"/>
                        </a:spcAft>
                      </a:pPr>
                      <a:r>
                        <a:rPr lang="es-MX" sz="1200" dirty="0">
                          <a:solidFill>
                            <a:schemeClr val="tx1"/>
                          </a:solidFill>
                          <a:effectLst/>
                        </a:rPr>
                        <a:t>Instrucciones para su desarrollo (Estudiante)</a:t>
                      </a:r>
                    </a:p>
                    <a:p>
                      <a:pPr algn="ctr">
                        <a:lnSpc>
                          <a:spcPct val="115000"/>
                        </a:lnSpc>
                        <a:spcAft>
                          <a:spcPts val="0"/>
                        </a:spcAft>
                      </a:pPr>
                      <a:r>
                        <a:rPr lang="es-MX" sz="1200" dirty="0">
                          <a:solidFill>
                            <a:schemeClr val="tx1"/>
                          </a:solidFill>
                          <a:effectLst/>
                        </a:rPr>
                        <a:t> </a:t>
                      </a:r>
                      <a:endParaRPr lang="es-MX"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903" marR="56903" marT="0" marB="0">
                    <a:solidFill>
                      <a:schemeClr val="accent6">
                        <a:lumMod val="60000"/>
                        <a:lumOff val="40000"/>
                      </a:schemeClr>
                    </a:solidFill>
                  </a:tcPr>
                </a:tc>
                <a:tc>
                  <a:txBody>
                    <a:bodyPr/>
                    <a:lstStyle/>
                    <a:p>
                      <a:pPr algn="ctr">
                        <a:lnSpc>
                          <a:spcPct val="115000"/>
                        </a:lnSpc>
                        <a:spcAft>
                          <a:spcPts val="0"/>
                        </a:spcAft>
                      </a:pPr>
                      <a:r>
                        <a:rPr lang="es-MX" sz="1200" dirty="0">
                          <a:solidFill>
                            <a:schemeClr val="tx1"/>
                          </a:solidFill>
                          <a:effectLst/>
                        </a:rPr>
                        <a:t>Valor</a:t>
                      </a:r>
                    </a:p>
                    <a:p>
                      <a:pPr algn="ctr">
                        <a:lnSpc>
                          <a:spcPct val="115000"/>
                        </a:lnSpc>
                        <a:spcAft>
                          <a:spcPts val="0"/>
                        </a:spcAft>
                      </a:pPr>
                      <a:r>
                        <a:rPr lang="es-MX" sz="1200" dirty="0">
                          <a:solidFill>
                            <a:schemeClr val="tx1"/>
                          </a:solidFill>
                          <a:effectLst/>
                        </a:rPr>
                        <a:t>(Valor total y valor por criterio o reactivo)</a:t>
                      </a:r>
                      <a:endParaRPr lang="es-MX"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903" marR="56903" marT="0" marB="0">
                    <a:solidFill>
                      <a:schemeClr val="accent6">
                        <a:lumMod val="60000"/>
                        <a:lumOff val="40000"/>
                      </a:schemeClr>
                    </a:solidFill>
                  </a:tcPr>
                </a:tc>
                <a:extLst>
                  <a:ext uri="{0D108BD9-81ED-4DB2-BD59-A6C34878D82A}">
                    <a16:rowId xmlns:a16="http://schemas.microsoft.com/office/drawing/2014/main" val="1533495235"/>
                  </a:ext>
                </a:extLst>
              </a:tr>
              <a:tr h="2086087">
                <a:tc>
                  <a:txBody>
                    <a:bodyPr/>
                    <a:lstStyle/>
                    <a:p>
                      <a:pPr algn="just">
                        <a:lnSpc>
                          <a:spcPct val="115000"/>
                        </a:lnSpc>
                        <a:spcAft>
                          <a:spcPts val="0"/>
                        </a:spcAft>
                      </a:pPr>
                      <a:r>
                        <a:rPr lang="es-MX" sz="1200">
                          <a:solidFill>
                            <a:schemeClr val="tx1"/>
                          </a:solidFill>
                          <a:effectLst/>
                        </a:rPr>
                        <a:t> </a:t>
                      </a:r>
                    </a:p>
                    <a:p>
                      <a:pPr algn="just">
                        <a:lnSpc>
                          <a:spcPct val="115000"/>
                        </a:lnSpc>
                        <a:spcAft>
                          <a:spcPts val="0"/>
                        </a:spcAft>
                      </a:pPr>
                      <a:r>
                        <a:rPr lang="es-MX" sz="1200">
                          <a:solidFill>
                            <a:schemeClr val="tx1"/>
                          </a:solidFill>
                          <a:effectLst/>
                        </a:rPr>
                        <a:t> </a:t>
                      </a:r>
                    </a:p>
                    <a:p>
                      <a:pPr algn="ctr">
                        <a:lnSpc>
                          <a:spcPct val="115000"/>
                        </a:lnSpc>
                        <a:spcAft>
                          <a:spcPts val="0"/>
                        </a:spcAft>
                      </a:pPr>
                      <a:r>
                        <a:rPr lang="es-MX" sz="1200">
                          <a:solidFill>
                            <a:schemeClr val="tx1"/>
                          </a:solidFill>
                          <a:effectLst/>
                        </a:rPr>
                        <a:t>Rúbrica</a:t>
                      </a:r>
                    </a:p>
                    <a:p>
                      <a:pPr algn="ctr">
                        <a:lnSpc>
                          <a:spcPct val="115000"/>
                        </a:lnSpc>
                        <a:spcAft>
                          <a:spcPts val="0"/>
                        </a:spcAft>
                      </a:pPr>
                      <a:r>
                        <a:rPr lang="es-MX" sz="1200">
                          <a:solidFill>
                            <a:schemeClr val="tx1"/>
                          </a:solidFill>
                          <a:effectLst/>
                        </a:rPr>
                        <a:t> </a:t>
                      </a:r>
                      <a:endParaRPr lang="es-MX"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903" marR="56903" marT="0" marB="0">
                    <a:solidFill>
                      <a:schemeClr val="accent6">
                        <a:lumMod val="60000"/>
                        <a:lumOff val="40000"/>
                      </a:schemeClr>
                    </a:solidFill>
                  </a:tcPr>
                </a:tc>
                <a:tc>
                  <a:txBody>
                    <a:bodyPr/>
                    <a:lstStyle/>
                    <a:p>
                      <a:pPr algn="just">
                        <a:lnSpc>
                          <a:spcPct val="115000"/>
                        </a:lnSpc>
                        <a:spcAft>
                          <a:spcPts val="0"/>
                        </a:spcAft>
                      </a:pPr>
                      <a:r>
                        <a:rPr lang="es-MX" sz="1200" dirty="0">
                          <a:solidFill>
                            <a:schemeClr val="tx1"/>
                          </a:solidFill>
                          <a:effectLst/>
                        </a:rPr>
                        <a:t>Docente: Lectura de análisis de cada monografía para identificar los criterios planteados y marcar en la casilla la evaluación correspondiente y las observaciones pertinentes</a:t>
                      </a:r>
                    </a:p>
                    <a:p>
                      <a:pPr algn="just">
                        <a:lnSpc>
                          <a:spcPct val="115000"/>
                        </a:lnSpc>
                        <a:spcAft>
                          <a:spcPts val="0"/>
                        </a:spcAft>
                      </a:pPr>
                      <a:endParaRPr lang="es-MX" sz="1200" dirty="0">
                        <a:solidFill>
                          <a:schemeClr val="tx1"/>
                        </a:solidFill>
                        <a:effectLst/>
                      </a:endParaRPr>
                    </a:p>
                    <a:p>
                      <a:pPr algn="just">
                        <a:lnSpc>
                          <a:spcPct val="115000"/>
                        </a:lnSpc>
                        <a:spcAft>
                          <a:spcPts val="0"/>
                        </a:spcAft>
                      </a:pPr>
                      <a:r>
                        <a:rPr lang="es-MX" sz="1200" dirty="0">
                          <a:solidFill>
                            <a:schemeClr val="tx1"/>
                          </a:solidFill>
                          <a:effectLst/>
                        </a:rPr>
                        <a:t>Estudiante:  Lectura de los requisitos para la realización y entrega de la monografía por equipos </a:t>
                      </a:r>
                      <a:endParaRPr lang="es-MX"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903" marR="56903" marT="0" marB="0">
                    <a:solidFill>
                      <a:schemeClr val="accent6">
                        <a:lumMod val="60000"/>
                        <a:lumOff val="40000"/>
                      </a:schemeClr>
                    </a:solidFill>
                  </a:tcPr>
                </a:tc>
                <a:tc>
                  <a:txBody>
                    <a:bodyPr/>
                    <a:lstStyle/>
                    <a:p>
                      <a:pPr algn="just">
                        <a:lnSpc>
                          <a:spcPct val="115000"/>
                        </a:lnSpc>
                        <a:spcAft>
                          <a:spcPts val="0"/>
                        </a:spcAft>
                      </a:pPr>
                      <a:r>
                        <a:rPr lang="es-MX" sz="1200" dirty="0">
                          <a:solidFill>
                            <a:schemeClr val="tx1"/>
                          </a:solidFill>
                          <a:effectLst/>
                        </a:rPr>
                        <a:t>Construcción argumentativa 15 puntos</a:t>
                      </a:r>
                    </a:p>
                    <a:p>
                      <a:pPr algn="just">
                        <a:lnSpc>
                          <a:spcPct val="115000"/>
                        </a:lnSpc>
                        <a:spcAft>
                          <a:spcPts val="0"/>
                        </a:spcAft>
                      </a:pPr>
                      <a:r>
                        <a:rPr lang="es-MX" sz="1200" dirty="0">
                          <a:solidFill>
                            <a:schemeClr val="tx1"/>
                          </a:solidFill>
                          <a:effectLst/>
                        </a:rPr>
                        <a:t>Competencias comunicativas 15 puntos</a:t>
                      </a:r>
                    </a:p>
                    <a:p>
                      <a:pPr algn="just">
                        <a:lnSpc>
                          <a:spcPct val="115000"/>
                        </a:lnSpc>
                        <a:spcAft>
                          <a:spcPts val="0"/>
                        </a:spcAft>
                      </a:pPr>
                      <a:r>
                        <a:rPr lang="es-MX" sz="1200" dirty="0">
                          <a:solidFill>
                            <a:schemeClr val="tx1"/>
                          </a:solidFill>
                          <a:effectLst/>
                        </a:rPr>
                        <a:t>Creatividad y honestidad 10 puntos</a:t>
                      </a:r>
                    </a:p>
                    <a:p>
                      <a:pPr algn="just">
                        <a:lnSpc>
                          <a:spcPct val="115000"/>
                        </a:lnSpc>
                        <a:spcAft>
                          <a:spcPts val="0"/>
                        </a:spcAft>
                      </a:pPr>
                      <a:r>
                        <a:rPr lang="es-MX" sz="1200" dirty="0">
                          <a:solidFill>
                            <a:schemeClr val="tx1"/>
                          </a:solidFill>
                          <a:effectLst/>
                        </a:rPr>
                        <a:t> </a:t>
                      </a:r>
                    </a:p>
                    <a:p>
                      <a:pPr algn="just">
                        <a:lnSpc>
                          <a:spcPct val="115000"/>
                        </a:lnSpc>
                        <a:spcAft>
                          <a:spcPts val="0"/>
                        </a:spcAft>
                      </a:pPr>
                      <a:r>
                        <a:rPr lang="es-MX" sz="1200" dirty="0">
                          <a:solidFill>
                            <a:schemeClr val="tx1"/>
                          </a:solidFill>
                          <a:effectLst/>
                        </a:rPr>
                        <a:t>Total: 30 puntos equivalentes al </a:t>
                      </a:r>
                      <a:endParaRPr lang="es-MX"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903" marR="56903" marT="0" marB="0">
                    <a:solidFill>
                      <a:schemeClr val="accent6">
                        <a:lumMod val="60000"/>
                        <a:lumOff val="40000"/>
                      </a:schemeClr>
                    </a:solidFill>
                  </a:tcPr>
                </a:tc>
                <a:extLst>
                  <a:ext uri="{0D108BD9-81ED-4DB2-BD59-A6C34878D82A}">
                    <a16:rowId xmlns:a16="http://schemas.microsoft.com/office/drawing/2014/main" val="3410357878"/>
                  </a:ext>
                </a:extLst>
              </a:tr>
            </a:tbl>
          </a:graphicData>
        </a:graphic>
      </p:graphicFrame>
    </p:spTree>
    <p:extLst>
      <p:ext uri="{BB962C8B-B14F-4D97-AF65-F5344CB8AC3E}">
        <p14:creationId xmlns:p14="http://schemas.microsoft.com/office/powerpoint/2010/main" val="13712635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a 11">
            <a:extLst>
              <a:ext uri="{FF2B5EF4-FFF2-40B4-BE49-F238E27FC236}">
                <a16:creationId xmlns:a16="http://schemas.microsoft.com/office/drawing/2014/main" id="{6070282D-B497-4CA5-AE5C-4CBFC5537104}"/>
              </a:ext>
            </a:extLst>
          </p:cNvPr>
          <p:cNvGraphicFramePr>
            <a:graphicFrameLocks noGrp="1"/>
          </p:cNvGraphicFramePr>
          <p:nvPr>
            <p:extLst>
              <p:ext uri="{D42A27DB-BD31-4B8C-83A1-F6EECF244321}">
                <p14:modId xmlns:p14="http://schemas.microsoft.com/office/powerpoint/2010/main" val="3313116326"/>
              </p:ext>
            </p:extLst>
          </p:nvPr>
        </p:nvGraphicFramePr>
        <p:xfrm>
          <a:off x="194872" y="239844"/>
          <a:ext cx="8814217" cy="194871"/>
        </p:xfrm>
        <a:graphic>
          <a:graphicData uri="http://schemas.openxmlformats.org/drawingml/2006/table">
            <a:tbl>
              <a:tblPr firstRow="1" firstCol="1" bandRow="1"/>
              <a:tblGrid>
                <a:gridCol w="3383498">
                  <a:extLst>
                    <a:ext uri="{9D8B030D-6E8A-4147-A177-3AD203B41FA5}">
                      <a16:colId xmlns:a16="http://schemas.microsoft.com/office/drawing/2014/main" val="4117617582"/>
                    </a:ext>
                  </a:extLst>
                </a:gridCol>
                <a:gridCol w="5430719">
                  <a:extLst>
                    <a:ext uri="{9D8B030D-6E8A-4147-A177-3AD203B41FA5}">
                      <a16:colId xmlns:a16="http://schemas.microsoft.com/office/drawing/2014/main" val="3575577390"/>
                    </a:ext>
                  </a:extLst>
                </a:gridCol>
              </a:tblGrid>
              <a:tr h="194871">
                <a:tc>
                  <a:txBody>
                    <a:bodyPr/>
                    <a:lstStyle/>
                    <a:p>
                      <a:pPr algn="ctr">
                        <a:lnSpc>
                          <a:spcPct val="115000"/>
                        </a:lnSpc>
                        <a:spcAft>
                          <a:spcPts val="0"/>
                        </a:spcAft>
                      </a:pPr>
                      <a:r>
                        <a:rPr lang="es-MX" sz="11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CRITERIO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617" marR="546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MX" sz="11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APRENDIZAJE LOGRADO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617" marR="546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45380959"/>
                  </a:ext>
                </a:extLst>
              </a:tr>
            </a:tbl>
          </a:graphicData>
        </a:graphic>
      </p:graphicFrame>
      <p:graphicFrame>
        <p:nvGraphicFramePr>
          <p:cNvPr id="13" name="Tabla 12">
            <a:extLst>
              <a:ext uri="{FF2B5EF4-FFF2-40B4-BE49-F238E27FC236}">
                <a16:creationId xmlns:a16="http://schemas.microsoft.com/office/drawing/2014/main" id="{FCE9F0E3-1CD9-4470-8864-BE4A531976CB}"/>
              </a:ext>
            </a:extLst>
          </p:cNvPr>
          <p:cNvGraphicFramePr>
            <a:graphicFrameLocks noGrp="1"/>
          </p:cNvGraphicFramePr>
          <p:nvPr>
            <p:extLst>
              <p:ext uri="{D42A27DB-BD31-4B8C-83A1-F6EECF244321}">
                <p14:modId xmlns:p14="http://schemas.microsoft.com/office/powerpoint/2010/main" val="1959929317"/>
              </p:ext>
            </p:extLst>
          </p:nvPr>
        </p:nvGraphicFramePr>
        <p:xfrm>
          <a:off x="0" y="569626"/>
          <a:ext cx="9144000" cy="6404395"/>
        </p:xfrm>
        <a:graphic>
          <a:graphicData uri="http://schemas.openxmlformats.org/drawingml/2006/table">
            <a:tbl>
              <a:tblPr firstRow="1" firstCol="1" bandRow="1"/>
              <a:tblGrid>
                <a:gridCol w="3208104">
                  <a:extLst>
                    <a:ext uri="{9D8B030D-6E8A-4147-A177-3AD203B41FA5}">
                      <a16:colId xmlns:a16="http://schemas.microsoft.com/office/drawing/2014/main" val="1266007895"/>
                    </a:ext>
                  </a:extLst>
                </a:gridCol>
                <a:gridCol w="2187129">
                  <a:extLst>
                    <a:ext uri="{9D8B030D-6E8A-4147-A177-3AD203B41FA5}">
                      <a16:colId xmlns:a16="http://schemas.microsoft.com/office/drawing/2014/main" val="257892546"/>
                    </a:ext>
                  </a:extLst>
                </a:gridCol>
                <a:gridCol w="1888409">
                  <a:extLst>
                    <a:ext uri="{9D8B030D-6E8A-4147-A177-3AD203B41FA5}">
                      <a16:colId xmlns:a16="http://schemas.microsoft.com/office/drawing/2014/main" val="715635456"/>
                    </a:ext>
                  </a:extLst>
                </a:gridCol>
                <a:gridCol w="1860358">
                  <a:extLst>
                    <a:ext uri="{9D8B030D-6E8A-4147-A177-3AD203B41FA5}">
                      <a16:colId xmlns:a16="http://schemas.microsoft.com/office/drawing/2014/main" val="2072326645"/>
                    </a:ext>
                  </a:extLst>
                </a:gridCol>
              </a:tblGrid>
              <a:tr h="398402">
                <a:tc>
                  <a:txBody>
                    <a:bodyPr/>
                    <a:lstStyle/>
                    <a:p>
                      <a:pPr>
                        <a:lnSpc>
                          <a:spcPct val="115000"/>
                        </a:lnSpc>
                        <a:spcAft>
                          <a:spcPts val="0"/>
                        </a:spcAft>
                      </a:pPr>
                      <a:r>
                        <a:rPr lang="es-MX" sz="1050" b="1">
                          <a:effectLst/>
                          <a:latin typeface="Arial" panose="020B0604020202020204" pitchFamily="34" charset="0"/>
                          <a:ea typeface="Calibri" panose="020F0502020204030204" pitchFamily="34" charset="0"/>
                          <a:cs typeface="Times New Roman" panose="02020603050405020304" pitchFamily="18" charset="0"/>
                        </a:rPr>
                        <a:t>Construcción argumentativa= 15 puntos</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a:lnSpc>
                          <a:spcPct val="115000"/>
                        </a:lnSpc>
                        <a:spcAft>
                          <a:spcPts val="0"/>
                        </a:spcAft>
                      </a:pPr>
                      <a:r>
                        <a:rPr lang="es-MX" sz="1050" b="1" dirty="0">
                          <a:effectLst/>
                          <a:latin typeface="Arial" panose="020B0604020202020204" pitchFamily="34" charset="0"/>
                          <a:ea typeface="Calibri" panose="020F0502020204030204" pitchFamily="34" charset="0"/>
                          <a:cs typeface="Times New Roman" panose="02020603050405020304" pitchFamily="18" charset="0"/>
                        </a:rPr>
                        <a:t>Inicial</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MX" sz="1050" b="1" dirty="0">
                          <a:effectLst/>
                          <a:latin typeface="Arial" panose="020B0604020202020204" pitchFamily="34" charset="0"/>
                          <a:ea typeface="Calibri" panose="020F0502020204030204" pitchFamily="34" charset="0"/>
                          <a:cs typeface="Times New Roman" panose="02020603050405020304" pitchFamily="18" charset="0"/>
                        </a:rPr>
                        <a:t>(1)</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50">
                          <a:effectLst/>
                          <a:latin typeface="Arial" panose="020B0604020202020204" pitchFamily="34" charset="0"/>
                          <a:ea typeface="Calibri" panose="020F0502020204030204" pitchFamily="34" charset="0"/>
                          <a:cs typeface="Times New Roman" panose="02020603050405020304" pitchFamily="18" charset="0"/>
                        </a:rPr>
                        <a:t>Intermedio</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MX" sz="1050">
                          <a:effectLst/>
                          <a:latin typeface="Arial" panose="020B0604020202020204" pitchFamily="34" charset="0"/>
                          <a:ea typeface="Calibri" panose="020F0502020204030204" pitchFamily="34" charset="0"/>
                          <a:cs typeface="Times New Roman" panose="02020603050405020304" pitchFamily="18" charset="0"/>
                        </a:rPr>
                        <a:t>(3)</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50" b="1">
                          <a:effectLst/>
                          <a:latin typeface="Arial" panose="020B0604020202020204" pitchFamily="34" charset="0"/>
                          <a:ea typeface="Calibri" panose="020F0502020204030204" pitchFamily="34" charset="0"/>
                          <a:cs typeface="Times New Roman" panose="02020603050405020304" pitchFamily="18" charset="0"/>
                        </a:rPr>
                        <a:t>Avanzado</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MX" sz="1050" b="1">
                          <a:effectLst/>
                          <a:latin typeface="Arial" panose="020B0604020202020204" pitchFamily="34" charset="0"/>
                          <a:ea typeface="Calibri" panose="020F0502020204030204" pitchFamily="34" charset="0"/>
                          <a:cs typeface="Times New Roman" panose="02020603050405020304" pitchFamily="18" charset="0"/>
                        </a:rPr>
                        <a:t>(5)</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2688515"/>
                  </a:ext>
                </a:extLst>
              </a:tr>
              <a:tr h="604208">
                <a:tc>
                  <a:txBody>
                    <a:bodyPr/>
                    <a:lstStyle/>
                    <a:p>
                      <a:pPr>
                        <a:lnSpc>
                          <a:spcPct val="115000"/>
                        </a:lnSpc>
                        <a:spcAft>
                          <a:spcPts val="0"/>
                        </a:spcAft>
                      </a:pPr>
                      <a:r>
                        <a:rPr lang="es-MX" sz="1050" dirty="0">
                          <a:effectLst/>
                          <a:latin typeface="Arial" panose="020B0604020202020204" pitchFamily="34" charset="0"/>
                          <a:ea typeface="Calibri" panose="020F0502020204030204" pitchFamily="34" charset="0"/>
                          <a:cs typeface="Times New Roman" panose="02020603050405020304" pitchFamily="18" charset="0"/>
                        </a:rPr>
                        <a:t>1.Elementos argumentativos</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MX" sz="1050">
                          <a:effectLst/>
                          <a:latin typeface="Arial" panose="020B0604020202020204" pitchFamily="34" charset="0"/>
                          <a:ea typeface="Calibri" panose="020F0502020204030204" pitchFamily="34" charset="0"/>
                          <a:cs typeface="Times New Roman" panose="02020603050405020304" pitchFamily="18" charset="0"/>
                        </a:rPr>
                        <a:t>Confunde los elementos básicos argumentativos</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MX" sz="1050">
                          <a:effectLst/>
                          <a:latin typeface="Arial" panose="020B0604020202020204" pitchFamily="34" charset="0"/>
                          <a:ea typeface="Calibri" panose="020F0502020204030204" pitchFamily="34" charset="0"/>
                          <a:cs typeface="Times New Roman" panose="02020603050405020304" pitchFamily="18" charset="0"/>
                        </a:rPr>
                        <a:t>Contiene conceptos básicos, premisas, pero no tiene ilación de conclusiones</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s-MX" sz="1050">
                          <a:effectLst/>
                          <a:latin typeface="Arial" panose="020B0604020202020204" pitchFamily="34" charset="0"/>
                          <a:ea typeface="Calibri" panose="020F0502020204030204" pitchFamily="34" charset="0"/>
                          <a:cs typeface="Times New Roman" panose="02020603050405020304" pitchFamily="18" charset="0"/>
                        </a:rPr>
                        <a:t>Contiene conceptos básicos, premisas e ilación de conclusiones</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24811790"/>
                  </a:ext>
                </a:extLst>
              </a:tr>
              <a:tr h="604208">
                <a:tc>
                  <a:txBody>
                    <a:bodyPr/>
                    <a:lstStyle/>
                    <a:p>
                      <a:pPr>
                        <a:lnSpc>
                          <a:spcPct val="115000"/>
                        </a:lnSpc>
                        <a:spcAft>
                          <a:spcPts val="0"/>
                        </a:spcAft>
                      </a:pPr>
                      <a:r>
                        <a:rPr lang="es-MX" sz="1050">
                          <a:effectLst/>
                          <a:latin typeface="Arial" panose="020B0604020202020204" pitchFamily="34" charset="0"/>
                          <a:ea typeface="Calibri" panose="020F0502020204030204" pitchFamily="34" charset="0"/>
                          <a:cs typeface="Times New Roman" panose="02020603050405020304" pitchFamily="18" charset="0"/>
                        </a:rPr>
                        <a:t>2. Hipótesis</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MX" sz="1050" dirty="0">
                          <a:effectLst/>
                          <a:latin typeface="Arial" panose="020B0604020202020204" pitchFamily="34" charset="0"/>
                          <a:ea typeface="Calibri" panose="020F0502020204030204" pitchFamily="34" charset="0"/>
                          <a:cs typeface="Times New Roman" panose="02020603050405020304" pitchFamily="18" charset="0"/>
                        </a:rPr>
                        <a:t>La hipótesis no está sustentada con ejemplos y evidencias comprobables</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MX" sz="1050" dirty="0">
                          <a:effectLst/>
                          <a:latin typeface="Arial" panose="020B0604020202020204" pitchFamily="34" charset="0"/>
                          <a:ea typeface="Calibri" panose="020F0502020204030204" pitchFamily="34" charset="0"/>
                          <a:cs typeface="Times New Roman" panose="02020603050405020304" pitchFamily="18" charset="0"/>
                        </a:rPr>
                        <a:t>La hipótesis está sustentada con ejemplos y no presenta evidencias comprobables</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s-MX" sz="1050" dirty="0">
                          <a:effectLst/>
                          <a:latin typeface="Arial" panose="020B0604020202020204" pitchFamily="34" charset="0"/>
                          <a:ea typeface="Calibri" panose="020F0502020204030204" pitchFamily="34" charset="0"/>
                          <a:cs typeface="Times New Roman" panose="02020603050405020304" pitchFamily="18" charset="0"/>
                        </a:rPr>
                        <a:t>La hipótesis está sustentada con ejemplos y evidencias comprobables</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3827944"/>
                  </a:ext>
                </a:extLst>
              </a:tr>
              <a:tr h="604208">
                <a:tc>
                  <a:txBody>
                    <a:bodyPr/>
                    <a:lstStyle/>
                    <a:p>
                      <a:pPr>
                        <a:lnSpc>
                          <a:spcPct val="115000"/>
                        </a:lnSpc>
                        <a:spcAft>
                          <a:spcPts val="0"/>
                        </a:spcAft>
                      </a:pPr>
                      <a:r>
                        <a:rPr lang="es-MX" sz="1050">
                          <a:effectLst/>
                          <a:latin typeface="Arial" panose="020B0604020202020204" pitchFamily="34" charset="0"/>
                          <a:ea typeface="Calibri" panose="020F0502020204030204" pitchFamily="34" charset="0"/>
                          <a:cs typeface="Times New Roman" panose="02020603050405020304" pitchFamily="18" charset="0"/>
                        </a:rPr>
                        <a:t>3. Conclusiones</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s-MX" sz="1050">
                          <a:effectLst/>
                          <a:latin typeface="Arial" panose="020B0604020202020204" pitchFamily="34" charset="0"/>
                          <a:ea typeface="Calibri" panose="020F0502020204030204" pitchFamily="34" charset="0"/>
                          <a:cs typeface="Times New Roman" panose="02020603050405020304" pitchFamily="18" charset="0"/>
                        </a:rPr>
                        <a:t>Las inferencias no presentan un modelo argumentativo correcto</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s-MX" sz="1050">
                          <a:effectLst/>
                          <a:latin typeface="Arial" panose="020B0604020202020204" pitchFamily="34" charset="0"/>
                          <a:ea typeface="Calibri" panose="020F0502020204030204" pitchFamily="34" charset="0"/>
                          <a:cs typeface="Times New Roman" panose="02020603050405020304" pitchFamily="18" charset="0"/>
                        </a:rPr>
                        <a:t>Las inferencias no presentan un modelo argumentativo preciso</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s-MX" sz="1050" dirty="0">
                          <a:effectLst/>
                          <a:latin typeface="Arial" panose="020B0604020202020204" pitchFamily="34" charset="0"/>
                          <a:ea typeface="Calibri" panose="020F0502020204030204" pitchFamily="34" charset="0"/>
                          <a:cs typeface="Times New Roman" panose="02020603050405020304" pitchFamily="18" charset="0"/>
                        </a:rPr>
                        <a:t>Las inferencias presentan un modelo argumentativo correcto</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62406786"/>
                  </a:ext>
                </a:extLst>
              </a:tr>
              <a:tr h="366247">
                <a:tc>
                  <a:txBody>
                    <a:bodyPr/>
                    <a:lstStyle/>
                    <a:p>
                      <a:pPr algn="ctr">
                        <a:lnSpc>
                          <a:spcPct val="115000"/>
                        </a:lnSpc>
                        <a:spcAft>
                          <a:spcPts val="0"/>
                        </a:spcAft>
                      </a:pPr>
                      <a:r>
                        <a:rPr lang="es-MX" sz="1050" b="1" dirty="0">
                          <a:effectLst/>
                          <a:latin typeface="Arial" panose="020B0604020202020204" pitchFamily="34" charset="0"/>
                          <a:ea typeface="Calibri" panose="020F0502020204030204" pitchFamily="34" charset="0"/>
                          <a:cs typeface="Times New Roman" panose="02020603050405020304" pitchFamily="18" charset="0"/>
                        </a:rPr>
                        <a:t>SUMATORIA SUBTOTAL=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MX" sz="1050" b="1"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MX" sz="105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MX" sz="1050">
                          <a:effectLst/>
                          <a:latin typeface="Arial" panose="020B0604020202020204" pitchFamily="34" charset="0"/>
                          <a:ea typeface="Calibri" panose="020F0502020204030204" pitchFamily="34" charset="0"/>
                          <a:cs typeface="Times New Roman" panose="02020603050405020304" pitchFamily="18" charset="0"/>
                        </a:rPr>
                        <a:t>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MX" sz="1050">
                          <a:effectLst/>
                          <a:latin typeface="Arial" panose="020B0604020202020204" pitchFamily="34" charset="0"/>
                          <a:ea typeface="Calibri" panose="020F0502020204030204" pitchFamily="34" charset="0"/>
                          <a:cs typeface="Times New Roman" panose="02020603050405020304" pitchFamily="18" charset="0"/>
                        </a:rPr>
                        <a:t>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55388940"/>
                  </a:ext>
                </a:extLst>
              </a:tr>
              <a:tr h="398402">
                <a:tc>
                  <a:txBody>
                    <a:bodyPr/>
                    <a:lstStyle/>
                    <a:p>
                      <a:pPr>
                        <a:lnSpc>
                          <a:spcPct val="115000"/>
                        </a:lnSpc>
                        <a:spcAft>
                          <a:spcPts val="0"/>
                        </a:spcAft>
                      </a:pPr>
                      <a:r>
                        <a:rPr lang="es-MX" sz="1050" b="1">
                          <a:effectLst/>
                          <a:latin typeface="Arial" panose="020B0604020202020204" pitchFamily="34" charset="0"/>
                          <a:ea typeface="Calibri" panose="020F0502020204030204" pitchFamily="34" charset="0"/>
                          <a:cs typeface="Times New Roman" panose="02020603050405020304" pitchFamily="18" charset="0"/>
                        </a:rPr>
                        <a:t>Competencias comunicativas escritas= 15 puntos</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a:lnSpc>
                          <a:spcPct val="115000"/>
                        </a:lnSpc>
                        <a:spcAft>
                          <a:spcPts val="0"/>
                        </a:spcAft>
                      </a:pPr>
                      <a:r>
                        <a:rPr lang="es-MX" sz="1050" b="1">
                          <a:effectLst/>
                          <a:latin typeface="Arial" panose="020B0604020202020204" pitchFamily="34" charset="0"/>
                          <a:ea typeface="Calibri" panose="020F0502020204030204" pitchFamily="34" charset="0"/>
                          <a:cs typeface="Times New Roman" panose="02020603050405020304" pitchFamily="18" charset="0"/>
                        </a:rPr>
                        <a:t>Inicial</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MX" sz="1050" b="1">
                          <a:effectLst/>
                          <a:latin typeface="Arial" panose="020B0604020202020204" pitchFamily="34" charset="0"/>
                          <a:ea typeface="Calibri" panose="020F0502020204030204" pitchFamily="34" charset="0"/>
                          <a:cs typeface="Times New Roman" panose="02020603050405020304" pitchFamily="18" charset="0"/>
                        </a:rPr>
                        <a:t>(1)</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50" b="1">
                          <a:effectLst/>
                          <a:latin typeface="Arial" panose="020B0604020202020204" pitchFamily="34" charset="0"/>
                          <a:ea typeface="Calibri" panose="020F0502020204030204" pitchFamily="34" charset="0"/>
                          <a:cs typeface="Times New Roman" panose="02020603050405020304" pitchFamily="18" charset="0"/>
                        </a:rPr>
                        <a:t>Intermedio</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MX" sz="1050" b="1">
                          <a:effectLst/>
                          <a:latin typeface="Arial" panose="020B0604020202020204" pitchFamily="34" charset="0"/>
                          <a:ea typeface="Calibri" panose="020F0502020204030204" pitchFamily="34" charset="0"/>
                          <a:cs typeface="Times New Roman" panose="02020603050405020304" pitchFamily="18" charset="0"/>
                        </a:rPr>
                        <a:t>(3)</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50" b="1" dirty="0">
                          <a:effectLst/>
                          <a:latin typeface="Arial" panose="020B0604020202020204" pitchFamily="34" charset="0"/>
                          <a:ea typeface="Calibri" panose="020F0502020204030204" pitchFamily="34" charset="0"/>
                          <a:cs typeface="Times New Roman" panose="02020603050405020304" pitchFamily="18" charset="0"/>
                        </a:rPr>
                        <a:t>Avanzado</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MX" sz="1050" b="1" dirty="0">
                          <a:effectLst/>
                          <a:latin typeface="Arial" panose="020B0604020202020204" pitchFamily="34" charset="0"/>
                          <a:ea typeface="Calibri" panose="020F0502020204030204" pitchFamily="34" charset="0"/>
                          <a:cs typeface="Times New Roman" panose="02020603050405020304" pitchFamily="18" charset="0"/>
                        </a:rPr>
                        <a:t>(5)</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3526391"/>
                  </a:ext>
                </a:extLst>
              </a:tr>
              <a:tr h="398402">
                <a:tc>
                  <a:txBody>
                    <a:bodyPr/>
                    <a:lstStyle/>
                    <a:p>
                      <a:pPr>
                        <a:lnSpc>
                          <a:spcPct val="115000"/>
                        </a:lnSpc>
                        <a:spcAft>
                          <a:spcPts val="0"/>
                        </a:spcAft>
                      </a:pPr>
                      <a:r>
                        <a:rPr lang="es-MX" sz="1050" dirty="0">
                          <a:effectLst/>
                          <a:latin typeface="Arial" panose="020B0604020202020204" pitchFamily="34" charset="0"/>
                          <a:ea typeface="Calibri" panose="020F0502020204030204" pitchFamily="34" charset="0"/>
                          <a:cs typeface="Times New Roman" panose="02020603050405020304" pitchFamily="18" charset="0"/>
                        </a:rPr>
                        <a:t>Utiliza fuentes confiables de información</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MX" sz="1050">
                          <a:effectLst/>
                          <a:latin typeface="Arial" panose="020B0604020202020204" pitchFamily="34" charset="0"/>
                          <a:ea typeface="Calibri" panose="020F0502020204030204" pitchFamily="34" charset="0"/>
                          <a:cs typeface="Times New Roman" panose="02020603050405020304" pitchFamily="18" charset="0"/>
                        </a:rPr>
                        <a:t>Utiliza por lo menos 1 fuente confiable</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MX" sz="1050" dirty="0">
                          <a:effectLst/>
                          <a:latin typeface="Arial" panose="020B0604020202020204" pitchFamily="34" charset="0"/>
                          <a:ea typeface="Calibri" panose="020F0502020204030204" pitchFamily="34" charset="0"/>
                          <a:cs typeface="Times New Roman" panose="02020603050405020304" pitchFamily="18" charset="0"/>
                        </a:rPr>
                        <a:t>Utiliza por lo menos 2 fuentes confiables</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s-MX" sz="1050" dirty="0">
                          <a:effectLst/>
                          <a:latin typeface="Arial" panose="020B0604020202020204" pitchFamily="34" charset="0"/>
                          <a:ea typeface="Calibri" panose="020F0502020204030204" pitchFamily="34" charset="0"/>
                          <a:cs typeface="Times New Roman" panose="02020603050405020304" pitchFamily="18" charset="0"/>
                        </a:rPr>
                        <a:t>Utiliza por lo menos 3 fuentes confiables</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65437409"/>
                  </a:ext>
                </a:extLst>
              </a:tr>
              <a:tr h="604208">
                <a:tc>
                  <a:txBody>
                    <a:bodyPr/>
                    <a:lstStyle/>
                    <a:p>
                      <a:pPr>
                        <a:lnSpc>
                          <a:spcPct val="115000"/>
                        </a:lnSpc>
                        <a:spcAft>
                          <a:spcPts val="0"/>
                        </a:spcAft>
                      </a:pPr>
                      <a:r>
                        <a:rPr lang="es-MX" sz="1050" dirty="0">
                          <a:effectLst/>
                          <a:latin typeface="Arial" panose="020B0604020202020204" pitchFamily="34" charset="0"/>
                          <a:ea typeface="Calibri" panose="020F0502020204030204" pitchFamily="34" charset="0"/>
                          <a:cs typeface="Times New Roman" panose="02020603050405020304" pitchFamily="18" charset="0"/>
                        </a:rPr>
                        <a:t>Redacción clara y coherente</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MX" sz="1050">
                          <a:effectLst/>
                          <a:latin typeface="Arial" panose="020B0604020202020204" pitchFamily="34" charset="0"/>
                          <a:ea typeface="Calibri" panose="020F0502020204030204" pitchFamily="34" charset="0"/>
                          <a:cs typeface="Times New Roman" panose="02020603050405020304" pitchFamily="18" charset="0"/>
                        </a:rPr>
                        <a:t>Presentación de ideas con sintaxis imprecisa y con errores ortográficos</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MX" sz="1050">
                          <a:effectLst/>
                          <a:latin typeface="Arial" panose="020B0604020202020204" pitchFamily="34" charset="0"/>
                          <a:ea typeface="Calibri" panose="020F0502020204030204" pitchFamily="34" charset="0"/>
                          <a:cs typeface="Times New Roman" panose="02020603050405020304" pitchFamily="18" charset="0"/>
                        </a:rPr>
                        <a:t>Presentación de ideas con buena sintaxis y con menos de 3 errores ortográficos</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s-MX" sz="1050">
                          <a:effectLst/>
                          <a:latin typeface="Arial" panose="020B0604020202020204" pitchFamily="34" charset="0"/>
                          <a:ea typeface="Calibri" panose="020F0502020204030204" pitchFamily="34" charset="0"/>
                          <a:cs typeface="Times New Roman" panose="02020603050405020304" pitchFamily="18" charset="0"/>
                        </a:rPr>
                        <a:t>Presentación de ideas con buena sintaxis y sin errores ortográficos</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62953353"/>
                  </a:ext>
                </a:extLst>
              </a:tr>
              <a:tr h="604208">
                <a:tc>
                  <a:txBody>
                    <a:bodyPr/>
                    <a:lstStyle/>
                    <a:p>
                      <a:pPr>
                        <a:lnSpc>
                          <a:spcPct val="115000"/>
                        </a:lnSpc>
                        <a:spcAft>
                          <a:spcPts val="0"/>
                        </a:spcAft>
                      </a:pPr>
                      <a:r>
                        <a:rPr lang="es-MX" sz="1050">
                          <a:effectLst/>
                          <a:latin typeface="Arial" panose="020B0604020202020204" pitchFamily="34" charset="0"/>
                          <a:ea typeface="Calibri" panose="020F0502020204030204" pitchFamily="34" charset="0"/>
                          <a:cs typeface="Times New Roman" panose="02020603050405020304" pitchFamily="18" charset="0"/>
                        </a:rPr>
                        <a:t>Comprensión del tema</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MX" sz="1050">
                          <a:effectLst/>
                          <a:latin typeface="Arial" panose="020B0604020202020204" pitchFamily="34" charset="0"/>
                          <a:ea typeface="Calibri" panose="020F0502020204030204" pitchFamily="34" charset="0"/>
                          <a:cs typeface="Times New Roman" panose="02020603050405020304" pitchFamily="18" charset="0"/>
                        </a:rPr>
                        <a:t>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MX" sz="1050">
                          <a:effectLst/>
                          <a:latin typeface="Arial" panose="020B0604020202020204" pitchFamily="34" charset="0"/>
                          <a:ea typeface="Calibri" panose="020F0502020204030204" pitchFamily="34" charset="0"/>
                          <a:cs typeface="Times New Roman" panose="02020603050405020304" pitchFamily="18" charset="0"/>
                        </a:rPr>
                        <a:t>Solo maneja una idea principal y no contiene ideas secundarias</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MX" sz="1050">
                          <a:effectLst/>
                          <a:latin typeface="Arial" panose="020B0604020202020204" pitchFamily="34" charset="0"/>
                          <a:ea typeface="Calibri" panose="020F0502020204030204" pitchFamily="34" charset="0"/>
                          <a:cs typeface="Times New Roman" panose="02020603050405020304" pitchFamily="18" charset="0"/>
                        </a:rPr>
                        <a:t>Confunde en ocasiones las ideas principales y secundarias</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s-MX" sz="1050" dirty="0">
                          <a:effectLst/>
                          <a:latin typeface="Arial" panose="020B0604020202020204" pitchFamily="34" charset="0"/>
                          <a:ea typeface="Calibri" panose="020F0502020204030204" pitchFamily="34" charset="0"/>
                          <a:cs typeface="Times New Roman" panose="02020603050405020304" pitchFamily="18" charset="0"/>
                        </a:rPr>
                        <a:t>Presenta con fluidez las ideas principales y secundarias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56363853"/>
                  </a:ext>
                </a:extLst>
              </a:tr>
              <a:tr h="366247">
                <a:tc>
                  <a:txBody>
                    <a:bodyPr/>
                    <a:lstStyle/>
                    <a:p>
                      <a:pPr algn="ctr">
                        <a:lnSpc>
                          <a:spcPct val="115000"/>
                        </a:lnSpc>
                        <a:spcAft>
                          <a:spcPts val="0"/>
                        </a:spcAft>
                      </a:pPr>
                      <a:r>
                        <a:rPr lang="es-MX" sz="1050" b="1">
                          <a:effectLst/>
                          <a:latin typeface="Arial" panose="020B0604020202020204" pitchFamily="34" charset="0"/>
                          <a:ea typeface="Calibri" panose="020F0502020204030204" pitchFamily="34" charset="0"/>
                          <a:cs typeface="Times New Roman" panose="02020603050405020304" pitchFamily="18" charset="0"/>
                        </a:rPr>
                        <a:t>SUMATORIA SUBTOTAL=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MX" sz="1050" b="1">
                          <a:effectLst/>
                          <a:latin typeface="Arial" panose="020B0604020202020204" pitchFamily="34" charset="0"/>
                          <a:ea typeface="Calibri" panose="020F0502020204030204" pitchFamily="34" charset="0"/>
                          <a:cs typeface="Times New Roman" panose="02020603050405020304" pitchFamily="18" charset="0"/>
                        </a:rPr>
                        <a:t>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MX" sz="105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MX" sz="1050">
                          <a:effectLst/>
                          <a:latin typeface="Arial" panose="020B0604020202020204" pitchFamily="34" charset="0"/>
                          <a:ea typeface="Calibri" panose="020F0502020204030204" pitchFamily="34" charset="0"/>
                          <a:cs typeface="Times New Roman" panose="02020603050405020304" pitchFamily="18" charset="0"/>
                        </a:rPr>
                        <a:t>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MX" sz="1050">
                          <a:effectLst/>
                          <a:latin typeface="Arial" panose="020B0604020202020204" pitchFamily="34" charset="0"/>
                          <a:ea typeface="Calibri" panose="020F0502020204030204" pitchFamily="34" charset="0"/>
                          <a:cs typeface="Times New Roman" panose="02020603050405020304" pitchFamily="18" charset="0"/>
                        </a:rPr>
                        <a:t>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97139010"/>
                  </a:ext>
                </a:extLst>
              </a:tr>
              <a:tr h="398402">
                <a:tc>
                  <a:txBody>
                    <a:bodyPr/>
                    <a:lstStyle/>
                    <a:p>
                      <a:pPr>
                        <a:lnSpc>
                          <a:spcPct val="115000"/>
                        </a:lnSpc>
                        <a:spcAft>
                          <a:spcPts val="0"/>
                        </a:spcAft>
                      </a:pPr>
                      <a:r>
                        <a:rPr lang="es-MX" sz="1050" b="1">
                          <a:effectLst/>
                          <a:latin typeface="Arial" panose="020B0604020202020204" pitchFamily="34" charset="0"/>
                          <a:ea typeface="Calibri" panose="020F0502020204030204" pitchFamily="34" charset="0"/>
                          <a:cs typeface="Times New Roman" panose="02020603050405020304" pitchFamily="18" charset="0"/>
                        </a:rPr>
                        <a:t>Competencias ético-sociales = 10 puntos</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MX" sz="1050" b="1">
                          <a:effectLst/>
                          <a:latin typeface="Arial" panose="020B0604020202020204" pitchFamily="34" charset="0"/>
                          <a:ea typeface="Calibri" panose="020F0502020204030204" pitchFamily="34" charset="0"/>
                          <a:cs typeface="Times New Roman" panose="02020603050405020304" pitchFamily="18" charset="0"/>
                        </a:rPr>
                        <a:t>Inicial</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MX" sz="1050" b="1">
                          <a:effectLst/>
                          <a:latin typeface="Arial" panose="020B0604020202020204" pitchFamily="34" charset="0"/>
                          <a:ea typeface="Calibri" panose="020F0502020204030204" pitchFamily="34" charset="0"/>
                          <a:cs typeface="Times New Roman" panose="02020603050405020304" pitchFamily="18" charset="0"/>
                        </a:rPr>
                        <a:t>(0)</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MX" sz="1050" b="1">
                          <a:effectLst/>
                          <a:latin typeface="Arial" panose="020B0604020202020204" pitchFamily="34" charset="0"/>
                          <a:ea typeface="Calibri" panose="020F0502020204030204" pitchFamily="34" charset="0"/>
                          <a:cs typeface="Times New Roman" panose="02020603050405020304" pitchFamily="18" charset="0"/>
                        </a:rPr>
                        <a:t>Intermedio</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MX" sz="1050" b="1">
                          <a:effectLst/>
                          <a:latin typeface="Arial" panose="020B0604020202020204" pitchFamily="34" charset="0"/>
                          <a:ea typeface="Calibri" panose="020F0502020204030204" pitchFamily="34" charset="0"/>
                          <a:cs typeface="Times New Roman" panose="02020603050405020304" pitchFamily="18" charset="0"/>
                        </a:rPr>
                        <a:t>(5)</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MX" sz="1050" b="1">
                          <a:effectLst/>
                          <a:latin typeface="Arial" panose="020B0604020202020204" pitchFamily="34" charset="0"/>
                          <a:ea typeface="Calibri" panose="020F0502020204030204" pitchFamily="34" charset="0"/>
                          <a:cs typeface="Times New Roman" panose="02020603050405020304" pitchFamily="18" charset="0"/>
                        </a:rPr>
                        <a:t>Avanzado</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MX" sz="1050" b="1">
                          <a:effectLst/>
                          <a:latin typeface="Arial" panose="020B0604020202020204" pitchFamily="34" charset="0"/>
                          <a:ea typeface="Calibri" panose="020F0502020204030204" pitchFamily="34" charset="0"/>
                          <a:cs typeface="Times New Roman" panose="02020603050405020304" pitchFamily="18" charset="0"/>
                        </a:rPr>
                        <a:t>(10)</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40782529"/>
                  </a:ext>
                </a:extLst>
              </a:tr>
              <a:tr h="810014">
                <a:tc>
                  <a:txBody>
                    <a:bodyPr/>
                    <a:lstStyle/>
                    <a:p>
                      <a:pPr>
                        <a:lnSpc>
                          <a:spcPct val="115000"/>
                        </a:lnSpc>
                        <a:spcAft>
                          <a:spcPts val="0"/>
                        </a:spcAft>
                      </a:pPr>
                      <a:r>
                        <a:rPr lang="es-MX" sz="1050">
                          <a:effectLst/>
                          <a:latin typeface="Arial" panose="020B0604020202020204" pitchFamily="34" charset="0"/>
                          <a:ea typeface="Calibri" panose="020F0502020204030204" pitchFamily="34" charset="0"/>
                          <a:cs typeface="Times New Roman" panose="02020603050405020304" pitchFamily="18" charset="0"/>
                        </a:rPr>
                        <a:t>Creatividad y honestidad</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MX" sz="1050">
                          <a:effectLst/>
                          <a:latin typeface="Arial" panose="020B0604020202020204" pitchFamily="34" charset="0"/>
                          <a:ea typeface="Calibri" panose="020F0502020204030204" pitchFamily="34" charset="0"/>
                          <a:cs typeface="Times New Roman" panose="02020603050405020304" pitchFamily="18" charset="0"/>
                        </a:rPr>
                        <a:t>No presenta su criterio personal se confunde con las propuestas de los especialistas consultados y se presenta como plagio.</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s-MX" sz="1050">
                          <a:effectLst/>
                          <a:latin typeface="Arial" panose="020B0604020202020204" pitchFamily="34" charset="0"/>
                          <a:ea typeface="Calibri" panose="020F0502020204030204" pitchFamily="34" charset="0"/>
                          <a:cs typeface="Times New Roman" panose="02020603050405020304" pitchFamily="18" charset="0"/>
                        </a:rPr>
                        <a:t>Denota su criterio personal y se confunde con las propuestas de los especialistas consultados</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s-MX" sz="1050" dirty="0">
                          <a:effectLst/>
                          <a:latin typeface="Arial" panose="020B0604020202020204" pitchFamily="34" charset="0"/>
                          <a:ea typeface="Calibri" panose="020F0502020204030204" pitchFamily="34" charset="0"/>
                          <a:cs typeface="Times New Roman" panose="02020603050405020304" pitchFamily="18" charset="0"/>
                        </a:rPr>
                        <a:t>Denota su criterio personal y no se confunde con las propuestas de los especialistas consultados</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22485382"/>
                  </a:ext>
                </a:extLst>
              </a:tr>
              <a:tr h="243641">
                <a:tc>
                  <a:txBody>
                    <a:bodyPr/>
                    <a:lstStyle/>
                    <a:p>
                      <a:pPr algn="ctr">
                        <a:lnSpc>
                          <a:spcPct val="115000"/>
                        </a:lnSpc>
                        <a:spcAft>
                          <a:spcPts val="0"/>
                        </a:spcAft>
                      </a:pPr>
                      <a:r>
                        <a:rPr lang="es-MX" sz="600" b="1" dirty="0">
                          <a:effectLst/>
                          <a:latin typeface="Arial" panose="020B0604020202020204" pitchFamily="34" charset="0"/>
                          <a:ea typeface="Calibri" panose="020F0502020204030204" pitchFamily="34" charset="0"/>
                          <a:cs typeface="Times New Roman" panose="02020603050405020304" pitchFamily="18" charset="0"/>
                        </a:rPr>
                        <a:t>SUMATORIA SUBTOTAL= </a:t>
                      </a:r>
                      <a:endParaRPr lang="es-MX"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MX" sz="600" b="1" dirty="0">
                          <a:effectLst/>
                          <a:latin typeface="Arial" panose="020B0604020202020204" pitchFamily="34" charset="0"/>
                          <a:ea typeface="Calibri" panose="020F0502020204030204" pitchFamily="34" charset="0"/>
                          <a:cs typeface="Times New Roman" panose="02020603050405020304" pitchFamily="18" charset="0"/>
                        </a:rPr>
                        <a:t> </a:t>
                      </a:r>
                      <a:endParaRPr lang="es-MX"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MX" sz="600" dirty="0">
                          <a:effectLst/>
                          <a:latin typeface="Arial" panose="020B0604020202020204" pitchFamily="34" charset="0"/>
                          <a:ea typeface="Calibri" panose="020F0502020204030204" pitchFamily="34" charset="0"/>
                          <a:cs typeface="Times New Roman" panose="02020603050405020304" pitchFamily="18" charset="0"/>
                        </a:rPr>
                        <a:t> </a:t>
                      </a:r>
                      <a:endParaRPr lang="es-MX"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MX" sz="600">
                          <a:effectLst/>
                          <a:latin typeface="Arial" panose="020B0604020202020204" pitchFamily="34" charset="0"/>
                          <a:ea typeface="Calibri" panose="020F0502020204030204" pitchFamily="34" charset="0"/>
                          <a:cs typeface="Times New Roman" panose="02020603050405020304" pitchFamily="18" charset="0"/>
                        </a:rPr>
                        <a:t> </a:t>
                      </a:r>
                      <a:endParaRPr lang="es-MX" sz="70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MX" sz="600" dirty="0">
                          <a:effectLst/>
                          <a:latin typeface="Arial" panose="020B0604020202020204" pitchFamily="34" charset="0"/>
                          <a:ea typeface="Calibri" panose="020F0502020204030204" pitchFamily="34" charset="0"/>
                          <a:cs typeface="Times New Roman" panose="02020603050405020304" pitchFamily="18" charset="0"/>
                        </a:rPr>
                        <a:t> </a:t>
                      </a:r>
                      <a:endParaRPr lang="es-MX"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6633" marR="46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886958484"/>
                  </a:ext>
                </a:extLst>
              </a:tr>
            </a:tbl>
          </a:graphicData>
        </a:graphic>
      </p:graphicFrame>
    </p:spTree>
    <p:extLst>
      <p:ext uri="{BB962C8B-B14F-4D97-AF65-F5344CB8AC3E}">
        <p14:creationId xmlns:p14="http://schemas.microsoft.com/office/powerpoint/2010/main" val="13324598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a:xfrm>
            <a:off x="112542" y="86466"/>
            <a:ext cx="9031458" cy="462174"/>
          </a:xfrm>
          <a:prstGeom prst="rect">
            <a:avLst/>
          </a:prstGeom>
        </p:spPr>
        <p:txBody>
          <a:bodyPr>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s-MX" sz="1600" b="1" dirty="0">
                <a:solidFill>
                  <a:srgbClr val="C00000"/>
                </a:solidFill>
                <a:latin typeface="Arial" panose="020B0604020202020204" pitchFamily="34" charset="0"/>
                <a:cs typeface="Arial" panose="020B0604020202020204" pitchFamily="34" charset="0"/>
              </a:rPr>
              <a:t>EL DOBLE ARGUMENTO EN LAS </a:t>
            </a:r>
            <a:r>
              <a:rPr lang="es-MX" sz="1600" b="1">
                <a:solidFill>
                  <a:srgbClr val="C00000"/>
                </a:solidFill>
                <a:latin typeface="Arial" panose="020B0604020202020204" pitchFamily="34" charset="0"/>
                <a:cs typeface="Arial" panose="020B0604020202020204" pitchFamily="34" charset="0"/>
              </a:rPr>
              <a:t>ORGANIZACIONES POL</a:t>
            </a:r>
            <a:endParaRPr lang="es-MX" sz="1600" b="1" dirty="0">
              <a:solidFill>
                <a:srgbClr val="C00000"/>
              </a:solidFill>
              <a:latin typeface="Arial" panose="020B0604020202020204" pitchFamily="34" charset="0"/>
              <a:cs typeface="Arial" panose="020B0604020202020204" pitchFamily="34" charset="0"/>
            </a:endParaRPr>
          </a:p>
        </p:txBody>
      </p:sp>
      <p:pic>
        <p:nvPicPr>
          <p:cNvPr id="2050" name="Picture 2" descr="C:\Users\Guillermo\Desktop\Evaluación sumativ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28700"/>
            <a:ext cx="85344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7721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3964" y="798974"/>
            <a:ext cx="3671028" cy="1958082"/>
          </a:xfrm>
        </p:spPr>
        <p:txBody>
          <a:bodyPr>
            <a:normAutofit/>
          </a:bodyPr>
          <a:lstStyle/>
          <a:p>
            <a:pPr algn="ctr"/>
            <a:r>
              <a:rPr lang="es-MX" dirty="0">
                <a:solidFill>
                  <a:schemeClr val="accent3">
                    <a:lumMod val="50000"/>
                  </a:schemeClr>
                </a:solidFill>
              </a:rPr>
              <a:t>ESTRATAGEMAS POLÍTICOS</a:t>
            </a:r>
            <a:br>
              <a:rPr lang="es-MX" dirty="0">
                <a:solidFill>
                  <a:schemeClr val="accent3">
                    <a:lumMod val="50000"/>
                  </a:schemeClr>
                </a:solidFill>
              </a:rPr>
            </a:br>
            <a:r>
              <a:rPr lang="es-MX" sz="1600" dirty="0">
                <a:solidFill>
                  <a:schemeClr val="accent3">
                    <a:lumMod val="50000"/>
                  </a:schemeClr>
                </a:solidFill>
              </a:rPr>
              <a:t>El doble argumento de las organizaciones políticas…demagogia o verdad</a:t>
            </a:r>
            <a:br>
              <a:rPr lang="es-MX" sz="1600" dirty="0">
                <a:solidFill>
                  <a:schemeClr val="accent3">
                    <a:lumMod val="50000"/>
                  </a:schemeClr>
                </a:solidFill>
              </a:rPr>
            </a:br>
            <a:endParaRPr lang="es-MX" sz="1600" dirty="0"/>
          </a:p>
        </p:txBody>
      </p:sp>
      <p:sp>
        <p:nvSpPr>
          <p:cNvPr id="3" name="2 Marcador de contenido"/>
          <p:cNvSpPr>
            <a:spLocks noGrp="1"/>
          </p:cNvSpPr>
          <p:nvPr>
            <p:ph idx="1"/>
          </p:nvPr>
        </p:nvSpPr>
        <p:spPr>
          <a:xfrm>
            <a:off x="4186655" y="798974"/>
            <a:ext cx="4472436" cy="4658826"/>
          </a:xfrm>
        </p:spPr>
        <p:txBody>
          <a:bodyPr>
            <a:normAutofit fontScale="92500"/>
          </a:bodyPr>
          <a:lstStyle/>
          <a:p>
            <a:pPr algn="just"/>
            <a:r>
              <a:rPr lang="es-MX" sz="1800" dirty="0"/>
              <a:t>        Los alumnos por medio del trabajo cooperativo interdisciplinario y el método de casos desarrollamos las competencias: </a:t>
            </a:r>
          </a:p>
          <a:p>
            <a:pPr algn="just"/>
            <a:r>
              <a:rPr lang="es-MX" sz="1800" dirty="0"/>
              <a:t>Para la vida (organización,  jerarquización,  apertura,  trabajo en equipo,  escucha activa) y los valores de tolerancia, responsabilidad privilegiando la veracidad.</a:t>
            </a:r>
          </a:p>
          <a:p>
            <a:pPr algn="just"/>
            <a:r>
              <a:rPr lang="es-MX" sz="1800" dirty="0"/>
              <a:t>Comunicativas (argumentación por medio de lluvia de ideas,  debates,  documentos académicos, exposiciones, uso de </a:t>
            </a:r>
            <a:r>
              <a:rPr lang="es-MX" sz="1800" dirty="0" err="1"/>
              <a:t>TICs</a:t>
            </a:r>
            <a:r>
              <a:rPr lang="es-MX" sz="1800" dirty="0"/>
              <a:t>).</a:t>
            </a:r>
          </a:p>
          <a:p>
            <a:pPr algn="just"/>
            <a:r>
              <a:rPr lang="es-MX" sz="1800" dirty="0"/>
              <a:t>Disciplinarías comunes de las 3 asignaturas (análisis,  síntesis,  juicio crítico,  método deductivo,  </a:t>
            </a:r>
            <a:r>
              <a:rPr lang="es-MX" sz="1800" dirty="0" err="1"/>
              <a:t>abductivo</a:t>
            </a:r>
            <a:r>
              <a:rPr lang="es-MX" sz="1800" dirty="0"/>
              <a:t>,  deductivo y analógico).</a:t>
            </a:r>
          </a:p>
          <a:p>
            <a:pPr marL="0" indent="0" algn="just">
              <a:buNone/>
            </a:pPr>
            <a:endParaRPr lang="es-MX" sz="1800" dirty="0"/>
          </a:p>
        </p:txBody>
      </p:sp>
      <p:sp>
        <p:nvSpPr>
          <p:cNvPr id="4" name="3 Marcador de texto"/>
          <p:cNvSpPr>
            <a:spLocks noGrp="1"/>
          </p:cNvSpPr>
          <p:nvPr>
            <p:ph type="body" sz="half" idx="2"/>
          </p:nvPr>
        </p:nvSpPr>
        <p:spPr>
          <a:xfrm>
            <a:off x="193964" y="3205492"/>
            <a:ext cx="3672447" cy="2114653"/>
          </a:xfrm>
        </p:spPr>
        <p:txBody>
          <a:bodyPr>
            <a:normAutofit fontScale="92500" lnSpcReduction="10000"/>
          </a:bodyPr>
          <a:lstStyle/>
          <a:p>
            <a:r>
              <a:rPr lang="es-MX" sz="2800" dirty="0"/>
              <a:t>Conclusiones metodológicas </a:t>
            </a:r>
          </a:p>
          <a:p>
            <a:r>
              <a:rPr lang="es-MX" sz="2800" dirty="0"/>
              <a:t>         de </a:t>
            </a:r>
          </a:p>
          <a:p>
            <a:r>
              <a:rPr lang="es-MX" sz="2800" dirty="0"/>
              <a:t>aprendizaje: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6945" y="3470773"/>
            <a:ext cx="1528390" cy="2251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28943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9891" y="130284"/>
            <a:ext cx="4583271" cy="3075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387926" y="798973"/>
            <a:ext cx="3477065" cy="2406519"/>
          </a:xfrm>
        </p:spPr>
        <p:txBody>
          <a:bodyPr>
            <a:normAutofit/>
          </a:bodyPr>
          <a:lstStyle/>
          <a:p>
            <a:pPr algn="ctr"/>
            <a:r>
              <a:rPr lang="es-MX" dirty="0">
                <a:solidFill>
                  <a:schemeClr val="accent3">
                    <a:lumMod val="50000"/>
                  </a:schemeClr>
                </a:solidFill>
              </a:rPr>
              <a:t>ESTRATAGEMAS POLÍTICOS</a:t>
            </a:r>
            <a:br>
              <a:rPr lang="es-MX" dirty="0">
                <a:solidFill>
                  <a:schemeClr val="accent3">
                    <a:lumMod val="50000"/>
                  </a:schemeClr>
                </a:solidFill>
              </a:rPr>
            </a:br>
            <a:br>
              <a:rPr lang="es-MX" dirty="0">
                <a:solidFill>
                  <a:schemeClr val="accent3">
                    <a:lumMod val="50000"/>
                  </a:schemeClr>
                </a:solidFill>
              </a:rPr>
            </a:br>
            <a:r>
              <a:rPr lang="es-MX" sz="1600" dirty="0">
                <a:solidFill>
                  <a:schemeClr val="accent3">
                    <a:lumMod val="50000"/>
                  </a:schemeClr>
                </a:solidFill>
              </a:rPr>
              <a:t>El doble argumento de las organizaciones políticas…demagogia o verdad</a:t>
            </a:r>
            <a:br>
              <a:rPr lang="es-MX" sz="1600" dirty="0">
                <a:solidFill>
                  <a:schemeClr val="accent3">
                    <a:lumMod val="50000"/>
                  </a:schemeClr>
                </a:solidFill>
              </a:rPr>
            </a:br>
            <a:endParaRPr lang="es-MX" sz="1600" dirty="0"/>
          </a:p>
        </p:txBody>
      </p:sp>
      <p:sp>
        <p:nvSpPr>
          <p:cNvPr id="4" name="3 Marcador de texto"/>
          <p:cNvSpPr>
            <a:spLocks noGrp="1"/>
          </p:cNvSpPr>
          <p:nvPr>
            <p:ph type="body" sz="half" idx="2"/>
          </p:nvPr>
        </p:nvSpPr>
        <p:spPr>
          <a:xfrm>
            <a:off x="595746" y="3205492"/>
            <a:ext cx="3270666" cy="2252308"/>
          </a:xfrm>
        </p:spPr>
        <p:txBody>
          <a:bodyPr/>
          <a:lstStyle/>
          <a:p>
            <a:r>
              <a:rPr lang="es-MX" sz="2800" dirty="0"/>
              <a:t>Conclusiones </a:t>
            </a:r>
          </a:p>
          <a:p>
            <a:r>
              <a:rPr lang="es-MX" sz="2800" dirty="0"/>
              <a:t>del caso </a:t>
            </a:r>
          </a:p>
          <a:p>
            <a:r>
              <a:rPr lang="es-MX" sz="2800" dirty="0"/>
              <a:t>específico  </a:t>
            </a:r>
          </a:p>
          <a:p>
            <a:endParaRPr lang="es-MX" dirty="0"/>
          </a:p>
        </p:txBody>
      </p:sp>
      <p:sp>
        <p:nvSpPr>
          <p:cNvPr id="9" name="8 CuadroTexto"/>
          <p:cNvSpPr txBox="1"/>
          <p:nvPr/>
        </p:nvSpPr>
        <p:spPr>
          <a:xfrm>
            <a:off x="4197927" y="3394364"/>
            <a:ext cx="4835235" cy="2031325"/>
          </a:xfrm>
          <a:prstGeom prst="rect">
            <a:avLst/>
          </a:prstGeom>
          <a:noFill/>
        </p:spPr>
        <p:txBody>
          <a:bodyPr wrap="square" rtlCol="0">
            <a:spAutoFit/>
          </a:bodyPr>
          <a:lstStyle/>
          <a:p>
            <a:pPr marL="342900" indent="-342900">
              <a:buAutoNum type="arabicPeriod"/>
            </a:pPr>
            <a:r>
              <a:rPr lang="es-MX" dirty="0"/>
              <a:t>No al plagio</a:t>
            </a:r>
          </a:p>
          <a:p>
            <a:pPr marL="342900" indent="-342900">
              <a:buAutoNum type="arabicPeriod"/>
            </a:pPr>
            <a:r>
              <a:rPr lang="es-MX" dirty="0"/>
              <a:t> Privilegiar los discursos  comprobables y no la retórica</a:t>
            </a:r>
          </a:p>
          <a:p>
            <a:pPr marL="342900" indent="-342900">
              <a:buAutoNum type="arabicPeriod"/>
            </a:pPr>
            <a:r>
              <a:rPr lang="es-MX" dirty="0"/>
              <a:t>Demostración conceptual y experiencial</a:t>
            </a:r>
          </a:p>
          <a:p>
            <a:pPr marL="342900" indent="-342900">
              <a:buAutoNum type="arabicPeriod"/>
            </a:pPr>
            <a:r>
              <a:rPr lang="es-MX" dirty="0"/>
              <a:t>Defender posturas fiables y útiles para el  bien común.</a:t>
            </a:r>
          </a:p>
          <a:p>
            <a:pPr marL="342900" indent="-342900">
              <a:buAutoNum type="arabicPeriod"/>
            </a:pPr>
            <a:r>
              <a:rPr lang="es-MX" dirty="0"/>
              <a:t> Ir a la fuentes primarias y .</a:t>
            </a:r>
            <a:r>
              <a:rPr lang="es-MX" dirty="0" err="1"/>
              <a:t>edu</a:t>
            </a:r>
            <a:r>
              <a:rPr lang="es-MX" dirty="0"/>
              <a:t> .</a:t>
            </a:r>
            <a:r>
              <a:rPr lang="es-MX" dirty="0" err="1"/>
              <a:t>org</a:t>
            </a:r>
            <a:r>
              <a:rPr lang="es-MX" dirty="0"/>
              <a:t>,</a:t>
            </a:r>
          </a:p>
        </p:txBody>
      </p:sp>
    </p:spTree>
    <p:extLst>
      <p:ext uri="{BB962C8B-B14F-4D97-AF65-F5344CB8AC3E}">
        <p14:creationId xmlns:p14="http://schemas.microsoft.com/office/powerpoint/2010/main" val="39273814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A434DEA0-F7D3-4F86-8C8B-BD6D4FC1D9C3}"/>
              </a:ext>
            </a:extLst>
          </p:cNvPr>
          <p:cNvSpPr>
            <a:spLocks noGrp="1"/>
          </p:cNvSpPr>
          <p:nvPr>
            <p:ph type="title"/>
          </p:nvPr>
        </p:nvSpPr>
        <p:spPr/>
        <p:txBody>
          <a:bodyPr>
            <a:normAutofit fontScale="90000"/>
          </a:bodyPr>
          <a:lstStyle/>
          <a:p>
            <a:pPr algn="ctr"/>
            <a:r>
              <a:rPr lang="es-MX" dirty="0"/>
              <a:t>ESTRATAGEMAS POLÍTICOS</a:t>
            </a:r>
            <a:br>
              <a:rPr lang="es-MX" dirty="0"/>
            </a:br>
            <a:r>
              <a:rPr lang="es-MX" sz="2000" dirty="0">
                <a:solidFill>
                  <a:srgbClr val="7030A0"/>
                </a:solidFill>
              </a:rPr>
              <a:t>El doble argumento de las organizaciones políticas…demagogia o verdad</a:t>
            </a:r>
          </a:p>
        </p:txBody>
      </p:sp>
      <p:sp>
        <p:nvSpPr>
          <p:cNvPr id="6" name="Marcador de contenido 5">
            <a:extLst>
              <a:ext uri="{FF2B5EF4-FFF2-40B4-BE49-F238E27FC236}">
                <a16:creationId xmlns:a16="http://schemas.microsoft.com/office/drawing/2014/main" id="{E976B40B-3B0C-4FF3-AF82-63DB6DF58EF7}"/>
              </a:ext>
            </a:extLst>
          </p:cNvPr>
          <p:cNvSpPr>
            <a:spLocks noGrp="1"/>
          </p:cNvSpPr>
          <p:nvPr>
            <p:ph sz="half" idx="1"/>
          </p:nvPr>
        </p:nvSpPr>
        <p:spPr>
          <a:xfrm>
            <a:off x="689114" y="2013936"/>
            <a:ext cx="3880248" cy="3437560"/>
          </a:xfrm>
        </p:spPr>
        <p:txBody>
          <a:bodyPr/>
          <a:lstStyle/>
          <a:p>
            <a:r>
              <a:rPr lang="es-MX" dirty="0"/>
              <a:t>Cambios de la Etapa 1</a:t>
            </a:r>
          </a:p>
          <a:p>
            <a:r>
              <a:rPr lang="es-MX" dirty="0"/>
              <a:t>Título</a:t>
            </a:r>
          </a:p>
          <a:p>
            <a:r>
              <a:rPr lang="es-MX" dirty="0"/>
              <a:t>Precisión de tiempos</a:t>
            </a:r>
          </a:p>
          <a:p>
            <a:r>
              <a:rPr lang="es-MX" dirty="0"/>
              <a:t>Descripción general del proyecto</a:t>
            </a:r>
          </a:p>
          <a:p>
            <a:r>
              <a:rPr lang="es-MX" dirty="0"/>
              <a:t>Construcción de objetivo general</a:t>
            </a:r>
          </a:p>
          <a:p>
            <a:r>
              <a:rPr lang="es-MX" dirty="0"/>
              <a:t>Redacción de objetivos específicos de asignaturas</a:t>
            </a:r>
          </a:p>
        </p:txBody>
      </p:sp>
      <p:sp>
        <p:nvSpPr>
          <p:cNvPr id="7" name="Marcador de contenido 6">
            <a:extLst>
              <a:ext uri="{FF2B5EF4-FFF2-40B4-BE49-F238E27FC236}">
                <a16:creationId xmlns:a16="http://schemas.microsoft.com/office/drawing/2014/main" id="{F39BAFD5-C1F3-41E8-A859-DDC0452BB400}"/>
              </a:ext>
            </a:extLst>
          </p:cNvPr>
          <p:cNvSpPr>
            <a:spLocks noGrp="1"/>
          </p:cNvSpPr>
          <p:nvPr>
            <p:ph sz="half" idx="2"/>
          </p:nvPr>
        </p:nvSpPr>
        <p:spPr/>
        <p:txBody>
          <a:bodyPr/>
          <a:lstStyle/>
          <a:p>
            <a:r>
              <a:rPr lang="es-MX" dirty="0"/>
              <a:t>Organizador gráfico de interdisciplinariedad de asignaturas.</a:t>
            </a:r>
          </a:p>
          <a:p>
            <a:r>
              <a:rPr lang="es-MX" dirty="0"/>
              <a:t>Desarrollo de sesiones didácticas de inicio, desarrollo y cierre</a:t>
            </a:r>
          </a:p>
          <a:p>
            <a:r>
              <a:rPr lang="es-MX" dirty="0"/>
              <a:t>Fuentes consultadas</a:t>
            </a:r>
          </a:p>
          <a:p>
            <a:r>
              <a:rPr lang="es-MX" dirty="0"/>
              <a:t>Análisis y conclusiones</a:t>
            </a:r>
          </a:p>
        </p:txBody>
      </p:sp>
    </p:spTree>
    <p:extLst>
      <p:ext uri="{BB962C8B-B14F-4D97-AF65-F5344CB8AC3E}">
        <p14:creationId xmlns:p14="http://schemas.microsoft.com/office/powerpoint/2010/main" val="9653002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5561D8-E6A2-4143-8730-6DE8E5FD77CA}"/>
              </a:ext>
            </a:extLst>
          </p:cNvPr>
          <p:cNvSpPr>
            <a:spLocks noGrp="1"/>
          </p:cNvSpPr>
          <p:nvPr>
            <p:ph type="title"/>
          </p:nvPr>
        </p:nvSpPr>
        <p:spPr>
          <a:xfrm>
            <a:off x="331304" y="384314"/>
            <a:ext cx="8388625" cy="1479882"/>
          </a:xfrm>
        </p:spPr>
        <p:txBody>
          <a:bodyPr>
            <a:normAutofit/>
          </a:bodyPr>
          <a:lstStyle/>
          <a:p>
            <a:pPr algn="ctr"/>
            <a:r>
              <a:rPr lang="es-MX" dirty="0">
                <a:solidFill>
                  <a:schemeClr val="accent3">
                    <a:lumMod val="50000"/>
                  </a:schemeClr>
                </a:solidFill>
              </a:rPr>
              <a:t>ESTRATAGEMAS POLÍTICOS</a:t>
            </a:r>
            <a:br>
              <a:rPr lang="es-MX" dirty="0">
                <a:solidFill>
                  <a:schemeClr val="accent3">
                    <a:lumMod val="50000"/>
                  </a:schemeClr>
                </a:solidFill>
              </a:rPr>
            </a:br>
            <a:r>
              <a:rPr lang="es-MX" sz="2200" dirty="0"/>
              <a:t>El doble argumento de las organizaciones políticas…demagogia o verdad</a:t>
            </a:r>
            <a:br>
              <a:rPr lang="es-MX" sz="2200" dirty="0"/>
            </a:br>
            <a:r>
              <a:rPr lang="es-MX" sz="2200" dirty="0"/>
              <a:t>                                                                                       </a:t>
            </a:r>
            <a:r>
              <a:rPr lang="es-MX" sz="2200" b="1" dirty="0">
                <a:solidFill>
                  <a:srgbClr val="00B0F0"/>
                </a:solidFill>
              </a:rPr>
              <a:t>Análisis</a:t>
            </a:r>
          </a:p>
        </p:txBody>
      </p:sp>
      <p:sp>
        <p:nvSpPr>
          <p:cNvPr id="3" name="Marcador de contenido 2">
            <a:extLst>
              <a:ext uri="{FF2B5EF4-FFF2-40B4-BE49-F238E27FC236}">
                <a16:creationId xmlns:a16="http://schemas.microsoft.com/office/drawing/2014/main" id="{2D385094-1BEE-42FF-9EAD-0C91F2CEDD47}"/>
              </a:ext>
            </a:extLst>
          </p:cNvPr>
          <p:cNvSpPr>
            <a:spLocks noGrp="1"/>
          </p:cNvSpPr>
          <p:nvPr>
            <p:ph sz="half" idx="1"/>
          </p:nvPr>
        </p:nvSpPr>
        <p:spPr>
          <a:xfrm>
            <a:off x="331304" y="2013936"/>
            <a:ext cx="4238057" cy="3909786"/>
          </a:xfrm>
        </p:spPr>
        <p:txBody>
          <a:bodyPr>
            <a:normAutofit fontScale="62500" lnSpcReduction="20000"/>
          </a:bodyPr>
          <a:lstStyle/>
          <a:p>
            <a:pPr marL="0" indent="0">
              <a:buNone/>
            </a:pPr>
            <a:r>
              <a:rPr lang="es-MX" sz="2600" dirty="0"/>
              <a:t>Logros:</a:t>
            </a:r>
          </a:p>
          <a:p>
            <a:r>
              <a:rPr lang="es-MX" sz="2600" dirty="0"/>
              <a:t> Los alumnos se comprometieron con la actividad.</a:t>
            </a:r>
          </a:p>
          <a:p>
            <a:r>
              <a:rPr lang="es-MX" sz="2600" dirty="0"/>
              <a:t>Se adecuó el tiempo para alcanzar el objetivo ya que se implementó nuevo programa 96 reformado más el proyecto</a:t>
            </a:r>
          </a:p>
          <a:p>
            <a:r>
              <a:rPr lang="es-MX" sz="2600" dirty="0"/>
              <a:t>Se unieron los 3 grupos de cuarto grado como uno solo</a:t>
            </a:r>
          </a:p>
          <a:p>
            <a:r>
              <a:rPr lang="es-MX" sz="2600" dirty="0"/>
              <a:t>Lo planeado fue adecuado para llevarlo a la práctica por la colaboración de los maestros.</a:t>
            </a:r>
          </a:p>
          <a:p>
            <a:r>
              <a:rPr lang="es-MX" sz="2600" dirty="0"/>
              <a:t>El Colegio colaboró de manera comprometida con el proyecto (encuestas, material,  tiempo)</a:t>
            </a:r>
          </a:p>
          <a:p>
            <a:endParaRPr lang="es-MX" dirty="0"/>
          </a:p>
        </p:txBody>
      </p:sp>
      <p:sp>
        <p:nvSpPr>
          <p:cNvPr id="4" name="Marcador de contenido 3">
            <a:extLst>
              <a:ext uri="{FF2B5EF4-FFF2-40B4-BE49-F238E27FC236}">
                <a16:creationId xmlns:a16="http://schemas.microsoft.com/office/drawing/2014/main" id="{07F4EE4F-BFDB-403A-ADC4-7ACCF269B96F}"/>
              </a:ext>
            </a:extLst>
          </p:cNvPr>
          <p:cNvSpPr>
            <a:spLocks noGrp="1"/>
          </p:cNvSpPr>
          <p:nvPr>
            <p:ph sz="half" idx="2"/>
          </p:nvPr>
        </p:nvSpPr>
        <p:spPr>
          <a:xfrm>
            <a:off x="4889181" y="2013936"/>
            <a:ext cx="3830748" cy="3909785"/>
          </a:xfrm>
        </p:spPr>
        <p:txBody>
          <a:bodyPr>
            <a:normAutofit fontScale="62500" lnSpcReduction="20000"/>
          </a:bodyPr>
          <a:lstStyle/>
          <a:p>
            <a:r>
              <a:rPr lang="es-MX" sz="2300" dirty="0"/>
              <a:t>Adecuaciones :</a:t>
            </a:r>
          </a:p>
          <a:p>
            <a:r>
              <a:rPr lang="es-MX" sz="2600" dirty="0"/>
              <a:t>Precisión de objetivos con las necesidades de cada generación de alumnos.</a:t>
            </a:r>
          </a:p>
          <a:p>
            <a:r>
              <a:rPr lang="es-MX" sz="2600" dirty="0"/>
              <a:t>Cambiar cada ciclo el tema específico del Método de casos, pero conservando la planeación general, el objetivo general, la pregunta detonante, y las sesiones didácticas</a:t>
            </a:r>
          </a:p>
          <a:p>
            <a:r>
              <a:rPr lang="es-MX" sz="2600" dirty="0"/>
              <a:t>Nota:  Se puede implementar un trabajo interdisciplinario por grupo para no saturar actividades desarrollando competencias profesionales.</a:t>
            </a:r>
          </a:p>
        </p:txBody>
      </p:sp>
    </p:spTree>
    <p:extLst>
      <p:ext uri="{BB962C8B-B14F-4D97-AF65-F5344CB8AC3E}">
        <p14:creationId xmlns:p14="http://schemas.microsoft.com/office/powerpoint/2010/main" val="12343087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3A3198F-F8F1-406C-8B0F-6464CA5E926D}"/>
              </a:ext>
            </a:extLst>
          </p:cNvPr>
          <p:cNvSpPr>
            <a:spLocks noGrp="1"/>
          </p:cNvSpPr>
          <p:nvPr>
            <p:ph type="title"/>
          </p:nvPr>
        </p:nvSpPr>
        <p:spPr>
          <a:xfrm>
            <a:off x="424070" y="304800"/>
            <a:ext cx="8163339" cy="1548955"/>
          </a:xfrm>
        </p:spPr>
        <p:txBody>
          <a:bodyPr>
            <a:normAutofit/>
          </a:bodyPr>
          <a:lstStyle/>
          <a:p>
            <a:pPr algn="ctr"/>
            <a:r>
              <a:rPr lang="es-MX">
                <a:solidFill>
                  <a:schemeClr val="accent3">
                    <a:lumMod val="50000"/>
                  </a:schemeClr>
                </a:solidFill>
              </a:rPr>
              <a:t>ESTRATAGEMAS POLÍTICOS</a:t>
            </a:r>
            <a:br>
              <a:rPr lang="es-MX">
                <a:solidFill>
                  <a:schemeClr val="accent3">
                    <a:lumMod val="50000"/>
                  </a:schemeClr>
                </a:solidFill>
              </a:rPr>
            </a:br>
            <a:br>
              <a:rPr lang="es-MX">
                <a:solidFill>
                  <a:schemeClr val="accent3">
                    <a:lumMod val="50000"/>
                  </a:schemeClr>
                </a:solidFill>
              </a:rPr>
            </a:br>
            <a:r>
              <a:rPr lang="es-MX"/>
              <a:t>Toma de decisiones</a:t>
            </a:r>
            <a:endParaRPr lang="es-MX" dirty="0"/>
          </a:p>
        </p:txBody>
      </p:sp>
      <p:sp>
        <p:nvSpPr>
          <p:cNvPr id="6" name="CuadroTexto 5">
            <a:extLst>
              <a:ext uri="{FF2B5EF4-FFF2-40B4-BE49-F238E27FC236}">
                <a16:creationId xmlns:a16="http://schemas.microsoft.com/office/drawing/2014/main" id="{52A4E119-6505-44A9-9B74-4B712CD9BD30}"/>
              </a:ext>
            </a:extLst>
          </p:cNvPr>
          <p:cNvSpPr txBox="1"/>
          <p:nvPr/>
        </p:nvSpPr>
        <p:spPr>
          <a:xfrm>
            <a:off x="556591" y="2186609"/>
            <a:ext cx="8163339" cy="3693319"/>
          </a:xfrm>
          <a:prstGeom prst="rect">
            <a:avLst/>
          </a:prstGeom>
          <a:noFill/>
        </p:spPr>
        <p:txBody>
          <a:bodyPr wrap="square" rtlCol="0">
            <a:spAutoFit/>
          </a:bodyPr>
          <a:lstStyle/>
          <a:p>
            <a:pPr marL="342900" indent="-342900">
              <a:buAutoNum type="arabicPeriod"/>
            </a:pPr>
            <a:r>
              <a:rPr lang="es-MX" dirty="0"/>
              <a:t>El tema es adecuado para interrelacionar los contenidos de:  Matemáticas, Lógica y Geografía de cuarto grado de prepa UNAM </a:t>
            </a:r>
          </a:p>
          <a:p>
            <a:pPr marL="342900" indent="-342900">
              <a:buAutoNum type="arabicPeriod"/>
            </a:pPr>
            <a:endParaRPr lang="es-MX" dirty="0"/>
          </a:p>
          <a:p>
            <a:pPr marL="342900" indent="-342900">
              <a:buAutoNum type="arabicPeriod"/>
            </a:pPr>
            <a:r>
              <a:rPr lang="es-MX" dirty="0"/>
              <a:t>El tema a desarrollar en el Método de caso debe cambiar según las necesidades e intereses de cada generación de alumnos y del espacio tiempo.</a:t>
            </a:r>
          </a:p>
          <a:p>
            <a:pPr marL="342900" indent="-342900">
              <a:buAutoNum type="arabicPeriod"/>
            </a:pPr>
            <a:endParaRPr lang="es-MX" dirty="0"/>
          </a:p>
          <a:p>
            <a:pPr marL="342900" indent="-342900">
              <a:buAutoNum type="arabicPeriod"/>
            </a:pPr>
            <a:r>
              <a:rPr lang="es-MX" dirty="0"/>
              <a:t>Los alumnos y maestros involucrados pueden asesorar a los compañeros que decidan implemente el modelo del trabajo interdisciplinario cooperativo en el siguiente ciclo escolar.</a:t>
            </a:r>
          </a:p>
          <a:p>
            <a:pPr marL="342900" indent="-342900">
              <a:buAutoNum type="arabicPeriod"/>
            </a:pPr>
            <a:endParaRPr lang="es-MX" dirty="0"/>
          </a:p>
          <a:p>
            <a:pPr marL="342900" indent="-342900">
              <a:buAutoNum type="arabicPeriod"/>
            </a:pPr>
            <a:r>
              <a:rPr lang="es-MX" dirty="0"/>
              <a:t>Implementar un medio de difusión de los resultados del proyecto y no solamente en la Semana de Ciencias y Humanidades, como integrar un artículo en la revista del Colegio y en la página web del mismo.</a:t>
            </a:r>
          </a:p>
        </p:txBody>
      </p:sp>
    </p:spTree>
    <p:extLst>
      <p:ext uri="{BB962C8B-B14F-4D97-AF65-F5344CB8AC3E}">
        <p14:creationId xmlns:p14="http://schemas.microsoft.com/office/powerpoint/2010/main" val="38487996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DA1361C-4DC3-4808-8AE9-B32ECCD442A2}"/>
              </a:ext>
            </a:extLst>
          </p:cNvPr>
          <p:cNvSpPr>
            <a:spLocks noGrp="1"/>
          </p:cNvSpPr>
          <p:nvPr>
            <p:ph type="title"/>
          </p:nvPr>
        </p:nvSpPr>
        <p:spPr/>
        <p:txBody>
          <a:bodyPr/>
          <a:lstStyle/>
          <a:p>
            <a:pPr algn="ctr"/>
            <a:r>
              <a:rPr lang="es-MX" dirty="0"/>
              <a:t>FUENTES Planeación</a:t>
            </a:r>
          </a:p>
        </p:txBody>
      </p:sp>
      <p:sp>
        <p:nvSpPr>
          <p:cNvPr id="6" name="Rectángulo 5">
            <a:extLst>
              <a:ext uri="{FF2B5EF4-FFF2-40B4-BE49-F238E27FC236}">
                <a16:creationId xmlns:a16="http://schemas.microsoft.com/office/drawing/2014/main" id="{2300BDD7-22A9-4EDD-9AC3-7E7A64D00E4A}"/>
              </a:ext>
            </a:extLst>
          </p:cNvPr>
          <p:cNvSpPr/>
          <p:nvPr/>
        </p:nvSpPr>
        <p:spPr>
          <a:xfrm>
            <a:off x="644578" y="1826294"/>
            <a:ext cx="7869836" cy="3519040"/>
          </a:xfrm>
          <a:prstGeom prst="rect">
            <a:avLst/>
          </a:prstGeom>
        </p:spPr>
        <p:txBody>
          <a:bodyPr wrap="square">
            <a:spAutoFit/>
          </a:bodyPr>
          <a:lstStyle/>
          <a:p>
            <a:pPr lvl="0" algn="ctr">
              <a:lnSpc>
                <a:spcPct val="106000"/>
              </a:lnSpc>
              <a:spcAft>
                <a:spcPts val="800"/>
              </a:spcAft>
            </a:pPr>
            <a:endParaRPr lang="es-MX" sz="9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171450" lvl="0" indent="-171450" algn="just">
              <a:lnSpc>
                <a:spcPct val="106000"/>
              </a:lnSpc>
              <a:spcAft>
                <a:spcPts val="800"/>
              </a:spcAft>
              <a:buFont typeface="Arial" pitchFamily="34" charset="0"/>
              <a:buChar char="•"/>
            </a:pPr>
            <a:r>
              <a:rPr lang="es-MX" sz="1050" dirty="0">
                <a:latin typeface="Calibri" panose="020F0502020204030204" pitchFamily="34" charset="0"/>
                <a:ea typeface="Calibri" panose="020F0502020204030204" pitchFamily="34" charset="0"/>
                <a:cs typeface="Calibri" panose="020F0502020204030204" pitchFamily="34" charset="0"/>
              </a:rPr>
              <a:t>Díaz Barriga y Hernández Rojas, (2017). México Mc Graw Hill, Capítulo 4, Recuperado de http://conexiones.dgire.unam.mx/wp-content/uploads/2017/09/ESTRATEGIAS-DOCENTES.pdf</a:t>
            </a:r>
          </a:p>
          <a:p>
            <a:pPr marL="171450" lvl="0" indent="-171450" algn="just">
              <a:lnSpc>
                <a:spcPct val="106000"/>
              </a:lnSpc>
              <a:spcAft>
                <a:spcPts val="800"/>
              </a:spcAft>
              <a:buFont typeface="Arial" pitchFamily="34" charset="0"/>
              <a:buChar char="•"/>
            </a:pPr>
            <a:r>
              <a:rPr lang="es-MX" sz="1050" dirty="0">
                <a:latin typeface="Calibri" panose="020F0502020204030204" pitchFamily="34" charset="0"/>
                <a:ea typeface="Calibri" panose="020F0502020204030204" pitchFamily="34" charset="0"/>
                <a:cs typeface="Calibri" panose="020F0502020204030204" pitchFamily="34" charset="0"/>
              </a:rPr>
              <a:t>García, R. (2006). </a:t>
            </a:r>
            <a:r>
              <a:rPr lang="es-MX" sz="1050" i="1" dirty="0">
                <a:latin typeface="Calibri" panose="020F0502020204030204" pitchFamily="34" charset="0"/>
                <a:ea typeface="Calibri" panose="020F0502020204030204" pitchFamily="34" charset="0"/>
                <a:cs typeface="Calibri" panose="020F0502020204030204" pitchFamily="34" charset="0"/>
              </a:rPr>
              <a:t>Interdisciplinariedad y sistemas complejos.  Sistemas complejos</a:t>
            </a:r>
            <a:r>
              <a:rPr lang="es-MX" sz="1050" dirty="0">
                <a:latin typeface="Calibri" panose="020F0502020204030204" pitchFamily="34" charset="0"/>
                <a:ea typeface="Calibri" panose="020F0502020204030204" pitchFamily="34" charset="0"/>
                <a:cs typeface="Calibri" panose="020F0502020204030204" pitchFamily="34" charset="0"/>
              </a:rPr>
              <a:t> (pp. 87-112). Barcelona, España: Gedisa editorial. Recuperado de </a:t>
            </a:r>
            <a:r>
              <a:rPr lang="es-MX" sz="1050" dirty="0">
                <a:latin typeface="Calibri" panose="020F0502020204030204" pitchFamily="34" charset="0"/>
                <a:ea typeface="Calibri" panose="020F0502020204030204" pitchFamily="34" charset="0"/>
                <a:cs typeface="Calibri" panose="020F0502020204030204" pitchFamily="34" charset="0"/>
                <a:hlinkClick r:id="rId2"/>
              </a:rPr>
              <a:t>http://www.pensamientocomplejo.com.ar/docs/files/Garcia,%20Rolando%20-%20Sistemas%20Complejos.pdf</a:t>
            </a:r>
            <a:endParaRPr lang="es-MX" sz="1050" dirty="0">
              <a:latin typeface="Calibri" panose="020F0502020204030204" pitchFamily="34" charset="0"/>
              <a:ea typeface="Calibri" panose="020F0502020204030204" pitchFamily="34" charset="0"/>
              <a:cs typeface="Calibri" panose="020F0502020204030204" pitchFamily="34" charset="0"/>
            </a:endParaRPr>
          </a:p>
          <a:p>
            <a:pPr marL="171450" lvl="0" indent="-171450" algn="just">
              <a:lnSpc>
                <a:spcPct val="106000"/>
              </a:lnSpc>
              <a:spcAft>
                <a:spcPts val="800"/>
              </a:spcAft>
              <a:buFont typeface="Arial" pitchFamily="34" charset="0"/>
              <a:buChar char="•"/>
            </a:pPr>
            <a:r>
              <a:rPr lang="es-MX" sz="1050" dirty="0">
                <a:latin typeface="Calibri" panose="020F0502020204030204" pitchFamily="34" charset="0"/>
                <a:ea typeface="Calibri" panose="020F0502020204030204" pitchFamily="34" charset="0"/>
                <a:cs typeface="Calibri" panose="020F0502020204030204" pitchFamily="34" charset="0"/>
              </a:rPr>
              <a:t> </a:t>
            </a:r>
            <a:r>
              <a:rPr lang="es-MX" sz="1050" dirty="0" err="1">
                <a:latin typeface="Calibri" panose="020F0502020204030204" pitchFamily="34" charset="0"/>
                <a:ea typeface="Calibri" panose="020F0502020204030204" pitchFamily="34" charset="0"/>
                <a:cs typeface="Calibri" panose="020F0502020204030204" pitchFamily="34" charset="0"/>
              </a:rPr>
              <a:t>Garritz</a:t>
            </a:r>
            <a:r>
              <a:rPr lang="es-MX" sz="1050" dirty="0">
                <a:latin typeface="Calibri" panose="020F0502020204030204" pitchFamily="34" charset="0"/>
                <a:ea typeface="Calibri" panose="020F0502020204030204" pitchFamily="34" charset="0"/>
                <a:cs typeface="Calibri" panose="020F0502020204030204" pitchFamily="34" charset="0"/>
              </a:rPr>
              <a:t>, A., </a:t>
            </a:r>
            <a:r>
              <a:rPr lang="es-MX" sz="1050" i="1" dirty="0">
                <a:latin typeface="Calibri" panose="020F0502020204030204" pitchFamily="34" charset="0"/>
                <a:ea typeface="Calibri" panose="020F0502020204030204" pitchFamily="34" charset="0"/>
                <a:cs typeface="Calibri" panose="020F0502020204030204" pitchFamily="34" charset="0"/>
              </a:rPr>
              <a:t>Indagación: Las habilidades para desarrollarla y promover el aprendizaje</a:t>
            </a:r>
            <a:r>
              <a:rPr lang="es-MX" sz="1050" dirty="0">
                <a:latin typeface="Calibri" panose="020F0502020204030204" pitchFamily="34" charset="0"/>
                <a:ea typeface="Calibri" panose="020F0502020204030204" pitchFamily="34" charset="0"/>
                <a:cs typeface="Calibri" panose="020F0502020204030204" pitchFamily="34" charset="0"/>
              </a:rPr>
              <a:t> (Editorial), Educación Química, 21[2], 106-110, 2010. Recuperado de https://andoni.garritz.com/documentos/2013/04_editVol21-2Indagacion2010.pdf</a:t>
            </a:r>
          </a:p>
          <a:p>
            <a:pPr marL="171450" lvl="0" indent="-171450" algn="just">
              <a:lnSpc>
                <a:spcPct val="106000"/>
              </a:lnSpc>
              <a:spcAft>
                <a:spcPts val="800"/>
              </a:spcAft>
              <a:buFont typeface="Arial" pitchFamily="34" charset="0"/>
              <a:buChar char="•"/>
            </a:pPr>
            <a:r>
              <a:rPr lang="es-MX" sz="1050" dirty="0">
                <a:latin typeface="Calibri" panose="020F0502020204030204" pitchFamily="34" charset="0"/>
                <a:ea typeface="Calibri" panose="020F0502020204030204" pitchFamily="34" charset="0"/>
                <a:cs typeface="Calibri" panose="020F0502020204030204" pitchFamily="34" charset="0"/>
              </a:rPr>
              <a:t>Morín, Edgar, (1999). </a:t>
            </a:r>
            <a:r>
              <a:rPr lang="es-MX" sz="1050" i="1" dirty="0">
                <a:latin typeface="Calibri" panose="020F0502020204030204" pitchFamily="34" charset="0"/>
                <a:ea typeface="Calibri" panose="020F0502020204030204" pitchFamily="34" charset="0"/>
                <a:cs typeface="Calibri" panose="020F0502020204030204" pitchFamily="34" charset="0"/>
              </a:rPr>
              <a:t>Los siete saberes necesarios a la educación del futuro, </a:t>
            </a:r>
            <a:r>
              <a:rPr lang="es-MX" sz="1050" dirty="0">
                <a:latin typeface="Calibri" panose="020F0502020204030204" pitchFamily="34" charset="0"/>
                <a:ea typeface="Calibri" panose="020F0502020204030204" pitchFamily="34" charset="0"/>
                <a:cs typeface="Calibri" panose="020F0502020204030204" pitchFamily="34" charset="0"/>
              </a:rPr>
              <a:t>UNESCO, Francia</a:t>
            </a:r>
            <a:r>
              <a:rPr lang="es-MX" sz="1050" i="1" dirty="0">
                <a:latin typeface="Calibri" panose="020F0502020204030204" pitchFamily="34" charset="0"/>
                <a:ea typeface="Calibri" panose="020F0502020204030204" pitchFamily="34" charset="0"/>
                <a:cs typeface="Calibri" panose="020F0502020204030204" pitchFamily="34" charset="0"/>
              </a:rPr>
              <a:t> </a:t>
            </a:r>
            <a:r>
              <a:rPr lang="es-MX" sz="1050" dirty="0">
                <a:latin typeface="Calibri" panose="020F0502020204030204" pitchFamily="34" charset="0"/>
                <a:ea typeface="Calibri" panose="020F0502020204030204" pitchFamily="34" charset="0"/>
                <a:cs typeface="Calibri" panose="020F0502020204030204" pitchFamily="34" charset="0"/>
              </a:rPr>
              <a:t>Recuperado de </a:t>
            </a:r>
            <a:r>
              <a:rPr lang="es-MX" sz="1050" dirty="0">
                <a:latin typeface="Calibri" panose="020F0502020204030204" pitchFamily="34" charset="0"/>
                <a:ea typeface="Calibri" panose="020F0502020204030204" pitchFamily="34" charset="0"/>
                <a:cs typeface="Calibri" panose="020F0502020204030204" pitchFamily="34" charset="0"/>
                <a:hlinkClick r:id="rId3"/>
              </a:rPr>
              <a:t>http://conexiones.dgire.unam.mx/wp-content/uploads/2017/09/Los-siete-saberes-necesarios-par-la-educacion-del-futuro-E-Morin.pdf</a:t>
            </a:r>
            <a:endParaRPr lang="es-MX" sz="1050" dirty="0">
              <a:latin typeface="Calibri" panose="020F0502020204030204" pitchFamily="34" charset="0"/>
              <a:ea typeface="Calibri" panose="020F0502020204030204" pitchFamily="34" charset="0"/>
              <a:cs typeface="Calibri" panose="020F0502020204030204" pitchFamily="34" charset="0"/>
            </a:endParaRPr>
          </a:p>
          <a:p>
            <a:pPr marL="171450" lvl="0" indent="-171450" algn="just">
              <a:lnSpc>
                <a:spcPct val="106000"/>
              </a:lnSpc>
              <a:spcAft>
                <a:spcPts val="800"/>
              </a:spcAft>
              <a:buFont typeface="Arial" pitchFamily="34" charset="0"/>
              <a:buChar char="•"/>
            </a:pPr>
            <a:r>
              <a:rPr lang="es-MX" sz="1050" dirty="0" err="1">
                <a:latin typeface="Calibri" panose="020F0502020204030204" pitchFamily="34" charset="0"/>
                <a:ea typeface="Calibri" panose="020F0502020204030204" pitchFamily="34" charset="0"/>
                <a:cs typeface="Calibri" panose="020F0502020204030204" pitchFamily="34" charset="0"/>
              </a:rPr>
              <a:t>National</a:t>
            </a:r>
            <a:r>
              <a:rPr lang="es-MX" sz="1050" dirty="0">
                <a:latin typeface="Calibri" panose="020F0502020204030204" pitchFamily="34" charset="0"/>
                <a:ea typeface="Calibri" panose="020F0502020204030204" pitchFamily="34" charset="0"/>
                <a:cs typeface="Calibri" panose="020F0502020204030204" pitchFamily="34" charset="0"/>
              </a:rPr>
              <a:t> </a:t>
            </a:r>
            <a:r>
              <a:rPr lang="es-MX" sz="1050" dirty="0" err="1">
                <a:latin typeface="Calibri" panose="020F0502020204030204" pitchFamily="34" charset="0"/>
                <a:ea typeface="Calibri" panose="020F0502020204030204" pitchFamily="34" charset="0"/>
                <a:cs typeface="Calibri" panose="020F0502020204030204" pitchFamily="34" charset="0"/>
              </a:rPr>
              <a:t>Academy</a:t>
            </a:r>
            <a:r>
              <a:rPr lang="es-MX" sz="1050" dirty="0">
                <a:latin typeface="Calibri" panose="020F0502020204030204" pitchFamily="34" charset="0"/>
                <a:ea typeface="Calibri" panose="020F0502020204030204" pitchFamily="34" charset="0"/>
                <a:cs typeface="Calibri" panose="020F0502020204030204" pitchFamily="34" charset="0"/>
              </a:rPr>
              <a:t> </a:t>
            </a:r>
            <a:r>
              <a:rPr lang="es-MX" sz="1050" dirty="0" err="1">
                <a:latin typeface="Calibri" panose="020F0502020204030204" pitchFamily="34" charset="0"/>
                <a:ea typeface="Calibri" panose="020F0502020204030204" pitchFamily="34" charset="0"/>
                <a:cs typeface="Calibri" panose="020F0502020204030204" pitchFamily="34" charset="0"/>
              </a:rPr>
              <a:t>of</a:t>
            </a:r>
            <a:r>
              <a:rPr lang="es-MX" sz="1050" dirty="0">
                <a:latin typeface="Calibri" panose="020F0502020204030204" pitchFamily="34" charset="0"/>
                <a:ea typeface="Calibri" panose="020F0502020204030204" pitchFamily="34" charset="0"/>
                <a:cs typeface="Calibri" panose="020F0502020204030204" pitchFamily="34" charset="0"/>
              </a:rPr>
              <a:t> </a:t>
            </a:r>
            <a:r>
              <a:rPr lang="es-MX" sz="1050" dirty="0" err="1">
                <a:latin typeface="Calibri" panose="020F0502020204030204" pitchFamily="34" charset="0"/>
                <a:ea typeface="Calibri" panose="020F0502020204030204" pitchFamily="34" charset="0"/>
                <a:cs typeface="Calibri" panose="020F0502020204030204" pitchFamily="34" charset="0"/>
              </a:rPr>
              <a:t>Sciences</a:t>
            </a:r>
            <a:r>
              <a:rPr lang="es-MX" sz="1050" dirty="0">
                <a:latin typeface="Calibri" panose="020F0502020204030204" pitchFamily="34" charset="0"/>
                <a:ea typeface="Calibri" panose="020F0502020204030204" pitchFamily="34" charset="0"/>
                <a:cs typeface="Calibri" panose="020F0502020204030204" pitchFamily="34" charset="0"/>
              </a:rPr>
              <a:t> (2004). </a:t>
            </a:r>
            <a:r>
              <a:rPr lang="es-MX" sz="1050" i="1" dirty="0">
                <a:latin typeface="Calibri" panose="020F0502020204030204" pitchFamily="34" charset="0"/>
                <a:ea typeface="Calibri" panose="020F0502020204030204" pitchFamily="34" charset="0"/>
                <a:cs typeface="Calibri" panose="020F0502020204030204" pitchFamily="34" charset="0"/>
              </a:rPr>
              <a:t>La indagación en la ciencia y en las aulas de clase. </a:t>
            </a:r>
            <a:r>
              <a:rPr lang="es-MX" sz="1050" dirty="0">
                <a:latin typeface="Calibri" panose="020F0502020204030204" pitchFamily="34" charset="0"/>
                <a:ea typeface="Calibri" panose="020F0502020204030204" pitchFamily="34" charset="0"/>
                <a:cs typeface="Calibri" panose="020F0502020204030204" pitchFamily="34" charset="0"/>
              </a:rPr>
              <a:t>Editorial </a:t>
            </a:r>
            <a:r>
              <a:rPr lang="es-MX" sz="1050" dirty="0" err="1">
                <a:latin typeface="Calibri" panose="020F0502020204030204" pitchFamily="34" charset="0"/>
                <a:ea typeface="Calibri" panose="020F0502020204030204" pitchFamily="34" charset="0"/>
                <a:cs typeface="Calibri" panose="020F0502020204030204" pitchFamily="34" charset="0"/>
              </a:rPr>
              <a:t>National</a:t>
            </a:r>
            <a:r>
              <a:rPr lang="es-MX" sz="1050" dirty="0">
                <a:latin typeface="Calibri" panose="020F0502020204030204" pitchFamily="34" charset="0"/>
                <a:ea typeface="Calibri" panose="020F0502020204030204" pitchFamily="34" charset="0"/>
                <a:cs typeface="Calibri" panose="020F0502020204030204" pitchFamily="34" charset="0"/>
              </a:rPr>
              <a:t> </a:t>
            </a:r>
            <a:r>
              <a:rPr lang="es-MX" sz="1050" dirty="0" err="1">
                <a:latin typeface="Calibri" panose="020F0502020204030204" pitchFamily="34" charset="0"/>
                <a:ea typeface="Calibri" panose="020F0502020204030204" pitchFamily="34" charset="0"/>
                <a:cs typeface="Calibri" panose="020F0502020204030204" pitchFamily="34" charset="0"/>
              </a:rPr>
              <a:t>Academy</a:t>
            </a:r>
            <a:r>
              <a:rPr lang="es-MX" sz="1050" dirty="0">
                <a:latin typeface="Calibri" panose="020F0502020204030204" pitchFamily="34" charset="0"/>
                <a:ea typeface="Calibri" panose="020F0502020204030204" pitchFamily="34" charset="0"/>
                <a:cs typeface="Calibri" panose="020F0502020204030204" pitchFamily="34" charset="0"/>
              </a:rPr>
              <a:t> </a:t>
            </a:r>
            <a:r>
              <a:rPr lang="es-MX" sz="1050" dirty="0" err="1">
                <a:latin typeface="Calibri" panose="020F0502020204030204" pitchFamily="34" charset="0"/>
                <a:ea typeface="Calibri" panose="020F0502020204030204" pitchFamily="34" charset="0"/>
                <a:cs typeface="Calibri" panose="020F0502020204030204" pitchFamily="34" charset="0"/>
              </a:rPr>
              <a:t>of</a:t>
            </a:r>
            <a:r>
              <a:rPr lang="es-MX" sz="1050" dirty="0">
                <a:latin typeface="Calibri" panose="020F0502020204030204" pitchFamily="34" charset="0"/>
                <a:ea typeface="Calibri" panose="020F0502020204030204" pitchFamily="34" charset="0"/>
                <a:cs typeface="Calibri" panose="020F0502020204030204" pitchFamily="34" charset="0"/>
              </a:rPr>
              <a:t> </a:t>
            </a:r>
            <a:r>
              <a:rPr lang="es-MX" sz="1050" dirty="0" err="1">
                <a:latin typeface="Calibri" panose="020F0502020204030204" pitchFamily="34" charset="0"/>
                <a:ea typeface="Calibri" panose="020F0502020204030204" pitchFamily="34" charset="0"/>
                <a:cs typeface="Calibri" panose="020F0502020204030204" pitchFamily="34" charset="0"/>
              </a:rPr>
              <a:t>Sciences</a:t>
            </a:r>
            <a:r>
              <a:rPr lang="es-MX" sz="1050" dirty="0">
                <a:latin typeface="Calibri" panose="020F0502020204030204" pitchFamily="34" charset="0"/>
                <a:ea typeface="Calibri" panose="020F0502020204030204" pitchFamily="34" charset="0"/>
                <a:cs typeface="Calibri" panose="020F0502020204030204" pitchFamily="34" charset="0"/>
              </a:rPr>
              <a:t>, </a:t>
            </a:r>
            <a:r>
              <a:rPr lang="es-MX" sz="1050" dirty="0" err="1">
                <a:latin typeface="Calibri" panose="020F0502020204030204" pitchFamily="34" charset="0"/>
                <a:ea typeface="Calibri" panose="020F0502020204030204" pitchFamily="34" charset="0"/>
                <a:cs typeface="Calibri" panose="020F0502020204030204" pitchFamily="34" charset="0"/>
              </a:rPr>
              <a:t>Inquiry</a:t>
            </a:r>
            <a:r>
              <a:rPr lang="es-MX" sz="1050" dirty="0">
                <a:latin typeface="Calibri" panose="020F0502020204030204" pitchFamily="34" charset="0"/>
                <a:ea typeface="Calibri" panose="020F0502020204030204" pitchFamily="34" charset="0"/>
                <a:cs typeface="Calibri" panose="020F0502020204030204" pitchFamily="34" charset="0"/>
              </a:rPr>
              <a:t> and </a:t>
            </a:r>
            <a:r>
              <a:rPr lang="es-MX" sz="1050" dirty="0" err="1">
                <a:latin typeface="Calibri" panose="020F0502020204030204" pitchFamily="34" charset="0"/>
                <a:ea typeface="Calibri" panose="020F0502020204030204" pitchFamily="34" charset="0"/>
                <a:cs typeface="Calibri" panose="020F0502020204030204" pitchFamily="34" charset="0"/>
              </a:rPr>
              <a:t>the</a:t>
            </a:r>
            <a:r>
              <a:rPr lang="es-MX" sz="1050" dirty="0">
                <a:latin typeface="Calibri" panose="020F0502020204030204" pitchFamily="34" charset="0"/>
                <a:ea typeface="Calibri" panose="020F0502020204030204" pitchFamily="34" charset="0"/>
                <a:cs typeface="Calibri" panose="020F0502020204030204" pitchFamily="34" charset="0"/>
              </a:rPr>
              <a:t> </a:t>
            </a:r>
            <a:r>
              <a:rPr lang="es-MX" sz="1050" dirty="0" err="1">
                <a:latin typeface="Calibri" panose="020F0502020204030204" pitchFamily="34" charset="0"/>
                <a:ea typeface="Calibri" panose="020F0502020204030204" pitchFamily="34" charset="0"/>
                <a:cs typeface="Calibri" panose="020F0502020204030204" pitchFamily="34" charset="0"/>
              </a:rPr>
              <a:t>National</a:t>
            </a:r>
            <a:r>
              <a:rPr lang="es-MX" sz="1050" dirty="0">
                <a:latin typeface="Calibri" panose="020F0502020204030204" pitchFamily="34" charset="0"/>
                <a:ea typeface="Calibri" panose="020F0502020204030204" pitchFamily="34" charset="0"/>
                <a:cs typeface="Calibri" panose="020F0502020204030204" pitchFamily="34" charset="0"/>
              </a:rPr>
              <a:t> </a:t>
            </a:r>
            <a:r>
              <a:rPr lang="es-MX" sz="1050" dirty="0" err="1">
                <a:latin typeface="Calibri" panose="020F0502020204030204" pitchFamily="34" charset="0"/>
                <a:ea typeface="Calibri" panose="020F0502020204030204" pitchFamily="34" charset="0"/>
                <a:cs typeface="Calibri" panose="020F0502020204030204" pitchFamily="34" charset="0"/>
              </a:rPr>
              <a:t>Science</a:t>
            </a:r>
            <a:r>
              <a:rPr lang="es-MX" sz="1050" dirty="0">
                <a:latin typeface="Calibri" panose="020F0502020204030204" pitchFamily="34" charset="0"/>
                <a:ea typeface="Calibri" panose="020F0502020204030204" pitchFamily="34" charset="0"/>
                <a:cs typeface="Calibri" panose="020F0502020204030204" pitchFamily="34" charset="0"/>
              </a:rPr>
              <a:t> </a:t>
            </a:r>
            <a:r>
              <a:rPr lang="es-MX" sz="1050" dirty="0" err="1">
                <a:latin typeface="Calibri" panose="020F0502020204030204" pitchFamily="34" charset="0"/>
                <a:ea typeface="Calibri" panose="020F0502020204030204" pitchFamily="34" charset="0"/>
                <a:cs typeface="Calibri" panose="020F0502020204030204" pitchFamily="34" charset="0"/>
              </a:rPr>
              <a:t>Education</a:t>
            </a:r>
            <a:r>
              <a:rPr lang="es-MX" sz="1050" dirty="0">
                <a:latin typeface="Calibri" panose="020F0502020204030204" pitchFamily="34" charset="0"/>
                <a:ea typeface="Calibri" panose="020F0502020204030204" pitchFamily="34" charset="0"/>
                <a:cs typeface="Calibri" panose="020F0502020204030204" pitchFamily="34" charset="0"/>
              </a:rPr>
              <a:t> </a:t>
            </a:r>
            <a:r>
              <a:rPr lang="es-MX" sz="1050" dirty="0" err="1">
                <a:latin typeface="Calibri" panose="020F0502020204030204" pitchFamily="34" charset="0"/>
                <a:ea typeface="Calibri" panose="020F0502020204030204" pitchFamily="34" charset="0"/>
                <a:cs typeface="Calibri" panose="020F0502020204030204" pitchFamily="34" charset="0"/>
              </a:rPr>
              <a:t>Standards</a:t>
            </a:r>
            <a:r>
              <a:rPr lang="es-MX" sz="1050" dirty="0">
                <a:latin typeface="Calibri" panose="020F0502020204030204" pitchFamily="34" charset="0"/>
                <a:ea typeface="Calibri" panose="020F0502020204030204" pitchFamily="34" charset="0"/>
                <a:cs typeface="Calibri" panose="020F0502020204030204" pitchFamily="34" charset="0"/>
              </a:rPr>
              <a:t>: A </a:t>
            </a:r>
            <a:r>
              <a:rPr lang="es-MX" sz="1050" dirty="0" err="1">
                <a:latin typeface="Calibri" panose="020F0502020204030204" pitchFamily="34" charset="0"/>
                <a:ea typeface="Calibri" panose="020F0502020204030204" pitchFamily="34" charset="0"/>
                <a:cs typeface="Calibri" panose="020F0502020204030204" pitchFamily="34" charset="0"/>
              </a:rPr>
              <a:t>Guide</a:t>
            </a:r>
            <a:r>
              <a:rPr lang="es-MX" sz="1050" dirty="0">
                <a:latin typeface="Calibri" panose="020F0502020204030204" pitchFamily="34" charset="0"/>
                <a:ea typeface="Calibri" panose="020F0502020204030204" pitchFamily="34" charset="0"/>
                <a:cs typeface="Calibri" panose="020F0502020204030204" pitchFamily="34" charset="0"/>
              </a:rPr>
              <a:t> </a:t>
            </a:r>
            <a:r>
              <a:rPr lang="es-MX" sz="1050" dirty="0" err="1">
                <a:latin typeface="Calibri" panose="020F0502020204030204" pitchFamily="34" charset="0"/>
                <a:ea typeface="Calibri" panose="020F0502020204030204" pitchFamily="34" charset="0"/>
                <a:cs typeface="Calibri" panose="020F0502020204030204" pitchFamily="34" charset="0"/>
              </a:rPr>
              <a:t>for</a:t>
            </a:r>
            <a:r>
              <a:rPr lang="es-MX" sz="1050" dirty="0">
                <a:latin typeface="Calibri" panose="020F0502020204030204" pitchFamily="34" charset="0"/>
                <a:ea typeface="Calibri" panose="020F0502020204030204" pitchFamily="34" charset="0"/>
                <a:cs typeface="Calibri" panose="020F0502020204030204" pitchFamily="34" charset="0"/>
              </a:rPr>
              <a:t> </a:t>
            </a:r>
            <a:r>
              <a:rPr lang="es-MX" sz="1050" dirty="0" err="1">
                <a:latin typeface="Calibri" panose="020F0502020204030204" pitchFamily="34" charset="0"/>
                <a:ea typeface="Calibri" panose="020F0502020204030204" pitchFamily="34" charset="0"/>
                <a:cs typeface="Calibri" panose="020F0502020204030204" pitchFamily="34" charset="0"/>
              </a:rPr>
              <a:t>Teaching</a:t>
            </a:r>
            <a:r>
              <a:rPr lang="es-MX" sz="1050" dirty="0">
                <a:latin typeface="Calibri" panose="020F0502020204030204" pitchFamily="34" charset="0"/>
                <a:ea typeface="Calibri" panose="020F0502020204030204" pitchFamily="34" charset="0"/>
                <a:cs typeface="Calibri" panose="020F0502020204030204" pitchFamily="34" charset="0"/>
              </a:rPr>
              <a:t> and </a:t>
            </a:r>
            <a:r>
              <a:rPr lang="es-MX" sz="1050" dirty="0" err="1">
                <a:latin typeface="Calibri" panose="020F0502020204030204" pitchFamily="34" charset="0"/>
                <a:ea typeface="Calibri" panose="020F0502020204030204" pitchFamily="34" charset="0"/>
                <a:cs typeface="Calibri" panose="020F0502020204030204" pitchFamily="34" charset="0"/>
              </a:rPr>
              <a:t>Learning</a:t>
            </a:r>
            <a:r>
              <a:rPr lang="es-MX" sz="1050" dirty="0">
                <a:latin typeface="Calibri" panose="020F0502020204030204" pitchFamily="34" charset="0"/>
                <a:ea typeface="Calibri" panose="020F0502020204030204" pitchFamily="34" charset="0"/>
                <a:cs typeface="Calibri" panose="020F0502020204030204" pitchFamily="34" charset="0"/>
              </a:rPr>
              <a:t> (pp. 1-12). Recuperado de http://eduteka.icesi.edu.co/articulos/Inquiry1</a:t>
            </a:r>
          </a:p>
          <a:p>
            <a:pPr marL="171450" lvl="0" indent="-171450" algn="just">
              <a:lnSpc>
                <a:spcPct val="106000"/>
              </a:lnSpc>
              <a:spcAft>
                <a:spcPts val="800"/>
              </a:spcAft>
              <a:buFont typeface="Arial" pitchFamily="34" charset="0"/>
              <a:buChar char="•"/>
            </a:pPr>
            <a:r>
              <a:rPr lang="es-MX" sz="1050" dirty="0">
                <a:latin typeface="Calibri" panose="020F0502020204030204" pitchFamily="34" charset="0"/>
                <a:ea typeface="Calibri" panose="020F0502020204030204" pitchFamily="34" charset="0"/>
                <a:cs typeface="Calibri" panose="020F0502020204030204" pitchFamily="34" charset="0"/>
              </a:rPr>
              <a:t>Programas actualizados, UNAM. Recuperados de http://conexiones.dgire.unam.mx/material-de-apoyo/7-programas-actualizados-de-4to-ano-enp/</a:t>
            </a:r>
          </a:p>
          <a:p>
            <a:pPr marL="171450" lvl="0" indent="-171450" algn="just">
              <a:lnSpc>
                <a:spcPct val="106000"/>
              </a:lnSpc>
              <a:spcAft>
                <a:spcPts val="800"/>
              </a:spcAft>
              <a:buFont typeface="Arial" pitchFamily="34" charset="0"/>
              <a:buChar char="•"/>
            </a:pPr>
            <a:r>
              <a:rPr lang="es-MX" sz="1050" dirty="0">
                <a:latin typeface="Calibri" panose="020F0502020204030204" pitchFamily="34" charset="0"/>
                <a:ea typeface="Calibri" panose="020F0502020204030204" pitchFamily="34" charset="0"/>
                <a:cs typeface="Calibri" panose="020F0502020204030204" pitchFamily="34" charset="0"/>
              </a:rPr>
              <a:t>Yves </a:t>
            </a:r>
            <a:r>
              <a:rPr lang="es-MX" sz="1050" dirty="0" err="1">
                <a:latin typeface="Calibri" panose="020F0502020204030204" pitchFamily="34" charset="0"/>
                <a:ea typeface="Calibri" panose="020F0502020204030204" pitchFamily="34" charset="0"/>
                <a:cs typeface="Calibri" panose="020F0502020204030204" pitchFamily="34" charset="0"/>
              </a:rPr>
              <a:t>Lenoir</a:t>
            </a:r>
            <a:r>
              <a:rPr lang="es-MX" sz="1050" dirty="0">
                <a:latin typeface="Calibri" panose="020F0502020204030204" pitchFamily="34" charset="0"/>
                <a:ea typeface="Calibri" panose="020F0502020204030204" pitchFamily="34" charset="0"/>
                <a:cs typeface="Calibri" panose="020F0502020204030204" pitchFamily="34" charset="0"/>
              </a:rPr>
              <a:t>, (2013). </a:t>
            </a:r>
            <a:r>
              <a:rPr lang="es-MX" sz="1050" i="1" dirty="0">
                <a:latin typeface="Calibri" panose="020F0502020204030204" pitchFamily="34" charset="0"/>
                <a:ea typeface="Calibri" panose="020F0502020204030204" pitchFamily="34" charset="0"/>
                <a:cs typeface="Calibri" panose="020F0502020204030204" pitchFamily="34" charset="0"/>
              </a:rPr>
              <a:t>Interdisciplinariedad en educación: una síntesis de sus especificidades y actualización. </a:t>
            </a:r>
            <a:r>
              <a:rPr lang="es-MX" sz="1050" dirty="0">
                <a:latin typeface="Calibri" panose="020F0502020204030204" pitchFamily="34" charset="0"/>
                <a:ea typeface="Calibri" panose="020F0502020204030204" pitchFamily="34" charset="0"/>
                <a:cs typeface="Calibri" panose="020F0502020204030204" pitchFamily="34" charset="0"/>
              </a:rPr>
              <a:t>Recuperado dehttp://conexiones.dgire.unam.mx/wp-content/uploads/2017/09/b-Interdisciplinariedad-en-educacio%CC%81n.-Especificaciones.pdf</a:t>
            </a:r>
          </a:p>
        </p:txBody>
      </p:sp>
    </p:spTree>
    <p:extLst>
      <p:ext uri="{BB962C8B-B14F-4D97-AF65-F5344CB8AC3E}">
        <p14:creationId xmlns:p14="http://schemas.microsoft.com/office/powerpoint/2010/main" val="10223078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email">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3" name="Straight Connector 1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rgbClr val="5A8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C0978BB2-5CAE-451E-882E-2724F47401B3}"/>
              </a:ext>
            </a:extLst>
          </p:cNvPr>
          <p:cNvPicPr>
            <a:picLocks noChangeAspect="1"/>
          </p:cNvPicPr>
          <p:nvPr/>
        </p:nvPicPr>
        <p:blipFill>
          <a:blip r:embed="rId3"/>
          <a:stretch>
            <a:fillRect/>
          </a:stretch>
        </p:blipFill>
        <p:spPr>
          <a:xfrm>
            <a:off x="482600" y="1128712"/>
            <a:ext cx="8178799" cy="4600575"/>
          </a:xfrm>
          <a:prstGeom prst="rect">
            <a:avLst/>
          </a:prstGeom>
        </p:spPr>
      </p:pic>
      <p:sp>
        <p:nvSpPr>
          <p:cNvPr id="7" name="CuadroTexto 6">
            <a:extLst>
              <a:ext uri="{FF2B5EF4-FFF2-40B4-BE49-F238E27FC236}">
                <a16:creationId xmlns:a16="http://schemas.microsoft.com/office/drawing/2014/main" id="{672F8F32-42BA-4921-A6DF-BA8B156496CD}"/>
              </a:ext>
            </a:extLst>
          </p:cNvPr>
          <p:cNvSpPr txBox="1"/>
          <p:nvPr/>
        </p:nvSpPr>
        <p:spPr>
          <a:xfrm>
            <a:off x="993913" y="1623346"/>
            <a:ext cx="4055165" cy="369332"/>
          </a:xfrm>
          <a:prstGeom prst="rect">
            <a:avLst/>
          </a:prstGeom>
          <a:solidFill>
            <a:schemeClr val="accent2"/>
          </a:solidFill>
        </p:spPr>
        <p:txBody>
          <a:bodyPr wrap="square" rtlCol="0">
            <a:spAutoFit/>
          </a:bodyPr>
          <a:lstStyle/>
          <a:p>
            <a:pPr algn="ctr"/>
            <a:r>
              <a:rPr lang="es-MX" dirty="0"/>
              <a:t>FUENTES DE EJECUCIÓN:</a:t>
            </a:r>
          </a:p>
        </p:txBody>
      </p:sp>
    </p:spTree>
    <p:extLst>
      <p:ext uri="{BB962C8B-B14F-4D97-AF65-F5344CB8AC3E}">
        <p14:creationId xmlns:p14="http://schemas.microsoft.com/office/powerpoint/2010/main" val="1732981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C51009-A09A-4689-8E6C-F8FC99E6A84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9EC65442-F244-409C-BF44-C5D6472E810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600199"/>
            <a:ext cx="0" cy="429768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23E9F908-B829-44C6-AE89-63F945F14AFB}"/>
              </a:ext>
            </a:extLst>
          </p:cNvPr>
          <p:cNvSpPr>
            <a:spLocks noGrp="1"/>
          </p:cNvSpPr>
          <p:nvPr>
            <p:ph type="title"/>
          </p:nvPr>
        </p:nvSpPr>
        <p:spPr>
          <a:xfrm>
            <a:off x="196952" y="599608"/>
            <a:ext cx="1751769" cy="4736890"/>
          </a:xfrm>
        </p:spPr>
        <p:txBody>
          <a:bodyPr anchor="ctr">
            <a:normAutofit/>
          </a:bodyPr>
          <a:lstStyle/>
          <a:p>
            <a:pPr algn="ctr"/>
            <a:r>
              <a:rPr lang="es-MX" sz="1600" dirty="0"/>
              <a:t>Objetivos específicos</a:t>
            </a:r>
            <a:br>
              <a:rPr lang="es-MX" sz="1800" dirty="0"/>
            </a:br>
            <a:br>
              <a:rPr lang="es-MX" sz="2400" dirty="0"/>
            </a:br>
            <a:r>
              <a:rPr lang="es-MX" sz="1800" cap="none" dirty="0"/>
              <a:t>Los alumnos por equipos colaborativos </a:t>
            </a:r>
            <a:endParaRPr lang="es-MX" sz="2400" dirty="0"/>
          </a:p>
        </p:txBody>
      </p:sp>
      <p:graphicFrame>
        <p:nvGraphicFramePr>
          <p:cNvPr id="4" name="Marcador de contenido 3">
            <a:extLst>
              <a:ext uri="{FF2B5EF4-FFF2-40B4-BE49-F238E27FC236}">
                <a16:creationId xmlns:a16="http://schemas.microsoft.com/office/drawing/2014/main" id="{61D5FCF2-853B-4B04-966D-06391CCC0E1E}"/>
              </a:ext>
            </a:extLst>
          </p:cNvPr>
          <p:cNvGraphicFramePr>
            <a:graphicFrameLocks noGrp="1"/>
          </p:cNvGraphicFramePr>
          <p:nvPr>
            <p:ph idx="1"/>
            <p:extLst>
              <p:ext uri="{D42A27DB-BD31-4B8C-83A1-F6EECF244321}">
                <p14:modId xmlns:p14="http://schemas.microsoft.com/office/powerpoint/2010/main" val="1053209885"/>
              </p:ext>
            </p:extLst>
          </p:nvPr>
        </p:nvGraphicFramePr>
        <p:xfrm>
          <a:off x="2152358" y="211015"/>
          <a:ext cx="6991413" cy="6309706"/>
        </p:xfrm>
        <a:graphic>
          <a:graphicData uri="http://schemas.openxmlformats.org/drawingml/2006/table">
            <a:tbl>
              <a:tblPr firstRow="1" bandRow="1">
                <a:tableStyleId>{5C22544A-7EE6-4342-B048-85BDC9FD1C3A}</a:tableStyleId>
              </a:tblPr>
              <a:tblGrid>
                <a:gridCol w="2330471">
                  <a:extLst>
                    <a:ext uri="{9D8B030D-6E8A-4147-A177-3AD203B41FA5}">
                      <a16:colId xmlns:a16="http://schemas.microsoft.com/office/drawing/2014/main" val="2568006009"/>
                    </a:ext>
                  </a:extLst>
                </a:gridCol>
                <a:gridCol w="2330471">
                  <a:extLst>
                    <a:ext uri="{9D8B030D-6E8A-4147-A177-3AD203B41FA5}">
                      <a16:colId xmlns:a16="http://schemas.microsoft.com/office/drawing/2014/main" val="4148850157"/>
                    </a:ext>
                  </a:extLst>
                </a:gridCol>
                <a:gridCol w="2330471">
                  <a:extLst>
                    <a:ext uri="{9D8B030D-6E8A-4147-A177-3AD203B41FA5}">
                      <a16:colId xmlns:a16="http://schemas.microsoft.com/office/drawing/2014/main" val="1085065317"/>
                    </a:ext>
                  </a:extLst>
                </a:gridCol>
              </a:tblGrid>
              <a:tr h="314378">
                <a:tc>
                  <a:txBody>
                    <a:bodyPr/>
                    <a:lstStyle/>
                    <a:p>
                      <a:r>
                        <a:rPr lang="es-MX" dirty="0"/>
                        <a:t>Matemática</a:t>
                      </a:r>
                    </a:p>
                  </a:txBody>
                  <a:tcPr/>
                </a:tc>
                <a:tc>
                  <a:txBody>
                    <a:bodyPr/>
                    <a:lstStyle/>
                    <a:p>
                      <a:r>
                        <a:rPr lang="es-MX" dirty="0"/>
                        <a:t>Geografía</a:t>
                      </a:r>
                    </a:p>
                  </a:txBody>
                  <a:tcPr/>
                </a:tc>
                <a:tc>
                  <a:txBody>
                    <a:bodyPr/>
                    <a:lstStyle/>
                    <a:p>
                      <a:r>
                        <a:rPr lang="es-MX" dirty="0"/>
                        <a:t>Lógica</a:t>
                      </a:r>
                    </a:p>
                  </a:txBody>
                  <a:tcPr/>
                </a:tc>
                <a:extLst>
                  <a:ext uri="{0D108BD9-81ED-4DB2-BD59-A6C34878D82A}">
                    <a16:rowId xmlns:a16="http://schemas.microsoft.com/office/drawing/2014/main" val="1831630552"/>
                  </a:ext>
                </a:extLst>
              </a:tr>
              <a:tr h="59953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err="1"/>
                        <a:t>Validar</a:t>
                      </a:r>
                      <a:r>
                        <a:rPr lang="en-US" sz="1800" dirty="0"/>
                        <a:t> la </a:t>
                      </a:r>
                      <a:r>
                        <a:rPr lang="en-US" sz="1800" dirty="0" err="1"/>
                        <a:t>veracidad</a:t>
                      </a:r>
                      <a:r>
                        <a:rPr lang="en-US" sz="1800" dirty="0"/>
                        <a:t> </a:t>
                      </a:r>
                      <a:r>
                        <a:rPr lang="en-US" sz="1800" dirty="0" err="1"/>
                        <a:t>cuantitativa</a:t>
                      </a:r>
                      <a:r>
                        <a:rPr lang="en-US" sz="1800" dirty="0"/>
                        <a:t> </a:t>
                      </a:r>
                      <a:r>
                        <a:rPr lang="en-US" sz="1800" dirty="0" err="1"/>
                        <a:t>realizando</a:t>
                      </a:r>
                      <a:r>
                        <a:rPr lang="en-US" sz="1800" dirty="0"/>
                        <a:t> </a:t>
                      </a:r>
                      <a:r>
                        <a:rPr lang="en-US" sz="1800" dirty="0" err="1"/>
                        <a:t>encuentas</a:t>
                      </a:r>
                      <a:r>
                        <a:rPr lang="en-US" sz="1800" dirty="0"/>
                        <a:t> y </a:t>
                      </a:r>
                      <a:r>
                        <a:rPr lang="en-US" sz="1800" dirty="0" err="1"/>
                        <a:t>gráficos</a:t>
                      </a:r>
                      <a:endParaRPr lang="en-US" sz="180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err="1"/>
                        <a:t>donde</a:t>
                      </a:r>
                      <a:r>
                        <a:rPr lang="en-US" sz="1800" dirty="0"/>
                        <a:t> se </a:t>
                      </a:r>
                      <a:r>
                        <a:rPr lang="en-US" sz="1800" dirty="0" err="1"/>
                        <a:t>muestre</a:t>
                      </a:r>
                      <a:r>
                        <a:rPr lang="en-US" sz="1800" dirty="0"/>
                        <a:t> la </a:t>
                      </a:r>
                      <a:r>
                        <a:rPr lang="en-US" sz="1800" dirty="0" err="1"/>
                        <a:t>tendencia</a:t>
                      </a:r>
                      <a:r>
                        <a:rPr lang="en-US" sz="1800" dirty="0"/>
                        <a:t> que </a:t>
                      </a:r>
                      <a:r>
                        <a:rPr lang="en-US" sz="1800" dirty="0" err="1"/>
                        <a:t>tiene</a:t>
                      </a:r>
                      <a:r>
                        <a:rPr lang="en-US" sz="1800" dirty="0"/>
                        <a:t> el </a:t>
                      </a:r>
                      <a:r>
                        <a:rPr lang="en-US" sz="1800" dirty="0" err="1"/>
                        <a:t>ciudadano</a:t>
                      </a:r>
                      <a:r>
                        <a:rPr lang="en-US" sz="1800" dirty="0"/>
                        <a:t> para </a:t>
                      </a:r>
                      <a:r>
                        <a:rPr lang="en-US" sz="1800" dirty="0" err="1"/>
                        <a:t>otorgar</a:t>
                      </a:r>
                      <a:r>
                        <a:rPr lang="en-US" sz="1800" dirty="0"/>
                        <a:t> </a:t>
                      </a:r>
                      <a:r>
                        <a:rPr lang="en-US" sz="1800" dirty="0" err="1"/>
                        <a:t>su</a:t>
                      </a:r>
                      <a:r>
                        <a:rPr lang="en-US" sz="1800" dirty="0"/>
                        <a:t> </a:t>
                      </a:r>
                      <a:r>
                        <a:rPr lang="en-US" sz="1800" dirty="0" err="1"/>
                        <a:t>voto</a:t>
                      </a:r>
                      <a:r>
                        <a:rPr lang="en-US" sz="1800" dirty="0"/>
                        <a:t> a los </a:t>
                      </a:r>
                      <a:r>
                        <a:rPr lang="en-US" sz="1800" dirty="0" err="1"/>
                        <a:t>diferentes</a:t>
                      </a:r>
                      <a:r>
                        <a:rPr lang="en-US" sz="1800" dirty="0"/>
                        <a:t> </a:t>
                      </a:r>
                      <a:r>
                        <a:rPr lang="en-US" sz="1800" dirty="0" err="1"/>
                        <a:t>candidatos</a:t>
                      </a:r>
                      <a:r>
                        <a:rPr lang="en-US" sz="1800" dirty="0"/>
                        <a:t> </a:t>
                      </a:r>
                      <a:r>
                        <a:rPr lang="en-US" sz="1800" dirty="0" err="1"/>
                        <a:t>presidenciales</a:t>
                      </a:r>
                      <a:r>
                        <a:rPr lang="en-US" sz="1800" dirty="0"/>
                        <a:t> a </a:t>
                      </a:r>
                      <a:r>
                        <a:rPr lang="en-US" sz="1800" dirty="0" err="1"/>
                        <a:t>partir</a:t>
                      </a:r>
                      <a:r>
                        <a:rPr lang="en-US" sz="1800" dirty="0"/>
                        <a:t> de las </a:t>
                      </a:r>
                      <a:r>
                        <a:rPr lang="en-US" sz="1800" dirty="0" err="1"/>
                        <a:t>propuestas</a:t>
                      </a:r>
                      <a:r>
                        <a:rPr lang="en-US" sz="1800" dirty="0"/>
                        <a:t> que </a:t>
                      </a:r>
                      <a:r>
                        <a:rPr lang="en-US" sz="1800" dirty="0" err="1"/>
                        <a:t>realiza</a:t>
                      </a:r>
                      <a:r>
                        <a:rPr lang="en-US" sz="1800" dirty="0"/>
                        <a:t> por medio de </a:t>
                      </a:r>
                      <a:r>
                        <a:rPr lang="en-US" sz="1800" dirty="0" err="1"/>
                        <a:t>su</a:t>
                      </a:r>
                      <a:r>
                        <a:rPr lang="en-US" sz="1800" dirty="0"/>
                        <a:t> </a:t>
                      </a:r>
                      <a:r>
                        <a:rPr lang="en-US" sz="1800" dirty="0" err="1"/>
                        <a:t>campaña</a:t>
                      </a:r>
                      <a:r>
                        <a:rPr lang="en-US" sz="1800" dirty="0"/>
                        <a:t> electoral; </a:t>
                      </a:r>
                      <a:r>
                        <a:rPr lang="en-US" sz="1800" dirty="0" err="1"/>
                        <a:t>tomando</a:t>
                      </a:r>
                      <a:r>
                        <a:rPr lang="en-US" sz="1800" dirty="0"/>
                        <a:t> </a:t>
                      </a:r>
                      <a:r>
                        <a:rPr lang="en-US" sz="1800" dirty="0" err="1"/>
                        <a:t>como</a:t>
                      </a:r>
                      <a:r>
                        <a:rPr lang="en-US" sz="1800" dirty="0"/>
                        <a:t> </a:t>
                      </a:r>
                      <a:r>
                        <a:rPr lang="en-US" sz="1800" dirty="0" err="1"/>
                        <a:t>referencia</a:t>
                      </a:r>
                      <a:r>
                        <a:rPr lang="en-US" sz="1800" dirty="0"/>
                        <a:t> los </a:t>
                      </a:r>
                      <a:r>
                        <a:rPr lang="en-US" sz="1800" dirty="0" err="1"/>
                        <a:t>resultados</a:t>
                      </a:r>
                      <a:r>
                        <a:rPr lang="en-US" sz="1800" dirty="0"/>
                        <a:t> </a:t>
                      </a:r>
                      <a:r>
                        <a:rPr lang="en-US" sz="1800" dirty="0" err="1"/>
                        <a:t>obtenidos</a:t>
                      </a:r>
                      <a:r>
                        <a:rPr lang="en-US" sz="1800" dirty="0"/>
                        <a:t> </a:t>
                      </a:r>
                      <a:r>
                        <a:rPr lang="en-US" sz="1800" dirty="0" err="1"/>
                        <a:t>en</a:t>
                      </a:r>
                      <a:r>
                        <a:rPr lang="en-US" sz="1800" dirty="0"/>
                        <a:t> un </a:t>
                      </a:r>
                      <a:r>
                        <a:rPr lang="en-US" sz="1800" dirty="0" err="1"/>
                        <a:t>caso</a:t>
                      </a:r>
                      <a:r>
                        <a:rPr lang="en-US" sz="1800" dirty="0"/>
                        <a:t> </a:t>
                      </a:r>
                      <a:r>
                        <a:rPr lang="en-US" sz="1800" dirty="0" err="1"/>
                        <a:t>específico</a:t>
                      </a:r>
                      <a:r>
                        <a:rPr lang="en-US" sz="1800" dirty="0"/>
                        <a:t> (</a:t>
                      </a:r>
                      <a:r>
                        <a:rPr lang="en-US" sz="1800" dirty="0" err="1"/>
                        <a:t>elección</a:t>
                      </a:r>
                      <a:r>
                        <a:rPr lang="en-US" sz="1800" dirty="0"/>
                        <a:t> </a:t>
                      </a:r>
                      <a:r>
                        <a:rPr lang="en-US" sz="1800" dirty="0" err="1"/>
                        <a:t>presidencial</a:t>
                      </a:r>
                      <a:r>
                        <a:rPr lang="en-US" sz="1800" dirty="0"/>
                        <a:t> 2018 </a:t>
                      </a:r>
                      <a:r>
                        <a:rPr lang="en-US" sz="1800" dirty="0" err="1"/>
                        <a:t>en</a:t>
                      </a:r>
                      <a:r>
                        <a:rPr lang="en-US" sz="1800" dirty="0"/>
                        <a:t> México)</a:t>
                      </a:r>
                    </a:p>
                    <a:p>
                      <a:endParaRPr lang="es-MX" sz="1800" dirty="0"/>
                    </a:p>
                    <a:p>
                      <a:endParaRPr lang="es-MX" sz="18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MX" sz="1800" dirty="0"/>
                        <a:t>Asumir una actitud reflexiva cualitativa ante los diversos procesos políticos locales y globales, reconociendo la dimensión espacial del poder en las distintas escalas en que se produce y actúa, mediante la consulta y procesamiento de fuentes diversas que fomenten la redacción de textos monográficos.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s-MX" sz="18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MX" sz="1800" dirty="0"/>
                        <a:t>Expresar y defender su juicio crítico de manera argumentativa, de manera oral y escrita; identificando argumentos falaces que utilizan como estratagema los actores políticos para logar obtener votos, distinguiéndolos de los argumentos válidos y de honestidad intelectual;  por medio de un debate y una sesión plenaria.</a:t>
                      </a:r>
                    </a:p>
                    <a:p>
                      <a:endParaRPr lang="es-MX" sz="1800" dirty="0"/>
                    </a:p>
                  </a:txBody>
                  <a:tcPr/>
                </a:tc>
                <a:extLst>
                  <a:ext uri="{0D108BD9-81ED-4DB2-BD59-A6C34878D82A}">
                    <a16:rowId xmlns:a16="http://schemas.microsoft.com/office/drawing/2014/main" val="3220165249"/>
                  </a:ext>
                </a:extLst>
              </a:tr>
            </a:tbl>
          </a:graphicData>
        </a:graphic>
      </p:graphicFrame>
    </p:spTree>
    <p:extLst>
      <p:ext uri="{BB962C8B-B14F-4D97-AF65-F5344CB8AC3E}">
        <p14:creationId xmlns:p14="http://schemas.microsoft.com/office/powerpoint/2010/main" val="12470160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email">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2" name="Straight Connector 11">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D6AEF9A8-5577-4A93-A684-318D0D59E79E}"/>
              </a:ext>
            </a:extLst>
          </p:cNvPr>
          <p:cNvPicPr>
            <a:picLocks noChangeAspect="1"/>
          </p:cNvPicPr>
          <p:nvPr/>
        </p:nvPicPr>
        <p:blipFill>
          <a:blip r:embed="rId3"/>
          <a:stretch>
            <a:fillRect/>
          </a:stretch>
        </p:blipFill>
        <p:spPr>
          <a:xfrm>
            <a:off x="482600" y="779796"/>
            <a:ext cx="8178799" cy="4600575"/>
          </a:xfrm>
          <a:prstGeom prst="rect">
            <a:avLst/>
          </a:prstGeom>
        </p:spPr>
      </p:pic>
      <p:pic>
        <p:nvPicPr>
          <p:cNvPr id="5" name="Imagen 4">
            <a:extLst>
              <a:ext uri="{FF2B5EF4-FFF2-40B4-BE49-F238E27FC236}">
                <a16:creationId xmlns:a16="http://schemas.microsoft.com/office/drawing/2014/main" id="{2BE98DF4-B3B2-4820-8598-5D90421DCF25}"/>
              </a:ext>
            </a:extLst>
          </p:cNvPr>
          <p:cNvPicPr>
            <a:picLocks noChangeAspect="1"/>
          </p:cNvPicPr>
          <p:nvPr/>
        </p:nvPicPr>
        <p:blipFill>
          <a:blip r:embed="rId4"/>
          <a:stretch>
            <a:fillRect/>
          </a:stretch>
        </p:blipFill>
        <p:spPr>
          <a:xfrm>
            <a:off x="835373" y="1230719"/>
            <a:ext cx="4054191" cy="493819"/>
          </a:xfrm>
          <a:prstGeom prst="rect">
            <a:avLst/>
          </a:prstGeom>
        </p:spPr>
      </p:pic>
    </p:spTree>
    <p:extLst>
      <p:ext uri="{BB962C8B-B14F-4D97-AF65-F5344CB8AC3E}">
        <p14:creationId xmlns:p14="http://schemas.microsoft.com/office/powerpoint/2010/main" val="3959315154"/>
      </p:ext>
    </p:extLst>
  </p:cSld>
  <p:clrMapOvr>
    <a:masterClrMapping/>
  </p:clrMapOvr>
</p:sld>
</file>

<file path=ppt/theme/theme1.xml><?xml version="1.0" encoding="utf-8"?>
<a:theme xmlns:a="http://schemas.openxmlformats.org/drawingml/2006/main" name="Galería">
  <a:themeElements>
    <a:clrScheme name="Galerí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ía">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í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Sector">
  <a:themeElements>
    <a:clrScheme name="Sector">
      <a:dk1>
        <a:sysClr val="windowText" lastClr="000000"/>
      </a:dk1>
      <a:lt1>
        <a:sysClr val="window" lastClr="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Sector">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82EB108-EDE6-4B8E-957B-D4A69BF580E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TotalTime>
  <Words>6704</Words>
  <Application>Microsoft Office PowerPoint</Application>
  <PresentationFormat>Presentación en pantalla (4:3)</PresentationFormat>
  <Paragraphs>1291</Paragraphs>
  <Slides>90</Slides>
  <Notes>3</Notes>
  <HiddenSlides>0</HiddenSlides>
  <MMClips>0</MMClips>
  <ScaleCrop>false</ScaleCrop>
  <HeadingPairs>
    <vt:vector size="8" baseType="variant">
      <vt:variant>
        <vt:lpstr>Fuentes usadas</vt:lpstr>
      </vt:variant>
      <vt:variant>
        <vt:i4>8</vt:i4>
      </vt:variant>
      <vt:variant>
        <vt:lpstr>Tema</vt:lpstr>
      </vt:variant>
      <vt:variant>
        <vt:i4>2</vt:i4>
      </vt:variant>
      <vt:variant>
        <vt:lpstr>Servidores OLE incrustados</vt:lpstr>
      </vt:variant>
      <vt:variant>
        <vt:i4>1</vt:i4>
      </vt:variant>
      <vt:variant>
        <vt:lpstr>Títulos de diapositiva</vt:lpstr>
      </vt:variant>
      <vt:variant>
        <vt:i4>90</vt:i4>
      </vt:variant>
    </vt:vector>
  </HeadingPairs>
  <TitlesOfParts>
    <vt:vector size="101" baseType="lpstr">
      <vt:lpstr>Arial</vt:lpstr>
      <vt:lpstr>Arial Black</vt:lpstr>
      <vt:lpstr>Calibri</vt:lpstr>
      <vt:lpstr>Century Gothic</vt:lpstr>
      <vt:lpstr>Gill Sans MT</vt:lpstr>
      <vt:lpstr>Segoe UI</vt:lpstr>
      <vt:lpstr>Segoe UI Historic</vt:lpstr>
      <vt:lpstr>Wingdings 3</vt:lpstr>
      <vt:lpstr>Galería</vt:lpstr>
      <vt:lpstr>Sector</vt:lpstr>
      <vt:lpstr>Document</vt:lpstr>
      <vt:lpstr>Presentación de PowerPoint</vt:lpstr>
      <vt:lpstr>Presentación de PowerPoint</vt:lpstr>
      <vt:lpstr>Presentación de PowerPoint</vt:lpstr>
      <vt:lpstr>Presentación de PowerPoint</vt:lpstr>
      <vt:lpstr> Introducción    </vt:lpstr>
      <vt:lpstr>Justificación</vt:lpstr>
      <vt:lpstr>Estratagemas políticos  EL DOBLE ARGUMENTO EN LAS ORGANIZACIONES POLÍTICAS… demagogia o verdad   </vt:lpstr>
      <vt:lpstr>Presentación de PowerPoint</vt:lpstr>
      <vt:lpstr>Objetivos específicos  Los alumnos por equipos colaborativos </vt:lpstr>
      <vt:lpstr>cUESTIONAMIENTO generador </vt:lpstr>
      <vt:lpstr>cUESTIONAMIENTOS                Método de caso</vt:lpstr>
      <vt:lpstr>Toma de decisión Y EvaluaTIVA</vt:lpstr>
      <vt:lpstr>Temas y productos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Secuencia didáctica de apertura (motivadora interdisciplinaria)) ESTRATAGEMAS POLÍTICOS  El doble argumento de las organizaciones políticas en la elección  27 septiembre 2018 </vt:lpstr>
      <vt:lpstr>Presentación de PowerPoint</vt:lpstr>
      <vt:lpstr>Presentación de PowerPoint</vt:lpstr>
      <vt:lpstr>Presentación de PowerPoint</vt:lpstr>
      <vt:lpstr>Presentación de PowerPoint</vt:lpstr>
      <vt:lpstr>Presentación de PowerPoint</vt:lpstr>
      <vt:lpstr>Presentación de PowerPoint</vt:lpstr>
      <vt:lpstr>PRIMERA Secuencia didáctica de desarrollo interdisciplinaria El doble argumento de las organizaciones políticas en la elección presidencial 2018 en México                          5 de octubre 2018  </vt:lpstr>
      <vt:lpstr>Presentación de PowerPoint</vt:lpstr>
      <vt:lpstr>Presentación de PowerPoint</vt:lpstr>
      <vt:lpstr>Presentación de PowerPoint</vt:lpstr>
      <vt:lpstr>Presentación de PowerPoint</vt:lpstr>
      <vt:lpstr>Presentación de PowerPoint</vt:lpstr>
      <vt:lpstr>Presentación de PowerPoint</vt:lpstr>
      <vt:lpstr>Secuencia didáctica Lógica  (Fase de desarrollo) ESTRATAGEMAS POLÍTICOS  El doble argumento de las organizaciones políticas en la elección presidencial 2018 en México    24 de octubre  2018 </vt:lpstr>
      <vt:lpstr>Presentación de PowerPoint</vt:lpstr>
      <vt:lpstr>Presentación de PowerPoint</vt:lpstr>
      <vt:lpstr>Presentación de PowerPoint</vt:lpstr>
      <vt:lpstr>Presentación de PowerPoint</vt:lpstr>
      <vt:lpstr>Presentación de PowerPoint</vt:lpstr>
      <vt:lpstr>Presentación de PowerPoint</vt:lpstr>
      <vt:lpstr>SEGUNDA Secuencia didáctica INTERDISCIPLINARIA (Fase de desarrollo) ESTRATAGEMAS POLÍTICOS  El doble argumento de las organizaciones políticas en la elección presidencial 2018 en México                                      7 de diciembre 2018</vt:lpstr>
      <vt:lpstr>Presentación de PowerPoint</vt:lpstr>
      <vt:lpstr>Presentación de PowerPoint</vt:lpstr>
      <vt:lpstr>Presentación de PowerPoint</vt:lpstr>
      <vt:lpstr>Presentación de PowerPoint</vt:lpstr>
      <vt:lpstr>Presentación de PowerPoint</vt:lpstr>
      <vt:lpstr>Presentación de PowerPoint</vt:lpstr>
      <vt:lpstr>Secuencia didáctica Geografía (Fase de desarrollo) ESTRATAGEMAS POLÍTICOS  El doble argumento de las organizaciones políticas en la elección presidencial 2018 en México  25 de enero 2019</vt:lpstr>
      <vt:lpstr>Presentación de PowerPoint</vt:lpstr>
      <vt:lpstr>Presentación de PowerPoint</vt:lpstr>
      <vt:lpstr>Secuencia didáctica Geografía (Fase de desarrollo) El doble argumento de las organizaciones políticas en la elección presidencial 2018 en México Enero 2019 </vt:lpstr>
      <vt:lpstr>Presentación de PowerPoint</vt:lpstr>
      <vt:lpstr>Presentación de PowerPoint</vt:lpstr>
      <vt:lpstr>Presentación de PowerPoint</vt:lpstr>
      <vt:lpstr> TERCERA Secuencia didáctica interdisciplinaria (Fase de desarrollo)  ESTRATAGEMAS POLÍTICOS  El doble argumento de las organizaciones políticas en la elección presidencial 2018 en México                                                                                            30 de  Enero 2019</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Secuencia didáctica interdisciplinaria cooperativa (Cierre) ESTRATAGEMAS POLÍTICOS…Demagogia o verdad   El doble argumento de las organizaciones políticas en la elección presidencial 2018 en México </vt:lpstr>
      <vt:lpstr>Presentación de PowerPoint</vt:lpstr>
      <vt:lpstr>Presentación de PowerPoint</vt:lpstr>
      <vt:lpstr>Presentación de PowerPoint</vt:lpstr>
      <vt:lpstr>Presentación de PowerPoint</vt:lpstr>
      <vt:lpstr>ANEXO</vt:lpstr>
      <vt:lpstr>El doble argumento en las organizaciones políticas en la elección presidencial 2018 en México</vt:lpstr>
      <vt:lpstr>El doble argumento en las organizaciones políticas en la elección presidencial 2018 en México Objetivo: por medio de una escala de actitud tipo Likert el docente y alumnos observadores medirán el desempeño actitudinal de los equipos colaborativos en la ejecución de un debate para posteriormente llegar a consenso o acuerdos.  Evaluación Formativa actitudinal </vt:lpstr>
      <vt:lpstr>Evaluación Formativa  actitudinal DEBATE </vt:lpstr>
      <vt:lpstr>El doble argumento en las organizaciones políticas  en la elección presidencial    2018 en México    objetivo:  elaboración de una monografía por equipos colaborativos e interdisciplinarios para dar a conocer su investigación de un tema específico  e integrar una forma de divulgación, con la finalidad de distinguir los argumentos válidos de los falaces.                                                           Evaluación sumativa     </vt:lpstr>
      <vt:lpstr>Presentación de PowerPoint</vt:lpstr>
      <vt:lpstr>Presentación de PowerPoint</vt:lpstr>
      <vt:lpstr>ESTRATAGEMAS POLÍTICOS El doble argumento de las organizaciones políticas…demagogia o verdad </vt:lpstr>
      <vt:lpstr>ESTRATAGEMAS POLÍTICOS  El doble argumento de las organizaciones políticas…demagogia o verdad </vt:lpstr>
      <vt:lpstr>ESTRATAGEMAS POLÍTICOS El doble argumento de las organizaciones políticas…demagogia o verdad</vt:lpstr>
      <vt:lpstr>ESTRATAGEMAS POLÍTICOS El doble argumento de las organizaciones políticas…demagogia o verdad                                                                                        Análisis</vt:lpstr>
      <vt:lpstr>ESTRATAGEMAS POLÍTICOS  Toma de decisiones</vt:lpstr>
      <vt:lpstr>FUENTES Planeación</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1044469</dc:creator>
  <cp:lastModifiedBy>1044469</cp:lastModifiedBy>
  <cp:revision>52</cp:revision>
  <dcterms:created xsi:type="dcterms:W3CDTF">2019-03-15T04:45:09Z</dcterms:created>
  <dcterms:modified xsi:type="dcterms:W3CDTF">2019-03-30T01:37:14Z</dcterms:modified>
</cp:coreProperties>
</file>