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52DF-97F4-46E4-9CDE-4CC01FA78F5D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7986-2A57-4EE9-B287-02023A1D91A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986-2A57-4EE9-B287-02023A1D91A3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97958C7-4F07-4C9A-89C1-EC824BB82C11}" type="datetimeFigureOut">
              <a:rPr lang="es-MX" smtClean="0"/>
              <a:pPr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0563DAC-FCD3-4ACB-BADD-BAB63B7E37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6696744" cy="4464496"/>
          </a:xfrm>
        </p:spPr>
        <p:txBody>
          <a:bodyPr/>
          <a:lstStyle/>
          <a:p>
            <a:pPr algn="l"/>
            <a:r>
              <a:rPr lang="es-MX" sz="2000" dirty="0" smtClean="0"/>
              <a:t>Nombre</a:t>
            </a:r>
            <a:r>
              <a:rPr lang="es-MX" sz="2000" dirty="0" smtClean="0"/>
              <a:t>: México</a:t>
            </a:r>
            <a:r>
              <a:rPr lang="es-MX" sz="2000" dirty="0" smtClean="0"/>
              <a:t>, ¿El “</a:t>
            </a:r>
            <a:r>
              <a:rPr lang="es-MX" sz="2000" dirty="0" err="1" smtClean="0"/>
              <a:t>ganón</a:t>
            </a:r>
            <a:r>
              <a:rPr lang="es-MX" sz="2000" dirty="0" smtClean="0"/>
              <a:t>” en el tratado de libre comercio?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err="1" smtClean="0"/>
              <a:t>N°equipo</a:t>
            </a:r>
            <a:r>
              <a:rPr lang="es-MX" sz="2000" dirty="0" smtClean="0"/>
              <a:t>: 4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participantes:</a:t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Curso:</a:t>
            </a:r>
            <a:r>
              <a:rPr lang="es-MX" sz="2000" cap="none" dirty="0" smtClean="0"/>
              <a:t> (En el que se planea llevar a cabo)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Nombre del proyecto:</a:t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/>
          </a:p>
        </p:txBody>
      </p:sp>
      <p:pic>
        <p:nvPicPr>
          <p:cNvPr id="4" name="3 Imagen" descr="logo lid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3771"/>
            <a:ext cx="20162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9581332"/>
              </p:ext>
            </p:extLst>
          </p:nvPr>
        </p:nvGraphicFramePr>
        <p:xfrm>
          <a:off x="179513" y="2636912"/>
          <a:ext cx="6696743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9"/>
                <a:gridCol w="3805666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N°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Asignatura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Erick Yasser Martínez Serrano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Estadística y </a:t>
                      </a:r>
                      <a:r>
                        <a:rPr lang="es-MX" dirty="0" err="1" smtClean="0"/>
                        <a:t>Probababilidad</a:t>
                      </a:r>
                      <a:r>
                        <a:rPr lang="es-MX" baseline="0" dirty="0" smtClean="0"/>
                        <a:t> . Unidad 1. Tronco común.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Ma. Estela González Pérez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Contabilidad </a:t>
                      </a:r>
                      <a:r>
                        <a:rPr lang="es-MX" baseline="0" dirty="0" smtClean="0"/>
                        <a:t> y Gestión Administrativa. Área 3. Unidad 4.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Ciraid</a:t>
                      </a:r>
                      <a:r>
                        <a:rPr lang="es-MX" dirty="0" smtClean="0"/>
                        <a:t> Méndez Fragoso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Inglés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40466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COLEGIO OLIVERIO CROMWELL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C.A.I.A.C    Conclusiones generales</a:t>
            </a:r>
          </a:p>
          <a:p>
            <a:endParaRPr lang="es-MX" dirty="0"/>
          </a:p>
          <a:p>
            <a:pPr marL="4572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Producto(1)</a:t>
            </a:r>
            <a:endParaRPr lang="es-MX" dirty="0"/>
          </a:p>
        </p:txBody>
      </p:sp>
      <p:pic>
        <p:nvPicPr>
          <p:cNvPr id="4" name="3 Imagen" descr="IMG-20171029-WA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7956376" cy="44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719071"/>
            <a:ext cx="4623049" cy="4407408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Fotografía de Organizador gráfico que muestra las conexiones o interrelaciones entre los temas de las diferentes asignaturas, que formarán parte del posible proyecto.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(2)</a:t>
            </a:r>
            <a:endParaRPr lang="es-MX" dirty="0"/>
          </a:p>
        </p:txBody>
      </p:sp>
      <p:pic>
        <p:nvPicPr>
          <p:cNvPr id="4" name="3 Imagen" descr="IMG-20171028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298193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1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Fotografías de la sesión tomadas por los propios grupos y la persona asignada para tal fin.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(3)</a:t>
            </a:r>
            <a:endParaRPr lang="es-MX" dirty="0"/>
          </a:p>
        </p:txBody>
      </p:sp>
      <p:pic>
        <p:nvPicPr>
          <p:cNvPr id="4" name="3 Imagen" descr="IMG-20171029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3848427" cy="2164740"/>
          </a:xfrm>
          <a:prstGeom prst="rect">
            <a:avLst/>
          </a:prstGeom>
        </p:spPr>
      </p:pic>
      <p:pic>
        <p:nvPicPr>
          <p:cNvPr id="5" name="4 Imagen" descr="IMG-20171029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2536380" cy="4509120"/>
          </a:xfrm>
          <a:prstGeom prst="rect">
            <a:avLst/>
          </a:prstGeom>
        </p:spPr>
      </p:pic>
      <p:pic>
        <p:nvPicPr>
          <p:cNvPr id="6" name="5 Imagen" descr="IMG-20171029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6298" y="4653136"/>
            <a:ext cx="391975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5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1029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478881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 descr="IMG-20171029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44824"/>
            <a:ext cx="2520280" cy="4480499"/>
          </a:xfrm>
          <a:prstGeom prst="rect">
            <a:avLst/>
          </a:prstGeom>
        </p:spPr>
      </p:pic>
      <p:pic>
        <p:nvPicPr>
          <p:cNvPr id="6" name="5 Imagen" descr="IMG-20171029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44824"/>
            <a:ext cx="2578786" cy="4584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1029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410914" cy="248113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 descr="IMG-20171029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05064"/>
            <a:ext cx="4716016" cy="2652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1029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2478881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 descr="IMG-20171029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916832"/>
            <a:ext cx="2475276" cy="4400489"/>
          </a:xfrm>
          <a:prstGeom prst="rect">
            <a:avLst/>
          </a:prstGeom>
        </p:spPr>
      </p:pic>
      <p:pic>
        <p:nvPicPr>
          <p:cNvPr id="6" name="5 Imagen" descr="IMG-20171029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44824"/>
            <a:ext cx="2495876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1029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2478881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 descr="IMG-20171029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2455370" cy="4365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NOTA. </a:t>
            </a:r>
            <a:r>
              <a:rPr lang="es-MX" dirty="0">
                <a:solidFill>
                  <a:schemeClr val="tx1"/>
                </a:solidFill>
              </a:rPr>
              <a:t>El número de Portafolios Virtual de Evidencias, dentro de la carpeta otorgada a cada institución, corresponderá al número de proyectos que se planeen y se ejecutarán durante el próximo curso. </a:t>
            </a:r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Fecha limite para subir los Portafolios </a:t>
            </a:r>
            <a:r>
              <a:rPr lang="es-MX" b="1" dirty="0">
                <a:solidFill>
                  <a:schemeClr val="tx1"/>
                </a:solidFill>
              </a:rPr>
              <a:t>V</a:t>
            </a:r>
            <a:r>
              <a:rPr lang="es-MX" b="1" dirty="0" smtClean="0">
                <a:solidFill>
                  <a:schemeClr val="tx1"/>
                </a:solidFill>
              </a:rPr>
              <a:t>irtuales de Evidencias: </a:t>
            </a:r>
            <a:r>
              <a:rPr lang="es-MX" dirty="0" smtClean="0">
                <a:solidFill>
                  <a:schemeClr val="tx1"/>
                </a:solidFill>
              </a:rPr>
              <a:t>30/10/17</a:t>
            </a:r>
          </a:p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Deberán subir al </a:t>
            </a:r>
            <a:r>
              <a:rPr lang="es-MX" b="1" dirty="0" err="1" smtClean="0">
                <a:solidFill>
                  <a:schemeClr val="tx1"/>
                </a:solidFill>
              </a:rPr>
              <a:t>micrositio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http://conexiones.dgire.unam.mx/como-participar/1-guia-para-portafolios-virtual-de-evidencias/ 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¿Quién deberá subir el portafolio de evidencias?</a:t>
            </a:r>
          </a:p>
          <a:p>
            <a:pPr marL="4572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El representante de cada equipo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1023</TotalTime>
  <Words>184</Words>
  <Application>Microsoft Office PowerPoint</Application>
  <PresentationFormat>Presentación en pantalla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Cuadrícula</vt:lpstr>
      <vt:lpstr>Nombre: México, ¿El “ganón” en el tratado de libre comercio?  N°equipo: 4  participantes:       Curso: (En el que se planea llevar a cabo)  Nombre del proyecto:   </vt:lpstr>
      <vt:lpstr>Producto(1)</vt:lpstr>
      <vt:lpstr>PRODUCTO (2)</vt:lpstr>
      <vt:lpstr>Producto (3)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N°equipo: participantes:       Curso: (En el que se planea llevar a cabo) Nombre del proyecto:</dc:title>
  <dc:creator>Área Psicopedagogía</dc:creator>
  <cp:lastModifiedBy>www.intercambiosvirtuales.org</cp:lastModifiedBy>
  <cp:revision>16</cp:revision>
  <dcterms:created xsi:type="dcterms:W3CDTF">2017-10-18T17:11:56Z</dcterms:created>
  <dcterms:modified xsi:type="dcterms:W3CDTF">2017-10-30T03:56:59Z</dcterms:modified>
</cp:coreProperties>
</file>