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6" r:id="rId3"/>
    <p:sldId id="277" r:id="rId4"/>
    <p:sldId id="278" r:id="rId5"/>
    <p:sldId id="279" r:id="rId6"/>
    <p:sldId id="281" r:id="rId7"/>
    <p:sldId id="282" r:id="rId8"/>
    <p:sldId id="292" r:id="rId9"/>
    <p:sldId id="310" r:id="rId10"/>
    <p:sldId id="312" r:id="rId11"/>
    <p:sldId id="313" r:id="rId12"/>
    <p:sldId id="311" r:id="rId13"/>
    <p:sldId id="315" r:id="rId14"/>
    <p:sldId id="323" r:id="rId15"/>
    <p:sldId id="351" r:id="rId16"/>
    <p:sldId id="350" r:id="rId17"/>
    <p:sldId id="343" r:id="rId18"/>
    <p:sldId id="342" r:id="rId19"/>
    <p:sldId id="339" r:id="rId20"/>
    <p:sldId id="340" r:id="rId21"/>
    <p:sldId id="356" r:id="rId22"/>
    <p:sldId id="324" r:id="rId23"/>
    <p:sldId id="348" r:id="rId24"/>
    <p:sldId id="349" r:id="rId25"/>
    <p:sldId id="352" r:id="rId26"/>
    <p:sldId id="353" r:id="rId27"/>
    <p:sldId id="283" r:id="rId28"/>
    <p:sldId id="285" r:id="rId29"/>
    <p:sldId id="286" r:id="rId30"/>
    <p:sldId id="287" r:id="rId31"/>
    <p:sldId id="302" r:id="rId32"/>
    <p:sldId id="303" r:id="rId33"/>
    <p:sldId id="305" r:id="rId34"/>
    <p:sldId id="306" r:id="rId35"/>
    <p:sldId id="307" r:id="rId36"/>
    <p:sldId id="308" r:id="rId37"/>
    <p:sldId id="288" r:id="rId38"/>
    <p:sldId id="289" r:id="rId39"/>
    <p:sldId id="290" r:id="rId40"/>
    <p:sldId id="291" r:id="rId41"/>
    <p:sldId id="309" r:id="rId42"/>
    <p:sldId id="366" r:id="rId43"/>
    <p:sldId id="314" r:id="rId44"/>
    <p:sldId id="317" r:id="rId45"/>
    <p:sldId id="334" r:id="rId46"/>
    <p:sldId id="335" r:id="rId47"/>
    <p:sldId id="354" r:id="rId48"/>
    <p:sldId id="362" r:id="rId49"/>
    <p:sldId id="336" r:id="rId50"/>
    <p:sldId id="337" r:id="rId51"/>
    <p:sldId id="338" r:id="rId52"/>
    <p:sldId id="355" r:id="rId53"/>
    <p:sldId id="361" r:id="rId54"/>
    <p:sldId id="365" r:id="rId55"/>
    <p:sldId id="344" r:id="rId56"/>
    <p:sldId id="345" r:id="rId57"/>
    <p:sldId id="346" r:id="rId58"/>
    <p:sldId id="357" r:id="rId59"/>
    <p:sldId id="358" r:id="rId60"/>
    <p:sldId id="363" r:id="rId61"/>
    <p:sldId id="364" r:id="rId62"/>
    <p:sldId id="359" r:id="rId63"/>
    <p:sldId id="360" r:id="rId6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3300"/>
    <a:srgbClr val="33CCFF"/>
    <a:srgbClr val="FF0000"/>
    <a:srgbClr val="333399"/>
    <a:srgbClr val="669900"/>
    <a:srgbClr val="008000"/>
    <a:srgbClr val="CCCCFF"/>
    <a:srgbClr val="FF7C8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0" d="100"/>
          <a:sy n="70" d="100"/>
        </p:scale>
        <p:origin x="678" y="48"/>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819D0-D8C2-4880-A108-6E7E1EDCF393}" type="doc">
      <dgm:prSet loTypeId="urn:microsoft.com/office/officeart/2005/8/layout/cycle1" loCatId="cycle" qsTypeId="urn:microsoft.com/office/officeart/2005/8/quickstyle/3d1" qsCatId="3D" csTypeId="urn:microsoft.com/office/officeart/2005/8/colors/colorful5" csCatId="colorful" phldr="1"/>
      <dgm:spPr/>
      <dgm:t>
        <a:bodyPr/>
        <a:lstStyle/>
        <a:p>
          <a:endParaRPr lang="es-ES"/>
        </a:p>
      </dgm:t>
    </dgm:pt>
    <dgm:pt modelId="{D23369C5-204C-4AAE-88E0-53728E7C51D9}">
      <dgm:prSet phldrT="[Texto]" custT="1"/>
      <dgm:spPr/>
      <dgm:t>
        <a:bodyPr/>
        <a:lstStyle/>
        <a:p>
          <a:r>
            <a:rPr lang="es-ES" sz="1400" dirty="0" smtClean="0"/>
            <a:t>Plantear preguntas</a:t>
          </a:r>
          <a:endParaRPr lang="es-ES" sz="1400" dirty="0"/>
        </a:p>
      </dgm:t>
    </dgm:pt>
    <dgm:pt modelId="{23787681-3D46-43AE-88EE-90630EA2F241}" type="parTrans" cxnId="{7DA9B810-D2F9-476C-AD09-3F835B35866F}">
      <dgm:prSet/>
      <dgm:spPr/>
      <dgm:t>
        <a:bodyPr/>
        <a:lstStyle/>
        <a:p>
          <a:endParaRPr lang="es-ES" sz="2000"/>
        </a:p>
      </dgm:t>
    </dgm:pt>
    <dgm:pt modelId="{011DF850-2CB0-45F6-96A6-ADD3DFD10527}" type="sibTrans" cxnId="{7DA9B810-D2F9-476C-AD09-3F835B35866F}">
      <dgm:prSet/>
      <dgm:spPr/>
      <dgm:t>
        <a:bodyPr/>
        <a:lstStyle/>
        <a:p>
          <a:endParaRPr lang="es-ES" sz="2000"/>
        </a:p>
      </dgm:t>
    </dgm:pt>
    <dgm:pt modelId="{33209507-57A8-432E-A203-CA16F74EA57E}">
      <dgm:prSet phldrT="[Texto]" custT="1"/>
      <dgm:spPr/>
      <dgm:t>
        <a:bodyPr/>
        <a:lstStyle/>
        <a:p>
          <a:r>
            <a:rPr lang="es-ES" sz="1400" dirty="0" smtClean="0"/>
            <a:t>Definir y analizar el problema</a:t>
          </a:r>
          <a:endParaRPr lang="es-ES" sz="1400" dirty="0"/>
        </a:p>
      </dgm:t>
    </dgm:pt>
    <dgm:pt modelId="{155DD793-A731-408B-92FD-9D98F954CA1A}" type="parTrans" cxnId="{B810F32B-ABD6-45AB-AC4C-618149406187}">
      <dgm:prSet/>
      <dgm:spPr/>
      <dgm:t>
        <a:bodyPr/>
        <a:lstStyle/>
        <a:p>
          <a:endParaRPr lang="es-ES" sz="2000"/>
        </a:p>
      </dgm:t>
    </dgm:pt>
    <dgm:pt modelId="{59FFFD20-1DD7-4F07-B352-C47B1F35C497}" type="sibTrans" cxnId="{B810F32B-ABD6-45AB-AC4C-618149406187}">
      <dgm:prSet/>
      <dgm:spPr/>
      <dgm:t>
        <a:bodyPr/>
        <a:lstStyle/>
        <a:p>
          <a:endParaRPr lang="es-ES" sz="2000"/>
        </a:p>
      </dgm:t>
    </dgm:pt>
    <dgm:pt modelId="{152576AF-3D66-4B04-985D-E481E54CCE56}">
      <dgm:prSet phldrT="[Texto]" custT="1"/>
      <dgm:spPr/>
      <dgm:t>
        <a:bodyPr/>
        <a:lstStyle/>
        <a:p>
          <a:r>
            <a:rPr lang="es-ES" sz="1400" dirty="0" smtClean="0"/>
            <a:t>Reunir información bibliográfica</a:t>
          </a:r>
          <a:endParaRPr lang="es-ES" sz="1400" dirty="0"/>
        </a:p>
      </dgm:t>
    </dgm:pt>
    <dgm:pt modelId="{598A9813-91F1-436A-A347-9878F898F4CB}" type="parTrans" cxnId="{DBCEC1FF-55FB-4917-B030-10027B74ACA6}">
      <dgm:prSet/>
      <dgm:spPr/>
      <dgm:t>
        <a:bodyPr/>
        <a:lstStyle/>
        <a:p>
          <a:endParaRPr lang="es-ES" sz="2000"/>
        </a:p>
      </dgm:t>
    </dgm:pt>
    <dgm:pt modelId="{F99B1149-3AC3-4945-B7D7-280C562B00BE}" type="sibTrans" cxnId="{DBCEC1FF-55FB-4917-B030-10027B74ACA6}">
      <dgm:prSet/>
      <dgm:spPr/>
      <dgm:t>
        <a:bodyPr/>
        <a:lstStyle/>
        <a:p>
          <a:endParaRPr lang="es-ES" sz="2000"/>
        </a:p>
      </dgm:t>
    </dgm:pt>
    <dgm:pt modelId="{E7BA5824-425A-4311-AD93-4428858B1F74}">
      <dgm:prSet phldrT="[Texto]" custT="1"/>
      <dgm:spPr/>
      <dgm:t>
        <a:bodyPr/>
        <a:lstStyle/>
        <a:p>
          <a:r>
            <a:rPr lang="es-ES" sz="1400" dirty="0" smtClean="0"/>
            <a:t>Formular explicaciones al problema</a:t>
          </a:r>
          <a:endParaRPr lang="es-ES" sz="1400" dirty="0"/>
        </a:p>
      </dgm:t>
    </dgm:pt>
    <dgm:pt modelId="{068861EC-425C-42AB-9811-D54B4DAF68AD}" type="parTrans" cxnId="{EA29C8FD-C1B6-4872-9050-DC2C8102CFE5}">
      <dgm:prSet/>
      <dgm:spPr/>
      <dgm:t>
        <a:bodyPr/>
        <a:lstStyle/>
        <a:p>
          <a:endParaRPr lang="es-ES" sz="2000"/>
        </a:p>
      </dgm:t>
    </dgm:pt>
    <dgm:pt modelId="{1DAD082C-85B7-40C2-8CAC-37AC9B5DEFA2}" type="sibTrans" cxnId="{EA29C8FD-C1B6-4872-9050-DC2C8102CFE5}">
      <dgm:prSet/>
      <dgm:spPr/>
      <dgm:t>
        <a:bodyPr/>
        <a:lstStyle/>
        <a:p>
          <a:endParaRPr lang="es-ES" sz="2000"/>
        </a:p>
      </dgm:t>
    </dgm:pt>
    <dgm:pt modelId="{88E90D6D-88A8-4763-AD95-16B60FA84169}">
      <dgm:prSet phldrT="[Texto]" custT="1"/>
      <dgm:spPr/>
      <dgm:t>
        <a:bodyPr/>
        <a:lstStyle/>
        <a:p>
          <a:r>
            <a:rPr lang="es-ES" sz="1400" dirty="0" smtClean="0"/>
            <a:t>Plantear problemas de la vida cotidiana</a:t>
          </a:r>
          <a:endParaRPr lang="es-ES" sz="1400" dirty="0"/>
        </a:p>
      </dgm:t>
    </dgm:pt>
    <dgm:pt modelId="{FB767D5A-4C22-4567-85F0-9993E48786FE}" type="parTrans" cxnId="{290B4BFF-77FB-4766-941B-6DD5210C8403}">
      <dgm:prSet/>
      <dgm:spPr/>
      <dgm:t>
        <a:bodyPr/>
        <a:lstStyle/>
        <a:p>
          <a:endParaRPr lang="es-ES" sz="2000"/>
        </a:p>
      </dgm:t>
    </dgm:pt>
    <dgm:pt modelId="{4FE1B71C-BA69-4F2D-9B93-7535C043ADF2}" type="sibTrans" cxnId="{290B4BFF-77FB-4766-941B-6DD5210C8403}">
      <dgm:prSet/>
      <dgm:spPr/>
      <dgm:t>
        <a:bodyPr/>
        <a:lstStyle/>
        <a:p>
          <a:endParaRPr lang="es-ES" sz="2000"/>
        </a:p>
      </dgm:t>
    </dgm:pt>
    <dgm:pt modelId="{FFBCB782-73C6-475E-9EE7-58D8C097170E}">
      <dgm:prSet phldrT="[Texto]" custT="1"/>
      <dgm:spPr/>
      <dgm:t>
        <a:bodyPr/>
        <a:lstStyle/>
        <a:p>
          <a:r>
            <a:rPr lang="es-ES" sz="1400" dirty="0" smtClean="0"/>
            <a:t>Diseñar y conducir la investigación</a:t>
          </a:r>
          <a:endParaRPr lang="es-ES" sz="1400" dirty="0"/>
        </a:p>
      </dgm:t>
    </dgm:pt>
    <dgm:pt modelId="{D30BC6D8-0EEF-4F3A-855A-93717B0DB03C}" type="parTrans" cxnId="{5398D843-BCB9-4C89-A3F2-5985B5C15579}">
      <dgm:prSet/>
      <dgm:spPr/>
      <dgm:t>
        <a:bodyPr/>
        <a:lstStyle/>
        <a:p>
          <a:endParaRPr lang="es-ES" sz="2000"/>
        </a:p>
      </dgm:t>
    </dgm:pt>
    <dgm:pt modelId="{43A4BCB7-3334-456F-8DE1-BB9849CABE47}" type="sibTrans" cxnId="{5398D843-BCB9-4C89-A3F2-5985B5C15579}">
      <dgm:prSet/>
      <dgm:spPr/>
      <dgm:t>
        <a:bodyPr/>
        <a:lstStyle/>
        <a:p>
          <a:endParaRPr lang="es-ES" sz="2000"/>
        </a:p>
      </dgm:t>
    </dgm:pt>
    <dgm:pt modelId="{B5125FF4-BC96-4904-9D53-A6D19F9F6951}">
      <dgm:prSet phldrT="[Texto]" custT="1"/>
      <dgm:spPr/>
      <dgm:t>
        <a:bodyPr/>
        <a:lstStyle/>
        <a:p>
          <a:r>
            <a:rPr lang="es-ES" sz="1400" dirty="0" smtClean="0"/>
            <a:t>Compartir con otros</a:t>
          </a:r>
          <a:endParaRPr lang="es-ES" sz="1400" dirty="0"/>
        </a:p>
      </dgm:t>
    </dgm:pt>
    <dgm:pt modelId="{71F05871-5C10-4E94-9A31-E843AD9D29E3}" type="parTrans" cxnId="{68871E46-A3EF-46A0-87EA-1A4B87CBA9ED}">
      <dgm:prSet/>
      <dgm:spPr/>
      <dgm:t>
        <a:bodyPr/>
        <a:lstStyle/>
        <a:p>
          <a:endParaRPr lang="es-ES" sz="2000"/>
        </a:p>
      </dgm:t>
    </dgm:pt>
    <dgm:pt modelId="{9844C575-E3B2-4054-B8C9-21D58A1E700A}" type="sibTrans" cxnId="{68871E46-A3EF-46A0-87EA-1A4B87CBA9ED}">
      <dgm:prSet/>
      <dgm:spPr/>
      <dgm:t>
        <a:bodyPr/>
        <a:lstStyle/>
        <a:p>
          <a:endParaRPr lang="es-ES" sz="2000"/>
        </a:p>
      </dgm:t>
    </dgm:pt>
    <dgm:pt modelId="{50C45375-A0A6-4529-8339-1E71BC5F4E6B}" type="pres">
      <dgm:prSet presAssocID="{271819D0-D8C2-4880-A108-6E7E1EDCF393}" presName="cycle" presStyleCnt="0">
        <dgm:presLayoutVars>
          <dgm:dir/>
          <dgm:resizeHandles val="exact"/>
        </dgm:presLayoutVars>
      </dgm:prSet>
      <dgm:spPr/>
      <dgm:t>
        <a:bodyPr/>
        <a:lstStyle/>
        <a:p>
          <a:endParaRPr lang="es-ES"/>
        </a:p>
      </dgm:t>
    </dgm:pt>
    <dgm:pt modelId="{5A48FA16-CCCA-430D-91DD-3BB8B969C4EE}" type="pres">
      <dgm:prSet presAssocID="{D23369C5-204C-4AAE-88E0-53728E7C51D9}" presName="dummy" presStyleCnt="0"/>
      <dgm:spPr/>
    </dgm:pt>
    <dgm:pt modelId="{B5E23A26-D5D7-40B2-B059-BE650B21ED80}" type="pres">
      <dgm:prSet presAssocID="{D23369C5-204C-4AAE-88E0-53728E7C51D9}" presName="node" presStyleLbl="revTx" presStyleIdx="0" presStyleCnt="7">
        <dgm:presLayoutVars>
          <dgm:bulletEnabled val="1"/>
        </dgm:presLayoutVars>
      </dgm:prSet>
      <dgm:spPr/>
      <dgm:t>
        <a:bodyPr/>
        <a:lstStyle/>
        <a:p>
          <a:endParaRPr lang="es-ES"/>
        </a:p>
      </dgm:t>
    </dgm:pt>
    <dgm:pt modelId="{E9600CBB-B033-4380-B0DA-9BC4DC5C2040}" type="pres">
      <dgm:prSet presAssocID="{011DF850-2CB0-45F6-96A6-ADD3DFD10527}" presName="sibTrans" presStyleLbl="node1" presStyleIdx="0" presStyleCnt="7"/>
      <dgm:spPr/>
      <dgm:t>
        <a:bodyPr/>
        <a:lstStyle/>
        <a:p>
          <a:endParaRPr lang="es-ES"/>
        </a:p>
      </dgm:t>
    </dgm:pt>
    <dgm:pt modelId="{7E45BA31-3FAE-4A02-BC45-0C6AD166CE33}" type="pres">
      <dgm:prSet presAssocID="{33209507-57A8-432E-A203-CA16F74EA57E}" presName="dummy" presStyleCnt="0"/>
      <dgm:spPr/>
    </dgm:pt>
    <dgm:pt modelId="{EE90131D-BC0A-4FD4-89CF-5117FD756484}" type="pres">
      <dgm:prSet presAssocID="{33209507-57A8-432E-A203-CA16F74EA57E}" presName="node" presStyleLbl="revTx" presStyleIdx="1" presStyleCnt="7">
        <dgm:presLayoutVars>
          <dgm:bulletEnabled val="1"/>
        </dgm:presLayoutVars>
      </dgm:prSet>
      <dgm:spPr/>
      <dgm:t>
        <a:bodyPr/>
        <a:lstStyle/>
        <a:p>
          <a:endParaRPr lang="es-ES"/>
        </a:p>
      </dgm:t>
    </dgm:pt>
    <dgm:pt modelId="{3626A001-F949-46DB-B977-9860308CA877}" type="pres">
      <dgm:prSet presAssocID="{59FFFD20-1DD7-4F07-B352-C47B1F35C497}" presName="sibTrans" presStyleLbl="node1" presStyleIdx="1" presStyleCnt="7"/>
      <dgm:spPr/>
      <dgm:t>
        <a:bodyPr/>
        <a:lstStyle/>
        <a:p>
          <a:endParaRPr lang="es-ES"/>
        </a:p>
      </dgm:t>
    </dgm:pt>
    <dgm:pt modelId="{39BDFD79-7D69-4E07-BD80-ED8CBEB553E5}" type="pres">
      <dgm:prSet presAssocID="{152576AF-3D66-4B04-985D-E481E54CCE56}" presName="dummy" presStyleCnt="0"/>
      <dgm:spPr/>
    </dgm:pt>
    <dgm:pt modelId="{9443D81B-F535-4629-A645-573E9400A914}" type="pres">
      <dgm:prSet presAssocID="{152576AF-3D66-4B04-985D-E481E54CCE56}" presName="node" presStyleLbl="revTx" presStyleIdx="2" presStyleCnt="7">
        <dgm:presLayoutVars>
          <dgm:bulletEnabled val="1"/>
        </dgm:presLayoutVars>
      </dgm:prSet>
      <dgm:spPr/>
      <dgm:t>
        <a:bodyPr/>
        <a:lstStyle/>
        <a:p>
          <a:endParaRPr lang="es-ES"/>
        </a:p>
      </dgm:t>
    </dgm:pt>
    <dgm:pt modelId="{866F4DD2-1B83-4F4C-B4DE-11C9A30ED523}" type="pres">
      <dgm:prSet presAssocID="{F99B1149-3AC3-4945-B7D7-280C562B00BE}" presName="sibTrans" presStyleLbl="node1" presStyleIdx="2" presStyleCnt="7"/>
      <dgm:spPr/>
      <dgm:t>
        <a:bodyPr/>
        <a:lstStyle/>
        <a:p>
          <a:endParaRPr lang="es-ES"/>
        </a:p>
      </dgm:t>
    </dgm:pt>
    <dgm:pt modelId="{001360CF-E943-4C2B-B027-FD7CA79D7EF0}" type="pres">
      <dgm:prSet presAssocID="{E7BA5824-425A-4311-AD93-4428858B1F74}" presName="dummy" presStyleCnt="0"/>
      <dgm:spPr/>
    </dgm:pt>
    <dgm:pt modelId="{EE1A62F0-2DAE-4128-905B-20CBE46E542D}" type="pres">
      <dgm:prSet presAssocID="{E7BA5824-425A-4311-AD93-4428858B1F74}" presName="node" presStyleLbl="revTx" presStyleIdx="3" presStyleCnt="7" custScaleX="125849">
        <dgm:presLayoutVars>
          <dgm:bulletEnabled val="1"/>
        </dgm:presLayoutVars>
      </dgm:prSet>
      <dgm:spPr/>
      <dgm:t>
        <a:bodyPr/>
        <a:lstStyle/>
        <a:p>
          <a:endParaRPr lang="es-ES"/>
        </a:p>
      </dgm:t>
    </dgm:pt>
    <dgm:pt modelId="{9DEEE047-4AA8-4254-98EA-2B65087EC618}" type="pres">
      <dgm:prSet presAssocID="{1DAD082C-85B7-40C2-8CAC-37AC9B5DEFA2}" presName="sibTrans" presStyleLbl="node1" presStyleIdx="3" presStyleCnt="7"/>
      <dgm:spPr/>
      <dgm:t>
        <a:bodyPr/>
        <a:lstStyle/>
        <a:p>
          <a:endParaRPr lang="es-ES"/>
        </a:p>
      </dgm:t>
    </dgm:pt>
    <dgm:pt modelId="{9BA2AE0B-B5B3-4698-8948-44EC875798B4}" type="pres">
      <dgm:prSet presAssocID="{88E90D6D-88A8-4763-AD95-16B60FA84169}" presName="dummy" presStyleCnt="0"/>
      <dgm:spPr/>
    </dgm:pt>
    <dgm:pt modelId="{81312720-C53D-4E6B-B500-0D3949402247}" type="pres">
      <dgm:prSet presAssocID="{88E90D6D-88A8-4763-AD95-16B60FA84169}" presName="node" presStyleLbl="revTx" presStyleIdx="4" presStyleCnt="7">
        <dgm:presLayoutVars>
          <dgm:bulletEnabled val="1"/>
        </dgm:presLayoutVars>
      </dgm:prSet>
      <dgm:spPr/>
      <dgm:t>
        <a:bodyPr/>
        <a:lstStyle/>
        <a:p>
          <a:endParaRPr lang="es-ES"/>
        </a:p>
      </dgm:t>
    </dgm:pt>
    <dgm:pt modelId="{CDBF8E80-3A90-4B4B-9E4C-F1B30477F220}" type="pres">
      <dgm:prSet presAssocID="{4FE1B71C-BA69-4F2D-9B93-7535C043ADF2}" presName="sibTrans" presStyleLbl="node1" presStyleIdx="4" presStyleCnt="7"/>
      <dgm:spPr/>
      <dgm:t>
        <a:bodyPr/>
        <a:lstStyle/>
        <a:p>
          <a:endParaRPr lang="es-ES"/>
        </a:p>
      </dgm:t>
    </dgm:pt>
    <dgm:pt modelId="{F3798DF8-214B-461A-9B52-2079435CC629}" type="pres">
      <dgm:prSet presAssocID="{FFBCB782-73C6-475E-9EE7-58D8C097170E}" presName="dummy" presStyleCnt="0"/>
      <dgm:spPr/>
    </dgm:pt>
    <dgm:pt modelId="{02149568-A3DD-473A-BE68-FE4A5F3C156A}" type="pres">
      <dgm:prSet presAssocID="{FFBCB782-73C6-475E-9EE7-58D8C097170E}" presName="node" presStyleLbl="revTx" presStyleIdx="5" presStyleCnt="7" custScaleX="192276">
        <dgm:presLayoutVars>
          <dgm:bulletEnabled val="1"/>
        </dgm:presLayoutVars>
      </dgm:prSet>
      <dgm:spPr/>
      <dgm:t>
        <a:bodyPr/>
        <a:lstStyle/>
        <a:p>
          <a:endParaRPr lang="es-ES"/>
        </a:p>
      </dgm:t>
    </dgm:pt>
    <dgm:pt modelId="{5B7A3846-D78C-45E4-A003-35D53E9185F5}" type="pres">
      <dgm:prSet presAssocID="{43A4BCB7-3334-456F-8DE1-BB9849CABE47}" presName="sibTrans" presStyleLbl="node1" presStyleIdx="5" presStyleCnt="7"/>
      <dgm:spPr/>
      <dgm:t>
        <a:bodyPr/>
        <a:lstStyle/>
        <a:p>
          <a:endParaRPr lang="es-ES"/>
        </a:p>
      </dgm:t>
    </dgm:pt>
    <dgm:pt modelId="{B26A5F18-C1BB-4F3A-9BDB-0C8E6534E9C5}" type="pres">
      <dgm:prSet presAssocID="{B5125FF4-BC96-4904-9D53-A6D19F9F6951}" presName="dummy" presStyleCnt="0"/>
      <dgm:spPr/>
    </dgm:pt>
    <dgm:pt modelId="{8E123DF0-3B26-498A-A161-A7A50171118F}" type="pres">
      <dgm:prSet presAssocID="{B5125FF4-BC96-4904-9D53-A6D19F9F6951}" presName="node" presStyleLbl="revTx" presStyleIdx="6" presStyleCnt="7">
        <dgm:presLayoutVars>
          <dgm:bulletEnabled val="1"/>
        </dgm:presLayoutVars>
      </dgm:prSet>
      <dgm:spPr/>
      <dgm:t>
        <a:bodyPr/>
        <a:lstStyle/>
        <a:p>
          <a:endParaRPr lang="es-ES"/>
        </a:p>
      </dgm:t>
    </dgm:pt>
    <dgm:pt modelId="{C960B14F-C3C4-4ECB-8F24-75A212A213FE}" type="pres">
      <dgm:prSet presAssocID="{9844C575-E3B2-4054-B8C9-21D58A1E700A}" presName="sibTrans" presStyleLbl="node1" presStyleIdx="6" presStyleCnt="7"/>
      <dgm:spPr/>
      <dgm:t>
        <a:bodyPr/>
        <a:lstStyle/>
        <a:p>
          <a:endParaRPr lang="es-ES"/>
        </a:p>
      </dgm:t>
    </dgm:pt>
  </dgm:ptLst>
  <dgm:cxnLst>
    <dgm:cxn modelId="{9594982D-055C-4A15-8958-045A1F313CC6}" type="presOf" srcId="{1DAD082C-85B7-40C2-8CAC-37AC9B5DEFA2}" destId="{9DEEE047-4AA8-4254-98EA-2B65087EC618}" srcOrd="0" destOrd="0" presId="urn:microsoft.com/office/officeart/2005/8/layout/cycle1"/>
    <dgm:cxn modelId="{FD0B4C1E-3BE5-47B2-B958-114127FA05BB}" type="presOf" srcId="{4FE1B71C-BA69-4F2D-9B93-7535C043ADF2}" destId="{CDBF8E80-3A90-4B4B-9E4C-F1B30477F220}" srcOrd="0" destOrd="0" presId="urn:microsoft.com/office/officeart/2005/8/layout/cycle1"/>
    <dgm:cxn modelId="{27D0CF73-439A-4B44-A353-F3B2B6717D9C}" type="presOf" srcId="{152576AF-3D66-4B04-985D-E481E54CCE56}" destId="{9443D81B-F535-4629-A645-573E9400A914}" srcOrd="0" destOrd="0" presId="urn:microsoft.com/office/officeart/2005/8/layout/cycle1"/>
    <dgm:cxn modelId="{9F7A47C9-90C6-4CB2-B2A8-53C620E8BBBA}" type="presOf" srcId="{59FFFD20-1DD7-4F07-B352-C47B1F35C497}" destId="{3626A001-F949-46DB-B977-9860308CA877}" srcOrd="0" destOrd="0" presId="urn:microsoft.com/office/officeart/2005/8/layout/cycle1"/>
    <dgm:cxn modelId="{0F600F76-AB1D-447C-8A14-FAF7EF6C43E2}" type="presOf" srcId="{B5125FF4-BC96-4904-9D53-A6D19F9F6951}" destId="{8E123DF0-3B26-498A-A161-A7A50171118F}" srcOrd="0" destOrd="0" presId="urn:microsoft.com/office/officeart/2005/8/layout/cycle1"/>
    <dgm:cxn modelId="{5398D843-BCB9-4C89-A3F2-5985B5C15579}" srcId="{271819D0-D8C2-4880-A108-6E7E1EDCF393}" destId="{FFBCB782-73C6-475E-9EE7-58D8C097170E}" srcOrd="5" destOrd="0" parTransId="{D30BC6D8-0EEF-4F3A-855A-93717B0DB03C}" sibTransId="{43A4BCB7-3334-456F-8DE1-BB9849CABE47}"/>
    <dgm:cxn modelId="{7DA9B810-D2F9-476C-AD09-3F835B35866F}" srcId="{271819D0-D8C2-4880-A108-6E7E1EDCF393}" destId="{D23369C5-204C-4AAE-88E0-53728E7C51D9}" srcOrd="0" destOrd="0" parTransId="{23787681-3D46-43AE-88EE-90630EA2F241}" sibTransId="{011DF850-2CB0-45F6-96A6-ADD3DFD10527}"/>
    <dgm:cxn modelId="{23E5342A-309E-4B99-AC2E-27495035FDD8}" type="presOf" srcId="{88E90D6D-88A8-4763-AD95-16B60FA84169}" destId="{81312720-C53D-4E6B-B500-0D3949402247}" srcOrd="0" destOrd="0" presId="urn:microsoft.com/office/officeart/2005/8/layout/cycle1"/>
    <dgm:cxn modelId="{DBCEC1FF-55FB-4917-B030-10027B74ACA6}" srcId="{271819D0-D8C2-4880-A108-6E7E1EDCF393}" destId="{152576AF-3D66-4B04-985D-E481E54CCE56}" srcOrd="2" destOrd="0" parTransId="{598A9813-91F1-436A-A347-9878F898F4CB}" sibTransId="{F99B1149-3AC3-4945-B7D7-280C562B00BE}"/>
    <dgm:cxn modelId="{E7BA74C0-4E41-4282-BFF2-088D51889249}" type="presOf" srcId="{43A4BCB7-3334-456F-8DE1-BB9849CABE47}" destId="{5B7A3846-D78C-45E4-A003-35D53E9185F5}" srcOrd="0" destOrd="0" presId="urn:microsoft.com/office/officeart/2005/8/layout/cycle1"/>
    <dgm:cxn modelId="{68871E46-A3EF-46A0-87EA-1A4B87CBA9ED}" srcId="{271819D0-D8C2-4880-A108-6E7E1EDCF393}" destId="{B5125FF4-BC96-4904-9D53-A6D19F9F6951}" srcOrd="6" destOrd="0" parTransId="{71F05871-5C10-4E94-9A31-E843AD9D29E3}" sibTransId="{9844C575-E3B2-4054-B8C9-21D58A1E700A}"/>
    <dgm:cxn modelId="{12D53513-637B-4FAD-A0F2-A5272AAFFF2F}" type="presOf" srcId="{D23369C5-204C-4AAE-88E0-53728E7C51D9}" destId="{B5E23A26-D5D7-40B2-B059-BE650B21ED80}" srcOrd="0" destOrd="0" presId="urn:microsoft.com/office/officeart/2005/8/layout/cycle1"/>
    <dgm:cxn modelId="{79CC5FEB-2DC6-45BF-805C-C183489B3BF0}" type="presOf" srcId="{33209507-57A8-432E-A203-CA16F74EA57E}" destId="{EE90131D-BC0A-4FD4-89CF-5117FD756484}" srcOrd="0" destOrd="0" presId="urn:microsoft.com/office/officeart/2005/8/layout/cycle1"/>
    <dgm:cxn modelId="{2D4B0507-A996-440B-9CBE-E2B993C41F86}" type="presOf" srcId="{011DF850-2CB0-45F6-96A6-ADD3DFD10527}" destId="{E9600CBB-B033-4380-B0DA-9BC4DC5C2040}" srcOrd="0" destOrd="0" presId="urn:microsoft.com/office/officeart/2005/8/layout/cycle1"/>
    <dgm:cxn modelId="{A1E95F64-1915-4D7F-B04B-E6C8A88AEC19}" type="presOf" srcId="{F99B1149-3AC3-4945-B7D7-280C562B00BE}" destId="{866F4DD2-1B83-4F4C-B4DE-11C9A30ED523}" srcOrd="0" destOrd="0" presId="urn:microsoft.com/office/officeart/2005/8/layout/cycle1"/>
    <dgm:cxn modelId="{43ACA9B0-C370-4723-95BB-26C1AF84FC6B}" type="presOf" srcId="{FFBCB782-73C6-475E-9EE7-58D8C097170E}" destId="{02149568-A3DD-473A-BE68-FE4A5F3C156A}" srcOrd="0" destOrd="0" presId="urn:microsoft.com/office/officeart/2005/8/layout/cycle1"/>
    <dgm:cxn modelId="{975C2807-A663-439D-8B2F-7509E5AF1E67}" type="presOf" srcId="{E7BA5824-425A-4311-AD93-4428858B1F74}" destId="{EE1A62F0-2DAE-4128-905B-20CBE46E542D}" srcOrd="0" destOrd="0" presId="urn:microsoft.com/office/officeart/2005/8/layout/cycle1"/>
    <dgm:cxn modelId="{CDFFF84C-463E-410D-8A95-016A76984CB7}" type="presOf" srcId="{271819D0-D8C2-4880-A108-6E7E1EDCF393}" destId="{50C45375-A0A6-4529-8339-1E71BC5F4E6B}" srcOrd="0" destOrd="0" presId="urn:microsoft.com/office/officeart/2005/8/layout/cycle1"/>
    <dgm:cxn modelId="{164BE192-9346-46A7-AA07-A9ABEEEA275E}" type="presOf" srcId="{9844C575-E3B2-4054-B8C9-21D58A1E700A}" destId="{C960B14F-C3C4-4ECB-8F24-75A212A213FE}" srcOrd="0" destOrd="0" presId="urn:microsoft.com/office/officeart/2005/8/layout/cycle1"/>
    <dgm:cxn modelId="{290B4BFF-77FB-4766-941B-6DD5210C8403}" srcId="{271819D0-D8C2-4880-A108-6E7E1EDCF393}" destId="{88E90D6D-88A8-4763-AD95-16B60FA84169}" srcOrd="4" destOrd="0" parTransId="{FB767D5A-4C22-4567-85F0-9993E48786FE}" sibTransId="{4FE1B71C-BA69-4F2D-9B93-7535C043ADF2}"/>
    <dgm:cxn modelId="{EA29C8FD-C1B6-4872-9050-DC2C8102CFE5}" srcId="{271819D0-D8C2-4880-A108-6E7E1EDCF393}" destId="{E7BA5824-425A-4311-AD93-4428858B1F74}" srcOrd="3" destOrd="0" parTransId="{068861EC-425C-42AB-9811-D54B4DAF68AD}" sibTransId="{1DAD082C-85B7-40C2-8CAC-37AC9B5DEFA2}"/>
    <dgm:cxn modelId="{B810F32B-ABD6-45AB-AC4C-618149406187}" srcId="{271819D0-D8C2-4880-A108-6E7E1EDCF393}" destId="{33209507-57A8-432E-A203-CA16F74EA57E}" srcOrd="1" destOrd="0" parTransId="{155DD793-A731-408B-92FD-9D98F954CA1A}" sibTransId="{59FFFD20-1DD7-4F07-B352-C47B1F35C497}"/>
    <dgm:cxn modelId="{F95429FD-C547-4DC9-8BD5-21A79475E122}" type="presParOf" srcId="{50C45375-A0A6-4529-8339-1E71BC5F4E6B}" destId="{5A48FA16-CCCA-430D-91DD-3BB8B969C4EE}" srcOrd="0" destOrd="0" presId="urn:microsoft.com/office/officeart/2005/8/layout/cycle1"/>
    <dgm:cxn modelId="{83481E4E-983C-4E74-9437-E9CAA50FE3D5}" type="presParOf" srcId="{50C45375-A0A6-4529-8339-1E71BC5F4E6B}" destId="{B5E23A26-D5D7-40B2-B059-BE650B21ED80}" srcOrd="1" destOrd="0" presId="urn:microsoft.com/office/officeart/2005/8/layout/cycle1"/>
    <dgm:cxn modelId="{600FFB69-AD2E-4CFD-B9AD-190EFC0F5F53}" type="presParOf" srcId="{50C45375-A0A6-4529-8339-1E71BC5F4E6B}" destId="{E9600CBB-B033-4380-B0DA-9BC4DC5C2040}" srcOrd="2" destOrd="0" presId="urn:microsoft.com/office/officeart/2005/8/layout/cycle1"/>
    <dgm:cxn modelId="{B49C6726-BB8E-4380-9312-552A242E1336}" type="presParOf" srcId="{50C45375-A0A6-4529-8339-1E71BC5F4E6B}" destId="{7E45BA31-3FAE-4A02-BC45-0C6AD166CE33}" srcOrd="3" destOrd="0" presId="urn:microsoft.com/office/officeart/2005/8/layout/cycle1"/>
    <dgm:cxn modelId="{39E48B17-4180-4EB2-A92C-AD7B0D650D37}" type="presParOf" srcId="{50C45375-A0A6-4529-8339-1E71BC5F4E6B}" destId="{EE90131D-BC0A-4FD4-89CF-5117FD756484}" srcOrd="4" destOrd="0" presId="urn:microsoft.com/office/officeart/2005/8/layout/cycle1"/>
    <dgm:cxn modelId="{1429BBAD-6F5E-43AE-9B2C-C1F578FD21DD}" type="presParOf" srcId="{50C45375-A0A6-4529-8339-1E71BC5F4E6B}" destId="{3626A001-F949-46DB-B977-9860308CA877}" srcOrd="5" destOrd="0" presId="urn:microsoft.com/office/officeart/2005/8/layout/cycle1"/>
    <dgm:cxn modelId="{5090C56A-E5EC-4213-BCD2-8350EEBAFF3C}" type="presParOf" srcId="{50C45375-A0A6-4529-8339-1E71BC5F4E6B}" destId="{39BDFD79-7D69-4E07-BD80-ED8CBEB553E5}" srcOrd="6" destOrd="0" presId="urn:microsoft.com/office/officeart/2005/8/layout/cycle1"/>
    <dgm:cxn modelId="{4E9BC0EC-084A-43B1-BA5C-4C8DB7C1D6B6}" type="presParOf" srcId="{50C45375-A0A6-4529-8339-1E71BC5F4E6B}" destId="{9443D81B-F535-4629-A645-573E9400A914}" srcOrd="7" destOrd="0" presId="urn:microsoft.com/office/officeart/2005/8/layout/cycle1"/>
    <dgm:cxn modelId="{78590D34-CD80-4634-BCA7-62D424A3C924}" type="presParOf" srcId="{50C45375-A0A6-4529-8339-1E71BC5F4E6B}" destId="{866F4DD2-1B83-4F4C-B4DE-11C9A30ED523}" srcOrd="8" destOrd="0" presId="urn:microsoft.com/office/officeart/2005/8/layout/cycle1"/>
    <dgm:cxn modelId="{DD5B42FE-8565-4A8D-84A4-54DCB42604DC}" type="presParOf" srcId="{50C45375-A0A6-4529-8339-1E71BC5F4E6B}" destId="{001360CF-E943-4C2B-B027-FD7CA79D7EF0}" srcOrd="9" destOrd="0" presId="urn:microsoft.com/office/officeart/2005/8/layout/cycle1"/>
    <dgm:cxn modelId="{2B08C07E-4C3C-4BA7-BDA7-94803D671B21}" type="presParOf" srcId="{50C45375-A0A6-4529-8339-1E71BC5F4E6B}" destId="{EE1A62F0-2DAE-4128-905B-20CBE46E542D}" srcOrd="10" destOrd="0" presId="urn:microsoft.com/office/officeart/2005/8/layout/cycle1"/>
    <dgm:cxn modelId="{4902353D-E040-4AD9-A84C-C77E884A3E6D}" type="presParOf" srcId="{50C45375-A0A6-4529-8339-1E71BC5F4E6B}" destId="{9DEEE047-4AA8-4254-98EA-2B65087EC618}" srcOrd="11" destOrd="0" presId="urn:microsoft.com/office/officeart/2005/8/layout/cycle1"/>
    <dgm:cxn modelId="{E3AC0B58-AACD-49DE-890A-8075CA0103B2}" type="presParOf" srcId="{50C45375-A0A6-4529-8339-1E71BC5F4E6B}" destId="{9BA2AE0B-B5B3-4698-8948-44EC875798B4}" srcOrd="12" destOrd="0" presId="urn:microsoft.com/office/officeart/2005/8/layout/cycle1"/>
    <dgm:cxn modelId="{F4F86B5F-0AC7-472C-BC16-51A11239E432}" type="presParOf" srcId="{50C45375-A0A6-4529-8339-1E71BC5F4E6B}" destId="{81312720-C53D-4E6B-B500-0D3949402247}" srcOrd="13" destOrd="0" presId="urn:microsoft.com/office/officeart/2005/8/layout/cycle1"/>
    <dgm:cxn modelId="{8FF37FFA-381E-4B78-876C-2EE9178B94CC}" type="presParOf" srcId="{50C45375-A0A6-4529-8339-1E71BC5F4E6B}" destId="{CDBF8E80-3A90-4B4B-9E4C-F1B30477F220}" srcOrd="14" destOrd="0" presId="urn:microsoft.com/office/officeart/2005/8/layout/cycle1"/>
    <dgm:cxn modelId="{B4A743FB-A91C-4191-9B27-B529A75E252E}" type="presParOf" srcId="{50C45375-A0A6-4529-8339-1E71BC5F4E6B}" destId="{F3798DF8-214B-461A-9B52-2079435CC629}" srcOrd="15" destOrd="0" presId="urn:microsoft.com/office/officeart/2005/8/layout/cycle1"/>
    <dgm:cxn modelId="{05B133CC-1F2A-4758-A806-8792C7C5E87E}" type="presParOf" srcId="{50C45375-A0A6-4529-8339-1E71BC5F4E6B}" destId="{02149568-A3DD-473A-BE68-FE4A5F3C156A}" srcOrd="16" destOrd="0" presId="urn:microsoft.com/office/officeart/2005/8/layout/cycle1"/>
    <dgm:cxn modelId="{87709D85-8E72-464B-946A-03883EBBCD65}" type="presParOf" srcId="{50C45375-A0A6-4529-8339-1E71BC5F4E6B}" destId="{5B7A3846-D78C-45E4-A003-35D53E9185F5}" srcOrd="17" destOrd="0" presId="urn:microsoft.com/office/officeart/2005/8/layout/cycle1"/>
    <dgm:cxn modelId="{FED00D63-DB03-4AD4-8ED7-6F562EC2ACEF}" type="presParOf" srcId="{50C45375-A0A6-4529-8339-1E71BC5F4E6B}" destId="{B26A5F18-C1BB-4F3A-9BDB-0C8E6534E9C5}" srcOrd="18" destOrd="0" presId="urn:microsoft.com/office/officeart/2005/8/layout/cycle1"/>
    <dgm:cxn modelId="{11DE290F-080B-4DDC-9BC0-A308CDF3A3B9}" type="presParOf" srcId="{50C45375-A0A6-4529-8339-1E71BC5F4E6B}" destId="{8E123DF0-3B26-498A-A161-A7A50171118F}" srcOrd="19" destOrd="0" presId="urn:microsoft.com/office/officeart/2005/8/layout/cycle1"/>
    <dgm:cxn modelId="{F5A1124A-0E47-40AC-9456-68D10111E9DD}" type="presParOf" srcId="{50C45375-A0A6-4529-8339-1E71BC5F4E6B}" destId="{C960B14F-C3C4-4ECB-8F24-75A212A213FE}" srcOrd="20"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23A26-D5D7-40B2-B059-BE650B21ED80}">
      <dsp:nvSpPr>
        <dsp:cNvPr id="0" name=""/>
        <dsp:cNvSpPr/>
      </dsp:nvSpPr>
      <dsp:spPr>
        <a:xfrm>
          <a:off x="4604488" y="342"/>
          <a:ext cx="969921"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Plantear preguntas</a:t>
          </a:r>
          <a:endParaRPr lang="es-ES" sz="1400" kern="1200" dirty="0"/>
        </a:p>
      </dsp:txBody>
      <dsp:txXfrm>
        <a:off x="4604488" y="342"/>
        <a:ext cx="969921" cy="969921"/>
      </dsp:txXfrm>
    </dsp:sp>
    <dsp:sp modelId="{E9600CBB-B033-4380-B0DA-9BC4DC5C2040}">
      <dsp:nvSpPr>
        <dsp:cNvPr id="0" name=""/>
        <dsp:cNvSpPr/>
      </dsp:nvSpPr>
      <dsp:spPr>
        <a:xfrm>
          <a:off x="1576127" y="51910"/>
          <a:ext cx="5024428" cy="5024428"/>
        </a:xfrm>
        <a:prstGeom prst="circularArrow">
          <a:avLst>
            <a:gd name="adj1" fmla="val 3764"/>
            <a:gd name="adj2" fmla="val 234877"/>
            <a:gd name="adj3" fmla="val 19826763"/>
            <a:gd name="adj4" fmla="val 18605748"/>
            <a:gd name="adj5" fmla="val 439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90131D-BC0A-4FD4-89CF-5117FD756484}">
      <dsp:nvSpPr>
        <dsp:cNvPr id="0" name=""/>
        <dsp:cNvSpPr/>
      </dsp:nvSpPr>
      <dsp:spPr>
        <a:xfrm>
          <a:off x="5852849" y="1565737"/>
          <a:ext cx="969921"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Definir y analizar el problema</a:t>
          </a:r>
          <a:endParaRPr lang="es-ES" sz="1400" kern="1200" dirty="0"/>
        </a:p>
      </dsp:txBody>
      <dsp:txXfrm>
        <a:off x="5852849" y="1565737"/>
        <a:ext cx="969921" cy="969921"/>
      </dsp:txXfrm>
    </dsp:sp>
    <dsp:sp modelId="{3626A001-F949-46DB-B977-9860308CA877}">
      <dsp:nvSpPr>
        <dsp:cNvPr id="0" name=""/>
        <dsp:cNvSpPr/>
      </dsp:nvSpPr>
      <dsp:spPr>
        <a:xfrm>
          <a:off x="1576127" y="51910"/>
          <a:ext cx="5024428" cy="5024428"/>
        </a:xfrm>
        <a:prstGeom prst="circularArrow">
          <a:avLst>
            <a:gd name="adj1" fmla="val 3764"/>
            <a:gd name="adj2" fmla="val 234877"/>
            <a:gd name="adj3" fmla="val 1229884"/>
            <a:gd name="adj4" fmla="val 21557587"/>
            <a:gd name="adj5" fmla="val 4392"/>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443D81B-F535-4629-A645-573E9400A914}">
      <dsp:nvSpPr>
        <dsp:cNvPr id="0" name=""/>
        <dsp:cNvSpPr/>
      </dsp:nvSpPr>
      <dsp:spPr>
        <a:xfrm>
          <a:off x="5407314" y="3517753"/>
          <a:ext cx="969921"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Reunir información bibliográfica</a:t>
          </a:r>
          <a:endParaRPr lang="es-ES" sz="1400" kern="1200" dirty="0"/>
        </a:p>
      </dsp:txBody>
      <dsp:txXfrm>
        <a:off x="5407314" y="3517753"/>
        <a:ext cx="969921" cy="969921"/>
      </dsp:txXfrm>
    </dsp:sp>
    <dsp:sp modelId="{866F4DD2-1B83-4F4C-B4DE-11C9A30ED523}">
      <dsp:nvSpPr>
        <dsp:cNvPr id="0" name=""/>
        <dsp:cNvSpPr/>
      </dsp:nvSpPr>
      <dsp:spPr>
        <a:xfrm>
          <a:off x="1576127" y="51910"/>
          <a:ext cx="5024428" cy="5024428"/>
        </a:xfrm>
        <a:prstGeom prst="circularArrow">
          <a:avLst>
            <a:gd name="adj1" fmla="val 3764"/>
            <a:gd name="adj2" fmla="val 234877"/>
            <a:gd name="adj3" fmla="val 4244838"/>
            <a:gd name="adj4" fmla="val 3308088"/>
            <a:gd name="adj5" fmla="val 4392"/>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1A62F0-2DAE-4128-905B-20CBE46E542D}">
      <dsp:nvSpPr>
        <dsp:cNvPr id="0" name=""/>
        <dsp:cNvSpPr/>
      </dsp:nvSpPr>
      <dsp:spPr>
        <a:xfrm>
          <a:off x="3478023" y="4386482"/>
          <a:ext cx="1220636"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Formular explicaciones al problema</a:t>
          </a:r>
          <a:endParaRPr lang="es-ES" sz="1400" kern="1200" dirty="0"/>
        </a:p>
      </dsp:txBody>
      <dsp:txXfrm>
        <a:off x="3478023" y="4386482"/>
        <a:ext cx="1220636" cy="969921"/>
      </dsp:txXfrm>
    </dsp:sp>
    <dsp:sp modelId="{9DEEE047-4AA8-4254-98EA-2B65087EC618}">
      <dsp:nvSpPr>
        <dsp:cNvPr id="0" name=""/>
        <dsp:cNvSpPr/>
      </dsp:nvSpPr>
      <dsp:spPr>
        <a:xfrm>
          <a:off x="1576127" y="51910"/>
          <a:ext cx="5024428" cy="5024428"/>
        </a:xfrm>
        <a:prstGeom prst="circularArrow">
          <a:avLst>
            <a:gd name="adj1" fmla="val 3764"/>
            <a:gd name="adj2" fmla="val 234877"/>
            <a:gd name="adj3" fmla="val 7257035"/>
            <a:gd name="adj4" fmla="val 6320285"/>
            <a:gd name="adj5" fmla="val 4392"/>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1312720-C53D-4E6B-B500-0D3949402247}">
      <dsp:nvSpPr>
        <dsp:cNvPr id="0" name=""/>
        <dsp:cNvSpPr/>
      </dsp:nvSpPr>
      <dsp:spPr>
        <a:xfrm>
          <a:off x="1799446" y="3517753"/>
          <a:ext cx="969921"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Plantear problemas de la vida cotidiana</a:t>
          </a:r>
          <a:endParaRPr lang="es-ES" sz="1400" kern="1200" dirty="0"/>
        </a:p>
      </dsp:txBody>
      <dsp:txXfrm>
        <a:off x="1799446" y="3517753"/>
        <a:ext cx="969921" cy="969921"/>
      </dsp:txXfrm>
    </dsp:sp>
    <dsp:sp modelId="{CDBF8E80-3A90-4B4B-9E4C-F1B30477F220}">
      <dsp:nvSpPr>
        <dsp:cNvPr id="0" name=""/>
        <dsp:cNvSpPr/>
      </dsp:nvSpPr>
      <dsp:spPr>
        <a:xfrm>
          <a:off x="1576127" y="51910"/>
          <a:ext cx="5024428" cy="5024428"/>
        </a:xfrm>
        <a:prstGeom prst="circularArrow">
          <a:avLst>
            <a:gd name="adj1" fmla="val 3764"/>
            <a:gd name="adj2" fmla="val 234877"/>
            <a:gd name="adj3" fmla="val 10607536"/>
            <a:gd name="adj4" fmla="val 9335239"/>
            <a:gd name="adj5" fmla="val 4392"/>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2149568-A3DD-473A-BE68-FE4A5F3C156A}">
      <dsp:nvSpPr>
        <dsp:cNvPr id="0" name=""/>
        <dsp:cNvSpPr/>
      </dsp:nvSpPr>
      <dsp:spPr>
        <a:xfrm>
          <a:off x="906409" y="1565737"/>
          <a:ext cx="1864926"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Diseñar y conducir la investigación</a:t>
          </a:r>
          <a:endParaRPr lang="es-ES" sz="1400" kern="1200" dirty="0"/>
        </a:p>
      </dsp:txBody>
      <dsp:txXfrm>
        <a:off x="906409" y="1565737"/>
        <a:ext cx="1864926" cy="969921"/>
      </dsp:txXfrm>
    </dsp:sp>
    <dsp:sp modelId="{5B7A3846-D78C-45E4-A003-35D53E9185F5}">
      <dsp:nvSpPr>
        <dsp:cNvPr id="0" name=""/>
        <dsp:cNvSpPr/>
      </dsp:nvSpPr>
      <dsp:spPr>
        <a:xfrm>
          <a:off x="1576127" y="51910"/>
          <a:ext cx="5024428" cy="5024428"/>
        </a:xfrm>
        <a:prstGeom prst="circularArrow">
          <a:avLst>
            <a:gd name="adj1" fmla="val 3764"/>
            <a:gd name="adj2" fmla="val 234877"/>
            <a:gd name="adj3" fmla="val 13559375"/>
            <a:gd name="adj4" fmla="val 12338360"/>
            <a:gd name="adj5" fmla="val 4392"/>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123DF0-3B26-498A-A161-A7A50171118F}">
      <dsp:nvSpPr>
        <dsp:cNvPr id="0" name=""/>
        <dsp:cNvSpPr/>
      </dsp:nvSpPr>
      <dsp:spPr>
        <a:xfrm>
          <a:off x="2602273" y="342"/>
          <a:ext cx="969921" cy="96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Compartir con otros</a:t>
          </a:r>
          <a:endParaRPr lang="es-ES" sz="1400" kern="1200" dirty="0"/>
        </a:p>
      </dsp:txBody>
      <dsp:txXfrm>
        <a:off x="2602273" y="342"/>
        <a:ext cx="969921" cy="969921"/>
      </dsp:txXfrm>
    </dsp:sp>
    <dsp:sp modelId="{C960B14F-C3C4-4ECB-8F24-75A212A213FE}">
      <dsp:nvSpPr>
        <dsp:cNvPr id="0" name=""/>
        <dsp:cNvSpPr/>
      </dsp:nvSpPr>
      <dsp:spPr>
        <a:xfrm>
          <a:off x="1576127" y="51910"/>
          <a:ext cx="5024428" cy="5024428"/>
        </a:xfrm>
        <a:prstGeom prst="circularArrow">
          <a:avLst>
            <a:gd name="adj1" fmla="val 3764"/>
            <a:gd name="adj2" fmla="val 234877"/>
            <a:gd name="adj3" fmla="val 16740709"/>
            <a:gd name="adj4" fmla="val 15424413"/>
            <a:gd name="adj5" fmla="val 4392"/>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210DF-4A5C-46C8-996C-A079C34BD34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B5ECC9B-DB6F-4B0A-AF83-286628919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a:extLst>
              <a:ext uri="{FF2B5EF4-FFF2-40B4-BE49-F238E27FC236}">
                <a16:creationId xmlns:a16="http://schemas.microsoft.com/office/drawing/2014/main" id="{FE3D490E-0312-4575-BD59-F8A41DB1E266}"/>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89C5E266-C0D5-40E0-A694-A34B86CC56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F63999-BC03-464F-A480-737DB8FEA170}"/>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5009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E482E-6065-4121-9924-0936D2D1904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94D725-4B54-4C0C-AC11-DB06DB33CA11}"/>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DA021A-FC8D-4969-86B9-A72867C7A383}"/>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E2646B72-E438-4337-AE57-7F25591281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FC2B1A-13AD-493E-B8D7-C1A52A6A2EBB}"/>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339963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9D6C9F-4C88-4F11-8417-B9B2A305A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5E7BBF-AA3E-4B97-A4DE-DF1ED80FB9ED}"/>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D66529-D3F7-4F7B-8585-D318F41DF1E8}"/>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F7E66F01-4269-4437-BD0C-16247AA5FC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68951A-2B8E-46DA-8567-AD4B264AF48C}"/>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409558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6D3B37-7986-43CB-98C9-79C34BEB0A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72DB4D-ED68-4B91-8337-18C12AFC82A2}"/>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919333-D9CF-4218-8E7A-65C5B96120E2}"/>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EBFD0A6F-C64D-41C9-9617-34AF9BD41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055CF2-4BF8-407A-AED2-A62C6654827D}"/>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107891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CB2A7-3B96-4C50-A681-59AECB3E266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BA0618-23E7-4D9F-9E7F-270D33A2E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FAE2B561-8711-4A93-BD1F-65C925EE2E86}"/>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E4738FFD-1ED7-4DD1-82B9-2BB25B14EC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AAA9DA-1EAF-40AA-A44C-4D9E51E6B754}"/>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299176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88A48-187A-41E7-8729-774A50D1D4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C9B3B78-C037-4E96-8976-F7524B497379}"/>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A4E4C0-A389-4D21-94D7-754BB336815D}"/>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1CE343-7170-434A-99C9-5DC1DD30D087}"/>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6" name="Marcador de pie de página 5">
            <a:extLst>
              <a:ext uri="{FF2B5EF4-FFF2-40B4-BE49-F238E27FC236}">
                <a16:creationId xmlns:a16="http://schemas.microsoft.com/office/drawing/2014/main" id="{A991D3E9-E1DF-4704-9B9B-0B552FDFC7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3D95458-D762-4390-A469-CE8C74C306AB}"/>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319637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616F2-CA57-4AB7-B4BA-1918B01B29F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D3BAE7-781A-459F-BDE3-2C7F33762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C0545A02-CBA6-4F88-8ECC-9665CF3F1C57}"/>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0A9A3CE-8F89-4CC7-A5D6-B92D72D15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A499916A-F2E9-4F9D-8D96-78301A75C60F}"/>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BD124BB-7FF7-4ED5-BF99-6AF634D04E8B}"/>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8" name="Marcador de pie de página 7">
            <a:extLst>
              <a:ext uri="{FF2B5EF4-FFF2-40B4-BE49-F238E27FC236}">
                <a16:creationId xmlns:a16="http://schemas.microsoft.com/office/drawing/2014/main" id="{64A5B635-2E41-4F30-9FD0-ABC1D8139AE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78BC4D9-D458-4AEF-A0D8-5B6940FE8CB5}"/>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299874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4EE69-90E0-483E-8B24-C2FAD18ED2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3A5FE2-3026-4B4C-B5BA-F546019397C4}"/>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4" name="Marcador de pie de página 3">
            <a:extLst>
              <a:ext uri="{FF2B5EF4-FFF2-40B4-BE49-F238E27FC236}">
                <a16:creationId xmlns:a16="http://schemas.microsoft.com/office/drawing/2014/main" id="{54FC4B06-6C1C-40CB-8D59-E8F7D79A584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4741D0-207D-4C2C-B92B-E919AAF80442}"/>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282697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EC03504-F8B4-414F-B156-B7DF9F1417FF}"/>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3" name="Marcador de pie de página 2">
            <a:extLst>
              <a:ext uri="{FF2B5EF4-FFF2-40B4-BE49-F238E27FC236}">
                <a16:creationId xmlns:a16="http://schemas.microsoft.com/office/drawing/2014/main" id="{C987AE1F-47E6-4247-8774-0581EF6C4F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36C9E64-23B0-4511-BF04-52546B18A3BB}"/>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891316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5BA8B5-F7C9-4C0F-9D0F-43C71B5F1A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73EBADE-AC69-43B8-A0D0-132322CD5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DE3F473-5E25-496D-B306-DB379847B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DD6CE468-5E90-41A5-A193-50C7BA0C2BEB}"/>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6" name="Marcador de pie de página 5">
            <a:extLst>
              <a:ext uri="{FF2B5EF4-FFF2-40B4-BE49-F238E27FC236}">
                <a16:creationId xmlns:a16="http://schemas.microsoft.com/office/drawing/2014/main" id="{6EFC036D-8360-4B11-9710-D4915EF48EE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D11753-D4A0-431C-BB81-7178711B78E6}"/>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116578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36AE0-B77B-4370-AA69-8120F3B2D3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3EC7187-B7F3-4EC3-BE3E-54087567A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5191B98-7A1E-42C2-9D7F-2C9445F7B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71CF1160-5CAE-43D9-A0E5-BFDCF57EF158}"/>
              </a:ext>
            </a:extLst>
          </p:cNvPr>
          <p:cNvSpPr>
            <a:spLocks noGrp="1"/>
          </p:cNvSpPr>
          <p:nvPr>
            <p:ph type="dt" sz="half" idx="10"/>
          </p:nvPr>
        </p:nvSpPr>
        <p:spPr/>
        <p:txBody>
          <a:bodyPr/>
          <a:lstStyle/>
          <a:p>
            <a:fld id="{0899FB6B-8621-404B-8CFD-6EFD0BDA85A6}" type="datetimeFigureOut">
              <a:rPr lang="es-ES" smtClean="0"/>
              <a:t>28/06/2018</a:t>
            </a:fld>
            <a:endParaRPr lang="es-ES"/>
          </a:p>
        </p:txBody>
      </p:sp>
      <p:sp>
        <p:nvSpPr>
          <p:cNvPr id="6" name="Marcador de pie de página 5">
            <a:extLst>
              <a:ext uri="{FF2B5EF4-FFF2-40B4-BE49-F238E27FC236}">
                <a16:creationId xmlns:a16="http://schemas.microsoft.com/office/drawing/2014/main" id="{599BCC0C-7923-4393-AA06-F807FDE3022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8F215F-8784-4676-8B87-DB373A739473}"/>
              </a:ext>
            </a:extLst>
          </p:cNvPr>
          <p:cNvSpPr>
            <a:spLocks noGrp="1"/>
          </p:cNvSpPr>
          <p:nvPr>
            <p:ph type="sldNum" sz="quarter" idx="12"/>
          </p:nvPr>
        </p:nvSpPr>
        <p:spPr/>
        <p:txBody>
          <a:bodyPr/>
          <a:lstStyle/>
          <a:p>
            <a:fld id="{BE01D28E-8A54-428F-A033-9ECA84759859}" type="slidenum">
              <a:rPr lang="es-ES" smtClean="0"/>
              <a:t>‹Nº›</a:t>
            </a:fld>
            <a:endParaRPr lang="es-ES"/>
          </a:p>
        </p:txBody>
      </p:sp>
    </p:spTree>
    <p:extLst>
      <p:ext uri="{BB962C8B-B14F-4D97-AF65-F5344CB8AC3E}">
        <p14:creationId xmlns:p14="http://schemas.microsoft.com/office/powerpoint/2010/main" val="166099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54BDACA-5988-4A58-BC56-52A447FF9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57604D-BEC5-4A29-9840-9C9DAC5B4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DFAD41-99C6-4155-A882-90A5BDE70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9FB6B-8621-404B-8CFD-6EFD0BDA85A6}" type="datetimeFigureOut">
              <a:rPr lang="es-ES" smtClean="0"/>
              <a:t>28/06/2018</a:t>
            </a:fld>
            <a:endParaRPr lang="es-ES"/>
          </a:p>
        </p:txBody>
      </p:sp>
      <p:sp>
        <p:nvSpPr>
          <p:cNvPr id="5" name="Marcador de pie de página 4">
            <a:extLst>
              <a:ext uri="{FF2B5EF4-FFF2-40B4-BE49-F238E27FC236}">
                <a16:creationId xmlns:a16="http://schemas.microsoft.com/office/drawing/2014/main" id="{366ED05D-33E0-448B-9F85-0D3B2CCFA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DE3CDF6-33E1-4642-9924-6B1228171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1D28E-8A54-428F-A033-9ECA84759859}" type="slidenum">
              <a:rPr lang="es-ES" smtClean="0"/>
              <a:t>‹Nº›</a:t>
            </a:fld>
            <a:endParaRPr lang="es-ES"/>
          </a:p>
        </p:txBody>
      </p:sp>
    </p:spTree>
    <p:extLst>
      <p:ext uri="{BB962C8B-B14F-4D97-AF65-F5344CB8AC3E}">
        <p14:creationId xmlns:p14="http://schemas.microsoft.com/office/powerpoint/2010/main" val="407076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94385" y="-5454187"/>
            <a:ext cx="4545389" cy="10193325"/>
          </a:xfrm>
          <a:prstGeom prst="roundRect">
            <a:avLst>
              <a:gd name="adj" fmla="val 50000"/>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ADE68424-C13C-4DFD-8614-B14DF3BE148B}"/>
              </a:ext>
            </a:extLst>
          </p:cNvPr>
          <p:cNvSpPr>
            <a:spLocks noGrp="1"/>
          </p:cNvSpPr>
          <p:nvPr>
            <p:ph type="ctrTitle"/>
          </p:nvPr>
        </p:nvSpPr>
        <p:spPr>
          <a:xfrm>
            <a:off x="5390866" y="101334"/>
            <a:ext cx="6400445" cy="2028176"/>
          </a:xfrm>
        </p:spPr>
        <p:txBody>
          <a:bodyPr>
            <a:normAutofit fontScale="90000"/>
          </a:bodyPr>
          <a:lstStyle/>
          <a:p>
            <a:r>
              <a:rPr lang="es-MX" dirty="0">
                <a:solidFill>
                  <a:srgbClr val="002060"/>
                </a:solidFill>
                <a:latin typeface="Arial Black" panose="020B0A04020102020204" pitchFamily="34" charset="0"/>
              </a:rPr>
              <a:t>Colegio </a:t>
            </a:r>
            <a:r>
              <a:rPr lang="es-MX" dirty="0" smtClean="0">
                <a:solidFill>
                  <a:srgbClr val="002060"/>
                </a:solidFill>
                <a:latin typeface="Arial Black" panose="020B0A04020102020204" pitchFamily="34" charset="0"/>
              </a:rPr>
              <a:t/>
            </a:r>
            <a:br>
              <a:rPr lang="es-MX" dirty="0" smtClean="0">
                <a:solidFill>
                  <a:srgbClr val="002060"/>
                </a:solidFill>
                <a:latin typeface="Arial Black" panose="020B0A04020102020204" pitchFamily="34" charset="0"/>
              </a:rPr>
            </a:br>
            <a:r>
              <a:rPr lang="es-MX" dirty="0" smtClean="0">
                <a:solidFill>
                  <a:srgbClr val="002060"/>
                </a:solidFill>
                <a:latin typeface="Arial Black" panose="020B0A04020102020204" pitchFamily="34" charset="0"/>
              </a:rPr>
              <a:t>La Florida</a:t>
            </a:r>
            <a:br>
              <a:rPr lang="es-MX" dirty="0" smtClean="0">
                <a:solidFill>
                  <a:srgbClr val="002060"/>
                </a:solidFill>
                <a:latin typeface="Arial Black" panose="020B0A04020102020204" pitchFamily="34" charset="0"/>
              </a:rPr>
            </a:br>
            <a:r>
              <a:rPr lang="es-MX" sz="2200" dirty="0" smtClean="0">
                <a:solidFill>
                  <a:srgbClr val="002060"/>
                </a:solidFill>
                <a:latin typeface="Arial" panose="020B0604020202020204" pitchFamily="34" charset="0"/>
                <a:cs typeface="Arial" panose="020B0604020202020204" pitchFamily="34" charset="0"/>
              </a:rPr>
              <a:t>Clave 1035</a:t>
            </a:r>
            <a:endParaRPr lang="es-ES" sz="4900" dirty="0">
              <a:solidFill>
                <a:srgbClr val="00206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63269FC3-5991-4DC5-B3CD-CCCDD8506EF1}"/>
              </a:ext>
            </a:extLst>
          </p:cNvPr>
          <p:cNvSpPr txBox="1"/>
          <p:nvPr/>
        </p:nvSpPr>
        <p:spPr>
          <a:xfrm>
            <a:off x="9915759" y="6082334"/>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hqprint">
            <a:lum bright="70000" contrast="-70000"/>
            <a:extLst>
              <a:ext uri="{28A0092B-C50C-407E-A947-70E740481C1C}">
                <a14:useLocalDpi xmlns:a14="http://schemas.microsoft.com/office/drawing/2010/main" val="0"/>
              </a:ext>
            </a:extLst>
          </a:blip>
          <a:stretch>
            <a:fillRect/>
          </a:stretch>
        </p:blipFill>
        <p:spPr>
          <a:xfrm>
            <a:off x="1063123" y="962864"/>
            <a:ext cx="2902687" cy="2981339"/>
          </a:xfrm>
          <a:prstGeom prst="rect">
            <a:avLst/>
          </a:prstGeom>
        </p:spPr>
      </p:pic>
      <p:sp>
        <p:nvSpPr>
          <p:cNvPr id="9" name="CuadroTexto 8">
            <a:extLst>
              <a:ext uri="{FF2B5EF4-FFF2-40B4-BE49-F238E27FC236}">
                <a16:creationId xmlns:a16="http://schemas.microsoft.com/office/drawing/2014/main" id="{63269FC3-5991-4DC5-B3CD-CCCDD8506EF1}"/>
              </a:ext>
            </a:extLst>
          </p:cNvPr>
          <p:cNvSpPr txBox="1"/>
          <p:nvPr/>
        </p:nvSpPr>
        <p:spPr>
          <a:xfrm>
            <a:off x="318590" y="5008864"/>
            <a:ext cx="4885696" cy="1477328"/>
          </a:xfrm>
          <a:prstGeom prst="rect">
            <a:avLst/>
          </a:prstGeom>
          <a:noFill/>
        </p:spPr>
        <p:txBody>
          <a:bodyPr wrap="none" rtlCol="0">
            <a:spAutoFit/>
          </a:bodyPr>
          <a:lstStyle/>
          <a:p>
            <a:r>
              <a:rPr lang="es-ES" dirty="0">
                <a:solidFill>
                  <a:srgbClr val="003366"/>
                </a:solidFill>
              </a:rPr>
              <a:t>Fernando Andrade– </a:t>
            </a:r>
            <a:r>
              <a:rPr lang="es-ES" b="1" dirty="0">
                <a:solidFill>
                  <a:srgbClr val="003366"/>
                </a:solidFill>
              </a:rPr>
              <a:t>Biología</a:t>
            </a:r>
            <a:endParaRPr lang="es-MX" dirty="0">
              <a:solidFill>
                <a:srgbClr val="003366"/>
              </a:solidFill>
            </a:endParaRPr>
          </a:p>
          <a:p>
            <a:r>
              <a:rPr lang="es-MX" dirty="0">
                <a:solidFill>
                  <a:srgbClr val="003366"/>
                </a:solidFill>
              </a:rPr>
              <a:t>Paola Pueblita </a:t>
            </a:r>
            <a:r>
              <a:rPr lang="es-MX" dirty="0" err="1">
                <a:solidFill>
                  <a:srgbClr val="003366"/>
                </a:solidFill>
              </a:rPr>
              <a:t>Enriquez</a:t>
            </a:r>
            <a:r>
              <a:rPr lang="es-MX" dirty="0">
                <a:solidFill>
                  <a:srgbClr val="003366"/>
                </a:solidFill>
              </a:rPr>
              <a:t> – </a:t>
            </a:r>
            <a:r>
              <a:rPr lang="es-MX" b="1" dirty="0">
                <a:solidFill>
                  <a:srgbClr val="003366"/>
                </a:solidFill>
              </a:rPr>
              <a:t>Orientación Educativa V</a:t>
            </a:r>
            <a:endParaRPr lang="es-MX" dirty="0">
              <a:solidFill>
                <a:srgbClr val="003366"/>
              </a:solidFill>
            </a:endParaRPr>
          </a:p>
          <a:p>
            <a:r>
              <a:rPr lang="es-MX" dirty="0">
                <a:solidFill>
                  <a:srgbClr val="003366"/>
                </a:solidFill>
              </a:rPr>
              <a:t>Salvador Silva de la Torre – </a:t>
            </a:r>
            <a:r>
              <a:rPr lang="es-MX" b="1" dirty="0">
                <a:solidFill>
                  <a:srgbClr val="003366"/>
                </a:solidFill>
              </a:rPr>
              <a:t>Computación</a:t>
            </a:r>
            <a:endParaRPr lang="es-MX" dirty="0">
              <a:solidFill>
                <a:srgbClr val="003366"/>
              </a:solidFill>
            </a:endParaRPr>
          </a:p>
          <a:p>
            <a:r>
              <a:rPr lang="es-MX" dirty="0">
                <a:solidFill>
                  <a:srgbClr val="003366"/>
                </a:solidFill>
              </a:rPr>
              <a:t>Melissa </a:t>
            </a:r>
            <a:r>
              <a:rPr lang="es-MX" dirty="0" err="1">
                <a:solidFill>
                  <a:srgbClr val="003366"/>
                </a:solidFill>
              </a:rPr>
              <a:t>Bonetti</a:t>
            </a:r>
            <a:r>
              <a:rPr lang="es-MX" dirty="0">
                <a:solidFill>
                  <a:srgbClr val="003366"/>
                </a:solidFill>
              </a:rPr>
              <a:t> Salvadores – </a:t>
            </a:r>
            <a:r>
              <a:rPr lang="es-MX" b="1" dirty="0">
                <a:solidFill>
                  <a:srgbClr val="003366"/>
                </a:solidFill>
              </a:rPr>
              <a:t>Inglés</a:t>
            </a:r>
            <a:endParaRPr lang="es-MX" dirty="0">
              <a:solidFill>
                <a:srgbClr val="003366"/>
              </a:solidFill>
            </a:endParaRPr>
          </a:p>
          <a:p>
            <a:r>
              <a:rPr lang="es-MX" dirty="0">
                <a:solidFill>
                  <a:srgbClr val="003366"/>
                </a:solidFill>
              </a:rPr>
              <a:t>Laura Toledo </a:t>
            </a:r>
            <a:r>
              <a:rPr lang="es-MX" dirty="0" err="1">
                <a:solidFill>
                  <a:srgbClr val="003366"/>
                </a:solidFill>
              </a:rPr>
              <a:t>Rodriguez</a:t>
            </a:r>
            <a:r>
              <a:rPr lang="es-MX" dirty="0">
                <a:solidFill>
                  <a:srgbClr val="003366"/>
                </a:solidFill>
              </a:rPr>
              <a:t> - </a:t>
            </a:r>
            <a:r>
              <a:rPr lang="es-MX" b="1" dirty="0">
                <a:solidFill>
                  <a:srgbClr val="003366"/>
                </a:solidFill>
              </a:rPr>
              <a:t>Inglés</a:t>
            </a:r>
            <a:endParaRPr lang="es-MX" dirty="0">
              <a:solidFill>
                <a:srgbClr val="003366"/>
              </a:solidFill>
            </a:endParaRPr>
          </a:p>
        </p:txBody>
      </p:sp>
      <p:sp>
        <p:nvSpPr>
          <p:cNvPr id="10" name="CuadroTexto 9">
            <a:extLst>
              <a:ext uri="{FF2B5EF4-FFF2-40B4-BE49-F238E27FC236}">
                <a16:creationId xmlns:a16="http://schemas.microsoft.com/office/drawing/2014/main" id="{9861D936-A798-4F48-B29B-CB8D5C9BDEA2}"/>
              </a:ext>
            </a:extLst>
          </p:cNvPr>
          <p:cNvSpPr txBox="1"/>
          <p:nvPr/>
        </p:nvSpPr>
        <p:spPr>
          <a:xfrm>
            <a:off x="5268035" y="2951760"/>
            <a:ext cx="6523276"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1600" b="1" dirty="0">
                <a:solidFill>
                  <a:srgbClr val="FF0000"/>
                </a:solidFill>
              </a:rPr>
              <a:t>Proyecto:  </a:t>
            </a:r>
          </a:p>
          <a:p>
            <a:pPr algn="ctr"/>
            <a:r>
              <a:rPr lang="es-MX" sz="3200" b="1" dirty="0">
                <a:solidFill>
                  <a:srgbClr val="FF3300"/>
                </a:solidFill>
              </a:rPr>
              <a:t>¿Por qué sería interesante y trascendente dedicar la vida profesional al estudio de la Biología y sus ramas emergentes?</a:t>
            </a:r>
            <a:endParaRPr lang="es-ES" sz="3200" b="1" dirty="0">
              <a:solidFill>
                <a:srgbClr val="FF3300"/>
              </a:solidFill>
            </a:endParaRPr>
          </a:p>
        </p:txBody>
      </p:sp>
    </p:spTree>
    <p:extLst>
      <p:ext uri="{BB962C8B-B14F-4D97-AF65-F5344CB8AC3E}">
        <p14:creationId xmlns:p14="http://schemas.microsoft.com/office/powerpoint/2010/main" val="24736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0684041" y="5842337"/>
            <a:ext cx="1433031" cy="830997"/>
          </a:xfrm>
          <a:prstGeom prst="rect">
            <a:avLst/>
          </a:prstGeom>
          <a:noFill/>
        </p:spPr>
        <p:txBody>
          <a:bodyPr wrap="square" rtlCol="0">
            <a:spAutoFit/>
          </a:bodyPr>
          <a:lstStyle/>
          <a:p>
            <a:pPr algn="r"/>
            <a:r>
              <a:rPr lang="es-MX" sz="4800" b="1" dirty="0" smtClean="0">
                <a:solidFill>
                  <a:srgbClr val="FF0000"/>
                </a:solidFill>
                <a:latin typeface="Arial" panose="020B0604020202020204" pitchFamily="34" charset="0"/>
                <a:cs typeface="Arial" panose="020B0604020202020204" pitchFamily="34" charset="0"/>
              </a:rPr>
              <a:t>5d</a:t>
            </a:r>
            <a:endParaRPr lang="es-ES" sz="4800"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Rectángulo 11"/>
          <p:cNvSpPr/>
          <p:nvPr/>
        </p:nvSpPr>
        <p:spPr>
          <a:xfrm>
            <a:off x="3375546" y="1446222"/>
            <a:ext cx="6096000" cy="738664"/>
          </a:xfrm>
          <a:prstGeom prst="rect">
            <a:avLst/>
          </a:prstGeom>
        </p:spPr>
        <p:txBody>
          <a:bodyPr>
            <a:spAutoFit/>
          </a:bodyPr>
          <a:lstStyle/>
          <a:p>
            <a:pPr marL="723900" indent="-723900"/>
            <a:r>
              <a:rPr lang="es-MX" sz="4000" b="1" dirty="0" smtClean="0">
                <a:solidFill>
                  <a:srgbClr val="FF0000"/>
                </a:solidFill>
                <a:latin typeface="Arial Black" panose="020B0A04020102020204" pitchFamily="34" charset="0"/>
              </a:rPr>
              <a:t>5d</a:t>
            </a:r>
            <a:r>
              <a:rPr lang="es-MX" sz="4000" b="1" dirty="0">
                <a:solidFill>
                  <a:srgbClr val="FF0000"/>
                </a:solidFill>
                <a:latin typeface="Arial Black" panose="020B0A04020102020204" pitchFamily="34" charset="0"/>
              </a:rPr>
              <a:t>. </a:t>
            </a:r>
            <a:r>
              <a:rPr lang="es-MX" sz="4200" b="1" dirty="0">
                <a:solidFill>
                  <a:srgbClr val="002060"/>
                </a:solidFill>
                <a:latin typeface="Arial Black" panose="020B0A04020102020204" pitchFamily="34" charset="0"/>
                <a:ea typeface="+mj-ea"/>
                <a:cs typeface="+mj-cs"/>
              </a:rPr>
              <a:t>Objetivo</a:t>
            </a:r>
            <a:r>
              <a:rPr lang="es-MX" sz="4000" dirty="0">
                <a:solidFill>
                  <a:srgbClr val="002060"/>
                </a:solidFill>
              </a:rPr>
              <a:t> </a:t>
            </a:r>
            <a:r>
              <a:rPr lang="es-MX" sz="4200" b="1" dirty="0">
                <a:solidFill>
                  <a:srgbClr val="002060"/>
                </a:solidFill>
                <a:latin typeface="Arial Black" panose="020B0A04020102020204" pitchFamily="34" charset="0"/>
                <a:ea typeface="+mj-ea"/>
                <a:cs typeface="+mj-cs"/>
              </a:rPr>
              <a:t>general</a:t>
            </a:r>
            <a:r>
              <a:rPr lang="es-MX" sz="4000" dirty="0">
                <a:solidFill>
                  <a:srgbClr val="002060"/>
                </a:solidFill>
              </a:rPr>
              <a:t> </a:t>
            </a:r>
          </a:p>
        </p:txBody>
      </p:sp>
      <p:sp>
        <p:nvSpPr>
          <p:cNvPr id="3" name="Rectángulo 2"/>
          <p:cNvSpPr/>
          <p:nvPr/>
        </p:nvSpPr>
        <p:spPr>
          <a:xfrm>
            <a:off x="3031957" y="2314620"/>
            <a:ext cx="8432161" cy="1366528"/>
          </a:xfrm>
          <a:prstGeom prst="rect">
            <a:avLst/>
          </a:prstGeom>
        </p:spPr>
        <p:txBody>
          <a:bodyPr wrap="square">
            <a:spAutoFit/>
          </a:bodyPr>
          <a:lstStyle/>
          <a:p>
            <a:pPr>
              <a:lnSpc>
                <a:spcPct val="115000"/>
              </a:lnSpc>
              <a:spcAft>
                <a:spcPts val="0"/>
              </a:spcAft>
            </a:pPr>
            <a:r>
              <a:rPr lang="es-MX" sz="24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Generar </a:t>
            </a:r>
            <a:r>
              <a:rPr lang="es-MX" sz="24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interés de los alumnos en las ciencias como carrera profesional y así fomenten la investigación para el avance de </a:t>
            </a:r>
            <a:r>
              <a:rPr lang="es-MX" sz="24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nuestra </a:t>
            </a:r>
            <a:r>
              <a:rPr lang="es-MX" sz="24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sociedad. </a:t>
            </a:r>
          </a:p>
        </p:txBody>
      </p:sp>
      <p:graphicFrame>
        <p:nvGraphicFramePr>
          <p:cNvPr id="2" name="Tabla 1"/>
          <p:cNvGraphicFramePr>
            <a:graphicFrameLocks noGrp="1"/>
          </p:cNvGraphicFramePr>
          <p:nvPr>
            <p:extLst>
              <p:ext uri="{D42A27DB-BD31-4B8C-83A1-F6EECF244321}">
                <p14:modId xmlns:p14="http://schemas.microsoft.com/office/powerpoint/2010/main" val="1737737846"/>
              </p:ext>
            </p:extLst>
          </p:nvPr>
        </p:nvGraphicFramePr>
        <p:xfrm>
          <a:off x="2682199" y="3900216"/>
          <a:ext cx="8841594" cy="1942121"/>
        </p:xfrm>
        <a:graphic>
          <a:graphicData uri="http://schemas.openxmlformats.org/drawingml/2006/table">
            <a:tbl>
              <a:tblPr>
                <a:tableStyleId>{5C22544A-7EE6-4342-B048-85BDC9FD1C3A}</a:tableStyleId>
              </a:tblPr>
              <a:tblGrid>
                <a:gridCol w="1607302">
                  <a:extLst>
                    <a:ext uri="{9D8B030D-6E8A-4147-A177-3AD203B41FA5}">
                      <a16:colId xmlns:a16="http://schemas.microsoft.com/office/drawing/2014/main" val="2509625222"/>
                    </a:ext>
                  </a:extLst>
                </a:gridCol>
                <a:gridCol w="1907361">
                  <a:extLst>
                    <a:ext uri="{9D8B030D-6E8A-4147-A177-3AD203B41FA5}">
                      <a16:colId xmlns:a16="http://schemas.microsoft.com/office/drawing/2014/main" val="63289742"/>
                    </a:ext>
                  </a:extLst>
                </a:gridCol>
                <a:gridCol w="1765671">
                  <a:extLst>
                    <a:ext uri="{9D8B030D-6E8A-4147-A177-3AD203B41FA5}">
                      <a16:colId xmlns:a16="http://schemas.microsoft.com/office/drawing/2014/main" val="3493390166"/>
                    </a:ext>
                  </a:extLst>
                </a:gridCol>
                <a:gridCol w="1780630">
                  <a:extLst>
                    <a:ext uri="{9D8B030D-6E8A-4147-A177-3AD203B41FA5}">
                      <a16:colId xmlns:a16="http://schemas.microsoft.com/office/drawing/2014/main" val="1789446551"/>
                    </a:ext>
                  </a:extLst>
                </a:gridCol>
                <a:gridCol w="1780630">
                  <a:extLst>
                    <a:ext uri="{9D8B030D-6E8A-4147-A177-3AD203B41FA5}">
                      <a16:colId xmlns:a16="http://schemas.microsoft.com/office/drawing/2014/main" val="2393964550"/>
                    </a:ext>
                  </a:extLst>
                </a:gridCol>
              </a:tblGrid>
              <a:tr h="413041">
                <a:tc>
                  <a:txBody>
                    <a:bodyPr/>
                    <a:lstStyle/>
                    <a:p>
                      <a:pPr algn="ctr">
                        <a:lnSpc>
                          <a:spcPct val="115000"/>
                        </a:lnSpc>
                        <a:spcAft>
                          <a:spcPts val="0"/>
                        </a:spcAft>
                      </a:pP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lvl="0" indent="0" algn="ctr" defTabSz="914400" rtl="0" eaLnBrk="1" latinLnBrk="0" hangingPunct="1">
                        <a:lnSpc>
                          <a:spcPct val="115000"/>
                        </a:lnSpc>
                        <a:spcAft>
                          <a:spcPts val="0"/>
                        </a:spcAft>
                        <a:buFont typeface="+mj-lt"/>
                        <a:buNone/>
                      </a:pPr>
                      <a:r>
                        <a:rPr lang="es-MX" sz="1600" kern="12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Biología</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lvl="0" indent="0" algn="ctr" defTabSz="914400" rtl="0" eaLnBrk="1" latinLnBrk="0" hangingPunct="1">
                        <a:lnSpc>
                          <a:spcPct val="115000"/>
                        </a:lnSpc>
                        <a:spcAft>
                          <a:spcPts val="0"/>
                        </a:spcAft>
                        <a:buFont typeface="+mj-lt"/>
                        <a:buNone/>
                      </a:pPr>
                      <a:r>
                        <a:rPr lang="es-MX" sz="1600" kern="12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Orientación</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lvl="0" indent="0" algn="ctr" defTabSz="914400" rtl="0" eaLnBrk="1" latinLnBrk="0" hangingPunct="1">
                        <a:lnSpc>
                          <a:spcPct val="115000"/>
                        </a:lnSpc>
                        <a:spcAft>
                          <a:spcPts val="0"/>
                        </a:spcAft>
                        <a:buFont typeface="+mj-lt"/>
                        <a:buNone/>
                      </a:pPr>
                      <a:r>
                        <a:rPr lang="es-MX" sz="1600" kern="12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Computación</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lvl="0" indent="0" algn="ctr" defTabSz="914400" rtl="0" eaLnBrk="1" latinLnBrk="0" hangingPunct="1">
                        <a:lnSpc>
                          <a:spcPct val="115000"/>
                        </a:lnSpc>
                        <a:spcAft>
                          <a:spcPts val="0"/>
                        </a:spcAft>
                        <a:buFont typeface="+mj-lt"/>
                        <a:buNone/>
                      </a:pPr>
                      <a:r>
                        <a:rPr lang="es-MX" sz="1600" kern="12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Inglés</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extLst>
                  <a:ext uri="{0D108BD9-81ED-4DB2-BD59-A6C34878D82A}">
                    <a16:rowId xmlns:a16="http://schemas.microsoft.com/office/drawing/2014/main" val="3627374824"/>
                  </a:ext>
                </a:extLst>
              </a:tr>
              <a:tr h="762000">
                <a:tc>
                  <a:txBody>
                    <a:bodyPr/>
                    <a:lstStyle/>
                    <a:p>
                      <a:pPr marL="0" lvl="0" indent="0" algn="l">
                        <a:lnSpc>
                          <a:spcPct val="115000"/>
                        </a:lnSpc>
                        <a:spcAft>
                          <a:spcPts val="0"/>
                        </a:spcAft>
                        <a:buFont typeface="+mj-lt"/>
                        <a:buNone/>
                      </a:pPr>
                      <a:r>
                        <a:rPr lang="es-ES"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Objetivos</a:t>
                      </a:r>
                      <a:r>
                        <a:rPr lang="es-ES" sz="1100" dirty="0">
                          <a:effectLst/>
                        </a:rPr>
                        <a:t> </a:t>
                      </a:r>
                      <a:r>
                        <a:rPr lang="es-MX" sz="1600" kern="12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por materia</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lvl="0" indent="0" algn="l" defTabSz="914400" rtl="0" eaLnBrk="1" latinLnBrk="0" hangingPunct="1">
                        <a:lnSpc>
                          <a:spcPct val="115000"/>
                        </a:lnSpc>
                        <a:spcAft>
                          <a:spcPts val="0"/>
                        </a:spcAft>
                        <a:buFont typeface="+mj-lt"/>
                        <a:buNone/>
                      </a:pPr>
                      <a:r>
                        <a:rPr lang="es-ES"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Conocer el uso de la genómica para mejorar la salud humana</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lvl="0" indent="0" algn="l" defTabSz="914400" rtl="0" eaLnBrk="1" latinLnBrk="0" hangingPunct="1">
                        <a:lnSpc>
                          <a:spcPct val="115000"/>
                        </a:lnSpc>
                        <a:spcAft>
                          <a:spcPts val="0"/>
                        </a:spcAft>
                        <a:buFont typeface="+mj-lt"/>
                        <a:buNone/>
                      </a:pPr>
                      <a:r>
                        <a:rPr lang="es-ES"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Ampliar opciones de carreras a las tendencias del futuro.</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lvl="0" indent="0" algn="l" defTabSz="914400" rtl="0" eaLnBrk="1" latinLnBrk="0" hangingPunct="1">
                        <a:lnSpc>
                          <a:spcPct val="115000"/>
                        </a:lnSpc>
                        <a:spcAft>
                          <a:spcPts val="0"/>
                        </a:spcAft>
                        <a:buFont typeface="+mj-lt"/>
                        <a:buNone/>
                      </a:pPr>
                      <a:r>
                        <a:rPr lang="es-ES"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Utilizar herramientas digitales para la resolución de problemas.</a:t>
                      </a: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s-MX" sz="1600" dirty="0" smtClean="0">
                          <a:solidFill>
                            <a:srgbClr val="1C4587"/>
                          </a:solidFill>
                          <a:latin typeface="Century Gothic" panose="020B0502020202020204" pitchFamily="34" charset="0"/>
                        </a:rPr>
                        <a:t>Uso del inglés en textos científicos.</a:t>
                      </a:r>
                      <a:endParaRPr lang="es-MX" sz="1600" dirty="0" smtClean="0"/>
                    </a:p>
                    <a:p>
                      <a:pPr marL="0" lvl="0" indent="0" algn="l" defTabSz="914400" rtl="0" eaLnBrk="1" latinLnBrk="0" hangingPunct="1">
                        <a:lnSpc>
                          <a:spcPct val="115000"/>
                        </a:lnSpc>
                        <a:spcAft>
                          <a:spcPts val="0"/>
                        </a:spcAft>
                        <a:buFont typeface="+mj-lt"/>
                        <a:buNone/>
                      </a:pPr>
                      <a:endParaRPr lang="es-MX" sz="1600" kern="1200"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tc>
                <a:extLst>
                  <a:ext uri="{0D108BD9-81ED-4DB2-BD59-A6C34878D82A}">
                    <a16:rowId xmlns:a16="http://schemas.microsoft.com/office/drawing/2014/main" val="3324561221"/>
                  </a:ext>
                </a:extLst>
              </a:tr>
            </a:tbl>
          </a:graphicData>
        </a:graphic>
      </p:graphicFrame>
    </p:spTree>
    <p:extLst>
      <p:ext uri="{BB962C8B-B14F-4D97-AF65-F5344CB8AC3E}">
        <p14:creationId xmlns:p14="http://schemas.microsoft.com/office/powerpoint/2010/main" val="2005801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0299033" y="5710989"/>
            <a:ext cx="1626974" cy="923330"/>
          </a:xfrm>
          <a:prstGeom prst="rect">
            <a:avLst/>
          </a:prstGeom>
          <a:noFill/>
        </p:spPr>
        <p:txBody>
          <a:bodyPr wrap="square" rtlCol="0">
            <a:spAutoFit/>
          </a:bodyPr>
          <a:lstStyle/>
          <a:p>
            <a:pPr algn="r"/>
            <a:r>
              <a:rPr lang="es-MX" sz="5400" b="1" dirty="0" smtClean="0">
                <a:solidFill>
                  <a:srgbClr val="FF0000"/>
                </a:solidFill>
                <a:latin typeface="Arial" panose="020B0604020202020204" pitchFamily="34" charset="0"/>
                <a:cs typeface="Arial" panose="020B0604020202020204" pitchFamily="34" charset="0"/>
              </a:rPr>
              <a:t>5e</a:t>
            </a:r>
            <a:endParaRPr lang="es-ES" sz="5400"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Rectángulo 11"/>
          <p:cNvSpPr/>
          <p:nvPr/>
        </p:nvSpPr>
        <p:spPr>
          <a:xfrm>
            <a:off x="3074080" y="2052694"/>
            <a:ext cx="7871424" cy="646331"/>
          </a:xfrm>
          <a:prstGeom prst="rect">
            <a:avLst/>
          </a:prstGeom>
        </p:spPr>
        <p:txBody>
          <a:bodyPr wrap="square">
            <a:spAutoFit/>
          </a:bodyPr>
          <a:lstStyle/>
          <a:p>
            <a:pPr marL="723900" indent="-723900"/>
            <a:r>
              <a:rPr lang="es-MX" sz="3600" b="1" dirty="0" smtClean="0">
                <a:solidFill>
                  <a:srgbClr val="FF0000"/>
                </a:solidFill>
                <a:latin typeface="Arial Black" panose="020B0A04020102020204" pitchFamily="34" charset="0"/>
              </a:rPr>
              <a:t>5e</a:t>
            </a:r>
            <a:r>
              <a:rPr lang="es-MX" sz="3600" b="1" dirty="0">
                <a:solidFill>
                  <a:srgbClr val="FF0000"/>
                </a:solidFill>
                <a:latin typeface="Arial Black" panose="020B0A04020102020204" pitchFamily="34" charset="0"/>
              </a:rPr>
              <a:t>. </a:t>
            </a:r>
            <a:r>
              <a:rPr lang="es-MX" sz="3600" dirty="0">
                <a:solidFill>
                  <a:srgbClr val="002060"/>
                </a:solidFill>
                <a:latin typeface="Arial Black" panose="020B0A04020102020204" pitchFamily="34" charset="0"/>
              </a:rPr>
              <a:t>Pregunta </a:t>
            </a:r>
            <a:r>
              <a:rPr lang="es-MX" sz="3600" dirty="0" smtClean="0">
                <a:solidFill>
                  <a:srgbClr val="002060"/>
                </a:solidFill>
                <a:latin typeface="Arial Black" panose="020B0A04020102020204" pitchFamily="34" charset="0"/>
              </a:rPr>
              <a:t>generadora</a:t>
            </a:r>
            <a:endParaRPr lang="es-MX" sz="3600" dirty="0">
              <a:solidFill>
                <a:srgbClr val="002060"/>
              </a:solidFill>
              <a:latin typeface="Arial Black" panose="020B0A04020102020204" pitchFamily="34" charset="0"/>
            </a:endParaRPr>
          </a:p>
        </p:txBody>
      </p:sp>
      <p:sp>
        <p:nvSpPr>
          <p:cNvPr id="2" name="Rectángulo 1"/>
          <p:cNvSpPr/>
          <p:nvPr/>
        </p:nvSpPr>
        <p:spPr>
          <a:xfrm>
            <a:off x="3074080" y="3225846"/>
            <a:ext cx="8731233" cy="1569660"/>
          </a:xfrm>
          <a:prstGeom prst="rect">
            <a:avLst/>
          </a:prstGeom>
        </p:spPr>
        <p:txBody>
          <a:bodyPr wrap="square">
            <a:spAutoFit/>
          </a:bodyPr>
          <a:lstStyle/>
          <a:p>
            <a:pPr algn="ctr"/>
            <a:r>
              <a:rPr lang="es-MX" sz="3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¿Por qué sería interesante y trascendente dedicar la vida profesional al estudio </a:t>
            </a:r>
            <a:r>
              <a:rPr lang="es-MX" sz="3200" b="1"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de la Biología?</a:t>
            </a:r>
            <a:endParaRPr lang="es-MX" sz="3200" b="1" dirty="0"/>
          </a:p>
        </p:txBody>
      </p:sp>
    </p:spTree>
    <p:extLst>
      <p:ext uri="{BB962C8B-B14F-4D97-AF65-F5344CB8AC3E}">
        <p14:creationId xmlns:p14="http://schemas.microsoft.com/office/powerpoint/2010/main" val="189055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1261450" y="6088559"/>
            <a:ext cx="763273" cy="769441"/>
          </a:xfrm>
          <a:prstGeom prst="rect">
            <a:avLst/>
          </a:prstGeom>
          <a:noFill/>
        </p:spPr>
        <p:txBody>
          <a:bodyPr wrap="square" rtlCol="0">
            <a:spAutoFit/>
          </a:bodyPr>
          <a:lstStyle/>
          <a:p>
            <a:pPr algn="r"/>
            <a:r>
              <a:rPr lang="es-MX" sz="4400" b="1" dirty="0" smtClean="0">
                <a:solidFill>
                  <a:srgbClr val="FF0000"/>
                </a:solidFill>
                <a:latin typeface="Arial" panose="020B0604020202020204" pitchFamily="34" charset="0"/>
                <a:cs typeface="Arial" panose="020B0604020202020204" pitchFamily="34" charset="0"/>
              </a:rPr>
              <a:t>5f</a:t>
            </a:r>
            <a:endParaRPr lang="es-ES" sz="4400"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Rectángulo 11"/>
          <p:cNvSpPr/>
          <p:nvPr/>
        </p:nvSpPr>
        <p:spPr>
          <a:xfrm>
            <a:off x="2828086" y="639698"/>
            <a:ext cx="6096000" cy="646331"/>
          </a:xfrm>
          <a:prstGeom prst="rect">
            <a:avLst/>
          </a:prstGeom>
        </p:spPr>
        <p:txBody>
          <a:bodyPr>
            <a:spAutoFit/>
          </a:bodyPr>
          <a:lstStyle/>
          <a:p>
            <a:pPr marL="723900" indent="-723900"/>
            <a:r>
              <a:rPr lang="es-MX" sz="3600" b="1" dirty="0" smtClean="0">
                <a:solidFill>
                  <a:srgbClr val="FF0000"/>
                </a:solidFill>
                <a:latin typeface="Arial Black" panose="020B0A04020102020204" pitchFamily="34" charset="0"/>
              </a:rPr>
              <a:t>5f</a:t>
            </a:r>
            <a:r>
              <a:rPr lang="es-MX" sz="3600" b="1" dirty="0">
                <a:solidFill>
                  <a:srgbClr val="FF0000"/>
                </a:solidFill>
                <a:latin typeface="Arial Black" panose="020B0A04020102020204" pitchFamily="34" charset="0"/>
              </a:rPr>
              <a:t>. </a:t>
            </a:r>
            <a:r>
              <a:rPr lang="es-MX" sz="3600" dirty="0">
                <a:solidFill>
                  <a:srgbClr val="002060"/>
                </a:solidFill>
                <a:latin typeface="Arial Black" panose="020B0A04020102020204" pitchFamily="34" charset="0"/>
              </a:rPr>
              <a:t>Contenido </a:t>
            </a:r>
          </a:p>
        </p:txBody>
      </p:sp>
      <p:graphicFrame>
        <p:nvGraphicFramePr>
          <p:cNvPr id="4" name="Tabla 3"/>
          <p:cNvGraphicFramePr>
            <a:graphicFrameLocks noGrp="1"/>
          </p:cNvGraphicFramePr>
          <p:nvPr>
            <p:extLst>
              <p:ext uri="{D42A27DB-BD31-4B8C-83A1-F6EECF244321}">
                <p14:modId xmlns:p14="http://schemas.microsoft.com/office/powerpoint/2010/main" val="1949933888"/>
              </p:ext>
            </p:extLst>
          </p:nvPr>
        </p:nvGraphicFramePr>
        <p:xfrm>
          <a:off x="2677358" y="1637343"/>
          <a:ext cx="8718522" cy="5010640"/>
        </p:xfrm>
        <a:graphic>
          <a:graphicData uri="http://schemas.openxmlformats.org/drawingml/2006/table">
            <a:tbl>
              <a:tblPr>
                <a:tableStyleId>{35758FB7-9AC5-4552-8A53-C91805E547FA}</a:tableStyleId>
              </a:tblPr>
              <a:tblGrid>
                <a:gridCol w="2590678">
                  <a:extLst>
                    <a:ext uri="{9D8B030D-6E8A-4147-A177-3AD203B41FA5}">
                      <a16:colId xmlns:a16="http://schemas.microsoft.com/office/drawing/2014/main" val="1244153124"/>
                    </a:ext>
                  </a:extLst>
                </a:gridCol>
                <a:gridCol w="1487606">
                  <a:extLst>
                    <a:ext uri="{9D8B030D-6E8A-4147-A177-3AD203B41FA5}">
                      <a16:colId xmlns:a16="http://schemas.microsoft.com/office/drawing/2014/main" val="951316880"/>
                    </a:ext>
                  </a:extLst>
                </a:gridCol>
                <a:gridCol w="1624083">
                  <a:extLst>
                    <a:ext uri="{9D8B030D-6E8A-4147-A177-3AD203B41FA5}">
                      <a16:colId xmlns:a16="http://schemas.microsoft.com/office/drawing/2014/main" val="124440360"/>
                    </a:ext>
                  </a:extLst>
                </a:gridCol>
                <a:gridCol w="1473959">
                  <a:extLst>
                    <a:ext uri="{9D8B030D-6E8A-4147-A177-3AD203B41FA5}">
                      <a16:colId xmlns:a16="http://schemas.microsoft.com/office/drawing/2014/main" val="1224291626"/>
                    </a:ext>
                  </a:extLst>
                </a:gridCol>
                <a:gridCol w="1542196">
                  <a:extLst>
                    <a:ext uri="{9D8B030D-6E8A-4147-A177-3AD203B41FA5}">
                      <a16:colId xmlns:a16="http://schemas.microsoft.com/office/drawing/2014/main" val="3356368042"/>
                    </a:ext>
                  </a:extLst>
                </a:gridCol>
              </a:tblGrid>
              <a:tr h="846550">
                <a:tc>
                  <a:txBody>
                    <a:bodyPr/>
                    <a:lstStyle/>
                    <a:p>
                      <a:pPr algn="ctr">
                        <a:lnSpc>
                          <a:spcPct val="115000"/>
                        </a:lnSpc>
                        <a:spcAft>
                          <a:spcPts val="0"/>
                        </a:spcAft>
                      </a:pPr>
                      <a:r>
                        <a:rPr lang="es-ES" sz="1400" b="1" dirty="0">
                          <a:solidFill>
                            <a:srgbClr val="003366"/>
                          </a:solidFill>
                          <a:effectLst/>
                        </a:rPr>
                        <a:t>Disciplinas:</a:t>
                      </a:r>
                      <a:endParaRPr lang="es-MX" sz="1400" b="1" dirty="0">
                        <a:solidFill>
                          <a:srgbClr val="003366"/>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lnSpc>
                          <a:spcPct val="115000"/>
                        </a:lnSpc>
                        <a:spcAft>
                          <a:spcPts val="0"/>
                        </a:spcAft>
                      </a:pPr>
                      <a:r>
                        <a:rPr lang="es-ES" sz="1400" b="1" dirty="0" smtClean="0">
                          <a:solidFill>
                            <a:srgbClr val="003366"/>
                          </a:solidFill>
                          <a:effectLst/>
                        </a:rPr>
                        <a:t>Biología </a:t>
                      </a:r>
                      <a:endParaRPr lang="es-MX" sz="1400" b="1" dirty="0">
                        <a:solidFill>
                          <a:srgbClr val="003366"/>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lnSpc>
                          <a:spcPct val="115000"/>
                        </a:lnSpc>
                        <a:spcAft>
                          <a:spcPts val="0"/>
                        </a:spcAft>
                      </a:pPr>
                      <a:r>
                        <a:rPr lang="es-ES" sz="1400" b="1" dirty="0" smtClean="0">
                          <a:solidFill>
                            <a:srgbClr val="003366"/>
                          </a:solidFill>
                          <a:effectLst/>
                        </a:rPr>
                        <a:t>Orientación </a:t>
                      </a:r>
                      <a:r>
                        <a:rPr lang="es-ES" sz="1400" b="1" dirty="0">
                          <a:solidFill>
                            <a:srgbClr val="003366"/>
                          </a:solidFill>
                          <a:effectLst/>
                        </a:rPr>
                        <a:t>Educativa V</a:t>
                      </a:r>
                      <a:endParaRPr lang="es-MX" sz="1400" b="1" dirty="0">
                        <a:solidFill>
                          <a:srgbClr val="003366"/>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lnSpc>
                          <a:spcPct val="115000"/>
                        </a:lnSpc>
                        <a:spcAft>
                          <a:spcPts val="0"/>
                        </a:spcAft>
                      </a:pPr>
                      <a:r>
                        <a:rPr lang="es-ES" sz="1400" b="1" dirty="0" smtClean="0">
                          <a:solidFill>
                            <a:srgbClr val="003366"/>
                          </a:solidFill>
                          <a:effectLst/>
                        </a:rPr>
                        <a:t>Computación </a:t>
                      </a:r>
                      <a:endParaRPr lang="es-MX" sz="1400" b="1" dirty="0">
                        <a:solidFill>
                          <a:srgbClr val="003366"/>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lnSpc>
                          <a:spcPct val="115000"/>
                        </a:lnSpc>
                        <a:spcAft>
                          <a:spcPts val="0"/>
                        </a:spcAft>
                      </a:pPr>
                      <a:r>
                        <a:rPr lang="es-MX" sz="1400" b="1" kern="1200" dirty="0" smtClean="0">
                          <a:solidFill>
                            <a:srgbClr val="003366"/>
                          </a:solidFill>
                          <a:effectLst/>
                          <a:latin typeface="+mn-lt"/>
                          <a:ea typeface="+mn-ea"/>
                          <a:cs typeface="+mn-cs"/>
                        </a:rPr>
                        <a:t>Inglés</a:t>
                      </a:r>
                      <a:endParaRPr lang="es-MX" sz="1400" b="1" kern="1200" dirty="0">
                        <a:solidFill>
                          <a:srgbClr val="003366"/>
                        </a:solidFill>
                        <a:effectLst/>
                        <a:latin typeface="+mn-lt"/>
                        <a:ea typeface="+mn-ea"/>
                        <a:cs typeface="+mn-cs"/>
                      </a:endParaRPr>
                    </a:p>
                  </a:txBody>
                  <a:tcPr marL="55858" marR="55858" marT="55858" marB="55858" anchor="ctr"/>
                </a:tc>
                <a:extLst>
                  <a:ext uri="{0D108BD9-81ED-4DB2-BD59-A6C34878D82A}">
                    <a16:rowId xmlns:a16="http://schemas.microsoft.com/office/drawing/2014/main" val="1395440629"/>
                  </a:ext>
                </a:extLst>
              </a:tr>
              <a:tr h="4164090">
                <a:tc>
                  <a:txBody>
                    <a:bodyPr/>
                    <a:lstStyle/>
                    <a:p>
                      <a:pPr marL="275590" indent="-180340" algn="l">
                        <a:lnSpc>
                          <a:spcPct val="115000"/>
                        </a:lnSpc>
                        <a:spcAft>
                          <a:spcPts val="0"/>
                        </a:spcAft>
                      </a:pPr>
                      <a:r>
                        <a:rPr lang="es-ES" sz="1100" dirty="0">
                          <a:solidFill>
                            <a:srgbClr val="003366"/>
                          </a:solidFill>
                          <a:effectLst/>
                        </a:rPr>
                        <a:t>4. Organizar la información.</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Implica:</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clasificación de datos obtenidos,</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análisis de los datos obtenidos,  </a:t>
                      </a:r>
                      <a:endParaRPr lang="es-ES" sz="1100" dirty="0" smtClean="0">
                        <a:solidFill>
                          <a:srgbClr val="003366"/>
                        </a:solidFill>
                        <a:effectLst/>
                      </a:endParaRPr>
                    </a:p>
                    <a:p>
                      <a:pPr marL="275590" indent="-180340" algn="l">
                        <a:lnSpc>
                          <a:spcPct val="115000"/>
                        </a:lnSpc>
                        <a:spcAft>
                          <a:spcPts val="0"/>
                        </a:spcAft>
                      </a:pPr>
                      <a:r>
                        <a:rPr lang="es-ES" sz="1100" dirty="0" smtClean="0">
                          <a:solidFill>
                            <a:srgbClr val="003366"/>
                          </a:solidFill>
                          <a:effectLst/>
                        </a:rPr>
                        <a:t>    registro </a:t>
                      </a:r>
                      <a:r>
                        <a:rPr lang="es-ES" sz="1100" dirty="0">
                          <a:solidFill>
                            <a:srgbClr val="003366"/>
                          </a:solidFill>
                          <a:effectLst/>
                        </a:rPr>
                        <a:t>de la información.</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conclusiones por disciplina,</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conclusiones conjuntas.</a:t>
                      </a:r>
                      <a:endParaRPr lang="es-MX" sz="1100" dirty="0">
                        <a:solidFill>
                          <a:srgbClr val="003366"/>
                        </a:solidFill>
                        <a:effectLst/>
                      </a:endParaRPr>
                    </a:p>
                    <a:p>
                      <a:pPr marL="275590" indent="-180340" algn="l">
                        <a:lnSpc>
                          <a:spcPct val="115000"/>
                        </a:lnSpc>
                        <a:spcAft>
                          <a:spcPts val="0"/>
                        </a:spcAft>
                      </a:pPr>
                      <a:r>
                        <a:rPr lang="es-ES" sz="1100" dirty="0">
                          <a:solidFill>
                            <a:srgbClr val="003366"/>
                          </a:solidFill>
                          <a:effectLst/>
                        </a:rPr>
                        <a:t> </a:t>
                      </a:r>
                      <a:endParaRPr lang="es-MX" sz="1100" dirty="0">
                        <a:solidFill>
                          <a:srgbClr val="003366"/>
                        </a:solidFill>
                        <a:effectLst/>
                        <a:latin typeface="Arial" panose="020B0604020202020204" pitchFamily="34" charset="0"/>
                        <a:ea typeface="Arial" panose="020B0604020202020204" pitchFamily="34" charset="0"/>
                      </a:endParaRPr>
                    </a:p>
                  </a:txBody>
                  <a:tcPr marL="55858" marR="55858" marT="55858" marB="55858"/>
                </a:tc>
                <a:tc>
                  <a:txBody>
                    <a:bodyPr/>
                    <a:lstStyle/>
                    <a:p>
                      <a:pPr algn="l">
                        <a:lnSpc>
                          <a:spcPct val="115000"/>
                        </a:lnSpc>
                        <a:spcAft>
                          <a:spcPts val="0"/>
                        </a:spcAft>
                      </a:pPr>
                      <a:r>
                        <a:rPr lang="es-MX" sz="1100" dirty="0" smtClean="0">
                          <a:solidFill>
                            <a:srgbClr val="003366"/>
                          </a:solidFill>
                          <a:effectLst/>
                        </a:rPr>
                        <a:t>Ensayo de </a:t>
                      </a:r>
                      <a:r>
                        <a:rPr lang="es-MX" sz="1100" dirty="0">
                          <a:solidFill>
                            <a:srgbClr val="003366"/>
                          </a:solidFill>
                          <a:effectLst/>
                        </a:rPr>
                        <a:t>cada artículo que se </a:t>
                      </a:r>
                      <a:r>
                        <a:rPr lang="es-MX" sz="1100" dirty="0" smtClean="0">
                          <a:solidFill>
                            <a:srgbClr val="003366"/>
                          </a:solidFill>
                          <a:effectLst/>
                        </a:rPr>
                        <a:t>leyó</a:t>
                      </a:r>
                    </a:p>
                    <a:p>
                      <a:pPr algn="l">
                        <a:lnSpc>
                          <a:spcPct val="115000"/>
                        </a:lnSpc>
                        <a:spcAft>
                          <a:spcPts val="0"/>
                        </a:spcAft>
                      </a:pPr>
                      <a:r>
                        <a:rPr lang="es-MX" sz="1100" dirty="0" smtClean="0">
                          <a:solidFill>
                            <a:srgbClr val="003366"/>
                          </a:solidFill>
                          <a:effectLst/>
                        </a:rPr>
                        <a:t>Elaborar un mapa conceptual  </a:t>
                      </a:r>
                      <a:r>
                        <a:rPr lang="es-MX" sz="1100" dirty="0">
                          <a:solidFill>
                            <a:srgbClr val="003366"/>
                          </a:solidFill>
                          <a:effectLst/>
                        </a:rPr>
                        <a:t>cada episodio de la serie </a:t>
                      </a:r>
                      <a:r>
                        <a:rPr lang="es-MX" sz="1100" dirty="0" smtClean="0">
                          <a:solidFill>
                            <a:srgbClr val="003366"/>
                          </a:solidFill>
                          <a:effectLst/>
                        </a:rPr>
                        <a:t>documental.</a:t>
                      </a:r>
                      <a:endParaRPr lang="es-MX" sz="1100" dirty="0">
                        <a:solidFill>
                          <a:srgbClr val="003366"/>
                        </a:solidFill>
                        <a:effectLst/>
                      </a:endParaRPr>
                    </a:p>
                    <a:p>
                      <a:pPr algn="l">
                        <a:lnSpc>
                          <a:spcPct val="115000"/>
                        </a:lnSpc>
                        <a:spcAft>
                          <a:spcPts val="0"/>
                        </a:spcAft>
                      </a:pPr>
                      <a:r>
                        <a:rPr lang="es-MX" sz="1100" dirty="0">
                          <a:solidFill>
                            <a:srgbClr val="003366"/>
                          </a:solidFill>
                          <a:effectLst/>
                        </a:rPr>
                        <a:t> </a:t>
                      </a:r>
                    </a:p>
                    <a:p>
                      <a:pPr algn="l">
                        <a:lnSpc>
                          <a:spcPct val="115000"/>
                        </a:lnSpc>
                        <a:spcAft>
                          <a:spcPts val="0"/>
                        </a:spcAft>
                      </a:pPr>
                      <a:r>
                        <a:rPr lang="es-MX" sz="1100" dirty="0">
                          <a:solidFill>
                            <a:srgbClr val="003366"/>
                          </a:solidFill>
                          <a:effectLst/>
                        </a:rPr>
                        <a:t> </a:t>
                      </a:r>
                    </a:p>
                    <a:p>
                      <a:pPr algn="l">
                        <a:lnSpc>
                          <a:spcPct val="115000"/>
                        </a:lnSpc>
                        <a:spcAft>
                          <a:spcPts val="0"/>
                        </a:spcAft>
                      </a:pPr>
                      <a:r>
                        <a:rPr lang="es-MX" sz="1100" dirty="0">
                          <a:solidFill>
                            <a:srgbClr val="003366"/>
                          </a:solidFill>
                          <a:effectLst/>
                        </a:rPr>
                        <a:t> </a:t>
                      </a:r>
                    </a:p>
                    <a:p>
                      <a:pPr algn="l">
                        <a:lnSpc>
                          <a:spcPct val="115000"/>
                        </a:lnSpc>
                        <a:spcAft>
                          <a:spcPts val="0"/>
                        </a:spcAft>
                      </a:pPr>
                      <a:r>
                        <a:rPr lang="es-MX" sz="1100" dirty="0">
                          <a:solidFill>
                            <a:srgbClr val="003366"/>
                          </a:solidFill>
                          <a:effectLst/>
                        </a:rPr>
                        <a:t> </a:t>
                      </a:r>
                    </a:p>
                    <a:p>
                      <a:pPr algn="l">
                        <a:lnSpc>
                          <a:spcPct val="115000"/>
                        </a:lnSpc>
                        <a:spcAft>
                          <a:spcPts val="0"/>
                        </a:spcAft>
                      </a:pPr>
                      <a:r>
                        <a:rPr lang="es-MX" sz="1100" dirty="0">
                          <a:solidFill>
                            <a:srgbClr val="003366"/>
                          </a:solidFill>
                          <a:effectLst/>
                        </a:rPr>
                        <a:t> </a:t>
                      </a:r>
                    </a:p>
                    <a:p>
                      <a:pPr algn="l">
                        <a:lnSpc>
                          <a:spcPct val="115000"/>
                        </a:lnSpc>
                        <a:spcAft>
                          <a:spcPts val="0"/>
                        </a:spcAft>
                      </a:pPr>
                      <a:r>
                        <a:rPr lang="es-MX" sz="1100" dirty="0">
                          <a:solidFill>
                            <a:srgbClr val="003366"/>
                          </a:solidFill>
                          <a:effectLst/>
                        </a:rPr>
                        <a:t> </a:t>
                      </a:r>
                      <a:endParaRPr lang="es-MX" sz="1100" dirty="0">
                        <a:solidFill>
                          <a:srgbClr val="003366"/>
                        </a:solidFill>
                        <a:effectLst/>
                        <a:latin typeface="Arial" panose="020B0604020202020204" pitchFamily="34" charset="0"/>
                        <a:ea typeface="Arial" panose="020B0604020202020204" pitchFamily="34" charset="0"/>
                      </a:endParaRPr>
                    </a:p>
                  </a:txBody>
                  <a:tcPr marL="55858" marR="55858" marT="55858" marB="55858"/>
                </a:tc>
                <a:tc>
                  <a:txBody>
                    <a:bodyPr/>
                    <a:lstStyle/>
                    <a:p>
                      <a:pPr algn="l">
                        <a:lnSpc>
                          <a:spcPct val="115000"/>
                        </a:lnSpc>
                        <a:spcAft>
                          <a:spcPts val="0"/>
                        </a:spcAft>
                      </a:pPr>
                      <a:r>
                        <a:rPr lang="es-MX" sz="1100" dirty="0" smtClean="0">
                          <a:solidFill>
                            <a:srgbClr val="003366"/>
                          </a:solidFill>
                          <a:effectLst/>
                        </a:rPr>
                        <a:t>Análisis</a:t>
                      </a:r>
                      <a:r>
                        <a:rPr lang="es-MX" sz="1100" baseline="0" dirty="0" smtClean="0">
                          <a:solidFill>
                            <a:srgbClr val="003366"/>
                          </a:solidFill>
                          <a:effectLst/>
                        </a:rPr>
                        <a:t> de</a:t>
                      </a:r>
                      <a:r>
                        <a:rPr lang="es-MX" sz="1100" dirty="0" smtClean="0">
                          <a:solidFill>
                            <a:srgbClr val="003366"/>
                          </a:solidFill>
                          <a:effectLst/>
                        </a:rPr>
                        <a:t> </a:t>
                      </a:r>
                      <a:r>
                        <a:rPr lang="es-MX" sz="1100" dirty="0">
                          <a:solidFill>
                            <a:srgbClr val="003366"/>
                          </a:solidFill>
                          <a:effectLst/>
                        </a:rPr>
                        <a:t>la película</a:t>
                      </a:r>
                    </a:p>
                    <a:p>
                      <a:pPr algn="l">
                        <a:lnSpc>
                          <a:spcPct val="115000"/>
                        </a:lnSpc>
                        <a:spcAft>
                          <a:spcPts val="0"/>
                        </a:spcAft>
                      </a:pPr>
                      <a:r>
                        <a:rPr lang="es-MX" sz="1100" dirty="0" smtClean="0">
                          <a:solidFill>
                            <a:srgbClr val="003366"/>
                          </a:solidFill>
                          <a:effectLst/>
                        </a:rPr>
                        <a:t>Investigación de los </a:t>
                      </a:r>
                      <a:r>
                        <a:rPr lang="es-MX" sz="1100" dirty="0">
                          <a:solidFill>
                            <a:srgbClr val="003366"/>
                          </a:solidFill>
                          <a:effectLst/>
                        </a:rPr>
                        <a:t>planes de estudio</a:t>
                      </a:r>
                    </a:p>
                    <a:p>
                      <a:pPr algn="l">
                        <a:lnSpc>
                          <a:spcPct val="115000"/>
                        </a:lnSpc>
                        <a:spcAft>
                          <a:spcPts val="0"/>
                        </a:spcAft>
                      </a:pPr>
                      <a:r>
                        <a:rPr lang="es-MX" sz="1100" dirty="0">
                          <a:solidFill>
                            <a:srgbClr val="003366"/>
                          </a:solidFill>
                          <a:effectLst/>
                        </a:rPr>
                        <a:t>Visita a Universidades</a:t>
                      </a:r>
                    </a:p>
                    <a:p>
                      <a:pPr algn="l">
                        <a:lnSpc>
                          <a:spcPct val="115000"/>
                        </a:lnSpc>
                        <a:spcAft>
                          <a:spcPts val="0"/>
                        </a:spcAft>
                      </a:pPr>
                      <a:r>
                        <a:rPr lang="es-MX" sz="1100" dirty="0">
                          <a:solidFill>
                            <a:srgbClr val="003366"/>
                          </a:solidFill>
                          <a:effectLst/>
                        </a:rPr>
                        <a:t>Entrevistar a un científico</a:t>
                      </a:r>
                    </a:p>
                    <a:p>
                      <a:pPr algn="l">
                        <a:lnSpc>
                          <a:spcPct val="115000"/>
                        </a:lnSpc>
                        <a:spcAft>
                          <a:spcPts val="0"/>
                        </a:spcAft>
                      </a:pPr>
                      <a:r>
                        <a:rPr lang="es-MX" sz="1100" dirty="0">
                          <a:solidFill>
                            <a:srgbClr val="003366"/>
                          </a:solidFill>
                          <a:effectLst/>
                        </a:rPr>
                        <a:t>Elaboración de infografías. De la investigación: </a:t>
                      </a:r>
                      <a:r>
                        <a:rPr lang="es-ES" sz="1100" dirty="0">
                          <a:solidFill>
                            <a:srgbClr val="003366"/>
                          </a:solidFill>
                          <a:effectLst/>
                        </a:rPr>
                        <a:t> En México ¿qué instituciones ofrecen carreras vinculadas al estudio </a:t>
                      </a:r>
                      <a:r>
                        <a:rPr lang="es-ES" sz="1100" dirty="0" smtClean="0">
                          <a:solidFill>
                            <a:srgbClr val="003366"/>
                          </a:solidFill>
                          <a:effectLst/>
                        </a:rPr>
                        <a:t>de biología?</a:t>
                      </a:r>
                      <a:endParaRPr lang="es-MX" sz="1100" dirty="0">
                        <a:solidFill>
                          <a:srgbClr val="003366"/>
                        </a:solidFill>
                        <a:effectLst/>
                      </a:endParaRPr>
                    </a:p>
                    <a:p>
                      <a:pPr algn="l">
                        <a:lnSpc>
                          <a:spcPct val="115000"/>
                        </a:lnSpc>
                        <a:spcAft>
                          <a:spcPts val="0"/>
                        </a:spcAft>
                      </a:pPr>
                      <a:r>
                        <a:rPr lang="es-ES" sz="1100" dirty="0">
                          <a:solidFill>
                            <a:srgbClr val="003366"/>
                          </a:solidFill>
                          <a:effectLst/>
                        </a:rPr>
                        <a:t>¿Cuál es el campo laboral para las personas que estudian las carreras mencionadas?</a:t>
                      </a:r>
                      <a:endParaRPr lang="es-MX" sz="1100" dirty="0">
                        <a:solidFill>
                          <a:srgbClr val="003366"/>
                        </a:solidFill>
                        <a:effectLst/>
                      </a:endParaRPr>
                    </a:p>
                    <a:p>
                      <a:pPr algn="l">
                        <a:lnSpc>
                          <a:spcPct val="115000"/>
                        </a:lnSpc>
                        <a:spcAft>
                          <a:spcPts val="0"/>
                        </a:spcAft>
                      </a:pPr>
                      <a:r>
                        <a:rPr lang="es-MX" sz="1100" dirty="0">
                          <a:solidFill>
                            <a:srgbClr val="003366"/>
                          </a:solidFill>
                          <a:effectLst/>
                        </a:rPr>
                        <a:t>Presentación de producto final</a:t>
                      </a:r>
                      <a:endParaRPr lang="es-MX" sz="1100" dirty="0">
                        <a:solidFill>
                          <a:srgbClr val="003366"/>
                        </a:solidFill>
                        <a:effectLst/>
                        <a:latin typeface="Arial" panose="020B0604020202020204" pitchFamily="34" charset="0"/>
                        <a:ea typeface="Arial" panose="020B0604020202020204" pitchFamily="34" charset="0"/>
                      </a:endParaRPr>
                    </a:p>
                  </a:txBody>
                  <a:tcPr marL="55858" marR="55858" marT="55858" marB="55858"/>
                </a:tc>
                <a:tc>
                  <a:txBody>
                    <a:bodyPr/>
                    <a:lstStyle/>
                    <a:p>
                      <a:pPr algn="l">
                        <a:lnSpc>
                          <a:spcPct val="115000"/>
                        </a:lnSpc>
                        <a:spcAft>
                          <a:spcPts val="0"/>
                        </a:spcAft>
                      </a:pPr>
                      <a:r>
                        <a:rPr lang="es-MX" sz="1100" dirty="0" smtClean="0">
                          <a:solidFill>
                            <a:srgbClr val="003366"/>
                          </a:solidFill>
                          <a:effectLst/>
                        </a:rPr>
                        <a:t>Análisis de </a:t>
                      </a:r>
                      <a:r>
                        <a:rPr lang="es-MX" sz="1100" dirty="0">
                          <a:solidFill>
                            <a:srgbClr val="003366"/>
                          </a:solidFill>
                          <a:effectLst/>
                        </a:rPr>
                        <a:t>la película</a:t>
                      </a:r>
                    </a:p>
                    <a:p>
                      <a:pPr algn="l">
                        <a:lnSpc>
                          <a:spcPct val="115000"/>
                        </a:lnSpc>
                        <a:spcAft>
                          <a:spcPts val="0"/>
                        </a:spcAft>
                      </a:pPr>
                      <a:r>
                        <a:rPr lang="es-MX" sz="1100" dirty="0" smtClean="0">
                          <a:solidFill>
                            <a:srgbClr val="003366"/>
                          </a:solidFill>
                          <a:effectLst/>
                        </a:rPr>
                        <a:t>Infografías </a:t>
                      </a:r>
                    </a:p>
                    <a:p>
                      <a:pPr algn="l">
                        <a:lnSpc>
                          <a:spcPct val="115000"/>
                        </a:lnSpc>
                        <a:spcAft>
                          <a:spcPts val="0"/>
                        </a:spcAft>
                      </a:pPr>
                      <a:r>
                        <a:rPr lang="es-MX" sz="1100" dirty="0" smtClean="0">
                          <a:solidFill>
                            <a:srgbClr val="003366"/>
                          </a:solidFill>
                          <a:effectLst/>
                        </a:rPr>
                        <a:t>Armado </a:t>
                      </a:r>
                      <a:r>
                        <a:rPr lang="es-MX" sz="1100" dirty="0">
                          <a:solidFill>
                            <a:srgbClr val="003366"/>
                          </a:solidFill>
                          <a:effectLst/>
                        </a:rPr>
                        <a:t>de sitio</a:t>
                      </a:r>
                    </a:p>
                    <a:p>
                      <a:pPr algn="l">
                        <a:lnSpc>
                          <a:spcPct val="115000"/>
                        </a:lnSpc>
                        <a:spcAft>
                          <a:spcPts val="0"/>
                        </a:spcAft>
                      </a:pPr>
                      <a:r>
                        <a:rPr lang="es-MX" sz="1100" dirty="0" smtClean="0">
                          <a:solidFill>
                            <a:srgbClr val="003366"/>
                          </a:solidFill>
                          <a:effectLst/>
                        </a:rPr>
                        <a:t>Edición </a:t>
                      </a:r>
                      <a:r>
                        <a:rPr lang="es-MX" sz="1100" dirty="0">
                          <a:solidFill>
                            <a:srgbClr val="003366"/>
                          </a:solidFill>
                          <a:effectLst/>
                        </a:rPr>
                        <a:t>de video</a:t>
                      </a:r>
                    </a:p>
                    <a:p>
                      <a:pPr algn="l">
                        <a:lnSpc>
                          <a:spcPct val="115000"/>
                        </a:lnSpc>
                        <a:spcAft>
                          <a:spcPts val="0"/>
                        </a:spcAft>
                      </a:pPr>
                      <a:r>
                        <a:rPr lang="es-MX" sz="1100" dirty="0" smtClean="0">
                          <a:solidFill>
                            <a:srgbClr val="003366"/>
                          </a:solidFill>
                          <a:effectLst/>
                        </a:rPr>
                        <a:t>Presentación </a:t>
                      </a:r>
                      <a:r>
                        <a:rPr lang="es-MX" sz="1100" dirty="0">
                          <a:solidFill>
                            <a:srgbClr val="003366"/>
                          </a:solidFill>
                          <a:effectLst/>
                        </a:rPr>
                        <a:t>de producto final</a:t>
                      </a:r>
                      <a:endParaRPr lang="es-MX" sz="1100" dirty="0">
                        <a:solidFill>
                          <a:srgbClr val="003366"/>
                        </a:solidFill>
                        <a:effectLst/>
                        <a:latin typeface="Arial" panose="020B0604020202020204" pitchFamily="34" charset="0"/>
                        <a:ea typeface="Arial" panose="020B0604020202020204" pitchFamily="34" charset="0"/>
                      </a:endParaRPr>
                    </a:p>
                  </a:txBody>
                  <a:tcPr marL="55858" marR="55858" marT="55858" marB="55858"/>
                </a:tc>
                <a:tc>
                  <a:txBody>
                    <a:bodyPr/>
                    <a:lstStyle/>
                    <a:p>
                      <a:pPr algn="l">
                        <a:lnSpc>
                          <a:spcPct val="115000"/>
                        </a:lnSpc>
                        <a:spcAft>
                          <a:spcPts val="0"/>
                        </a:spcAft>
                      </a:pPr>
                      <a:endParaRPr lang="es-MX" sz="1100" dirty="0">
                        <a:solidFill>
                          <a:srgbClr val="003366"/>
                        </a:solidFill>
                        <a:effectLst/>
                        <a:latin typeface="Arial" panose="020B0604020202020204" pitchFamily="34" charset="0"/>
                        <a:ea typeface="Arial" panose="020B0604020202020204" pitchFamily="34" charset="0"/>
                      </a:endParaRPr>
                    </a:p>
                  </a:txBody>
                  <a:tcPr marL="55858" marR="55858" marT="55858" marB="55858"/>
                </a:tc>
                <a:extLst>
                  <a:ext uri="{0D108BD9-81ED-4DB2-BD59-A6C34878D82A}">
                    <a16:rowId xmlns:a16="http://schemas.microsoft.com/office/drawing/2014/main" val="918747855"/>
                  </a:ext>
                </a:extLst>
              </a:tr>
            </a:tbl>
          </a:graphicData>
        </a:graphic>
      </p:graphicFrame>
    </p:spTree>
    <p:extLst>
      <p:ext uri="{BB962C8B-B14F-4D97-AF65-F5344CB8AC3E}">
        <p14:creationId xmlns:p14="http://schemas.microsoft.com/office/powerpoint/2010/main" val="296527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1209958" y="6031832"/>
            <a:ext cx="879820" cy="830997"/>
          </a:xfrm>
          <a:prstGeom prst="rect">
            <a:avLst/>
          </a:prstGeom>
          <a:noFill/>
        </p:spPr>
        <p:txBody>
          <a:bodyPr wrap="square" rtlCol="0">
            <a:spAutoFit/>
          </a:bodyPr>
          <a:lstStyle/>
          <a:p>
            <a:pPr algn="r"/>
            <a:r>
              <a:rPr lang="es-MX" sz="4800" b="1" dirty="0" smtClean="0">
                <a:solidFill>
                  <a:srgbClr val="FF0000"/>
                </a:solidFill>
                <a:latin typeface="Arial" panose="020B0604020202020204" pitchFamily="34" charset="0"/>
                <a:cs typeface="Arial" panose="020B0604020202020204" pitchFamily="34" charset="0"/>
              </a:rPr>
              <a:t>5i</a:t>
            </a:r>
            <a:endParaRPr lang="es-ES" sz="4800"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Rectángulo 11"/>
          <p:cNvSpPr/>
          <p:nvPr/>
        </p:nvSpPr>
        <p:spPr>
          <a:xfrm>
            <a:off x="2841733" y="2129428"/>
            <a:ext cx="7748929" cy="646331"/>
          </a:xfrm>
          <a:prstGeom prst="rect">
            <a:avLst/>
          </a:prstGeom>
        </p:spPr>
        <p:txBody>
          <a:bodyPr wrap="square">
            <a:spAutoFit/>
          </a:bodyPr>
          <a:lstStyle/>
          <a:p>
            <a:pPr marL="723900" indent="-723900"/>
            <a:r>
              <a:rPr lang="es-MX" sz="3600" b="1" dirty="0" smtClean="0">
                <a:solidFill>
                  <a:srgbClr val="FF0000"/>
                </a:solidFill>
                <a:latin typeface="Arial Black" panose="020B0A04020102020204" pitchFamily="34" charset="0"/>
              </a:rPr>
              <a:t>5i. </a:t>
            </a:r>
            <a:r>
              <a:rPr lang="es-MX" sz="3600" dirty="0" smtClean="0">
                <a:solidFill>
                  <a:srgbClr val="002060"/>
                </a:solidFill>
                <a:latin typeface="Arial Black" panose="020B0A04020102020204" pitchFamily="34" charset="0"/>
              </a:rPr>
              <a:t>Evidencias del proceso </a:t>
            </a:r>
            <a:endParaRPr lang="es-MX" sz="3600" dirty="0">
              <a:solidFill>
                <a:srgbClr val="002060"/>
              </a:solidFill>
              <a:latin typeface="Arial Black" panose="020B0A04020102020204" pitchFamily="34" charset="0"/>
            </a:endParaRPr>
          </a:p>
        </p:txBody>
      </p:sp>
      <p:sp>
        <p:nvSpPr>
          <p:cNvPr id="2" name="CuadroTexto 1"/>
          <p:cNvSpPr txBox="1"/>
          <p:nvPr/>
        </p:nvSpPr>
        <p:spPr>
          <a:xfrm>
            <a:off x="4858603" y="4190998"/>
            <a:ext cx="6351354" cy="923330"/>
          </a:xfrm>
          <a:prstGeom prst="rect">
            <a:avLst/>
          </a:prstGeom>
          <a:noFill/>
        </p:spPr>
        <p:txBody>
          <a:bodyPr wrap="none" rtlCol="0">
            <a:spAutoFit/>
          </a:bodyPr>
          <a:lstStyle/>
          <a:p>
            <a:r>
              <a:rPr lang="es-MX" sz="5400" dirty="0" smtClean="0">
                <a:solidFill>
                  <a:schemeClr val="accent1">
                    <a:lumMod val="75000"/>
                  </a:schemeClr>
                </a:solidFill>
                <a:latin typeface="Arial Black" panose="020B0A04020102020204" pitchFamily="34" charset="0"/>
              </a:rPr>
              <a:t>Productos 4 - 12</a:t>
            </a:r>
            <a:endParaRPr lang="es-MX" sz="54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1006319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677360" y="173502"/>
            <a:ext cx="1798387"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0000"/>
                </a:solidFill>
                <a:latin typeface="Arial Black" panose="020B0A04020102020204" pitchFamily="34" charset="0"/>
              </a:rPr>
              <a:t>5g</a:t>
            </a:r>
            <a:endParaRPr lang="es-ES"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3987" t="24580" r="3497" b="12920"/>
          <a:stretch/>
        </p:blipFill>
        <p:spPr>
          <a:xfrm>
            <a:off x="79747" y="2202702"/>
            <a:ext cx="12037325" cy="4572001"/>
          </a:xfrm>
          <a:prstGeom prst="rect">
            <a:avLst/>
          </a:prstGeom>
        </p:spPr>
      </p:pic>
    </p:spTree>
    <p:extLst>
      <p:ext uri="{BB962C8B-B14F-4D97-AF65-F5344CB8AC3E}">
        <p14:creationId xmlns:p14="http://schemas.microsoft.com/office/powerpoint/2010/main" val="341798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10418984" y="5648459"/>
            <a:ext cx="1568515"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pic>
        <p:nvPicPr>
          <p:cNvPr id="3" name="Imagen 2"/>
          <p:cNvPicPr>
            <a:picLocks noChangeAspect="1"/>
          </p:cNvPicPr>
          <p:nvPr/>
        </p:nvPicPr>
        <p:blipFill rotWithShape="1">
          <a:blip r:embed="rId4"/>
          <a:srcRect l="4092" t="28871" r="3393" b="9002"/>
          <a:stretch/>
        </p:blipFill>
        <p:spPr>
          <a:xfrm>
            <a:off x="154675" y="1188671"/>
            <a:ext cx="12037325" cy="4544706"/>
          </a:xfrm>
          <a:prstGeom prst="rect">
            <a:avLst/>
          </a:prstGeom>
        </p:spPr>
      </p:pic>
    </p:spTree>
    <p:extLst>
      <p:ext uri="{BB962C8B-B14F-4D97-AF65-F5344CB8AC3E}">
        <p14:creationId xmlns:p14="http://schemas.microsoft.com/office/powerpoint/2010/main" val="1286461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10418984" y="5648459"/>
            <a:ext cx="1568515"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5665" t="29245" r="4232" b="11800"/>
          <a:stretch/>
        </p:blipFill>
        <p:spPr>
          <a:xfrm>
            <a:off x="104632" y="1406662"/>
            <a:ext cx="11982733" cy="4408084"/>
          </a:xfrm>
          <a:prstGeom prst="rect">
            <a:avLst/>
          </a:prstGeom>
        </p:spPr>
      </p:pic>
    </p:spTree>
    <p:extLst>
      <p:ext uri="{BB962C8B-B14F-4D97-AF65-F5344CB8AC3E}">
        <p14:creationId xmlns:p14="http://schemas.microsoft.com/office/powerpoint/2010/main" val="410484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pic>
        <p:nvPicPr>
          <p:cNvPr id="3" name="Imagen 2"/>
          <p:cNvPicPr>
            <a:picLocks noChangeAspect="1"/>
          </p:cNvPicPr>
          <p:nvPr/>
        </p:nvPicPr>
        <p:blipFill rotWithShape="1">
          <a:blip r:embed="rId4"/>
          <a:srcRect l="24756" t="17497" r="25315" b="16837"/>
          <a:stretch/>
        </p:blipFill>
        <p:spPr>
          <a:xfrm>
            <a:off x="2856039" y="1112806"/>
            <a:ext cx="7769661" cy="5745194"/>
          </a:xfrm>
          <a:prstGeom prst="rect">
            <a:avLst/>
          </a:prstGeom>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10418984" y="5648459"/>
            <a:ext cx="1568515"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819709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10418984" y="5648459"/>
            <a:ext cx="1568515"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24756" t="15066" r="25420" b="14226"/>
          <a:stretch/>
        </p:blipFill>
        <p:spPr>
          <a:xfrm>
            <a:off x="2856039" y="988845"/>
            <a:ext cx="7164355" cy="5716402"/>
          </a:xfrm>
          <a:prstGeom prst="rect">
            <a:avLst/>
          </a:prstGeom>
        </p:spPr>
      </p:pic>
    </p:spTree>
    <p:extLst>
      <p:ext uri="{BB962C8B-B14F-4D97-AF65-F5344CB8AC3E}">
        <p14:creationId xmlns:p14="http://schemas.microsoft.com/office/powerpoint/2010/main" val="148334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10528129" y="5860837"/>
            <a:ext cx="1537749" cy="78936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pic>
        <p:nvPicPr>
          <p:cNvPr id="3" name="Imagen 2"/>
          <p:cNvPicPr>
            <a:picLocks noChangeAspect="1"/>
          </p:cNvPicPr>
          <p:nvPr/>
        </p:nvPicPr>
        <p:blipFill rotWithShape="1">
          <a:blip r:embed="rId4"/>
          <a:srcRect l="25071" t="22714" r="25210" b="12174"/>
          <a:stretch/>
        </p:blipFill>
        <p:spPr>
          <a:xfrm>
            <a:off x="2732486" y="962863"/>
            <a:ext cx="7724343" cy="5687335"/>
          </a:xfrm>
          <a:prstGeom prst="rect">
            <a:avLst/>
          </a:prstGeom>
        </p:spPr>
      </p:pic>
    </p:spTree>
    <p:extLst>
      <p:ext uri="{BB962C8B-B14F-4D97-AF65-F5344CB8AC3E}">
        <p14:creationId xmlns:p14="http://schemas.microsoft.com/office/powerpoint/2010/main" val="380331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2" name="1 CuadroTexto"/>
          <p:cNvSpPr txBox="1"/>
          <p:nvPr/>
        </p:nvSpPr>
        <p:spPr>
          <a:xfrm>
            <a:off x="2936669" y="922862"/>
            <a:ext cx="8134350" cy="5847755"/>
          </a:xfrm>
          <a:prstGeom prst="rect">
            <a:avLst/>
          </a:prstGeom>
          <a:noFill/>
        </p:spPr>
        <p:txBody>
          <a:bodyPr wrap="square" rtlCol="0">
            <a:spAutoFit/>
          </a:bodyPr>
          <a:lstStyle/>
          <a:p>
            <a:pPr marL="723900" indent="-723900"/>
            <a:r>
              <a:rPr lang="es-MX" sz="1700" b="1" dirty="0" smtClean="0">
                <a:solidFill>
                  <a:srgbClr val="FF0000"/>
                </a:solidFill>
              </a:rPr>
              <a:t>5a. 	</a:t>
            </a:r>
            <a:r>
              <a:rPr lang="es-MX" sz="1700" b="1" dirty="0" smtClean="0">
                <a:solidFill>
                  <a:srgbClr val="FF3300"/>
                </a:solidFill>
              </a:rPr>
              <a:t>Producto </a:t>
            </a:r>
            <a:r>
              <a:rPr lang="es-MX" sz="1700" b="1" dirty="0">
                <a:solidFill>
                  <a:srgbClr val="FF3300"/>
                </a:solidFill>
              </a:rPr>
              <a:t>1.</a:t>
            </a:r>
            <a:r>
              <a:rPr lang="es-MX" sz="1700" b="1" dirty="0">
                <a:solidFill>
                  <a:srgbClr val="002060"/>
                </a:solidFill>
              </a:rPr>
              <a:t> </a:t>
            </a:r>
            <a:r>
              <a:rPr lang="es-MX" sz="1700" dirty="0">
                <a:solidFill>
                  <a:srgbClr val="002060"/>
                </a:solidFill>
              </a:rPr>
              <a:t>CAIAC Conclusiones </a:t>
            </a:r>
            <a:r>
              <a:rPr lang="es-MX" sz="1700" dirty="0" smtClean="0">
                <a:solidFill>
                  <a:srgbClr val="002060"/>
                </a:solidFill>
              </a:rPr>
              <a:t>generales</a:t>
            </a:r>
          </a:p>
          <a:p>
            <a:pPr marL="723900" indent="-723900"/>
            <a:r>
              <a:rPr lang="es-MX" sz="1700" b="1" dirty="0" smtClean="0">
                <a:solidFill>
                  <a:srgbClr val="002060"/>
                </a:solidFill>
              </a:rPr>
              <a:t>	</a:t>
            </a:r>
            <a:r>
              <a:rPr lang="es-MX" sz="1700" b="1" dirty="0">
                <a:solidFill>
                  <a:srgbClr val="FF3300"/>
                </a:solidFill>
              </a:rPr>
              <a:t>Producto 3. </a:t>
            </a:r>
            <a:r>
              <a:rPr lang="es-MX" sz="1700" dirty="0">
                <a:solidFill>
                  <a:srgbClr val="002060"/>
                </a:solidFill>
              </a:rPr>
              <a:t>Fotografías 1ra sesión.</a:t>
            </a:r>
          </a:p>
          <a:p>
            <a:pPr marL="723900" indent="-723900"/>
            <a:r>
              <a:rPr lang="es-MX" sz="1700" b="1" dirty="0">
                <a:solidFill>
                  <a:srgbClr val="FF0000"/>
                </a:solidFill>
              </a:rPr>
              <a:t>5b.</a:t>
            </a:r>
            <a:r>
              <a:rPr lang="es-MX" sz="1700" dirty="0" smtClean="0">
                <a:solidFill>
                  <a:srgbClr val="002060"/>
                </a:solidFill>
              </a:rPr>
              <a:t> 	</a:t>
            </a:r>
            <a:r>
              <a:rPr lang="es-MX" sz="1700" b="1" dirty="0">
                <a:solidFill>
                  <a:srgbClr val="FF3300"/>
                </a:solidFill>
              </a:rPr>
              <a:t>Producto 2. </a:t>
            </a:r>
            <a:r>
              <a:rPr lang="es-MX" sz="1700" dirty="0" smtClean="0">
                <a:solidFill>
                  <a:srgbClr val="002060"/>
                </a:solidFill>
              </a:rPr>
              <a:t>Organizador gráfico </a:t>
            </a:r>
          </a:p>
          <a:p>
            <a:pPr marL="723900" indent="-723900"/>
            <a:r>
              <a:rPr lang="es-MX" sz="1700" b="1" dirty="0" smtClean="0">
                <a:solidFill>
                  <a:srgbClr val="FF0000"/>
                </a:solidFill>
              </a:rPr>
              <a:t>5c.  </a:t>
            </a:r>
            <a:r>
              <a:rPr lang="es-MX" sz="1700" dirty="0">
                <a:solidFill>
                  <a:srgbClr val="002060"/>
                </a:solidFill>
              </a:rPr>
              <a:t>Introducción o </a:t>
            </a:r>
            <a:r>
              <a:rPr lang="es-MX" sz="1700" dirty="0" smtClean="0">
                <a:solidFill>
                  <a:srgbClr val="002060"/>
                </a:solidFill>
              </a:rPr>
              <a:t>Justificación</a:t>
            </a:r>
          </a:p>
          <a:p>
            <a:pPr marL="723900" indent="-723900"/>
            <a:r>
              <a:rPr lang="es-MX" sz="1700" b="1" dirty="0" smtClean="0">
                <a:solidFill>
                  <a:srgbClr val="FF0000"/>
                </a:solidFill>
              </a:rPr>
              <a:t>5d. </a:t>
            </a:r>
            <a:r>
              <a:rPr lang="es-MX" sz="1700" dirty="0" smtClean="0">
                <a:solidFill>
                  <a:srgbClr val="002060"/>
                </a:solidFill>
              </a:rPr>
              <a:t>Objetivo general </a:t>
            </a:r>
          </a:p>
          <a:p>
            <a:pPr marL="723900" indent="-723900"/>
            <a:r>
              <a:rPr lang="es-MX" sz="1700" b="1" dirty="0" smtClean="0">
                <a:solidFill>
                  <a:srgbClr val="FF0000"/>
                </a:solidFill>
              </a:rPr>
              <a:t>5e. </a:t>
            </a:r>
            <a:r>
              <a:rPr lang="es-MX" sz="1700" dirty="0">
                <a:solidFill>
                  <a:srgbClr val="002060"/>
                </a:solidFill>
              </a:rPr>
              <a:t>Pregunta generadora</a:t>
            </a:r>
          </a:p>
          <a:p>
            <a:pPr marL="723900" indent="-723900"/>
            <a:r>
              <a:rPr lang="es-MX" sz="1700" b="1" dirty="0">
                <a:solidFill>
                  <a:srgbClr val="FF0000"/>
                </a:solidFill>
              </a:rPr>
              <a:t>5f. </a:t>
            </a:r>
            <a:r>
              <a:rPr lang="es-MX" sz="1700" dirty="0" smtClean="0">
                <a:solidFill>
                  <a:srgbClr val="002060"/>
                </a:solidFill>
              </a:rPr>
              <a:t>Contenido </a:t>
            </a:r>
          </a:p>
          <a:p>
            <a:pPr marL="723900" indent="-723900"/>
            <a:r>
              <a:rPr lang="es-MX" sz="1700" b="1" dirty="0">
                <a:solidFill>
                  <a:srgbClr val="FF0000"/>
                </a:solidFill>
              </a:rPr>
              <a:t>5g.</a:t>
            </a:r>
            <a:r>
              <a:rPr lang="es-MX" sz="1700" dirty="0">
                <a:solidFill>
                  <a:srgbClr val="002060"/>
                </a:solidFill>
              </a:rPr>
              <a:t>  Formatos e instrumentos de evaluación</a:t>
            </a:r>
          </a:p>
          <a:p>
            <a:pPr marL="723900" indent="-723900"/>
            <a:r>
              <a:rPr lang="es-MX" sz="1700" b="1" dirty="0">
                <a:solidFill>
                  <a:srgbClr val="FF0000"/>
                </a:solidFill>
              </a:rPr>
              <a:t>5h. </a:t>
            </a:r>
            <a:r>
              <a:rPr lang="es-MX" sz="1700" dirty="0">
                <a:solidFill>
                  <a:srgbClr val="002060"/>
                </a:solidFill>
              </a:rPr>
              <a:t>Reflexión de los proyectos</a:t>
            </a:r>
          </a:p>
          <a:p>
            <a:pPr marL="723900" indent="-723900"/>
            <a:r>
              <a:rPr lang="es-MX" sz="1700" b="1" dirty="0" smtClean="0">
                <a:solidFill>
                  <a:srgbClr val="FF0000"/>
                </a:solidFill>
              </a:rPr>
              <a:t>5i</a:t>
            </a:r>
            <a:r>
              <a:rPr lang="es-MX" sz="1700" dirty="0" smtClean="0">
                <a:solidFill>
                  <a:srgbClr val="FF0000"/>
                </a:solidFill>
              </a:rPr>
              <a:t>. </a:t>
            </a:r>
            <a:r>
              <a:rPr lang="es-MX" sz="1700" dirty="0" smtClean="0">
                <a:solidFill>
                  <a:srgbClr val="002060"/>
                </a:solidFill>
              </a:rPr>
              <a:t>Evidencias del proceso</a:t>
            </a:r>
          </a:p>
          <a:p>
            <a:pPr marL="723900" indent="-723900"/>
            <a:r>
              <a:rPr lang="es-MX" sz="1700" b="1" dirty="0" smtClean="0">
                <a:solidFill>
                  <a:srgbClr val="FF0000"/>
                </a:solidFill>
              </a:rPr>
              <a:t>	</a:t>
            </a:r>
            <a:r>
              <a:rPr lang="es-MX" sz="1700" b="1" dirty="0">
                <a:solidFill>
                  <a:srgbClr val="FF3300"/>
                </a:solidFill>
              </a:rPr>
              <a:t>Producto 4</a:t>
            </a:r>
            <a:r>
              <a:rPr lang="es-MX" sz="1700" b="1" dirty="0">
                <a:solidFill>
                  <a:srgbClr val="FF0000"/>
                </a:solidFill>
              </a:rPr>
              <a:t>.</a:t>
            </a:r>
            <a:r>
              <a:rPr lang="es-MX" sz="1700" dirty="0" smtClean="0">
                <a:solidFill>
                  <a:srgbClr val="002060"/>
                </a:solidFill>
              </a:rPr>
              <a:t> Organizador gráfico de preguntas esenciales</a:t>
            </a:r>
          </a:p>
          <a:p>
            <a:pPr marL="723900" indent="-723900"/>
            <a:r>
              <a:rPr lang="es-MX" sz="1700" b="1" dirty="0" smtClean="0">
                <a:solidFill>
                  <a:srgbClr val="FF0000"/>
                </a:solidFill>
              </a:rPr>
              <a:t>	</a:t>
            </a:r>
            <a:r>
              <a:rPr lang="es-MX" sz="1700" b="1" dirty="0">
                <a:solidFill>
                  <a:srgbClr val="FF3300"/>
                </a:solidFill>
              </a:rPr>
              <a:t>Producto 5. </a:t>
            </a:r>
            <a:r>
              <a:rPr lang="es-MX" sz="1700" dirty="0" smtClean="0">
                <a:solidFill>
                  <a:srgbClr val="002060"/>
                </a:solidFill>
              </a:rPr>
              <a:t>Organizador gráfico de proceso de indagación</a:t>
            </a:r>
          </a:p>
          <a:p>
            <a:pPr marL="723900" indent="-723900"/>
            <a:r>
              <a:rPr lang="es-MX" sz="1700" b="1" dirty="0" smtClean="0">
                <a:solidFill>
                  <a:srgbClr val="FF0000"/>
                </a:solidFill>
              </a:rPr>
              <a:t>	</a:t>
            </a:r>
            <a:r>
              <a:rPr lang="es-MX" sz="1700" b="1" dirty="0">
                <a:solidFill>
                  <a:srgbClr val="FF3300"/>
                </a:solidFill>
              </a:rPr>
              <a:t>Producto 6. </a:t>
            </a:r>
            <a:r>
              <a:rPr lang="es-MX" sz="1700" dirty="0" smtClean="0">
                <a:solidFill>
                  <a:srgbClr val="002060"/>
                </a:solidFill>
              </a:rPr>
              <a:t>AME general</a:t>
            </a:r>
          </a:p>
          <a:p>
            <a:pPr marL="723900" indent="-723900"/>
            <a:r>
              <a:rPr lang="es-MX" sz="1700" b="1" dirty="0" smtClean="0">
                <a:solidFill>
                  <a:srgbClr val="FF0000"/>
                </a:solidFill>
              </a:rPr>
              <a:t>	</a:t>
            </a:r>
            <a:r>
              <a:rPr lang="es-MX" sz="1700" b="1" dirty="0">
                <a:solidFill>
                  <a:srgbClr val="FF3300"/>
                </a:solidFill>
              </a:rPr>
              <a:t>Producto 7. </a:t>
            </a:r>
            <a:r>
              <a:rPr lang="es-MX" sz="1700" dirty="0" smtClean="0">
                <a:solidFill>
                  <a:srgbClr val="002060"/>
                </a:solidFill>
              </a:rPr>
              <a:t>EIP Resumen</a:t>
            </a:r>
          </a:p>
          <a:p>
            <a:pPr marL="723900" indent="-723900"/>
            <a:r>
              <a:rPr lang="es-MX" sz="1700" b="1" dirty="0" smtClean="0">
                <a:solidFill>
                  <a:srgbClr val="FF0000"/>
                </a:solidFill>
              </a:rPr>
              <a:t>	</a:t>
            </a:r>
            <a:r>
              <a:rPr lang="es-MX" sz="1700" b="1" dirty="0">
                <a:solidFill>
                  <a:srgbClr val="FF3300"/>
                </a:solidFill>
              </a:rPr>
              <a:t>Producto 8 </a:t>
            </a:r>
            <a:r>
              <a:rPr lang="es-MX" sz="1700" dirty="0" smtClean="0">
                <a:solidFill>
                  <a:srgbClr val="002060"/>
                </a:solidFill>
              </a:rPr>
              <a:t>EIP Elaboración del proyecto</a:t>
            </a:r>
          </a:p>
          <a:p>
            <a:pPr marL="723900" indent="-723900"/>
            <a:r>
              <a:rPr lang="es-MX" sz="1700" b="1" dirty="0" smtClean="0">
                <a:solidFill>
                  <a:srgbClr val="FF0000"/>
                </a:solidFill>
              </a:rPr>
              <a:t>	</a:t>
            </a:r>
            <a:r>
              <a:rPr lang="es-MX" sz="1700" b="1" dirty="0">
                <a:solidFill>
                  <a:srgbClr val="FF3300"/>
                </a:solidFill>
              </a:rPr>
              <a:t>Producto 9. </a:t>
            </a:r>
            <a:r>
              <a:rPr lang="es-MX" sz="1700" dirty="0" smtClean="0">
                <a:solidFill>
                  <a:srgbClr val="002060"/>
                </a:solidFill>
              </a:rPr>
              <a:t>fotos 2da sesión</a:t>
            </a:r>
          </a:p>
          <a:p>
            <a:pPr marL="723900" indent="-723900"/>
            <a:r>
              <a:rPr lang="es-MX" sz="1700" dirty="0">
                <a:solidFill>
                  <a:srgbClr val="002060"/>
                </a:solidFill>
              </a:rPr>
              <a:t>	</a:t>
            </a:r>
            <a:r>
              <a:rPr lang="es-MX" sz="1700" b="1" dirty="0">
                <a:solidFill>
                  <a:srgbClr val="FF3300"/>
                </a:solidFill>
              </a:rPr>
              <a:t>Producto 10. </a:t>
            </a:r>
            <a:r>
              <a:rPr lang="es-MX" sz="1700" dirty="0" smtClean="0">
                <a:solidFill>
                  <a:srgbClr val="002060"/>
                </a:solidFill>
              </a:rPr>
              <a:t>Tipos de evaluación</a:t>
            </a:r>
          </a:p>
          <a:p>
            <a:pPr marL="723900" indent="-723900"/>
            <a:r>
              <a:rPr lang="es-MX" sz="1700" dirty="0">
                <a:solidFill>
                  <a:srgbClr val="002060"/>
                </a:solidFill>
              </a:rPr>
              <a:t>	</a:t>
            </a:r>
            <a:r>
              <a:rPr lang="es-MX" sz="1700" b="1" dirty="0">
                <a:solidFill>
                  <a:srgbClr val="FF3300"/>
                </a:solidFill>
              </a:rPr>
              <a:t>Producto 11. </a:t>
            </a:r>
            <a:r>
              <a:rPr lang="es-MX" sz="1700" dirty="0" smtClean="0">
                <a:solidFill>
                  <a:srgbClr val="002060"/>
                </a:solidFill>
              </a:rPr>
              <a:t>Propuestas de formatos de planeación</a:t>
            </a:r>
          </a:p>
          <a:p>
            <a:pPr marL="723900" indent="-723900"/>
            <a:r>
              <a:rPr lang="es-MX" sz="1700" dirty="0">
                <a:solidFill>
                  <a:srgbClr val="002060"/>
                </a:solidFill>
              </a:rPr>
              <a:t>	</a:t>
            </a:r>
            <a:r>
              <a:rPr lang="es-MX" sz="1700" b="1" dirty="0">
                <a:solidFill>
                  <a:srgbClr val="FF3300"/>
                </a:solidFill>
              </a:rPr>
              <a:t>Producto 12. </a:t>
            </a:r>
            <a:r>
              <a:rPr lang="es-MX" sz="1700" dirty="0" smtClean="0">
                <a:solidFill>
                  <a:srgbClr val="002060"/>
                </a:solidFill>
              </a:rPr>
              <a:t>Formato de planeación final</a:t>
            </a:r>
          </a:p>
          <a:p>
            <a:pPr marL="723900" indent="-723900"/>
            <a:r>
              <a:rPr lang="es-MX" sz="1700" b="1" dirty="0" smtClean="0">
                <a:solidFill>
                  <a:srgbClr val="FF3300"/>
                </a:solidFill>
              </a:rPr>
              <a:t>	Producto 13. </a:t>
            </a:r>
            <a:r>
              <a:rPr lang="es-MX" sz="1700" dirty="0" smtClean="0">
                <a:solidFill>
                  <a:srgbClr val="002060"/>
                </a:solidFill>
              </a:rPr>
              <a:t>Pasos infografía</a:t>
            </a:r>
            <a:endParaRPr lang="es-MX" sz="1700" dirty="0">
              <a:solidFill>
                <a:srgbClr val="002060"/>
              </a:solidFill>
            </a:endParaRPr>
          </a:p>
          <a:p>
            <a:pPr marL="723900" indent="-723900"/>
            <a:r>
              <a:rPr lang="es-MX" sz="1700" dirty="0">
                <a:solidFill>
                  <a:srgbClr val="002060"/>
                </a:solidFill>
              </a:rPr>
              <a:t>	</a:t>
            </a:r>
            <a:r>
              <a:rPr lang="es-MX" sz="1700" b="1" dirty="0">
                <a:solidFill>
                  <a:srgbClr val="FF3300"/>
                </a:solidFill>
              </a:rPr>
              <a:t>Producto </a:t>
            </a:r>
            <a:r>
              <a:rPr lang="es-MX" sz="1700" b="1" dirty="0" smtClean="0">
                <a:solidFill>
                  <a:srgbClr val="FF3300"/>
                </a:solidFill>
              </a:rPr>
              <a:t>14. </a:t>
            </a:r>
            <a:r>
              <a:rPr lang="es-MX" sz="1700" dirty="0" smtClean="0">
                <a:solidFill>
                  <a:srgbClr val="002060"/>
                </a:solidFill>
              </a:rPr>
              <a:t>Infografía</a:t>
            </a:r>
            <a:endParaRPr lang="es-MX" sz="1700" dirty="0">
              <a:solidFill>
                <a:srgbClr val="002060"/>
              </a:solidFill>
            </a:endParaRPr>
          </a:p>
          <a:p>
            <a:pPr marL="723900" indent="-723900"/>
            <a:r>
              <a:rPr lang="es-MX" sz="1700" dirty="0">
                <a:solidFill>
                  <a:srgbClr val="002060"/>
                </a:solidFill>
              </a:rPr>
              <a:t>	</a:t>
            </a:r>
            <a:r>
              <a:rPr lang="es-MX" sz="1700" b="1" dirty="0">
                <a:solidFill>
                  <a:srgbClr val="FF3300"/>
                </a:solidFill>
              </a:rPr>
              <a:t>Producto </a:t>
            </a:r>
            <a:r>
              <a:rPr lang="es-MX" sz="1700" b="1" dirty="0" smtClean="0">
                <a:solidFill>
                  <a:srgbClr val="FF3300"/>
                </a:solidFill>
              </a:rPr>
              <a:t>15. </a:t>
            </a:r>
            <a:r>
              <a:rPr lang="es-MX" sz="1700" dirty="0" smtClean="0">
                <a:solidFill>
                  <a:srgbClr val="002060"/>
                </a:solidFill>
              </a:rPr>
              <a:t>Reflexiones</a:t>
            </a:r>
            <a:endParaRPr lang="es-MX" sz="1700" dirty="0">
              <a:solidFill>
                <a:srgbClr val="002060"/>
              </a:solidFill>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1 CuadroTexto"/>
          <p:cNvSpPr txBox="1"/>
          <p:nvPr/>
        </p:nvSpPr>
        <p:spPr>
          <a:xfrm>
            <a:off x="2779894" y="173502"/>
            <a:ext cx="2624620" cy="646331"/>
          </a:xfrm>
          <a:prstGeom prst="rect">
            <a:avLst/>
          </a:prstGeom>
          <a:noFill/>
        </p:spPr>
        <p:txBody>
          <a:bodyPr wrap="square" rtlCol="0">
            <a:spAutoFit/>
          </a:bodyPr>
          <a:lstStyle/>
          <a:p>
            <a:pPr marL="723900" indent="-723900" algn="ctr"/>
            <a:r>
              <a:rPr lang="es-MX" sz="3600" b="1" dirty="0" smtClean="0">
                <a:solidFill>
                  <a:srgbClr val="002060"/>
                </a:solidFill>
              </a:rPr>
              <a:t>Índice </a:t>
            </a:r>
            <a:endParaRPr lang="es-MX" sz="3600" b="1" dirty="0">
              <a:solidFill>
                <a:srgbClr val="002060"/>
              </a:solidFill>
            </a:endParaRPr>
          </a:p>
        </p:txBody>
      </p:sp>
    </p:spTree>
    <p:extLst>
      <p:ext uri="{BB962C8B-B14F-4D97-AF65-F5344CB8AC3E}">
        <p14:creationId xmlns:p14="http://schemas.microsoft.com/office/powerpoint/2010/main" val="249306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10477788" y="5759395"/>
            <a:ext cx="1714212"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pic>
        <p:nvPicPr>
          <p:cNvPr id="3" name="Imagen 2"/>
          <p:cNvPicPr>
            <a:picLocks noChangeAspect="1"/>
          </p:cNvPicPr>
          <p:nvPr/>
        </p:nvPicPr>
        <p:blipFill rotWithShape="1">
          <a:blip r:embed="rId4"/>
          <a:srcRect l="23707" t="12826" r="25735" b="19451"/>
          <a:stretch/>
        </p:blipFill>
        <p:spPr>
          <a:xfrm>
            <a:off x="2732487" y="1047626"/>
            <a:ext cx="7448889" cy="5609848"/>
          </a:xfrm>
          <a:prstGeom prst="rect">
            <a:avLst/>
          </a:prstGeom>
        </p:spPr>
      </p:pic>
    </p:spTree>
    <p:extLst>
      <p:ext uri="{BB962C8B-B14F-4D97-AF65-F5344CB8AC3E}">
        <p14:creationId xmlns:p14="http://schemas.microsoft.com/office/powerpoint/2010/main" val="371994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pic>
        <p:nvPicPr>
          <p:cNvPr id="3" name="Imagen 2"/>
          <p:cNvPicPr>
            <a:picLocks noChangeAspect="1"/>
          </p:cNvPicPr>
          <p:nvPr/>
        </p:nvPicPr>
        <p:blipFill rotWithShape="1">
          <a:blip r:embed="rId4"/>
          <a:srcRect l="35140" t="19169" r="35910" b="13480"/>
          <a:stretch/>
        </p:blipFill>
        <p:spPr>
          <a:xfrm>
            <a:off x="3343701" y="962864"/>
            <a:ext cx="4427628" cy="5791211"/>
          </a:xfrm>
          <a:prstGeom prst="rect">
            <a:avLst/>
          </a:prstGeom>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10477788" y="5759395"/>
            <a:ext cx="1714212"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5g</a:t>
            </a:r>
            <a:endParaRPr lang="es-ES" b="1"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018173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37024"/>
            <a:ext cx="1966337" cy="78936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0000"/>
                </a:solidFill>
                <a:latin typeface="Arial Black" panose="020B0A04020102020204" pitchFamily="34" charset="0"/>
              </a:rPr>
              <a:t>5h</a:t>
            </a:r>
            <a:endParaRPr lang="es-ES" b="1" dirty="0">
              <a:solidFill>
                <a:srgbClr val="FF0000"/>
              </a:solidFill>
              <a:latin typeface="Arial Black" panose="020B0A04020102020204" pitchFamily="34" charset="0"/>
            </a:endParaRPr>
          </a:p>
        </p:txBody>
      </p:sp>
      <p:pic>
        <p:nvPicPr>
          <p:cNvPr id="4" name="Imagen 3"/>
          <p:cNvPicPr>
            <a:picLocks noChangeAspect="1"/>
          </p:cNvPicPr>
          <p:nvPr/>
        </p:nvPicPr>
        <p:blipFill rotWithShape="1">
          <a:blip r:embed="rId4"/>
          <a:srcRect l="8707" t="23088" r="51329" b="10495"/>
          <a:stretch/>
        </p:blipFill>
        <p:spPr>
          <a:xfrm>
            <a:off x="2505028" y="863412"/>
            <a:ext cx="5893560" cy="5506843"/>
          </a:xfrm>
          <a:prstGeom prst="rect">
            <a:avLst/>
          </a:prstGeom>
        </p:spPr>
      </p:pic>
      <p:pic>
        <p:nvPicPr>
          <p:cNvPr id="7" name="Imagen 6"/>
          <p:cNvPicPr>
            <a:picLocks noChangeAspect="1"/>
          </p:cNvPicPr>
          <p:nvPr/>
        </p:nvPicPr>
        <p:blipFill rotWithShape="1">
          <a:blip r:embed="rId5"/>
          <a:srcRect l="9023" t="63013" r="57831" b="12733"/>
          <a:stretch/>
        </p:blipFill>
        <p:spPr>
          <a:xfrm>
            <a:off x="7905601" y="1172779"/>
            <a:ext cx="4312692" cy="1774210"/>
          </a:xfrm>
          <a:prstGeom prst="rect">
            <a:avLst/>
          </a:prstGeom>
        </p:spPr>
      </p:pic>
      <p:pic>
        <p:nvPicPr>
          <p:cNvPr id="14" name="Imagen 13"/>
          <p:cNvPicPr>
            <a:picLocks noChangeAspect="1"/>
          </p:cNvPicPr>
          <p:nvPr/>
        </p:nvPicPr>
        <p:blipFill rotWithShape="1">
          <a:blip r:embed="rId6"/>
          <a:srcRect l="51923" t="27379" r="15718" b="19263"/>
          <a:stretch/>
        </p:blipFill>
        <p:spPr>
          <a:xfrm>
            <a:off x="7906873" y="2745091"/>
            <a:ext cx="4210199" cy="3903261"/>
          </a:xfrm>
          <a:prstGeom prst="rect">
            <a:avLst/>
          </a:prstGeom>
        </p:spPr>
      </p:pic>
    </p:spTree>
    <p:extLst>
      <p:ext uri="{BB962C8B-B14F-4D97-AF65-F5344CB8AC3E}">
        <p14:creationId xmlns:p14="http://schemas.microsoft.com/office/powerpoint/2010/main" val="105123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39789"/>
            <a:ext cx="1991723" cy="80637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a:solidFill>
                  <a:schemeClr val="accent1">
                    <a:lumMod val="75000"/>
                  </a:schemeClr>
                </a:solidFill>
                <a:latin typeface="Arial Black" panose="020B0A04020102020204" pitchFamily="34" charset="0"/>
              </a:rPr>
              <a:t>5h</a:t>
            </a:r>
            <a:endParaRPr lang="es-ES"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51904" t="41602" r="15373" b="21094"/>
          <a:stretch/>
        </p:blipFill>
        <p:spPr>
          <a:xfrm>
            <a:off x="2558646" y="1242929"/>
            <a:ext cx="5149467" cy="3300496"/>
          </a:xfrm>
          <a:prstGeom prst="rect">
            <a:avLst/>
          </a:prstGeom>
        </p:spPr>
      </p:pic>
      <p:pic>
        <p:nvPicPr>
          <p:cNvPr id="3" name="Imagen 2"/>
          <p:cNvPicPr>
            <a:picLocks noChangeAspect="1"/>
          </p:cNvPicPr>
          <p:nvPr/>
        </p:nvPicPr>
        <p:blipFill rotWithShape="1">
          <a:blip r:embed="rId5"/>
          <a:srcRect l="9956" t="25586" r="57431" b="11718"/>
          <a:stretch/>
        </p:blipFill>
        <p:spPr>
          <a:xfrm>
            <a:off x="7761687" y="1406662"/>
            <a:ext cx="4243388" cy="4586288"/>
          </a:xfrm>
          <a:prstGeom prst="rect">
            <a:avLst/>
          </a:prstGeom>
        </p:spPr>
      </p:pic>
    </p:spTree>
    <p:extLst>
      <p:ext uri="{BB962C8B-B14F-4D97-AF65-F5344CB8AC3E}">
        <p14:creationId xmlns:p14="http://schemas.microsoft.com/office/powerpoint/2010/main" val="137591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677360" y="39789"/>
            <a:ext cx="2741620"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600" b="1" dirty="0">
                <a:solidFill>
                  <a:schemeClr val="accent1">
                    <a:lumMod val="75000"/>
                  </a:schemeClr>
                </a:solidFill>
                <a:latin typeface="Arial Black" panose="020B0A04020102020204" pitchFamily="34" charset="0"/>
              </a:rPr>
              <a:t>5h</a:t>
            </a:r>
            <a:endParaRPr lang="es-ES" sz="5600"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9337" t="53125" r="57727" b="18703"/>
          <a:stretch/>
        </p:blipFill>
        <p:spPr>
          <a:xfrm>
            <a:off x="2576331" y="1027100"/>
            <a:ext cx="4546252" cy="2186254"/>
          </a:xfrm>
          <a:prstGeom prst="rect">
            <a:avLst/>
          </a:prstGeom>
        </p:spPr>
      </p:pic>
      <p:pic>
        <p:nvPicPr>
          <p:cNvPr id="3" name="Imagen 2"/>
          <p:cNvPicPr>
            <a:picLocks noChangeAspect="1"/>
          </p:cNvPicPr>
          <p:nvPr/>
        </p:nvPicPr>
        <p:blipFill rotWithShape="1">
          <a:blip r:embed="rId5"/>
          <a:srcRect l="53077" t="26632" r="13672" b="35494"/>
          <a:stretch/>
        </p:blipFill>
        <p:spPr>
          <a:xfrm>
            <a:off x="2647570" y="3461024"/>
            <a:ext cx="4694926" cy="3006529"/>
          </a:xfrm>
          <a:prstGeom prst="rect">
            <a:avLst/>
          </a:prstGeom>
        </p:spPr>
      </p:pic>
      <p:pic>
        <p:nvPicPr>
          <p:cNvPr id="7" name="Imagen 6"/>
          <p:cNvPicPr>
            <a:picLocks noChangeAspect="1"/>
          </p:cNvPicPr>
          <p:nvPr/>
        </p:nvPicPr>
        <p:blipFill rotWithShape="1">
          <a:blip r:embed="rId6"/>
          <a:srcRect l="52762" t="34095" r="15351" b="16465"/>
          <a:stretch/>
        </p:blipFill>
        <p:spPr>
          <a:xfrm>
            <a:off x="7342496" y="1123190"/>
            <a:ext cx="4380931" cy="3818904"/>
          </a:xfrm>
          <a:prstGeom prst="rect">
            <a:avLst/>
          </a:prstGeom>
        </p:spPr>
      </p:pic>
    </p:spTree>
    <p:extLst>
      <p:ext uri="{BB962C8B-B14F-4D97-AF65-F5344CB8AC3E}">
        <p14:creationId xmlns:p14="http://schemas.microsoft.com/office/powerpoint/2010/main" val="37616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677360" y="39789"/>
            <a:ext cx="2741620"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600" b="1" dirty="0">
                <a:solidFill>
                  <a:schemeClr val="accent1">
                    <a:lumMod val="75000"/>
                  </a:schemeClr>
                </a:solidFill>
                <a:latin typeface="Arial Black" panose="020B0A04020102020204" pitchFamily="34" charset="0"/>
              </a:rPr>
              <a:t>5h</a:t>
            </a:r>
            <a:endParaRPr lang="es-ES" sz="5600"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9234" t="24568" r="58141" b="22518"/>
          <a:stretch/>
        </p:blipFill>
        <p:spPr>
          <a:xfrm>
            <a:off x="2457446" y="962864"/>
            <a:ext cx="4990707" cy="4550832"/>
          </a:xfrm>
          <a:prstGeom prst="rect">
            <a:avLst/>
          </a:prstGeom>
        </p:spPr>
      </p:pic>
      <p:pic>
        <p:nvPicPr>
          <p:cNvPr id="3" name="Imagen 2"/>
          <p:cNvPicPr>
            <a:picLocks noChangeAspect="1"/>
          </p:cNvPicPr>
          <p:nvPr/>
        </p:nvPicPr>
        <p:blipFill rotWithShape="1">
          <a:blip r:embed="rId5"/>
          <a:srcRect l="9627" t="51367" r="58089" b="10937"/>
          <a:stretch/>
        </p:blipFill>
        <p:spPr>
          <a:xfrm>
            <a:off x="7275084" y="1096577"/>
            <a:ext cx="4916916" cy="3227772"/>
          </a:xfrm>
          <a:prstGeom prst="rect">
            <a:avLst/>
          </a:prstGeom>
        </p:spPr>
      </p:pic>
    </p:spTree>
    <p:extLst>
      <p:ext uri="{BB962C8B-B14F-4D97-AF65-F5344CB8AC3E}">
        <p14:creationId xmlns:p14="http://schemas.microsoft.com/office/powerpoint/2010/main" val="3331541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677360" y="39789"/>
            <a:ext cx="2741620"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600" b="1" dirty="0">
                <a:solidFill>
                  <a:schemeClr val="accent1">
                    <a:lumMod val="75000"/>
                  </a:schemeClr>
                </a:solidFill>
                <a:latin typeface="Arial Black" panose="020B0A04020102020204" pitchFamily="34" charset="0"/>
              </a:rPr>
              <a:t>5h</a:t>
            </a:r>
            <a:endParaRPr lang="es-ES" sz="5600"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52448" t="24579" r="15560" b="13294"/>
          <a:stretch/>
        </p:blipFill>
        <p:spPr>
          <a:xfrm>
            <a:off x="2402205" y="962864"/>
            <a:ext cx="4882608" cy="5330846"/>
          </a:xfrm>
          <a:prstGeom prst="rect">
            <a:avLst/>
          </a:prstGeom>
        </p:spPr>
      </p:pic>
      <p:pic>
        <p:nvPicPr>
          <p:cNvPr id="3" name="Imagen 2"/>
          <p:cNvPicPr>
            <a:picLocks noChangeAspect="1"/>
          </p:cNvPicPr>
          <p:nvPr/>
        </p:nvPicPr>
        <p:blipFill rotWithShape="1">
          <a:blip r:embed="rId5"/>
          <a:srcRect l="52657" t="47182" r="15245" b="23368"/>
          <a:stretch/>
        </p:blipFill>
        <p:spPr>
          <a:xfrm>
            <a:off x="7408902" y="1096577"/>
            <a:ext cx="4832259" cy="2492784"/>
          </a:xfrm>
          <a:prstGeom prst="rect">
            <a:avLst/>
          </a:prstGeom>
        </p:spPr>
      </p:pic>
      <p:pic>
        <p:nvPicPr>
          <p:cNvPr id="4" name="Imagen 3"/>
          <p:cNvPicPr>
            <a:picLocks noChangeAspect="1"/>
          </p:cNvPicPr>
          <p:nvPr/>
        </p:nvPicPr>
        <p:blipFill rotWithShape="1">
          <a:blip r:embed="rId6"/>
          <a:srcRect l="30420" t="39133" r="36329" b="15532"/>
          <a:stretch/>
        </p:blipFill>
        <p:spPr>
          <a:xfrm>
            <a:off x="7284813" y="3423827"/>
            <a:ext cx="4832259" cy="3403814"/>
          </a:xfrm>
          <a:prstGeom prst="rect">
            <a:avLst/>
          </a:prstGeom>
        </p:spPr>
      </p:pic>
    </p:spTree>
    <p:extLst>
      <p:ext uri="{BB962C8B-B14F-4D97-AF65-F5344CB8AC3E}">
        <p14:creationId xmlns:p14="http://schemas.microsoft.com/office/powerpoint/2010/main" val="269403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1353800" y="6420592"/>
            <a:ext cx="763273" cy="369332"/>
          </a:xfrm>
          <a:prstGeom prst="rect">
            <a:avLst/>
          </a:prstGeom>
          <a:noFill/>
        </p:spPr>
        <p:txBody>
          <a:bodyPr wrap="square" rtlCol="0">
            <a:spAutoFit/>
          </a:bodyPr>
          <a:lstStyle/>
          <a:p>
            <a:pPr algn="r"/>
            <a:r>
              <a:rPr lang="es-MX" b="1" dirty="0" smtClean="0">
                <a:solidFill>
                  <a:srgbClr val="FF0000"/>
                </a:solidFill>
                <a:latin typeface="Arial" panose="020B0604020202020204" pitchFamily="34" charset="0"/>
                <a:cs typeface="Arial" panose="020B0604020202020204" pitchFamily="34" charset="0"/>
              </a:rPr>
              <a:t>5a</a:t>
            </a:r>
            <a:endParaRPr lang="es-ES"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13" name="Título 1">
            <a:extLst>
              <a:ext uri="{FF2B5EF4-FFF2-40B4-BE49-F238E27FC236}">
                <a16:creationId xmlns:a16="http://schemas.microsoft.com/office/drawing/2014/main" id="{2359AE31-5DF4-4F4E-93E6-3C8D272CD9CA}"/>
              </a:ext>
            </a:extLst>
          </p:cNvPr>
          <p:cNvSpPr txBox="1">
            <a:spLocks/>
          </p:cNvSpPr>
          <p:nvPr/>
        </p:nvSpPr>
        <p:spPr>
          <a:xfrm>
            <a:off x="2922145" y="101425"/>
            <a:ext cx="3665118" cy="75838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4</a:t>
            </a:r>
            <a:endParaRPr lang="es-ES" b="1" dirty="0">
              <a:solidFill>
                <a:srgbClr val="FF3300"/>
              </a:solidFill>
              <a:latin typeface="Arial Black" panose="020B0A04020102020204" pitchFamily="34" charset="0"/>
            </a:endParaRPr>
          </a:p>
        </p:txBody>
      </p:sp>
      <p:pic>
        <p:nvPicPr>
          <p:cNvPr id="14" name="Imagen 6">
            <a:extLst>
              <a:ext uri="{FF2B5EF4-FFF2-40B4-BE49-F238E27FC236}">
                <a16:creationId xmlns:a16="http://schemas.microsoft.com/office/drawing/2014/main" id="{9CD452D0-F0C4-4B6F-A0D7-197A86873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539" y="1406662"/>
            <a:ext cx="6904171" cy="5178128"/>
          </a:xfrm>
          <a:prstGeom prst="rect">
            <a:avLst/>
          </a:prstGeom>
        </p:spPr>
      </p:pic>
    </p:spTree>
    <p:extLst>
      <p:ext uri="{BB962C8B-B14F-4D97-AF65-F5344CB8AC3E}">
        <p14:creationId xmlns:p14="http://schemas.microsoft.com/office/powerpoint/2010/main" val="57519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13" name="Título 1">
            <a:extLst>
              <a:ext uri="{FF2B5EF4-FFF2-40B4-BE49-F238E27FC236}">
                <a16:creationId xmlns:a16="http://schemas.microsoft.com/office/drawing/2014/main" id="{2359AE31-5DF4-4F4E-93E6-3C8D272CD9CA}"/>
              </a:ext>
            </a:extLst>
          </p:cNvPr>
          <p:cNvSpPr txBox="1">
            <a:spLocks/>
          </p:cNvSpPr>
          <p:nvPr/>
        </p:nvSpPr>
        <p:spPr>
          <a:xfrm>
            <a:off x="2677360" y="4683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4</a:t>
            </a:r>
            <a:endParaRPr lang="es-ES" b="1" dirty="0">
              <a:solidFill>
                <a:schemeClr val="accent1">
                  <a:lumMod val="75000"/>
                </a:schemeClr>
              </a:solidFill>
              <a:latin typeface="Arial Black" panose="020B0A04020102020204" pitchFamily="34" charset="0"/>
            </a:endParaRPr>
          </a:p>
        </p:txBody>
      </p:sp>
      <p:pic>
        <p:nvPicPr>
          <p:cNvPr id="12" name="Picture 2" descr="c:\Users\TEMP.disen-coord-02\Desktop\escanear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749970" y="262358"/>
            <a:ext cx="5292846" cy="712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6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677360" y="54000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5</a:t>
            </a:r>
            <a:endParaRPr lang="es-ES" b="1" dirty="0">
              <a:solidFill>
                <a:srgbClr val="FF3300"/>
              </a:solidFill>
              <a:latin typeface="Arial Black" panose="020B0A04020102020204" pitchFamily="34" charset="0"/>
            </a:endParaRPr>
          </a:p>
        </p:txBody>
      </p:sp>
      <p:graphicFrame>
        <p:nvGraphicFramePr>
          <p:cNvPr id="2" name="Diagrama 1"/>
          <p:cNvGraphicFramePr/>
          <p:nvPr>
            <p:extLst>
              <p:ext uri="{D42A27DB-BD31-4B8C-83A1-F6EECF244321}">
                <p14:modId xmlns:p14="http://schemas.microsoft.com/office/powerpoint/2010/main" val="1595211064"/>
              </p:ext>
            </p:extLst>
          </p:nvPr>
        </p:nvGraphicFramePr>
        <p:xfrm>
          <a:off x="4462818" y="1501254"/>
          <a:ext cx="7729181" cy="5356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617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pic>
        <p:nvPicPr>
          <p:cNvPr id="12" name="Imagen 2">
            <a:extLst>
              <a:ext uri="{FF2B5EF4-FFF2-40B4-BE49-F238E27FC236}">
                <a16:creationId xmlns:a16="http://schemas.microsoft.com/office/drawing/2014/main" id="{136AEDA5-B4BC-4290-8AB6-7C29B45579E7}"/>
              </a:ext>
            </a:extLst>
          </p:cNvPr>
          <p:cNvPicPr>
            <a:picLocks noChangeAspect="1"/>
          </p:cNvPicPr>
          <p:nvPr/>
        </p:nvPicPr>
        <p:blipFill rotWithShape="1">
          <a:blip r:embed="rId4"/>
          <a:srcRect l="27838" t="36949" r="25527" b="28242"/>
          <a:stretch/>
        </p:blipFill>
        <p:spPr>
          <a:xfrm>
            <a:off x="2591684" y="1965353"/>
            <a:ext cx="9418345" cy="4717992"/>
          </a:xfrm>
          <a:prstGeom prst="rect">
            <a:avLst/>
          </a:prstGeom>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91685" y="877993"/>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1</a:t>
            </a:r>
            <a:endParaRPr lang="es-ES" b="1" dirty="0">
              <a:solidFill>
                <a:srgbClr val="FF3300"/>
              </a:solidFill>
              <a:latin typeface="Arial Black" panose="020B0A04020102020204" pitchFamily="34" charset="0"/>
            </a:endParaRPr>
          </a:p>
        </p:txBody>
      </p:sp>
      <p:sp>
        <p:nvSpPr>
          <p:cNvPr id="14" name="Título 1">
            <a:extLst>
              <a:ext uri="{FF2B5EF4-FFF2-40B4-BE49-F238E27FC236}">
                <a16:creationId xmlns:a16="http://schemas.microsoft.com/office/drawing/2014/main" id="{2359AE31-5DF4-4F4E-93E6-3C8D272CD9CA}"/>
              </a:ext>
            </a:extLst>
          </p:cNvPr>
          <p:cNvSpPr txBox="1">
            <a:spLocks/>
          </p:cNvSpPr>
          <p:nvPr/>
        </p:nvSpPr>
        <p:spPr>
          <a:xfrm>
            <a:off x="2591685" y="173502"/>
            <a:ext cx="1775599"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b="1" dirty="0" smtClean="0">
                <a:solidFill>
                  <a:srgbClr val="FF0000"/>
                </a:solidFill>
                <a:latin typeface="Arial Black" panose="020B0A04020102020204" pitchFamily="34" charset="0"/>
              </a:rPr>
              <a:t>5a</a:t>
            </a:r>
            <a:endParaRPr lang="es-ES" sz="54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157831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6</a:t>
            </a:r>
            <a:endParaRPr lang="es-ES" b="1" dirty="0">
              <a:solidFill>
                <a:srgbClr val="FF3300"/>
              </a:solidFill>
              <a:latin typeface="Arial Black" panose="020B0A04020102020204" pitchFamily="34" charset="0"/>
            </a:endParaRPr>
          </a:p>
        </p:txBody>
      </p:sp>
      <p:pic>
        <p:nvPicPr>
          <p:cNvPr id="2" name="Imagen 1"/>
          <p:cNvPicPr>
            <a:picLocks noChangeAspect="1"/>
          </p:cNvPicPr>
          <p:nvPr/>
        </p:nvPicPr>
        <p:blipFill rotWithShape="1">
          <a:blip r:embed="rId4"/>
          <a:srcRect l="33986" t="27409" r="13043" b="7882"/>
          <a:stretch/>
        </p:blipFill>
        <p:spPr>
          <a:xfrm>
            <a:off x="2943843" y="1416005"/>
            <a:ext cx="7923562" cy="5441995"/>
          </a:xfrm>
          <a:prstGeom prst="rect">
            <a:avLst/>
          </a:prstGeom>
        </p:spPr>
      </p:pic>
    </p:spTree>
    <p:extLst>
      <p:ext uri="{BB962C8B-B14F-4D97-AF65-F5344CB8AC3E}">
        <p14:creationId xmlns:p14="http://schemas.microsoft.com/office/powerpoint/2010/main" val="133983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6</a:t>
            </a:r>
            <a:endParaRPr lang="es-ES" b="1" dirty="0">
              <a:solidFill>
                <a:schemeClr val="accent1">
                  <a:lumMod val="75000"/>
                </a:schemeClr>
              </a:solidFill>
              <a:latin typeface="Arial Black" panose="020B0A04020102020204" pitchFamily="34" charset="0"/>
            </a:endParaRPr>
          </a:p>
        </p:txBody>
      </p:sp>
      <p:pic>
        <p:nvPicPr>
          <p:cNvPr id="3" name="Imagen 2"/>
          <p:cNvPicPr>
            <a:picLocks noChangeAspect="1"/>
          </p:cNvPicPr>
          <p:nvPr/>
        </p:nvPicPr>
        <p:blipFill rotWithShape="1">
          <a:blip r:embed="rId4"/>
          <a:srcRect l="34465" t="27029" r="13258" b="9156"/>
          <a:stretch/>
        </p:blipFill>
        <p:spPr>
          <a:xfrm>
            <a:off x="3048000" y="1442754"/>
            <a:ext cx="7912045" cy="5430203"/>
          </a:xfrm>
          <a:prstGeom prst="rect">
            <a:avLst/>
          </a:prstGeom>
        </p:spPr>
      </p:pic>
    </p:spTree>
    <p:extLst>
      <p:ext uri="{BB962C8B-B14F-4D97-AF65-F5344CB8AC3E}">
        <p14:creationId xmlns:p14="http://schemas.microsoft.com/office/powerpoint/2010/main" val="2598045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7</a:t>
            </a:r>
            <a:endParaRPr lang="es-ES" b="1" dirty="0">
              <a:solidFill>
                <a:srgbClr val="FF3300"/>
              </a:solidFill>
              <a:latin typeface="Arial Black" panose="020B0A04020102020204" pitchFamily="34" charset="0"/>
            </a:endParaRPr>
          </a:p>
        </p:txBody>
      </p:sp>
      <p:pic>
        <p:nvPicPr>
          <p:cNvPr id="2" name="Imagen 1"/>
          <p:cNvPicPr>
            <a:picLocks noChangeAspect="1"/>
          </p:cNvPicPr>
          <p:nvPr/>
        </p:nvPicPr>
        <p:blipFill rotWithShape="1">
          <a:blip r:embed="rId4"/>
          <a:srcRect l="25595" t="29274" r="24372" b="8255"/>
          <a:stretch/>
        </p:blipFill>
        <p:spPr>
          <a:xfrm>
            <a:off x="3848669" y="1399743"/>
            <a:ext cx="7678647" cy="5390182"/>
          </a:xfrm>
          <a:prstGeom prst="rect">
            <a:avLst/>
          </a:prstGeom>
        </p:spPr>
      </p:pic>
    </p:spTree>
    <p:extLst>
      <p:ext uri="{BB962C8B-B14F-4D97-AF65-F5344CB8AC3E}">
        <p14:creationId xmlns:p14="http://schemas.microsoft.com/office/powerpoint/2010/main" val="2612252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7</a:t>
            </a:r>
            <a:endParaRPr lang="es-ES" b="1" dirty="0">
              <a:solidFill>
                <a:schemeClr val="accent1">
                  <a:lumMod val="75000"/>
                </a:schemeClr>
              </a:solidFill>
              <a:latin typeface="Arial Black" panose="020B0A04020102020204" pitchFamily="34" charset="0"/>
            </a:endParaRPr>
          </a:p>
        </p:txBody>
      </p:sp>
      <p:pic>
        <p:nvPicPr>
          <p:cNvPr id="2" name="Imagen 1"/>
          <p:cNvPicPr>
            <a:picLocks noChangeAspect="1"/>
          </p:cNvPicPr>
          <p:nvPr/>
        </p:nvPicPr>
        <p:blipFill rotWithShape="1">
          <a:blip r:embed="rId4"/>
          <a:srcRect l="25490" t="25140" r="25315" b="17211"/>
          <a:stretch/>
        </p:blipFill>
        <p:spPr>
          <a:xfrm>
            <a:off x="4087293" y="2088107"/>
            <a:ext cx="7064134" cy="4654195"/>
          </a:xfrm>
          <a:prstGeom prst="rect">
            <a:avLst/>
          </a:prstGeom>
        </p:spPr>
      </p:pic>
    </p:spTree>
    <p:extLst>
      <p:ext uri="{BB962C8B-B14F-4D97-AF65-F5344CB8AC3E}">
        <p14:creationId xmlns:p14="http://schemas.microsoft.com/office/powerpoint/2010/main" val="2406646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7</a:t>
            </a:r>
            <a:endParaRPr lang="es-ES" b="1" dirty="0">
              <a:solidFill>
                <a:srgbClr val="002060"/>
              </a:solidFill>
              <a:latin typeface="Arial Black" panose="020B0A04020102020204" pitchFamily="34" charset="0"/>
            </a:endParaRPr>
          </a:p>
        </p:txBody>
      </p:sp>
      <p:pic>
        <p:nvPicPr>
          <p:cNvPr id="3" name="Imagen 2"/>
          <p:cNvPicPr>
            <a:picLocks noChangeAspect="1"/>
          </p:cNvPicPr>
          <p:nvPr/>
        </p:nvPicPr>
        <p:blipFill rotWithShape="1">
          <a:blip r:embed="rId4"/>
          <a:srcRect l="25595" t="27752" r="24896" b="10308"/>
          <a:stretch/>
        </p:blipFill>
        <p:spPr>
          <a:xfrm>
            <a:off x="4013776" y="1733266"/>
            <a:ext cx="7244129" cy="5095447"/>
          </a:xfrm>
          <a:prstGeom prst="rect">
            <a:avLst/>
          </a:prstGeom>
        </p:spPr>
      </p:pic>
    </p:spTree>
    <p:extLst>
      <p:ext uri="{BB962C8B-B14F-4D97-AF65-F5344CB8AC3E}">
        <p14:creationId xmlns:p14="http://schemas.microsoft.com/office/powerpoint/2010/main" val="3981329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7</a:t>
            </a:r>
            <a:endParaRPr lang="es-ES" b="1" dirty="0">
              <a:solidFill>
                <a:srgbClr val="002060"/>
              </a:solidFill>
              <a:latin typeface="Arial Black" panose="020B0A04020102020204" pitchFamily="34" charset="0"/>
            </a:endParaRPr>
          </a:p>
        </p:txBody>
      </p:sp>
      <p:pic>
        <p:nvPicPr>
          <p:cNvPr id="4" name="Imagen 3"/>
          <p:cNvPicPr>
            <a:picLocks noChangeAspect="1"/>
          </p:cNvPicPr>
          <p:nvPr/>
        </p:nvPicPr>
        <p:blipFill rotWithShape="1">
          <a:blip r:embed="rId4"/>
          <a:srcRect l="25700" t="26819" r="25106" b="12360"/>
          <a:stretch/>
        </p:blipFill>
        <p:spPr>
          <a:xfrm>
            <a:off x="3894276" y="1733267"/>
            <a:ext cx="7274763" cy="5056658"/>
          </a:xfrm>
          <a:prstGeom prst="rect">
            <a:avLst/>
          </a:prstGeom>
        </p:spPr>
      </p:pic>
    </p:spTree>
    <p:extLst>
      <p:ext uri="{BB962C8B-B14F-4D97-AF65-F5344CB8AC3E}">
        <p14:creationId xmlns:p14="http://schemas.microsoft.com/office/powerpoint/2010/main" val="345962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7</a:t>
            </a:r>
            <a:endParaRPr lang="es-ES" b="1" dirty="0">
              <a:solidFill>
                <a:srgbClr val="002060"/>
              </a:solidFill>
              <a:latin typeface="Arial Black" panose="020B0A04020102020204" pitchFamily="34" charset="0"/>
            </a:endParaRPr>
          </a:p>
        </p:txBody>
      </p:sp>
      <p:pic>
        <p:nvPicPr>
          <p:cNvPr id="2" name="Imagen 1"/>
          <p:cNvPicPr>
            <a:picLocks noChangeAspect="1"/>
          </p:cNvPicPr>
          <p:nvPr/>
        </p:nvPicPr>
        <p:blipFill rotWithShape="1">
          <a:blip r:embed="rId4"/>
          <a:srcRect l="25805" t="25513" r="25210" b="19449"/>
          <a:stretch/>
        </p:blipFill>
        <p:spPr>
          <a:xfrm>
            <a:off x="5780822" y="1255594"/>
            <a:ext cx="6256030" cy="3951883"/>
          </a:xfrm>
          <a:prstGeom prst="rect">
            <a:avLst/>
          </a:prstGeom>
        </p:spPr>
      </p:pic>
      <p:pic>
        <p:nvPicPr>
          <p:cNvPr id="12" name="Imagen 11"/>
          <p:cNvPicPr>
            <a:picLocks noChangeAspect="1"/>
          </p:cNvPicPr>
          <p:nvPr/>
        </p:nvPicPr>
        <p:blipFill rotWithShape="1">
          <a:blip r:embed="rId5"/>
          <a:srcRect l="25909" t="54804" r="25106" b="21315"/>
          <a:stretch/>
        </p:blipFill>
        <p:spPr>
          <a:xfrm>
            <a:off x="3028516" y="5207477"/>
            <a:ext cx="5773461" cy="1582447"/>
          </a:xfrm>
          <a:prstGeom prst="rect">
            <a:avLst/>
          </a:prstGeom>
        </p:spPr>
      </p:pic>
    </p:spTree>
    <p:extLst>
      <p:ext uri="{BB962C8B-B14F-4D97-AF65-F5344CB8AC3E}">
        <p14:creationId xmlns:p14="http://schemas.microsoft.com/office/powerpoint/2010/main" val="4110340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457447" y="173502"/>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8</a:t>
            </a:r>
            <a:endParaRPr lang="es-ES" b="1" dirty="0">
              <a:solidFill>
                <a:srgbClr val="FF3300"/>
              </a:solidFill>
              <a:latin typeface="Arial Black" panose="020B0A04020102020204" pitchFamily="34" charset="0"/>
            </a:endParaRPr>
          </a:p>
        </p:txBody>
      </p:sp>
      <p:pic>
        <p:nvPicPr>
          <p:cNvPr id="2" name="Imagen 1"/>
          <p:cNvPicPr>
            <a:picLocks noChangeAspect="1"/>
          </p:cNvPicPr>
          <p:nvPr/>
        </p:nvPicPr>
        <p:blipFill rotWithShape="1">
          <a:blip r:embed="rId4"/>
          <a:srcRect l="24441" t="22901" r="24161" b="9188"/>
          <a:stretch/>
        </p:blipFill>
        <p:spPr>
          <a:xfrm>
            <a:off x="4271751" y="1136368"/>
            <a:ext cx="7540670" cy="5601642"/>
          </a:xfrm>
          <a:prstGeom prst="rect">
            <a:avLst/>
          </a:prstGeom>
        </p:spPr>
      </p:pic>
    </p:spTree>
    <p:extLst>
      <p:ext uri="{BB962C8B-B14F-4D97-AF65-F5344CB8AC3E}">
        <p14:creationId xmlns:p14="http://schemas.microsoft.com/office/powerpoint/2010/main" val="395846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483876" y="244511"/>
            <a:ext cx="3665118" cy="78936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8</a:t>
            </a:r>
            <a:endParaRPr lang="es-ES" b="1" dirty="0">
              <a:solidFill>
                <a:srgbClr val="002060"/>
              </a:solidFill>
              <a:latin typeface="Arial Black" panose="020B0A04020102020204" pitchFamily="34" charset="0"/>
            </a:endParaRPr>
          </a:p>
        </p:txBody>
      </p:sp>
      <p:pic>
        <p:nvPicPr>
          <p:cNvPr id="2" name="Imagen 1"/>
          <p:cNvPicPr>
            <a:picLocks noChangeAspect="1"/>
          </p:cNvPicPr>
          <p:nvPr/>
        </p:nvPicPr>
        <p:blipFill rotWithShape="1">
          <a:blip r:embed="rId4"/>
          <a:srcRect l="24965" t="25513" r="24267" b="7696"/>
          <a:stretch/>
        </p:blipFill>
        <p:spPr>
          <a:xfrm>
            <a:off x="4011575" y="1104882"/>
            <a:ext cx="7602670" cy="5623464"/>
          </a:xfrm>
          <a:prstGeom prst="rect">
            <a:avLst/>
          </a:prstGeom>
        </p:spPr>
      </p:pic>
    </p:spTree>
    <p:extLst>
      <p:ext uri="{BB962C8B-B14F-4D97-AF65-F5344CB8AC3E}">
        <p14:creationId xmlns:p14="http://schemas.microsoft.com/office/powerpoint/2010/main" val="1122922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78936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8</a:t>
            </a:r>
            <a:endParaRPr lang="es-ES" b="1" dirty="0">
              <a:solidFill>
                <a:srgbClr val="002060"/>
              </a:solidFill>
              <a:latin typeface="Arial Black" panose="020B0A04020102020204" pitchFamily="34" charset="0"/>
            </a:endParaRPr>
          </a:p>
        </p:txBody>
      </p:sp>
      <p:pic>
        <p:nvPicPr>
          <p:cNvPr id="2" name="Imagen 1"/>
          <p:cNvPicPr>
            <a:picLocks noChangeAspect="1"/>
          </p:cNvPicPr>
          <p:nvPr/>
        </p:nvPicPr>
        <p:blipFill rotWithShape="1">
          <a:blip r:embed="rId4"/>
          <a:srcRect l="24651" t="23648" r="24686" b="13496"/>
          <a:stretch/>
        </p:blipFill>
        <p:spPr>
          <a:xfrm>
            <a:off x="3862317" y="1046124"/>
            <a:ext cx="8065827" cy="5626140"/>
          </a:xfrm>
          <a:prstGeom prst="rect">
            <a:avLst/>
          </a:prstGeom>
        </p:spPr>
      </p:pic>
    </p:spTree>
    <p:extLst>
      <p:ext uri="{BB962C8B-B14F-4D97-AF65-F5344CB8AC3E}">
        <p14:creationId xmlns:p14="http://schemas.microsoft.com/office/powerpoint/2010/main" val="278854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91685" y="877993"/>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1</a:t>
            </a:r>
            <a:endParaRPr lang="es-ES" b="1" dirty="0">
              <a:solidFill>
                <a:schemeClr val="accent1">
                  <a:lumMod val="75000"/>
                </a:schemeClr>
              </a:solidFill>
              <a:latin typeface="Arial Black" panose="020B0A04020102020204" pitchFamily="34" charset="0"/>
            </a:endParaRPr>
          </a:p>
        </p:txBody>
      </p:sp>
      <p:pic>
        <p:nvPicPr>
          <p:cNvPr id="14" name="Imagen 7">
            <a:extLst>
              <a:ext uri="{FF2B5EF4-FFF2-40B4-BE49-F238E27FC236}">
                <a16:creationId xmlns:a16="http://schemas.microsoft.com/office/drawing/2014/main" id="{31FD6F36-7416-41AD-BACC-D104EA822828}"/>
              </a:ext>
            </a:extLst>
          </p:cNvPr>
          <p:cNvPicPr>
            <a:picLocks noChangeAspect="1"/>
          </p:cNvPicPr>
          <p:nvPr/>
        </p:nvPicPr>
        <p:blipFill rotWithShape="1">
          <a:blip r:embed="rId4"/>
          <a:srcRect l="27838" t="70780" r="25527" b="19638"/>
          <a:stretch/>
        </p:blipFill>
        <p:spPr>
          <a:xfrm>
            <a:off x="2457449" y="2129360"/>
            <a:ext cx="9359416" cy="1428292"/>
          </a:xfrm>
          <a:prstGeom prst="rect">
            <a:avLst/>
          </a:prstGeom>
        </p:spPr>
      </p:pic>
      <p:pic>
        <p:nvPicPr>
          <p:cNvPr id="15" name="Imagen 6">
            <a:extLst>
              <a:ext uri="{FF2B5EF4-FFF2-40B4-BE49-F238E27FC236}">
                <a16:creationId xmlns:a16="http://schemas.microsoft.com/office/drawing/2014/main" id="{E4263929-ECED-46E8-BACF-A4320548B580}"/>
              </a:ext>
            </a:extLst>
          </p:cNvPr>
          <p:cNvPicPr>
            <a:picLocks noChangeAspect="1"/>
          </p:cNvPicPr>
          <p:nvPr/>
        </p:nvPicPr>
        <p:blipFill rotWithShape="1">
          <a:blip r:embed="rId5"/>
          <a:srcRect l="28421" t="40060" r="25349" b="38747"/>
          <a:stretch/>
        </p:blipFill>
        <p:spPr>
          <a:xfrm>
            <a:off x="2569617" y="3409317"/>
            <a:ext cx="9317116" cy="2835036"/>
          </a:xfrm>
          <a:prstGeom prst="rect">
            <a:avLst/>
          </a:prstGeom>
        </p:spPr>
      </p:pic>
    </p:spTree>
    <p:extLst>
      <p:ext uri="{BB962C8B-B14F-4D97-AF65-F5344CB8AC3E}">
        <p14:creationId xmlns:p14="http://schemas.microsoft.com/office/powerpoint/2010/main" val="858408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8</a:t>
            </a:r>
            <a:endParaRPr lang="es-ES" b="1" dirty="0">
              <a:solidFill>
                <a:srgbClr val="002060"/>
              </a:solidFill>
              <a:latin typeface="Arial Black" panose="020B0A04020102020204" pitchFamily="34" charset="0"/>
            </a:endParaRPr>
          </a:p>
        </p:txBody>
      </p:sp>
      <p:pic>
        <p:nvPicPr>
          <p:cNvPr id="2" name="Imagen 1"/>
          <p:cNvPicPr>
            <a:picLocks noChangeAspect="1"/>
          </p:cNvPicPr>
          <p:nvPr/>
        </p:nvPicPr>
        <p:blipFill rotWithShape="1">
          <a:blip r:embed="rId4"/>
          <a:srcRect l="25296" t="25095" r="24871" b="8617"/>
          <a:stretch/>
        </p:blipFill>
        <p:spPr>
          <a:xfrm>
            <a:off x="4378036" y="1372307"/>
            <a:ext cx="7245927" cy="5418963"/>
          </a:xfrm>
          <a:prstGeom prst="rect">
            <a:avLst/>
          </a:prstGeom>
        </p:spPr>
      </p:pic>
    </p:spTree>
    <p:extLst>
      <p:ext uri="{BB962C8B-B14F-4D97-AF65-F5344CB8AC3E}">
        <p14:creationId xmlns:p14="http://schemas.microsoft.com/office/powerpoint/2010/main" val="3671840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8</a:t>
            </a:r>
            <a:endParaRPr lang="es-ES" b="1" dirty="0">
              <a:solidFill>
                <a:srgbClr val="002060"/>
              </a:solidFill>
              <a:latin typeface="Arial Black" panose="020B0A04020102020204" pitchFamily="34" charset="0"/>
            </a:endParaRPr>
          </a:p>
        </p:txBody>
      </p:sp>
      <p:pic>
        <p:nvPicPr>
          <p:cNvPr id="3" name="Imagen 2"/>
          <p:cNvPicPr>
            <a:picLocks noChangeAspect="1"/>
          </p:cNvPicPr>
          <p:nvPr/>
        </p:nvPicPr>
        <p:blipFill rotWithShape="1">
          <a:blip r:embed="rId4"/>
          <a:srcRect l="25616" t="25285" r="24551" b="15624"/>
          <a:stretch/>
        </p:blipFill>
        <p:spPr>
          <a:xfrm>
            <a:off x="3920836" y="1267689"/>
            <a:ext cx="8049491" cy="5366327"/>
          </a:xfrm>
          <a:prstGeom prst="rect">
            <a:avLst/>
          </a:prstGeom>
        </p:spPr>
      </p:pic>
    </p:spTree>
    <p:extLst>
      <p:ext uri="{BB962C8B-B14F-4D97-AF65-F5344CB8AC3E}">
        <p14:creationId xmlns:p14="http://schemas.microsoft.com/office/powerpoint/2010/main" val="3625143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498258" y="244511"/>
            <a:ext cx="3665118" cy="78936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Producto 8</a:t>
            </a:r>
            <a:endParaRPr lang="es-ES" b="1" dirty="0">
              <a:solidFill>
                <a:srgbClr val="002060"/>
              </a:solidFill>
              <a:latin typeface="Arial Black" panose="020B0A04020102020204" pitchFamily="34" charset="0"/>
            </a:endParaRPr>
          </a:p>
        </p:txBody>
      </p:sp>
      <p:pic>
        <p:nvPicPr>
          <p:cNvPr id="2" name="Imagen 1"/>
          <p:cNvPicPr>
            <a:picLocks noChangeAspect="1"/>
          </p:cNvPicPr>
          <p:nvPr/>
        </p:nvPicPr>
        <p:blipFill rotWithShape="1">
          <a:blip r:embed="rId4"/>
          <a:srcRect l="25190" t="22443" r="24444" b="12973"/>
          <a:stretch/>
        </p:blipFill>
        <p:spPr>
          <a:xfrm>
            <a:off x="4330817" y="1104882"/>
            <a:ext cx="7786255" cy="5613347"/>
          </a:xfrm>
          <a:prstGeom prst="rect">
            <a:avLst/>
          </a:prstGeom>
        </p:spPr>
      </p:pic>
    </p:spTree>
    <p:extLst>
      <p:ext uri="{BB962C8B-B14F-4D97-AF65-F5344CB8AC3E}">
        <p14:creationId xmlns:p14="http://schemas.microsoft.com/office/powerpoint/2010/main" val="3609144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24239"/>
          <a:stretch/>
        </p:blipFill>
        <p:spPr>
          <a:xfrm>
            <a:off x="6649872" y="4694829"/>
            <a:ext cx="5269173" cy="2395182"/>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10782"/>
          <a:stretch/>
        </p:blipFill>
        <p:spPr>
          <a:xfrm>
            <a:off x="353706" y="867250"/>
            <a:ext cx="4969206" cy="5911222"/>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t="31045" b="8602"/>
          <a:stretch/>
        </p:blipFill>
        <p:spPr>
          <a:xfrm>
            <a:off x="7003861" y="229132"/>
            <a:ext cx="4769324" cy="3837901"/>
          </a:xfrm>
          <a:prstGeom prst="rect">
            <a:avLst/>
          </a:prstGeom>
        </p:spPr>
      </p:pic>
      <p:sp>
        <p:nvSpPr>
          <p:cNvPr id="7" name="Título 1">
            <a:extLst>
              <a:ext uri="{FF2B5EF4-FFF2-40B4-BE49-F238E27FC236}">
                <a16:creationId xmlns:a16="http://schemas.microsoft.com/office/drawing/2014/main" id="{2359AE31-5DF4-4F4E-93E6-3C8D272CD9CA}"/>
              </a:ext>
            </a:extLst>
          </p:cNvPr>
          <p:cNvSpPr txBox="1">
            <a:spLocks/>
          </p:cNvSpPr>
          <p:nvPr/>
        </p:nvSpPr>
        <p:spPr>
          <a:xfrm>
            <a:off x="100812" y="0"/>
            <a:ext cx="3665118" cy="86725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9</a:t>
            </a:r>
            <a:endParaRPr lang="es-ES" b="1" dirty="0">
              <a:solidFill>
                <a:srgbClr val="FF3300"/>
              </a:solidFill>
              <a:latin typeface="Arial Black" panose="020B0A04020102020204" pitchFamily="34" charset="0"/>
            </a:endParaRPr>
          </a:p>
        </p:txBody>
      </p:sp>
    </p:spTree>
    <p:extLst>
      <p:ext uri="{BB962C8B-B14F-4D97-AF65-F5344CB8AC3E}">
        <p14:creationId xmlns:p14="http://schemas.microsoft.com/office/powerpoint/2010/main" val="2207088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338"/>
            <a:ext cx="4542306" cy="12990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10</a:t>
            </a:r>
          </a:p>
          <a:p>
            <a:pPr algn="l"/>
            <a:r>
              <a:rPr lang="es-MX" sz="4200" b="1" dirty="0" smtClean="0">
                <a:solidFill>
                  <a:srgbClr val="FF0000"/>
                </a:solidFill>
                <a:latin typeface="Arial Black" panose="020B0A04020102020204" pitchFamily="34" charset="0"/>
              </a:rPr>
              <a:t>Biología</a:t>
            </a:r>
            <a:endParaRPr lang="es-ES" sz="4200"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22752" t="20011" r="24478" b="6085"/>
          <a:stretch/>
        </p:blipFill>
        <p:spPr>
          <a:xfrm>
            <a:off x="5101390" y="1487903"/>
            <a:ext cx="6866021" cy="5406190"/>
          </a:xfrm>
          <a:prstGeom prst="rect">
            <a:avLst/>
          </a:prstGeom>
        </p:spPr>
      </p:pic>
    </p:spTree>
    <p:extLst>
      <p:ext uri="{BB962C8B-B14F-4D97-AF65-F5344CB8AC3E}">
        <p14:creationId xmlns:p14="http://schemas.microsoft.com/office/powerpoint/2010/main" val="1934068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766" y="1801504"/>
            <a:ext cx="6593602" cy="4945201"/>
          </a:xfrm>
          <a:prstGeom prst="rect">
            <a:avLst/>
          </a:prstGeom>
        </p:spPr>
      </p:pic>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4"/>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677360" y="504503"/>
            <a:ext cx="4542306" cy="14897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10</a:t>
            </a:r>
          </a:p>
          <a:p>
            <a:pPr algn="l"/>
            <a:r>
              <a:rPr lang="es-MX" sz="4200" b="1" dirty="0" smtClean="0">
                <a:solidFill>
                  <a:srgbClr val="FF0000"/>
                </a:solidFill>
                <a:latin typeface="Arial Black" panose="020B0A04020102020204" pitchFamily="34" charset="0"/>
              </a:rPr>
              <a:t>Computación</a:t>
            </a:r>
            <a:endParaRPr lang="es-ES" sz="42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823911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830483"/>
            <a:ext cx="4460419" cy="11525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10</a:t>
            </a:r>
          </a:p>
          <a:p>
            <a:pPr algn="l"/>
            <a:r>
              <a:rPr lang="es-MX" sz="4200" b="1" dirty="0" smtClean="0">
                <a:solidFill>
                  <a:srgbClr val="FF0000"/>
                </a:solidFill>
                <a:latin typeface="Arial Black" panose="020B0A04020102020204" pitchFamily="34" charset="0"/>
              </a:rPr>
              <a:t>Orientación</a:t>
            </a:r>
            <a:endParaRPr lang="es-ES" sz="4200" b="1" dirty="0">
              <a:solidFill>
                <a:srgbClr val="FF0000"/>
              </a:solidFill>
              <a:latin typeface="Arial Black" panose="020B0A04020102020204" pitchFamily="34" charset="0"/>
            </a:endParaRPr>
          </a:p>
        </p:txBody>
      </p:sp>
      <p:pic>
        <p:nvPicPr>
          <p:cNvPr id="13" name="Imagen 12"/>
          <p:cNvPicPr>
            <a:picLocks noChangeAspect="1"/>
          </p:cNvPicPr>
          <p:nvPr/>
        </p:nvPicPr>
        <p:blipFill rotWithShape="1">
          <a:blip r:embed="rId4" cstate="hqprint">
            <a:extLst>
              <a:ext uri="{28A0092B-C50C-407E-A947-70E740481C1C}">
                <a14:useLocalDpi xmlns:a14="http://schemas.microsoft.com/office/drawing/2010/main" val="0"/>
              </a:ext>
            </a:extLst>
          </a:blip>
          <a:srcRect t="9353" b="2687"/>
          <a:stretch/>
        </p:blipFill>
        <p:spPr>
          <a:xfrm>
            <a:off x="4763068" y="1959686"/>
            <a:ext cx="7354003" cy="4852412"/>
          </a:xfrm>
          <a:prstGeom prst="rect">
            <a:avLst/>
          </a:prstGeom>
        </p:spPr>
      </p:pic>
    </p:spTree>
    <p:extLst>
      <p:ext uri="{BB962C8B-B14F-4D97-AF65-F5344CB8AC3E}">
        <p14:creationId xmlns:p14="http://schemas.microsoft.com/office/powerpoint/2010/main" val="2790793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568183"/>
            <a:ext cx="4460419" cy="11525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10</a:t>
            </a:r>
          </a:p>
          <a:p>
            <a:pPr algn="l"/>
            <a:r>
              <a:rPr lang="es-MX" sz="3200" b="1" dirty="0" smtClean="0">
                <a:solidFill>
                  <a:srgbClr val="FF0000"/>
                </a:solidFill>
                <a:latin typeface="Arial Black" panose="020B0A04020102020204" pitchFamily="34" charset="0"/>
              </a:rPr>
              <a:t>Inglés - Melissa</a:t>
            </a:r>
            <a:r>
              <a:rPr lang="es-MX" sz="4200" b="1" dirty="0" smtClean="0">
                <a:solidFill>
                  <a:srgbClr val="FF0000"/>
                </a:solidFill>
                <a:latin typeface="Arial Black" panose="020B0A04020102020204" pitchFamily="34" charset="0"/>
              </a:rPr>
              <a:t> </a:t>
            </a:r>
            <a:endParaRPr lang="es-ES" sz="4200"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11120" t="12453" r="10735" b="11241"/>
          <a:stretch/>
        </p:blipFill>
        <p:spPr>
          <a:xfrm>
            <a:off x="3027151" y="1788961"/>
            <a:ext cx="9096609" cy="4993978"/>
          </a:xfrm>
          <a:prstGeom prst="rect">
            <a:avLst/>
          </a:prstGeom>
        </p:spPr>
      </p:pic>
    </p:spTree>
    <p:extLst>
      <p:ext uri="{BB962C8B-B14F-4D97-AF65-F5344CB8AC3E}">
        <p14:creationId xmlns:p14="http://schemas.microsoft.com/office/powerpoint/2010/main" val="1019790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552981" y="452798"/>
            <a:ext cx="4460419" cy="11525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10</a:t>
            </a:r>
          </a:p>
          <a:p>
            <a:pPr algn="l"/>
            <a:r>
              <a:rPr lang="es-MX" sz="3200" b="1" dirty="0" smtClean="0">
                <a:solidFill>
                  <a:srgbClr val="FF0000"/>
                </a:solidFill>
                <a:latin typeface="Arial Black" panose="020B0A04020102020204" pitchFamily="34" charset="0"/>
              </a:rPr>
              <a:t>Inglés - Laura</a:t>
            </a:r>
            <a:r>
              <a:rPr lang="es-MX" sz="4200" b="1" dirty="0" smtClean="0">
                <a:solidFill>
                  <a:srgbClr val="FF0000"/>
                </a:solidFill>
                <a:latin typeface="Arial Black" panose="020B0A04020102020204" pitchFamily="34" charset="0"/>
              </a:rPr>
              <a:t> </a:t>
            </a:r>
            <a:endParaRPr lang="es-ES" sz="4200" b="1" dirty="0">
              <a:solidFill>
                <a:srgbClr val="FF0000"/>
              </a:solidFill>
              <a:latin typeface="Arial Black" panose="020B0A04020102020204" pitchFamily="34" charset="0"/>
            </a:endParaRPr>
          </a:p>
        </p:txBody>
      </p:sp>
      <p:pic>
        <p:nvPicPr>
          <p:cNvPr id="13" name="docs-internal-guid-e93a5f2c-27c0-7094-bca6-ac1be4240506" descr="https://lh4.googleusercontent.com/aeFVJwZq03YofuzcbxUFu8gyoTj-mFRW3arxpcdHJnwohtB_jFyqKRxbuJ56FzB_S1_CxcOvkjuSjKY8XT80IKc7V0OM7RROudfaedcXB26tVH6uSXA-7u8O9sNaHjKct3udEaJk8HU"/>
          <p:cNvPicPr/>
          <p:nvPr/>
        </p:nvPicPr>
        <p:blipFill>
          <a:blip r:embed="rId4">
            <a:extLst>
              <a:ext uri="{28A0092B-C50C-407E-A947-70E740481C1C}">
                <a14:useLocalDpi xmlns:a14="http://schemas.microsoft.com/office/drawing/2010/main" val="0"/>
              </a:ext>
            </a:extLst>
          </a:blip>
          <a:srcRect/>
          <a:stretch>
            <a:fillRect/>
          </a:stretch>
        </p:blipFill>
        <p:spPr bwMode="auto">
          <a:xfrm>
            <a:off x="4531057" y="1496948"/>
            <a:ext cx="7425643" cy="4658125"/>
          </a:xfrm>
          <a:prstGeom prst="rect">
            <a:avLst/>
          </a:prstGeom>
          <a:noFill/>
          <a:ln>
            <a:noFill/>
          </a:ln>
        </p:spPr>
      </p:pic>
      <p:sp>
        <p:nvSpPr>
          <p:cNvPr id="2" name="Rectángulo 1"/>
          <p:cNvSpPr/>
          <p:nvPr/>
        </p:nvSpPr>
        <p:spPr>
          <a:xfrm>
            <a:off x="2457447" y="6182433"/>
            <a:ext cx="9734553" cy="543162"/>
          </a:xfrm>
          <a:prstGeom prst="rect">
            <a:avLst/>
          </a:prstGeom>
        </p:spPr>
        <p:txBody>
          <a:bodyPr wrap="square">
            <a:spAutoFit/>
          </a:bodyPr>
          <a:lstStyle/>
          <a:p>
            <a:pPr marL="342900" lvl="0" indent="-342900">
              <a:lnSpc>
                <a:spcPct val="107000"/>
              </a:lnSpc>
              <a:spcAft>
                <a:spcPts val="0"/>
              </a:spcAft>
              <a:buFont typeface="Calibri" panose="020F0502020204030204" pitchFamily="34" charset="0"/>
              <a:buChar char="-"/>
            </a:pPr>
            <a:r>
              <a:rPr lang="es-MX" sz="1400" dirty="0" smtClean="0">
                <a:latin typeface="Calibri" panose="020F0502020204030204" pitchFamily="34" charset="0"/>
                <a:ea typeface="Calibri" panose="020F0502020204030204" pitchFamily="34" charset="0"/>
                <a:cs typeface="Times New Roman" panose="02020603050405020304" pitchFamily="18" charset="0"/>
              </a:rPr>
              <a:t>Díaz, </a:t>
            </a:r>
            <a:r>
              <a:rPr lang="es-MX" sz="1400" dirty="0">
                <a:latin typeface="Calibri" panose="020F0502020204030204" pitchFamily="34" charset="0"/>
                <a:ea typeface="Calibri" panose="020F0502020204030204" pitchFamily="34" charset="0"/>
                <a:cs typeface="Times New Roman" panose="02020603050405020304" pitchFamily="18" charset="0"/>
              </a:rPr>
              <a:t>F. y Barriga (2002). Tipos de </a:t>
            </a:r>
            <a:r>
              <a:rPr lang="es-MX" sz="1400" dirty="0" smtClean="0">
                <a:latin typeface="Calibri" panose="020F0502020204030204" pitchFamily="34" charset="0"/>
                <a:ea typeface="Calibri" panose="020F0502020204030204" pitchFamily="34" charset="0"/>
                <a:cs typeface="Times New Roman" panose="02020603050405020304" pitchFamily="18" charset="0"/>
              </a:rPr>
              <a:t>Evaluación </a:t>
            </a:r>
            <a:r>
              <a:rPr lang="es-MX" sz="1400" dirty="0">
                <a:latin typeface="Calibri" panose="020F0502020204030204" pitchFamily="34" charset="0"/>
                <a:ea typeface="Calibri" panose="020F0502020204030204" pitchFamily="34" charset="0"/>
                <a:cs typeface="Times New Roman" panose="02020603050405020304" pitchFamily="18" charset="0"/>
              </a:rPr>
              <a:t>en Estrategias Docentes para un aprendizaje significativo. Mc. Graw Hill.</a:t>
            </a:r>
          </a:p>
          <a:p>
            <a:pPr marL="342900" lvl="0" indent="-342900">
              <a:lnSpc>
                <a:spcPct val="107000"/>
              </a:lnSpc>
              <a:spcAft>
                <a:spcPts val="800"/>
              </a:spcAft>
              <a:buFont typeface="Calibri" panose="020F0502020204030204" pitchFamily="34" charset="0"/>
              <a:buChar char="-"/>
            </a:pPr>
            <a:r>
              <a:rPr lang="es-MX" sz="1400" dirty="0">
                <a:latin typeface="Calibri" panose="020F0502020204030204" pitchFamily="34" charset="0"/>
                <a:ea typeface="Calibri" panose="020F0502020204030204" pitchFamily="34" charset="0"/>
                <a:cs typeface="Times New Roman" panose="02020603050405020304" pitchFamily="18" charset="0"/>
              </a:rPr>
              <a:t>El enfoque formativo de la evaluación. www.educacionespecial.sep.gob.mx/pdf/doctos</a:t>
            </a:r>
          </a:p>
        </p:txBody>
      </p:sp>
    </p:spTree>
    <p:extLst>
      <p:ext uri="{BB962C8B-B14F-4D97-AF65-F5344CB8AC3E}">
        <p14:creationId xmlns:p14="http://schemas.microsoft.com/office/powerpoint/2010/main" val="3135326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481011" y="173502"/>
            <a:ext cx="5636061" cy="660687"/>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0"/>
            <a:ext cx="4542306" cy="12031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000" b="1" dirty="0" smtClean="0">
                <a:solidFill>
                  <a:srgbClr val="FF3300"/>
                </a:solidFill>
                <a:latin typeface="Arial Black" panose="020B0A04020102020204" pitchFamily="34" charset="0"/>
              </a:rPr>
              <a:t>Producto 11</a:t>
            </a:r>
          </a:p>
          <a:p>
            <a:pPr algn="l"/>
            <a:r>
              <a:rPr lang="es-MX" sz="4000" b="1" dirty="0" smtClean="0">
                <a:solidFill>
                  <a:srgbClr val="FF0000"/>
                </a:solidFill>
                <a:latin typeface="Arial Black" panose="020B0A04020102020204" pitchFamily="34" charset="0"/>
              </a:rPr>
              <a:t>Biología</a:t>
            </a:r>
            <a:endParaRPr lang="es-ES" sz="4000"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35670" t="19573" r="36665" b="25108"/>
          <a:stretch/>
        </p:blipFill>
        <p:spPr>
          <a:xfrm>
            <a:off x="2588119" y="1078709"/>
            <a:ext cx="3256547" cy="3661138"/>
          </a:xfrm>
          <a:prstGeom prst="rect">
            <a:avLst/>
          </a:prstGeom>
        </p:spPr>
      </p:pic>
      <p:pic>
        <p:nvPicPr>
          <p:cNvPr id="3" name="Imagen 2"/>
          <p:cNvPicPr>
            <a:picLocks noChangeAspect="1"/>
          </p:cNvPicPr>
          <p:nvPr/>
        </p:nvPicPr>
        <p:blipFill rotWithShape="1">
          <a:blip r:embed="rId5"/>
          <a:srcRect l="35205" t="25055" r="36807" b="35910"/>
          <a:stretch/>
        </p:blipFill>
        <p:spPr>
          <a:xfrm>
            <a:off x="7946125" y="723376"/>
            <a:ext cx="4170947" cy="3270611"/>
          </a:xfrm>
          <a:prstGeom prst="rect">
            <a:avLst/>
          </a:prstGeom>
        </p:spPr>
      </p:pic>
      <p:pic>
        <p:nvPicPr>
          <p:cNvPr id="4" name="Imagen 3"/>
          <p:cNvPicPr>
            <a:picLocks noChangeAspect="1"/>
          </p:cNvPicPr>
          <p:nvPr/>
        </p:nvPicPr>
        <p:blipFill rotWithShape="1">
          <a:blip r:embed="rId6"/>
          <a:srcRect l="34958" t="29880" r="36931" b="35471"/>
          <a:stretch/>
        </p:blipFill>
        <p:spPr>
          <a:xfrm>
            <a:off x="8021053" y="3993987"/>
            <a:ext cx="4170947" cy="2890394"/>
          </a:xfrm>
          <a:prstGeom prst="rect">
            <a:avLst/>
          </a:prstGeom>
        </p:spPr>
      </p:pic>
      <p:pic>
        <p:nvPicPr>
          <p:cNvPr id="7" name="Imagen 6"/>
          <p:cNvPicPr>
            <a:picLocks noChangeAspect="1"/>
          </p:cNvPicPr>
          <p:nvPr/>
        </p:nvPicPr>
        <p:blipFill rotWithShape="1">
          <a:blip r:embed="rId7"/>
          <a:srcRect l="35698" t="19353" r="35451" b="13542"/>
          <a:stretch/>
        </p:blipFill>
        <p:spPr>
          <a:xfrm>
            <a:off x="4872035" y="2616021"/>
            <a:ext cx="3197861" cy="4181819"/>
          </a:xfrm>
          <a:prstGeom prst="rect">
            <a:avLst/>
          </a:prstGeom>
        </p:spPr>
      </p:pic>
    </p:spTree>
    <p:extLst>
      <p:ext uri="{BB962C8B-B14F-4D97-AF65-F5344CB8AC3E}">
        <p14:creationId xmlns:p14="http://schemas.microsoft.com/office/powerpoint/2010/main" val="372354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91685" y="306493"/>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1</a:t>
            </a:r>
            <a:endParaRPr lang="es-ES" b="1" dirty="0">
              <a:solidFill>
                <a:schemeClr val="accent1">
                  <a:lumMod val="75000"/>
                </a:schemeClr>
              </a:solidFill>
              <a:latin typeface="Arial Black" panose="020B0A04020102020204" pitchFamily="34" charset="0"/>
            </a:endParaRPr>
          </a:p>
        </p:txBody>
      </p:sp>
      <p:pic>
        <p:nvPicPr>
          <p:cNvPr id="12" name="Imagen 7">
            <a:extLst>
              <a:ext uri="{FF2B5EF4-FFF2-40B4-BE49-F238E27FC236}">
                <a16:creationId xmlns:a16="http://schemas.microsoft.com/office/drawing/2014/main" id="{55E17515-62DC-42F6-BCA3-1811526A1FF3}"/>
              </a:ext>
            </a:extLst>
          </p:cNvPr>
          <p:cNvPicPr>
            <a:picLocks noChangeAspect="1"/>
          </p:cNvPicPr>
          <p:nvPr/>
        </p:nvPicPr>
        <p:blipFill rotWithShape="1">
          <a:blip r:embed="rId4"/>
          <a:srcRect l="28421" t="60473" r="25349" b="14783"/>
          <a:stretch/>
        </p:blipFill>
        <p:spPr>
          <a:xfrm>
            <a:off x="2745690" y="1437282"/>
            <a:ext cx="8813641" cy="3010181"/>
          </a:xfrm>
          <a:prstGeom prst="rect">
            <a:avLst/>
          </a:prstGeom>
        </p:spPr>
      </p:pic>
      <p:pic>
        <p:nvPicPr>
          <p:cNvPr id="16" name="Imagen 6">
            <a:extLst>
              <a:ext uri="{FF2B5EF4-FFF2-40B4-BE49-F238E27FC236}">
                <a16:creationId xmlns:a16="http://schemas.microsoft.com/office/drawing/2014/main" id="{5E3A6BE0-6343-4627-BCB0-99569265619B}"/>
              </a:ext>
            </a:extLst>
          </p:cNvPr>
          <p:cNvPicPr>
            <a:picLocks noChangeAspect="1"/>
          </p:cNvPicPr>
          <p:nvPr/>
        </p:nvPicPr>
        <p:blipFill rotWithShape="1">
          <a:blip r:embed="rId5"/>
          <a:srcRect l="27631" t="39518" r="25435" b="37699"/>
          <a:stretch/>
        </p:blipFill>
        <p:spPr>
          <a:xfrm>
            <a:off x="2591686" y="4291765"/>
            <a:ext cx="8967646" cy="2548650"/>
          </a:xfrm>
          <a:prstGeom prst="rect">
            <a:avLst/>
          </a:prstGeom>
        </p:spPr>
      </p:pic>
    </p:spTree>
    <p:extLst>
      <p:ext uri="{BB962C8B-B14F-4D97-AF65-F5344CB8AC3E}">
        <p14:creationId xmlns:p14="http://schemas.microsoft.com/office/powerpoint/2010/main" val="1310136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372355" y="126520"/>
            <a:ext cx="5716272" cy="676730"/>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457447" y="13522"/>
            <a:ext cx="4542306" cy="10708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000" b="1" dirty="0" smtClean="0">
                <a:solidFill>
                  <a:srgbClr val="FF3300"/>
                </a:solidFill>
                <a:latin typeface="Arial Black" panose="020B0A04020102020204" pitchFamily="34" charset="0"/>
              </a:rPr>
              <a:t>Producto 11</a:t>
            </a:r>
          </a:p>
          <a:p>
            <a:pPr algn="l"/>
            <a:r>
              <a:rPr lang="es-MX" sz="2800" b="1" dirty="0" smtClean="0">
                <a:solidFill>
                  <a:srgbClr val="FF0000"/>
                </a:solidFill>
                <a:latin typeface="Arial Black" panose="020B0A04020102020204" pitchFamily="34" charset="0"/>
              </a:rPr>
              <a:t>Computación</a:t>
            </a:r>
            <a:endParaRPr lang="es-ES" sz="3800"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24441" t="19916" r="25525" b="12733"/>
          <a:stretch/>
        </p:blipFill>
        <p:spPr>
          <a:xfrm>
            <a:off x="2501957" y="1004852"/>
            <a:ext cx="3825889" cy="2895484"/>
          </a:xfrm>
          <a:prstGeom prst="rect">
            <a:avLst/>
          </a:prstGeom>
        </p:spPr>
      </p:pic>
      <p:pic>
        <p:nvPicPr>
          <p:cNvPr id="3" name="Imagen 2"/>
          <p:cNvPicPr>
            <a:picLocks noChangeAspect="1"/>
          </p:cNvPicPr>
          <p:nvPr/>
        </p:nvPicPr>
        <p:blipFill rotWithShape="1">
          <a:blip r:embed="rId5"/>
          <a:srcRect l="24861" t="18078" r="25630" b="19449"/>
          <a:stretch/>
        </p:blipFill>
        <p:spPr>
          <a:xfrm>
            <a:off x="3483453" y="3962400"/>
            <a:ext cx="3933393" cy="2790494"/>
          </a:xfrm>
          <a:prstGeom prst="rect">
            <a:avLst/>
          </a:prstGeom>
        </p:spPr>
      </p:pic>
      <p:pic>
        <p:nvPicPr>
          <p:cNvPr id="4" name="Imagen 3"/>
          <p:cNvPicPr>
            <a:picLocks noChangeAspect="1"/>
          </p:cNvPicPr>
          <p:nvPr/>
        </p:nvPicPr>
        <p:blipFill rotWithShape="1">
          <a:blip r:embed="rId6"/>
          <a:srcRect l="24442" t="17678" r="25944" b="15158"/>
          <a:stretch/>
        </p:blipFill>
        <p:spPr>
          <a:xfrm>
            <a:off x="7416847" y="803250"/>
            <a:ext cx="4149512" cy="3158192"/>
          </a:xfrm>
          <a:prstGeom prst="rect">
            <a:avLst/>
          </a:prstGeom>
        </p:spPr>
      </p:pic>
      <p:pic>
        <p:nvPicPr>
          <p:cNvPr id="7" name="Imagen 6"/>
          <p:cNvPicPr>
            <a:picLocks noChangeAspect="1"/>
          </p:cNvPicPr>
          <p:nvPr/>
        </p:nvPicPr>
        <p:blipFill rotWithShape="1">
          <a:blip r:embed="rId7"/>
          <a:srcRect l="24651" t="18984" r="25840" b="13852"/>
          <a:stretch/>
        </p:blipFill>
        <p:spPr>
          <a:xfrm>
            <a:off x="8053138" y="3780085"/>
            <a:ext cx="4035490" cy="3077915"/>
          </a:xfrm>
          <a:prstGeom prst="rect">
            <a:avLst/>
          </a:prstGeom>
        </p:spPr>
      </p:pic>
    </p:spTree>
    <p:extLst>
      <p:ext uri="{BB962C8B-B14F-4D97-AF65-F5344CB8AC3E}">
        <p14:creationId xmlns:p14="http://schemas.microsoft.com/office/powerpoint/2010/main" val="1553736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554530" y="0"/>
            <a:ext cx="4828909" cy="13110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11</a:t>
            </a:r>
          </a:p>
          <a:p>
            <a:pPr algn="l"/>
            <a:r>
              <a:rPr lang="es-MX" sz="3200" b="1" dirty="0" smtClean="0">
                <a:solidFill>
                  <a:srgbClr val="FF0000"/>
                </a:solidFill>
                <a:latin typeface="Arial Black" panose="020B0A04020102020204" pitchFamily="34" charset="0"/>
              </a:rPr>
              <a:t>Orientación </a:t>
            </a:r>
            <a:endParaRPr lang="es-ES" sz="4200" b="1" dirty="0">
              <a:solidFill>
                <a:srgbClr val="FF0000"/>
              </a:solidFill>
              <a:latin typeface="Arial Black" panose="020B0A04020102020204" pitchFamily="34" charset="0"/>
            </a:endParaRPr>
          </a:p>
        </p:txBody>
      </p:sp>
      <p:pic>
        <p:nvPicPr>
          <p:cNvPr id="3" name="Imagen 2"/>
          <p:cNvPicPr>
            <a:picLocks noChangeAspect="1"/>
          </p:cNvPicPr>
          <p:nvPr/>
        </p:nvPicPr>
        <p:blipFill rotWithShape="1">
          <a:blip r:embed="rId4"/>
          <a:srcRect l="25909" t="24953" r="25315" b="8629"/>
          <a:stretch/>
        </p:blipFill>
        <p:spPr>
          <a:xfrm>
            <a:off x="2489533" y="3302759"/>
            <a:ext cx="4946900" cy="3481496"/>
          </a:xfrm>
          <a:prstGeom prst="rect">
            <a:avLst/>
          </a:prstGeom>
        </p:spPr>
      </p:pic>
      <p:pic>
        <p:nvPicPr>
          <p:cNvPr id="2" name="Imagen 1"/>
          <p:cNvPicPr>
            <a:picLocks noChangeAspect="1"/>
          </p:cNvPicPr>
          <p:nvPr/>
        </p:nvPicPr>
        <p:blipFill rotWithShape="1">
          <a:blip r:embed="rId5"/>
          <a:srcRect l="15315" t="23834" r="18715" b="20233"/>
          <a:stretch/>
        </p:blipFill>
        <p:spPr>
          <a:xfrm>
            <a:off x="5784510" y="1328977"/>
            <a:ext cx="6332562" cy="3018665"/>
          </a:xfrm>
          <a:prstGeom prst="rect">
            <a:avLst/>
          </a:prstGeom>
        </p:spPr>
      </p:pic>
    </p:spTree>
    <p:extLst>
      <p:ext uri="{BB962C8B-B14F-4D97-AF65-F5344CB8AC3E}">
        <p14:creationId xmlns:p14="http://schemas.microsoft.com/office/powerpoint/2010/main" val="205001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830483"/>
            <a:ext cx="4460419" cy="11525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11</a:t>
            </a:r>
          </a:p>
          <a:p>
            <a:pPr algn="l"/>
            <a:r>
              <a:rPr lang="es-MX" sz="3200" b="1" dirty="0" smtClean="0">
                <a:solidFill>
                  <a:srgbClr val="FF0000"/>
                </a:solidFill>
                <a:latin typeface="Arial Black" panose="020B0A04020102020204" pitchFamily="34" charset="0"/>
              </a:rPr>
              <a:t>Inglés - Melissa</a:t>
            </a:r>
            <a:r>
              <a:rPr lang="es-MX" sz="4200" b="1" dirty="0" smtClean="0">
                <a:solidFill>
                  <a:srgbClr val="FF0000"/>
                </a:solidFill>
                <a:latin typeface="Arial Black" panose="020B0A04020102020204" pitchFamily="34" charset="0"/>
              </a:rPr>
              <a:t> </a:t>
            </a:r>
            <a:endParaRPr lang="es-ES" sz="4200" b="1" dirty="0">
              <a:solidFill>
                <a:srgbClr val="FF0000"/>
              </a:solidFill>
              <a:latin typeface="Arial Black" panose="020B0A04020102020204" pitchFamily="34" charset="0"/>
            </a:endParaRPr>
          </a:p>
        </p:txBody>
      </p:sp>
      <p:pic>
        <p:nvPicPr>
          <p:cNvPr id="2" name="Imagen 1"/>
          <p:cNvPicPr>
            <a:picLocks noChangeAspect="1"/>
          </p:cNvPicPr>
          <p:nvPr/>
        </p:nvPicPr>
        <p:blipFill rotWithShape="1">
          <a:blip r:embed="rId4"/>
          <a:srcRect l="10805" t="26446" r="9161" b="10122"/>
          <a:stretch/>
        </p:blipFill>
        <p:spPr>
          <a:xfrm>
            <a:off x="2856039" y="2410580"/>
            <a:ext cx="9021040" cy="4019861"/>
          </a:xfrm>
          <a:prstGeom prst="rect">
            <a:avLst/>
          </a:prstGeom>
        </p:spPr>
      </p:pic>
    </p:spTree>
    <p:extLst>
      <p:ext uri="{BB962C8B-B14F-4D97-AF65-F5344CB8AC3E}">
        <p14:creationId xmlns:p14="http://schemas.microsoft.com/office/powerpoint/2010/main" val="1865712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12" name="Título 1">
            <a:extLst>
              <a:ext uri="{FF2B5EF4-FFF2-40B4-BE49-F238E27FC236}">
                <a16:creationId xmlns:a16="http://schemas.microsoft.com/office/drawing/2014/main" id="{2359AE31-5DF4-4F4E-93E6-3C8D272CD9CA}"/>
              </a:ext>
            </a:extLst>
          </p:cNvPr>
          <p:cNvSpPr txBox="1">
            <a:spLocks/>
          </p:cNvSpPr>
          <p:nvPr/>
        </p:nvSpPr>
        <p:spPr>
          <a:xfrm rot="16200000">
            <a:off x="1023419" y="1653941"/>
            <a:ext cx="4460419" cy="11525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11</a:t>
            </a:r>
          </a:p>
          <a:p>
            <a:pPr algn="l"/>
            <a:r>
              <a:rPr lang="es-MX" sz="3200" b="1" dirty="0" smtClean="0">
                <a:solidFill>
                  <a:srgbClr val="FF0000"/>
                </a:solidFill>
                <a:latin typeface="Arial Black" panose="020B0A04020102020204" pitchFamily="34" charset="0"/>
              </a:rPr>
              <a:t>Inglés - Melissa</a:t>
            </a:r>
            <a:r>
              <a:rPr lang="es-MX" sz="4200" b="1" dirty="0" smtClean="0">
                <a:solidFill>
                  <a:srgbClr val="FF0000"/>
                </a:solidFill>
                <a:latin typeface="Arial Black" panose="020B0A04020102020204" pitchFamily="34" charset="0"/>
              </a:rPr>
              <a:t> </a:t>
            </a:r>
            <a:endParaRPr lang="es-ES" sz="4200" b="1" dirty="0">
              <a:solidFill>
                <a:srgbClr val="FF0000"/>
              </a:solidFill>
              <a:latin typeface="Arial Black" panose="020B0A04020102020204" pitchFamily="34" charset="0"/>
            </a:endParaRPr>
          </a:p>
        </p:txBody>
      </p:sp>
      <p:pic>
        <p:nvPicPr>
          <p:cNvPr id="3" name="Imagen 2"/>
          <p:cNvPicPr>
            <a:picLocks noChangeAspect="1"/>
          </p:cNvPicPr>
          <p:nvPr/>
        </p:nvPicPr>
        <p:blipFill rotWithShape="1">
          <a:blip r:embed="rId3"/>
          <a:srcRect l="30001" t="23834" r="29826" b="17584"/>
          <a:stretch/>
        </p:blipFill>
        <p:spPr>
          <a:xfrm>
            <a:off x="4207561" y="198690"/>
            <a:ext cx="7826419" cy="6416441"/>
          </a:xfrm>
          <a:prstGeom prst="rect">
            <a:avLst/>
          </a:prstGeom>
        </p:spPr>
      </p:pic>
    </p:spTree>
    <p:extLst>
      <p:ext uri="{BB962C8B-B14F-4D97-AF65-F5344CB8AC3E}">
        <p14:creationId xmlns:p14="http://schemas.microsoft.com/office/powerpoint/2010/main" val="4002456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117384"/>
            <a:ext cx="4460419" cy="11525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4200" b="1" dirty="0" smtClean="0">
                <a:solidFill>
                  <a:srgbClr val="FF3300"/>
                </a:solidFill>
                <a:latin typeface="Arial Black" panose="020B0A04020102020204" pitchFamily="34" charset="0"/>
              </a:rPr>
              <a:t>Producto 11</a:t>
            </a:r>
          </a:p>
          <a:p>
            <a:pPr algn="l"/>
            <a:r>
              <a:rPr lang="es-MX" sz="2800" b="1" dirty="0" smtClean="0">
                <a:solidFill>
                  <a:srgbClr val="FF0000"/>
                </a:solidFill>
                <a:latin typeface="Arial Black" panose="020B0A04020102020204" pitchFamily="34" charset="0"/>
              </a:rPr>
              <a:t>Inglés - Laura</a:t>
            </a:r>
            <a:endParaRPr lang="es-ES" sz="2800" b="1" dirty="0">
              <a:solidFill>
                <a:srgbClr val="FF0000"/>
              </a:solidFill>
              <a:latin typeface="Arial Black" panose="020B0A04020102020204" pitchFamily="34" charset="0"/>
            </a:endParaRPr>
          </a:p>
        </p:txBody>
      </p:sp>
      <p:pic>
        <p:nvPicPr>
          <p:cNvPr id="14" name="docs-internal-guid-14852127-27c1-ecac-12ff-8addf6631924" descr="https://lh6.googleusercontent.com/vYSai0poiHi1WPtKr7pwTh2nLE4RGjkqAkaEE2LxGM-zwGJvqBgOdicTgBZBLDAh6uxDJJaJ-M2SvRal87P6TLOVfavDrPod6jqMSyNY5hu3nHdg6iWeJQVT55WuA4F_yq9qhRajsBU"/>
          <p:cNvPicPr/>
          <p:nvPr/>
        </p:nvPicPr>
        <p:blipFill>
          <a:blip r:embed="rId4">
            <a:extLst>
              <a:ext uri="{28A0092B-C50C-407E-A947-70E740481C1C}">
                <a14:useLocalDpi xmlns:a14="http://schemas.microsoft.com/office/drawing/2010/main" val="0"/>
              </a:ext>
            </a:extLst>
          </a:blip>
          <a:srcRect/>
          <a:stretch>
            <a:fillRect/>
          </a:stretch>
        </p:blipFill>
        <p:spPr bwMode="auto">
          <a:xfrm>
            <a:off x="2457447" y="3826011"/>
            <a:ext cx="5612130" cy="3023870"/>
          </a:xfrm>
          <a:prstGeom prst="rect">
            <a:avLst/>
          </a:prstGeom>
          <a:noFill/>
          <a:ln>
            <a:noFill/>
          </a:ln>
        </p:spPr>
      </p:pic>
      <p:pic>
        <p:nvPicPr>
          <p:cNvPr id="13" name="docs-internal-guid-46211b57-27c1-85c1-9f9e-2d879921e1d0" descr="https://lh3.googleusercontent.com/vhtqQ0wC41lENvf4UpB4DVcs7nQAtlAsEXDHSJGC1_8snntd1bBBxyvD5fofQRw885ZC3bXKKD9hzqsL9HGj0IancKUmDIrAMeYVZLL5PmH0jlfU7rHYJcqmQ9JXilMwYl_2uK7j8Qs"/>
          <p:cNvPicPr/>
          <p:nvPr/>
        </p:nvPicPr>
        <p:blipFill>
          <a:blip r:embed="rId5">
            <a:extLst>
              <a:ext uri="{28A0092B-C50C-407E-A947-70E740481C1C}">
                <a14:useLocalDpi xmlns:a14="http://schemas.microsoft.com/office/drawing/2010/main" val="0"/>
              </a:ext>
            </a:extLst>
          </a:blip>
          <a:srcRect/>
          <a:stretch>
            <a:fillRect/>
          </a:stretch>
        </p:blipFill>
        <p:spPr bwMode="auto">
          <a:xfrm>
            <a:off x="6504942" y="1126202"/>
            <a:ext cx="5612130" cy="2843530"/>
          </a:xfrm>
          <a:prstGeom prst="rect">
            <a:avLst/>
          </a:prstGeom>
          <a:noFill/>
          <a:ln>
            <a:noFill/>
          </a:ln>
        </p:spPr>
      </p:pic>
    </p:spTree>
    <p:extLst>
      <p:ext uri="{BB962C8B-B14F-4D97-AF65-F5344CB8AC3E}">
        <p14:creationId xmlns:p14="http://schemas.microsoft.com/office/powerpoint/2010/main" val="1278475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2457447" y="923721"/>
            <a:ext cx="4348358" cy="86725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12</a:t>
            </a:r>
            <a:endParaRPr lang="es-ES" b="1" dirty="0">
              <a:solidFill>
                <a:srgbClr val="FF3300"/>
              </a:solidFill>
              <a:latin typeface="Arial Black" panose="020B0A04020102020204" pitchFamily="34" charset="0"/>
            </a:endParaRPr>
          </a:p>
        </p:txBody>
      </p:sp>
      <p:pic>
        <p:nvPicPr>
          <p:cNvPr id="3" name="Imagen 2"/>
          <p:cNvPicPr>
            <a:picLocks noChangeAspect="1"/>
          </p:cNvPicPr>
          <p:nvPr/>
        </p:nvPicPr>
        <p:blipFill rotWithShape="1">
          <a:blip r:embed="rId4"/>
          <a:srcRect l="35140" t="19169" r="35910" b="13480"/>
          <a:stretch/>
        </p:blipFill>
        <p:spPr>
          <a:xfrm>
            <a:off x="7178722" y="1020527"/>
            <a:ext cx="4427628" cy="5791211"/>
          </a:xfrm>
          <a:prstGeom prst="rect">
            <a:avLst/>
          </a:prstGeom>
        </p:spPr>
      </p:pic>
    </p:spTree>
    <p:extLst>
      <p:ext uri="{BB962C8B-B14F-4D97-AF65-F5344CB8AC3E}">
        <p14:creationId xmlns:p14="http://schemas.microsoft.com/office/powerpoint/2010/main" val="3847798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2"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a:solidFill>
                  <a:srgbClr val="002060"/>
                </a:solidFill>
                <a:latin typeface="Arial Black" panose="020B0A04020102020204" pitchFamily="34" charset="0"/>
              </a:rPr>
              <a:t>12</a:t>
            </a:r>
            <a:endParaRPr lang="es-ES" sz="4300" b="1" dirty="0">
              <a:solidFill>
                <a:srgbClr val="002060"/>
              </a:solidFill>
              <a:latin typeface="Arial Black" panose="020B0A04020102020204" pitchFamily="34" charset="0"/>
            </a:endParaRPr>
          </a:p>
        </p:txBody>
      </p:sp>
      <p:pic>
        <p:nvPicPr>
          <p:cNvPr id="3" name="Imagen 2"/>
          <p:cNvPicPr>
            <a:picLocks noChangeAspect="1"/>
          </p:cNvPicPr>
          <p:nvPr/>
        </p:nvPicPr>
        <p:blipFill rotWithShape="1">
          <a:blip r:embed="rId4"/>
          <a:srcRect l="34825" t="19356" r="36119" b="12174"/>
          <a:stretch/>
        </p:blipFill>
        <p:spPr>
          <a:xfrm>
            <a:off x="3220312" y="896198"/>
            <a:ext cx="4499778" cy="5961802"/>
          </a:xfrm>
          <a:prstGeom prst="rect">
            <a:avLst/>
          </a:prstGeom>
        </p:spPr>
      </p:pic>
    </p:spTree>
    <p:extLst>
      <p:ext uri="{BB962C8B-B14F-4D97-AF65-F5344CB8AC3E}">
        <p14:creationId xmlns:p14="http://schemas.microsoft.com/office/powerpoint/2010/main" val="3758930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13" name="Título 1">
            <a:extLst>
              <a:ext uri="{FF2B5EF4-FFF2-40B4-BE49-F238E27FC236}">
                <a16:creationId xmlns:a16="http://schemas.microsoft.com/office/drawing/2014/main" id="{2359AE31-5DF4-4F4E-93E6-3C8D272CD9CA}"/>
              </a:ext>
            </a:extLst>
          </p:cNvPr>
          <p:cNvSpPr txBox="1">
            <a:spLocks/>
          </p:cNvSpPr>
          <p:nvPr/>
        </p:nvSpPr>
        <p:spPr>
          <a:xfrm>
            <a:off x="9144000" y="5652670"/>
            <a:ext cx="3048000" cy="120533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p>
          <a:p>
            <a:r>
              <a:rPr lang="es-MX" sz="4300" b="1" dirty="0" smtClean="0">
                <a:solidFill>
                  <a:srgbClr val="002060"/>
                </a:solidFill>
                <a:latin typeface="Arial Black" panose="020B0A04020102020204" pitchFamily="34" charset="0"/>
              </a:rPr>
              <a:t>12</a:t>
            </a:r>
            <a:endParaRPr lang="es-ES" sz="4300" b="1" dirty="0">
              <a:solidFill>
                <a:srgbClr val="002060"/>
              </a:solidFill>
              <a:latin typeface="Arial Black" panose="020B0A04020102020204" pitchFamily="34" charset="0"/>
            </a:endParaRPr>
          </a:p>
        </p:txBody>
      </p:sp>
      <p:pic>
        <p:nvPicPr>
          <p:cNvPr id="3" name="Imagen 2"/>
          <p:cNvPicPr>
            <a:picLocks noChangeAspect="1"/>
          </p:cNvPicPr>
          <p:nvPr/>
        </p:nvPicPr>
        <p:blipFill rotWithShape="1">
          <a:blip r:embed="rId3"/>
          <a:srcRect l="34720" t="19357" r="35910" b="12809"/>
          <a:stretch/>
        </p:blipFill>
        <p:spPr>
          <a:xfrm>
            <a:off x="4002615" y="181712"/>
            <a:ext cx="5141385" cy="6676288"/>
          </a:xfrm>
          <a:prstGeom prst="rect">
            <a:avLst/>
          </a:prstGeom>
        </p:spPr>
      </p:pic>
    </p:spTree>
    <p:extLst>
      <p:ext uri="{BB962C8B-B14F-4D97-AF65-F5344CB8AC3E}">
        <p14:creationId xmlns:p14="http://schemas.microsoft.com/office/powerpoint/2010/main" val="168749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7137779" y="173502"/>
            <a:ext cx="4979293" cy="618068"/>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13</a:t>
            </a:r>
            <a:endParaRPr lang="es-ES" sz="4300" b="1" dirty="0">
              <a:solidFill>
                <a:srgbClr val="002060"/>
              </a:solidFill>
              <a:latin typeface="Arial Black" panose="020B0A04020102020204" pitchFamily="34" charset="0"/>
            </a:endParaRPr>
          </a:p>
        </p:txBody>
      </p:sp>
      <p:sp>
        <p:nvSpPr>
          <p:cNvPr id="2" name="CuadroTexto 1"/>
          <p:cNvSpPr txBox="1"/>
          <p:nvPr/>
        </p:nvSpPr>
        <p:spPr>
          <a:xfrm>
            <a:off x="2531609" y="173502"/>
            <a:ext cx="4532010" cy="584775"/>
          </a:xfrm>
          <a:prstGeom prst="rect">
            <a:avLst/>
          </a:prstGeom>
          <a:noFill/>
        </p:spPr>
        <p:txBody>
          <a:bodyPr wrap="none" rtlCol="0">
            <a:spAutoFit/>
          </a:bodyPr>
          <a:lstStyle/>
          <a:p>
            <a:r>
              <a:rPr lang="es-MX" sz="3200" b="1" dirty="0">
                <a:solidFill>
                  <a:srgbClr val="FF3300"/>
                </a:solidFill>
                <a:latin typeface="Arial" panose="020B0604020202020204" pitchFamily="34" charset="0"/>
                <a:cs typeface="Arial" panose="020B0604020202020204" pitchFamily="34" charset="0"/>
              </a:rPr>
              <a:t>Pasos de la infografía</a:t>
            </a:r>
            <a:r>
              <a:rPr lang="es-MX" sz="3200" b="1" dirty="0" smtClean="0">
                <a:latin typeface="Arial" panose="020B0604020202020204" pitchFamily="34" charset="0"/>
                <a:cs typeface="Arial" panose="020B0604020202020204" pitchFamily="34" charset="0"/>
              </a:rPr>
              <a:t> </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870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14</a:t>
            </a:r>
            <a:endParaRPr lang="es-ES" sz="4300" b="1" dirty="0">
              <a:solidFill>
                <a:srgbClr val="002060"/>
              </a:solidFill>
              <a:latin typeface="Arial Black" panose="020B0A04020102020204" pitchFamily="34" charset="0"/>
            </a:endParaRPr>
          </a:p>
        </p:txBody>
      </p:sp>
      <p:sp>
        <p:nvSpPr>
          <p:cNvPr id="12" name="CuadroTexto 11"/>
          <p:cNvSpPr txBox="1"/>
          <p:nvPr/>
        </p:nvSpPr>
        <p:spPr>
          <a:xfrm>
            <a:off x="2677360" y="193423"/>
            <a:ext cx="2912977" cy="769441"/>
          </a:xfrm>
          <a:prstGeom prst="rect">
            <a:avLst/>
          </a:prstGeom>
          <a:noFill/>
        </p:spPr>
        <p:txBody>
          <a:bodyPr wrap="none" rtlCol="0">
            <a:spAutoFit/>
          </a:bodyPr>
          <a:lstStyle/>
          <a:p>
            <a:r>
              <a:rPr lang="es-MX" sz="4400" b="1" dirty="0" smtClean="0">
                <a:solidFill>
                  <a:srgbClr val="FF3300"/>
                </a:solidFill>
                <a:latin typeface="Arial" panose="020B0604020202020204" pitchFamily="34" charset="0"/>
                <a:cs typeface="Arial" panose="020B0604020202020204" pitchFamily="34" charset="0"/>
              </a:rPr>
              <a:t>Infografía</a:t>
            </a:r>
            <a:r>
              <a:rPr lang="es-MX" sz="4400" b="1" dirty="0" smtClean="0">
                <a:latin typeface="Arial" panose="020B0604020202020204" pitchFamily="34" charset="0"/>
                <a:cs typeface="Arial" panose="020B0604020202020204" pitchFamily="34" charset="0"/>
              </a:rPr>
              <a:t> </a:t>
            </a:r>
            <a:endParaRPr lang="es-MX"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80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985891" y="1377074"/>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FF3300"/>
                </a:solidFill>
                <a:latin typeface="Arial Black" panose="020B0A04020102020204" pitchFamily="34" charset="0"/>
              </a:rPr>
              <a:t>Producto 3</a:t>
            </a:r>
            <a:endParaRPr lang="es-ES" b="1" dirty="0">
              <a:solidFill>
                <a:srgbClr val="FF3300"/>
              </a:solidFill>
              <a:latin typeface="Arial Black" panose="020B0A04020102020204" pitchFamily="34" charset="0"/>
            </a:endParaRPr>
          </a:p>
        </p:txBody>
      </p:sp>
      <p:pic>
        <p:nvPicPr>
          <p:cNvPr id="12" name="Imagen 3">
            <a:extLst>
              <a:ext uri="{FF2B5EF4-FFF2-40B4-BE49-F238E27FC236}">
                <a16:creationId xmlns:a16="http://schemas.microsoft.com/office/drawing/2014/main" id="{EC011A30-52B2-4DAF-A947-1143414B2D41}"/>
              </a:ext>
            </a:extLst>
          </p:cNvPr>
          <p:cNvPicPr>
            <a:picLocks noChangeAspect="1"/>
          </p:cNvPicPr>
          <p:nvPr/>
        </p:nvPicPr>
        <p:blipFill rotWithShape="1">
          <a:blip r:embed="rId4">
            <a:extLst>
              <a:ext uri="{28A0092B-C50C-407E-A947-70E740481C1C}">
                <a14:useLocalDpi xmlns:a14="http://schemas.microsoft.com/office/drawing/2010/main" val="0"/>
              </a:ext>
            </a:extLst>
          </a:blip>
          <a:srcRect l="5684" r="21260"/>
          <a:stretch/>
        </p:blipFill>
        <p:spPr>
          <a:xfrm rot="5400000">
            <a:off x="7998000" y="1177332"/>
            <a:ext cx="3079730" cy="3214305"/>
          </a:xfrm>
          <a:prstGeom prst="rect">
            <a:avLst/>
          </a:prstGeom>
        </p:spPr>
      </p:pic>
      <p:pic>
        <p:nvPicPr>
          <p:cNvPr id="14" name="Imagen 5">
            <a:extLst>
              <a:ext uri="{FF2B5EF4-FFF2-40B4-BE49-F238E27FC236}">
                <a16:creationId xmlns:a16="http://schemas.microsoft.com/office/drawing/2014/main" id="{23CDB62F-A4A5-4FEB-BFEC-B5D80EB83161}"/>
              </a:ext>
            </a:extLst>
          </p:cNvPr>
          <p:cNvPicPr>
            <a:picLocks noChangeAspect="1"/>
          </p:cNvPicPr>
          <p:nvPr/>
        </p:nvPicPr>
        <p:blipFill rotWithShape="1">
          <a:blip r:embed="rId5">
            <a:extLst>
              <a:ext uri="{28A0092B-C50C-407E-A947-70E740481C1C}">
                <a14:useLocalDpi xmlns:a14="http://schemas.microsoft.com/office/drawing/2010/main" val="0"/>
              </a:ext>
            </a:extLst>
          </a:blip>
          <a:srcRect l="3348" r="33642"/>
          <a:stretch/>
        </p:blipFill>
        <p:spPr>
          <a:xfrm rot="5400000">
            <a:off x="8187665" y="3647907"/>
            <a:ext cx="2700398" cy="3214306"/>
          </a:xfrm>
          <a:prstGeom prst="rect">
            <a:avLst/>
          </a:prstGeom>
        </p:spPr>
      </p:pic>
      <p:pic>
        <p:nvPicPr>
          <p:cNvPr id="15" name="Imagen 9">
            <a:extLst>
              <a:ext uri="{FF2B5EF4-FFF2-40B4-BE49-F238E27FC236}">
                <a16:creationId xmlns:a16="http://schemas.microsoft.com/office/drawing/2014/main" id="{528B9D49-D595-47BB-B042-5DAD64AA2A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01" r="5546" b="14549"/>
          <a:stretch/>
        </p:blipFill>
        <p:spPr>
          <a:xfrm>
            <a:off x="2985891" y="3501860"/>
            <a:ext cx="4672210" cy="3103398"/>
          </a:xfrm>
          <a:prstGeom prst="rect">
            <a:avLst/>
          </a:prstGeom>
        </p:spPr>
      </p:pic>
    </p:spTree>
    <p:extLst>
      <p:ext uri="{BB962C8B-B14F-4D97-AF65-F5344CB8AC3E}">
        <p14:creationId xmlns:p14="http://schemas.microsoft.com/office/powerpoint/2010/main" val="1800576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15</a:t>
            </a:r>
            <a:endParaRPr lang="es-ES" sz="4300" b="1" dirty="0">
              <a:solidFill>
                <a:srgbClr val="002060"/>
              </a:solidFill>
              <a:latin typeface="Arial Black" panose="020B0A04020102020204" pitchFamily="34" charset="0"/>
            </a:endParaRPr>
          </a:p>
        </p:txBody>
      </p:sp>
      <p:sp>
        <p:nvSpPr>
          <p:cNvPr id="2" name="CuadroTexto 1"/>
          <p:cNvSpPr txBox="1"/>
          <p:nvPr/>
        </p:nvSpPr>
        <p:spPr>
          <a:xfrm>
            <a:off x="2636126" y="1230525"/>
            <a:ext cx="9155249" cy="5047536"/>
          </a:xfrm>
          <a:prstGeom prst="rect">
            <a:avLst/>
          </a:prstGeom>
          <a:noFill/>
        </p:spPr>
        <p:txBody>
          <a:bodyPr wrap="square" rtlCol="0">
            <a:spAutoFit/>
          </a:bodyPr>
          <a:lstStyle/>
          <a:p>
            <a:r>
              <a:rPr lang="es-MX" dirty="0" smtClean="0"/>
              <a:t>Melissa - Inglés </a:t>
            </a:r>
          </a:p>
          <a:p>
            <a:r>
              <a:rPr lang="es-MX" sz="1600" dirty="0" smtClean="0"/>
              <a:t>La </a:t>
            </a:r>
            <a:r>
              <a:rPr lang="es-MX" sz="1600" dirty="0"/>
              <a:t>primera dificultad que encontré en el curso fue coincidir con mis compañeros para trabajar juntos ya que algunos trabajan en otro lugar y otros no coincidíamos en los mismos horarios, debido a que no somos maestros de tiempo completo. Esta dificultad se superó un poco usando medios electrónicos como el email y el </a:t>
            </a:r>
            <a:r>
              <a:rPr lang="es-MX" sz="1600" dirty="0" err="1"/>
              <a:t>whatsapp</a:t>
            </a:r>
            <a:r>
              <a:rPr lang="es-MX" sz="1600" dirty="0"/>
              <a:t>. La segunda dificultad fue llegar a compaginar los grupos que tendríamos, pues el proyecto era para sexto grado y los alumnos estarán divididos por áreas o secciones, en el caso de la materia de teatro están divididos por secciones, y no todos los maestros tendríamos a los mismos alumnos. Esta dificultad no pudo resolverse, por lo que el equipo fue disuelto y fui incluida en un nuevo equipo. La última dificultad fue justo la disolución del equipo. En este caso fui incluida en un nuevo equipo con un proyecto totalmente diferente, que incluye disciplinas de las que no me siento particularmente enterada. El proyecto ya está estructurado, pero el maestro de la disciplina que funciona como eje principal  va a cambiar y no sé si el tema va variar, por lo que se me ha hecho difícil planear fechas o material específicos para el proyecto.   </a:t>
            </a:r>
          </a:p>
          <a:p>
            <a:r>
              <a:rPr lang="es-MX" sz="1600" dirty="0"/>
              <a:t>En cuanto los resultados obtenidos sólo podría mencionar que en el proyecto inicial, se logró algo interesante que, debido a la logística no será posible realizar.</a:t>
            </a:r>
          </a:p>
          <a:p>
            <a:r>
              <a:rPr lang="es-MX" sz="1600" dirty="0"/>
              <a:t>Dentro de los aspectos que puedo seguir trabajando en mí, diría que dentro de este nuevo proyecto tendré que involucrarme un poco más en la disciplina principal, que es Biología, ya que no es un tema con el que yo esté muy familiarizada.</a:t>
            </a:r>
          </a:p>
          <a:p>
            <a:r>
              <a:rPr lang="es-MX" sz="1600" dirty="0"/>
              <a:t>En conclusión, este proceso repercutió de forma positiva en mis sesiones de trabajo, pues abrí mi mente a considerar de qué forma puedo colaborar con otras disciplinas para enriquecerlas; y de qué forma estás disciplinas pueden enriquecer el currículum de mi </a:t>
            </a:r>
            <a:r>
              <a:rPr lang="es-MX" sz="1600" dirty="0" smtClean="0"/>
              <a:t>materia. </a:t>
            </a:r>
            <a:endParaRPr lang="es-MX" sz="1600" dirty="0"/>
          </a:p>
        </p:txBody>
      </p:sp>
      <p:sp>
        <p:nvSpPr>
          <p:cNvPr id="12" name="CuadroTexto 11"/>
          <p:cNvSpPr txBox="1"/>
          <p:nvPr/>
        </p:nvSpPr>
        <p:spPr>
          <a:xfrm>
            <a:off x="2677360" y="193423"/>
            <a:ext cx="3510898" cy="769441"/>
          </a:xfrm>
          <a:prstGeom prst="rect">
            <a:avLst/>
          </a:prstGeom>
          <a:noFill/>
        </p:spPr>
        <p:txBody>
          <a:bodyPr wrap="none" rtlCol="0">
            <a:spAutoFit/>
          </a:bodyPr>
          <a:lstStyle/>
          <a:p>
            <a:r>
              <a:rPr lang="es-MX" sz="4400" b="1" dirty="0" smtClean="0">
                <a:solidFill>
                  <a:srgbClr val="FF3300"/>
                </a:solidFill>
                <a:latin typeface="Arial" panose="020B0604020202020204" pitchFamily="34" charset="0"/>
                <a:cs typeface="Arial" panose="020B0604020202020204" pitchFamily="34" charset="0"/>
              </a:rPr>
              <a:t>Reflexiones</a:t>
            </a:r>
            <a:r>
              <a:rPr lang="es-MX" sz="4400" b="1" dirty="0" smtClean="0">
                <a:latin typeface="Arial" panose="020B0604020202020204" pitchFamily="34" charset="0"/>
                <a:cs typeface="Arial" panose="020B0604020202020204" pitchFamily="34" charset="0"/>
              </a:rPr>
              <a:t> </a:t>
            </a:r>
            <a:endParaRPr lang="es-MX"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780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15</a:t>
            </a:r>
            <a:endParaRPr lang="es-ES" sz="4300" b="1" dirty="0">
              <a:solidFill>
                <a:srgbClr val="002060"/>
              </a:solidFill>
              <a:latin typeface="Arial Black" panose="020B0A04020102020204" pitchFamily="34" charset="0"/>
            </a:endParaRPr>
          </a:p>
        </p:txBody>
      </p:sp>
      <p:sp>
        <p:nvSpPr>
          <p:cNvPr id="2" name="CuadroTexto 1"/>
          <p:cNvSpPr txBox="1"/>
          <p:nvPr/>
        </p:nvSpPr>
        <p:spPr>
          <a:xfrm>
            <a:off x="2636126" y="909520"/>
            <a:ext cx="9155249" cy="5153206"/>
          </a:xfrm>
          <a:prstGeom prst="rect">
            <a:avLst/>
          </a:prstGeom>
          <a:noFill/>
        </p:spPr>
        <p:txBody>
          <a:bodyPr wrap="square" rtlCol="0">
            <a:spAutoFit/>
          </a:bodyPr>
          <a:lstStyle/>
          <a:p>
            <a:pPr>
              <a:lnSpc>
                <a:spcPct val="150000"/>
              </a:lnSpc>
            </a:pPr>
            <a:r>
              <a:rPr lang="es-MX" sz="1700" dirty="0" smtClean="0"/>
              <a:t>Laura – Inglés </a:t>
            </a:r>
          </a:p>
          <a:p>
            <a:pPr>
              <a:lnSpc>
                <a:spcPct val="150000"/>
              </a:lnSpc>
            </a:pPr>
            <a:r>
              <a:rPr lang="es-MX" sz="1700" dirty="0"/>
              <a:t>El proceso de desarrollo del proyecto Conexiones fue exitoso en su primera etapa, al trabajar con las disciplinas de Química y Matemáticas en un tema de índole ambiental. Entre las principales dificultades para la construcción del proyecto interdisciplinario se encuentran el cambio a un proyecto diferente, coincidir en los horarios para trabajar como equipo y aportar información útil para el nuevo proyecto, pese a la falta de conocimiento del tema (ADN y biología) en mi caso. Asimismo se busca la manera de aportar los mejores contenidos posibles a lo trabajado anteriormente.</a:t>
            </a:r>
          </a:p>
          <a:p>
            <a:pPr>
              <a:lnSpc>
                <a:spcPct val="150000"/>
              </a:lnSpc>
            </a:pPr>
            <a:r>
              <a:rPr lang="es-MX" sz="1700" dirty="0"/>
              <a:t>Para resolver estas dificultades se investigó más sobre el tema y se realizó una junta de equipo para trabajar de manera conjunta y organizada. Como resultado, cada miembro de equipo retomó algunos productos del trabajo de conexiones anterior  (Productos 10 y 11) para anexarlo al nuevo proyecto. De esta manera, la integración de los productos </a:t>
            </a:r>
            <a:r>
              <a:rPr lang="es-MX" sz="1700" dirty="0" smtClean="0"/>
              <a:t>fomentará </a:t>
            </a:r>
            <a:r>
              <a:rPr lang="es-MX" sz="1700" dirty="0"/>
              <a:t>un mejor desarrollo del trabajo con el objetivo de aplicarlo el siguiente ciclo escolar. Las distintas visiones interdisciplinarias ayudarán a la integración de los nuevos productos y a mantener una visión unánime del camino a seguir en nuestra propuesta</a:t>
            </a:r>
            <a:r>
              <a:rPr lang="es-MX" sz="1700" dirty="0" smtClean="0"/>
              <a:t>.</a:t>
            </a:r>
          </a:p>
        </p:txBody>
      </p:sp>
      <p:sp>
        <p:nvSpPr>
          <p:cNvPr id="12" name="CuadroTexto 11"/>
          <p:cNvSpPr txBox="1"/>
          <p:nvPr/>
        </p:nvSpPr>
        <p:spPr>
          <a:xfrm>
            <a:off x="2677360" y="148561"/>
            <a:ext cx="3510898" cy="769441"/>
          </a:xfrm>
          <a:prstGeom prst="rect">
            <a:avLst/>
          </a:prstGeom>
          <a:noFill/>
        </p:spPr>
        <p:txBody>
          <a:bodyPr wrap="none" rtlCol="0">
            <a:spAutoFit/>
          </a:bodyPr>
          <a:lstStyle/>
          <a:p>
            <a:r>
              <a:rPr lang="es-MX" sz="4400" b="1" dirty="0" smtClean="0">
                <a:solidFill>
                  <a:srgbClr val="FF3300"/>
                </a:solidFill>
                <a:latin typeface="Arial" panose="020B0604020202020204" pitchFamily="34" charset="0"/>
                <a:cs typeface="Arial" panose="020B0604020202020204" pitchFamily="34" charset="0"/>
              </a:rPr>
              <a:t>Reflexiones</a:t>
            </a:r>
            <a:r>
              <a:rPr lang="es-MX" sz="4400" b="1" dirty="0" smtClean="0">
                <a:latin typeface="Arial" panose="020B0604020202020204" pitchFamily="34" charset="0"/>
                <a:cs typeface="Arial" panose="020B0604020202020204" pitchFamily="34" charset="0"/>
              </a:rPr>
              <a:t> </a:t>
            </a:r>
            <a:endParaRPr lang="es-MX"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319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15</a:t>
            </a:r>
            <a:endParaRPr lang="es-ES" sz="4300" b="1" dirty="0">
              <a:solidFill>
                <a:srgbClr val="002060"/>
              </a:solidFill>
              <a:latin typeface="Arial Black" panose="020B0A04020102020204" pitchFamily="34" charset="0"/>
            </a:endParaRPr>
          </a:p>
        </p:txBody>
      </p:sp>
      <p:sp>
        <p:nvSpPr>
          <p:cNvPr id="2" name="CuadroTexto 1"/>
          <p:cNvSpPr txBox="1"/>
          <p:nvPr/>
        </p:nvSpPr>
        <p:spPr>
          <a:xfrm>
            <a:off x="2732487" y="1651589"/>
            <a:ext cx="9155249" cy="3554819"/>
          </a:xfrm>
          <a:prstGeom prst="rect">
            <a:avLst/>
          </a:prstGeom>
          <a:noFill/>
        </p:spPr>
        <p:txBody>
          <a:bodyPr wrap="square" rtlCol="0">
            <a:spAutoFit/>
          </a:bodyPr>
          <a:lstStyle/>
          <a:p>
            <a:r>
              <a:rPr lang="es-MX" dirty="0" smtClean="0"/>
              <a:t>Paola- Orientación </a:t>
            </a:r>
          </a:p>
          <a:p>
            <a:endParaRPr lang="es-MX" dirty="0" smtClean="0"/>
          </a:p>
          <a:p>
            <a:pPr>
              <a:lnSpc>
                <a:spcPct val="150000"/>
              </a:lnSpc>
            </a:pPr>
            <a:r>
              <a:rPr lang="es-MX" dirty="0" smtClean="0"/>
              <a:t>Lo más complicado fue tener el tiempo para hacer lo que se pide. Reunir al equipo es también algo complicado. Mi tercera dificultad es el cambio de integrantes por la rotación del personal. La forma de resolvernos fue adaptarnos y usar las nuevas tecnologías para compartir la información por otros medios como WA. </a:t>
            </a:r>
          </a:p>
          <a:p>
            <a:pPr>
              <a:lnSpc>
                <a:spcPct val="150000"/>
              </a:lnSpc>
            </a:pPr>
            <a:r>
              <a:rPr lang="es-MX" dirty="0" smtClean="0"/>
              <a:t>El proyecto en si me motiva y me da ánimos para seguir trabajando porque surge desde nosotros.  He obtenido la satisfacción de planear un buen trabajo, así como conocer más a mis compañeros.</a:t>
            </a:r>
            <a:endParaRPr lang="es-MX" dirty="0"/>
          </a:p>
        </p:txBody>
      </p:sp>
      <p:sp>
        <p:nvSpPr>
          <p:cNvPr id="12" name="CuadroTexto 11"/>
          <p:cNvSpPr txBox="1"/>
          <p:nvPr/>
        </p:nvSpPr>
        <p:spPr>
          <a:xfrm>
            <a:off x="2677360" y="193423"/>
            <a:ext cx="3510898" cy="769441"/>
          </a:xfrm>
          <a:prstGeom prst="rect">
            <a:avLst/>
          </a:prstGeom>
          <a:noFill/>
        </p:spPr>
        <p:txBody>
          <a:bodyPr wrap="none" rtlCol="0">
            <a:spAutoFit/>
          </a:bodyPr>
          <a:lstStyle/>
          <a:p>
            <a:r>
              <a:rPr lang="es-MX" sz="4400" b="1" dirty="0" smtClean="0">
                <a:solidFill>
                  <a:srgbClr val="FF3300"/>
                </a:solidFill>
                <a:latin typeface="Arial" panose="020B0604020202020204" pitchFamily="34" charset="0"/>
                <a:cs typeface="Arial" panose="020B0604020202020204" pitchFamily="34" charset="0"/>
              </a:rPr>
              <a:t>Reflexiones</a:t>
            </a:r>
            <a:r>
              <a:rPr lang="es-MX" sz="4400" b="1" dirty="0" smtClean="0">
                <a:latin typeface="Arial" panose="020B0604020202020204" pitchFamily="34" charset="0"/>
                <a:cs typeface="Arial" panose="020B0604020202020204" pitchFamily="34" charset="0"/>
              </a:rPr>
              <a:t> </a:t>
            </a:r>
            <a:endParaRPr lang="es-MX"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640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7843642" y="5850563"/>
            <a:ext cx="4348358" cy="86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300" b="1" dirty="0">
                <a:solidFill>
                  <a:srgbClr val="002060"/>
                </a:solidFill>
                <a:latin typeface="Arial Black" panose="020B0A04020102020204" pitchFamily="34" charset="0"/>
              </a:rPr>
              <a:t>Producto</a:t>
            </a:r>
            <a:r>
              <a:rPr lang="es-MX" sz="4300" b="1" dirty="0" smtClean="0">
                <a:solidFill>
                  <a:srgbClr val="FF3300"/>
                </a:solidFill>
                <a:latin typeface="Arial Black" panose="020B0A04020102020204" pitchFamily="34" charset="0"/>
              </a:rPr>
              <a:t> </a:t>
            </a:r>
            <a:r>
              <a:rPr lang="es-MX" sz="4300" b="1" dirty="0" smtClean="0">
                <a:solidFill>
                  <a:srgbClr val="002060"/>
                </a:solidFill>
                <a:latin typeface="Arial Black" panose="020B0A04020102020204" pitchFamily="34" charset="0"/>
              </a:rPr>
              <a:t>15</a:t>
            </a:r>
            <a:endParaRPr lang="es-ES" sz="43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0197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11353800" y="6420592"/>
            <a:ext cx="763273" cy="369332"/>
          </a:xfrm>
          <a:prstGeom prst="rect">
            <a:avLst/>
          </a:prstGeom>
          <a:noFill/>
        </p:spPr>
        <p:txBody>
          <a:bodyPr wrap="square" rtlCol="0">
            <a:spAutoFit/>
          </a:bodyPr>
          <a:lstStyle/>
          <a:p>
            <a:pPr algn="r"/>
            <a:r>
              <a:rPr lang="es-MX" b="1" dirty="0" smtClean="0">
                <a:solidFill>
                  <a:srgbClr val="FF0000"/>
                </a:solidFill>
                <a:latin typeface="Arial" panose="020B0604020202020204" pitchFamily="34" charset="0"/>
                <a:cs typeface="Arial" panose="020B0604020202020204" pitchFamily="34" charset="0"/>
              </a:rPr>
              <a:t>5a</a:t>
            </a:r>
            <a:endParaRPr lang="es-ES"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13" name="Título 1">
            <a:extLst>
              <a:ext uri="{FF2B5EF4-FFF2-40B4-BE49-F238E27FC236}">
                <a16:creationId xmlns:a16="http://schemas.microsoft.com/office/drawing/2014/main" id="{2359AE31-5DF4-4F4E-93E6-3C8D272CD9CA}"/>
              </a:ext>
            </a:extLst>
          </p:cNvPr>
          <p:cNvSpPr txBox="1">
            <a:spLocks/>
          </p:cNvSpPr>
          <p:nvPr/>
        </p:nvSpPr>
        <p:spPr>
          <a:xfrm>
            <a:off x="2538939" y="315520"/>
            <a:ext cx="3665118" cy="1056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chemeClr val="accent1">
                    <a:lumMod val="75000"/>
                  </a:schemeClr>
                </a:solidFill>
                <a:latin typeface="Arial Black" panose="020B0A04020102020204" pitchFamily="34" charset="0"/>
              </a:rPr>
              <a:t>Producto 3</a:t>
            </a:r>
            <a:endParaRPr lang="es-ES" b="1" dirty="0">
              <a:solidFill>
                <a:schemeClr val="accent1">
                  <a:lumMod val="75000"/>
                </a:schemeClr>
              </a:solidFill>
              <a:latin typeface="Arial Black" panose="020B0A04020102020204" pitchFamily="34" charset="0"/>
            </a:endParaRPr>
          </a:p>
        </p:txBody>
      </p:sp>
      <p:pic>
        <p:nvPicPr>
          <p:cNvPr id="16" name="Imagen 1">
            <a:extLst>
              <a:ext uri="{FF2B5EF4-FFF2-40B4-BE49-F238E27FC236}">
                <a16:creationId xmlns:a16="http://schemas.microsoft.com/office/drawing/2014/main" id="{0BB3102B-EAF2-4D12-BB0E-538081C73015}"/>
              </a:ext>
            </a:extLst>
          </p:cNvPr>
          <p:cNvPicPr>
            <a:picLocks noChangeAspect="1"/>
          </p:cNvPicPr>
          <p:nvPr/>
        </p:nvPicPr>
        <p:blipFill rotWithShape="1">
          <a:blip r:embed="rId4">
            <a:extLst>
              <a:ext uri="{28A0092B-C50C-407E-A947-70E740481C1C}">
                <a14:useLocalDpi xmlns:a14="http://schemas.microsoft.com/office/drawing/2010/main" val="0"/>
              </a:ext>
            </a:extLst>
          </a:blip>
          <a:srcRect l="8684" t="53893" b="-1"/>
          <a:stretch/>
        </p:blipFill>
        <p:spPr>
          <a:xfrm>
            <a:off x="2751220" y="4303342"/>
            <a:ext cx="8754980" cy="2486582"/>
          </a:xfrm>
          <a:prstGeom prst="rect">
            <a:avLst/>
          </a:prstGeom>
        </p:spPr>
      </p:pic>
      <p:pic>
        <p:nvPicPr>
          <p:cNvPr id="17" name="Imagen 2">
            <a:extLst>
              <a:ext uri="{FF2B5EF4-FFF2-40B4-BE49-F238E27FC236}">
                <a16:creationId xmlns:a16="http://schemas.microsoft.com/office/drawing/2014/main" id="{8687C004-9E35-42B5-BBC6-D512B12BE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014" y="1467559"/>
            <a:ext cx="3517686" cy="2638264"/>
          </a:xfrm>
          <a:prstGeom prst="rect">
            <a:avLst/>
          </a:prstGeom>
        </p:spPr>
      </p:pic>
      <p:pic>
        <p:nvPicPr>
          <p:cNvPr id="18" name="Imagen 3">
            <a:extLst>
              <a:ext uri="{FF2B5EF4-FFF2-40B4-BE49-F238E27FC236}">
                <a16:creationId xmlns:a16="http://schemas.microsoft.com/office/drawing/2014/main" id="{9EC55289-7AE1-49AF-BC30-447E32BB1B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5300" y="1467558"/>
            <a:ext cx="3410151" cy="2557613"/>
          </a:xfrm>
          <a:prstGeom prst="rect">
            <a:avLst/>
          </a:prstGeom>
        </p:spPr>
      </p:pic>
    </p:spTree>
    <p:extLst>
      <p:ext uri="{BB962C8B-B14F-4D97-AF65-F5344CB8AC3E}">
        <p14:creationId xmlns:p14="http://schemas.microsoft.com/office/powerpoint/2010/main" val="303963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8038532" y="5866594"/>
            <a:ext cx="3996654" cy="738664"/>
          </a:xfrm>
          <a:prstGeom prst="rect">
            <a:avLst/>
          </a:prstGeom>
          <a:noFill/>
        </p:spPr>
        <p:txBody>
          <a:bodyPr wrap="square" rtlCol="0">
            <a:spAutoFit/>
          </a:bodyPr>
          <a:lstStyle/>
          <a:p>
            <a:pPr algn="r"/>
            <a:r>
              <a:rPr lang="es-MX" sz="4200" b="1" dirty="0">
                <a:solidFill>
                  <a:srgbClr val="FF3300"/>
                </a:solidFill>
                <a:latin typeface="Arial Black" panose="020B0A04020102020204" pitchFamily="34" charset="0"/>
                <a:ea typeface="+mj-ea"/>
                <a:cs typeface="+mj-cs"/>
              </a:rPr>
              <a:t>Producto 2</a:t>
            </a:r>
            <a:endParaRPr lang="es-ES" sz="4200" b="1" dirty="0">
              <a:solidFill>
                <a:srgbClr val="FF3300"/>
              </a:solidFill>
              <a:latin typeface="Arial Black" panose="020B0A04020102020204" pitchFamily="34" charset="0"/>
              <a:ea typeface="+mj-ea"/>
              <a:cs typeface="+mj-cs"/>
            </a:endParaRPr>
          </a:p>
        </p:txBody>
      </p:sp>
      <p:pic>
        <p:nvPicPr>
          <p:cNvPr id="12" name="Picture 2" descr="C:\Windows\system32\config\systemprofile\Desktop\futorolog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356" y="255335"/>
            <a:ext cx="4100296" cy="634992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sp>
        <p:nvSpPr>
          <p:cNvPr id="13" name="Título 1">
            <a:extLst>
              <a:ext uri="{FF2B5EF4-FFF2-40B4-BE49-F238E27FC236}">
                <a16:creationId xmlns:a16="http://schemas.microsoft.com/office/drawing/2014/main" id="{2359AE31-5DF4-4F4E-93E6-3C8D272CD9CA}"/>
              </a:ext>
            </a:extLst>
          </p:cNvPr>
          <p:cNvSpPr txBox="1">
            <a:spLocks/>
          </p:cNvSpPr>
          <p:nvPr/>
        </p:nvSpPr>
        <p:spPr>
          <a:xfrm>
            <a:off x="6514462" y="733889"/>
            <a:ext cx="5220973" cy="295508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dirty="0" smtClean="0">
                <a:solidFill>
                  <a:srgbClr val="002060"/>
                </a:solidFill>
                <a:latin typeface="Arial Black" panose="020B0A04020102020204" pitchFamily="34" charset="0"/>
              </a:rPr>
              <a:t>Organizador Gráfico del Proyecto</a:t>
            </a:r>
            <a:endParaRPr lang="es-ES" b="1" dirty="0">
              <a:solidFill>
                <a:srgbClr val="002060"/>
              </a:solidFill>
              <a:latin typeface="Arial Black" panose="020B0A04020102020204" pitchFamily="34" charset="0"/>
            </a:endParaRPr>
          </a:p>
        </p:txBody>
      </p:sp>
      <p:sp>
        <p:nvSpPr>
          <p:cNvPr id="11" name="Título 1">
            <a:extLst>
              <a:ext uri="{FF2B5EF4-FFF2-40B4-BE49-F238E27FC236}">
                <a16:creationId xmlns:a16="http://schemas.microsoft.com/office/drawing/2014/main" id="{2359AE31-5DF4-4F4E-93E6-3C8D272CD9CA}"/>
              </a:ext>
            </a:extLst>
          </p:cNvPr>
          <p:cNvSpPr txBox="1">
            <a:spLocks/>
          </p:cNvSpPr>
          <p:nvPr/>
        </p:nvSpPr>
        <p:spPr>
          <a:xfrm>
            <a:off x="9702168" y="4651790"/>
            <a:ext cx="1775599" cy="1056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b="1" dirty="0" smtClean="0">
                <a:solidFill>
                  <a:srgbClr val="FF0000"/>
                </a:solidFill>
                <a:latin typeface="Arial Black" panose="020B0A04020102020204" pitchFamily="34" charset="0"/>
              </a:rPr>
              <a:t>5b</a:t>
            </a:r>
            <a:endParaRPr lang="es-ES" sz="54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65861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rot="16200000">
            <a:off x="-2209802" y="2190749"/>
            <a:ext cx="6858001" cy="24765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9861D936-A798-4F48-B29B-CB8D5C9BDEA2}"/>
              </a:ext>
            </a:extLst>
          </p:cNvPr>
          <p:cNvSpPr txBox="1"/>
          <p:nvPr/>
        </p:nvSpPr>
        <p:spPr>
          <a:xfrm>
            <a:off x="205698" y="4324349"/>
            <a:ext cx="2128199" cy="830997"/>
          </a:xfrm>
          <a:prstGeom prst="rect">
            <a:avLst/>
          </a:prstGeom>
          <a:noFill/>
        </p:spPr>
        <p:txBody>
          <a:bodyPr wrap="square" rtlCol="0">
            <a:spAutoFit/>
          </a:bodyPr>
          <a:lstStyle/>
          <a:p>
            <a:pPr algn="ctr"/>
            <a:r>
              <a:rPr lang="es-MX" sz="2400" b="1" dirty="0">
                <a:solidFill>
                  <a:srgbClr val="FF3300"/>
                </a:solidFill>
              </a:rPr>
              <a:t>Proyecto:  </a:t>
            </a:r>
          </a:p>
          <a:p>
            <a:pPr algn="ctr"/>
            <a:r>
              <a:rPr lang="es-MX" sz="2400" b="1" dirty="0" err="1">
                <a:solidFill>
                  <a:srgbClr val="FF3300"/>
                </a:solidFill>
                <a:latin typeface="Arial Black" panose="020B0A04020102020204" pitchFamily="34" charset="0"/>
              </a:rPr>
              <a:t>Futurology</a:t>
            </a:r>
            <a:endParaRPr lang="es-ES" sz="2400" b="1" dirty="0">
              <a:solidFill>
                <a:srgbClr val="FF3300"/>
              </a:solidFill>
              <a:latin typeface="Arial Black" panose="020B0A04020102020204" pitchFamily="34" charset="0"/>
            </a:endParaRPr>
          </a:p>
        </p:txBody>
      </p:sp>
      <p:pic>
        <p:nvPicPr>
          <p:cNvPr id="8" name="Imagen 7">
            <a:extLst>
              <a:ext uri="{FF2B5EF4-FFF2-40B4-BE49-F238E27FC236}">
                <a16:creationId xmlns:a16="http://schemas.microsoft.com/office/drawing/2014/main" id="{38C45311-C2A3-41E4-AF14-0BF2E842AD1B}"/>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00859" y="360731"/>
            <a:ext cx="2036677" cy="2091863"/>
          </a:xfrm>
          <a:prstGeom prst="rect">
            <a:avLst/>
          </a:prstGeom>
        </p:spPr>
      </p:pic>
      <p:sp>
        <p:nvSpPr>
          <p:cNvPr id="7" name="CuadroTexto 4">
            <a:extLst>
              <a:ext uri="{FF2B5EF4-FFF2-40B4-BE49-F238E27FC236}">
                <a16:creationId xmlns:a16="http://schemas.microsoft.com/office/drawing/2014/main" id="{9861D936-A798-4F48-B29B-CB8D5C9BDEA2}"/>
              </a:ext>
            </a:extLst>
          </p:cNvPr>
          <p:cNvSpPr txBox="1"/>
          <p:nvPr/>
        </p:nvSpPr>
        <p:spPr>
          <a:xfrm>
            <a:off x="9962148" y="5835570"/>
            <a:ext cx="1815870" cy="830997"/>
          </a:xfrm>
          <a:prstGeom prst="rect">
            <a:avLst/>
          </a:prstGeom>
          <a:noFill/>
        </p:spPr>
        <p:txBody>
          <a:bodyPr wrap="square" rtlCol="0">
            <a:spAutoFit/>
          </a:bodyPr>
          <a:lstStyle/>
          <a:p>
            <a:pPr algn="r"/>
            <a:r>
              <a:rPr lang="es-MX" sz="4800" b="1" dirty="0" smtClean="0">
                <a:solidFill>
                  <a:srgbClr val="FF0000"/>
                </a:solidFill>
                <a:latin typeface="Arial" panose="020B0604020202020204" pitchFamily="34" charset="0"/>
                <a:cs typeface="Arial" panose="020B0604020202020204" pitchFamily="34" charset="0"/>
              </a:rPr>
              <a:t>5c</a:t>
            </a:r>
            <a:endParaRPr lang="es-ES" sz="6000" b="1" dirty="0">
              <a:solidFill>
                <a:srgbClr val="FF0000"/>
              </a:solidFill>
              <a:latin typeface="Arial" panose="020B0604020202020204" pitchFamily="34" charset="0"/>
              <a:cs typeface="Arial" panose="020B0604020202020204" pitchFamily="34" charset="0"/>
            </a:endParaRPr>
          </a:p>
        </p:txBody>
      </p:sp>
      <p:sp>
        <p:nvSpPr>
          <p:cNvPr id="9" name="CuadroTexto 3">
            <a:extLst>
              <a:ext uri="{FF2B5EF4-FFF2-40B4-BE49-F238E27FC236}">
                <a16:creationId xmlns:a16="http://schemas.microsoft.com/office/drawing/2014/main" id="{63269FC3-5991-4DC5-B3CD-CCCDD8506EF1}"/>
              </a:ext>
            </a:extLst>
          </p:cNvPr>
          <p:cNvSpPr txBox="1"/>
          <p:nvPr/>
        </p:nvSpPr>
        <p:spPr>
          <a:xfrm>
            <a:off x="205698" y="2699025"/>
            <a:ext cx="2031838" cy="707886"/>
          </a:xfrm>
          <a:prstGeom prst="rect">
            <a:avLst/>
          </a:prstGeom>
          <a:noFill/>
        </p:spPr>
        <p:txBody>
          <a:bodyPr wrap="none" rtlCol="0">
            <a:spAutoFit/>
          </a:bodyPr>
          <a:lstStyle/>
          <a:p>
            <a:r>
              <a:rPr lang="es-MX" sz="4000" b="1" dirty="0">
                <a:solidFill>
                  <a:srgbClr val="FF0000"/>
                </a:solidFill>
              </a:rPr>
              <a:t>Equipo </a:t>
            </a:r>
            <a:r>
              <a:rPr lang="es-MX" sz="4000" b="1" dirty="0" smtClean="0">
                <a:solidFill>
                  <a:srgbClr val="FF0000"/>
                </a:solidFill>
              </a:rPr>
              <a:t>9</a:t>
            </a:r>
            <a:endParaRPr lang="es-MX" sz="4000" b="1" dirty="0">
              <a:solidFill>
                <a:srgbClr val="FF0000"/>
              </a:solidFill>
            </a:endParaRPr>
          </a:p>
        </p:txBody>
      </p:sp>
      <p:sp>
        <p:nvSpPr>
          <p:cNvPr id="10" name="Subtítulo 2">
            <a:extLst>
              <a:ext uri="{FF2B5EF4-FFF2-40B4-BE49-F238E27FC236}">
                <a16:creationId xmlns:a16="http://schemas.microsoft.com/office/drawing/2014/main" id="{DF5888D0-E6DD-4C7D-96DD-EFA02C85E985}"/>
              </a:ext>
            </a:extLst>
          </p:cNvPr>
          <p:cNvSpPr>
            <a:spLocks noGrp="1"/>
          </p:cNvSpPr>
          <p:nvPr>
            <p:ph type="subTitle" idx="1"/>
          </p:nvPr>
        </p:nvSpPr>
        <p:spPr>
          <a:xfrm>
            <a:off x="379538" y="3461024"/>
            <a:ext cx="1684157" cy="729974"/>
          </a:xfrm>
        </p:spPr>
        <p:txBody>
          <a:bodyPr>
            <a:noAutofit/>
          </a:bodyPr>
          <a:lstStyle/>
          <a:p>
            <a:r>
              <a:rPr lang="es-MX" sz="2000" dirty="0" smtClean="0">
                <a:solidFill>
                  <a:schemeClr val="bg1"/>
                </a:solidFill>
                <a:latin typeface="Franklin Gothic Heavy" panose="020B0903020102020204" pitchFamily="34" charset="0"/>
                <a:ea typeface="+mj-ea"/>
                <a:cs typeface="+mj-cs"/>
              </a:rPr>
              <a:t>Curso</a:t>
            </a:r>
            <a:endParaRPr lang="es-MX" sz="2000" dirty="0">
              <a:solidFill>
                <a:schemeClr val="bg1"/>
              </a:solidFill>
            </a:endParaRPr>
          </a:p>
          <a:p>
            <a:r>
              <a:rPr lang="es-MX" sz="2000" dirty="0" smtClean="0">
                <a:solidFill>
                  <a:schemeClr val="bg1"/>
                </a:solidFill>
                <a:latin typeface="Franklin Gothic Heavy" panose="020B0903020102020204" pitchFamily="34" charset="0"/>
                <a:ea typeface="+mj-ea"/>
                <a:cs typeface="+mj-cs"/>
              </a:rPr>
              <a:t>2018-2019</a:t>
            </a:r>
            <a:endParaRPr lang="es-ES" sz="2000" dirty="0">
              <a:solidFill>
                <a:schemeClr val="bg1"/>
              </a:solidFill>
              <a:latin typeface="Franklin Gothic Heavy" panose="020B0903020102020204" pitchFamily="34" charset="0"/>
              <a:ea typeface="+mj-ea"/>
              <a:cs typeface="+mj-cs"/>
            </a:endParaRPr>
          </a:p>
        </p:txBody>
      </p:sp>
      <p:pic>
        <p:nvPicPr>
          <p:cNvPr id="11" name="image2.png" descr="Conexiones_Horizontal2a.png">
            <a:extLst>
              <a:ext uri="{FF2B5EF4-FFF2-40B4-BE49-F238E27FC236}">
                <a16:creationId xmlns:a16="http://schemas.microsoft.com/office/drawing/2014/main" id="{1011ABB5-9970-40CE-BF06-A0B43FBF53BB}"/>
              </a:ext>
            </a:extLst>
          </p:cNvPr>
          <p:cNvPicPr/>
          <p:nvPr/>
        </p:nvPicPr>
        <p:blipFill>
          <a:blip r:embed="rId3"/>
          <a:srcRect b="8719"/>
          <a:stretch>
            <a:fillRect/>
          </a:stretch>
        </p:blipFill>
        <p:spPr>
          <a:xfrm>
            <a:off x="6095999" y="173502"/>
            <a:ext cx="6021073" cy="789362"/>
          </a:xfrm>
          <a:prstGeom prst="rect">
            <a:avLst/>
          </a:prstGeom>
          <a:ln/>
        </p:spPr>
      </p:pic>
      <p:sp>
        <p:nvSpPr>
          <p:cNvPr id="3" name="Rectángulo 2"/>
          <p:cNvSpPr/>
          <p:nvPr/>
        </p:nvSpPr>
        <p:spPr>
          <a:xfrm>
            <a:off x="2677360" y="1512244"/>
            <a:ext cx="9439712" cy="707886"/>
          </a:xfrm>
          <a:prstGeom prst="rect">
            <a:avLst/>
          </a:prstGeom>
        </p:spPr>
        <p:txBody>
          <a:bodyPr wrap="square">
            <a:spAutoFit/>
          </a:bodyPr>
          <a:lstStyle/>
          <a:p>
            <a:pPr marL="723900" indent="-723900"/>
            <a:r>
              <a:rPr lang="es-MX" sz="4000" b="1" dirty="0">
                <a:solidFill>
                  <a:srgbClr val="FF0000"/>
                </a:solidFill>
                <a:latin typeface="Arial Black" panose="020B0A04020102020204" pitchFamily="34" charset="0"/>
              </a:rPr>
              <a:t>5c. </a:t>
            </a:r>
            <a:r>
              <a:rPr lang="es-MX" sz="4000" b="1" dirty="0">
                <a:solidFill>
                  <a:srgbClr val="002060"/>
                </a:solidFill>
                <a:latin typeface="Arial Black" panose="020B0A04020102020204" pitchFamily="34" charset="0"/>
                <a:ea typeface="+mj-ea"/>
                <a:cs typeface="+mj-cs"/>
              </a:rPr>
              <a:t>Introducción</a:t>
            </a:r>
            <a:r>
              <a:rPr lang="es-MX" sz="4000" dirty="0" smtClean="0">
                <a:solidFill>
                  <a:srgbClr val="002060"/>
                </a:solidFill>
              </a:rPr>
              <a:t> </a:t>
            </a:r>
            <a:r>
              <a:rPr lang="es-MX" sz="4000" b="1" dirty="0">
                <a:solidFill>
                  <a:srgbClr val="002060"/>
                </a:solidFill>
                <a:latin typeface="Arial Black" panose="020B0A04020102020204" pitchFamily="34" charset="0"/>
                <a:ea typeface="+mj-ea"/>
                <a:cs typeface="+mj-cs"/>
              </a:rPr>
              <a:t>o Justificación</a:t>
            </a:r>
          </a:p>
        </p:txBody>
      </p:sp>
      <p:sp>
        <p:nvSpPr>
          <p:cNvPr id="4" name="Rectángulo 3"/>
          <p:cNvSpPr/>
          <p:nvPr/>
        </p:nvSpPr>
        <p:spPr>
          <a:xfrm>
            <a:off x="3018559" y="2452594"/>
            <a:ext cx="8757313" cy="3914918"/>
          </a:xfrm>
          <a:prstGeom prst="rect">
            <a:avLst/>
          </a:prstGeom>
        </p:spPr>
        <p:txBody>
          <a:bodyPr wrap="square">
            <a:spAutoFit/>
          </a:bodyPr>
          <a:lstStyle/>
          <a:p>
            <a:pPr>
              <a:lnSpc>
                <a:spcPct val="115000"/>
              </a:lnSpc>
              <a:spcAft>
                <a:spcPts val="0"/>
              </a:spcAft>
            </a:pPr>
            <a:r>
              <a:rPr lang="es-MX" sz="2400"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Se ha visto la dificultad en los alumnos de elegir carrera profesional, así como falta de interés en estudiar carreras relacionadas con las ciencias. </a:t>
            </a:r>
          </a:p>
          <a:p>
            <a:pPr>
              <a:lnSpc>
                <a:spcPct val="115000"/>
              </a:lnSpc>
              <a:spcAft>
                <a:spcPts val="0"/>
              </a:spcAft>
            </a:pPr>
            <a:r>
              <a:rPr lang="es-MX" sz="2400" dirty="0" smtClean="0">
                <a:solidFill>
                  <a:srgbClr val="1C4587"/>
                </a:solidFill>
                <a:latin typeface="Century Gothic" panose="020B0502020202020204" pitchFamily="34" charset="0"/>
              </a:rPr>
              <a:t>Se busca que los alumnos conozcan el uso de la biología en la actualidad.</a:t>
            </a:r>
          </a:p>
          <a:p>
            <a:pPr>
              <a:lnSpc>
                <a:spcPct val="115000"/>
              </a:lnSpc>
              <a:spcAft>
                <a:spcPts val="0"/>
              </a:spcAft>
            </a:pPr>
            <a:r>
              <a:rPr lang="es-MX" sz="2400" dirty="0" smtClean="0">
                <a:solidFill>
                  <a:srgbClr val="1C4587"/>
                </a:solidFill>
                <a:latin typeface="Century Gothic" panose="020B0502020202020204" pitchFamily="34" charset="0"/>
              </a:rPr>
              <a:t>Que los alumnos utilicen la computadora de una forma más eficaz. </a:t>
            </a:r>
          </a:p>
          <a:p>
            <a:pPr>
              <a:lnSpc>
                <a:spcPct val="115000"/>
              </a:lnSpc>
              <a:spcAft>
                <a:spcPts val="0"/>
              </a:spcAft>
            </a:pPr>
            <a:r>
              <a:rPr lang="es-MX" sz="2400" dirty="0" smtClean="0">
                <a:solidFill>
                  <a:srgbClr val="1C4587"/>
                </a:solidFill>
                <a:latin typeface="Century Gothic" panose="020B0502020202020204" pitchFamily="34" charset="0"/>
              </a:rPr>
              <a:t>Los alumnos tienen poco contacto con textos científicos en lengua extranjera.</a:t>
            </a:r>
            <a:endParaRPr lang="es-MX" sz="2400" dirty="0"/>
          </a:p>
        </p:txBody>
      </p:sp>
    </p:spTree>
    <p:extLst>
      <p:ext uri="{BB962C8B-B14F-4D97-AF65-F5344CB8AC3E}">
        <p14:creationId xmlns:p14="http://schemas.microsoft.com/office/powerpoint/2010/main" val="316123427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6831</TotalTime>
  <Words>1636</Words>
  <Application>Microsoft Office PowerPoint</Application>
  <PresentationFormat>Panorámica</PresentationFormat>
  <Paragraphs>496</Paragraphs>
  <Slides>63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63</vt:i4>
      </vt:variant>
    </vt:vector>
  </HeadingPairs>
  <TitlesOfParts>
    <vt:vector size="71" baseType="lpstr">
      <vt:lpstr>Arial</vt:lpstr>
      <vt:lpstr>Arial Black</vt:lpstr>
      <vt:lpstr>Calibri</vt:lpstr>
      <vt:lpstr>Calibri Light</vt:lpstr>
      <vt:lpstr>Century Gothic</vt:lpstr>
      <vt:lpstr>Franklin Gothic Heavy</vt:lpstr>
      <vt:lpstr>Times New Roman</vt:lpstr>
      <vt:lpstr>Tema de Office</vt:lpstr>
      <vt:lpstr>Colegio  La Florida Clave 1035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La Florida</dc:title>
  <dc:creator>paola</dc:creator>
  <cp:lastModifiedBy>Usuario de Windows</cp:lastModifiedBy>
  <cp:revision>131</cp:revision>
  <dcterms:created xsi:type="dcterms:W3CDTF">2017-10-20T17:45:26Z</dcterms:created>
  <dcterms:modified xsi:type="dcterms:W3CDTF">2018-06-28T18:26:45Z</dcterms:modified>
</cp:coreProperties>
</file>