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59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5" r:id="rId7"/>
    <p:sldId id="260" r:id="rId8"/>
    <p:sldId id="261" r:id="rId9"/>
    <p:sldId id="262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6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495156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2541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4560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2853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25924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932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439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8238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1885950"/>
            <a:ext cx="6686549" cy="1697086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583035"/>
            <a:ext cx="6686549" cy="844712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242858"/>
            <a:ext cx="1308489" cy="583942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39715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22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57200"/>
            <a:ext cx="6686549" cy="233778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9899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628900"/>
            <a:ext cx="5652416" cy="28575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265535"/>
            <a:ext cx="6686549" cy="1166898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750445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828800"/>
            <a:ext cx="6686550" cy="204363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626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457200"/>
            <a:ext cx="6295445" cy="21717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739" y="486004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178980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923452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70555"/>
            <a:ext cx="6686549" cy="2160015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257550"/>
            <a:ext cx="6686550" cy="62865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3886200"/>
            <a:ext cx="6686550" cy="547217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1799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516239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470554"/>
            <a:ext cx="1655701" cy="3962863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470554"/>
            <a:ext cx="4857750" cy="396286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810911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x-none"/>
              <a:t>‹Nº›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11188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600200"/>
            <a:ext cx="6686550" cy="283321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1713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544063"/>
            <a:ext cx="6686549" cy="11016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647597"/>
            <a:ext cx="6686549" cy="6453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38363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433105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7406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600200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594666"/>
            <a:ext cx="3235398" cy="28332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91564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479527"/>
            <a:ext cx="2994549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1911725"/>
            <a:ext cx="3257170" cy="251554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477106"/>
            <a:ext cx="299925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1909304"/>
            <a:ext cx="3254006" cy="2515545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590837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871182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2844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24649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34566"/>
            <a:ext cx="2628899" cy="732234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34567"/>
            <a:ext cx="3886200" cy="4061222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198960"/>
            <a:ext cx="2628899" cy="319682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35782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9743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600450"/>
            <a:ext cx="6686550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476224"/>
            <a:ext cx="6686550" cy="289122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025504"/>
            <a:ext cx="6686550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683794"/>
            <a:ext cx="1191395" cy="380473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3737316"/>
            <a:ext cx="584825" cy="273844"/>
          </a:xfrm>
        </p:spPr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866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71450"/>
            <a:ext cx="2138637" cy="4978971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589"/>
            <a:ext cx="1767506" cy="514052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1435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468082"/>
            <a:ext cx="6683765" cy="9606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600200"/>
            <a:ext cx="6686550" cy="2914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4597828"/>
            <a:ext cx="859712" cy="2777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4601856"/>
            <a:ext cx="57149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590837"/>
            <a:ext cx="58482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x-none" sz="1000" smtClean="0">
                <a:solidFill>
                  <a:schemeClr val="dk2"/>
                </a:solidFill>
              </a:rPr>
              <a:t>‹Nº›</a:t>
            </a:fld>
            <a:endParaRPr lang="x-none" sz="1000">
              <a:solidFill>
                <a:schemeClr val="dk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92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1623448" y="779779"/>
            <a:ext cx="6858000" cy="17907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x-none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COLEGIO INGLES MICHAEL FARADAY, A.C.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886154" y="3302638"/>
            <a:ext cx="6686549" cy="844712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x-none" dirty="0">
                <a:solidFill>
                  <a:schemeClr val="dk1"/>
                </a:solidFill>
              </a:rPr>
              <a:t>                   </a:t>
            </a:r>
            <a:r>
              <a:rPr lang="x-none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Ciclo escolar: 2018 </a:t>
            </a:r>
            <a:r>
              <a:rPr lang="x-none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2019</a:t>
            </a:r>
            <a:endParaRPr lang="es-MX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lang="x-none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3987" y="178472"/>
            <a:ext cx="1276350" cy="1704975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 txBox="1"/>
          <p:nvPr/>
        </p:nvSpPr>
        <p:spPr>
          <a:xfrm>
            <a:off x="1045650" y="3688050"/>
            <a:ext cx="2762400" cy="918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sz="2400" dirty="0" smtClean="0"/>
              <a:t>Equipo</a:t>
            </a:r>
            <a:r>
              <a:rPr lang="es-MX" sz="2400" dirty="0" smtClean="0"/>
              <a:t> número</a:t>
            </a:r>
            <a:r>
              <a:rPr lang="x-none" sz="2400" dirty="0" smtClean="0"/>
              <a:t>:</a:t>
            </a:r>
            <a:r>
              <a:rPr lang="es-MX" sz="2400" dirty="0" smtClean="0"/>
              <a:t> 1</a:t>
            </a:r>
            <a:endParaRPr lang="x-none" sz="2400" dirty="0"/>
          </a:p>
        </p:txBody>
      </p:sp>
      <p:pic>
        <p:nvPicPr>
          <p:cNvPr id="6" name="Shape 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69079" y="3221911"/>
            <a:ext cx="1276350" cy="170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9963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x-non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Nombre del </a:t>
            </a:r>
            <a:r>
              <a:rPr lang="x-non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proyecto:</a:t>
            </a:r>
            <a:r>
              <a:rPr lang="es-MX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Transformaciones </a:t>
            </a:r>
            <a:r>
              <a:rPr lang="x-none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energía una forma limpia de generar electricidad.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688600"/>
            <a:ext cx="8520600" cy="31794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2800" dirty="0"/>
              <a:t>PARTICIPANTES: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endParaRPr sz="2800" dirty="0"/>
          </a:p>
          <a:p>
            <a:pPr lvl="0">
              <a:spcBef>
                <a:spcPts val="0"/>
              </a:spcBef>
              <a:buNone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Gregorio Axayácatl Alba Miranda       Dibujo II</a:t>
            </a:r>
          </a:p>
          <a:p>
            <a:pPr lvl="0">
              <a:spcBef>
                <a:spcPts val="0"/>
              </a:spcBef>
              <a:buNone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Armando Barrón Gil      Informática IV</a:t>
            </a:r>
          </a:p>
          <a:p>
            <a:pPr lvl="0">
              <a:spcBef>
                <a:spcPts val="0"/>
              </a:spcBef>
              <a:buNone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Fidel Gutierrez Flores     Física III</a:t>
            </a:r>
          </a:p>
          <a:p>
            <a:pPr lvl="0">
              <a:spcBef>
                <a:spcPts val="0"/>
              </a:spcBef>
              <a:buNone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María del Carmen Méndez Jiménez     Matemáticas  IV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MX" sz="28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ÍNDICE</a:t>
            </a:r>
            <a:endParaRPr lang="es-MX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11700" y="1152475"/>
            <a:ext cx="8520600" cy="386897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s-MX" b="1" dirty="0" smtClean="0"/>
          </a:p>
          <a:p>
            <a:pPr marL="457200" indent="-457200">
              <a:buAutoNum type="alphaUcParenR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Productos generados en la primera sesión de trabajo.</a:t>
            </a:r>
          </a:p>
          <a:p>
            <a:pPr marL="0" indent="0">
              <a:buNone/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Producto 1. C.A.I.A.C. Conclusiones generales.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Producto 3. Fotografías de la sesión tomadas por los participantes y              grupos.</a:t>
            </a:r>
          </a:p>
          <a:p>
            <a:pPr marL="0" indent="0" algn="just">
              <a:buNone/>
            </a:pPr>
            <a:endParaRPr lang="es-MX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None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Organizador gráfico que muestre los conceptos y contenidos de las asignaturas que intervienen en la solución de un proyecto de trabajo.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Producto 2. Organizador gráfico.</a:t>
            </a:r>
          </a:p>
          <a:p>
            <a:pPr>
              <a:buNone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2948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212551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Producto </a:t>
            </a:r>
            <a:r>
              <a:rPr lang="x-none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0" y="785251"/>
            <a:ext cx="8832300" cy="435824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x-none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Generales</a:t>
            </a:r>
            <a:r>
              <a:rPr lang="x-none" sz="2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2000" b="1" dirty="0" smtClean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r>
              <a:rPr lang="x-none" sz="2000" b="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 del grupo </a:t>
            </a:r>
            <a:r>
              <a:rPr lang="x-none" sz="2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heterogéneo</a:t>
            </a:r>
            <a:r>
              <a:rPr lang="es-MX" sz="2000" b="1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x-none" sz="20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8571"/>
              <a:buFont typeface="Arial"/>
              <a:buNone/>
            </a:pPr>
            <a:endParaRPr sz="2200" b="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x-none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interdisciplinariedad?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-MX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x-none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Conectar </a:t>
            </a:r>
            <a:r>
              <a:rPr lang="x-none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intercambiar conocimientos de diversas disciplinas </a:t>
            </a:r>
            <a:r>
              <a:rPr lang="es-MX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x-none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x-none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resolución de problemas actuales, reales y concretos.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-MX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x-none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x-none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¿Qué características tiene la interdisciplinariedad?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20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-MX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x-none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Enfatizar </a:t>
            </a:r>
            <a:r>
              <a:rPr lang="x-none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transversalidad de las diversas disciplinas para </a:t>
            </a:r>
            <a:r>
              <a:rPr lang="es-MX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x-none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resolver </a:t>
            </a:r>
            <a:r>
              <a:rPr lang="es-MX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x-none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problemas </a:t>
            </a:r>
            <a:r>
              <a:rPr lang="x-none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resultado de la propuesta de los </a:t>
            </a:r>
            <a:r>
              <a:rPr lang="es-MX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0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alumnos</a:t>
            </a:r>
            <a:r>
              <a:rPr lang="x-none" sz="20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>
              <a:spcBef>
                <a:spcPts val="0"/>
              </a:spcBef>
              <a:buNone/>
            </a:pPr>
            <a:endParaRPr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311700" y="416850"/>
            <a:ext cx="8520600" cy="41520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x-non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¿Por qué es importante en la educación?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x-non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abrir la panorámica  y perspectiva de los alumnos no solo en el ámbito académico, sino en la vida personal.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x-non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¿Cómo motivar a los alumnos para el trabajo interdisciplinario?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24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r>
              <a:rPr lang="es-MX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x-non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Incitar </a:t>
            </a:r>
            <a:r>
              <a:rPr lang="x-non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los alumnos en la solución de problemas de </a:t>
            </a:r>
            <a:r>
              <a:rPr lang="x-non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interés</a:t>
            </a:r>
            <a:r>
              <a:rPr lang="es-MX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x-none" sz="24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x-none" sz="24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diversa índole a través de modelos a seguir (mímesis).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1666"/>
              <a:buFont typeface="Arial"/>
              <a:buNone/>
            </a:pPr>
            <a:endParaRPr sz="1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80704" y="424055"/>
            <a:ext cx="8520600" cy="4287430"/>
          </a:xfrm>
        </p:spPr>
        <p:txBody>
          <a:bodyPr>
            <a:normAutofit lnSpcReduction="10000"/>
          </a:bodyPr>
          <a:lstStyle/>
          <a:p>
            <a:pPr lvl="0">
              <a:buClr>
                <a:schemeClr val="dk1"/>
              </a:buClr>
              <a:buSzPct val="91666"/>
              <a:buNone/>
            </a:pPr>
            <a:r>
              <a:rPr lang="es-MX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¿Cuáles son los prerrequisitos materiales, organizacionales y personales para la planeación del trabajo interdisciplinarios?</a:t>
            </a:r>
          </a:p>
          <a:p>
            <a:pPr lvl="0">
              <a:buClr>
                <a:schemeClr val="dk1"/>
              </a:buClr>
              <a:buSzPct val="91666"/>
              <a:buNone/>
            </a:pPr>
            <a:endParaRPr lang="es-MX" sz="2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s-MX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Programas indicativos y </a:t>
            </a:r>
            <a:r>
              <a:rPr lang="es-MX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operativos.</a:t>
            </a:r>
            <a:endParaRPr lang="es-MX" sz="2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s-MX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Equipos necesarios para el desarrollo del proyecto e insumos</a:t>
            </a:r>
          </a:p>
          <a:p>
            <a:pPr marL="495300" lvl="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s-MX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Lugar de trabajo </a:t>
            </a:r>
            <a:r>
              <a:rPr lang="es-MX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adecuado.</a:t>
            </a:r>
            <a:endParaRPr lang="es-MX" sz="2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95300" lvl="0" indent="-342900">
              <a:buClr>
                <a:schemeClr val="dk1"/>
              </a:buClr>
              <a:buSzPct val="100000"/>
              <a:buFont typeface="Wingdings" panose="05000000000000000000" pitchFamily="2" charset="2"/>
              <a:buChar char="q"/>
            </a:pPr>
            <a:r>
              <a:rPr lang="es-MX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Disposición y compromiso personal</a:t>
            </a:r>
            <a:r>
              <a:rPr lang="es-MX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304800">
              <a:buClr>
                <a:schemeClr val="dk1"/>
              </a:buClr>
              <a:buSzPct val="100000"/>
              <a:buChar char="●"/>
            </a:pPr>
            <a:endParaRPr lang="es-MX" sz="2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s-MX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¿Qué papel juega la planeación en el trabajo interdisciplinario y qué características debe tener?</a:t>
            </a:r>
          </a:p>
          <a:p>
            <a:pPr lvl="0">
              <a:buNone/>
            </a:pPr>
            <a:endParaRPr lang="es-MX" sz="2200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None/>
            </a:pPr>
            <a:r>
              <a:rPr lang="es-MX" sz="2200" dirty="0" smtClean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Es </a:t>
            </a:r>
            <a:r>
              <a:rPr lang="es-MX" sz="2200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parte medular del proceso y debe ser metódico, organizado, coherente, factible, objetivo y perfectible.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80047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 2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Organizador</a:t>
            </a:r>
          </a:p>
          <a:p>
            <a:pPr lvl="0">
              <a:spcBef>
                <a:spcPts val="0"/>
              </a:spcBef>
              <a:buNone/>
            </a:pPr>
            <a:r>
              <a:rPr lang="x-none" sz="2400" dirty="0">
                <a:latin typeface="Arial" panose="020B0604020202020204" pitchFamily="34" charset="0"/>
                <a:cs typeface="Arial" panose="020B0604020202020204" pitchFamily="34" charset="0"/>
              </a:rPr>
              <a:t>         gráfico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172575" y="750400"/>
            <a:ext cx="4832626" cy="36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x-none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Producto </a:t>
            </a:r>
            <a:r>
              <a:rPr lang="x-none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3    Fotografías</a:t>
            </a:r>
            <a:r>
              <a:rPr lang="es-MX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de la sesión.</a:t>
            </a:r>
            <a:endParaRPr lang="x-none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285750" lvl="0" indent="-285750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Trabajo realizado después de la proyección audio visual.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502" y="2010137"/>
            <a:ext cx="3451784" cy="21492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9" name="Shape 8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4572000" y="2450665"/>
            <a:ext cx="3619587" cy="22529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311700" y="154982"/>
            <a:ext cx="8520600" cy="4835471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s-MX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por equipos para plantear proyecto interdisciplinario.</a:t>
            </a:r>
            <a:endParaRPr sz="28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9797" y="1317356"/>
            <a:ext cx="5207430" cy="3254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126</TotalTime>
  <Words>366</Words>
  <Application>Microsoft Office PowerPoint</Application>
  <PresentationFormat>Presentación en pantalla (16:9)</PresentationFormat>
  <Paragraphs>54</Paragraphs>
  <Slides>9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Wingdings 3</vt:lpstr>
      <vt:lpstr>Espiral</vt:lpstr>
      <vt:lpstr>COLEGIO INGLES MICHAEL FARADAY, A.C.</vt:lpstr>
      <vt:lpstr>Nombre del proyecto: Transformaciones de energía una forma limpia de generar electricidad.</vt:lpstr>
      <vt:lpstr>ÍNDICE</vt:lpstr>
      <vt:lpstr>Producto 1.</vt:lpstr>
      <vt:lpstr>Presentación de PowerPoint</vt:lpstr>
      <vt:lpstr>Presentación de PowerPoint</vt:lpstr>
      <vt:lpstr>Producto 2</vt:lpstr>
      <vt:lpstr>Producto 3    Fotografías de la sesión.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COLEGIO INGLES MICHAEL FARADAY, A.C.</dc:title>
  <dc:creator>TEYITA</dc:creator>
  <cp:lastModifiedBy>Gronk</cp:lastModifiedBy>
  <cp:revision>19</cp:revision>
  <dcterms:modified xsi:type="dcterms:W3CDTF">2017-10-30T22:10:26Z</dcterms:modified>
</cp:coreProperties>
</file>