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1"/>
  </p:sldMasterIdLst>
  <p:notesMasterIdLst>
    <p:notesMasterId r:id="rId74"/>
  </p:notesMasterIdLst>
  <p:sldIdLst>
    <p:sldId id="296" r:id="rId2"/>
    <p:sldId id="258" r:id="rId3"/>
    <p:sldId id="295" r:id="rId4"/>
    <p:sldId id="294" r:id="rId5"/>
    <p:sldId id="299" r:id="rId6"/>
    <p:sldId id="297" r:id="rId7"/>
    <p:sldId id="259" r:id="rId8"/>
    <p:sldId id="260" r:id="rId9"/>
    <p:sldId id="261" r:id="rId10"/>
    <p:sldId id="262" r:id="rId11"/>
    <p:sldId id="310" r:id="rId12"/>
    <p:sldId id="264" r:id="rId13"/>
    <p:sldId id="256" r:id="rId14"/>
    <p:sldId id="298" r:id="rId15"/>
    <p:sldId id="302" r:id="rId16"/>
    <p:sldId id="305" r:id="rId17"/>
    <p:sldId id="304" r:id="rId18"/>
    <p:sldId id="303" r:id="rId19"/>
    <p:sldId id="300" r:id="rId20"/>
    <p:sldId id="306" r:id="rId21"/>
    <p:sldId id="309" r:id="rId22"/>
    <p:sldId id="311" r:id="rId23"/>
    <p:sldId id="315" r:id="rId24"/>
    <p:sldId id="313" r:id="rId25"/>
    <p:sldId id="318" r:id="rId26"/>
    <p:sldId id="319" r:id="rId27"/>
    <p:sldId id="321" r:id="rId28"/>
    <p:sldId id="317" r:id="rId29"/>
    <p:sldId id="316" r:id="rId30"/>
    <p:sldId id="322" r:id="rId31"/>
    <p:sldId id="323" r:id="rId32"/>
    <p:sldId id="308" r:id="rId33"/>
    <p:sldId id="263" r:id="rId34"/>
    <p:sldId id="307" r:id="rId35"/>
    <p:sldId id="266" r:id="rId36"/>
    <p:sldId id="267" r:id="rId37"/>
    <p:sldId id="268" r:id="rId38"/>
    <p:sldId id="269" r:id="rId39"/>
    <p:sldId id="270" r:id="rId40"/>
    <p:sldId id="271" r:id="rId41"/>
    <p:sldId id="272" r:id="rId42"/>
    <p:sldId id="274" r:id="rId43"/>
    <p:sldId id="278" r:id="rId44"/>
    <p:sldId id="279" r:id="rId45"/>
    <p:sldId id="280" r:id="rId46"/>
    <p:sldId id="281" r:id="rId47"/>
    <p:sldId id="282" r:id="rId48"/>
    <p:sldId id="275" r:id="rId49"/>
    <p:sldId id="276" r:id="rId50"/>
    <p:sldId id="283" r:id="rId51"/>
    <p:sldId id="284" r:id="rId52"/>
    <p:sldId id="285" r:id="rId53"/>
    <p:sldId id="286" r:id="rId54"/>
    <p:sldId id="287" r:id="rId55"/>
    <p:sldId id="288" r:id="rId56"/>
    <p:sldId id="277" r:id="rId57"/>
    <p:sldId id="273" r:id="rId58"/>
    <p:sldId id="289" r:id="rId59"/>
    <p:sldId id="290" r:id="rId60"/>
    <p:sldId id="291" r:id="rId61"/>
    <p:sldId id="292" r:id="rId62"/>
    <p:sldId id="293" r:id="rId63"/>
    <p:sldId id="327" r:id="rId64"/>
    <p:sldId id="326" r:id="rId65"/>
    <p:sldId id="314" r:id="rId66"/>
    <p:sldId id="329" r:id="rId67"/>
    <p:sldId id="330" r:id="rId68"/>
    <p:sldId id="331" r:id="rId69"/>
    <p:sldId id="332" r:id="rId70"/>
    <p:sldId id="333" r:id="rId71"/>
    <p:sldId id="335" r:id="rId72"/>
    <p:sldId id="334" r:id="rId7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04"/>
    <p:restoredTop sz="91422"/>
  </p:normalViewPr>
  <p:slideViewPr>
    <p:cSldViewPr>
      <p:cViewPr varScale="1">
        <p:scale>
          <a:sx n="71" d="100"/>
          <a:sy n="71" d="100"/>
        </p:scale>
        <p:origin x="187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F11103-00D4-4D0A-8113-913FE07A5410}"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es-MX"/>
        </a:p>
      </dgm:t>
    </dgm:pt>
    <dgm:pt modelId="{B5A214ED-B5D1-4F47-958D-3DC84AA7B471}">
      <dgm:prSet phldrT="[Texto]"/>
      <dgm:spPr/>
      <dgm:t>
        <a:bodyPr/>
        <a:lstStyle/>
        <a:p>
          <a:r>
            <a:rPr lang="es-MX" b="1" dirty="0"/>
            <a:t>LA WEB,  </a:t>
          </a:r>
          <a:r>
            <a:rPr lang="es-MX" dirty="0">
              <a:latin typeface="AutobahnW01-LightItalic" pitchFamily="2" charset="0"/>
            </a:rPr>
            <a:t>¿UN PROBLEMA SOCIAL?</a:t>
          </a:r>
        </a:p>
      </dgm:t>
    </dgm:pt>
    <dgm:pt modelId="{0FFD0887-9F4D-4E98-BE53-82456E68D38D}" type="parTrans" cxnId="{3F50831F-6F46-4168-BC47-4DA891054A01}">
      <dgm:prSet/>
      <dgm:spPr/>
      <dgm:t>
        <a:bodyPr/>
        <a:lstStyle/>
        <a:p>
          <a:endParaRPr lang="es-MX"/>
        </a:p>
      </dgm:t>
    </dgm:pt>
    <dgm:pt modelId="{51BEB510-71AA-4B16-B201-AEB7071A6F9C}" type="sibTrans" cxnId="{3F50831F-6F46-4168-BC47-4DA891054A01}">
      <dgm:prSet/>
      <dgm:spPr/>
      <dgm:t>
        <a:bodyPr/>
        <a:lstStyle/>
        <a:p>
          <a:endParaRPr lang="es-MX"/>
        </a:p>
      </dgm:t>
    </dgm:pt>
    <dgm:pt modelId="{B346D2F2-054D-45DC-B26D-DF34B49A0BEA}">
      <dgm:prSet phldrT="[Texto]"/>
      <dgm:spPr/>
      <dgm:t>
        <a:bodyPr/>
        <a:lstStyle/>
        <a:p>
          <a:r>
            <a:rPr lang="es-MX" b="1" dirty="0"/>
            <a:t>QUÍMICA</a:t>
          </a:r>
        </a:p>
        <a:p>
          <a:r>
            <a:rPr lang="es-MX" dirty="0"/>
            <a:t>Proyecto «Sustancias químicas que se generan con la exposición a las  redes sociales»</a:t>
          </a:r>
        </a:p>
        <a:p>
          <a:r>
            <a:rPr lang="es-MX" dirty="0"/>
            <a:t>Enseñanza de la química</a:t>
          </a:r>
        </a:p>
        <a:p>
          <a:r>
            <a:rPr lang="es-MX" dirty="0"/>
            <a:t>Dependencia</a:t>
          </a:r>
        </a:p>
      </dgm:t>
    </dgm:pt>
    <dgm:pt modelId="{7AEF1169-C3F5-4B58-85B0-B0DAF3414ACB}" type="parTrans" cxnId="{E8C0B0D8-6D13-47AB-98EF-E4E154104E36}">
      <dgm:prSet/>
      <dgm:spPr/>
      <dgm:t>
        <a:bodyPr/>
        <a:lstStyle/>
        <a:p>
          <a:endParaRPr lang="es-MX"/>
        </a:p>
      </dgm:t>
    </dgm:pt>
    <dgm:pt modelId="{18892333-F8CC-4DCB-8157-1D3CF8304486}" type="sibTrans" cxnId="{E8C0B0D8-6D13-47AB-98EF-E4E154104E36}">
      <dgm:prSet/>
      <dgm:spPr/>
      <dgm:t>
        <a:bodyPr/>
        <a:lstStyle/>
        <a:p>
          <a:endParaRPr lang="es-MX"/>
        </a:p>
      </dgm:t>
    </dgm:pt>
    <dgm:pt modelId="{D523AF28-E327-48F0-8619-65FDA07C1C6D}">
      <dgm:prSet phldrT="[Texto]"/>
      <dgm:spPr/>
      <dgm:t>
        <a:bodyPr/>
        <a:lstStyle/>
        <a:p>
          <a:r>
            <a:rPr lang="es-MX" b="1" dirty="0"/>
            <a:t>HISTORIA</a:t>
          </a:r>
        </a:p>
        <a:p>
          <a:r>
            <a:rPr lang="es-MX" dirty="0"/>
            <a:t>Evolución de la comunicación</a:t>
          </a:r>
        </a:p>
        <a:p>
          <a:r>
            <a:rPr lang="es-MX" dirty="0"/>
            <a:t>Pros y Contras</a:t>
          </a:r>
        </a:p>
        <a:p>
          <a:r>
            <a:rPr lang="es-MX" dirty="0"/>
            <a:t>Utilidad</a:t>
          </a:r>
        </a:p>
        <a:p>
          <a:r>
            <a:rPr lang="es-MX" dirty="0"/>
            <a:t>Cultura Tecnológica</a:t>
          </a:r>
        </a:p>
        <a:p>
          <a:r>
            <a:rPr lang="es-MX" dirty="0"/>
            <a:t>Desarrollo de la humanidad</a:t>
          </a:r>
        </a:p>
      </dgm:t>
    </dgm:pt>
    <dgm:pt modelId="{985E7BCB-4C13-442E-919D-38978DC9AE19}" type="parTrans" cxnId="{86FC0F21-3D3F-473D-84D9-74DEB4AF118F}">
      <dgm:prSet/>
      <dgm:spPr/>
      <dgm:t>
        <a:bodyPr/>
        <a:lstStyle/>
        <a:p>
          <a:endParaRPr lang="es-MX"/>
        </a:p>
      </dgm:t>
    </dgm:pt>
    <dgm:pt modelId="{9BFCA51B-E684-47A6-AE8E-B36528E5023E}" type="sibTrans" cxnId="{86FC0F21-3D3F-473D-84D9-74DEB4AF118F}">
      <dgm:prSet/>
      <dgm:spPr/>
      <dgm:t>
        <a:bodyPr/>
        <a:lstStyle/>
        <a:p>
          <a:endParaRPr lang="es-MX"/>
        </a:p>
      </dgm:t>
    </dgm:pt>
    <dgm:pt modelId="{46C8F847-B2D6-4528-808C-D538A8DCDA1D}">
      <dgm:prSet phldrT="[Texto]"/>
      <dgm:spPr/>
      <dgm:t>
        <a:bodyPr/>
        <a:lstStyle/>
        <a:p>
          <a:r>
            <a:rPr lang="es-MX" b="1" dirty="0"/>
            <a:t>DERECHO</a:t>
          </a:r>
        </a:p>
        <a:p>
          <a:r>
            <a:rPr lang="es-MX" dirty="0"/>
            <a:t>Privacidad</a:t>
          </a:r>
        </a:p>
        <a:p>
          <a:r>
            <a:rPr lang="es-MX" dirty="0"/>
            <a:t>Anonimato</a:t>
          </a:r>
        </a:p>
        <a:p>
          <a:r>
            <a:rPr lang="es-MX" dirty="0"/>
            <a:t>Ciberbulling</a:t>
          </a:r>
        </a:p>
        <a:p>
          <a:r>
            <a:rPr lang="es-MX" dirty="0"/>
            <a:t>Artículo 1916</a:t>
          </a:r>
        </a:p>
      </dgm:t>
    </dgm:pt>
    <dgm:pt modelId="{43CEC663-7DF5-4E9A-A58B-FA4AD09F6500}" type="parTrans" cxnId="{15225EAA-6C9F-4265-9F29-49D68B85CF47}">
      <dgm:prSet/>
      <dgm:spPr/>
      <dgm:t>
        <a:bodyPr/>
        <a:lstStyle/>
        <a:p>
          <a:endParaRPr lang="es-MX"/>
        </a:p>
      </dgm:t>
    </dgm:pt>
    <dgm:pt modelId="{6C010C55-6B7D-466A-8270-B3F6D7A00C77}" type="sibTrans" cxnId="{15225EAA-6C9F-4265-9F29-49D68B85CF47}">
      <dgm:prSet/>
      <dgm:spPr/>
      <dgm:t>
        <a:bodyPr/>
        <a:lstStyle/>
        <a:p>
          <a:endParaRPr lang="es-MX"/>
        </a:p>
      </dgm:t>
    </dgm:pt>
    <dgm:pt modelId="{E7AF17D1-2CFA-4639-BA0E-C71AED53A9C6}">
      <dgm:prSet phldrT="[Texto]"/>
      <dgm:spPr/>
      <dgm:t>
        <a:bodyPr/>
        <a:lstStyle/>
        <a:p>
          <a:r>
            <a:rPr lang="es-MX" b="1" dirty="0"/>
            <a:t>MATEMÁTICAS</a:t>
          </a:r>
        </a:p>
        <a:p>
          <a:r>
            <a:rPr lang="es-MX" dirty="0"/>
            <a:t>Sucesiones Geométricas</a:t>
          </a:r>
        </a:p>
        <a:p>
          <a:r>
            <a:rPr lang="es-MX" dirty="0"/>
            <a:t>Tiempo que se pasa en las redes</a:t>
          </a:r>
        </a:p>
      </dgm:t>
    </dgm:pt>
    <dgm:pt modelId="{E2E7835A-2E4A-4E78-B52F-FFC4537A1E45}" type="parTrans" cxnId="{20D64759-8E63-40E6-BF81-3677EFA2D664}">
      <dgm:prSet/>
      <dgm:spPr/>
      <dgm:t>
        <a:bodyPr/>
        <a:lstStyle/>
        <a:p>
          <a:endParaRPr lang="es-MX"/>
        </a:p>
      </dgm:t>
    </dgm:pt>
    <dgm:pt modelId="{CC95A61E-71E1-40FA-BF60-8BAE38C56B75}" type="sibTrans" cxnId="{20D64759-8E63-40E6-BF81-3677EFA2D664}">
      <dgm:prSet/>
      <dgm:spPr/>
      <dgm:t>
        <a:bodyPr/>
        <a:lstStyle/>
        <a:p>
          <a:endParaRPr lang="es-MX"/>
        </a:p>
      </dgm:t>
    </dgm:pt>
    <dgm:pt modelId="{1D4440F8-E47A-474C-AFE6-31C5F5EBAA36}" type="pres">
      <dgm:prSet presAssocID="{7EF11103-00D4-4D0A-8113-913FE07A5410}" presName="composite" presStyleCnt="0">
        <dgm:presLayoutVars>
          <dgm:chMax val="1"/>
          <dgm:dir/>
          <dgm:resizeHandles val="exact"/>
        </dgm:presLayoutVars>
      </dgm:prSet>
      <dgm:spPr/>
      <dgm:t>
        <a:bodyPr/>
        <a:lstStyle/>
        <a:p>
          <a:endParaRPr lang="es-MX"/>
        </a:p>
      </dgm:t>
    </dgm:pt>
    <dgm:pt modelId="{918571BC-6730-46FC-8EF0-6BF76DFA6854}" type="pres">
      <dgm:prSet presAssocID="{7EF11103-00D4-4D0A-8113-913FE07A5410}" presName="radial" presStyleCnt="0">
        <dgm:presLayoutVars>
          <dgm:animLvl val="ctr"/>
        </dgm:presLayoutVars>
      </dgm:prSet>
      <dgm:spPr/>
    </dgm:pt>
    <dgm:pt modelId="{EACB9DCC-C856-4BEF-BE18-A4021A9EA079}" type="pres">
      <dgm:prSet presAssocID="{B5A214ED-B5D1-4F47-958D-3DC84AA7B471}" presName="centerShape" presStyleLbl="vennNode1" presStyleIdx="0" presStyleCnt="5" custLinFactNeighborX="-4866" custLinFactNeighborY="5715"/>
      <dgm:spPr/>
      <dgm:t>
        <a:bodyPr/>
        <a:lstStyle/>
        <a:p>
          <a:endParaRPr lang="es-MX"/>
        </a:p>
      </dgm:t>
    </dgm:pt>
    <dgm:pt modelId="{FCBD9AF5-6025-4F30-9E07-64E5AE8D39A5}" type="pres">
      <dgm:prSet presAssocID="{B346D2F2-054D-45DC-B26D-DF34B49A0BEA}" presName="node" presStyleLbl="vennNode1" presStyleIdx="1" presStyleCnt="5" custRadScaleRad="88556" custRadScaleInc="-3356">
        <dgm:presLayoutVars>
          <dgm:bulletEnabled val="1"/>
        </dgm:presLayoutVars>
      </dgm:prSet>
      <dgm:spPr/>
      <dgm:t>
        <a:bodyPr/>
        <a:lstStyle/>
        <a:p>
          <a:endParaRPr lang="es-MX"/>
        </a:p>
      </dgm:t>
    </dgm:pt>
    <dgm:pt modelId="{85873B70-C456-4A59-87D3-B08A641A6F58}" type="pres">
      <dgm:prSet presAssocID="{D523AF28-E327-48F0-8619-65FDA07C1C6D}" presName="node" presStyleLbl="vennNode1" presStyleIdx="2" presStyleCnt="5" custRadScaleRad="93447" custRadScaleInc="-710">
        <dgm:presLayoutVars>
          <dgm:bulletEnabled val="1"/>
        </dgm:presLayoutVars>
      </dgm:prSet>
      <dgm:spPr/>
      <dgm:t>
        <a:bodyPr/>
        <a:lstStyle/>
        <a:p>
          <a:endParaRPr lang="es-MX"/>
        </a:p>
      </dgm:t>
    </dgm:pt>
    <dgm:pt modelId="{10D068A9-C81A-47B6-AD7C-3CF1784E10AE}" type="pres">
      <dgm:prSet presAssocID="{46C8F847-B2D6-4528-808C-D538A8DCDA1D}" presName="node" presStyleLbl="vennNode1" presStyleIdx="3" presStyleCnt="5" custRadScaleRad="102851" custRadScaleInc="2526">
        <dgm:presLayoutVars>
          <dgm:bulletEnabled val="1"/>
        </dgm:presLayoutVars>
      </dgm:prSet>
      <dgm:spPr/>
      <dgm:t>
        <a:bodyPr/>
        <a:lstStyle/>
        <a:p>
          <a:endParaRPr lang="es-MX"/>
        </a:p>
      </dgm:t>
    </dgm:pt>
    <dgm:pt modelId="{F91BACC0-A3FF-442F-838E-84D283A1121D}" type="pres">
      <dgm:prSet presAssocID="{E7AF17D1-2CFA-4639-BA0E-C71AED53A9C6}" presName="node" presStyleLbl="vennNode1" presStyleIdx="4" presStyleCnt="5">
        <dgm:presLayoutVars>
          <dgm:bulletEnabled val="1"/>
        </dgm:presLayoutVars>
      </dgm:prSet>
      <dgm:spPr/>
      <dgm:t>
        <a:bodyPr/>
        <a:lstStyle/>
        <a:p>
          <a:endParaRPr lang="es-MX"/>
        </a:p>
      </dgm:t>
    </dgm:pt>
  </dgm:ptLst>
  <dgm:cxnLst>
    <dgm:cxn modelId="{77AD491A-61CE-45F0-AA79-414D1196EB40}" type="presOf" srcId="{E7AF17D1-2CFA-4639-BA0E-C71AED53A9C6}" destId="{F91BACC0-A3FF-442F-838E-84D283A1121D}" srcOrd="0" destOrd="0" presId="urn:microsoft.com/office/officeart/2005/8/layout/radial3"/>
    <dgm:cxn modelId="{AFD4A1EE-3D17-401C-BA66-4357221B1848}" type="presOf" srcId="{D523AF28-E327-48F0-8619-65FDA07C1C6D}" destId="{85873B70-C456-4A59-87D3-B08A641A6F58}" srcOrd="0" destOrd="0" presId="urn:microsoft.com/office/officeart/2005/8/layout/radial3"/>
    <dgm:cxn modelId="{D7319C7D-DB48-40AF-8FB5-C02FD3768CCB}" type="presOf" srcId="{B346D2F2-054D-45DC-B26D-DF34B49A0BEA}" destId="{FCBD9AF5-6025-4F30-9E07-64E5AE8D39A5}" srcOrd="0" destOrd="0" presId="urn:microsoft.com/office/officeart/2005/8/layout/radial3"/>
    <dgm:cxn modelId="{71A638C1-8FDB-44A1-B6F8-F2E776E658F6}" type="presOf" srcId="{7EF11103-00D4-4D0A-8113-913FE07A5410}" destId="{1D4440F8-E47A-474C-AFE6-31C5F5EBAA36}" srcOrd="0" destOrd="0" presId="urn:microsoft.com/office/officeart/2005/8/layout/radial3"/>
    <dgm:cxn modelId="{3F50831F-6F46-4168-BC47-4DA891054A01}" srcId="{7EF11103-00D4-4D0A-8113-913FE07A5410}" destId="{B5A214ED-B5D1-4F47-958D-3DC84AA7B471}" srcOrd="0" destOrd="0" parTransId="{0FFD0887-9F4D-4E98-BE53-82456E68D38D}" sibTransId="{51BEB510-71AA-4B16-B201-AEB7071A6F9C}"/>
    <dgm:cxn modelId="{3085DFBF-DDDB-41FA-829B-2F551EC6BC35}" type="presOf" srcId="{B5A214ED-B5D1-4F47-958D-3DC84AA7B471}" destId="{EACB9DCC-C856-4BEF-BE18-A4021A9EA079}" srcOrd="0" destOrd="0" presId="urn:microsoft.com/office/officeart/2005/8/layout/radial3"/>
    <dgm:cxn modelId="{E8C0B0D8-6D13-47AB-98EF-E4E154104E36}" srcId="{B5A214ED-B5D1-4F47-958D-3DC84AA7B471}" destId="{B346D2F2-054D-45DC-B26D-DF34B49A0BEA}" srcOrd="0" destOrd="0" parTransId="{7AEF1169-C3F5-4B58-85B0-B0DAF3414ACB}" sibTransId="{18892333-F8CC-4DCB-8157-1D3CF8304486}"/>
    <dgm:cxn modelId="{FCA2B44B-97E7-4D6B-A53A-3EEC5CDF2B33}" type="presOf" srcId="{46C8F847-B2D6-4528-808C-D538A8DCDA1D}" destId="{10D068A9-C81A-47B6-AD7C-3CF1784E10AE}" srcOrd="0" destOrd="0" presId="urn:microsoft.com/office/officeart/2005/8/layout/radial3"/>
    <dgm:cxn modelId="{86FC0F21-3D3F-473D-84D9-74DEB4AF118F}" srcId="{B5A214ED-B5D1-4F47-958D-3DC84AA7B471}" destId="{D523AF28-E327-48F0-8619-65FDA07C1C6D}" srcOrd="1" destOrd="0" parTransId="{985E7BCB-4C13-442E-919D-38978DC9AE19}" sibTransId="{9BFCA51B-E684-47A6-AE8E-B36528E5023E}"/>
    <dgm:cxn modelId="{20D64759-8E63-40E6-BF81-3677EFA2D664}" srcId="{B5A214ED-B5D1-4F47-958D-3DC84AA7B471}" destId="{E7AF17D1-2CFA-4639-BA0E-C71AED53A9C6}" srcOrd="3" destOrd="0" parTransId="{E2E7835A-2E4A-4E78-B52F-FFC4537A1E45}" sibTransId="{CC95A61E-71E1-40FA-BF60-8BAE38C56B75}"/>
    <dgm:cxn modelId="{15225EAA-6C9F-4265-9F29-49D68B85CF47}" srcId="{B5A214ED-B5D1-4F47-958D-3DC84AA7B471}" destId="{46C8F847-B2D6-4528-808C-D538A8DCDA1D}" srcOrd="2" destOrd="0" parTransId="{43CEC663-7DF5-4E9A-A58B-FA4AD09F6500}" sibTransId="{6C010C55-6B7D-466A-8270-B3F6D7A00C77}"/>
    <dgm:cxn modelId="{C5DE8645-BFC3-4F4E-AC7C-A3EF85063D31}" type="presParOf" srcId="{1D4440F8-E47A-474C-AFE6-31C5F5EBAA36}" destId="{918571BC-6730-46FC-8EF0-6BF76DFA6854}" srcOrd="0" destOrd="0" presId="urn:microsoft.com/office/officeart/2005/8/layout/radial3"/>
    <dgm:cxn modelId="{12544DDC-1829-42A6-A6F3-52405167CE46}" type="presParOf" srcId="{918571BC-6730-46FC-8EF0-6BF76DFA6854}" destId="{EACB9DCC-C856-4BEF-BE18-A4021A9EA079}" srcOrd="0" destOrd="0" presId="urn:microsoft.com/office/officeart/2005/8/layout/radial3"/>
    <dgm:cxn modelId="{1FB5C8F0-68C3-4955-B28B-C485120DF9CE}" type="presParOf" srcId="{918571BC-6730-46FC-8EF0-6BF76DFA6854}" destId="{FCBD9AF5-6025-4F30-9E07-64E5AE8D39A5}" srcOrd="1" destOrd="0" presId="urn:microsoft.com/office/officeart/2005/8/layout/radial3"/>
    <dgm:cxn modelId="{4D3B4C48-4704-42FF-B7A2-A64087DFD1B5}" type="presParOf" srcId="{918571BC-6730-46FC-8EF0-6BF76DFA6854}" destId="{85873B70-C456-4A59-87D3-B08A641A6F58}" srcOrd="2" destOrd="0" presId="urn:microsoft.com/office/officeart/2005/8/layout/radial3"/>
    <dgm:cxn modelId="{DA77D986-89C0-4DFC-80CB-2CBC58E688DB}" type="presParOf" srcId="{918571BC-6730-46FC-8EF0-6BF76DFA6854}" destId="{10D068A9-C81A-47B6-AD7C-3CF1784E10AE}" srcOrd="3" destOrd="0" presId="urn:microsoft.com/office/officeart/2005/8/layout/radial3"/>
    <dgm:cxn modelId="{84878527-1F26-4935-A8CD-3351C34B7594}" type="presParOf" srcId="{918571BC-6730-46FC-8EF0-6BF76DFA6854}" destId="{F91BACC0-A3FF-442F-838E-84D283A1121D}"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66A147-9FDD-49F4-B529-BCBD3F3CAF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s-MX"/>
        </a:p>
      </dgm:t>
    </dgm:pt>
    <dgm:pt modelId="{DD9301ED-2736-4D6F-98E1-C85FACECE204}">
      <dgm:prSet phldrT="[Texto]" custT="1"/>
      <dgm:spPr/>
      <dgm:t>
        <a:bodyPr/>
        <a:lstStyle/>
        <a:p>
          <a:r>
            <a:rPr lang="es-MX" sz="1000" b="1"/>
            <a:t>INDAGACIÓN EN LA CIENCIA</a:t>
          </a:r>
        </a:p>
      </dgm:t>
    </dgm:pt>
    <dgm:pt modelId="{DB5F83B1-09FD-4EB3-8B41-72E454AFB33F}" type="parTrans" cxnId="{8825F038-1BA3-40DA-8177-2F4CA3A0E8E8}">
      <dgm:prSet/>
      <dgm:spPr/>
      <dgm:t>
        <a:bodyPr/>
        <a:lstStyle/>
        <a:p>
          <a:endParaRPr lang="es-MX" sz="1000"/>
        </a:p>
      </dgm:t>
    </dgm:pt>
    <dgm:pt modelId="{9ACF98E4-0621-40CE-A3A9-5F55CBDE7902}" type="sibTrans" cxnId="{8825F038-1BA3-40DA-8177-2F4CA3A0E8E8}">
      <dgm:prSet/>
      <dgm:spPr/>
      <dgm:t>
        <a:bodyPr/>
        <a:lstStyle/>
        <a:p>
          <a:endParaRPr lang="es-MX" sz="1000"/>
        </a:p>
      </dgm:t>
    </dgm:pt>
    <dgm:pt modelId="{AA68611B-2C09-4CD3-B914-E0C5688F7C57}">
      <dgm:prSet phldrT="[Texto]" custT="1"/>
      <dgm:spPr/>
      <dgm:t>
        <a:bodyPr/>
        <a:lstStyle/>
        <a:p>
          <a:r>
            <a:rPr lang="es-MX" sz="1000" b="1"/>
            <a:t>I)Científicos</a:t>
          </a:r>
        </a:p>
      </dgm:t>
    </dgm:pt>
    <dgm:pt modelId="{8CBFF9C8-A983-40E2-A14D-9DD3942C81B6}" type="parTrans" cxnId="{BA9BBF07-9230-4700-93E9-5D0789A70D5F}">
      <dgm:prSet/>
      <dgm:spPr/>
      <dgm:t>
        <a:bodyPr/>
        <a:lstStyle/>
        <a:p>
          <a:endParaRPr lang="es-MX" sz="1000"/>
        </a:p>
      </dgm:t>
    </dgm:pt>
    <dgm:pt modelId="{C5CED344-F3F8-4188-8A35-BB5C1CE96F04}" type="sibTrans" cxnId="{BA9BBF07-9230-4700-93E9-5D0789A70D5F}">
      <dgm:prSet/>
      <dgm:spPr/>
      <dgm:t>
        <a:bodyPr/>
        <a:lstStyle/>
        <a:p>
          <a:endParaRPr lang="es-MX" sz="1000"/>
        </a:p>
      </dgm:t>
    </dgm:pt>
    <dgm:pt modelId="{FD072138-F44C-44B2-B3F2-BF99D8CBA753}">
      <dgm:prSet phldrT="[Texto]" custT="1"/>
      <dgm:spPr/>
      <dgm:t>
        <a:bodyPr/>
        <a:lstStyle/>
        <a:p>
          <a:r>
            <a:rPr lang="es-MX" sz="1000" b="1"/>
            <a:t>4)Reune evidencia utilizando tecnología</a:t>
          </a:r>
        </a:p>
      </dgm:t>
    </dgm:pt>
    <dgm:pt modelId="{2A5110FC-9479-4264-A0D4-A370801727FC}" type="parTrans" cxnId="{92E7A5C4-F6BF-48C2-B7FA-8B1DF53BE6EF}">
      <dgm:prSet/>
      <dgm:spPr/>
      <dgm:t>
        <a:bodyPr/>
        <a:lstStyle/>
        <a:p>
          <a:endParaRPr lang="es-MX" sz="1000"/>
        </a:p>
      </dgm:t>
    </dgm:pt>
    <dgm:pt modelId="{4DCB37E8-4488-4620-A8C7-32485E03A3D6}" type="sibTrans" cxnId="{92E7A5C4-F6BF-48C2-B7FA-8B1DF53BE6EF}">
      <dgm:prSet/>
      <dgm:spPr/>
      <dgm:t>
        <a:bodyPr/>
        <a:lstStyle/>
        <a:p>
          <a:endParaRPr lang="es-MX" sz="1000"/>
        </a:p>
      </dgm:t>
    </dgm:pt>
    <dgm:pt modelId="{DE68C573-5B6B-4E03-BC62-D1A4409B67FC}">
      <dgm:prSet custT="1"/>
      <dgm:spPr/>
      <dgm:t>
        <a:bodyPr/>
        <a:lstStyle/>
        <a:p>
          <a:r>
            <a:rPr lang="es-MX" sz="1000"/>
            <a:t> Estudio del mundo natural</a:t>
          </a:r>
        </a:p>
      </dgm:t>
    </dgm:pt>
    <dgm:pt modelId="{EFF89562-32E1-4323-9248-CF161CF6D9D9}" type="parTrans" cxnId="{A44577C4-80CE-4E95-A68D-F8AC8B89B11C}">
      <dgm:prSet/>
      <dgm:spPr/>
      <dgm:t>
        <a:bodyPr/>
        <a:lstStyle/>
        <a:p>
          <a:endParaRPr lang="es-MX" sz="1000"/>
        </a:p>
      </dgm:t>
    </dgm:pt>
    <dgm:pt modelId="{D4F83419-7379-411F-AB7C-48395C087157}" type="sibTrans" cxnId="{A44577C4-80CE-4E95-A68D-F8AC8B89B11C}">
      <dgm:prSet/>
      <dgm:spPr/>
      <dgm:t>
        <a:bodyPr/>
        <a:lstStyle/>
        <a:p>
          <a:endParaRPr lang="es-MX" sz="1000"/>
        </a:p>
      </dgm:t>
    </dgm:pt>
    <dgm:pt modelId="{199E1482-A4C5-4A2D-B914-8D1B08B8F003}">
      <dgm:prSet custT="1"/>
      <dgm:spPr/>
      <dgm:t>
        <a:bodyPr/>
        <a:lstStyle/>
        <a:p>
          <a:r>
            <a:rPr lang="es-MX" sz="1000" b="1"/>
            <a:t>3)Manifiesta curiosidad y define preguntas</a:t>
          </a:r>
        </a:p>
      </dgm:t>
    </dgm:pt>
    <dgm:pt modelId="{5666284D-8E6B-4077-B7D0-FD60C0BA6E38}" type="parTrans" cxnId="{175456F0-CF41-4536-A0F2-9F3C65D26922}">
      <dgm:prSet/>
      <dgm:spPr/>
      <dgm:t>
        <a:bodyPr/>
        <a:lstStyle/>
        <a:p>
          <a:endParaRPr lang="es-MX" sz="1000"/>
        </a:p>
      </dgm:t>
    </dgm:pt>
    <dgm:pt modelId="{8F2CFD59-89EA-49FC-ABDB-A96ADD860CE8}" type="sibTrans" cxnId="{175456F0-CF41-4536-A0F2-9F3C65D26922}">
      <dgm:prSet/>
      <dgm:spPr/>
      <dgm:t>
        <a:bodyPr/>
        <a:lstStyle/>
        <a:p>
          <a:endParaRPr lang="es-MX" sz="1000"/>
        </a:p>
      </dgm:t>
    </dgm:pt>
    <dgm:pt modelId="{2A9F29F3-2D9C-41FD-9235-A09C38E5FFA3}">
      <dgm:prSet custT="1"/>
      <dgm:spPr/>
      <dgm:t>
        <a:bodyPr/>
        <a:lstStyle/>
        <a:p>
          <a:r>
            <a:rPr lang="es-MX" sz="1000"/>
            <a:t>Busca respuestas a la primera pregunta</a:t>
          </a:r>
        </a:p>
      </dgm:t>
    </dgm:pt>
    <dgm:pt modelId="{FA2F06DC-D35F-4FF6-A867-F0567B9B2AAF}" type="parTrans" cxnId="{E1619FBC-3F33-4AB4-8A16-B2DC32026525}">
      <dgm:prSet/>
      <dgm:spPr/>
      <dgm:t>
        <a:bodyPr/>
        <a:lstStyle/>
        <a:p>
          <a:endParaRPr lang="es-MX" sz="1000"/>
        </a:p>
      </dgm:t>
    </dgm:pt>
    <dgm:pt modelId="{E07E5A19-4BA2-4EBD-83AC-CB5F166D5AE3}" type="sibTrans" cxnId="{E1619FBC-3F33-4AB4-8A16-B2DC32026525}">
      <dgm:prSet/>
      <dgm:spPr/>
      <dgm:t>
        <a:bodyPr/>
        <a:lstStyle/>
        <a:p>
          <a:endParaRPr lang="es-MX" sz="1000"/>
        </a:p>
      </dgm:t>
    </dgm:pt>
    <dgm:pt modelId="{1625C349-934E-487C-B9DE-FC27AB099FEB}">
      <dgm:prSet custT="1"/>
      <dgm:spPr/>
      <dgm:t>
        <a:bodyPr/>
        <a:lstStyle/>
        <a:p>
          <a:r>
            <a:rPr lang="es-MX" sz="1000" b="1"/>
            <a:t>2)Lleva acabo observaciones</a:t>
          </a:r>
        </a:p>
      </dgm:t>
    </dgm:pt>
    <dgm:pt modelId="{27B2D473-AE1A-45B3-81C5-6C67A93D1C44}" type="parTrans" cxnId="{34476CDA-F8B6-468D-ACF8-8222413B9922}">
      <dgm:prSet/>
      <dgm:spPr/>
      <dgm:t>
        <a:bodyPr/>
        <a:lstStyle/>
        <a:p>
          <a:endParaRPr lang="es-MX" sz="1000"/>
        </a:p>
      </dgm:t>
    </dgm:pt>
    <dgm:pt modelId="{6EF51AC0-F271-480C-969D-11B0220505A5}" type="sibTrans" cxnId="{34476CDA-F8B6-468D-ACF8-8222413B9922}">
      <dgm:prSet/>
      <dgm:spPr/>
      <dgm:t>
        <a:bodyPr/>
        <a:lstStyle/>
        <a:p>
          <a:endParaRPr lang="es-MX" sz="1000"/>
        </a:p>
      </dgm:t>
    </dgm:pt>
    <dgm:pt modelId="{E035DF6A-4C49-4B4D-8C9F-8E1380AC55FB}">
      <dgm:prSet custT="1"/>
      <dgm:spPr/>
      <dgm:t>
        <a:bodyPr/>
        <a:lstStyle/>
        <a:p>
          <a:r>
            <a:rPr lang="es-MX" sz="1000"/>
            <a:t>Evidencias derivadas de su trabajo</a:t>
          </a:r>
        </a:p>
      </dgm:t>
    </dgm:pt>
    <dgm:pt modelId="{3F82DF83-9E4E-45D2-976B-348400A1A6D7}" type="parTrans" cxnId="{8768F2B3-4964-4474-8879-CD84EE65162D}">
      <dgm:prSet/>
      <dgm:spPr/>
      <dgm:t>
        <a:bodyPr/>
        <a:lstStyle/>
        <a:p>
          <a:endParaRPr lang="es-MX" sz="1000"/>
        </a:p>
      </dgm:t>
    </dgm:pt>
    <dgm:pt modelId="{D2815755-2937-49DD-A7FF-A3BDC07F4914}" type="sibTrans" cxnId="{8768F2B3-4964-4474-8879-CD84EE65162D}">
      <dgm:prSet/>
      <dgm:spPr/>
      <dgm:t>
        <a:bodyPr/>
        <a:lstStyle/>
        <a:p>
          <a:endParaRPr lang="es-MX" sz="1000"/>
        </a:p>
      </dgm:t>
    </dgm:pt>
    <dgm:pt modelId="{F0F9F830-5E45-416C-933C-620901B03257}">
      <dgm:prSet custT="1"/>
      <dgm:spPr/>
      <dgm:t>
        <a:bodyPr/>
        <a:lstStyle/>
        <a:p>
          <a:r>
            <a:rPr lang="es-MX" sz="1000"/>
            <a:t>Actividades para desarrollar conocimientos</a:t>
          </a:r>
        </a:p>
      </dgm:t>
    </dgm:pt>
    <dgm:pt modelId="{BE3447E4-A959-4022-8334-D74616C4722E}" type="parTrans" cxnId="{4323490A-7029-46E9-BBDC-6BB9CF994F93}">
      <dgm:prSet/>
      <dgm:spPr/>
      <dgm:t>
        <a:bodyPr/>
        <a:lstStyle/>
        <a:p>
          <a:endParaRPr lang="es-MX" sz="1000"/>
        </a:p>
      </dgm:t>
    </dgm:pt>
    <dgm:pt modelId="{BCD47C14-015A-4E60-974A-635D8118ADF4}" type="sibTrans" cxnId="{4323490A-7029-46E9-BBDC-6BB9CF994F93}">
      <dgm:prSet/>
      <dgm:spPr/>
      <dgm:t>
        <a:bodyPr/>
        <a:lstStyle/>
        <a:p>
          <a:endParaRPr lang="es-MX" sz="1000"/>
        </a:p>
      </dgm:t>
    </dgm:pt>
    <dgm:pt modelId="{04CFB434-946C-4A34-AD1E-261E1B05B440}">
      <dgm:prSet custT="1"/>
      <dgm:spPr/>
      <dgm:t>
        <a:bodyPr/>
        <a:lstStyle/>
        <a:p>
          <a:r>
            <a:rPr lang="es-MX" sz="1000" b="1"/>
            <a:t>Estudiantes</a:t>
          </a:r>
        </a:p>
      </dgm:t>
    </dgm:pt>
    <dgm:pt modelId="{4BA0CB3F-562E-4AF8-8994-391826250FC1}" type="parTrans" cxnId="{29AA776C-96FB-4008-B990-000578122235}">
      <dgm:prSet/>
      <dgm:spPr/>
      <dgm:t>
        <a:bodyPr/>
        <a:lstStyle/>
        <a:p>
          <a:endParaRPr lang="es-MX" sz="1000"/>
        </a:p>
      </dgm:t>
    </dgm:pt>
    <dgm:pt modelId="{33B6570F-8EEC-4298-91F8-4EEF96A38DEB}" type="sibTrans" cxnId="{29AA776C-96FB-4008-B990-000578122235}">
      <dgm:prSet/>
      <dgm:spPr/>
      <dgm:t>
        <a:bodyPr/>
        <a:lstStyle/>
        <a:p>
          <a:endParaRPr lang="es-MX" sz="1000"/>
        </a:p>
      </dgm:t>
    </dgm:pt>
    <dgm:pt modelId="{D80374A1-8D22-4260-ABBA-321D08488D3A}">
      <dgm:prSet custT="1"/>
      <dgm:spPr/>
      <dgm:t>
        <a:bodyPr/>
        <a:lstStyle/>
        <a:p>
          <a:r>
            <a:rPr lang="es-MX" sz="1000" dirty="0"/>
            <a:t>Utilizan la  indagación: a)aprenden ciencia</a:t>
          </a:r>
        </a:p>
      </dgm:t>
    </dgm:pt>
    <dgm:pt modelId="{6EA3861D-CF09-4A64-A23D-C5F0FDE86827}" type="parTrans" cxnId="{CED1C4FC-F7D1-4457-97BD-9F453C9FFBA0}">
      <dgm:prSet/>
      <dgm:spPr/>
      <dgm:t>
        <a:bodyPr/>
        <a:lstStyle/>
        <a:p>
          <a:endParaRPr lang="es-MX" sz="1000"/>
        </a:p>
      </dgm:t>
    </dgm:pt>
    <dgm:pt modelId="{FF7FF8CA-7E31-41AA-B18C-DF701E533467}" type="sibTrans" cxnId="{CED1C4FC-F7D1-4457-97BD-9F453C9FFBA0}">
      <dgm:prSet/>
      <dgm:spPr/>
      <dgm:t>
        <a:bodyPr/>
        <a:lstStyle/>
        <a:p>
          <a:endParaRPr lang="es-MX" sz="1000"/>
        </a:p>
      </dgm:t>
    </dgm:pt>
    <dgm:pt modelId="{79E5F603-E098-4CBF-82B9-7BEF3027187A}">
      <dgm:prSet custT="1"/>
      <dgm:spPr/>
      <dgm:t>
        <a:bodyPr/>
        <a:lstStyle/>
        <a:p>
          <a:r>
            <a:rPr lang="es-MX" sz="1000"/>
            <a:t>Aplican procesos mentales como los cientifícos</a:t>
          </a:r>
        </a:p>
      </dgm:t>
    </dgm:pt>
    <dgm:pt modelId="{792A974F-30D6-4346-A983-1807D13AD0E9}" type="parTrans" cxnId="{81B78955-652D-44AF-B8B5-C2C0A33DCAA0}">
      <dgm:prSet/>
      <dgm:spPr/>
      <dgm:t>
        <a:bodyPr/>
        <a:lstStyle/>
        <a:p>
          <a:endParaRPr lang="es-MX" sz="1000"/>
        </a:p>
      </dgm:t>
    </dgm:pt>
    <dgm:pt modelId="{A3EEB480-E855-4373-BD49-FAD2C49196AB}" type="sibTrans" cxnId="{81B78955-652D-44AF-B8B5-C2C0A33DCAA0}">
      <dgm:prSet/>
      <dgm:spPr/>
      <dgm:t>
        <a:bodyPr/>
        <a:lstStyle/>
        <a:p>
          <a:endParaRPr lang="es-MX" sz="1000"/>
        </a:p>
      </dgm:t>
    </dgm:pt>
    <dgm:pt modelId="{DF8912FA-E51C-493B-AB78-DD95EE7C4361}">
      <dgm:prSet custT="1"/>
      <dgm:spPr/>
      <dgm:t>
        <a:bodyPr/>
        <a:lstStyle/>
        <a:p>
          <a:r>
            <a:rPr lang="es-MX" sz="1000" b="1"/>
            <a:t>Estudiantes y profesores</a:t>
          </a:r>
        </a:p>
      </dgm:t>
    </dgm:pt>
    <dgm:pt modelId="{893BB85A-53B5-435B-95E5-5B81AEF82620}" type="parTrans" cxnId="{449F2D9E-197F-4C3D-9B3C-231C3C9D59D0}">
      <dgm:prSet/>
      <dgm:spPr/>
      <dgm:t>
        <a:bodyPr/>
        <a:lstStyle/>
        <a:p>
          <a:endParaRPr lang="es-MX" sz="1000"/>
        </a:p>
      </dgm:t>
    </dgm:pt>
    <dgm:pt modelId="{217E8943-15D6-41FE-93E6-14FB453D81A6}" type="sibTrans" cxnId="{449F2D9E-197F-4C3D-9B3C-231C3C9D59D0}">
      <dgm:prSet/>
      <dgm:spPr/>
      <dgm:t>
        <a:bodyPr/>
        <a:lstStyle/>
        <a:p>
          <a:endParaRPr lang="es-MX" sz="1000"/>
        </a:p>
      </dgm:t>
    </dgm:pt>
    <dgm:pt modelId="{D3BE4FE1-BADF-41CB-A371-B55C0599CC5B}">
      <dgm:prSet custT="1"/>
      <dgm:spPr/>
      <dgm:t>
        <a:bodyPr/>
        <a:lstStyle/>
        <a:p>
          <a:r>
            <a:rPr lang="es-MX" sz="1000"/>
            <a:t>Aprenden hacer ciencia</a:t>
          </a:r>
        </a:p>
      </dgm:t>
    </dgm:pt>
    <dgm:pt modelId="{45DC0B9E-EE00-4C97-9371-64FDC8E2E95F}" type="parTrans" cxnId="{D43C727C-C686-4F6E-A37A-E739254073DC}">
      <dgm:prSet/>
      <dgm:spPr/>
      <dgm:t>
        <a:bodyPr/>
        <a:lstStyle/>
        <a:p>
          <a:endParaRPr lang="es-MX" sz="1000"/>
        </a:p>
      </dgm:t>
    </dgm:pt>
    <dgm:pt modelId="{4DD637A1-3782-4CE7-9B53-3858628FE2FD}" type="sibTrans" cxnId="{D43C727C-C686-4F6E-A37A-E739254073DC}">
      <dgm:prSet/>
      <dgm:spPr/>
      <dgm:t>
        <a:bodyPr/>
        <a:lstStyle/>
        <a:p>
          <a:endParaRPr lang="es-MX" sz="1000"/>
        </a:p>
      </dgm:t>
    </dgm:pt>
    <dgm:pt modelId="{9260063E-E7B9-43EF-A1D3-1235F218F1B2}">
      <dgm:prSet custT="1"/>
      <dgm:spPr/>
      <dgm:t>
        <a:bodyPr/>
        <a:lstStyle/>
        <a:p>
          <a:r>
            <a:rPr lang="es-MX" sz="1000"/>
            <a:t>Aprenden la naturaleza de la ciencia y su contenido</a:t>
          </a:r>
        </a:p>
      </dgm:t>
    </dgm:pt>
    <dgm:pt modelId="{F0955A5B-F364-4ABA-B5B9-1F0524512CD1}" type="parTrans" cxnId="{88F29433-9B9C-460F-A3EB-FF4C0D956C92}">
      <dgm:prSet/>
      <dgm:spPr/>
      <dgm:t>
        <a:bodyPr/>
        <a:lstStyle/>
        <a:p>
          <a:endParaRPr lang="es-MX" sz="1000"/>
        </a:p>
      </dgm:t>
    </dgm:pt>
    <dgm:pt modelId="{BD7A5F94-C537-4F4A-A9AB-83C58AEB3A72}" type="sibTrans" cxnId="{88F29433-9B9C-460F-A3EB-FF4C0D956C92}">
      <dgm:prSet/>
      <dgm:spPr/>
      <dgm:t>
        <a:bodyPr/>
        <a:lstStyle/>
        <a:p>
          <a:endParaRPr lang="es-MX" sz="1000"/>
        </a:p>
      </dgm:t>
    </dgm:pt>
    <dgm:pt modelId="{903CB130-77A9-41DC-BBCF-19F29895E563}">
      <dgm:prSet custT="1"/>
      <dgm:spPr/>
      <dgm:t>
        <a:bodyPr/>
        <a:lstStyle/>
        <a:p>
          <a:r>
            <a:rPr lang="es-MX" sz="1000"/>
            <a:t>Registra la ubicación del lugar de estudio</a:t>
          </a:r>
        </a:p>
      </dgm:t>
    </dgm:pt>
    <dgm:pt modelId="{894F8AFF-AF86-47ED-BCBE-C972784B4BFF}" type="parTrans" cxnId="{4614C082-8025-4190-B874-D401D5B78A63}">
      <dgm:prSet/>
      <dgm:spPr/>
      <dgm:t>
        <a:bodyPr/>
        <a:lstStyle/>
        <a:p>
          <a:endParaRPr lang="es-MX" sz="1000"/>
        </a:p>
      </dgm:t>
    </dgm:pt>
    <dgm:pt modelId="{8E70BF6A-60F1-49F6-BF2F-AC16F29AA137}" type="sibTrans" cxnId="{4614C082-8025-4190-B874-D401D5B78A63}">
      <dgm:prSet/>
      <dgm:spPr/>
      <dgm:t>
        <a:bodyPr/>
        <a:lstStyle/>
        <a:p>
          <a:endParaRPr lang="es-MX" sz="1000"/>
        </a:p>
      </dgm:t>
    </dgm:pt>
    <dgm:pt modelId="{0F73379E-6208-427A-93DF-67DC60E89E09}">
      <dgm:prSet custT="1"/>
      <dgm:spPr/>
      <dgm:t>
        <a:bodyPr/>
        <a:lstStyle/>
        <a:p>
          <a:r>
            <a:rPr lang="es-MX" sz="1000"/>
            <a:t>Pretende descubrir el suceso</a:t>
          </a:r>
        </a:p>
      </dgm:t>
    </dgm:pt>
    <dgm:pt modelId="{152A5C17-D15A-4C7C-94C7-0AFECFB167CB}" type="parTrans" cxnId="{8B28C3C1-CDEB-4BD4-AC4D-88EF9EBB9BE6}">
      <dgm:prSet/>
      <dgm:spPr/>
      <dgm:t>
        <a:bodyPr/>
        <a:lstStyle/>
        <a:p>
          <a:endParaRPr lang="es-MX" sz="1000"/>
        </a:p>
      </dgm:t>
    </dgm:pt>
    <dgm:pt modelId="{1176AB15-C08C-4B76-8F1D-F6AD680BC181}" type="sibTrans" cxnId="{8B28C3C1-CDEB-4BD4-AC4D-88EF9EBB9BE6}">
      <dgm:prSet/>
      <dgm:spPr/>
      <dgm:t>
        <a:bodyPr/>
        <a:lstStyle/>
        <a:p>
          <a:endParaRPr lang="es-MX" sz="1000"/>
        </a:p>
      </dgm:t>
    </dgm:pt>
    <dgm:pt modelId="{FB12A362-6C33-485B-BD97-CD32BFF2E7A8}">
      <dgm:prSet custT="1"/>
      <dgm:spPr/>
      <dgm:t>
        <a:bodyPr/>
        <a:lstStyle/>
        <a:p>
          <a:r>
            <a:rPr lang="es-MX" sz="1000"/>
            <a:t>Se hace preguntas sobre las causas que lo originarón</a:t>
          </a:r>
        </a:p>
      </dgm:t>
    </dgm:pt>
    <dgm:pt modelId="{DA84B9BE-943F-4B5F-BBFD-9A670D2F7B49}" type="parTrans" cxnId="{2DED8F10-73CF-4C16-8025-49487604B5A3}">
      <dgm:prSet/>
      <dgm:spPr/>
      <dgm:t>
        <a:bodyPr/>
        <a:lstStyle/>
        <a:p>
          <a:endParaRPr lang="es-MX" sz="1000"/>
        </a:p>
      </dgm:t>
    </dgm:pt>
    <dgm:pt modelId="{54165420-88A1-4395-A934-23A2FD27C36D}" type="sibTrans" cxnId="{2DED8F10-73CF-4C16-8025-49487604B5A3}">
      <dgm:prSet/>
      <dgm:spPr/>
      <dgm:t>
        <a:bodyPr/>
        <a:lstStyle/>
        <a:p>
          <a:endParaRPr lang="es-MX" sz="1000"/>
        </a:p>
      </dgm:t>
    </dgm:pt>
    <dgm:pt modelId="{C23CC7A4-DF91-467B-93FB-1D5A94A13E7E}">
      <dgm:prSet custT="1"/>
      <dgm:spPr/>
      <dgm:t>
        <a:bodyPr/>
        <a:lstStyle/>
        <a:p>
          <a:r>
            <a:rPr lang="es-MX" sz="1000"/>
            <a:t>Relexiona sobre sus conocimiento del hecho a investigar</a:t>
          </a:r>
        </a:p>
      </dgm:t>
    </dgm:pt>
    <dgm:pt modelId="{4FEA0856-F9FD-421E-90E9-BBDB917B191B}" type="parTrans" cxnId="{3BF1CECC-56AB-492B-A094-1466999FE3D5}">
      <dgm:prSet/>
      <dgm:spPr/>
      <dgm:t>
        <a:bodyPr/>
        <a:lstStyle/>
        <a:p>
          <a:endParaRPr lang="es-MX"/>
        </a:p>
      </dgm:t>
    </dgm:pt>
    <dgm:pt modelId="{A178A0E7-D762-4946-BF50-255029F2604C}" type="sibTrans" cxnId="{3BF1CECC-56AB-492B-A094-1466999FE3D5}">
      <dgm:prSet/>
      <dgm:spPr/>
      <dgm:t>
        <a:bodyPr/>
        <a:lstStyle/>
        <a:p>
          <a:endParaRPr lang="es-MX"/>
        </a:p>
      </dgm:t>
    </dgm:pt>
    <dgm:pt modelId="{51C54715-B9FD-4355-9DE2-E92D57C12F9F}">
      <dgm:prSet custT="1"/>
      <dgm:spPr/>
      <dgm:t>
        <a:bodyPr/>
        <a:lstStyle/>
        <a:p>
          <a:r>
            <a:rPr lang="es-MX" sz="1000"/>
            <a:t>Busca posibles explicaciones</a:t>
          </a:r>
        </a:p>
      </dgm:t>
    </dgm:pt>
    <dgm:pt modelId="{7DE3C909-5E8B-4262-9B98-805988C118A7}" type="parTrans" cxnId="{196F3A82-A050-4DE7-9147-76F00651C6BF}">
      <dgm:prSet/>
      <dgm:spPr/>
      <dgm:t>
        <a:bodyPr/>
        <a:lstStyle/>
        <a:p>
          <a:endParaRPr lang="es-MX"/>
        </a:p>
      </dgm:t>
    </dgm:pt>
    <dgm:pt modelId="{E4FD81FB-8B58-4CDD-8712-ADB1CCC5901F}" type="sibTrans" cxnId="{196F3A82-A050-4DE7-9147-76F00651C6BF}">
      <dgm:prSet/>
      <dgm:spPr/>
      <dgm:t>
        <a:bodyPr/>
        <a:lstStyle/>
        <a:p>
          <a:endParaRPr lang="es-MX"/>
        </a:p>
      </dgm:t>
    </dgm:pt>
    <dgm:pt modelId="{34809282-AD53-4BF5-A536-BD75B22E480C}">
      <dgm:prSet custT="1"/>
      <dgm:spPr/>
      <dgm:t>
        <a:bodyPr/>
        <a:lstStyle/>
        <a:p>
          <a:r>
            <a:rPr lang="es-MX" sz="1000"/>
            <a:t>Da las causas de los acontecimientos</a:t>
          </a:r>
        </a:p>
      </dgm:t>
    </dgm:pt>
    <dgm:pt modelId="{DB147BA5-23B9-472E-A19C-B4E9B6A124E2}" type="parTrans" cxnId="{763DB848-A4B9-4E19-956F-BA87462EFDE0}">
      <dgm:prSet/>
      <dgm:spPr/>
      <dgm:t>
        <a:bodyPr/>
        <a:lstStyle/>
        <a:p>
          <a:endParaRPr lang="es-MX"/>
        </a:p>
      </dgm:t>
    </dgm:pt>
    <dgm:pt modelId="{FD09D4E7-8B3B-427B-99D5-208A9C526DE2}" type="sibTrans" cxnId="{763DB848-A4B9-4E19-956F-BA87462EFDE0}">
      <dgm:prSet/>
      <dgm:spPr/>
      <dgm:t>
        <a:bodyPr/>
        <a:lstStyle/>
        <a:p>
          <a:endParaRPr lang="es-MX"/>
        </a:p>
      </dgm:t>
    </dgm:pt>
    <dgm:pt modelId="{3FEA089B-A15D-4F86-AB53-62A497DD34EF}">
      <dgm:prSet custT="1"/>
      <dgm:spPr/>
      <dgm:t>
        <a:bodyPr/>
        <a:lstStyle/>
        <a:p>
          <a:r>
            <a:rPr lang="es-MX" sz="1000" b="1"/>
            <a:t>5)Hace uso de la investigación</a:t>
          </a:r>
        </a:p>
      </dgm:t>
    </dgm:pt>
    <dgm:pt modelId="{7912F8ED-69A0-4AF9-9F95-BC19EAE83BF3}" type="parTrans" cxnId="{86873488-CAA1-4B55-AC95-70717E8B3669}">
      <dgm:prSet/>
      <dgm:spPr/>
      <dgm:t>
        <a:bodyPr/>
        <a:lstStyle/>
        <a:p>
          <a:endParaRPr lang="es-MX"/>
        </a:p>
      </dgm:t>
    </dgm:pt>
    <dgm:pt modelId="{DAC164F9-D980-4443-9AE2-B4507CC1B488}" type="sibTrans" cxnId="{86873488-CAA1-4B55-AC95-70717E8B3669}">
      <dgm:prSet/>
      <dgm:spPr/>
      <dgm:t>
        <a:bodyPr/>
        <a:lstStyle/>
        <a:p>
          <a:endParaRPr lang="es-MX"/>
        </a:p>
      </dgm:t>
    </dgm:pt>
    <dgm:pt modelId="{02049588-0C61-4AD0-BB35-981FE7168DD1}">
      <dgm:prSet custT="1"/>
      <dgm:spPr/>
      <dgm:t>
        <a:bodyPr/>
        <a:lstStyle/>
        <a:p>
          <a:r>
            <a:rPr lang="es-MX" sz="1000"/>
            <a:t>Piensa sobre la posible causa que origino el siniestro</a:t>
          </a:r>
        </a:p>
      </dgm:t>
    </dgm:pt>
    <dgm:pt modelId="{1BE9B01A-30A1-45C8-A2B3-6AF5F1CDE038}" type="parTrans" cxnId="{3B0D24C7-2126-4506-A5A9-583765D0DA02}">
      <dgm:prSet/>
      <dgm:spPr/>
      <dgm:t>
        <a:bodyPr/>
        <a:lstStyle/>
        <a:p>
          <a:endParaRPr lang="es-MX"/>
        </a:p>
      </dgm:t>
    </dgm:pt>
    <dgm:pt modelId="{71FE1A77-2584-4108-9785-F8770771516A}" type="sibTrans" cxnId="{3B0D24C7-2126-4506-A5A9-583765D0DA02}">
      <dgm:prSet/>
      <dgm:spPr/>
      <dgm:t>
        <a:bodyPr/>
        <a:lstStyle/>
        <a:p>
          <a:endParaRPr lang="es-MX"/>
        </a:p>
      </dgm:t>
    </dgm:pt>
    <dgm:pt modelId="{CF6BBFFF-6A84-4A32-93F7-D72DA320FB81}">
      <dgm:prSet custT="1"/>
      <dgm:spPr/>
      <dgm:t>
        <a:bodyPr/>
        <a:lstStyle/>
        <a:p>
          <a:r>
            <a:rPr lang="es-MX" sz="1000" b="1"/>
            <a:t>6)Propone una posible explicación</a:t>
          </a:r>
        </a:p>
      </dgm:t>
    </dgm:pt>
    <dgm:pt modelId="{63F64E8B-220A-4790-8D78-6B79A1C4B0D0}" type="parTrans" cxnId="{467B0F2F-0B46-4252-A5B0-44170D6DA538}">
      <dgm:prSet/>
      <dgm:spPr/>
      <dgm:t>
        <a:bodyPr/>
        <a:lstStyle/>
        <a:p>
          <a:endParaRPr lang="es-MX"/>
        </a:p>
      </dgm:t>
    </dgm:pt>
    <dgm:pt modelId="{3944BBCF-922D-4F47-88CB-0B5A21814743}" type="sibTrans" cxnId="{467B0F2F-0B46-4252-A5B0-44170D6DA538}">
      <dgm:prSet/>
      <dgm:spPr/>
      <dgm:t>
        <a:bodyPr/>
        <a:lstStyle/>
        <a:p>
          <a:endParaRPr lang="es-MX"/>
        </a:p>
      </dgm:t>
    </dgm:pt>
    <dgm:pt modelId="{D2F5E1A8-31B3-42D6-8188-5C346C16B0DB}">
      <dgm:prSet custT="1"/>
      <dgm:spPr/>
      <dgm:t>
        <a:bodyPr/>
        <a:lstStyle/>
        <a:p>
          <a:r>
            <a:rPr lang="es-MX" sz="1000"/>
            <a:t>Verifica y explica como obtuvo datos</a:t>
          </a:r>
        </a:p>
      </dgm:t>
    </dgm:pt>
    <dgm:pt modelId="{9E22A7D3-D6FB-4E9A-9D4B-1AF17B5F8D3E}" type="parTrans" cxnId="{F971FE51-8A4E-4F45-9A4E-2932AFE9051B}">
      <dgm:prSet/>
      <dgm:spPr/>
      <dgm:t>
        <a:bodyPr/>
        <a:lstStyle/>
        <a:p>
          <a:endParaRPr lang="es-MX"/>
        </a:p>
      </dgm:t>
    </dgm:pt>
    <dgm:pt modelId="{E226AAB1-0366-4758-9A39-F7B314CB0888}" type="sibTrans" cxnId="{F971FE51-8A4E-4F45-9A4E-2932AFE9051B}">
      <dgm:prSet/>
      <dgm:spPr/>
      <dgm:t>
        <a:bodyPr/>
        <a:lstStyle/>
        <a:p>
          <a:endParaRPr lang="es-MX"/>
        </a:p>
      </dgm:t>
    </dgm:pt>
    <dgm:pt modelId="{0182E1CF-DA25-4DE8-A065-9167660EBB46}">
      <dgm:prSet custT="1"/>
      <dgm:spPr/>
      <dgm:t>
        <a:bodyPr/>
        <a:lstStyle/>
        <a:p>
          <a:r>
            <a:rPr lang="es-MX" sz="1000"/>
            <a:t>Confirma la hipótesis de lo verificado</a:t>
          </a:r>
        </a:p>
      </dgm:t>
    </dgm:pt>
    <dgm:pt modelId="{E12FF1D6-B034-4792-95AE-D3389A97B344}" type="parTrans" cxnId="{2BD02A32-7199-4B65-9DDC-2340AF128AB0}">
      <dgm:prSet/>
      <dgm:spPr/>
      <dgm:t>
        <a:bodyPr/>
        <a:lstStyle/>
        <a:p>
          <a:endParaRPr lang="es-MX"/>
        </a:p>
      </dgm:t>
    </dgm:pt>
    <dgm:pt modelId="{9E12A3AE-7FA2-49F1-B742-42A33329D3A6}" type="sibTrans" cxnId="{2BD02A32-7199-4B65-9DDC-2340AF128AB0}">
      <dgm:prSet/>
      <dgm:spPr/>
      <dgm:t>
        <a:bodyPr/>
        <a:lstStyle/>
        <a:p>
          <a:endParaRPr lang="es-MX"/>
        </a:p>
      </dgm:t>
    </dgm:pt>
    <dgm:pt modelId="{0D4A1FD2-5DE1-4727-901F-B0FB1002FBBF}">
      <dgm:prSet custT="1"/>
      <dgm:spPr/>
      <dgm:t>
        <a:bodyPr/>
        <a:lstStyle/>
        <a:p>
          <a:r>
            <a:rPr lang="es-MX" sz="1000" b="1"/>
            <a:t>7)Publica una explicación fundada en la evidencia</a:t>
          </a:r>
        </a:p>
      </dgm:t>
    </dgm:pt>
    <dgm:pt modelId="{FB1AC443-433A-4A42-A71E-C3BA6751840D}" type="parTrans" cxnId="{9C461329-3AE3-4775-A28C-8CB7CF41D078}">
      <dgm:prSet/>
      <dgm:spPr/>
      <dgm:t>
        <a:bodyPr/>
        <a:lstStyle/>
        <a:p>
          <a:endParaRPr lang="es-MX"/>
        </a:p>
      </dgm:t>
    </dgm:pt>
    <dgm:pt modelId="{80F60938-96F9-4869-8595-540F42FA7EA2}" type="sibTrans" cxnId="{9C461329-3AE3-4775-A28C-8CB7CF41D078}">
      <dgm:prSet/>
      <dgm:spPr/>
      <dgm:t>
        <a:bodyPr/>
        <a:lstStyle/>
        <a:p>
          <a:endParaRPr lang="es-MX"/>
        </a:p>
      </dgm:t>
    </dgm:pt>
    <dgm:pt modelId="{652A3403-4432-42AA-BD80-8C5C800C3267}">
      <dgm:prSet custT="1"/>
      <dgm:spPr/>
      <dgm:t>
        <a:bodyPr/>
        <a:lstStyle/>
        <a:p>
          <a:r>
            <a:rPr lang="es-MX" sz="1000"/>
            <a:t>Publica  y comprueba la hipótesis</a:t>
          </a:r>
        </a:p>
      </dgm:t>
    </dgm:pt>
    <dgm:pt modelId="{1591580E-77B3-4B57-94E5-8CB832C3AE8E}" type="parTrans" cxnId="{8696C5CF-C978-4E3C-A33D-C996AF4DC14A}">
      <dgm:prSet/>
      <dgm:spPr/>
      <dgm:t>
        <a:bodyPr/>
        <a:lstStyle/>
        <a:p>
          <a:endParaRPr lang="es-MX"/>
        </a:p>
      </dgm:t>
    </dgm:pt>
    <dgm:pt modelId="{350B4F8E-F8BD-4CFF-9BBE-9B8AA39445B1}" type="sibTrans" cxnId="{8696C5CF-C978-4E3C-A33D-C996AF4DC14A}">
      <dgm:prSet/>
      <dgm:spPr/>
      <dgm:t>
        <a:bodyPr/>
        <a:lstStyle/>
        <a:p>
          <a:endParaRPr lang="es-MX"/>
        </a:p>
      </dgm:t>
    </dgm:pt>
    <dgm:pt modelId="{618DCA77-0FAF-48C1-939B-3AF29F2C2072}" type="pres">
      <dgm:prSet presAssocID="{0D66A147-9FDD-49F4-B529-BCBD3F3CAF98}" presName="hierChild1" presStyleCnt="0">
        <dgm:presLayoutVars>
          <dgm:chPref val="1"/>
          <dgm:dir/>
          <dgm:animOne val="branch"/>
          <dgm:animLvl val="lvl"/>
          <dgm:resizeHandles/>
        </dgm:presLayoutVars>
      </dgm:prSet>
      <dgm:spPr/>
      <dgm:t>
        <a:bodyPr/>
        <a:lstStyle/>
        <a:p>
          <a:endParaRPr lang="es-MX"/>
        </a:p>
      </dgm:t>
    </dgm:pt>
    <dgm:pt modelId="{1B42D53D-D07C-412D-AFF7-ADFC1FDC6515}" type="pres">
      <dgm:prSet presAssocID="{DD9301ED-2736-4D6F-98E1-C85FACECE204}" presName="hierRoot1" presStyleCnt="0"/>
      <dgm:spPr/>
    </dgm:pt>
    <dgm:pt modelId="{EE45D157-FFF8-4003-A2ED-C28EA3981734}" type="pres">
      <dgm:prSet presAssocID="{DD9301ED-2736-4D6F-98E1-C85FACECE204}" presName="composite" presStyleCnt="0"/>
      <dgm:spPr/>
    </dgm:pt>
    <dgm:pt modelId="{E706DBE8-88FC-4AF2-90A2-FCEE16BBBB65}" type="pres">
      <dgm:prSet presAssocID="{DD9301ED-2736-4D6F-98E1-C85FACECE204}" presName="background" presStyleLbl="node0" presStyleIdx="0" presStyleCnt="1"/>
      <dgm:spPr/>
    </dgm:pt>
    <dgm:pt modelId="{3643634E-760E-48F7-BFC7-78278E1C08E9}" type="pres">
      <dgm:prSet presAssocID="{DD9301ED-2736-4D6F-98E1-C85FACECE204}" presName="text" presStyleLbl="fgAcc0" presStyleIdx="0" presStyleCnt="1" custScaleX="1617231" custScaleY="633181">
        <dgm:presLayoutVars>
          <dgm:chPref val="3"/>
        </dgm:presLayoutVars>
      </dgm:prSet>
      <dgm:spPr/>
      <dgm:t>
        <a:bodyPr/>
        <a:lstStyle/>
        <a:p>
          <a:endParaRPr lang="es-MX"/>
        </a:p>
      </dgm:t>
    </dgm:pt>
    <dgm:pt modelId="{E2076C6C-D8D1-42A4-AE48-A1EF9EAF418C}" type="pres">
      <dgm:prSet presAssocID="{DD9301ED-2736-4D6F-98E1-C85FACECE204}" presName="hierChild2" presStyleCnt="0"/>
      <dgm:spPr/>
    </dgm:pt>
    <dgm:pt modelId="{A677E567-F760-44DA-A3BF-6FC0666ECC82}" type="pres">
      <dgm:prSet presAssocID="{8CBFF9C8-A983-40E2-A14D-9DD3942C81B6}" presName="Name10" presStyleLbl="parChTrans1D2" presStyleIdx="0" presStyleCnt="5"/>
      <dgm:spPr/>
      <dgm:t>
        <a:bodyPr/>
        <a:lstStyle/>
        <a:p>
          <a:endParaRPr lang="es-MX"/>
        </a:p>
      </dgm:t>
    </dgm:pt>
    <dgm:pt modelId="{BD20DC7E-7DCD-49C0-BD50-B6DD0FF7EDA4}" type="pres">
      <dgm:prSet presAssocID="{AA68611B-2C09-4CD3-B914-E0C5688F7C57}" presName="hierRoot2" presStyleCnt="0"/>
      <dgm:spPr/>
    </dgm:pt>
    <dgm:pt modelId="{EE3727DC-B288-4D9C-8C5C-9DCD0F75B181}" type="pres">
      <dgm:prSet presAssocID="{AA68611B-2C09-4CD3-B914-E0C5688F7C57}" presName="composite2" presStyleCnt="0"/>
      <dgm:spPr/>
    </dgm:pt>
    <dgm:pt modelId="{9032A885-0B02-4FE5-9FB4-10EBAD82E3F7}" type="pres">
      <dgm:prSet presAssocID="{AA68611B-2C09-4CD3-B914-E0C5688F7C57}" presName="background2" presStyleLbl="node2" presStyleIdx="0" presStyleCnt="5"/>
      <dgm:spPr/>
    </dgm:pt>
    <dgm:pt modelId="{ECBDC632-8519-4F0E-9612-A6F8234691FE}" type="pres">
      <dgm:prSet presAssocID="{AA68611B-2C09-4CD3-B914-E0C5688F7C57}" presName="text2" presStyleLbl="fgAcc2" presStyleIdx="0" presStyleCnt="5" custScaleX="608877" custScaleY="280350" custLinFactNeighborX="-8408">
        <dgm:presLayoutVars>
          <dgm:chPref val="3"/>
        </dgm:presLayoutVars>
      </dgm:prSet>
      <dgm:spPr/>
      <dgm:t>
        <a:bodyPr/>
        <a:lstStyle/>
        <a:p>
          <a:endParaRPr lang="es-MX"/>
        </a:p>
      </dgm:t>
    </dgm:pt>
    <dgm:pt modelId="{4D8394C0-6AA0-43BC-967B-F2DC3E087CC9}" type="pres">
      <dgm:prSet presAssocID="{AA68611B-2C09-4CD3-B914-E0C5688F7C57}" presName="hierChild3" presStyleCnt="0"/>
      <dgm:spPr/>
    </dgm:pt>
    <dgm:pt modelId="{D856523D-4276-4031-A186-8818DA570222}" type="pres">
      <dgm:prSet presAssocID="{EFF89562-32E1-4323-9248-CF161CF6D9D9}" presName="Name17" presStyleLbl="parChTrans1D3" presStyleIdx="0" presStyleCnt="6"/>
      <dgm:spPr/>
      <dgm:t>
        <a:bodyPr/>
        <a:lstStyle/>
        <a:p>
          <a:endParaRPr lang="es-MX"/>
        </a:p>
      </dgm:t>
    </dgm:pt>
    <dgm:pt modelId="{360F35E8-EBFF-4C65-885D-1DB929434F96}" type="pres">
      <dgm:prSet presAssocID="{DE68C573-5B6B-4E03-BC62-D1A4409B67FC}" presName="hierRoot3" presStyleCnt="0"/>
      <dgm:spPr/>
    </dgm:pt>
    <dgm:pt modelId="{041CB376-FDFA-438B-B5BB-02501EA4D551}" type="pres">
      <dgm:prSet presAssocID="{DE68C573-5B6B-4E03-BC62-D1A4409B67FC}" presName="composite3" presStyleCnt="0"/>
      <dgm:spPr/>
    </dgm:pt>
    <dgm:pt modelId="{11DF5517-ECCC-4E25-82C8-F6E070473D95}" type="pres">
      <dgm:prSet presAssocID="{DE68C573-5B6B-4E03-BC62-D1A4409B67FC}" presName="background3" presStyleLbl="node3" presStyleIdx="0" presStyleCnt="6"/>
      <dgm:spPr/>
    </dgm:pt>
    <dgm:pt modelId="{9E8895AE-7A36-47DC-9680-1B5DB2DCB329}" type="pres">
      <dgm:prSet presAssocID="{DE68C573-5B6B-4E03-BC62-D1A4409B67FC}" presName="text3" presStyleLbl="fgAcc3" presStyleIdx="0" presStyleCnt="6" custScaleX="707690" custScaleY="611358">
        <dgm:presLayoutVars>
          <dgm:chPref val="3"/>
        </dgm:presLayoutVars>
      </dgm:prSet>
      <dgm:spPr/>
      <dgm:t>
        <a:bodyPr/>
        <a:lstStyle/>
        <a:p>
          <a:endParaRPr lang="es-MX"/>
        </a:p>
      </dgm:t>
    </dgm:pt>
    <dgm:pt modelId="{D2F69A1F-87D8-490F-B479-5DC677E4F94A}" type="pres">
      <dgm:prSet presAssocID="{DE68C573-5B6B-4E03-BC62-D1A4409B67FC}" presName="hierChild4" presStyleCnt="0"/>
      <dgm:spPr/>
    </dgm:pt>
    <dgm:pt modelId="{CE2BC9AF-7052-4551-84F9-7DA185076A9A}" type="pres">
      <dgm:prSet presAssocID="{4BA0CB3F-562E-4AF8-8994-391826250FC1}" presName="Name23" presStyleLbl="parChTrans1D4" presStyleIdx="0" presStyleCnt="16"/>
      <dgm:spPr/>
      <dgm:t>
        <a:bodyPr/>
        <a:lstStyle/>
        <a:p>
          <a:endParaRPr lang="es-MX"/>
        </a:p>
      </dgm:t>
    </dgm:pt>
    <dgm:pt modelId="{998AE9A6-A699-46BA-ADB1-593166CFC0F4}" type="pres">
      <dgm:prSet presAssocID="{04CFB434-946C-4A34-AD1E-261E1B05B440}" presName="hierRoot4" presStyleCnt="0"/>
      <dgm:spPr/>
    </dgm:pt>
    <dgm:pt modelId="{F8A29CD9-2D21-4A5A-806B-B01F2A1C61E2}" type="pres">
      <dgm:prSet presAssocID="{04CFB434-946C-4A34-AD1E-261E1B05B440}" presName="composite4" presStyleCnt="0"/>
      <dgm:spPr/>
    </dgm:pt>
    <dgm:pt modelId="{40B0D559-5C02-434F-A3B5-A30504F98761}" type="pres">
      <dgm:prSet presAssocID="{04CFB434-946C-4A34-AD1E-261E1B05B440}" presName="background4" presStyleLbl="node4" presStyleIdx="0" presStyleCnt="16"/>
      <dgm:spPr/>
    </dgm:pt>
    <dgm:pt modelId="{0A17DC5D-4D0E-4176-9B4E-3A5D346AEB30}" type="pres">
      <dgm:prSet presAssocID="{04CFB434-946C-4A34-AD1E-261E1B05B440}" presName="text4" presStyleLbl="fgAcc4" presStyleIdx="0" presStyleCnt="16" custScaleX="647367" custScaleY="372709">
        <dgm:presLayoutVars>
          <dgm:chPref val="3"/>
        </dgm:presLayoutVars>
      </dgm:prSet>
      <dgm:spPr/>
      <dgm:t>
        <a:bodyPr/>
        <a:lstStyle/>
        <a:p>
          <a:endParaRPr lang="es-MX"/>
        </a:p>
      </dgm:t>
    </dgm:pt>
    <dgm:pt modelId="{74FC0A89-3348-4DAD-A151-ED18A368C139}" type="pres">
      <dgm:prSet presAssocID="{04CFB434-946C-4A34-AD1E-261E1B05B440}" presName="hierChild5" presStyleCnt="0"/>
      <dgm:spPr/>
    </dgm:pt>
    <dgm:pt modelId="{15CB0EC0-3247-4B24-89C1-A7AA35D58CD0}" type="pres">
      <dgm:prSet presAssocID="{BE3447E4-A959-4022-8334-D74616C4722E}" presName="Name23" presStyleLbl="parChTrans1D4" presStyleIdx="1" presStyleCnt="16"/>
      <dgm:spPr/>
      <dgm:t>
        <a:bodyPr/>
        <a:lstStyle/>
        <a:p>
          <a:endParaRPr lang="es-MX"/>
        </a:p>
      </dgm:t>
    </dgm:pt>
    <dgm:pt modelId="{5E143193-9891-4C2E-9EC5-BBDCF0ADCEAA}" type="pres">
      <dgm:prSet presAssocID="{F0F9F830-5E45-416C-933C-620901B03257}" presName="hierRoot4" presStyleCnt="0"/>
      <dgm:spPr/>
    </dgm:pt>
    <dgm:pt modelId="{6E0ECFA8-1C16-43DA-ADE6-B80638F69B52}" type="pres">
      <dgm:prSet presAssocID="{F0F9F830-5E45-416C-933C-620901B03257}" presName="composite4" presStyleCnt="0"/>
      <dgm:spPr/>
    </dgm:pt>
    <dgm:pt modelId="{1201A50A-25B0-4A71-A9BF-4D6E93E82AE1}" type="pres">
      <dgm:prSet presAssocID="{F0F9F830-5E45-416C-933C-620901B03257}" presName="background4" presStyleLbl="node4" presStyleIdx="1" presStyleCnt="16"/>
      <dgm:spPr/>
    </dgm:pt>
    <dgm:pt modelId="{B530C9A7-7E9F-43C3-9D6D-D71BA0CBD83C}" type="pres">
      <dgm:prSet presAssocID="{F0F9F830-5E45-416C-933C-620901B03257}" presName="text4" presStyleLbl="fgAcc4" presStyleIdx="1" presStyleCnt="16" custScaleX="774334" custScaleY="787981">
        <dgm:presLayoutVars>
          <dgm:chPref val="3"/>
        </dgm:presLayoutVars>
      </dgm:prSet>
      <dgm:spPr/>
      <dgm:t>
        <a:bodyPr/>
        <a:lstStyle/>
        <a:p>
          <a:endParaRPr lang="es-MX"/>
        </a:p>
      </dgm:t>
    </dgm:pt>
    <dgm:pt modelId="{21E79E72-6C8A-444B-980B-1B7FF2A8C046}" type="pres">
      <dgm:prSet presAssocID="{F0F9F830-5E45-416C-933C-620901B03257}" presName="hierChild5" presStyleCnt="0"/>
      <dgm:spPr/>
    </dgm:pt>
    <dgm:pt modelId="{83ACF4B9-8486-4FFB-82D3-B90270D12D60}" type="pres">
      <dgm:prSet presAssocID="{792A974F-30D6-4346-A983-1807D13AD0E9}" presName="Name23" presStyleLbl="parChTrans1D4" presStyleIdx="2" presStyleCnt="16"/>
      <dgm:spPr/>
      <dgm:t>
        <a:bodyPr/>
        <a:lstStyle/>
        <a:p>
          <a:endParaRPr lang="es-MX"/>
        </a:p>
      </dgm:t>
    </dgm:pt>
    <dgm:pt modelId="{A217BB2C-55CA-4294-AD2B-74F0BB746223}" type="pres">
      <dgm:prSet presAssocID="{79E5F603-E098-4CBF-82B9-7BEF3027187A}" presName="hierRoot4" presStyleCnt="0"/>
      <dgm:spPr/>
    </dgm:pt>
    <dgm:pt modelId="{FDA5273E-8B24-44AA-AB9B-19A5B7A7541E}" type="pres">
      <dgm:prSet presAssocID="{79E5F603-E098-4CBF-82B9-7BEF3027187A}" presName="composite4" presStyleCnt="0"/>
      <dgm:spPr/>
    </dgm:pt>
    <dgm:pt modelId="{BAF540DE-CED2-4D51-A656-7B3DBC59C3D6}" type="pres">
      <dgm:prSet presAssocID="{79E5F603-E098-4CBF-82B9-7BEF3027187A}" presName="background4" presStyleLbl="node4" presStyleIdx="2" presStyleCnt="16"/>
      <dgm:spPr/>
    </dgm:pt>
    <dgm:pt modelId="{9DB18DE6-8ED5-4D8C-88E2-49649F50E97F}" type="pres">
      <dgm:prSet presAssocID="{79E5F603-E098-4CBF-82B9-7BEF3027187A}" presName="text4" presStyleLbl="fgAcc4" presStyleIdx="2" presStyleCnt="16" custAng="10800000" custFlipVert="1" custScaleX="564110" custScaleY="1009272" custLinFactNeighborX="10286">
        <dgm:presLayoutVars>
          <dgm:chPref val="3"/>
        </dgm:presLayoutVars>
      </dgm:prSet>
      <dgm:spPr/>
      <dgm:t>
        <a:bodyPr/>
        <a:lstStyle/>
        <a:p>
          <a:endParaRPr lang="es-MX"/>
        </a:p>
      </dgm:t>
    </dgm:pt>
    <dgm:pt modelId="{9DB42874-0890-4098-89CC-B3E89EBD98BB}" type="pres">
      <dgm:prSet presAssocID="{79E5F603-E098-4CBF-82B9-7BEF3027187A}" presName="hierChild5" presStyleCnt="0"/>
      <dgm:spPr/>
    </dgm:pt>
    <dgm:pt modelId="{106DC615-A8BB-41C5-B519-CB80DAE74513}" type="pres">
      <dgm:prSet presAssocID="{893BB85A-53B5-435B-95E5-5B81AEF82620}" presName="Name23" presStyleLbl="parChTrans1D4" presStyleIdx="3" presStyleCnt="16"/>
      <dgm:spPr/>
      <dgm:t>
        <a:bodyPr/>
        <a:lstStyle/>
        <a:p>
          <a:endParaRPr lang="es-MX"/>
        </a:p>
      </dgm:t>
    </dgm:pt>
    <dgm:pt modelId="{408C39C7-6B03-44FA-A125-6C6BD6C4E086}" type="pres">
      <dgm:prSet presAssocID="{DF8912FA-E51C-493B-AB78-DD95EE7C4361}" presName="hierRoot4" presStyleCnt="0"/>
      <dgm:spPr/>
    </dgm:pt>
    <dgm:pt modelId="{29F794A6-A4F5-4D33-8DD9-90169770C08D}" type="pres">
      <dgm:prSet presAssocID="{DF8912FA-E51C-493B-AB78-DD95EE7C4361}" presName="composite4" presStyleCnt="0"/>
      <dgm:spPr/>
    </dgm:pt>
    <dgm:pt modelId="{C9A8F2AF-626F-47B3-8009-61CE8D65EDFC}" type="pres">
      <dgm:prSet presAssocID="{DF8912FA-E51C-493B-AB78-DD95EE7C4361}" presName="background4" presStyleLbl="node4" presStyleIdx="3" presStyleCnt="16"/>
      <dgm:spPr/>
    </dgm:pt>
    <dgm:pt modelId="{0032047E-02BA-45E9-9903-141266D1CEA0}" type="pres">
      <dgm:prSet presAssocID="{DF8912FA-E51C-493B-AB78-DD95EE7C4361}" presName="text4" presStyleLbl="fgAcc4" presStyleIdx="3" presStyleCnt="16" custScaleX="623981" custScaleY="395810">
        <dgm:presLayoutVars>
          <dgm:chPref val="3"/>
        </dgm:presLayoutVars>
      </dgm:prSet>
      <dgm:spPr/>
      <dgm:t>
        <a:bodyPr/>
        <a:lstStyle/>
        <a:p>
          <a:endParaRPr lang="es-MX"/>
        </a:p>
      </dgm:t>
    </dgm:pt>
    <dgm:pt modelId="{87B7AD0B-9136-4EBD-9CDF-4CC8AAE0EC0F}" type="pres">
      <dgm:prSet presAssocID="{DF8912FA-E51C-493B-AB78-DD95EE7C4361}" presName="hierChild5" presStyleCnt="0"/>
      <dgm:spPr/>
    </dgm:pt>
    <dgm:pt modelId="{CCDE301C-B468-470B-94A9-0F4E5021DCD9}" type="pres">
      <dgm:prSet presAssocID="{45DC0B9E-EE00-4C97-9371-64FDC8E2E95F}" presName="Name23" presStyleLbl="parChTrans1D4" presStyleIdx="4" presStyleCnt="16"/>
      <dgm:spPr/>
      <dgm:t>
        <a:bodyPr/>
        <a:lstStyle/>
        <a:p>
          <a:endParaRPr lang="es-MX"/>
        </a:p>
      </dgm:t>
    </dgm:pt>
    <dgm:pt modelId="{32B340F1-CE8F-4DE1-BB77-144A96BA1584}" type="pres">
      <dgm:prSet presAssocID="{D3BE4FE1-BADF-41CB-A371-B55C0599CC5B}" presName="hierRoot4" presStyleCnt="0"/>
      <dgm:spPr/>
    </dgm:pt>
    <dgm:pt modelId="{0B5A11A1-EA78-493E-AAF0-8942C2F9002E}" type="pres">
      <dgm:prSet presAssocID="{D3BE4FE1-BADF-41CB-A371-B55C0599CC5B}" presName="composite4" presStyleCnt="0"/>
      <dgm:spPr/>
    </dgm:pt>
    <dgm:pt modelId="{D9589F03-D5FA-489B-9072-D4814091C839}" type="pres">
      <dgm:prSet presAssocID="{D3BE4FE1-BADF-41CB-A371-B55C0599CC5B}" presName="background4" presStyleLbl="node4" presStyleIdx="4" presStyleCnt="16"/>
      <dgm:spPr/>
    </dgm:pt>
    <dgm:pt modelId="{32D58104-5C11-4925-976E-AC0D9ED31799}" type="pres">
      <dgm:prSet presAssocID="{D3BE4FE1-BADF-41CB-A371-B55C0599CC5B}" presName="text4" presStyleLbl="fgAcc4" presStyleIdx="4" presStyleCnt="16" custScaleX="580383" custScaleY="537839" custLinFactNeighborX="-2787" custLinFactNeighborY="1027">
        <dgm:presLayoutVars>
          <dgm:chPref val="3"/>
        </dgm:presLayoutVars>
      </dgm:prSet>
      <dgm:spPr/>
      <dgm:t>
        <a:bodyPr/>
        <a:lstStyle/>
        <a:p>
          <a:endParaRPr lang="es-MX"/>
        </a:p>
      </dgm:t>
    </dgm:pt>
    <dgm:pt modelId="{BCA6FF7A-5104-47DA-AD8D-7510171D08E4}" type="pres">
      <dgm:prSet presAssocID="{D3BE4FE1-BADF-41CB-A371-B55C0599CC5B}" presName="hierChild5" presStyleCnt="0"/>
      <dgm:spPr/>
    </dgm:pt>
    <dgm:pt modelId="{95784421-28CD-48C8-BF5D-4DA105633B66}" type="pres">
      <dgm:prSet presAssocID="{F0955A5B-F364-4ABA-B5B9-1F0524512CD1}" presName="Name23" presStyleLbl="parChTrans1D4" presStyleIdx="5" presStyleCnt="16"/>
      <dgm:spPr/>
      <dgm:t>
        <a:bodyPr/>
        <a:lstStyle/>
        <a:p>
          <a:endParaRPr lang="es-MX"/>
        </a:p>
      </dgm:t>
    </dgm:pt>
    <dgm:pt modelId="{19A8FC01-D3AD-488E-8A41-5A22A26F284F}" type="pres">
      <dgm:prSet presAssocID="{9260063E-E7B9-43EF-A1D3-1235F218F1B2}" presName="hierRoot4" presStyleCnt="0"/>
      <dgm:spPr/>
    </dgm:pt>
    <dgm:pt modelId="{B94D0AE2-5371-411D-81B5-BEB83F25D5A5}" type="pres">
      <dgm:prSet presAssocID="{9260063E-E7B9-43EF-A1D3-1235F218F1B2}" presName="composite4" presStyleCnt="0"/>
      <dgm:spPr/>
    </dgm:pt>
    <dgm:pt modelId="{735CEA5A-B7D6-4369-B1CD-CB70EC2BCAE9}" type="pres">
      <dgm:prSet presAssocID="{9260063E-E7B9-43EF-A1D3-1235F218F1B2}" presName="background4" presStyleLbl="node4" presStyleIdx="5" presStyleCnt="16"/>
      <dgm:spPr/>
    </dgm:pt>
    <dgm:pt modelId="{CAB689BC-68A9-4C8E-8D0D-E851E02F3332}" type="pres">
      <dgm:prSet presAssocID="{9260063E-E7B9-43EF-A1D3-1235F218F1B2}" presName="text4" presStyleLbl="fgAcc4" presStyleIdx="5" presStyleCnt="16" custScaleX="629829" custScaleY="887170">
        <dgm:presLayoutVars>
          <dgm:chPref val="3"/>
        </dgm:presLayoutVars>
      </dgm:prSet>
      <dgm:spPr/>
      <dgm:t>
        <a:bodyPr/>
        <a:lstStyle/>
        <a:p>
          <a:endParaRPr lang="es-MX"/>
        </a:p>
      </dgm:t>
    </dgm:pt>
    <dgm:pt modelId="{DD41A259-2F45-4456-B3CF-14B7E2459579}" type="pres">
      <dgm:prSet presAssocID="{9260063E-E7B9-43EF-A1D3-1235F218F1B2}" presName="hierChild5" presStyleCnt="0"/>
      <dgm:spPr/>
    </dgm:pt>
    <dgm:pt modelId="{D9371CA8-4BC9-440D-8AAD-A557BBAF8686}" type="pres">
      <dgm:prSet presAssocID="{6EA3861D-CF09-4A64-A23D-C5F0FDE86827}" presName="Name23" presStyleLbl="parChTrans1D4" presStyleIdx="6" presStyleCnt="16"/>
      <dgm:spPr/>
      <dgm:t>
        <a:bodyPr/>
        <a:lstStyle/>
        <a:p>
          <a:endParaRPr lang="es-MX"/>
        </a:p>
      </dgm:t>
    </dgm:pt>
    <dgm:pt modelId="{C1CD64B5-5B57-4FA7-AD8E-2496C3B2FA1A}" type="pres">
      <dgm:prSet presAssocID="{D80374A1-8D22-4260-ABBA-321D08488D3A}" presName="hierRoot4" presStyleCnt="0"/>
      <dgm:spPr/>
    </dgm:pt>
    <dgm:pt modelId="{49FCECC3-5FCE-4DF1-BD31-1D0359A1928B}" type="pres">
      <dgm:prSet presAssocID="{D80374A1-8D22-4260-ABBA-321D08488D3A}" presName="composite4" presStyleCnt="0"/>
      <dgm:spPr/>
    </dgm:pt>
    <dgm:pt modelId="{5F890A62-4EDF-4037-8E35-83703474DBB6}" type="pres">
      <dgm:prSet presAssocID="{D80374A1-8D22-4260-ABBA-321D08488D3A}" presName="background4" presStyleLbl="node4" presStyleIdx="6" presStyleCnt="16"/>
      <dgm:spPr/>
    </dgm:pt>
    <dgm:pt modelId="{7A7E4ECF-EF9A-44B3-A119-FA85DD0F80CC}" type="pres">
      <dgm:prSet presAssocID="{D80374A1-8D22-4260-ABBA-321D08488D3A}" presName="text4" presStyleLbl="fgAcc4" presStyleIdx="6" presStyleCnt="16" custScaleX="590386" custScaleY="1066892">
        <dgm:presLayoutVars>
          <dgm:chPref val="3"/>
        </dgm:presLayoutVars>
      </dgm:prSet>
      <dgm:spPr/>
      <dgm:t>
        <a:bodyPr/>
        <a:lstStyle/>
        <a:p>
          <a:endParaRPr lang="es-MX"/>
        </a:p>
      </dgm:t>
    </dgm:pt>
    <dgm:pt modelId="{7D454B4E-DB26-4B42-B8A0-AA3213865D04}" type="pres">
      <dgm:prSet presAssocID="{D80374A1-8D22-4260-ABBA-321D08488D3A}" presName="hierChild5" presStyleCnt="0"/>
      <dgm:spPr/>
    </dgm:pt>
    <dgm:pt modelId="{8747B781-2ABB-4EA7-95F7-7E8FD3B99C81}" type="pres">
      <dgm:prSet presAssocID="{3F82DF83-9E4E-45D2-976B-348400A1A6D7}" presName="Name17" presStyleLbl="parChTrans1D3" presStyleIdx="1" presStyleCnt="6"/>
      <dgm:spPr/>
      <dgm:t>
        <a:bodyPr/>
        <a:lstStyle/>
        <a:p>
          <a:endParaRPr lang="es-MX"/>
        </a:p>
      </dgm:t>
    </dgm:pt>
    <dgm:pt modelId="{AF6306AB-792F-4493-B612-9A0E85BDB85A}" type="pres">
      <dgm:prSet presAssocID="{E035DF6A-4C49-4B4D-8C9F-8E1380AC55FB}" presName="hierRoot3" presStyleCnt="0"/>
      <dgm:spPr/>
    </dgm:pt>
    <dgm:pt modelId="{B6E679CA-94A5-44A3-BC1B-421F97075AAF}" type="pres">
      <dgm:prSet presAssocID="{E035DF6A-4C49-4B4D-8C9F-8E1380AC55FB}" presName="composite3" presStyleCnt="0"/>
      <dgm:spPr/>
    </dgm:pt>
    <dgm:pt modelId="{1B2B7172-27ED-4651-9B9C-EFF14074F5A7}" type="pres">
      <dgm:prSet presAssocID="{E035DF6A-4C49-4B4D-8C9F-8E1380AC55FB}" presName="background3" presStyleLbl="node3" presStyleIdx="1" presStyleCnt="6"/>
      <dgm:spPr/>
    </dgm:pt>
    <dgm:pt modelId="{19DD7434-880E-41DB-BE48-0B8C837E0B57}" type="pres">
      <dgm:prSet presAssocID="{E035DF6A-4C49-4B4D-8C9F-8E1380AC55FB}" presName="text3" presStyleLbl="fgAcc3" presStyleIdx="1" presStyleCnt="6" custScaleX="570287" custScaleY="856384">
        <dgm:presLayoutVars>
          <dgm:chPref val="3"/>
        </dgm:presLayoutVars>
      </dgm:prSet>
      <dgm:spPr/>
      <dgm:t>
        <a:bodyPr/>
        <a:lstStyle/>
        <a:p>
          <a:endParaRPr lang="es-MX"/>
        </a:p>
      </dgm:t>
    </dgm:pt>
    <dgm:pt modelId="{74DF1DE6-1185-41B3-BFA6-BE9F0202A6C7}" type="pres">
      <dgm:prSet presAssocID="{E035DF6A-4C49-4B4D-8C9F-8E1380AC55FB}" presName="hierChild4" presStyleCnt="0"/>
      <dgm:spPr/>
    </dgm:pt>
    <dgm:pt modelId="{B3A3FF34-9268-4860-84D6-5A412D353E2A}" type="pres">
      <dgm:prSet presAssocID="{27B2D473-AE1A-45B3-81C5-6C67A93D1C44}" presName="Name10" presStyleLbl="parChTrans1D2" presStyleIdx="1" presStyleCnt="5"/>
      <dgm:spPr/>
      <dgm:t>
        <a:bodyPr/>
        <a:lstStyle/>
        <a:p>
          <a:endParaRPr lang="es-MX"/>
        </a:p>
      </dgm:t>
    </dgm:pt>
    <dgm:pt modelId="{EE7C55A6-D4A0-4C3B-BE42-E7E6685A9DAC}" type="pres">
      <dgm:prSet presAssocID="{1625C349-934E-487C-B9DE-FC27AB099FEB}" presName="hierRoot2" presStyleCnt="0"/>
      <dgm:spPr/>
    </dgm:pt>
    <dgm:pt modelId="{9340D70F-7463-4F6B-A8C6-B4969D9F0A5F}" type="pres">
      <dgm:prSet presAssocID="{1625C349-934E-487C-B9DE-FC27AB099FEB}" presName="composite2" presStyleCnt="0"/>
      <dgm:spPr/>
    </dgm:pt>
    <dgm:pt modelId="{7F97AEF2-898F-4744-9B11-31FE11B21FB8}" type="pres">
      <dgm:prSet presAssocID="{1625C349-934E-487C-B9DE-FC27AB099FEB}" presName="background2" presStyleLbl="node2" presStyleIdx="1" presStyleCnt="5"/>
      <dgm:spPr/>
    </dgm:pt>
    <dgm:pt modelId="{C3C26EE5-3078-4160-B6B2-1E67B9F480E6}" type="pres">
      <dgm:prSet presAssocID="{1625C349-934E-487C-B9DE-FC27AB099FEB}" presName="text2" presStyleLbl="fgAcc2" presStyleIdx="1" presStyleCnt="5" custScaleX="772960" custScaleY="290664">
        <dgm:presLayoutVars>
          <dgm:chPref val="3"/>
        </dgm:presLayoutVars>
      </dgm:prSet>
      <dgm:spPr/>
      <dgm:t>
        <a:bodyPr/>
        <a:lstStyle/>
        <a:p>
          <a:endParaRPr lang="es-MX"/>
        </a:p>
      </dgm:t>
    </dgm:pt>
    <dgm:pt modelId="{F50F3A94-BED3-49A9-9C94-C144C3F4F7F7}" type="pres">
      <dgm:prSet presAssocID="{1625C349-934E-487C-B9DE-FC27AB099FEB}" presName="hierChild3" presStyleCnt="0"/>
      <dgm:spPr/>
    </dgm:pt>
    <dgm:pt modelId="{6FA5E78B-7B0E-49E8-88B8-7309AD82150B}" type="pres">
      <dgm:prSet presAssocID="{894F8AFF-AF86-47ED-BCBE-C972784B4BFF}" presName="Name17" presStyleLbl="parChTrans1D3" presStyleIdx="2" presStyleCnt="6"/>
      <dgm:spPr/>
      <dgm:t>
        <a:bodyPr/>
        <a:lstStyle/>
        <a:p>
          <a:endParaRPr lang="es-MX"/>
        </a:p>
      </dgm:t>
    </dgm:pt>
    <dgm:pt modelId="{1CD2AD1C-05DB-4D95-9463-34188CD0A81A}" type="pres">
      <dgm:prSet presAssocID="{903CB130-77A9-41DC-BBCF-19F29895E563}" presName="hierRoot3" presStyleCnt="0"/>
      <dgm:spPr/>
    </dgm:pt>
    <dgm:pt modelId="{20F84575-CE29-40AD-8196-C876C9B44D3A}" type="pres">
      <dgm:prSet presAssocID="{903CB130-77A9-41DC-BBCF-19F29895E563}" presName="composite3" presStyleCnt="0"/>
      <dgm:spPr/>
    </dgm:pt>
    <dgm:pt modelId="{1A595EB2-94AC-4ACE-842E-80841A4610CE}" type="pres">
      <dgm:prSet presAssocID="{903CB130-77A9-41DC-BBCF-19F29895E563}" presName="background3" presStyleLbl="node3" presStyleIdx="2" presStyleCnt="6"/>
      <dgm:spPr/>
    </dgm:pt>
    <dgm:pt modelId="{D6CAFD2F-8A1A-431F-806A-88F1F2A92B2A}" type="pres">
      <dgm:prSet presAssocID="{903CB130-77A9-41DC-BBCF-19F29895E563}" presName="text3" presStyleLbl="fgAcc3" presStyleIdx="2" presStyleCnt="6" custScaleX="603833" custScaleY="661820">
        <dgm:presLayoutVars>
          <dgm:chPref val="3"/>
        </dgm:presLayoutVars>
      </dgm:prSet>
      <dgm:spPr/>
      <dgm:t>
        <a:bodyPr/>
        <a:lstStyle/>
        <a:p>
          <a:endParaRPr lang="es-MX"/>
        </a:p>
      </dgm:t>
    </dgm:pt>
    <dgm:pt modelId="{DC652828-EEEA-4ACE-9E45-17AB45D414FB}" type="pres">
      <dgm:prSet presAssocID="{903CB130-77A9-41DC-BBCF-19F29895E563}" presName="hierChild4" presStyleCnt="0"/>
      <dgm:spPr/>
    </dgm:pt>
    <dgm:pt modelId="{672ED90A-50A1-4191-AE18-3E7FFC5F53A3}" type="pres">
      <dgm:prSet presAssocID="{152A5C17-D15A-4C7C-94C7-0AFECFB167CB}" presName="Name23" presStyleLbl="parChTrans1D4" presStyleIdx="7" presStyleCnt="16"/>
      <dgm:spPr/>
      <dgm:t>
        <a:bodyPr/>
        <a:lstStyle/>
        <a:p>
          <a:endParaRPr lang="es-MX"/>
        </a:p>
      </dgm:t>
    </dgm:pt>
    <dgm:pt modelId="{FA9D7EFA-7DEC-431D-AC8F-CE640131A112}" type="pres">
      <dgm:prSet presAssocID="{0F73379E-6208-427A-93DF-67DC60E89E09}" presName="hierRoot4" presStyleCnt="0"/>
      <dgm:spPr/>
    </dgm:pt>
    <dgm:pt modelId="{3FF19A3D-90F9-44E1-8595-249AF05A7CFF}" type="pres">
      <dgm:prSet presAssocID="{0F73379E-6208-427A-93DF-67DC60E89E09}" presName="composite4" presStyleCnt="0"/>
      <dgm:spPr/>
    </dgm:pt>
    <dgm:pt modelId="{349E0ECC-5FE8-48D9-9784-83E950DF4F86}" type="pres">
      <dgm:prSet presAssocID="{0F73379E-6208-427A-93DF-67DC60E89E09}" presName="background4" presStyleLbl="node4" presStyleIdx="7" presStyleCnt="16"/>
      <dgm:spPr/>
    </dgm:pt>
    <dgm:pt modelId="{439ABDEA-204A-4BE5-BCB9-E65082679FCF}" type="pres">
      <dgm:prSet presAssocID="{0F73379E-6208-427A-93DF-67DC60E89E09}" presName="text4" presStyleLbl="fgAcc4" presStyleIdx="7" presStyleCnt="16" custScaleX="579043" custScaleY="532868">
        <dgm:presLayoutVars>
          <dgm:chPref val="3"/>
        </dgm:presLayoutVars>
      </dgm:prSet>
      <dgm:spPr/>
      <dgm:t>
        <a:bodyPr/>
        <a:lstStyle/>
        <a:p>
          <a:endParaRPr lang="es-MX"/>
        </a:p>
      </dgm:t>
    </dgm:pt>
    <dgm:pt modelId="{271D0C3B-925D-46F4-9BF5-4F4599322B33}" type="pres">
      <dgm:prSet presAssocID="{0F73379E-6208-427A-93DF-67DC60E89E09}" presName="hierChild5" presStyleCnt="0"/>
      <dgm:spPr/>
    </dgm:pt>
    <dgm:pt modelId="{82C46E3B-F324-4D42-B93D-DA7357376231}" type="pres">
      <dgm:prSet presAssocID="{DA84B9BE-943F-4B5F-BBFD-9A670D2F7B49}" presName="Name23" presStyleLbl="parChTrans1D4" presStyleIdx="8" presStyleCnt="16"/>
      <dgm:spPr/>
      <dgm:t>
        <a:bodyPr/>
        <a:lstStyle/>
        <a:p>
          <a:endParaRPr lang="es-MX"/>
        </a:p>
      </dgm:t>
    </dgm:pt>
    <dgm:pt modelId="{D5B7191F-EF80-4080-9F3C-DCBEC0E777F5}" type="pres">
      <dgm:prSet presAssocID="{FB12A362-6C33-485B-BD97-CD32BFF2E7A8}" presName="hierRoot4" presStyleCnt="0"/>
      <dgm:spPr/>
    </dgm:pt>
    <dgm:pt modelId="{248BA5C0-DBF2-4907-ADCE-23FC8616D71C}" type="pres">
      <dgm:prSet presAssocID="{FB12A362-6C33-485B-BD97-CD32BFF2E7A8}" presName="composite4" presStyleCnt="0"/>
      <dgm:spPr/>
    </dgm:pt>
    <dgm:pt modelId="{B59306F7-002B-469E-B7D9-6A33B184BB81}" type="pres">
      <dgm:prSet presAssocID="{FB12A362-6C33-485B-BD97-CD32BFF2E7A8}" presName="background4" presStyleLbl="node4" presStyleIdx="8" presStyleCnt="16"/>
      <dgm:spPr/>
    </dgm:pt>
    <dgm:pt modelId="{81424694-DBDC-4C50-8FE7-6964754D16CB}" type="pres">
      <dgm:prSet presAssocID="{FB12A362-6C33-485B-BD97-CD32BFF2E7A8}" presName="text4" presStyleLbl="fgAcc4" presStyleIdx="8" presStyleCnt="16" custScaleX="681971" custScaleY="1040857">
        <dgm:presLayoutVars>
          <dgm:chPref val="3"/>
        </dgm:presLayoutVars>
      </dgm:prSet>
      <dgm:spPr/>
      <dgm:t>
        <a:bodyPr/>
        <a:lstStyle/>
        <a:p>
          <a:endParaRPr lang="es-MX"/>
        </a:p>
      </dgm:t>
    </dgm:pt>
    <dgm:pt modelId="{7E7E5AE6-D35E-4BB7-8253-77B78D154FFB}" type="pres">
      <dgm:prSet presAssocID="{FB12A362-6C33-485B-BD97-CD32BFF2E7A8}" presName="hierChild5" presStyleCnt="0"/>
      <dgm:spPr/>
    </dgm:pt>
    <dgm:pt modelId="{099976AE-74DD-4249-8E2D-C0D4507FD9C5}" type="pres">
      <dgm:prSet presAssocID="{5666284D-8E6B-4077-B7D0-FD60C0BA6E38}" presName="Name10" presStyleLbl="parChTrans1D2" presStyleIdx="2" presStyleCnt="5"/>
      <dgm:spPr/>
      <dgm:t>
        <a:bodyPr/>
        <a:lstStyle/>
        <a:p>
          <a:endParaRPr lang="es-MX"/>
        </a:p>
      </dgm:t>
    </dgm:pt>
    <dgm:pt modelId="{75B6242F-E3EE-4BA1-B366-A7A95A978E55}" type="pres">
      <dgm:prSet presAssocID="{199E1482-A4C5-4A2D-B914-8D1B08B8F003}" presName="hierRoot2" presStyleCnt="0"/>
      <dgm:spPr/>
    </dgm:pt>
    <dgm:pt modelId="{CD4F4FC5-C24A-402B-8B1A-B19E527621C2}" type="pres">
      <dgm:prSet presAssocID="{199E1482-A4C5-4A2D-B914-8D1B08B8F003}" presName="composite2" presStyleCnt="0"/>
      <dgm:spPr/>
    </dgm:pt>
    <dgm:pt modelId="{FCDDA2B0-A54F-4F99-BAE1-F7A6F04977A9}" type="pres">
      <dgm:prSet presAssocID="{199E1482-A4C5-4A2D-B914-8D1B08B8F003}" presName="background2" presStyleLbl="node2" presStyleIdx="2" presStyleCnt="5"/>
      <dgm:spPr/>
    </dgm:pt>
    <dgm:pt modelId="{6BEAB19D-B690-4BEA-8CA3-6EF5B821E0A5}" type="pres">
      <dgm:prSet presAssocID="{199E1482-A4C5-4A2D-B914-8D1B08B8F003}" presName="text2" presStyleLbl="fgAcc2" presStyleIdx="2" presStyleCnt="5" custScaleX="703708" custScaleY="669721">
        <dgm:presLayoutVars>
          <dgm:chPref val="3"/>
        </dgm:presLayoutVars>
      </dgm:prSet>
      <dgm:spPr/>
      <dgm:t>
        <a:bodyPr/>
        <a:lstStyle/>
        <a:p>
          <a:endParaRPr lang="es-MX"/>
        </a:p>
      </dgm:t>
    </dgm:pt>
    <dgm:pt modelId="{A435150D-8A46-4BB1-9040-538A284468C2}" type="pres">
      <dgm:prSet presAssocID="{199E1482-A4C5-4A2D-B914-8D1B08B8F003}" presName="hierChild3" presStyleCnt="0"/>
      <dgm:spPr/>
    </dgm:pt>
    <dgm:pt modelId="{1DB8E761-8683-4ADF-9982-317D001A9EF8}" type="pres">
      <dgm:prSet presAssocID="{4FEA0856-F9FD-421E-90E9-BBDB917B191B}" presName="Name17" presStyleLbl="parChTrans1D3" presStyleIdx="3" presStyleCnt="6"/>
      <dgm:spPr/>
      <dgm:t>
        <a:bodyPr/>
        <a:lstStyle/>
        <a:p>
          <a:endParaRPr lang="es-MX"/>
        </a:p>
      </dgm:t>
    </dgm:pt>
    <dgm:pt modelId="{A31454A8-ED75-4D83-B7C1-96738E66E26F}" type="pres">
      <dgm:prSet presAssocID="{C23CC7A4-DF91-467B-93FB-1D5A94A13E7E}" presName="hierRoot3" presStyleCnt="0"/>
      <dgm:spPr/>
    </dgm:pt>
    <dgm:pt modelId="{9F09F37C-CE5F-49EC-8EC0-EE73BE7FF514}" type="pres">
      <dgm:prSet presAssocID="{C23CC7A4-DF91-467B-93FB-1D5A94A13E7E}" presName="composite3" presStyleCnt="0"/>
      <dgm:spPr/>
    </dgm:pt>
    <dgm:pt modelId="{8F91AB72-0335-455F-A684-A183F3605BBB}" type="pres">
      <dgm:prSet presAssocID="{C23CC7A4-DF91-467B-93FB-1D5A94A13E7E}" presName="background3" presStyleLbl="node3" presStyleIdx="3" presStyleCnt="6"/>
      <dgm:spPr/>
    </dgm:pt>
    <dgm:pt modelId="{29ACDE13-8D3F-4B21-82F3-15A6B301EE34}" type="pres">
      <dgm:prSet presAssocID="{C23CC7A4-DF91-467B-93FB-1D5A94A13E7E}" presName="text3" presStyleLbl="fgAcc3" presStyleIdx="3" presStyleCnt="6" custScaleX="736014" custScaleY="982180">
        <dgm:presLayoutVars>
          <dgm:chPref val="3"/>
        </dgm:presLayoutVars>
      </dgm:prSet>
      <dgm:spPr/>
      <dgm:t>
        <a:bodyPr/>
        <a:lstStyle/>
        <a:p>
          <a:endParaRPr lang="es-MX"/>
        </a:p>
      </dgm:t>
    </dgm:pt>
    <dgm:pt modelId="{05785FD4-41BC-4C36-8D2A-8DBF15FCABF5}" type="pres">
      <dgm:prSet presAssocID="{C23CC7A4-DF91-467B-93FB-1D5A94A13E7E}" presName="hierChild4" presStyleCnt="0"/>
      <dgm:spPr/>
    </dgm:pt>
    <dgm:pt modelId="{FC9282CB-13F6-40B4-8CC5-FE44A04969C6}" type="pres">
      <dgm:prSet presAssocID="{7DE3C909-5E8B-4262-9B98-805988C118A7}" presName="Name23" presStyleLbl="parChTrans1D4" presStyleIdx="9" presStyleCnt="16"/>
      <dgm:spPr/>
      <dgm:t>
        <a:bodyPr/>
        <a:lstStyle/>
        <a:p>
          <a:endParaRPr lang="es-MX"/>
        </a:p>
      </dgm:t>
    </dgm:pt>
    <dgm:pt modelId="{A3E46DAD-0D32-4AEB-8C57-DBDF485D4E7D}" type="pres">
      <dgm:prSet presAssocID="{51C54715-B9FD-4355-9DE2-E92D57C12F9F}" presName="hierRoot4" presStyleCnt="0"/>
      <dgm:spPr/>
    </dgm:pt>
    <dgm:pt modelId="{5852783B-F585-4CB0-BB05-B4C27657A189}" type="pres">
      <dgm:prSet presAssocID="{51C54715-B9FD-4355-9DE2-E92D57C12F9F}" presName="composite4" presStyleCnt="0"/>
      <dgm:spPr/>
    </dgm:pt>
    <dgm:pt modelId="{05469012-BE0B-47D5-868A-E40748524522}" type="pres">
      <dgm:prSet presAssocID="{51C54715-B9FD-4355-9DE2-E92D57C12F9F}" presName="background4" presStyleLbl="node4" presStyleIdx="9" presStyleCnt="16"/>
      <dgm:spPr/>
    </dgm:pt>
    <dgm:pt modelId="{2C6671C4-ED10-47F4-81E7-0674E0522C5F}" type="pres">
      <dgm:prSet presAssocID="{51C54715-B9FD-4355-9DE2-E92D57C12F9F}" presName="text4" presStyleLbl="fgAcc4" presStyleIdx="9" presStyleCnt="16" custScaleX="681456" custScaleY="787524">
        <dgm:presLayoutVars>
          <dgm:chPref val="3"/>
        </dgm:presLayoutVars>
      </dgm:prSet>
      <dgm:spPr/>
      <dgm:t>
        <a:bodyPr/>
        <a:lstStyle/>
        <a:p>
          <a:endParaRPr lang="es-MX"/>
        </a:p>
      </dgm:t>
    </dgm:pt>
    <dgm:pt modelId="{46C88DC0-97EA-4787-8426-35D6DD4AD6A6}" type="pres">
      <dgm:prSet presAssocID="{51C54715-B9FD-4355-9DE2-E92D57C12F9F}" presName="hierChild5" presStyleCnt="0"/>
      <dgm:spPr/>
    </dgm:pt>
    <dgm:pt modelId="{E8A8B7D4-6292-404D-8283-AD03776F6839}" type="pres">
      <dgm:prSet presAssocID="{2A5110FC-9479-4264-A0D4-A370801727FC}" presName="Name10" presStyleLbl="parChTrans1D2" presStyleIdx="3" presStyleCnt="5"/>
      <dgm:spPr/>
      <dgm:t>
        <a:bodyPr/>
        <a:lstStyle/>
        <a:p>
          <a:endParaRPr lang="es-MX"/>
        </a:p>
      </dgm:t>
    </dgm:pt>
    <dgm:pt modelId="{AA0D22E0-F956-42FF-B971-060256124827}" type="pres">
      <dgm:prSet presAssocID="{FD072138-F44C-44B2-B3F2-BF99D8CBA753}" presName="hierRoot2" presStyleCnt="0"/>
      <dgm:spPr/>
    </dgm:pt>
    <dgm:pt modelId="{EDEB8B12-EE85-4678-860B-D128B53A82B1}" type="pres">
      <dgm:prSet presAssocID="{FD072138-F44C-44B2-B3F2-BF99D8CBA753}" presName="composite2" presStyleCnt="0"/>
      <dgm:spPr/>
    </dgm:pt>
    <dgm:pt modelId="{D1DF269B-CF03-42DD-899A-191893B1B2F7}" type="pres">
      <dgm:prSet presAssocID="{FD072138-F44C-44B2-B3F2-BF99D8CBA753}" presName="background2" presStyleLbl="node2" presStyleIdx="3" presStyleCnt="5"/>
      <dgm:spPr/>
    </dgm:pt>
    <dgm:pt modelId="{08121982-24F0-4E36-AD83-9DB074527860}" type="pres">
      <dgm:prSet presAssocID="{FD072138-F44C-44B2-B3F2-BF99D8CBA753}" presName="text2" presStyleLbl="fgAcc2" presStyleIdx="3" presStyleCnt="5" custAng="0" custScaleX="820556" custScaleY="661006">
        <dgm:presLayoutVars>
          <dgm:chPref val="3"/>
        </dgm:presLayoutVars>
      </dgm:prSet>
      <dgm:spPr/>
      <dgm:t>
        <a:bodyPr/>
        <a:lstStyle/>
        <a:p>
          <a:endParaRPr lang="es-MX"/>
        </a:p>
      </dgm:t>
    </dgm:pt>
    <dgm:pt modelId="{6FA62642-EB81-471E-8873-28B21D3F3A05}" type="pres">
      <dgm:prSet presAssocID="{FD072138-F44C-44B2-B3F2-BF99D8CBA753}" presName="hierChild3" presStyleCnt="0"/>
      <dgm:spPr/>
    </dgm:pt>
    <dgm:pt modelId="{ABF6757F-FD1D-4CDA-A4C7-7F43E8A75161}" type="pres">
      <dgm:prSet presAssocID="{FA2F06DC-D35F-4FF6-A867-F0567B9B2AAF}" presName="Name17" presStyleLbl="parChTrans1D3" presStyleIdx="4" presStyleCnt="6"/>
      <dgm:spPr/>
      <dgm:t>
        <a:bodyPr/>
        <a:lstStyle/>
        <a:p>
          <a:endParaRPr lang="es-MX"/>
        </a:p>
      </dgm:t>
    </dgm:pt>
    <dgm:pt modelId="{E83C04E3-03FA-4389-BC82-49575C7090A8}" type="pres">
      <dgm:prSet presAssocID="{2A9F29F3-2D9C-41FD-9235-A09C38E5FFA3}" presName="hierRoot3" presStyleCnt="0"/>
      <dgm:spPr/>
    </dgm:pt>
    <dgm:pt modelId="{F71FA5C6-D1F1-42AB-A4F0-B4E90EE25995}" type="pres">
      <dgm:prSet presAssocID="{2A9F29F3-2D9C-41FD-9235-A09C38E5FFA3}" presName="composite3" presStyleCnt="0"/>
      <dgm:spPr/>
    </dgm:pt>
    <dgm:pt modelId="{2D9D3DD7-A999-496D-9410-0300090F9600}" type="pres">
      <dgm:prSet presAssocID="{2A9F29F3-2D9C-41FD-9235-A09C38E5FFA3}" presName="background3" presStyleLbl="node3" presStyleIdx="4" presStyleCnt="6"/>
      <dgm:spPr/>
    </dgm:pt>
    <dgm:pt modelId="{E56772E0-4A87-498F-90AB-DED1E1EF5AAB}" type="pres">
      <dgm:prSet presAssocID="{2A9F29F3-2D9C-41FD-9235-A09C38E5FFA3}" presName="text3" presStyleLbl="fgAcc3" presStyleIdx="4" presStyleCnt="6" custScaleX="661496" custScaleY="732937">
        <dgm:presLayoutVars>
          <dgm:chPref val="3"/>
        </dgm:presLayoutVars>
      </dgm:prSet>
      <dgm:spPr/>
      <dgm:t>
        <a:bodyPr/>
        <a:lstStyle/>
        <a:p>
          <a:endParaRPr lang="es-MX"/>
        </a:p>
      </dgm:t>
    </dgm:pt>
    <dgm:pt modelId="{C23908E5-3141-4BB1-96FA-1F0F972CAF1A}" type="pres">
      <dgm:prSet presAssocID="{2A9F29F3-2D9C-41FD-9235-A09C38E5FFA3}" presName="hierChild4" presStyleCnt="0"/>
      <dgm:spPr/>
    </dgm:pt>
    <dgm:pt modelId="{268B10D0-4C1E-4E90-B6D9-5D0C3ED0049B}" type="pres">
      <dgm:prSet presAssocID="{DB147BA5-23B9-472E-A19C-B4E9B6A124E2}" presName="Name23" presStyleLbl="parChTrans1D4" presStyleIdx="10" presStyleCnt="16"/>
      <dgm:spPr/>
      <dgm:t>
        <a:bodyPr/>
        <a:lstStyle/>
        <a:p>
          <a:endParaRPr lang="es-MX"/>
        </a:p>
      </dgm:t>
    </dgm:pt>
    <dgm:pt modelId="{B0CA96B3-BB89-4716-89E3-C56A4BBF39EE}" type="pres">
      <dgm:prSet presAssocID="{34809282-AD53-4BF5-A536-BD75B22E480C}" presName="hierRoot4" presStyleCnt="0"/>
      <dgm:spPr/>
    </dgm:pt>
    <dgm:pt modelId="{37F681C3-00D2-4A52-AFFF-88D8674B1566}" type="pres">
      <dgm:prSet presAssocID="{34809282-AD53-4BF5-A536-BD75B22E480C}" presName="composite4" presStyleCnt="0"/>
      <dgm:spPr/>
    </dgm:pt>
    <dgm:pt modelId="{8C1F8BE5-58AA-4A7C-BD8E-3173EC4B0BB3}" type="pres">
      <dgm:prSet presAssocID="{34809282-AD53-4BF5-A536-BD75B22E480C}" presName="background4" presStyleLbl="node4" presStyleIdx="10" presStyleCnt="16"/>
      <dgm:spPr/>
    </dgm:pt>
    <dgm:pt modelId="{5EDA2ADA-557D-4706-9D72-30B0C4EC6D12}" type="pres">
      <dgm:prSet presAssocID="{34809282-AD53-4BF5-A536-BD75B22E480C}" presName="text4" presStyleLbl="fgAcc4" presStyleIdx="10" presStyleCnt="16" custScaleX="812363" custScaleY="656988">
        <dgm:presLayoutVars>
          <dgm:chPref val="3"/>
        </dgm:presLayoutVars>
      </dgm:prSet>
      <dgm:spPr/>
      <dgm:t>
        <a:bodyPr/>
        <a:lstStyle/>
        <a:p>
          <a:endParaRPr lang="es-MX"/>
        </a:p>
      </dgm:t>
    </dgm:pt>
    <dgm:pt modelId="{B6A4F4C3-9C9B-4A2A-A45D-C9F355537605}" type="pres">
      <dgm:prSet presAssocID="{34809282-AD53-4BF5-A536-BD75B22E480C}" presName="hierChild5" presStyleCnt="0"/>
      <dgm:spPr/>
    </dgm:pt>
    <dgm:pt modelId="{77FF8C04-E84A-48AF-885B-A1A0363470C8}" type="pres">
      <dgm:prSet presAssocID="{7912F8ED-69A0-4AF9-9F95-BC19EAE83BF3}" presName="Name10" presStyleLbl="parChTrans1D2" presStyleIdx="4" presStyleCnt="5"/>
      <dgm:spPr/>
      <dgm:t>
        <a:bodyPr/>
        <a:lstStyle/>
        <a:p>
          <a:endParaRPr lang="es-MX"/>
        </a:p>
      </dgm:t>
    </dgm:pt>
    <dgm:pt modelId="{1A37CF33-DD92-4AC8-A7F1-459AAA2EC551}" type="pres">
      <dgm:prSet presAssocID="{3FEA089B-A15D-4F86-AB53-62A497DD34EF}" presName="hierRoot2" presStyleCnt="0"/>
      <dgm:spPr/>
    </dgm:pt>
    <dgm:pt modelId="{CFCC2AA7-39DA-4536-97C3-EA16AAD0F73E}" type="pres">
      <dgm:prSet presAssocID="{3FEA089B-A15D-4F86-AB53-62A497DD34EF}" presName="composite2" presStyleCnt="0"/>
      <dgm:spPr/>
    </dgm:pt>
    <dgm:pt modelId="{CF7E2F80-8356-4E6D-BF0F-69318D13892A}" type="pres">
      <dgm:prSet presAssocID="{3FEA089B-A15D-4F86-AB53-62A497DD34EF}" presName="background2" presStyleLbl="node2" presStyleIdx="4" presStyleCnt="5"/>
      <dgm:spPr/>
    </dgm:pt>
    <dgm:pt modelId="{29D04CF1-5D70-4A41-96F2-EF7AC0001A6A}" type="pres">
      <dgm:prSet presAssocID="{3FEA089B-A15D-4F86-AB53-62A497DD34EF}" presName="text2" presStyleLbl="fgAcc2" presStyleIdx="4" presStyleCnt="5" custScaleX="663202" custScaleY="666653">
        <dgm:presLayoutVars>
          <dgm:chPref val="3"/>
        </dgm:presLayoutVars>
      </dgm:prSet>
      <dgm:spPr/>
      <dgm:t>
        <a:bodyPr/>
        <a:lstStyle/>
        <a:p>
          <a:endParaRPr lang="es-MX"/>
        </a:p>
      </dgm:t>
    </dgm:pt>
    <dgm:pt modelId="{BF2C80D5-E1FF-43B0-97DD-AA814906E69A}" type="pres">
      <dgm:prSet presAssocID="{3FEA089B-A15D-4F86-AB53-62A497DD34EF}" presName="hierChild3" presStyleCnt="0"/>
      <dgm:spPr/>
    </dgm:pt>
    <dgm:pt modelId="{213D44F0-951D-4E2C-8FE1-597769FDFDF5}" type="pres">
      <dgm:prSet presAssocID="{1BE9B01A-30A1-45C8-A2B3-6AF5F1CDE038}" presName="Name17" presStyleLbl="parChTrans1D3" presStyleIdx="5" presStyleCnt="6"/>
      <dgm:spPr/>
      <dgm:t>
        <a:bodyPr/>
        <a:lstStyle/>
        <a:p>
          <a:endParaRPr lang="es-MX"/>
        </a:p>
      </dgm:t>
    </dgm:pt>
    <dgm:pt modelId="{FEA3F758-88A4-4F36-A31A-09C531CB3082}" type="pres">
      <dgm:prSet presAssocID="{02049588-0C61-4AD0-BB35-981FE7168DD1}" presName="hierRoot3" presStyleCnt="0"/>
      <dgm:spPr/>
    </dgm:pt>
    <dgm:pt modelId="{5983D76A-0685-4362-A792-CF6FA9AC8106}" type="pres">
      <dgm:prSet presAssocID="{02049588-0C61-4AD0-BB35-981FE7168DD1}" presName="composite3" presStyleCnt="0"/>
      <dgm:spPr/>
    </dgm:pt>
    <dgm:pt modelId="{9035D002-626A-4FC1-8CEF-447D37274643}" type="pres">
      <dgm:prSet presAssocID="{02049588-0C61-4AD0-BB35-981FE7168DD1}" presName="background3" presStyleLbl="node3" presStyleIdx="5" presStyleCnt="6"/>
      <dgm:spPr/>
    </dgm:pt>
    <dgm:pt modelId="{08DBB0EF-B71A-4856-B6FD-0FCC7BFA8014}" type="pres">
      <dgm:prSet presAssocID="{02049588-0C61-4AD0-BB35-981FE7168DD1}" presName="text3" presStyleLbl="fgAcc3" presStyleIdx="5" presStyleCnt="6" custScaleX="666135" custScaleY="964031">
        <dgm:presLayoutVars>
          <dgm:chPref val="3"/>
        </dgm:presLayoutVars>
      </dgm:prSet>
      <dgm:spPr/>
      <dgm:t>
        <a:bodyPr/>
        <a:lstStyle/>
        <a:p>
          <a:endParaRPr lang="es-MX"/>
        </a:p>
      </dgm:t>
    </dgm:pt>
    <dgm:pt modelId="{4F83B90B-FE4A-4142-9344-B42BA9DD6F25}" type="pres">
      <dgm:prSet presAssocID="{02049588-0C61-4AD0-BB35-981FE7168DD1}" presName="hierChild4" presStyleCnt="0"/>
      <dgm:spPr/>
    </dgm:pt>
    <dgm:pt modelId="{B0F91718-69DB-4BBC-AF6C-441C570F7098}" type="pres">
      <dgm:prSet presAssocID="{63F64E8B-220A-4790-8D78-6B79A1C4B0D0}" presName="Name23" presStyleLbl="parChTrans1D4" presStyleIdx="11" presStyleCnt="16"/>
      <dgm:spPr/>
      <dgm:t>
        <a:bodyPr/>
        <a:lstStyle/>
        <a:p>
          <a:endParaRPr lang="es-MX"/>
        </a:p>
      </dgm:t>
    </dgm:pt>
    <dgm:pt modelId="{7148939B-8217-4999-84CA-85BCC337C663}" type="pres">
      <dgm:prSet presAssocID="{CF6BBFFF-6A84-4A32-93F7-D72DA320FB81}" presName="hierRoot4" presStyleCnt="0"/>
      <dgm:spPr/>
    </dgm:pt>
    <dgm:pt modelId="{682747FE-614C-4F1C-AA20-EC839F5ED7D2}" type="pres">
      <dgm:prSet presAssocID="{CF6BBFFF-6A84-4A32-93F7-D72DA320FB81}" presName="composite4" presStyleCnt="0"/>
      <dgm:spPr/>
    </dgm:pt>
    <dgm:pt modelId="{AEA9D2E1-69AE-48FC-A3FB-E12C1037F99E}" type="pres">
      <dgm:prSet presAssocID="{CF6BBFFF-6A84-4A32-93F7-D72DA320FB81}" presName="background4" presStyleLbl="node4" presStyleIdx="11" presStyleCnt="16"/>
      <dgm:spPr/>
    </dgm:pt>
    <dgm:pt modelId="{83583EA9-7552-4DBC-901B-7E8316ABB094}" type="pres">
      <dgm:prSet presAssocID="{CF6BBFFF-6A84-4A32-93F7-D72DA320FB81}" presName="text4" presStyleLbl="fgAcc4" presStyleIdx="11" presStyleCnt="16" custScaleX="599020" custScaleY="575215">
        <dgm:presLayoutVars>
          <dgm:chPref val="3"/>
        </dgm:presLayoutVars>
      </dgm:prSet>
      <dgm:spPr/>
      <dgm:t>
        <a:bodyPr/>
        <a:lstStyle/>
        <a:p>
          <a:endParaRPr lang="es-MX"/>
        </a:p>
      </dgm:t>
    </dgm:pt>
    <dgm:pt modelId="{F39F16E6-40C4-4962-8DDB-22D87B837766}" type="pres">
      <dgm:prSet presAssocID="{CF6BBFFF-6A84-4A32-93F7-D72DA320FB81}" presName="hierChild5" presStyleCnt="0"/>
      <dgm:spPr/>
    </dgm:pt>
    <dgm:pt modelId="{CD4CA479-CEA5-4CC0-9F91-3F5D0874F5D9}" type="pres">
      <dgm:prSet presAssocID="{9E22A7D3-D6FB-4E9A-9D4B-1AF17B5F8D3E}" presName="Name23" presStyleLbl="parChTrans1D4" presStyleIdx="12" presStyleCnt="16"/>
      <dgm:spPr/>
      <dgm:t>
        <a:bodyPr/>
        <a:lstStyle/>
        <a:p>
          <a:endParaRPr lang="es-MX"/>
        </a:p>
      </dgm:t>
    </dgm:pt>
    <dgm:pt modelId="{D9ABC1AD-BC7B-4607-A1B0-44D0C21CBC02}" type="pres">
      <dgm:prSet presAssocID="{D2F5E1A8-31B3-42D6-8188-5C346C16B0DB}" presName="hierRoot4" presStyleCnt="0"/>
      <dgm:spPr/>
    </dgm:pt>
    <dgm:pt modelId="{938A8D2E-295D-460A-8BC4-DEC42F8822AB}" type="pres">
      <dgm:prSet presAssocID="{D2F5E1A8-31B3-42D6-8188-5C346C16B0DB}" presName="composite4" presStyleCnt="0"/>
      <dgm:spPr/>
    </dgm:pt>
    <dgm:pt modelId="{216301EC-4704-426D-A0C9-345B4A9C01EF}" type="pres">
      <dgm:prSet presAssocID="{D2F5E1A8-31B3-42D6-8188-5C346C16B0DB}" presName="background4" presStyleLbl="node4" presStyleIdx="12" presStyleCnt="16"/>
      <dgm:spPr/>
    </dgm:pt>
    <dgm:pt modelId="{26DE9017-0194-43AF-9D62-B5E67FA32998}" type="pres">
      <dgm:prSet presAssocID="{D2F5E1A8-31B3-42D6-8188-5C346C16B0DB}" presName="text4" presStyleLbl="fgAcc4" presStyleIdx="12" presStyleCnt="16" custScaleX="731491" custScaleY="548035">
        <dgm:presLayoutVars>
          <dgm:chPref val="3"/>
        </dgm:presLayoutVars>
      </dgm:prSet>
      <dgm:spPr/>
      <dgm:t>
        <a:bodyPr/>
        <a:lstStyle/>
        <a:p>
          <a:endParaRPr lang="es-MX"/>
        </a:p>
      </dgm:t>
    </dgm:pt>
    <dgm:pt modelId="{64331AA3-E0AB-4D33-BEDB-F3D9A75B5EEB}" type="pres">
      <dgm:prSet presAssocID="{D2F5E1A8-31B3-42D6-8188-5C346C16B0DB}" presName="hierChild5" presStyleCnt="0"/>
      <dgm:spPr/>
    </dgm:pt>
    <dgm:pt modelId="{DAFBFE33-D2DB-4E0D-AF80-24613CD8612C}" type="pres">
      <dgm:prSet presAssocID="{E12FF1D6-B034-4792-95AE-D3389A97B344}" presName="Name23" presStyleLbl="parChTrans1D4" presStyleIdx="13" presStyleCnt="16"/>
      <dgm:spPr/>
      <dgm:t>
        <a:bodyPr/>
        <a:lstStyle/>
        <a:p>
          <a:endParaRPr lang="es-MX"/>
        </a:p>
      </dgm:t>
    </dgm:pt>
    <dgm:pt modelId="{13010A48-4568-4A9E-AA83-4FCD9B7B5A94}" type="pres">
      <dgm:prSet presAssocID="{0182E1CF-DA25-4DE8-A065-9167660EBB46}" presName="hierRoot4" presStyleCnt="0"/>
      <dgm:spPr/>
    </dgm:pt>
    <dgm:pt modelId="{CDD5D5D5-D5CC-45CB-9B67-FB41AA625721}" type="pres">
      <dgm:prSet presAssocID="{0182E1CF-DA25-4DE8-A065-9167660EBB46}" presName="composite4" presStyleCnt="0"/>
      <dgm:spPr/>
    </dgm:pt>
    <dgm:pt modelId="{2A965D97-F795-44BD-AB51-22C80D58CF97}" type="pres">
      <dgm:prSet presAssocID="{0182E1CF-DA25-4DE8-A065-9167660EBB46}" presName="background4" presStyleLbl="node4" presStyleIdx="13" presStyleCnt="16"/>
      <dgm:spPr/>
    </dgm:pt>
    <dgm:pt modelId="{1A535FC7-4FD9-4F2F-A911-936FEBE83A6E}" type="pres">
      <dgm:prSet presAssocID="{0182E1CF-DA25-4DE8-A065-9167660EBB46}" presName="text4" presStyleLbl="fgAcc4" presStyleIdx="13" presStyleCnt="16" custScaleX="632243" custScaleY="579745">
        <dgm:presLayoutVars>
          <dgm:chPref val="3"/>
        </dgm:presLayoutVars>
      </dgm:prSet>
      <dgm:spPr/>
      <dgm:t>
        <a:bodyPr/>
        <a:lstStyle/>
        <a:p>
          <a:endParaRPr lang="es-MX"/>
        </a:p>
      </dgm:t>
    </dgm:pt>
    <dgm:pt modelId="{838740E7-422B-4ED2-B086-51049BE54992}" type="pres">
      <dgm:prSet presAssocID="{0182E1CF-DA25-4DE8-A065-9167660EBB46}" presName="hierChild5" presStyleCnt="0"/>
      <dgm:spPr/>
    </dgm:pt>
    <dgm:pt modelId="{63E291F9-A066-4F91-9198-BF2A68C96030}" type="pres">
      <dgm:prSet presAssocID="{FB1AC443-433A-4A42-A71E-C3BA6751840D}" presName="Name23" presStyleLbl="parChTrans1D4" presStyleIdx="14" presStyleCnt="16"/>
      <dgm:spPr/>
      <dgm:t>
        <a:bodyPr/>
        <a:lstStyle/>
        <a:p>
          <a:endParaRPr lang="es-MX"/>
        </a:p>
      </dgm:t>
    </dgm:pt>
    <dgm:pt modelId="{9D074DDF-C97E-449E-88BD-4A89BEB29605}" type="pres">
      <dgm:prSet presAssocID="{0D4A1FD2-5DE1-4727-901F-B0FB1002FBBF}" presName="hierRoot4" presStyleCnt="0"/>
      <dgm:spPr/>
    </dgm:pt>
    <dgm:pt modelId="{02586503-23AA-4C8C-BA85-FB5B1A3653F6}" type="pres">
      <dgm:prSet presAssocID="{0D4A1FD2-5DE1-4727-901F-B0FB1002FBBF}" presName="composite4" presStyleCnt="0"/>
      <dgm:spPr/>
    </dgm:pt>
    <dgm:pt modelId="{37B23F78-1631-407E-9374-B3D26FD6434B}" type="pres">
      <dgm:prSet presAssocID="{0D4A1FD2-5DE1-4727-901F-B0FB1002FBBF}" presName="background4" presStyleLbl="node4" presStyleIdx="14" presStyleCnt="16"/>
      <dgm:spPr/>
    </dgm:pt>
    <dgm:pt modelId="{3C8ED9BA-176B-4A83-91B7-9BBA82CA0D00}" type="pres">
      <dgm:prSet presAssocID="{0D4A1FD2-5DE1-4727-901F-B0FB1002FBBF}" presName="text4" presStyleLbl="fgAcc4" presStyleIdx="14" presStyleCnt="16" custScaleX="657707" custScaleY="994495">
        <dgm:presLayoutVars>
          <dgm:chPref val="3"/>
        </dgm:presLayoutVars>
      </dgm:prSet>
      <dgm:spPr/>
      <dgm:t>
        <a:bodyPr/>
        <a:lstStyle/>
        <a:p>
          <a:endParaRPr lang="es-MX"/>
        </a:p>
      </dgm:t>
    </dgm:pt>
    <dgm:pt modelId="{D1ED55F6-B73F-4AFB-95F1-C2E632C05FF2}" type="pres">
      <dgm:prSet presAssocID="{0D4A1FD2-5DE1-4727-901F-B0FB1002FBBF}" presName="hierChild5" presStyleCnt="0"/>
      <dgm:spPr/>
    </dgm:pt>
    <dgm:pt modelId="{AEDED96B-22E8-476F-8F75-4C614A2BB5F5}" type="pres">
      <dgm:prSet presAssocID="{1591580E-77B3-4B57-94E5-8CB832C3AE8E}" presName="Name23" presStyleLbl="parChTrans1D4" presStyleIdx="15" presStyleCnt="16"/>
      <dgm:spPr/>
      <dgm:t>
        <a:bodyPr/>
        <a:lstStyle/>
        <a:p>
          <a:endParaRPr lang="es-MX"/>
        </a:p>
      </dgm:t>
    </dgm:pt>
    <dgm:pt modelId="{A6E2F01E-1312-4A09-8039-E44486F5C7D6}" type="pres">
      <dgm:prSet presAssocID="{652A3403-4432-42AA-BD80-8C5C800C3267}" presName="hierRoot4" presStyleCnt="0"/>
      <dgm:spPr/>
    </dgm:pt>
    <dgm:pt modelId="{02AFB199-9597-4432-81B9-0F71ABF7231C}" type="pres">
      <dgm:prSet presAssocID="{652A3403-4432-42AA-BD80-8C5C800C3267}" presName="composite4" presStyleCnt="0"/>
      <dgm:spPr/>
    </dgm:pt>
    <dgm:pt modelId="{D2B86971-9078-4FA1-8249-61C435A48FA6}" type="pres">
      <dgm:prSet presAssocID="{652A3403-4432-42AA-BD80-8C5C800C3267}" presName="background4" presStyleLbl="node4" presStyleIdx="15" presStyleCnt="16"/>
      <dgm:spPr/>
    </dgm:pt>
    <dgm:pt modelId="{198C3946-3623-4998-9942-DE85EBB0761A}" type="pres">
      <dgm:prSet presAssocID="{652A3403-4432-42AA-BD80-8C5C800C3267}" presName="text4" presStyleLbl="fgAcc4" presStyleIdx="15" presStyleCnt="16" custScaleX="642070" custScaleY="1085306">
        <dgm:presLayoutVars>
          <dgm:chPref val="3"/>
        </dgm:presLayoutVars>
      </dgm:prSet>
      <dgm:spPr/>
      <dgm:t>
        <a:bodyPr/>
        <a:lstStyle/>
        <a:p>
          <a:endParaRPr lang="es-MX"/>
        </a:p>
      </dgm:t>
    </dgm:pt>
    <dgm:pt modelId="{85920FD3-5A40-41B9-B28B-0A2E14C4E6AC}" type="pres">
      <dgm:prSet presAssocID="{652A3403-4432-42AA-BD80-8C5C800C3267}" presName="hierChild5" presStyleCnt="0"/>
      <dgm:spPr/>
    </dgm:pt>
  </dgm:ptLst>
  <dgm:cxnLst>
    <dgm:cxn modelId="{8696C5CF-C978-4E3C-A33D-C996AF4DC14A}" srcId="{0182E1CF-DA25-4DE8-A065-9167660EBB46}" destId="{652A3403-4432-42AA-BD80-8C5C800C3267}" srcOrd="1" destOrd="0" parTransId="{1591580E-77B3-4B57-94E5-8CB832C3AE8E}" sibTransId="{350B4F8E-F8BD-4CFF-9BBE-9B8AA39445B1}"/>
    <dgm:cxn modelId="{196F3A82-A050-4DE7-9147-76F00651C6BF}" srcId="{C23CC7A4-DF91-467B-93FB-1D5A94A13E7E}" destId="{51C54715-B9FD-4355-9DE2-E92D57C12F9F}" srcOrd="0" destOrd="0" parTransId="{7DE3C909-5E8B-4262-9B98-805988C118A7}" sibTransId="{E4FD81FB-8B58-4CDD-8712-ADB1CCC5901F}"/>
    <dgm:cxn modelId="{6465BD9B-75E6-DE42-9555-2FC809195356}" type="presOf" srcId="{792A974F-30D6-4346-A983-1807D13AD0E9}" destId="{83ACF4B9-8486-4FFB-82D3-B90270D12D60}" srcOrd="0" destOrd="0" presId="urn:microsoft.com/office/officeart/2005/8/layout/hierarchy1"/>
    <dgm:cxn modelId="{A6A38114-B8F0-9249-A948-D27007AAB0E9}" type="presOf" srcId="{FA2F06DC-D35F-4FF6-A867-F0567B9B2AAF}" destId="{ABF6757F-FD1D-4CDA-A4C7-7F43E8A75161}" srcOrd="0" destOrd="0" presId="urn:microsoft.com/office/officeart/2005/8/layout/hierarchy1"/>
    <dgm:cxn modelId="{A44577C4-80CE-4E95-A68D-F8AC8B89B11C}" srcId="{AA68611B-2C09-4CD3-B914-E0C5688F7C57}" destId="{DE68C573-5B6B-4E03-BC62-D1A4409B67FC}" srcOrd="0" destOrd="0" parTransId="{EFF89562-32E1-4323-9248-CF161CF6D9D9}" sibTransId="{D4F83419-7379-411F-AB7C-48395C087157}"/>
    <dgm:cxn modelId="{3BF1CECC-56AB-492B-A094-1466999FE3D5}" srcId="{199E1482-A4C5-4A2D-B914-8D1B08B8F003}" destId="{C23CC7A4-DF91-467B-93FB-1D5A94A13E7E}" srcOrd="0" destOrd="0" parTransId="{4FEA0856-F9FD-421E-90E9-BBDB917B191B}" sibTransId="{A178A0E7-D762-4946-BF50-255029F2604C}"/>
    <dgm:cxn modelId="{763DB848-A4B9-4E19-956F-BA87462EFDE0}" srcId="{2A9F29F3-2D9C-41FD-9235-A09C38E5FFA3}" destId="{34809282-AD53-4BF5-A536-BD75B22E480C}" srcOrd="0" destOrd="0" parTransId="{DB147BA5-23B9-472E-A19C-B4E9B6A124E2}" sibTransId="{FD09D4E7-8B3B-427B-99D5-208A9C526DE2}"/>
    <dgm:cxn modelId="{E09095AA-2F1A-9B41-BADA-5F589E9688E0}" type="presOf" srcId="{79E5F603-E098-4CBF-82B9-7BEF3027187A}" destId="{9DB18DE6-8ED5-4D8C-88E2-49649F50E97F}" srcOrd="0" destOrd="0" presId="urn:microsoft.com/office/officeart/2005/8/layout/hierarchy1"/>
    <dgm:cxn modelId="{BA9BBF07-9230-4700-93E9-5D0789A70D5F}" srcId="{DD9301ED-2736-4D6F-98E1-C85FACECE204}" destId="{AA68611B-2C09-4CD3-B914-E0C5688F7C57}" srcOrd="0" destOrd="0" parTransId="{8CBFF9C8-A983-40E2-A14D-9DD3942C81B6}" sibTransId="{C5CED344-F3F8-4188-8A35-BB5C1CE96F04}"/>
    <dgm:cxn modelId="{175456F0-CF41-4536-A0F2-9F3C65D26922}" srcId="{DD9301ED-2736-4D6F-98E1-C85FACECE204}" destId="{199E1482-A4C5-4A2D-B914-8D1B08B8F003}" srcOrd="2" destOrd="0" parTransId="{5666284D-8E6B-4077-B7D0-FD60C0BA6E38}" sibTransId="{8F2CFD59-89EA-49FC-ABDB-A96ADD860CE8}"/>
    <dgm:cxn modelId="{47677A03-49EE-2940-977C-A4ECF28DC2B2}" type="presOf" srcId="{152A5C17-D15A-4C7C-94C7-0AFECFB167CB}" destId="{672ED90A-50A1-4191-AE18-3E7FFC5F53A3}" srcOrd="0" destOrd="0" presId="urn:microsoft.com/office/officeart/2005/8/layout/hierarchy1"/>
    <dgm:cxn modelId="{A3BB4F59-F199-3445-BDBA-A74F5A2EC1AF}" type="presOf" srcId="{DE68C573-5B6B-4E03-BC62-D1A4409B67FC}" destId="{9E8895AE-7A36-47DC-9680-1B5DB2DCB329}" srcOrd="0" destOrd="0" presId="urn:microsoft.com/office/officeart/2005/8/layout/hierarchy1"/>
    <dgm:cxn modelId="{449F2D9E-197F-4C3D-9B3C-231C3C9D59D0}" srcId="{79E5F603-E098-4CBF-82B9-7BEF3027187A}" destId="{DF8912FA-E51C-493B-AB78-DD95EE7C4361}" srcOrd="0" destOrd="0" parTransId="{893BB85A-53B5-435B-95E5-5B81AEF82620}" sibTransId="{217E8943-15D6-41FE-93E6-14FB453D81A6}"/>
    <dgm:cxn modelId="{D43C727C-C686-4F6E-A37A-E739254073DC}" srcId="{DF8912FA-E51C-493B-AB78-DD95EE7C4361}" destId="{D3BE4FE1-BADF-41CB-A371-B55C0599CC5B}" srcOrd="0" destOrd="0" parTransId="{45DC0B9E-EE00-4C97-9371-64FDC8E2E95F}" sibTransId="{4DD637A1-3782-4CE7-9B53-3858628FE2FD}"/>
    <dgm:cxn modelId="{30A53A1B-3109-F94B-AA4A-71C296ED84D9}" type="presOf" srcId="{F0955A5B-F364-4ABA-B5B9-1F0524512CD1}" destId="{95784421-28CD-48C8-BF5D-4DA105633B66}" srcOrd="0" destOrd="0" presId="urn:microsoft.com/office/officeart/2005/8/layout/hierarchy1"/>
    <dgm:cxn modelId="{BE6CE4EB-FBD0-934D-9CC8-BA05D957C418}" type="presOf" srcId="{0182E1CF-DA25-4DE8-A065-9167660EBB46}" destId="{1A535FC7-4FD9-4F2F-A911-936FEBE83A6E}" srcOrd="0" destOrd="0" presId="urn:microsoft.com/office/officeart/2005/8/layout/hierarchy1"/>
    <dgm:cxn modelId="{5529138E-DBBD-BF40-9800-F7958031E5CB}" type="presOf" srcId="{894F8AFF-AF86-47ED-BCBE-C972784B4BFF}" destId="{6FA5E78B-7B0E-49E8-88B8-7309AD82150B}" srcOrd="0" destOrd="0" presId="urn:microsoft.com/office/officeart/2005/8/layout/hierarchy1"/>
    <dgm:cxn modelId="{BBD2E333-B219-7442-9822-3ABF6AA956B3}" type="presOf" srcId="{5666284D-8E6B-4077-B7D0-FD60C0BA6E38}" destId="{099976AE-74DD-4249-8E2D-C0D4507FD9C5}" srcOrd="0" destOrd="0" presId="urn:microsoft.com/office/officeart/2005/8/layout/hierarchy1"/>
    <dgm:cxn modelId="{E1619FBC-3F33-4AB4-8A16-B2DC32026525}" srcId="{FD072138-F44C-44B2-B3F2-BF99D8CBA753}" destId="{2A9F29F3-2D9C-41FD-9235-A09C38E5FFA3}" srcOrd="0" destOrd="0" parTransId="{FA2F06DC-D35F-4FF6-A867-F0567B9B2AAF}" sibTransId="{E07E5A19-4BA2-4EBD-83AC-CB5F166D5AE3}"/>
    <dgm:cxn modelId="{C8CA2F46-6486-7148-A96A-CF9F08872840}" type="presOf" srcId="{FD072138-F44C-44B2-B3F2-BF99D8CBA753}" destId="{08121982-24F0-4E36-AD83-9DB074527860}" srcOrd="0" destOrd="0" presId="urn:microsoft.com/office/officeart/2005/8/layout/hierarchy1"/>
    <dgm:cxn modelId="{28A02900-C3E6-9D41-B474-5E504D258F0B}" type="presOf" srcId="{3FEA089B-A15D-4F86-AB53-62A497DD34EF}" destId="{29D04CF1-5D70-4A41-96F2-EF7AC0001A6A}" srcOrd="0" destOrd="0" presId="urn:microsoft.com/office/officeart/2005/8/layout/hierarchy1"/>
    <dgm:cxn modelId="{29AA776C-96FB-4008-B990-000578122235}" srcId="{DE68C573-5B6B-4E03-BC62-D1A4409B67FC}" destId="{04CFB434-946C-4A34-AD1E-261E1B05B440}" srcOrd="0" destOrd="0" parTransId="{4BA0CB3F-562E-4AF8-8994-391826250FC1}" sibTransId="{33B6570F-8EEC-4298-91F8-4EEF96A38DEB}"/>
    <dgm:cxn modelId="{2DED8F10-73CF-4C16-8025-49487604B5A3}" srcId="{0F73379E-6208-427A-93DF-67DC60E89E09}" destId="{FB12A362-6C33-485B-BD97-CD32BFF2E7A8}" srcOrd="0" destOrd="0" parTransId="{DA84B9BE-943F-4B5F-BBFD-9A670D2F7B49}" sibTransId="{54165420-88A1-4395-A934-23A2FD27C36D}"/>
    <dgm:cxn modelId="{97A191BA-820D-B842-947C-890EE622B45B}" type="presOf" srcId="{7DE3C909-5E8B-4262-9B98-805988C118A7}" destId="{FC9282CB-13F6-40B4-8CC5-FE44A04969C6}" srcOrd="0" destOrd="0" presId="urn:microsoft.com/office/officeart/2005/8/layout/hierarchy1"/>
    <dgm:cxn modelId="{E10DC96C-D5D2-A14A-9A17-4F27D58D42EC}" type="presOf" srcId="{27B2D473-AE1A-45B3-81C5-6C67A93D1C44}" destId="{B3A3FF34-9268-4860-84D6-5A412D353E2A}" srcOrd="0" destOrd="0" presId="urn:microsoft.com/office/officeart/2005/8/layout/hierarchy1"/>
    <dgm:cxn modelId="{9C461329-3AE3-4775-A28C-8CB7CF41D078}" srcId="{0182E1CF-DA25-4DE8-A065-9167660EBB46}" destId="{0D4A1FD2-5DE1-4727-901F-B0FB1002FBBF}" srcOrd="0" destOrd="0" parTransId="{FB1AC443-433A-4A42-A71E-C3BA6751840D}" sibTransId="{80F60938-96F9-4869-8595-540F42FA7EA2}"/>
    <dgm:cxn modelId="{02A8D33E-68F8-A540-9F68-850038649459}" type="presOf" srcId="{BE3447E4-A959-4022-8334-D74616C4722E}" destId="{15CB0EC0-3247-4B24-89C1-A7AA35D58CD0}" srcOrd="0" destOrd="0" presId="urn:microsoft.com/office/officeart/2005/8/layout/hierarchy1"/>
    <dgm:cxn modelId="{A4E3E34C-79A6-A248-A886-F4179D373FA4}" type="presOf" srcId="{0D4A1FD2-5DE1-4727-901F-B0FB1002FBBF}" destId="{3C8ED9BA-176B-4A83-91B7-9BBA82CA0D00}" srcOrd="0" destOrd="0" presId="urn:microsoft.com/office/officeart/2005/8/layout/hierarchy1"/>
    <dgm:cxn modelId="{1E9D0A9B-3DA8-8142-9C44-9A0903DD2C88}" type="presOf" srcId="{9E22A7D3-D6FB-4E9A-9D4B-1AF17B5F8D3E}" destId="{CD4CA479-CEA5-4CC0-9F91-3F5D0874F5D9}" srcOrd="0" destOrd="0" presId="urn:microsoft.com/office/officeart/2005/8/layout/hierarchy1"/>
    <dgm:cxn modelId="{BF52BCCD-CC60-E24C-82C9-524C23533941}" type="presOf" srcId="{63F64E8B-220A-4790-8D78-6B79A1C4B0D0}" destId="{B0F91718-69DB-4BBC-AF6C-441C570F7098}" srcOrd="0" destOrd="0" presId="urn:microsoft.com/office/officeart/2005/8/layout/hierarchy1"/>
    <dgm:cxn modelId="{E7C1F07D-7C62-6E49-88C4-6412E20D4231}" type="presOf" srcId="{2A5110FC-9479-4264-A0D4-A370801727FC}" destId="{E8A8B7D4-6292-404D-8283-AD03776F6839}" srcOrd="0" destOrd="0" presId="urn:microsoft.com/office/officeart/2005/8/layout/hierarchy1"/>
    <dgm:cxn modelId="{89AA3D58-3578-E740-AAA5-C8CF8A8A35D1}" type="presOf" srcId="{D80374A1-8D22-4260-ABBA-321D08488D3A}" destId="{7A7E4ECF-EF9A-44B3-A119-FA85DD0F80CC}" srcOrd="0" destOrd="0" presId="urn:microsoft.com/office/officeart/2005/8/layout/hierarchy1"/>
    <dgm:cxn modelId="{0FC148A2-78C6-9544-9105-A394F0606838}" type="presOf" srcId="{3F82DF83-9E4E-45D2-976B-348400A1A6D7}" destId="{8747B781-2ABB-4EA7-95F7-7E8FD3B99C81}" srcOrd="0" destOrd="0" presId="urn:microsoft.com/office/officeart/2005/8/layout/hierarchy1"/>
    <dgm:cxn modelId="{34FF4FD6-1F32-444B-8659-0B46ACEBB2A9}" type="presOf" srcId="{903CB130-77A9-41DC-BBCF-19F29895E563}" destId="{D6CAFD2F-8A1A-431F-806A-88F1F2A92B2A}" srcOrd="0" destOrd="0" presId="urn:microsoft.com/office/officeart/2005/8/layout/hierarchy1"/>
    <dgm:cxn modelId="{01A87F57-E465-7B42-9985-52BE1A391CBA}" type="presOf" srcId="{51C54715-B9FD-4355-9DE2-E92D57C12F9F}" destId="{2C6671C4-ED10-47F4-81E7-0674E0522C5F}" srcOrd="0" destOrd="0" presId="urn:microsoft.com/office/officeart/2005/8/layout/hierarchy1"/>
    <dgm:cxn modelId="{A366CA34-E09E-2E4F-8F75-23F98605EAEC}" type="presOf" srcId="{199E1482-A4C5-4A2D-B914-8D1B08B8F003}" destId="{6BEAB19D-B690-4BEA-8CA3-6EF5B821E0A5}" srcOrd="0" destOrd="0" presId="urn:microsoft.com/office/officeart/2005/8/layout/hierarchy1"/>
    <dgm:cxn modelId="{3F455CD4-BE7D-744D-A4EF-AA8F5A87091C}" type="presOf" srcId="{E12FF1D6-B034-4792-95AE-D3389A97B344}" destId="{DAFBFE33-D2DB-4E0D-AF80-24613CD8612C}" srcOrd="0" destOrd="0" presId="urn:microsoft.com/office/officeart/2005/8/layout/hierarchy1"/>
    <dgm:cxn modelId="{AE2E1E05-43E9-294D-8592-94A1CDE45187}" type="presOf" srcId="{DF8912FA-E51C-493B-AB78-DD95EE7C4361}" destId="{0032047E-02BA-45E9-9903-141266D1CEA0}" srcOrd="0" destOrd="0" presId="urn:microsoft.com/office/officeart/2005/8/layout/hierarchy1"/>
    <dgm:cxn modelId="{2B56A778-C27D-C54E-8E18-4AD5A17A7B2E}" type="presOf" srcId="{DB147BA5-23B9-472E-A19C-B4E9B6A124E2}" destId="{268B10D0-4C1E-4E90-B6D9-5D0C3ED0049B}" srcOrd="0" destOrd="0" presId="urn:microsoft.com/office/officeart/2005/8/layout/hierarchy1"/>
    <dgm:cxn modelId="{06893D88-3F0D-8541-A1D1-A6133A6CBE7C}" type="presOf" srcId="{DD9301ED-2736-4D6F-98E1-C85FACECE204}" destId="{3643634E-760E-48F7-BFC7-78278E1C08E9}" srcOrd="0" destOrd="0" presId="urn:microsoft.com/office/officeart/2005/8/layout/hierarchy1"/>
    <dgm:cxn modelId="{92E7A5C4-F6BF-48C2-B7FA-8B1DF53BE6EF}" srcId="{DD9301ED-2736-4D6F-98E1-C85FACECE204}" destId="{FD072138-F44C-44B2-B3F2-BF99D8CBA753}" srcOrd="3" destOrd="0" parTransId="{2A5110FC-9479-4264-A0D4-A370801727FC}" sibTransId="{4DCB37E8-4488-4620-A8C7-32485E03A3D6}"/>
    <dgm:cxn modelId="{9DC8B4E5-30B7-F946-9641-AD21FD5ECECB}" type="presOf" srcId="{8CBFF9C8-A983-40E2-A14D-9DD3942C81B6}" destId="{A677E567-F760-44DA-A3BF-6FC0666ECC82}" srcOrd="0" destOrd="0" presId="urn:microsoft.com/office/officeart/2005/8/layout/hierarchy1"/>
    <dgm:cxn modelId="{0F778111-D45F-6B4B-8DA7-3927ED1C1DFD}" type="presOf" srcId="{45DC0B9E-EE00-4C97-9371-64FDC8E2E95F}" destId="{CCDE301C-B468-470B-94A9-0F4E5021DCD9}" srcOrd="0" destOrd="0" presId="urn:microsoft.com/office/officeart/2005/8/layout/hierarchy1"/>
    <dgm:cxn modelId="{36C40F37-B3A4-B94E-A5D7-2316227ACBED}" type="presOf" srcId="{7912F8ED-69A0-4AF9-9F95-BC19EAE83BF3}" destId="{77FF8C04-E84A-48AF-885B-A1A0363470C8}" srcOrd="0" destOrd="0" presId="urn:microsoft.com/office/officeart/2005/8/layout/hierarchy1"/>
    <dgm:cxn modelId="{F971FE51-8A4E-4F45-9A4E-2932AFE9051B}" srcId="{CF6BBFFF-6A84-4A32-93F7-D72DA320FB81}" destId="{D2F5E1A8-31B3-42D6-8188-5C346C16B0DB}" srcOrd="0" destOrd="0" parTransId="{9E22A7D3-D6FB-4E9A-9D4B-1AF17B5F8D3E}" sibTransId="{E226AAB1-0366-4758-9A39-F7B314CB0888}"/>
    <dgm:cxn modelId="{4323490A-7029-46E9-BBDC-6BB9CF994F93}" srcId="{04CFB434-946C-4A34-AD1E-261E1B05B440}" destId="{F0F9F830-5E45-416C-933C-620901B03257}" srcOrd="0" destOrd="0" parTransId="{BE3447E4-A959-4022-8334-D74616C4722E}" sibTransId="{BCD47C14-015A-4E60-974A-635D8118ADF4}"/>
    <dgm:cxn modelId="{3A75E32D-7D4B-034E-9EC8-A578F99EED68}" type="presOf" srcId="{D2F5E1A8-31B3-42D6-8188-5C346C16B0DB}" destId="{26DE9017-0194-43AF-9D62-B5E67FA32998}" srcOrd="0" destOrd="0" presId="urn:microsoft.com/office/officeart/2005/8/layout/hierarchy1"/>
    <dgm:cxn modelId="{467B0F2F-0B46-4252-A5B0-44170D6DA538}" srcId="{02049588-0C61-4AD0-BB35-981FE7168DD1}" destId="{CF6BBFFF-6A84-4A32-93F7-D72DA320FB81}" srcOrd="0" destOrd="0" parTransId="{63F64E8B-220A-4790-8D78-6B79A1C4B0D0}" sibTransId="{3944BBCF-922D-4F47-88CB-0B5A21814743}"/>
    <dgm:cxn modelId="{81B78955-652D-44AF-B8B5-C2C0A33DCAA0}" srcId="{04CFB434-946C-4A34-AD1E-261E1B05B440}" destId="{79E5F603-E098-4CBF-82B9-7BEF3027187A}" srcOrd="1" destOrd="0" parTransId="{792A974F-30D6-4346-A983-1807D13AD0E9}" sibTransId="{A3EEB480-E855-4373-BD49-FAD2C49196AB}"/>
    <dgm:cxn modelId="{3B0D24C7-2126-4506-A5A9-583765D0DA02}" srcId="{3FEA089B-A15D-4F86-AB53-62A497DD34EF}" destId="{02049588-0C61-4AD0-BB35-981FE7168DD1}" srcOrd="0" destOrd="0" parTransId="{1BE9B01A-30A1-45C8-A2B3-6AF5F1CDE038}" sibTransId="{71FE1A77-2584-4108-9785-F8770771516A}"/>
    <dgm:cxn modelId="{18435C71-D1D3-8945-B4B5-2F59ED93A67B}" type="presOf" srcId="{893BB85A-53B5-435B-95E5-5B81AEF82620}" destId="{106DC615-A8BB-41C5-B519-CB80DAE74513}" srcOrd="0" destOrd="0" presId="urn:microsoft.com/office/officeart/2005/8/layout/hierarchy1"/>
    <dgm:cxn modelId="{8768F2B3-4964-4474-8879-CD84EE65162D}" srcId="{AA68611B-2C09-4CD3-B914-E0C5688F7C57}" destId="{E035DF6A-4C49-4B4D-8C9F-8E1380AC55FB}" srcOrd="1" destOrd="0" parTransId="{3F82DF83-9E4E-45D2-976B-348400A1A6D7}" sibTransId="{D2815755-2937-49DD-A7FF-A3BDC07F4914}"/>
    <dgm:cxn modelId="{2BD02A32-7199-4B65-9DDC-2340AF128AB0}" srcId="{D2F5E1A8-31B3-42D6-8188-5C346C16B0DB}" destId="{0182E1CF-DA25-4DE8-A065-9167660EBB46}" srcOrd="0" destOrd="0" parTransId="{E12FF1D6-B034-4792-95AE-D3389A97B344}" sibTransId="{9E12A3AE-7FA2-49F1-B742-42A33329D3A6}"/>
    <dgm:cxn modelId="{D860E1D1-C6BD-8441-B4E4-E9939A640C10}" type="presOf" srcId="{FB12A362-6C33-485B-BD97-CD32BFF2E7A8}" destId="{81424694-DBDC-4C50-8FE7-6964754D16CB}" srcOrd="0" destOrd="0" presId="urn:microsoft.com/office/officeart/2005/8/layout/hierarchy1"/>
    <dgm:cxn modelId="{D6D61D47-E3E9-9F4D-BFF5-E9619977AD3C}" type="presOf" srcId="{1591580E-77B3-4B57-94E5-8CB832C3AE8E}" destId="{AEDED96B-22E8-476F-8F75-4C614A2BB5F5}" srcOrd="0" destOrd="0" presId="urn:microsoft.com/office/officeart/2005/8/layout/hierarchy1"/>
    <dgm:cxn modelId="{C9C3D964-5ADF-5540-B457-36F5B77FFD28}" type="presOf" srcId="{0F73379E-6208-427A-93DF-67DC60E89E09}" destId="{439ABDEA-204A-4BE5-BCB9-E65082679FCF}" srcOrd="0" destOrd="0" presId="urn:microsoft.com/office/officeart/2005/8/layout/hierarchy1"/>
    <dgm:cxn modelId="{34476CDA-F8B6-468D-ACF8-8222413B9922}" srcId="{DD9301ED-2736-4D6F-98E1-C85FACECE204}" destId="{1625C349-934E-487C-B9DE-FC27AB099FEB}" srcOrd="1" destOrd="0" parTransId="{27B2D473-AE1A-45B3-81C5-6C67A93D1C44}" sibTransId="{6EF51AC0-F271-480C-969D-11B0220505A5}"/>
    <dgm:cxn modelId="{3C16D636-F537-724D-949E-49A88515BFD3}" type="presOf" srcId="{1625C349-934E-487C-B9DE-FC27AB099FEB}" destId="{C3C26EE5-3078-4160-B6B2-1E67B9F480E6}" srcOrd="0" destOrd="0" presId="urn:microsoft.com/office/officeart/2005/8/layout/hierarchy1"/>
    <dgm:cxn modelId="{3272DF69-8569-2147-B512-4876EA294606}" type="presOf" srcId="{4BA0CB3F-562E-4AF8-8994-391826250FC1}" destId="{CE2BC9AF-7052-4551-84F9-7DA185076A9A}" srcOrd="0" destOrd="0" presId="urn:microsoft.com/office/officeart/2005/8/layout/hierarchy1"/>
    <dgm:cxn modelId="{64C84A73-290D-064A-B331-3279AF1CAAB8}" type="presOf" srcId="{1BE9B01A-30A1-45C8-A2B3-6AF5F1CDE038}" destId="{213D44F0-951D-4E2C-8FE1-597769FDFDF5}" srcOrd="0" destOrd="0" presId="urn:microsoft.com/office/officeart/2005/8/layout/hierarchy1"/>
    <dgm:cxn modelId="{9EDC7ED1-CF0D-C64B-8DD5-FCAB21AF7A83}" type="presOf" srcId="{EFF89562-32E1-4323-9248-CF161CF6D9D9}" destId="{D856523D-4276-4031-A186-8818DA570222}" srcOrd="0" destOrd="0" presId="urn:microsoft.com/office/officeart/2005/8/layout/hierarchy1"/>
    <dgm:cxn modelId="{0DEE7AEF-97B4-D240-A239-F9E358D0FEE7}" type="presOf" srcId="{02049588-0C61-4AD0-BB35-981FE7168DD1}" destId="{08DBB0EF-B71A-4856-B6FD-0FCC7BFA8014}" srcOrd="0" destOrd="0" presId="urn:microsoft.com/office/officeart/2005/8/layout/hierarchy1"/>
    <dgm:cxn modelId="{67A0DE2E-080F-CB46-9A74-6FBAE3B5195F}" type="presOf" srcId="{DA84B9BE-943F-4B5F-BBFD-9A670D2F7B49}" destId="{82C46E3B-F324-4D42-B93D-DA7357376231}" srcOrd="0" destOrd="0" presId="urn:microsoft.com/office/officeart/2005/8/layout/hierarchy1"/>
    <dgm:cxn modelId="{86873488-CAA1-4B55-AC95-70717E8B3669}" srcId="{DD9301ED-2736-4D6F-98E1-C85FACECE204}" destId="{3FEA089B-A15D-4F86-AB53-62A497DD34EF}" srcOrd="4" destOrd="0" parTransId="{7912F8ED-69A0-4AF9-9F95-BC19EAE83BF3}" sibTransId="{DAC164F9-D980-4443-9AE2-B4507CC1B488}"/>
    <dgm:cxn modelId="{35B92A13-8CF4-EC47-9EA7-C493D39E012A}" type="presOf" srcId="{9260063E-E7B9-43EF-A1D3-1235F218F1B2}" destId="{CAB689BC-68A9-4C8E-8D0D-E851E02F3332}" srcOrd="0" destOrd="0" presId="urn:microsoft.com/office/officeart/2005/8/layout/hierarchy1"/>
    <dgm:cxn modelId="{4614C082-8025-4190-B874-D401D5B78A63}" srcId="{1625C349-934E-487C-B9DE-FC27AB099FEB}" destId="{903CB130-77A9-41DC-BBCF-19F29895E563}" srcOrd="0" destOrd="0" parTransId="{894F8AFF-AF86-47ED-BCBE-C972784B4BFF}" sibTransId="{8E70BF6A-60F1-49F6-BF2F-AC16F29AA137}"/>
    <dgm:cxn modelId="{8825F038-1BA3-40DA-8177-2F4CA3A0E8E8}" srcId="{0D66A147-9FDD-49F4-B529-BCBD3F3CAF98}" destId="{DD9301ED-2736-4D6F-98E1-C85FACECE204}" srcOrd="0" destOrd="0" parTransId="{DB5F83B1-09FD-4EB3-8B41-72E454AFB33F}" sibTransId="{9ACF98E4-0621-40CE-A3A9-5F55CBDE7902}"/>
    <dgm:cxn modelId="{34929ED5-A0C5-6942-A0CE-37F6844682B7}" type="presOf" srcId="{04CFB434-946C-4A34-AD1E-261E1B05B440}" destId="{0A17DC5D-4D0E-4176-9B4E-3A5D346AEB30}" srcOrd="0" destOrd="0" presId="urn:microsoft.com/office/officeart/2005/8/layout/hierarchy1"/>
    <dgm:cxn modelId="{CED1C4FC-F7D1-4457-97BD-9F453C9FFBA0}" srcId="{04CFB434-946C-4A34-AD1E-261E1B05B440}" destId="{D80374A1-8D22-4260-ABBA-321D08488D3A}" srcOrd="2" destOrd="0" parTransId="{6EA3861D-CF09-4A64-A23D-C5F0FDE86827}" sibTransId="{FF7FF8CA-7E31-41AA-B18C-DF701E533467}"/>
    <dgm:cxn modelId="{0EF5FD7B-68C6-7943-9158-562C3A5B810F}" type="presOf" srcId="{E035DF6A-4C49-4B4D-8C9F-8E1380AC55FB}" destId="{19DD7434-880E-41DB-BE48-0B8C837E0B57}" srcOrd="0" destOrd="0" presId="urn:microsoft.com/office/officeart/2005/8/layout/hierarchy1"/>
    <dgm:cxn modelId="{292F74A5-9A84-244C-A5F1-D2BD39A41920}" type="presOf" srcId="{652A3403-4432-42AA-BD80-8C5C800C3267}" destId="{198C3946-3623-4998-9942-DE85EBB0761A}" srcOrd="0" destOrd="0" presId="urn:microsoft.com/office/officeart/2005/8/layout/hierarchy1"/>
    <dgm:cxn modelId="{D43C93B5-03BF-2C47-B829-9C2DC9343D34}" type="presOf" srcId="{CF6BBFFF-6A84-4A32-93F7-D72DA320FB81}" destId="{83583EA9-7552-4DBC-901B-7E8316ABB094}" srcOrd="0" destOrd="0" presId="urn:microsoft.com/office/officeart/2005/8/layout/hierarchy1"/>
    <dgm:cxn modelId="{337CF7FD-68E3-9E49-959B-61212E105F2A}" type="presOf" srcId="{D3BE4FE1-BADF-41CB-A371-B55C0599CC5B}" destId="{32D58104-5C11-4925-976E-AC0D9ED31799}" srcOrd="0" destOrd="0" presId="urn:microsoft.com/office/officeart/2005/8/layout/hierarchy1"/>
    <dgm:cxn modelId="{A6307DAF-43E3-F54B-BEE4-47E2C7A982BA}" type="presOf" srcId="{AA68611B-2C09-4CD3-B914-E0C5688F7C57}" destId="{ECBDC632-8519-4F0E-9612-A6F8234691FE}" srcOrd="0" destOrd="0" presId="urn:microsoft.com/office/officeart/2005/8/layout/hierarchy1"/>
    <dgm:cxn modelId="{8B28C3C1-CDEB-4BD4-AC4D-88EF9EBB9BE6}" srcId="{903CB130-77A9-41DC-BBCF-19F29895E563}" destId="{0F73379E-6208-427A-93DF-67DC60E89E09}" srcOrd="0" destOrd="0" parTransId="{152A5C17-D15A-4C7C-94C7-0AFECFB167CB}" sibTransId="{1176AB15-C08C-4B76-8F1D-F6AD680BC181}"/>
    <dgm:cxn modelId="{0B04B2AD-98DD-7848-ADCB-53DE978187FB}" type="presOf" srcId="{FB1AC443-433A-4A42-A71E-C3BA6751840D}" destId="{63E291F9-A066-4F91-9198-BF2A68C96030}" srcOrd="0" destOrd="0" presId="urn:microsoft.com/office/officeart/2005/8/layout/hierarchy1"/>
    <dgm:cxn modelId="{27EFBE09-AFF0-0F4F-9FD0-6DB45685173E}" type="presOf" srcId="{C23CC7A4-DF91-467B-93FB-1D5A94A13E7E}" destId="{29ACDE13-8D3F-4B21-82F3-15A6B301EE34}" srcOrd="0" destOrd="0" presId="urn:microsoft.com/office/officeart/2005/8/layout/hierarchy1"/>
    <dgm:cxn modelId="{88F29433-9B9C-460F-A3EB-FF4C0D956C92}" srcId="{DF8912FA-E51C-493B-AB78-DD95EE7C4361}" destId="{9260063E-E7B9-43EF-A1D3-1235F218F1B2}" srcOrd="1" destOrd="0" parTransId="{F0955A5B-F364-4ABA-B5B9-1F0524512CD1}" sibTransId="{BD7A5F94-C537-4F4A-A9AB-83C58AEB3A72}"/>
    <dgm:cxn modelId="{49EA7B50-A585-5548-9BBE-AE36028AB122}" type="presOf" srcId="{F0F9F830-5E45-416C-933C-620901B03257}" destId="{B530C9A7-7E9F-43C3-9D6D-D71BA0CBD83C}" srcOrd="0" destOrd="0" presId="urn:microsoft.com/office/officeart/2005/8/layout/hierarchy1"/>
    <dgm:cxn modelId="{DA921CFB-C21B-7C48-96BB-FEA91EEF1E15}" type="presOf" srcId="{4FEA0856-F9FD-421E-90E9-BBDB917B191B}" destId="{1DB8E761-8683-4ADF-9982-317D001A9EF8}" srcOrd="0" destOrd="0" presId="urn:microsoft.com/office/officeart/2005/8/layout/hierarchy1"/>
    <dgm:cxn modelId="{DDF4A345-12DC-2347-AFF4-9C3C7B8FDBBE}" type="presOf" srcId="{6EA3861D-CF09-4A64-A23D-C5F0FDE86827}" destId="{D9371CA8-4BC9-440D-8AAD-A557BBAF8686}" srcOrd="0" destOrd="0" presId="urn:microsoft.com/office/officeart/2005/8/layout/hierarchy1"/>
    <dgm:cxn modelId="{051B7EB1-7CC0-6447-80EC-5D77E1EC5350}" type="presOf" srcId="{2A9F29F3-2D9C-41FD-9235-A09C38E5FFA3}" destId="{E56772E0-4A87-498F-90AB-DED1E1EF5AAB}" srcOrd="0" destOrd="0" presId="urn:microsoft.com/office/officeart/2005/8/layout/hierarchy1"/>
    <dgm:cxn modelId="{EB1119E7-648E-A74C-B2FD-D0892F0D450C}" type="presOf" srcId="{0D66A147-9FDD-49F4-B529-BCBD3F3CAF98}" destId="{618DCA77-0FAF-48C1-939B-3AF29F2C2072}" srcOrd="0" destOrd="0" presId="urn:microsoft.com/office/officeart/2005/8/layout/hierarchy1"/>
    <dgm:cxn modelId="{9A575E11-0CD5-E448-8453-BD366FA9D18B}" type="presOf" srcId="{34809282-AD53-4BF5-A536-BD75B22E480C}" destId="{5EDA2ADA-557D-4706-9D72-30B0C4EC6D12}" srcOrd="0" destOrd="0" presId="urn:microsoft.com/office/officeart/2005/8/layout/hierarchy1"/>
    <dgm:cxn modelId="{34FBF45F-0B4C-1C4F-A27D-C380211B54F3}" type="presParOf" srcId="{618DCA77-0FAF-48C1-939B-3AF29F2C2072}" destId="{1B42D53D-D07C-412D-AFF7-ADFC1FDC6515}" srcOrd="0" destOrd="0" presId="urn:microsoft.com/office/officeart/2005/8/layout/hierarchy1"/>
    <dgm:cxn modelId="{BA0A2ABF-DD32-F84E-AFF6-905130F466E6}" type="presParOf" srcId="{1B42D53D-D07C-412D-AFF7-ADFC1FDC6515}" destId="{EE45D157-FFF8-4003-A2ED-C28EA3981734}" srcOrd="0" destOrd="0" presId="urn:microsoft.com/office/officeart/2005/8/layout/hierarchy1"/>
    <dgm:cxn modelId="{D488E0D0-0344-9242-9544-1EC07176E197}" type="presParOf" srcId="{EE45D157-FFF8-4003-A2ED-C28EA3981734}" destId="{E706DBE8-88FC-4AF2-90A2-FCEE16BBBB65}" srcOrd="0" destOrd="0" presId="urn:microsoft.com/office/officeart/2005/8/layout/hierarchy1"/>
    <dgm:cxn modelId="{1A04584D-BFB4-004C-BC24-14DDC74E6886}" type="presParOf" srcId="{EE45D157-FFF8-4003-A2ED-C28EA3981734}" destId="{3643634E-760E-48F7-BFC7-78278E1C08E9}" srcOrd="1" destOrd="0" presId="urn:microsoft.com/office/officeart/2005/8/layout/hierarchy1"/>
    <dgm:cxn modelId="{DCF8764D-EF01-3942-8FCB-4828576F69A5}" type="presParOf" srcId="{1B42D53D-D07C-412D-AFF7-ADFC1FDC6515}" destId="{E2076C6C-D8D1-42A4-AE48-A1EF9EAF418C}" srcOrd="1" destOrd="0" presId="urn:microsoft.com/office/officeart/2005/8/layout/hierarchy1"/>
    <dgm:cxn modelId="{399B9C65-170C-C541-A0D9-1BD942FE02FB}" type="presParOf" srcId="{E2076C6C-D8D1-42A4-AE48-A1EF9EAF418C}" destId="{A677E567-F760-44DA-A3BF-6FC0666ECC82}" srcOrd="0" destOrd="0" presId="urn:microsoft.com/office/officeart/2005/8/layout/hierarchy1"/>
    <dgm:cxn modelId="{DE7AC818-9344-7241-9363-507ACEE82BD0}" type="presParOf" srcId="{E2076C6C-D8D1-42A4-AE48-A1EF9EAF418C}" destId="{BD20DC7E-7DCD-49C0-BD50-B6DD0FF7EDA4}" srcOrd="1" destOrd="0" presId="urn:microsoft.com/office/officeart/2005/8/layout/hierarchy1"/>
    <dgm:cxn modelId="{C32DCF08-47EB-FE43-B0D9-633BC794FCE2}" type="presParOf" srcId="{BD20DC7E-7DCD-49C0-BD50-B6DD0FF7EDA4}" destId="{EE3727DC-B288-4D9C-8C5C-9DCD0F75B181}" srcOrd="0" destOrd="0" presId="urn:microsoft.com/office/officeart/2005/8/layout/hierarchy1"/>
    <dgm:cxn modelId="{6A033EA5-38A4-DE43-88EE-1F1B18DFC1CF}" type="presParOf" srcId="{EE3727DC-B288-4D9C-8C5C-9DCD0F75B181}" destId="{9032A885-0B02-4FE5-9FB4-10EBAD82E3F7}" srcOrd="0" destOrd="0" presId="urn:microsoft.com/office/officeart/2005/8/layout/hierarchy1"/>
    <dgm:cxn modelId="{124CB126-FAD9-5E48-94DF-68D961EA1024}" type="presParOf" srcId="{EE3727DC-B288-4D9C-8C5C-9DCD0F75B181}" destId="{ECBDC632-8519-4F0E-9612-A6F8234691FE}" srcOrd="1" destOrd="0" presId="urn:microsoft.com/office/officeart/2005/8/layout/hierarchy1"/>
    <dgm:cxn modelId="{CA267F07-11B3-A546-9298-20208200A8A6}" type="presParOf" srcId="{BD20DC7E-7DCD-49C0-BD50-B6DD0FF7EDA4}" destId="{4D8394C0-6AA0-43BC-967B-F2DC3E087CC9}" srcOrd="1" destOrd="0" presId="urn:microsoft.com/office/officeart/2005/8/layout/hierarchy1"/>
    <dgm:cxn modelId="{1C273C8E-E745-AB42-B7D3-0D282B5763AE}" type="presParOf" srcId="{4D8394C0-6AA0-43BC-967B-F2DC3E087CC9}" destId="{D856523D-4276-4031-A186-8818DA570222}" srcOrd="0" destOrd="0" presId="urn:microsoft.com/office/officeart/2005/8/layout/hierarchy1"/>
    <dgm:cxn modelId="{5FA41DF2-1754-694B-A80A-2E9710BB3734}" type="presParOf" srcId="{4D8394C0-6AA0-43BC-967B-F2DC3E087CC9}" destId="{360F35E8-EBFF-4C65-885D-1DB929434F96}" srcOrd="1" destOrd="0" presId="urn:microsoft.com/office/officeart/2005/8/layout/hierarchy1"/>
    <dgm:cxn modelId="{D7885F20-466D-2B41-9BD9-ADB8DFB94941}" type="presParOf" srcId="{360F35E8-EBFF-4C65-885D-1DB929434F96}" destId="{041CB376-FDFA-438B-B5BB-02501EA4D551}" srcOrd="0" destOrd="0" presId="urn:microsoft.com/office/officeart/2005/8/layout/hierarchy1"/>
    <dgm:cxn modelId="{76122E95-B889-6B41-92D0-E4CAAD44BF40}" type="presParOf" srcId="{041CB376-FDFA-438B-B5BB-02501EA4D551}" destId="{11DF5517-ECCC-4E25-82C8-F6E070473D95}" srcOrd="0" destOrd="0" presId="urn:microsoft.com/office/officeart/2005/8/layout/hierarchy1"/>
    <dgm:cxn modelId="{8B1F9323-0C4D-6944-A435-382461EE9223}" type="presParOf" srcId="{041CB376-FDFA-438B-B5BB-02501EA4D551}" destId="{9E8895AE-7A36-47DC-9680-1B5DB2DCB329}" srcOrd="1" destOrd="0" presId="urn:microsoft.com/office/officeart/2005/8/layout/hierarchy1"/>
    <dgm:cxn modelId="{B6295CBD-0531-304C-808F-A7B4B7256821}" type="presParOf" srcId="{360F35E8-EBFF-4C65-885D-1DB929434F96}" destId="{D2F69A1F-87D8-490F-B479-5DC677E4F94A}" srcOrd="1" destOrd="0" presId="urn:microsoft.com/office/officeart/2005/8/layout/hierarchy1"/>
    <dgm:cxn modelId="{02421254-5267-FD40-9FDC-58B083341832}" type="presParOf" srcId="{D2F69A1F-87D8-490F-B479-5DC677E4F94A}" destId="{CE2BC9AF-7052-4551-84F9-7DA185076A9A}" srcOrd="0" destOrd="0" presId="urn:microsoft.com/office/officeart/2005/8/layout/hierarchy1"/>
    <dgm:cxn modelId="{A3D50DEB-616D-5345-94C1-3B7D35F2EE7C}" type="presParOf" srcId="{D2F69A1F-87D8-490F-B479-5DC677E4F94A}" destId="{998AE9A6-A699-46BA-ADB1-593166CFC0F4}" srcOrd="1" destOrd="0" presId="urn:microsoft.com/office/officeart/2005/8/layout/hierarchy1"/>
    <dgm:cxn modelId="{7BA625F7-41AC-CF44-A602-30022EEC5545}" type="presParOf" srcId="{998AE9A6-A699-46BA-ADB1-593166CFC0F4}" destId="{F8A29CD9-2D21-4A5A-806B-B01F2A1C61E2}" srcOrd="0" destOrd="0" presId="urn:microsoft.com/office/officeart/2005/8/layout/hierarchy1"/>
    <dgm:cxn modelId="{8414881C-E0C5-C34B-9021-2B7C059FD7D7}" type="presParOf" srcId="{F8A29CD9-2D21-4A5A-806B-B01F2A1C61E2}" destId="{40B0D559-5C02-434F-A3B5-A30504F98761}" srcOrd="0" destOrd="0" presId="urn:microsoft.com/office/officeart/2005/8/layout/hierarchy1"/>
    <dgm:cxn modelId="{AF046CDA-2EB2-C84D-B6DF-6187F10D7D0E}" type="presParOf" srcId="{F8A29CD9-2D21-4A5A-806B-B01F2A1C61E2}" destId="{0A17DC5D-4D0E-4176-9B4E-3A5D346AEB30}" srcOrd="1" destOrd="0" presId="urn:microsoft.com/office/officeart/2005/8/layout/hierarchy1"/>
    <dgm:cxn modelId="{A798F4AF-D371-E24F-9FD7-E2120BB15D27}" type="presParOf" srcId="{998AE9A6-A699-46BA-ADB1-593166CFC0F4}" destId="{74FC0A89-3348-4DAD-A151-ED18A368C139}" srcOrd="1" destOrd="0" presId="urn:microsoft.com/office/officeart/2005/8/layout/hierarchy1"/>
    <dgm:cxn modelId="{2317A3D9-2B83-044E-9F52-F7C66F4172BA}" type="presParOf" srcId="{74FC0A89-3348-4DAD-A151-ED18A368C139}" destId="{15CB0EC0-3247-4B24-89C1-A7AA35D58CD0}" srcOrd="0" destOrd="0" presId="urn:microsoft.com/office/officeart/2005/8/layout/hierarchy1"/>
    <dgm:cxn modelId="{0591AF70-8985-9B44-80E2-EA15E057139A}" type="presParOf" srcId="{74FC0A89-3348-4DAD-A151-ED18A368C139}" destId="{5E143193-9891-4C2E-9EC5-BBDCF0ADCEAA}" srcOrd="1" destOrd="0" presId="urn:microsoft.com/office/officeart/2005/8/layout/hierarchy1"/>
    <dgm:cxn modelId="{D5955D68-C4C5-2A4D-9B71-CD34C59EEDE4}" type="presParOf" srcId="{5E143193-9891-4C2E-9EC5-BBDCF0ADCEAA}" destId="{6E0ECFA8-1C16-43DA-ADE6-B80638F69B52}" srcOrd="0" destOrd="0" presId="urn:microsoft.com/office/officeart/2005/8/layout/hierarchy1"/>
    <dgm:cxn modelId="{DF9F2CBE-3A77-D745-BB7E-294C5E5EC2A1}" type="presParOf" srcId="{6E0ECFA8-1C16-43DA-ADE6-B80638F69B52}" destId="{1201A50A-25B0-4A71-A9BF-4D6E93E82AE1}" srcOrd="0" destOrd="0" presId="urn:microsoft.com/office/officeart/2005/8/layout/hierarchy1"/>
    <dgm:cxn modelId="{A8D5DF73-46D0-BC43-8645-B71CC4D784FF}" type="presParOf" srcId="{6E0ECFA8-1C16-43DA-ADE6-B80638F69B52}" destId="{B530C9A7-7E9F-43C3-9D6D-D71BA0CBD83C}" srcOrd="1" destOrd="0" presId="urn:microsoft.com/office/officeart/2005/8/layout/hierarchy1"/>
    <dgm:cxn modelId="{445268AE-CA50-8045-A94B-492DD8222496}" type="presParOf" srcId="{5E143193-9891-4C2E-9EC5-BBDCF0ADCEAA}" destId="{21E79E72-6C8A-444B-980B-1B7FF2A8C046}" srcOrd="1" destOrd="0" presId="urn:microsoft.com/office/officeart/2005/8/layout/hierarchy1"/>
    <dgm:cxn modelId="{7C55634F-9D15-F64B-88A6-E71C9BE3E434}" type="presParOf" srcId="{74FC0A89-3348-4DAD-A151-ED18A368C139}" destId="{83ACF4B9-8486-4FFB-82D3-B90270D12D60}" srcOrd="2" destOrd="0" presId="urn:microsoft.com/office/officeart/2005/8/layout/hierarchy1"/>
    <dgm:cxn modelId="{201AE709-9632-A54B-AC41-E74BA054F2D0}" type="presParOf" srcId="{74FC0A89-3348-4DAD-A151-ED18A368C139}" destId="{A217BB2C-55CA-4294-AD2B-74F0BB746223}" srcOrd="3" destOrd="0" presId="urn:microsoft.com/office/officeart/2005/8/layout/hierarchy1"/>
    <dgm:cxn modelId="{93057913-0D0C-9843-A3A2-CCA0358F9869}" type="presParOf" srcId="{A217BB2C-55CA-4294-AD2B-74F0BB746223}" destId="{FDA5273E-8B24-44AA-AB9B-19A5B7A7541E}" srcOrd="0" destOrd="0" presId="urn:microsoft.com/office/officeart/2005/8/layout/hierarchy1"/>
    <dgm:cxn modelId="{FAD394A2-8D70-A043-BC1C-60A674A693BE}" type="presParOf" srcId="{FDA5273E-8B24-44AA-AB9B-19A5B7A7541E}" destId="{BAF540DE-CED2-4D51-A656-7B3DBC59C3D6}" srcOrd="0" destOrd="0" presId="urn:microsoft.com/office/officeart/2005/8/layout/hierarchy1"/>
    <dgm:cxn modelId="{27A666ED-6ABD-BE48-BC4E-B8EB88B76D36}" type="presParOf" srcId="{FDA5273E-8B24-44AA-AB9B-19A5B7A7541E}" destId="{9DB18DE6-8ED5-4D8C-88E2-49649F50E97F}" srcOrd="1" destOrd="0" presId="urn:microsoft.com/office/officeart/2005/8/layout/hierarchy1"/>
    <dgm:cxn modelId="{E2E649EE-BF2D-D848-9B07-F35CF45A160A}" type="presParOf" srcId="{A217BB2C-55CA-4294-AD2B-74F0BB746223}" destId="{9DB42874-0890-4098-89CC-B3E89EBD98BB}" srcOrd="1" destOrd="0" presId="urn:microsoft.com/office/officeart/2005/8/layout/hierarchy1"/>
    <dgm:cxn modelId="{6F6ADEF4-DCF2-E846-8A3B-19C871720197}" type="presParOf" srcId="{9DB42874-0890-4098-89CC-B3E89EBD98BB}" destId="{106DC615-A8BB-41C5-B519-CB80DAE74513}" srcOrd="0" destOrd="0" presId="urn:microsoft.com/office/officeart/2005/8/layout/hierarchy1"/>
    <dgm:cxn modelId="{F1877CCB-BE65-2B49-9893-BECC6A976F68}" type="presParOf" srcId="{9DB42874-0890-4098-89CC-B3E89EBD98BB}" destId="{408C39C7-6B03-44FA-A125-6C6BD6C4E086}" srcOrd="1" destOrd="0" presId="urn:microsoft.com/office/officeart/2005/8/layout/hierarchy1"/>
    <dgm:cxn modelId="{6B707BB3-C83E-7C47-8869-EAE180592894}" type="presParOf" srcId="{408C39C7-6B03-44FA-A125-6C6BD6C4E086}" destId="{29F794A6-A4F5-4D33-8DD9-90169770C08D}" srcOrd="0" destOrd="0" presId="urn:microsoft.com/office/officeart/2005/8/layout/hierarchy1"/>
    <dgm:cxn modelId="{029F6BF3-4F66-7745-8B18-D4CA44569431}" type="presParOf" srcId="{29F794A6-A4F5-4D33-8DD9-90169770C08D}" destId="{C9A8F2AF-626F-47B3-8009-61CE8D65EDFC}" srcOrd="0" destOrd="0" presId="urn:microsoft.com/office/officeart/2005/8/layout/hierarchy1"/>
    <dgm:cxn modelId="{25B8BF7A-2FA6-F646-AB7C-BDD6F5BF1B95}" type="presParOf" srcId="{29F794A6-A4F5-4D33-8DD9-90169770C08D}" destId="{0032047E-02BA-45E9-9903-141266D1CEA0}" srcOrd="1" destOrd="0" presId="urn:microsoft.com/office/officeart/2005/8/layout/hierarchy1"/>
    <dgm:cxn modelId="{71304753-D836-E74E-9A3D-4912AF8E206B}" type="presParOf" srcId="{408C39C7-6B03-44FA-A125-6C6BD6C4E086}" destId="{87B7AD0B-9136-4EBD-9CDF-4CC8AAE0EC0F}" srcOrd="1" destOrd="0" presId="urn:microsoft.com/office/officeart/2005/8/layout/hierarchy1"/>
    <dgm:cxn modelId="{21E75A3C-688B-534D-91B6-5630213EADBF}" type="presParOf" srcId="{87B7AD0B-9136-4EBD-9CDF-4CC8AAE0EC0F}" destId="{CCDE301C-B468-470B-94A9-0F4E5021DCD9}" srcOrd="0" destOrd="0" presId="urn:microsoft.com/office/officeart/2005/8/layout/hierarchy1"/>
    <dgm:cxn modelId="{BFF30E9E-1DF5-9941-9F87-C16339855BEE}" type="presParOf" srcId="{87B7AD0B-9136-4EBD-9CDF-4CC8AAE0EC0F}" destId="{32B340F1-CE8F-4DE1-BB77-144A96BA1584}" srcOrd="1" destOrd="0" presId="urn:microsoft.com/office/officeart/2005/8/layout/hierarchy1"/>
    <dgm:cxn modelId="{63C254BB-742A-5346-AA16-22711A28F42C}" type="presParOf" srcId="{32B340F1-CE8F-4DE1-BB77-144A96BA1584}" destId="{0B5A11A1-EA78-493E-AAF0-8942C2F9002E}" srcOrd="0" destOrd="0" presId="urn:microsoft.com/office/officeart/2005/8/layout/hierarchy1"/>
    <dgm:cxn modelId="{5B2D739A-ED27-2A43-91B7-DB4ACB8FD49C}" type="presParOf" srcId="{0B5A11A1-EA78-493E-AAF0-8942C2F9002E}" destId="{D9589F03-D5FA-489B-9072-D4814091C839}" srcOrd="0" destOrd="0" presId="urn:microsoft.com/office/officeart/2005/8/layout/hierarchy1"/>
    <dgm:cxn modelId="{0C6BE0B0-8085-734B-9337-B8B570BC8328}" type="presParOf" srcId="{0B5A11A1-EA78-493E-AAF0-8942C2F9002E}" destId="{32D58104-5C11-4925-976E-AC0D9ED31799}" srcOrd="1" destOrd="0" presId="urn:microsoft.com/office/officeart/2005/8/layout/hierarchy1"/>
    <dgm:cxn modelId="{29800F68-86DB-5C45-8B56-3DB5B2C87155}" type="presParOf" srcId="{32B340F1-CE8F-4DE1-BB77-144A96BA1584}" destId="{BCA6FF7A-5104-47DA-AD8D-7510171D08E4}" srcOrd="1" destOrd="0" presId="urn:microsoft.com/office/officeart/2005/8/layout/hierarchy1"/>
    <dgm:cxn modelId="{2554A066-ABD1-4344-A03E-D6F2E1782EE1}" type="presParOf" srcId="{87B7AD0B-9136-4EBD-9CDF-4CC8AAE0EC0F}" destId="{95784421-28CD-48C8-BF5D-4DA105633B66}" srcOrd="2" destOrd="0" presId="urn:microsoft.com/office/officeart/2005/8/layout/hierarchy1"/>
    <dgm:cxn modelId="{4D843DAF-F800-4B46-BB8B-6933991CB2C2}" type="presParOf" srcId="{87B7AD0B-9136-4EBD-9CDF-4CC8AAE0EC0F}" destId="{19A8FC01-D3AD-488E-8A41-5A22A26F284F}" srcOrd="3" destOrd="0" presId="urn:microsoft.com/office/officeart/2005/8/layout/hierarchy1"/>
    <dgm:cxn modelId="{C9E2B064-23E9-3046-ACD0-DFCD4EA3D1CE}" type="presParOf" srcId="{19A8FC01-D3AD-488E-8A41-5A22A26F284F}" destId="{B94D0AE2-5371-411D-81B5-BEB83F25D5A5}" srcOrd="0" destOrd="0" presId="urn:microsoft.com/office/officeart/2005/8/layout/hierarchy1"/>
    <dgm:cxn modelId="{E3F0E2E7-1AEC-E14E-B265-99A44D6C3AD9}" type="presParOf" srcId="{B94D0AE2-5371-411D-81B5-BEB83F25D5A5}" destId="{735CEA5A-B7D6-4369-B1CD-CB70EC2BCAE9}" srcOrd="0" destOrd="0" presId="urn:microsoft.com/office/officeart/2005/8/layout/hierarchy1"/>
    <dgm:cxn modelId="{7ECBD904-F10F-3844-BB03-2DA14A9C9544}" type="presParOf" srcId="{B94D0AE2-5371-411D-81B5-BEB83F25D5A5}" destId="{CAB689BC-68A9-4C8E-8D0D-E851E02F3332}" srcOrd="1" destOrd="0" presId="urn:microsoft.com/office/officeart/2005/8/layout/hierarchy1"/>
    <dgm:cxn modelId="{4C0FA131-9D08-A443-938F-80EFAA078820}" type="presParOf" srcId="{19A8FC01-D3AD-488E-8A41-5A22A26F284F}" destId="{DD41A259-2F45-4456-B3CF-14B7E2459579}" srcOrd="1" destOrd="0" presId="urn:microsoft.com/office/officeart/2005/8/layout/hierarchy1"/>
    <dgm:cxn modelId="{0889F852-EA72-584B-A21F-06CB335A2C84}" type="presParOf" srcId="{74FC0A89-3348-4DAD-A151-ED18A368C139}" destId="{D9371CA8-4BC9-440D-8AAD-A557BBAF8686}" srcOrd="4" destOrd="0" presId="urn:microsoft.com/office/officeart/2005/8/layout/hierarchy1"/>
    <dgm:cxn modelId="{CC905C7B-59E8-1B41-8F68-AFE16DCD6A1B}" type="presParOf" srcId="{74FC0A89-3348-4DAD-A151-ED18A368C139}" destId="{C1CD64B5-5B57-4FA7-AD8E-2496C3B2FA1A}" srcOrd="5" destOrd="0" presId="urn:microsoft.com/office/officeart/2005/8/layout/hierarchy1"/>
    <dgm:cxn modelId="{8DF59CA6-4DB4-924C-9D46-DF19D38C74CA}" type="presParOf" srcId="{C1CD64B5-5B57-4FA7-AD8E-2496C3B2FA1A}" destId="{49FCECC3-5FCE-4DF1-BD31-1D0359A1928B}" srcOrd="0" destOrd="0" presId="urn:microsoft.com/office/officeart/2005/8/layout/hierarchy1"/>
    <dgm:cxn modelId="{C2782D05-7DE0-6148-8F42-F6D62EE34AE3}" type="presParOf" srcId="{49FCECC3-5FCE-4DF1-BD31-1D0359A1928B}" destId="{5F890A62-4EDF-4037-8E35-83703474DBB6}" srcOrd="0" destOrd="0" presId="urn:microsoft.com/office/officeart/2005/8/layout/hierarchy1"/>
    <dgm:cxn modelId="{56181536-3CFF-0B43-92F9-93E640606494}" type="presParOf" srcId="{49FCECC3-5FCE-4DF1-BD31-1D0359A1928B}" destId="{7A7E4ECF-EF9A-44B3-A119-FA85DD0F80CC}" srcOrd="1" destOrd="0" presId="urn:microsoft.com/office/officeart/2005/8/layout/hierarchy1"/>
    <dgm:cxn modelId="{C46F978A-9F1A-0A42-A650-3630AAC22152}" type="presParOf" srcId="{C1CD64B5-5B57-4FA7-AD8E-2496C3B2FA1A}" destId="{7D454B4E-DB26-4B42-B8A0-AA3213865D04}" srcOrd="1" destOrd="0" presId="urn:microsoft.com/office/officeart/2005/8/layout/hierarchy1"/>
    <dgm:cxn modelId="{AB822E5B-C705-E045-906B-5B8D132D7968}" type="presParOf" srcId="{4D8394C0-6AA0-43BC-967B-F2DC3E087CC9}" destId="{8747B781-2ABB-4EA7-95F7-7E8FD3B99C81}" srcOrd="2" destOrd="0" presId="urn:microsoft.com/office/officeart/2005/8/layout/hierarchy1"/>
    <dgm:cxn modelId="{9FFBCF8B-B056-D749-9D21-FAD4272E87E3}" type="presParOf" srcId="{4D8394C0-6AA0-43BC-967B-F2DC3E087CC9}" destId="{AF6306AB-792F-4493-B612-9A0E85BDB85A}" srcOrd="3" destOrd="0" presId="urn:microsoft.com/office/officeart/2005/8/layout/hierarchy1"/>
    <dgm:cxn modelId="{1653D559-3160-B447-903C-67B2E84457AB}" type="presParOf" srcId="{AF6306AB-792F-4493-B612-9A0E85BDB85A}" destId="{B6E679CA-94A5-44A3-BC1B-421F97075AAF}" srcOrd="0" destOrd="0" presId="urn:microsoft.com/office/officeart/2005/8/layout/hierarchy1"/>
    <dgm:cxn modelId="{204627CF-2369-2A45-A8F1-B460101B4FFA}" type="presParOf" srcId="{B6E679CA-94A5-44A3-BC1B-421F97075AAF}" destId="{1B2B7172-27ED-4651-9B9C-EFF14074F5A7}" srcOrd="0" destOrd="0" presId="urn:microsoft.com/office/officeart/2005/8/layout/hierarchy1"/>
    <dgm:cxn modelId="{226921F7-0A5A-9544-95FF-3C8ADCC90ED6}" type="presParOf" srcId="{B6E679CA-94A5-44A3-BC1B-421F97075AAF}" destId="{19DD7434-880E-41DB-BE48-0B8C837E0B57}" srcOrd="1" destOrd="0" presId="urn:microsoft.com/office/officeart/2005/8/layout/hierarchy1"/>
    <dgm:cxn modelId="{503B1D17-52E8-1143-9878-B7D96619E69B}" type="presParOf" srcId="{AF6306AB-792F-4493-B612-9A0E85BDB85A}" destId="{74DF1DE6-1185-41B3-BFA6-BE9F0202A6C7}" srcOrd="1" destOrd="0" presId="urn:microsoft.com/office/officeart/2005/8/layout/hierarchy1"/>
    <dgm:cxn modelId="{3B2440BE-0D5D-5840-8758-2B627B10E3DA}" type="presParOf" srcId="{E2076C6C-D8D1-42A4-AE48-A1EF9EAF418C}" destId="{B3A3FF34-9268-4860-84D6-5A412D353E2A}" srcOrd="2" destOrd="0" presId="urn:microsoft.com/office/officeart/2005/8/layout/hierarchy1"/>
    <dgm:cxn modelId="{A0D53FEF-1163-6848-8A46-8D7396775249}" type="presParOf" srcId="{E2076C6C-D8D1-42A4-AE48-A1EF9EAF418C}" destId="{EE7C55A6-D4A0-4C3B-BE42-E7E6685A9DAC}" srcOrd="3" destOrd="0" presId="urn:microsoft.com/office/officeart/2005/8/layout/hierarchy1"/>
    <dgm:cxn modelId="{C6FF9801-7CA4-3B4D-961D-84BAF964F0FA}" type="presParOf" srcId="{EE7C55A6-D4A0-4C3B-BE42-E7E6685A9DAC}" destId="{9340D70F-7463-4F6B-A8C6-B4969D9F0A5F}" srcOrd="0" destOrd="0" presId="urn:microsoft.com/office/officeart/2005/8/layout/hierarchy1"/>
    <dgm:cxn modelId="{F2C0FA92-6712-AE42-92FD-F76DEE0813C9}" type="presParOf" srcId="{9340D70F-7463-4F6B-A8C6-B4969D9F0A5F}" destId="{7F97AEF2-898F-4744-9B11-31FE11B21FB8}" srcOrd="0" destOrd="0" presId="urn:microsoft.com/office/officeart/2005/8/layout/hierarchy1"/>
    <dgm:cxn modelId="{14026160-C3DC-D446-8855-B28A0CF33299}" type="presParOf" srcId="{9340D70F-7463-4F6B-A8C6-B4969D9F0A5F}" destId="{C3C26EE5-3078-4160-B6B2-1E67B9F480E6}" srcOrd="1" destOrd="0" presId="urn:microsoft.com/office/officeart/2005/8/layout/hierarchy1"/>
    <dgm:cxn modelId="{545B96E1-DFAD-6A45-B9CD-3F979BC2FE14}" type="presParOf" srcId="{EE7C55A6-D4A0-4C3B-BE42-E7E6685A9DAC}" destId="{F50F3A94-BED3-49A9-9C94-C144C3F4F7F7}" srcOrd="1" destOrd="0" presId="urn:microsoft.com/office/officeart/2005/8/layout/hierarchy1"/>
    <dgm:cxn modelId="{943141BA-21C4-A046-B1D9-29A0D762D0B2}" type="presParOf" srcId="{F50F3A94-BED3-49A9-9C94-C144C3F4F7F7}" destId="{6FA5E78B-7B0E-49E8-88B8-7309AD82150B}" srcOrd="0" destOrd="0" presId="urn:microsoft.com/office/officeart/2005/8/layout/hierarchy1"/>
    <dgm:cxn modelId="{BB75E556-8585-3542-ABE8-B7031E8EA8BE}" type="presParOf" srcId="{F50F3A94-BED3-49A9-9C94-C144C3F4F7F7}" destId="{1CD2AD1C-05DB-4D95-9463-34188CD0A81A}" srcOrd="1" destOrd="0" presId="urn:microsoft.com/office/officeart/2005/8/layout/hierarchy1"/>
    <dgm:cxn modelId="{CDC2DA5D-37E7-0844-AD1B-8BE5796B86EE}" type="presParOf" srcId="{1CD2AD1C-05DB-4D95-9463-34188CD0A81A}" destId="{20F84575-CE29-40AD-8196-C876C9B44D3A}" srcOrd="0" destOrd="0" presId="urn:microsoft.com/office/officeart/2005/8/layout/hierarchy1"/>
    <dgm:cxn modelId="{52574E82-C374-0D4C-8978-E3F73DF3D39A}" type="presParOf" srcId="{20F84575-CE29-40AD-8196-C876C9B44D3A}" destId="{1A595EB2-94AC-4ACE-842E-80841A4610CE}" srcOrd="0" destOrd="0" presId="urn:microsoft.com/office/officeart/2005/8/layout/hierarchy1"/>
    <dgm:cxn modelId="{1C3D0074-84DB-4547-A1E1-83B022A63E9A}" type="presParOf" srcId="{20F84575-CE29-40AD-8196-C876C9B44D3A}" destId="{D6CAFD2F-8A1A-431F-806A-88F1F2A92B2A}" srcOrd="1" destOrd="0" presId="urn:microsoft.com/office/officeart/2005/8/layout/hierarchy1"/>
    <dgm:cxn modelId="{D1B6AEB0-0DAB-9A49-9801-FCD96FBD98C2}" type="presParOf" srcId="{1CD2AD1C-05DB-4D95-9463-34188CD0A81A}" destId="{DC652828-EEEA-4ACE-9E45-17AB45D414FB}" srcOrd="1" destOrd="0" presId="urn:microsoft.com/office/officeart/2005/8/layout/hierarchy1"/>
    <dgm:cxn modelId="{9F52B783-0C58-BE4E-9457-967506E72B96}" type="presParOf" srcId="{DC652828-EEEA-4ACE-9E45-17AB45D414FB}" destId="{672ED90A-50A1-4191-AE18-3E7FFC5F53A3}" srcOrd="0" destOrd="0" presId="urn:microsoft.com/office/officeart/2005/8/layout/hierarchy1"/>
    <dgm:cxn modelId="{93D23B58-A98B-614A-B33C-A19FEDD5DCD2}" type="presParOf" srcId="{DC652828-EEEA-4ACE-9E45-17AB45D414FB}" destId="{FA9D7EFA-7DEC-431D-AC8F-CE640131A112}" srcOrd="1" destOrd="0" presId="urn:microsoft.com/office/officeart/2005/8/layout/hierarchy1"/>
    <dgm:cxn modelId="{FE03A645-72DE-B449-9A5A-81227F1455D7}" type="presParOf" srcId="{FA9D7EFA-7DEC-431D-AC8F-CE640131A112}" destId="{3FF19A3D-90F9-44E1-8595-249AF05A7CFF}" srcOrd="0" destOrd="0" presId="urn:microsoft.com/office/officeart/2005/8/layout/hierarchy1"/>
    <dgm:cxn modelId="{7255CBA9-5172-B84F-94D3-D15BE16294C3}" type="presParOf" srcId="{3FF19A3D-90F9-44E1-8595-249AF05A7CFF}" destId="{349E0ECC-5FE8-48D9-9784-83E950DF4F86}" srcOrd="0" destOrd="0" presId="urn:microsoft.com/office/officeart/2005/8/layout/hierarchy1"/>
    <dgm:cxn modelId="{3E821ACD-0746-8B48-82E5-D5888C73B8E9}" type="presParOf" srcId="{3FF19A3D-90F9-44E1-8595-249AF05A7CFF}" destId="{439ABDEA-204A-4BE5-BCB9-E65082679FCF}" srcOrd="1" destOrd="0" presId="urn:microsoft.com/office/officeart/2005/8/layout/hierarchy1"/>
    <dgm:cxn modelId="{16079277-77FA-6040-802E-4A1A98DE9D24}" type="presParOf" srcId="{FA9D7EFA-7DEC-431D-AC8F-CE640131A112}" destId="{271D0C3B-925D-46F4-9BF5-4F4599322B33}" srcOrd="1" destOrd="0" presId="urn:microsoft.com/office/officeart/2005/8/layout/hierarchy1"/>
    <dgm:cxn modelId="{34B25B5C-10AC-D14C-B2CA-B3F5A4D78F1D}" type="presParOf" srcId="{271D0C3B-925D-46F4-9BF5-4F4599322B33}" destId="{82C46E3B-F324-4D42-B93D-DA7357376231}" srcOrd="0" destOrd="0" presId="urn:microsoft.com/office/officeart/2005/8/layout/hierarchy1"/>
    <dgm:cxn modelId="{17847E25-B144-5D4B-84D9-D2DA4AC88097}" type="presParOf" srcId="{271D0C3B-925D-46F4-9BF5-4F4599322B33}" destId="{D5B7191F-EF80-4080-9F3C-DCBEC0E777F5}" srcOrd="1" destOrd="0" presId="urn:microsoft.com/office/officeart/2005/8/layout/hierarchy1"/>
    <dgm:cxn modelId="{B52F4FE5-9985-424A-A0D4-AEA39237D6A0}" type="presParOf" srcId="{D5B7191F-EF80-4080-9F3C-DCBEC0E777F5}" destId="{248BA5C0-DBF2-4907-ADCE-23FC8616D71C}" srcOrd="0" destOrd="0" presId="urn:microsoft.com/office/officeart/2005/8/layout/hierarchy1"/>
    <dgm:cxn modelId="{219406AC-D6E5-9E45-A9C4-1972319ACEBA}" type="presParOf" srcId="{248BA5C0-DBF2-4907-ADCE-23FC8616D71C}" destId="{B59306F7-002B-469E-B7D9-6A33B184BB81}" srcOrd="0" destOrd="0" presId="urn:microsoft.com/office/officeart/2005/8/layout/hierarchy1"/>
    <dgm:cxn modelId="{B610CEEA-7FB9-E549-8193-11623481C6E5}" type="presParOf" srcId="{248BA5C0-DBF2-4907-ADCE-23FC8616D71C}" destId="{81424694-DBDC-4C50-8FE7-6964754D16CB}" srcOrd="1" destOrd="0" presId="urn:microsoft.com/office/officeart/2005/8/layout/hierarchy1"/>
    <dgm:cxn modelId="{87DEAAC3-2B94-2445-82C6-823EEA9E439B}" type="presParOf" srcId="{D5B7191F-EF80-4080-9F3C-DCBEC0E777F5}" destId="{7E7E5AE6-D35E-4BB7-8253-77B78D154FFB}" srcOrd="1" destOrd="0" presId="urn:microsoft.com/office/officeart/2005/8/layout/hierarchy1"/>
    <dgm:cxn modelId="{BD228BE2-4677-5C44-91CE-5F8EC3409287}" type="presParOf" srcId="{E2076C6C-D8D1-42A4-AE48-A1EF9EAF418C}" destId="{099976AE-74DD-4249-8E2D-C0D4507FD9C5}" srcOrd="4" destOrd="0" presId="urn:microsoft.com/office/officeart/2005/8/layout/hierarchy1"/>
    <dgm:cxn modelId="{4FEA3B39-CF45-3140-AA95-1F52329DF332}" type="presParOf" srcId="{E2076C6C-D8D1-42A4-AE48-A1EF9EAF418C}" destId="{75B6242F-E3EE-4BA1-B366-A7A95A978E55}" srcOrd="5" destOrd="0" presId="urn:microsoft.com/office/officeart/2005/8/layout/hierarchy1"/>
    <dgm:cxn modelId="{0C70793A-FD39-E740-A9D1-B2B30248F131}" type="presParOf" srcId="{75B6242F-E3EE-4BA1-B366-A7A95A978E55}" destId="{CD4F4FC5-C24A-402B-8B1A-B19E527621C2}" srcOrd="0" destOrd="0" presId="urn:microsoft.com/office/officeart/2005/8/layout/hierarchy1"/>
    <dgm:cxn modelId="{2AD3E5F2-4000-C24B-84C9-23DA8ACF6797}" type="presParOf" srcId="{CD4F4FC5-C24A-402B-8B1A-B19E527621C2}" destId="{FCDDA2B0-A54F-4F99-BAE1-F7A6F04977A9}" srcOrd="0" destOrd="0" presId="urn:microsoft.com/office/officeart/2005/8/layout/hierarchy1"/>
    <dgm:cxn modelId="{5E1A349E-4B5A-194D-8502-70D51149B2E5}" type="presParOf" srcId="{CD4F4FC5-C24A-402B-8B1A-B19E527621C2}" destId="{6BEAB19D-B690-4BEA-8CA3-6EF5B821E0A5}" srcOrd="1" destOrd="0" presId="urn:microsoft.com/office/officeart/2005/8/layout/hierarchy1"/>
    <dgm:cxn modelId="{B419861F-C2A7-284B-980B-470467210DD8}" type="presParOf" srcId="{75B6242F-E3EE-4BA1-B366-A7A95A978E55}" destId="{A435150D-8A46-4BB1-9040-538A284468C2}" srcOrd="1" destOrd="0" presId="urn:microsoft.com/office/officeart/2005/8/layout/hierarchy1"/>
    <dgm:cxn modelId="{8C7169D4-D106-6D4E-98C6-28618A7957D1}" type="presParOf" srcId="{A435150D-8A46-4BB1-9040-538A284468C2}" destId="{1DB8E761-8683-4ADF-9982-317D001A9EF8}" srcOrd="0" destOrd="0" presId="urn:microsoft.com/office/officeart/2005/8/layout/hierarchy1"/>
    <dgm:cxn modelId="{3A03DDBC-887B-3449-9C1F-A353D3834105}" type="presParOf" srcId="{A435150D-8A46-4BB1-9040-538A284468C2}" destId="{A31454A8-ED75-4D83-B7C1-96738E66E26F}" srcOrd="1" destOrd="0" presId="urn:microsoft.com/office/officeart/2005/8/layout/hierarchy1"/>
    <dgm:cxn modelId="{47C4C7C8-D104-374D-8E9A-1C2E76150112}" type="presParOf" srcId="{A31454A8-ED75-4D83-B7C1-96738E66E26F}" destId="{9F09F37C-CE5F-49EC-8EC0-EE73BE7FF514}" srcOrd="0" destOrd="0" presId="urn:microsoft.com/office/officeart/2005/8/layout/hierarchy1"/>
    <dgm:cxn modelId="{9F2D0A85-3865-124A-B403-E6FA2DF93290}" type="presParOf" srcId="{9F09F37C-CE5F-49EC-8EC0-EE73BE7FF514}" destId="{8F91AB72-0335-455F-A684-A183F3605BBB}" srcOrd="0" destOrd="0" presId="urn:microsoft.com/office/officeart/2005/8/layout/hierarchy1"/>
    <dgm:cxn modelId="{6415B2D6-ECE7-EB4A-B3B8-9C45BE98D340}" type="presParOf" srcId="{9F09F37C-CE5F-49EC-8EC0-EE73BE7FF514}" destId="{29ACDE13-8D3F-4B21-82F3-15A6B301EE34}" srcOrd="1" destOrd="0" presId="urn:microsoft.com/office/officeart/2005/8/layout/hierarchy1"/>
    <dgm:cxn modelId="{0BFEC0FC-67AC-E64F-81DA-F227E4EB15D2}" type="presParOf" srcId="{A31454A8-ED75-4D83-B7C1-96738E66E26F}" destId="{05785FD4-41BC-4C36-8D2A-8DBF15FCABF5}" srcOrd="1" destOrd="0" presId="urn:microsoft.com/office/officeart/2005/8/layout/hierarchy1"/>
    <dgm:cxn modelId="{082FAE92-A168-3E45-BF52-B85F8DD03B15}" type="presParOf" srcId="{05785FD4-41BC-4C36-8D2A-8DBF15FCABF5}" destId="{FC9282CB-13F6-40B4-8CC5-FE44A04969C6}" srcOrd="0" destOrd="0" presId="urn:microsoft.com/office/officeart/2005/8/layout/hierarchy1"/>
    <dgm:cxn modelId="{775F4B09-9916-9E4E-8105-258A826584D5}" type="presParOf" srcId="{05785FD4-41BC-4C36-8D2A-8DBF15FCABF5}" destId="{A3E46DAD-0D32-4AEB-8C57-DBDF485D4E7D}" srcOrd="1" destOrd="0" presId="urn:microsoft.com/office/officeart/2005/8/layout/hierarchy1"/>
    <dgm:cxn modelId="{BC57F335-AB0C-FC49-ABE8-A7060547F302}" type="presParOf" srcId="{A3E46DAD-0D32-4AEB-8C57-DBDF485D4E7D}" destId="{5852783B-F585-4CB0-BB05-B4C27657A189}" srcOrd="0" destOrd="0" presId="urn:microsoft.com/office/officeart/2005/8/layout/hierarchy1"/>
    <dgm:cxn modelId="{7D13FA8A-D2E5-604A-ABCD-3CCF987C7990}" type="presParOf" srcId="{5852783B-F585-4CB0-BB05-B4C27657A189}" destId="{05469012-BE0B-47D5-868A-E40748524522}" srcOrd="0" destOrd="0" presId="urn:microsoft.com/office/officeart/2005/8/layout/hierarchy1"/>
    <dgm:cxn modelId="{9B81EB72-4481-3643-B8C1-0E28461FCC35}" type="presParOf" srcId="{5852783B-F585-4CB0-BB05-B4C27657A189}" destId="{2C6671C4-ED10-47F4-81E7-0674E0522C5F}" srcOrd="1" destOrd="0" presId="urn:microsoft.com/office/officeart/2005/8/layout/hierarchy1"/>
    <dgm:cxn modelId="{718CFD6E-9567-AD42-931F-232F7E03E32E}" type="presParOf" srcId="{A3E46DAD-0D32-4AEB-8C57-DBDF485D4E7D}" destId="{46C88DC0-97EA-4787-8426-35D6DD4AD6A6}" srcOrd="1" destOrd="0" presId="urn:microsoft.com/office/officeart/2005/8/layout/hierarchy1"/>
    <dgm:cxn modelId="{4DC004E4-DAA8-CF4B-AC32-8F6C15F4FFB8}" type="presParOf" srcId="{E2076C6C-D8D1-42A4-AE48-A1EF9EAF418C}" destId="{E8A8B7D4-6292-404D-8283-AD03776F6839}" srcOrd="6" destOrd="0" presId="urn:microsoft.com/office/officeart/2005/8/layout/hierarchy1"/>
    <dgm:cxn modelId="{180826FB-AC12-A349-9DFA-A4CEBCDB7C0D}" type="presParOf" srcId="{E2076C6C-D8D1-42A4-AE48-A1EF9EAF418C}" destId="{AA0D22E0-F956-42FF-B971-060256124827}" srcOrd="7" destOrd="0" presId="urn:microsoft.com/office/officeart/2005/8/layout/hierarchy1"/>
    <dgm:cxn modelId="{5E17A8E9-F019-C745-86B3-33D16968992D}" type="presParOf" srcId="{AA0D22E0-F956-42FF-B971-060256124827}" destId="{EDEB8B12-EE85-4678-860B-D128B53A82B1}" srcOrd="0" destOrd="0" presId="urn:microsoft.com/office/officeart/2005/8/layout/hierarchy1"/>
    <dgm:cxn modelId="{BC6F1564-3E02-C44E-911F-F1F24D3EE570}" type="presParOf" srcId="{EDEB8B12-EE85-4678-860B-D128B53A82B1}" destId="{D1DF269B-CF03-42DD-899A-191893B1B2F7}" srcOrd="0" destOrd="0" presId="urn:microsoft.com/office/officeart/2005/8/layout/hierarchy1"/>
    <dgm:cxn modelId="{8E0906AD-9C26-A445-8033-C1563E19AF26}" type="presParOf" srcId="{EDEB8B12-EE85-4678-860B-D128B53A82B1}" destId="{08121982-24F0-4E36-AD83-9DB074527860}" srcOrd="1" destOrd="0" presId="urn:microsoft.com/office/officeart/2005/8/layout/hierarchy1"/>
    <dgm:cxn modelId="{8BBE8E5B-062C-C443-B611-8D0D1F62AC23}" type="presParOf" srcId="{AA0D22E0-F956-42FF-B971-060256124827}" destId="{6FA62642-EB81-471E-8873-28B21D3F3A05}" srcOrd="1" destOrd="0" presId="urn:microsoft.com/office/officeart/2005/8/layout/hierarchy1"/>
    <dgm:cxn modelId="{C4D6B776-02DC-DD48-BEFD-913534F4E474}" type="presParOf" srcId="{6FA62642-EB81-471E-8873-28B21D3F3A05}" destId="{ABF6757F-FD1D-4CDA-A4C7-7F43E8A75161}" srcOrd="0" destOrd="0" presId="urn:microsoft.com/office/officeart/2005/8/layout/hierarchy1"/>
    <dgm:cxn modelId="{A2C199C4-58A8-4049-B4C6-263ED68CF0F3}" type="presParOf" srcId="{6FA62642-EB81-471E-8873-28B21D3F3A05}" destId="{E83C04E3-03FA-4389-BC82-49575C7090A8}" srcOrd="1" destOrd="0" presId="urn:microsoft.com/office/officeart/2005/8/layout/hierarchy1"/>
    <dgm:cxn modelId="{5D5BBCE2-D1C4-BD47-81CD-505CE917E3BA}" type="presParOf" srcId="{E83C04E3-03FA-4389-BC82-49575C7090A8}" destId="{F71FA5C6-D1F1-42AB-A4F0-B4E90EE25995}" srcOrd="0" destOrd="0" presId="urn:microsoft.com/office/officeart/2005/8/layout/hierarchy1"/>
    <dgm:cxn modelId="{847DE246-EF07-A54F-8BF3-6E22668F0F44}" type="presParOf" srcId="{F71FA5C6-D1F1-42AB-A4F0-B4E90EE25995}" destId="{2D9D3DD7-A999-496D-9410-0300090F9600}" srcOrd="0" destOrd="0" presId="urn:microsoft.com/office/officeart/2005/8/layout/hierarchy1"/>
    <dgm:cxn modelId="{B86AA367-AF11-5E44-8F6D-C83CA9EE66D2}" type="presParOf" srcId="{F71FA5C6-D1F1-42AB-A4F0-B4E90EE25995}" destId="{E56772E0-4A87-498F-90AB-DED1E1EF5AAB}" srcOrd="1" destOrd="0" presId="urn:microsoft.com/office/officeart/2005/8/layout/hierarchy1"/>
    <dgm:cxn modelId="{83F746BC-E6F9-C44A-B6D4-948EF7352084}" type="presParOf" srcId="{E83C04E3-03FA-4389-BC82-49575C7090A8}" destId="{C23908E5-3141-4BB1-96FA-1F0F972CAF1A}" srcOrd="1" destOrd="0" presId="urn:microsoft.com/office/officeart/2005/8/layout/hierarchy1"/>
    <dgm:cxn modelId="{5B5A13E6-4C8E-A045-96FB-7C44B9408773}" type="presParOf" srcId="{C23908E5-3141-4BB1-96FA-1F0F972CAF1A}" destId="{268B10D0-4C1E-4E90-B6D9-5D0C3ED0049B}" srcOrd="0" destOrd="0" presId="urn:microsoft.com/office/officeart/2005/8/layout/hierarchy1"/>
    <dgm:cxn modelId="{E728CD30-B022-BA4C-A333-A7C18BE24AD4}" type="presParOf" srcId="{C23908E5-3141-4BB1-96FA-1F0F972CAF1A}" destId="{B0CA96B3-BB89-4716-89E3-C56A4BBF39EE}" srcOrd="1" destOrd="0" presId="urn:microsoft.com/office/officeart/2005/8/layout/hierarchy1"/>
    <dgm:cxn modelId="{2900917B-D9FA-1342-9FF0-532DBC8A478F}" type="presParOf" srcId="{B0CA96B3-BB89-4716-89E3-C56A4BBF39EE}" destId="{37F681C3-00D2-4A52-AFFF-88D8674B1566}" srcOrd="0" destOrd="0" presId="urn:microsoft.com/office/officeart/2005/8/layout/hierarchy1"/>
    <dgm:cxn modelId="{416FD4A3-A86E-1342-8A6F-67D95A60E565}" type="presParOf" srcId="{37F681C3-00D2-4A52-AFFF-88D8674B1566}" destId="{8C1F8BE5-58AA-4A7C-BD8E-3173EC4B0BB3}" srcOrd="0" destOrd="0" presId="urn:microsoft.com/office/officeart/2005/8/layout/hierarchy1"/>
    <dgm:cxn modelId="{0C6DDC3D-2B36-474C-984B-DF6D0464F924}" type="presParOf" srcId="{37F681C3-00D2-4A52-AFFF-88D8674B1566}" destId="{5EDA2ADA-557D-4706-9D72-30B0C4EC6D12}" srcOrd="1" destOrd="0" presId="urn:microsoft.com/office/officeart/2005/8/layout/hierarchy1"/>
    <dgm:cxn modelId="{2A66ADF0-5B71-6441-BA65-568A4A581B83}" type="presParOf" srcId="{B0CA96B3-BB89-4716-89E3-C56A4BBF39EE}" destId="{B6A4F4C3-9C9B-4A2A-A45D-C9F355537605}" srcOrd="1" destOrd="0" presId="urn:microsoft.com/office/officeart/2005/8/layout/hierarchy1"/>
    <dgm:cxn modelId="{5197A167-E53D-5C49-BE2C-BA9C33F27208}" type="presParOf" srcId="{E2076C6C-D8D1-42A4-AE48-A1EF9EAF418C}" destId="{77FF8C04-E84A-48AF-885B-A1A0363470C8}" srcOrd="8" destOrd="0" presId="urn:microsoft.com/office/officeart/2005/8/layout/hierarchy1"/>
    <dgm:cxn modelId="{5B21972E-2F2D-7745-9D8E-99ACF1C8CD23}" type="presParOf" srcId="{E2076C6C-D8D1-42A4-AE48-A1EF9EAF418C}" destId="{1A37CF33-DD92-4AC8-A7F1-459AAA2EC551}" srcOrd="9" destOrd="0" presId="urn:microsoft.com/office/officeart/2005/8/layout/hierarchy1"/>
    <dgm:cxn modelId="{4F867BB7-9386-F14A-89AB-B5ECB0EA1E4C}" type="presParOf" srcId="{1A37CF33-DD92-4AC8-A7F1-459AAA2EC551}" destId="{CFCC2AA7-39DA-4536-97C3-EA16AAD0F73E}" srcOrd="0" destOrd="0" presId="urn:microsoft.com/office/officeart/2005/8/layout/hierarchy1"/>
    <dgm:cxn modelId="{7D043075-656E-584C-8709-8CE3E745B1AD}" type="presParOf" srcId="{CFCC2AA7-39DA-4536-97C3-EA16AAD0F73E}" destId="{CF7E2F80-8356-4E6D-BF0F-69318D13892A}" srcOrd="0" destOrd="0" presId="urn:microsoft.com/office/officeart/2005/8/layout/hierarchy1"/>
    <dgm:cxn modelId="{51C3E98A-3634-4A43-9B54-EE3DF4D97407}" type="presParOf" srcId="{CFCC2AA7-39DA-4536-97C3-EA16AAD0F73E}" destId="{29D04CF1-5D70-4A41-96F2-EF7AC0001A6A}" srcOrd="1" destOrd="0" presId="urn:microsoft.com/office/officeart/2005/8/layout/hierarchy1"/>
    <dgm:cxn modelId="{5F320BBA-55F8-D44D-8181-F2E426B8DF54}" type="presParOf" srcId="{1A37CF33-DD92-4AC8-A7F1-459AAA2EC551}" destId="{BF2C80D5-E1FF-43B0-97DD-AA814906E69A}" srcOrd="1" destOrd="0" presId="urn:microsoft.com/office/officeart/2005/8/layout/hierarchy1"/>
    <dgm:cxn modelId="{6FD8F5B6-E8C0-6749-9F10-DB02F4EE7294}" type="presParOf" srcId="{BF2C80D5-E1FF-43B0-97DD-AA814906E69A}" destId="{213D44F0-951D-4E2C-8FE1-597769FDFDF5}" srcOrd="0" destOrd="0" presId="urn:microsoft.com/office/officeart/2005/8/layout/hierarchy1"/>
    <dgm:cxn modelId="{16E6B3E1-52B5-844D-9EC6-44F24D4FBF3C}" type="presParOf" srcId="{BF2C80D5-E1FF-43B0-97DD-AA814906E69A}" destId="{FEA3F758-88A4-4F36-A31A-09C531CB3082}" srcOrd="1" destOrd="0" presId="urn:microsoft.com/office/officeart/2005/8/layout/hierarchy1"/>
    <dgm:cxn modelId="{276820BD-FA47-EA4B-872E-BFAA33E38C08}" type="presParOf" srcId="{FEA3F758-88A4-4F36-A31A-09C531CB3082}" destId="{5983D76A-0685-4362-A792-CF6FA9AC8106}" srcOrd="0" destOrd="0" presId="urn:microsoft.com/office/officeart/2005/8/layout/hierarchy1"/>
    <dgm:cxn modelId="{BF57EC47-0584-4F4C-B1E3-24E67D7B6A32}" type="presParOf" srcId="{5983D76A-0685-4362-A792-CF6FA9AC8106}" destId="{9035D002-626A-4FC1-8CEF-447D37274643}" srcOrd="0" destOrd="0" presId="urn:microsoft.com/office/officeart/2005/8/layout/hierarchy1"/>
    <dgm:cxn modelId="{382E1523-4E22-674D-99BE-E6B919A84D43}" type="presParOf" srcId="{5983D76A-0685-4362-A792-CF6FA9AC8106}" destId="{08DBB0EF-B71A-4856-B6FD-0FCC7BFA8014}" srcOrd="1" destOrd="0" presId="urn:microsoft.com/office/officeart/2005/8/layout/hierarchy1"/>
    <dgm:cxn modelId="{96E23A72-C4E6-EB4A-BEA0-43294365D086}" type="presParOf" srcId="{FEA3F758-88A4-4F36-A31A-09C531CB3082}" destId="{4F83B90B-FE4A-4142-9344-B42BA9DD6F25}" srcOrd="1" destOrd="0" presId="urn:microsoft.com/office/officeart/2005/8/layout/hierarchy1"/>
    <dgm:cxn modelId="{683DA6BC-D318-AF45-934C-3D9ACBA553FA}" type="presParOf" srcId="{4F83B90B-FE4A-4142-9344-B42BA9DD6F25}" destId="{B0F91718-69DB-4BBC-AF6C-441C570F7098}" srcOrd="0" destOrd="0" presId="urn:microsoft.com/office/officeart/2005/8/layout/hierarchy1"/>
    <dgm:cxn modelId="{81BAD875-A48A-FE43-9DD9-213DFF06DDBC}" type="presParOf" srcId="{4F83B90B-FE4A-4142-9344-B42BA9DD6F25}" destId="{7148939B-8217-4999-84CA-85BCC337C663}" srcOrd="1" destOrd="0" presId="urn:microsoft.com/office/officeart/2005/8/layout/hierarchy1"/>
    <dgm:cxn modelId="{EA3AD410-B73F-0E4B-9341-F9E5C8BAC73B}" type="presParOf" srcId="{7148939B-8217-4999-84CA-85BCC337C663}" destId="{682747FE-614C-4F1C-AA20-EC839F5ED7D2}" srcOrd="0" destOrd="0" presId="urn:microsoft.com/office/officeart/2005/8/layout/hierarchy1"/>
    <dgm:cxn modelId="{0385C494-E7A3-E246-8786-38E0D79D1B42}" type="presParOf" srcId="{682747FE-614C-4F1C-AA20-EC839F5ED7D2}" destId="{AEA9D2E1-69AE-48FC-A3FB-E12C1037F99E}" srcOrd="0" destOrd="0" presId="urn:microsoft.com/office/officeart/2005/8/layout/hierarchy1"/>
    <dgm:cxn modelId="{9F41729F-AB4A-944A-A366-A6C172A16F2B}" type="presParOf" srcId="{682747FE-614C-4F1C-AA20-EC839F5ED7D2}" destId="{83583EA9-7552-4DBC-901B-7E8316ABB094}" srcOrd="1" destOrd="0" presId="urn:microsoft.com/office/officeart/2005/8/layout/hierarchy1"/>
    <dgm:cxn modelId="{402A418B-293E-9D48-BDE2-020A8648B061}" type="presParOf" srcId="{7148939B-8217-4999-84CA-85BCC337C663}" destId="{F39F16E6-40C4-4962-8DDB-22D87B837766}" srcOrd="1" destOrd="0" presId="urn:microsoft.com/office/officeart/2005/8/layout/hierarchy1"/>
    <dgm:cxn modelId="{293D4A20-D74E-784A-B000-D6410276B729}" type="presParOf" srcId="{F39F16E6-40C4-4962-8DDB-22D87B837766}" destId="{CD4CA479-CEA5-4CC0-9F91-3F5D0874F5D9}" srcOrd="0" destOrd="0" presId="urn:microsoft.com/office/officeart/2005/8/layout/hierarchy1"/>
    <dgm:cxn modelId="{D69E9A83-C226-E745-BC52-A856F0F07005}" type="presParOf" srcId="{F39F16E6-40C4-4962-8DDB-22D87B837766}" destId="{D9ABC1AD-BC7B-4607-A1B0-44D0C21CBC02}" srcOrd="1" destOrd="0" presId="urn:microsoft.com/office/officeart/2005/8/layout/hierarchy1"/>
    <dgm:cxn modelId="{6EFD6DD4-12DB-6242-B512-59D034EA84A3}" type="presParOf" srcId="{D9ABC1AD-BC7B-4607-A1B0-44D0C21CBC02}" destId="{938A8D2E-295D-460A-8BC4-DEC42F8822AB}" srcOrd="0" destOrd="0" presId="urn:microsoft.com/office/officeart/2005/8/layout/hierarchy1"/>
    <dgm:cxn modelId="{584AC743-D597-2943-B79B-4B37592F8016}" type="presParOf" srcId="{938A8D2E-295D-460A-8BC4-DEC42F8822AB}" destId="{216301EC-4704-426D-A0C9-345B4A9C01EF}" srcOrd="0" destOrd="0" presId="urn:microsoft.com/office/officeart/2005/8/layout/hierarchy1"/>
    <dgm:cxn modelId="{AE802FD5-32E5-1C4C-B69D-D253FE227EE1}" type="presParOf" srcId="{938A8D2E-295D-460A-8BC4-DEC42F8822AB}" destId="{26DE9017-0194-43AF-9D62-B5E67FA32998}" srcOrd="1" destOrd="0" presId="urn:microsoft.com/office/officeart/2005/8/layout/hierarchy1"/>
    <dgm:cxn modelId="{A06A7191-32DF-BB4D-A403-84E94F6C9C7C}" type="presParOf" srcId="{D9ABC1AD-BC7B-4607-A1B0-44D0C21CBC02}" destId="{64331AA3-E0AB-4D33-BEDB-F3D9A75B5EEB}" srcOrd="1" destOrd="0" presId="urn:microsoft.com/office/officeart/2005/8/layout/hierarchy1"/>
    <dgm:cxn modelId="{6FE9E92E-2EC9-834E-84B2-D1062452D7DE}" type="presParOf" srcId="{64331AA3-E0AB-4D33-BEDB-F3D9A75B5EEB}" destId="{DAFBFE33-D2DB-4E0D-AF80-24613CD8612C}" srcOrd="0" destOrd="0" presId="urn:microsoft.com/office/officeart/2005/8/layout/hierarchy1"/>
    <dgm:cxn modelId="{8946FA51-CA0D-7C4D-8468-FE5E20B6ECC2}" type="presParOf" srcId="{64331AA3-E0AB-4D33-BEDB-F3D9A75B5EEB}" destId="{13010A48-4568-4A9E-AA83-4FCD9B7B5A94}" srcOrd="1" destOrd="0" presId="urn:microsoft.com/office/officeart/2005/8/layout/hierarchy1"/>
    <dgm:cxn modelId="{EE8DCE28-2395-DF42-8482-D3360E17F6D2}" type="presParOf" srcId="{13010A48-4568-4A9E-AA83-4FCD9B7B5A94}" destId="{CDD5D5D5-D5CC-45CB-9B67-FB41AA625721}" srcOrd="0" destOrd="0" presId="urn:microsoft.com/office/officeart/2005/8/layout/hierarchy1"/>
    <dgm:cxn modelId="{1234A9A5-5482-F842-A0B4-922EE224AE90}" type="presParOf" srcId="{CDD5D5D5-D5CC-45CB-9B67-FB41AA625721}" destId="{2A965D97-F795-44BD-AB51-22C80D58CF97}" srcOrd="0" destOrd="0" presId="urn:microsoft.com/office/officeart/2005/8/layout/hierarchy1"/>
    <dgm:cxn modelId="{6D6644CC-DC98-4340-8E34-84951947064B}" type="presParOf" srcId="{CDD5D5D5-D5CC-45CB-9B67-FB41AA625721}" destId="{1A535FC7-4FD9-4F2F-A911-936FEBE83A6E}" srcOrd="1" destOrd="0" presId="urn:microsoft.com/office/officeart/2005/8/layout/hierarchy1"/>
    <dgm:cxn modelId="{BB274F1A-7C07-1F45-A54C-EFBE6FB3E283}" type="presParOf" srcId="{13010A48-4568-4A9E-AA83-4FCD9B7B5A94}" destId="{838740E7-422B-4ED2-B086-51049BE54992}" srcOrd="1" destOrd="0" presId="urn:microsoft.com/office/officeart/2005/8/layout/hierarchy1"/>
    <dgm:cxn modelId="{31CC7653-8419-7644-960D-C25B5B796B18}" type="presParOf" srcId="{838740E7-422B-4ED2-B086-51049BE54992}" destId="{63E291F9-A066-4F91-9198-BF2A68C96030}" srcOrd="0" destOrd="0" presId="urn:microsoft.com/office/officeart/2005/8/layout/hierarchy1"/>
    <dgm:cxn modelId="{12477F08-7B9E-EE4D-AB72-5BF525AC2B46}" type="presParOf" srcId="{838740E7-422B-4ED2-B086-51049BE54992}" destId="{9D074DDF-C97E-449E-88BD-4A89BEB29605}" srcOrd="1" destOrd="0" presId="urn:microsoft.com/office/officeart/2005/8/layout/hierarchy1"/>
    <dgm:cxn modelId="{5296B556-E83A-834A-9692-3095A5459727}" type="presParOf" srcId="{9D074DDF-C97E-449E-88BD-4A89BEB29605}" destId="{02586503-23AA-4C8C-BA85-FB5B1A3653F6}" srcOrd="0" destOrd="0" presId="urn:microsoft.com/office/officeart/2005/8/layout/hierarchy1"/>
    <dgm:cxn modelId="{B72F2FBE-2DB3-9A47-B14B-AE3F986D8F8D}" type="presParOf" srcId="{02586503-23AA-4C8C-BA85-FB5B1A3653F6}" destId="{37B23F78-1631-407E-9374-B3D26FD6434B}" srcOrd="0" destOrd="0" presId="urn:microsoft.com/office/officeart/2005/8/layout/hierarchy1"/>
    <dgm:cxn modelId="{CFA2B810-A997-AC48-923D-2EEB41519603}" type="presParOf" srcId="{02586503-23AA-4C8C-BA85-FB5B1A3653F6}" destId="{3C8ED9BA-176B-4A83-91B7-9BBA82CA0D00}" srcOrd="1" destOrd="0" presId="urn:microsoft.com/office/officeart/2005/8/layout/hierarchy1"/>
    <dgm:cxn modelId="{54DCBA2E-C963-C64C-A399-52F3532AE4EE}" type="presParOf" srcId="{9D074DDF-C97E-449E-88BD-4A89BEB29605}" destId="{D1ED55F6-B73F-4AFB-95F1-C2E632C05FF2}" srcOrd="1" destOrd="0" presId="urn:microsoft.com/office/officeart/2005/8/layout/hierarchy1"/>
    <dgm:cxn modelId="{D688CAC8-39F5-E84F-B650-639F0D341661}" type="presParOf" srcId="{838740E7-422B-4ED2-B086-51049BE54992}" destId="{AEDED96B-22E8-476F-8F75-4C614A2BB5F5}" srcOrd="2" destOrd="0" presId="urn:microsoft.com/office/officeart/2005/8/layout/hierarchy1"/>
    <dgm:cxn modelId="{2E25CBF2-1030-7049-817D-94AD8F26116B}" type="presParOf" srcId="{838740E7-422B-4ED2-B086-51049BE54992}" destId="{A6E2F01E-1312-4A09-8039-E44486F5C7D6}" srcOrd="3" destOrd="0" presId="urn:microsoft.com/office/officeart/2005/8/layout/hierarchy1"/>
    <dgm:cxn modelId="{3F68CDF9-426D-6949-A7D1-3FBB2439FA78}" type="presParOf" srcId="{A6E2F01E-1312-4A09-8039-E44486F5C7D6}" destId="{02AFB199-9597-4432-81B9-0F71ABF7231C}" srcOrd="0" destOrd="0" presId="urn:microsoft.com/office/officeart/2005/8/layout/hierarchy1"/>
    <dgm:cxn modelId="{F1B9F760-3093-7847-9ABD-CA61FB7B407D}" type="presParOf" srcId="{02AFB199-9597-4432-81B9-0F71ABF7231C}" destId="{D2B86971-9078-4FA1-8249-61C435A48FA6}" srcOrd="0" destOrd="0" presId="urn:microsoft.com/office/officeart/2005/8/layout/hierarchy1"/>
    <dgm:cxn modelId="{00545D2B-5712-3E44-9D5F-DF65028E4522}" type="presParOf" srcId="{02AFB199-9597-4432-81B9-0F71ABF7231C}" destId="{198C3946-3623-4998-9942-DE85EBB0761A}" srcOrd="1" destOrd="0" presId="urn:microsoft.com/office/officeart/2005/8/layout/hierarchy1"/>
    <dgm:cxn modelId="{76F816D5-FDA2-F843-B4A8-0470C3DB12BF}" type="presParOf" srcId="{A6E2F01E-1312-4A09-8039-E44486F5C7D6}" destId="{85920FD3-5A40-41B9-B28B-0A2E14C4E6A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9DCC-C856-4BEF-BE18-A4021A9EA079}">
      <dsp:nvSpPr>
        <dsp:cNvPr id="0" name=""/>
        <dsp:cNvSpPr/>
      </dsp:nvSpPr>
      <dsp:spPr>
        <a:xfrm>
          <a:off x="1380882" y="1307453"/>
          <a:ext cx="2747650" cy="2747650"/>
        </a:xfrm>
        <a:prstGeom prst="ellipse">
          <a:avLst/>
        </a:prstGeom>
        <a:solidFill>
          <a:schemeClr val="accent5">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MX" sz="2900" b="1" kern="1200" dirty="0"/>
            <a:t>LA WEB,  </a:t>
          </a:r>
          <a:r>
            <a:rPr lang="es-MX" sz="2900" kern="1200" dirty="0">
              <a:latin typeface="AutobahnW01-LightItalic" pitchFamily="2" charset="0"/>
            </a:rPr>
            <a:t>¿UN PROBLEMA SOCIAL?</a:t>
          </a:r>
        </a:p>
      </dsp:txBody>
      <dsp:txXfrm>
        <a:off x="1783266" y="1709837"/>
        <a:ext cx="1942882" cy="1942882"/>
      </dsp:txXfrm>
    </dsp:sp>
    <dsp:sp modelId="{FCBD9AF5-6025-4F30-9E07-64E5AE8D39A5}">
      <dsp:nvSpPr>
        <dsp:cNvPr id="0" name=""/>
        <dsp:cNvSpPr/>
      </dsp:nvSpPr>
      <dsp:spPr>
        <a:xfrm>
          <a:off x="2158440" y="207465"/>
          <a:ext cx="1373825" cy="1373825"/>
        </a:xfrm>
        <a:prstGeom prst="ellipse">
          <a:avLst/>
        </a:prstGeom>
        <a:solidFill>
          <a:schemeClr val="accent5">
            <a:alpha val="50000"/>
            <a:hueOff val="623814"/>
            <a:satOff val="-12622"/>
            <a:lumOff val="39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MX" sz="700" b="1" kern="1200" dirty="0"/>
            <a:t>QUÍMICA</a:t>
          </a:r>
        </a:p>
        <a:p>
          <a:pPr lvl="0" algn="ctr" defTabSz="311150">
            <a:lnSpc>
              <a:spcPct val="90000"/>
            </a:lnSpc>
            <a:spcBef>
              <a:spcPct val="0"/>
            </a:spcBef>
            <a:spcAft>
              <a:spcPct val="35000"/>
            </a:spcAft>
          </a:pPr>
          <a:r>
            <a:rPr lang="es-MX" sz="700" kern="1200" dirty="0"/>
            <a:t>Proyecto «Sustancias químicas que se generan con la exposición a las  redes sociales»</a:t>
          </a:r>
        </a:p>
        <a:p>
          <a:pPr lvl="0" algn="ctr" defTabSz="311150">
            <a:lnSpc>
              <a:spcPct val="90000"/>
            </a:lnSpc>
            <a:spcBef>
              <a:spcPct val="0"/>
            </a:spcBef>
            <a:spcAft>
              <a:spcPct val="35000"/>
            </a:spcAft>
          </a:pPr>
          <a:r>
            <a:rPr lang="es-MX" sz="700" kern="1200" dirty="0"/>
            <a:t>Enseñanza de la química</a:t>
          </a:r>
        </a:p>
        <a:p>
          <a:pPr lvl="0" algn="ctr" defTabSz="311150">
            <a:lnSpc>
              <a:spcPct val="90000"/>
            </a:lnSpc>
            <a:spcBef>
              <a:spcPct val="0"/>
            </a:spcBef>
            <a:spcAft>
              <a:spcPct val="35000"/>
            </a:spcAft>
          </a:pPr>
          <a:r>
            <a:rPr lang="es-MX" sz="700" kern="1200" dirty="0"/>
            <a:t>Dependencia</a:t>
          </a:r>
        </a:p>
      </dsp:txBody>
      <dsp:txXfrm>
        <a:off x="2359632" y="408657"/>
        <a:ext cx="971441" cy="971441"/>
      </dsp:txXfrm>
    </dsp:sp>
    <dsp:sp modelId="{85873B70-C456-4A59-87D3-B08A641A6F58}">
      <dsp:nvSpPr>
        <dsp:cNvPr id="0" name=""/>
        <dsp:cNvSpPr/>
      </dsp:nvSpPr>
      <dsp:spPr>
        <a:xfrm>
          <a:off x="3913926" y="1771194"/>
          <a:ext cx="1373825" cy="1373825"/>
        </a:xfrm>
        <a:prstGeom prst="ellipse">
          <a:avLst/>
        </a:prstGeom>
        <a:solidFill>
          <a:schemeClr val="accent5">
            <a:alpha val="50000"/>
            <a:hueOff val="1247628"/>
            <a:satOff val="-25244"/>
            <a:lumOff val="7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MX" sz="700" b="1" kern="1200" dirty="0"/>
            <a:t>HISTORIA</a:t>
          </a:r>
        </a:p>
        <a:p>
          <a:pPr lvl="0" algn="ctr" defTabSz="311150">
            <a:lnSpc>
              <a:spcPct val="90000"/>
            </a:lnSpc>
            <a:spcBef>
              <a:spcPct val="0"/>
            </a:spcBef>
            <a:spcAft>
              <a:spcPct val="35000"/>
            </a:spcAft>
          </a:pPr>
          <a:r>
            <a:rPr lang="es-MX" sz="700" kern="1200" dirty="0"/>
            <a:t>Evolución de la comunicación</a:t>
          </a:r>
        </a:p>
        <a:p>
          <a:pPr lvl="0" algn="ctr" defTabSz="311150">
            <a:lnSpc>
              <a:spcPct val="90000"/>
            </a:lnSpc>
            <a:spcBef>
              <a:spcPct val="0"/>
            </a:spcBef>
            <a:spcAft>
              <a:spcPct val="35000"/>
            </a:spcAft>
          </a:pPr>
          <a:r>
            <a:rPr lang="es-MX" sz="700" kern="1200" dirty="0"/>
            <a:t>Pros y Contras</a:t>
          </a:r>
        </a:p>
        <a:p>
          <a:pPr lvl="0" algn="ctr" defTabSz="311150">
            <a:lnSpc>
              <a:spcPct val="90000"/>
            </a:lnSpc>
            <a:spcBef>
              <a:spcPct val="0"/>
            </a:spcBef>
            <a:spcAft>
              <a:spcPct val="35000"/>
            </a:spcAft>
          </a:pPr>
          <a:r>
            <a:rPr lang="es-MX" sz="700" kern="1200" dirty="0"/>
            <a:t>Utilidad</a:t>
          </a:r>
        </a:p>
        <a:p>
          <a:pPr lvl="0" algn="ctr" defTabSz="311150">
            <a:lnSpc>
              <a:spcPct val="90000"/>
            </a:lnSpc>
            <a:spcBef>
              <a:spcPct val="0"/>
            </a:spcBef>
            <a:spcAft>
              <a:spcPct val="35000"/>
            </a:spcAft>
          </a:pPr>
          <a:r>
            <a:rPr lang="es-MX" sz="700" kern="1200" dirty="0"/>
            <a:t>Cultura Tecnológica</a:t>
          </a:r>
        </a:p>
        <a:p>
          <a:pPr lvl="0" algn="ctr" defTabSz="311150">
            <a:lnSpc>
              <a:spcPct val="90000"/>
            </a:lnSpc>
            <a:spcBef>
              <a:spcPct val="0"/>
            </a:spcBef>
            <a:spcAft>
              <a:spcPct val="35000"/>
            </a:spcAft>
          </a:pPr>
          <a:r>
            <a:rPr lang="es-MX" sz="700" kern="1200" dirty="0"/>
            <a:t>Desarrollo de la humanidad</a:t>
          </a:r>
        </a:p>
      </dsp:txBody>
      <dsp:txXfrm>
        <a:off x="4115118" y="1972386"/>
        <a:ext cx="971441" cy="971441"/>
      </dsp:txXfrm>
    </dsp:sp>
    <dsp:sp modelId="{10D068A9-C81A-47B6-AD7C-3CF1784E10AE}">
      <dsp:nvSpPr>
        <dsp:cNvPr id="0" name=""/>
        <dsp:cNvSpPr/>
      </dsp:nvSpPr>
      <dsp:spPr>
        <a:xfrm>
          <a:off x="2168931" y="3579685"/>
          <a:ext cx="1373825" cy="1373825"/>
        </a:xfrm>
        <a:prstGeom prst="ellipse">
          <a:avLst/>
        </a:prstGeom>
        <a:solidFill>
          <a:schemeClr val="accent5">
            <a:alpha val="50000"/>
            <a:hueOff val="1871442"/>
            <a:satOff val="-37867"/>
            <a:lumOff val="117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MX" sz="700" b="1" kern="1200" dirty="0"/>
            <a:t>DERECHO</a:t>
          </a:r>
        </a:p>
        <a:p>
          <a:pPr lvl="0" algn="ctr" defTabSz="311150">
            <a:lnSpc>
              <a:spcPct val="90000"/>
            </a:lnSpc>
            <a:spcBef>
              <a:spcPct val="0"/>
            </a:spcBef>
            <a:spcAft>
              <a:spcPct val="35000"/>
            </a:spcAft>
          </a:pPr>
          <a:r>
            <a:rPr lang="es-MX" sz="700" kern="1200" dirty="0"/>
            <a:t>Privacidad</a:t>
          </a:r>
        </a:p>
        <a:p>
          <a:pPr lvl="0" algn="ctr" defTabSz="311150">
            <a:lnSpc>
              <a:spcPct val="90000"/>
            </a:lnSpc>
            <a:spcBef>
              <a:spcPct val="0"/>
            </a:spcBef>
            <a:spcAft>
              <a:spcPct val="35000"/>
            </a:spcAft>
          </a:pPr>
          <a:r>
            <a:rPr lang="es-MX" sz="700" kern="1200" dirty="0"/>
            <a:t>Anonimato</a:t>
          </a:r>
        </a:p>
        <a:p>
          <a:pPr lvl="0" algn="ctr" defTabSz="311150">
            <a:lnSpc>
              <a:spcPct val="90000"/>
            </a:lnSpc>
            <a:spcBef>
              <a:spcPct val="0"/>
            </a:spcBef>
            <a:spcAft>
              <a:spcPct val="35000"/>
            </a:spcAft>
          </a:pPr>
          <a:r>
            <a:rPr lang="es-MX" sz="700" kern="1200" dirty="0"/>
            <a:t>Ciberbulling</a:t>
          </a:r>
        </a:p>
        <a:p>
          <a:pPr lvl="0" algn="ctr" defTabSz="311150">
            <a:lnSpc>
              <a:spcPct val="90000"/>
            </a:lnSpc>
            <a:spcBef>
              <a:spcPct val="0"/>
            </a:spcBef>
            <a:spcAft>
              <a:spcPct val="35000"/>
            </a:spcAft>
          </a:pPr>
          <a:r>
            <a:rPr lang="es-MX" sz="700" kern="1200" dirty="0"/>
            <a:t>Artículo 1916</a:t>
          </a:r>
        </a:p>
      </dsp:txBody>
      <dsp:txXfrm>
        <a:off x="2370123" y="3780877"/>
        <a:ext cx="971441" cy="971441"/>
      </dsp:txXfrm>
    </dsp:sp>
    <dsp:sp modelId="{F91BACC0-A3FF-442F-838E-84D283A1121D}">
      <dsp:nvSpPr>
        <dsp:cNvPr id="0" name=""/>
        <dsp:cNvSpPr/>
      </dsp:nvSpPr>
      <dsp:spPr>
        <a:xfrm>
          <a:off x="452582" y="1789842"/>
          <a:ext cx="1373825" cy="1373825"/>
        </a:xfrm>
        <a:prstGeom prst="ellipse">
          <a:avLst/>
        </a:prstGeom>
        <a:solidFill>
          <a:schemeClr val="accent5">
            <a:alpha val="50000"/>
            <a:hueOff val="2495256"/>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MX" sz="700" b="1" kern="1200" dirty="0"/>
            <a:t>MATEMÁTICAS</a:t>
          </a:r>
        </a:p>
        <a:p>
          <a:pPr lvl="0" algn="ctr" defTabSz="311150">
            <a:lnSpc>
              <a:spcPct val="90000"/>
            </a:lnSpc>
            <a:spcBef>
              <a:spcPct val="0"/>
            </a:spcBef>
            <a:spcAft>
              <a:spcPct val="35000"/>
            </a:spcAft>
          </a:pPr>
          <a:r>
            <a:rPr lang="es-MX" sz="700" kern="1200" dirty="0"/>
            <a:t>Sucesiones Geométricas</a:t>
          </a:r>
        </a:p>
        <a:p>
          <a:pPr lvl="0" algn="ctr" defTabSz="311150">
            <a:lnSpc>
              <a:spcPct val="90000"/>
            </a:lnSpc>
            <a:spcBef>
              <a:spcPct val="0"/>
            </a:spcBef>
            <a:spcAft>
              <a:spcPct val="35000"/>
            </a:spcAft>
          </a:pPr>
          <a:r>
            <a:rPr lang="es-MX" sz="700" kern="1200" dirty="0"/>
            <a:t>Tiempo que se pasa en las redes</a:t>
          </a:r>
        </a:p>
      </dsp:txBody>
      <dsp:txXfrm>
        <a:off x="653774" y="1991034"/>
        <a:ext cx="971441" cy="971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0A5DF-4C26-4243-BF4E-8E302D395E57}" type="datetimeFigureOut">
              <a:rPr lang="es-ES_tradnl" smtClean="0"/>
              <a:t>08/05/2019</a:t>
            </a:fld>
            <a:endParaRPr lang="es-ES_trad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6B76C-8B8B-8D48-B7DC-06CF323C843D}" type="slidenum">
              <a:rPr lang="es-ES_tradnl" smtClean="0"/>
              <a:t>‹Nº›</a:t>
            </a:fld>
            <a:endParaRPr lang="es-ES_tradnl"/>
          </a:p>
        </p:txBody>
      </p:sp>
    </p:spTree>
    <p:extLst>
      <p:ext uri="{BB962C8B-B14F-4D97-AF65-F5344CB8AC3E}">
        <p14:creationId xmlns:p14="http://schemas.microsoft.com/office/powerpoint/2010/main" val="288314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D466B76C-8B8B-8D48-B7DC-06CF323C843D}" type="slidenum">
              <a:rPr lang="es-ES_tradnl" smtClean="0"/>
              <a:t>55</a:t>
            </a:fld>
            <a:endParaRPr lang="es-ES_tradnl"/>
          </a:p>
        </p:txBody>
      </p:sp>
    </p:spTree>
    <p:extLst>
      <p:ext uri="{BB962C8B-B14F-4D97-AF65-F5344CB8AC3E}">
        <p14:creationId xmlns:p14="http://schemas.microsoft.com/office/powerpoint/2010/main" val="1135696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66080161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833886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06512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788349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09593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685115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764147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56959192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85157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847CFC-816F-41D0-AAC0-9BF4FEBC753E}" type="datetimeFigureOut">
              <a:rPr lang="es-ES" smtClean="0"/>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858841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847CFC-816F-41D0-AAC0-9BF4FEBC753E}" type="datetimeFigureOut">
              <a:rPr lang="es-ES" smtClean="0"/>
              <a:t>08/05/2019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2416934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847CFC-816F-41D0-AAC0-9BF4FEBC753E}" type="datetimeFigureOut">
              <a:rPr lang="es-ES" smtClean="0"/>
              <a:t>08/05/2019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0812404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847CFC-816F-41D0-AAC0-9BF4FEBC753E}" type="datetimeFigureOut">
              <a:rPr lang="es-ES" smtClean="0"/>
              <a:t>08/05/2019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28948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47CFC-816F-41D0-AAC0-9BF4FEBC753E}" type="datetimeFigureOut">
              <a:rPr lang="es-ES" smtClean="0"/>
              <a:t>08/05/2019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87475219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847CFC-816F-41D0-AAC0-9BF4FEBC753E}" type="datetimeFigureOut">
              <a:rPr lang="es-ES" smtClean="0"/>
              <a:t>08/05/2019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6963063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A847CFC-816F-41D0-AAC0-9BF4FEBC753E}" type="datetimeFigureOut">
              <a:rPr lang="es-ES" smtClean="0"/>
              <a:t>08/05/2019</a:t>
            </a:fld>
            <a:endParaRPr lang="es-ES"/>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953070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A847CFC-816F-41D0-AAC0-9BF4FEBC753E}" type="datetimeFigureOut">
              <a:rPr lang="es-ES" smtClean="0"/>
              <a:t>08/05/2019</a:t>
            </a:fld>
            <a:endParaRPr lang="es-E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32FADFE-3B8F-471C-ABF0-DBC7717ECBBC}" type="slidenum">
              <a:rPr lang="es-ES" smtClean="0"/>
              <a:t>‹Nº›</a:t>
            </a:fld>
            <a:endParaRPr lang="es-ES"/>
          </a:p>
        </p:txBody>
      </p:sp>
    </p:spTree>
    <p:extLst>
      <p:ext uri="{BB962C8B-B14F-4D97-AF65-F5344CB8AC3E}">
        <p14:creationId xmlns:p14="http://schemas.microsoft.com/office/powerpoint/2010/main" val="115813716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17.png"/><Relationship Id="rId4" Type="http://schemas.openxmlformats.org/officeDocument/2006/relationships/diagramData" Target="../diagrams/data1.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DGIRE%202a%20Sesio&#769;n/A)%20National%20Academy%20of%20Sciencies.docx"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178831" y="2190186"/>
            <a:ext cx="3672407" cy="1702160"/>
          </a:xfrm>
        </p:spPr>
        <p:txBody>
          <a:bodyPr>
            <a:normAutofit/>
          </a:bodyPr>
          <a:lstStyle/>
          <a:p>
            <a:pPr algn="ctr"/>
            <a:r>
              <a:rPr lang="es-MX" sz="2400" b="1" dirty="0"/>
              <a:t>Colegio Estefanía 6857</a:t>
            </a:r>
            <a:br>
              <a:rPr lang="es-MX" sz="2400" b="1" dirty="0"/>
            </a:br>
            <a:endParaRPr lang="es-MX" sz="2400" b="1" dirty="0"/>
          </a:p>
        </p:txBody>
      </p:sp>
      <p:sp>
        <p:nvSpPr>
          <p:cNvPr id="3" name="2 Subtítulo"/>
          <p:cNvSpPr>
            <a:spLocks noGrp="1"/>
          </p:cNvSpPr>
          <p:nvPr>
            <p:ph type="subTitle" idx="1"/>
          </p:nvPr>
        </p:nvSpPr>
        <p:spPr>
          <a:xfrm>
            <a:off x="2178831" y="4310802"/>
            <a:ext cx="3309803" cy="1368152"/>
          </a:xfrm>
        </p:spPr>
        <p:txBody>
          <a:bodyPr>
            <a:normAutofit/>
          </a:bodyPr>
          <a:lstStyle/>
          <a:p>
            <a:pPr algn="ctr"/>
            <a:r>
              <a:rPr lang="es-MX" sz="2800" dirty="0"/>
              <a:t>Equipo: 4</a:t>
            </a:r>
          </a:p>
          <a:p>
            <a:pPr algn="ctr"/>
            <a:endParaRPr lang="es-MX" dirty="0"/>
          </a:p>
          <a:p>
            <a:pPr algn="ctr"/>
            <a:endParaRPr lang="es-MX" dirty="0"/>
          </a:p>
          <a:p>
            <a:pPr algn="ctr"/>
            <a:endParaRPr lang="es-MX"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9762" b="13912"/>
          <a:stretch/>
        </p:blipFill>
        <p:spPr bwMode="auto">
          <a:xfrm>
            <a:off x="1331635" y="1087654"/>
            <a:ext cx="5366795" cy="186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395536" y="404664"/>
            <a:ext cx="1080120" cy="369332"/>
          </a:xfrm>
          <a:prstGeom prst="rect">
            <a:avLst/>
          </a:prstGeom>
          <a:noFill/>
        </p:spPr>
        <p:txBody>
          <a:bodyPr wrap="square" rtlCol="0">
            <a:spAutoFit/>
          </a:bodyPr>
          <a:lstStyle/>
          <a:p>
            <a:r>
              <a:rPr lang="es-MX" dirty="0"/>
              <a:t>1</a:t>
            </a:r>
          </a:p>
        </p:txBody>
      </p:sp>
    </p:spTree>
    <p:extLst>
      <p:ext uri="{BB962C8B-B14F-4D97-AF65-F5344CB8AC3E}">
        <p14:creationId xmlns:p14="http://schemas.microsoft.com/office/powerpoint/2010/main" val="1062455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2" descr="4.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87" t="6093" r="3315" b="59668"/>
          <a:stretch/>
        </p:blipFill>
        <p:spPr>
          <a:xfrm>
            <a:off x="8416" y="2564904"/>
            <a:ext cx="7632849" cy="1648001"/>
          </a:xfrm>
        </p:spPr>
      </p:pic>
      <p:sp>
        <p:nvSpPr>
          <p:cNvPr id="6" name="4 CuadroTexto">
            <a:extLst>
              <a:ext uri="{FF2B5EF4-FFF2-40B4-BE49-F238E27FC236}">
                <a16:creationId xmlns:a16="http://schemas.microsoft.com/office/drawing/2014/main" xmlns="" id="{3BC6EDA6-82C3-D64D-9ACE-3593DF251E34}"/>
              </a:ext>
            </a:extLst>
          </p:cNvPr>
          <p:cNvSpPr txBox="1"/>
          <p:nvPr/>
        </p:nvSpPr>
        <p:spPr>
          <a:xfrm>
            <a:off x="539552" y="404664"/>
            <a:ext cx="1152128" cy="369332"/>
          </a:xfrm>
          <a:prstGeom prst="rect">
            <a:avLst/>
          </a:prstGeom>
          <a:noFill/>
        </p:spPr>
        <p:txBody>
          <a:bodyPr wrap="square" rtlCol="0">
            <a:spAutoFit/>
          </a:bodyPr>
          <a:lstStyle/>
          <a:p>
            <a:r>
              <a:rPr lang="es-MX" dirty="0"/>
              <a:t>10</a:t>
            </a:r>
          </a:p>
        </p:txBody>
      </p:sp>
      <p:sp>
        <p:nvSpPr>
          <p:cNvPr id="7" name="Rectangle 6">
            <a:extLst>
              <a:ext uri="{FF2B5EF4-FFF2-40B4-BE49-F238E27FC236}">
                <a16:creationId xmlns:a16="http://schemas.microsoft.com/office/drawing/2014/main" xmlns="" id="{07350B39-BDD8-9240-A9F3-77ABF82A64B3}"/>
              </a:ext>
            </a:extLst>
          </p:cNvPr>
          <p:cNvSpPr/>
          <p:nvPr/>
        </p:nvSpPr>
        <p:spPr>
          <a:xfrm>
            <a:off x="899592" y="1328686"/>
            <a:ext cx="6264696" cy="369332"/>
          </a:xfrm>
          <a:prstGeom prst="rect">
            <a:avLst/>
          </a:prstGeom>
        </p:spPr>
        <p:txBody>
          <a:bodyPr wrap="square">
            <a:spAutoFit/>
          </a:bodyPr>
          <a:lstStyle/>
          <a:p>
            <a:r>
              <a:rPr lang="es-MX" b="1" dirty="0"/>
              <a:t>Producto 1</a:t>
            </a:r>
            <a:r>
              <a:rPr lang="es-MX" dirty="0"/>
              <a:t>. C.A.I.A.C. Conclusiones Generales.</a:t>
            </a:r>
            <a:endParaRPr lang="es-ES_tradnl" dirty="0"/>
          </a:p>
        </p:txBody>
      </p:sp>
    </p:spTree>
    <p:extLst>
      <p:ext uri="{BB962C8B-B14F-4D97-AF65-F5344CB8AC3E}">
        <p14:creationId xmlns:p14="http://schemas.microsoft.com/office/powerpoint/2010/main" val="1946646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endParaRPr lang="es-E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3767212"/>
            <a:ext cx="3646641" cy="27349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28" y="3812910"/>
            <a:ext cx="3585711" cy="26892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28" y="706563"/>
            <a:ext cx="3585711" cy="26892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936" y="692696"/>
            <a:ext cx="3646641" cy="2734981"/>
          </a:xfrm>
          <a:prstGeom prst="rect">
            <a:avLst/>
          </a:prstGeom>
        </p:spPr>
      </p:pic>
      <p:sp>
        <p:nvSpPr>
          <p:cNvPr id="3" name="TextBox 2">
            <a:extLst>
              <a:ext uri="{FF2B5EF4-FFF2-40B4-BE49-F238E27FC236}">
                <a16:creationId xmlns:a16="http://schemas.microsoft.com/office/drawing/2014/main" xmlns="" id="{A596F24F-48BA-B34B-83EB-2AD1B39E0045}"/>
              </a:ext>
            </a:extLst>
          </p:cNvPr>
          <p:cNvSpPr txBox="1"/>
          <p:nvPr/>
        </p:nvSpPr>
        <p:spPr>
          <a:xfrm>
            <a:off x="323528" y="245733"/>
            <a:ext cx="2234209" cy="369332"/>
          </a:xfrm>
          <a:prstGeom prst="rect">
            <a:avLst/>
          </a:prstGeom>
          <a:noFill/>
        </p:spPr>
        <p:txBody>
          <a:bodyPr wrap="square" rtlCol="0">
            <a:spAutoFit/>
          </a:bodyPr>
          <a:lstStyle/>
          <a:p>
            <a:r>
              <a:rPr lang="es-ES_tradnl" dirty="0"/>
              <a:t>Producto 3</a:t>
            </a:r>
          </a:p>
        </p:txBody>
      </p:sp>
    </p:spTree>
    <p:extLst>
      <p:ext uri="{BB962C8B-B14F-4D97-AF65-F5344CB8AC3E}">
        <p14:creationId xmlns:p14="http://schemas.microsoft.com/office/powerpoint/2010/main" val="4269355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5936" y="759375"/>
            <a:ext cx="3456384" cy="2592288"/>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764704"/>
            <a:ext cx="3499541" cy="262465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3716404"/>
            <a:ext cx="3470580" cy="260293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3769599"/>
            <a:ext cx="3524448" cy="2643336"/>
          </a:xfrm>
          <a:prstGeom prst="rect">
            <a:avLst/>
          </a:prstGeom>
        </p:spPr>
      </p:pic>
    </p:spTree>
    <p:extLst>
      <p:ext uri="{BB962C8B-B14F-4D97-AF65-F5344CB8AC3E}">
        <p14:creationId xmlns:p14="http://schemas.microsoft.com/office/powerpoint/2010/main" val="1766752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376EC24-962E-F541-A33F-F65D3BD6A292}"/>
              </a:ext>
            </a:extLst>
          </p:cNvPr>
          <p:cNvGrpSpPr/>
          <p:nvPr/>
        </p:nvGrpSpPr>
        <p:grpSpPr>
          <a:xfrm>
            <a:off x="971600" y="1430337"/>
            <a:ext cx="6192688" cy="5393916"/>
            <a:chOff x="467544" y="699380"/>
            <a:chExt cx="6899842" cy="5844240"/>
          </a:xfrm>
        </p:grpSpPr>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1828" y="4869160"/>
              <a:ext cx="1944216" cy="167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08720"/>
              <a:ext cx="2366392" cy="188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xmlns="" id="{1F4DA343-9EBE-DF44-8F5B-340B9AE2C1C2}"/>
                </a:ext>
              </a:extLst>
            </p:cNvPr>
            <p:cNvGrpSpPr/>
            <p:nvPr/>
          </p:nvGrpSpPr>
          <p:grpSpPr>
            <a:xfrm>
              <a:off x="840790" y="699380"/>
              <a:ext cx="6526596" cy="5367067"/>
              <a:chOff x="251520" y="227115"/>
              <a:chExt cx="8568952" cy="6336704"/>
            </a:xfrm>
          </p:grpSpPr>
          <p:graphicFrame>
            <p:nvGraphicFramePr>
              <p:cNvPr id="4" name="3 Diagrama"/>
              <p:cNvGraphicFramePr/>
              <p:nvPr>
                <p:extLst>
                  <p:ext uri="{D42A27DB-BD31-4B8C-83A1-F6EECF244321}">
                    <p14:modId xmlns:p14="http://schemas.microsoft.com/office/powerpoint/2010/main" val="418857884"/>
                  </p:ext>
                </p:extLst>
              </p:nvPr>
            </p:nvGraphicFramePr>
            <p:xfrm>
              <a:off x="251520" y="227115"/>
              <a:ext cx="8568952" cy="6336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 name="1 Grupo"/>
              <p:cNvGrpSpPr/>
              <p:nvPr/>
            </p:nvGrpSpPr>
            <p:grpSpPr>
              <a:xfrm>
                <a:off x="5220072" y="404664"/>
                <a:ext cx="3098791" cy="1607484"/>
                <a:chOff x="2833936" y="1965532"/>
                <a:chExt cx="7285127" cy="3368467"/>
              </a:xfrm>
            </p:grpSpPr>
            <p:pic>
              <p:nvPicPr>
                <p:cNvPr id="1032"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588" t="11589" r="25327"/>
                <a:stretch/>
              </p:blipFill>
              <p:spPr bwMode="auto">
                <a:xfrm>
                  <a:off x="2833936" y="1965532"/>
                  <a:ext cx="3148120" cy="3368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64" b="100000" l="500" r="100000"/>
                          </a14:imgEffect>
                        </a14:imgLayer>
                      </a14:imgProps>
                    </a:ext>
                    <a:ext uri="{28A0092B-C50C-407E-A947-70E740481C1C}">
                      <a14:useLocalDpi xmlns:a14="http://schemas.microsoft.com/office/drawing/2010/main" val="0"/>
                    </a:ext>
                  </a:extLst>
                </a:blip>
                <a:srcRect/>
                <a:stretch>
                  <a:fillRect/>
                </a:stretch>
              </p:blipFill>
              <p:spPr bwMode="auto">
                <a:xfrm>
                  <a:off x="4404063" y="2647949"/>
                  <a:ext cx="5715000" cy="26860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4"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04248" y="3941383"/>
                <a:ext cx="1431834" cy="14318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7" name="Rectangle 6">
            <a:extLst>
              <a:ext uri="{FF2B5EF4-FFF2-40B4-BE49-F238E27FC236}">
                <a16:creationId xmlns:a16="http://schemas.microsoft.com/office/drawing/2014/main" xmlns="" id="{D582B3BB-BF46-C841-B687-B90CA6145183}"/>
              </a:ext>
            </a:extLst>
          </p:cNvPr>
          <p:cNvSpPr/>
          <p:nvPr/>
        </p:nvSpPr>
        <p:spPr>
          <a:xfrm>
            <a:off x="727582" y="242576"/>
            <a:ext cx="6480720" cy="923330"/>
          </a:xfrm>
          <a:prstGeom prst="rect">
            <a:avLst/>
          </a:prstGeom>
        </p:spPr>
        <p:txBody>
          <a:bodyPr wrap="square">
            <a:spAutoFit/>
          </a:bodyPr>
          <a:lstStyle/>
          <a:p>
            <a:pPr algn="ctr"/>
            <a:r>
              <a:rPr lang="en-US" b="1" dirty="0"/>
              <a:t>5.b </a:t>
            </a:r>
            <a:r>
              <a:rPr lang="en-US" b="1" dirty="0" err="1"/>
              <a:t>Producto</a:t>
            </a:r>
            <a:r>
              <a:rPr lang="en-US" b="1" dirty="0"/>
              <a:t> 2</a:t>
            </a:r>
            <a:r>
              <a:rPr lang="en-US" dirty="0"/>
              <a:t>. </a:t>
            </a:r>
            <a:r>
              <a:rPr lang="en-US" dirty="0" err="1"/>
              <a:t>Organizador</a:t>
            </a:r>
            <a:r>
              <a:rPr lang="en-US" dirty="0"/>
              <a:t> Gr</a:t>
            </a:r>
            <a:r>
              <a:rPr lang="es-ES" dirty="0" err="1"/>
              <a:t>áfico</a:t>
            </a:r>
            <a:r>
              <a:rPr lang="es-ES" dirty="0"/>
              <a:t> que muestra los contenidos y conceptos de todas la asignaturas involucradas en el proyecto y su interrelación.</a:t>
            </a:r>
            <a:endParaRPr lang="en-US" dirty="0"/>
          </a:p>
        </p:txBody>
      </p:sp>
    </p:spTree>
    <p:extLst>
      <p:ext uri="{BB962C8B-B14F-4D97-AF65-F5344CB8AC3E}">
        <p14:creationId xmlns:p14="http://schemas.microsoft.com/office/powerpoint/2010/main" val="3436801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691680" y="2564904"/>
            <a:ext cx="5112567" cy="648072"/>
          </a:xfrm>
        </p:spPr>
        <p:txBody>
          <a:bodyPr>
            <a:normAutofit/>
          </a:bodyPr>
          <a:lstStyle/>
          <a:p>
            <a:pPr algn="ctr"/>
            <a:r>
              <a:rPr lang="es-MX" sz="2400" dirty="0"/>
              <a:t>2ª REUNI</a:t>
            </a:r>
            <a:r>
              <a:rPr lang="es-ES" sz="2400" dirty="0"/>
              <a:t>ÓN DE TRABAJO</a:t>
            </a:r>
            <a:endParaRPr lang="es-MX" sz="2400" dirty="0"/>
          </a:p>
        </p:txBody>
      </p:sp>
    </p:spTree>
    <p:extLst>
      <p:ext uri="{BB962C8B-B14F-4D97-AF65-F5344CB8AC3E}">
        <p14:creationId xmlns:p14="http://schemas.microsoft.com/office/powerpoint/2010/main" val="3945097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 name="TextBox 1"/>
          <p:cNvSpPr txBox="1"/>
          <p:nvPr/>
        </p:nvSpPr>
        <p:spPr>
          <a:xfrm>
            <a:off x="251520" y="2456602"/>
            <a:ext cx="7344816" cy="2308324"/>
          </a:xfrm>
          <a:prstGeom prst="rect">
            <a:avLst/>
          </a:prstGeom>
          <a:effectLst/>
        </p:spPr>
        <p:txBody>
          <a:bodyPr wrap="square" rtlCol="0" anchor="ctr">
            <a:spAutoFit/>
          </a:bodyPr>
          <a:lstStyle/>
          <a:p>
            <a:pPr algn="ctr"/>
            <a:r>
              <a:rPr lang="es-MX" b="1" u="sng" dirty="0"/>
              <a:t>5.c Introducción o justificación y descripción del proyecto.</a:t>
            </a:r>
            <a:endParaRPr lang="es-MX" u="sng" dirty="0"/>
          </a:p>
          <a:p>
            <a:r>
              <a:rPr lang="es-MX" sz="1400" b="1" dirty="0"/>
              <a:t> </a:t>
            </a:r>
            <a:endParaRPr lang="es-MX" sz="1400" dirty="0"/>
          </a:p>
          <a:p>
            <a:r>
              <a:rPr lang="es-MX" sz="1400" b="1" dirty="0"/>
              <a:t> </a:t>
            </a:r>
            <a:endParaRPr lang="es-MX" sz="1400" dirty="0"/>
          </a:p>
          <a:p>
            <a:r>
              <a:rPr lang="es-MX" sz="1400" dirty="0"/>
              <a:t>Los alumnos de </a:t>
            </a:r>
            <a:r>
              <a:rPr lang="es-MX" sz="1400" b="1" dirty="0"/>
              <a:t>Sexto grado </a:t>
            </a:r>
            <a:r>
              <a:rPr lang="es-MX" sz="1400" dirty="0"/>
              <a:t>de </a:t>
            </a:r>
            <a:r>
              <a:rPr lang="es-MX" sz="1400" b="1" dirty="0"/>
              <a:t>Preparatoria</a:t>
            </a:r>
            <a:r>
              <a:rPr lang="es-MX" sz="1400" dirty="0"/>
              <a:t> del Colegio Estefanía pertenecen a una generación que está continuamente ultizando las redes sociales por lo que los profesores de la asignaturas de Derecho, Matemáticas, Historia de la cultura y Química, han propuesto un proyecto que involucre a los alumnos a </a:t>
            </a:r>
            <a:r>
              <a:rPr lang="es-MX" sz="1400" b="1" dirty="0"/>
              <a:t>detectar las situaciones de riesgo y la responsabilidad que implica el uso de la Web</a:t>
            </a:r>
            <a:r>
              <a:rPr lang="es-MX" sz="1400" dirty="0"/>
              <a:t>, ya que hemos observado que esta herramienta la consultan con falta de conocimiento de las implicaciones que tiene en su vida diaria, buscando as</a:t>
            </a:r>
            <a:r>
              <a:rPr lang="es-ES" sz="1400" dirty="0"/>
              <a:t>í fomentar en ellos una conciencia crítica.</a:t>
            </a:r>
            <a:r>
              <a:rPr lang="es-MX" sz="1400" b="1" dirty="0"/>
              <a:t> </a:t>
            </a:r>
            <a:endParaRPr lang="es-MX" sz="1400" dirty="0"/>
          </a:p>
        </p:txBody>
      </p:sp>
    </p:spTree>
    <p:extLst>
      <p:ext uri="{BB962C8B-B14F-4D97-AF65-F5344CB8AC3E}">
        <p14:creationId xmlns:p14="http://schemas.microsoft.com/office/powerpoint/2010/main" val="2838026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916832"/>
            <a:ext cx="7343200" cy="1569660"/>
          </a:xfrm>
          <a:prstGeom prst="rect">
            <a:avLst/>
          </a:prstGeom>
          <a:noFill/>
        </p:spPr>
        <p:txBody>
          <a:bodyPr wrap="square" rtlCol="0">
            <a:spAutoFit/>
          </a:bodyPr>
          <a:lstStyle/>
          <a:p>
            <a:pPr algn="ctr"/>
            <a:r>
              <a:rPr lang="es-MX" sz="1600" b="1" u="sng" dirty="0"/>
              <a:t>5.d Objetivo general del proyecto y de cada asignatura involucrada</a:t>
            </a:r>
            <a:r>
              <a:rPr lang="es-MX" sz="1600" b="1" dirty="0"/>
              <a:t>.</a:t>
            </a:r>
            <a:endParaRPr lang="es-MX" sz="1600" dirty="0"/>
          </a:p>
          <a:p>
            <a:r>
              <a:rPr lang="es-MX" sz="1600" b="1" dirty="0"/>
              <a:t> </a:t>
            </a:r>
            <a:endParaRPr lang="es-MX" sz="1600" dirty="0"/>
          </a:p>
          <a:p>
            <a:pPr algn="ctr"/>
            <a:r>
              <a:rPr lang="es-MX" sz="1600" dirty="0"/>
              <a:t>Que los </a:t>
            </a:r>
            <a:r>
              <a:rPr lang="es-MX" sz="1600" b="1" dirty="0"/>
              <a:t>alumnos de sexto grado </a:t>
            </a:r>
            <a:r>
              <a:rPr lang="es-MX" sz="1600" dirty="0"/>
              <a:t>de preparatoria del Colegio Estefanía, </a:t>
            </a:r>
            <a:r>
              <a:rPr lang="es-MX" sz="1600" b="1" dirty="0"/>
              <a:t>adquieran conciencia del uso de la WEB </a:t>
            </a:r>
            <a:r>
              <a:rPr lang="es-MX" sz="1600" dirty="0"/>
              <a:t>como una herramienta que genera practicidad, pero también situaciones de riesgo, durante el ciclo escolar 2018-2019.</a:t>
            </a:r>
          </a:p>
        </p:txBody>
      </p:sp>
    </p:spTree>
    <p:extLst>
      <p:ext uri="{BB962C8B-B14F-4D97-AF65-F5344CB8AC3E}">
        <p14:creationId xmlns:p14="http://schemas.microsoft.com/office/powerpoint/2010/main" val="510209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0"/>
            <a:ext cx="8352928" cy="6494085"/>
          </a:xfrm>
          <a:prstGeom prst="rect">
            <a:avLst/>
          </a:prstGeom>
          <a:noFill/>
        </p:spPr>
        <p:txBody>
          <a:bodyPr wrap="square" rtlCol="0">
            <a:spAutoFit/>
          </a:bodyPr>
          <a:lstStyle/>
          <a:p>
            <a:r>
              <a:rPr lang="es-MX" sz="1600" b="1" dirty="0"/>
              <a:t>Objetivos específicos:</a:t>
            </a:r>
            <a:endParaRPr lang="es-MX" sz="1600" dirty="0"/>
          </a:p>
          <a:p>
            <a:endParaRPr lang="es-MX" sz="1600" dirty="0"/>
          </a:p>
          <a:p>
            <a:pPr algn="ctr"/>
            <a:r>
              <a:rPr lang="es-MX" sz="1600" b="1" dirty="0"/>
              <a:t>QUÍMICA</a:t>
            </a:r>
            <a:endParaRPr lang="es-MX" sz="1600" dirty="0"/>
          </a:p>
          <a:p>
            <a:pPr algn="just"/>
            <a:r>
              <a:rPr lang="es-MX" sz="1600" dirty="0"/>
              <a:t>Promover en los alumnos del sexto grado de preparatoria en la asignatura de Química IV,  el desarrollo de la capacidad de análisis de la información  de la Web de manera crítica y responsable, considerar repercusiones de los adelantos científicos y tecnológicos en el mundo actual.</a:t>
            </a:r>
          </a:p>
          <a:p>
            <a:pPr algn="just"/>
            <a:r>
              <a:rPr lang="es-MX" sz="1600" b="1" dirty="0"/>
              <a:t> </a:t>
            </a:r>
            <a:endParaRPr lang="es-MX" sz="1600" dirty="0"/>
          </a:p>
          <a:p>
            <a:pPr algn="ctr"/>
            <a:r>
              <a:rPr lang="es-MX" sz="1600" b="1" dirty="0"/>
              <a:t>HISTORIA</a:t>
            </a:r>
            <a:endParaRPr lang="es-MX" sz="1600" dirty="0"/>
          </a:p>
          <a:p>
            <a:pPr algn="just"/>
            <a:r>
              <a:rPr lang="es-MX" sz="1600" dirty="0" err="1"/>
              <a:t>Desarollar</a:t>
            </a:r>
            <a:r>
              <a:rPr lang="es-MX" sz="1600" dirty="0"/>
              <a:t> en el alumno el pensamiento crítico, frente al impacto de las redes sociales en su contexto inmediato.</a:t>
            </a:r>
          </a:p>
          <a:p>
            <a:pPr algn="just"/>
            <a:r>
              <a:rPr lang="es-MX" sz="1600" dirty="0"/>
              <a:t>Comprender que desde la web, se promueven valores y antivalores, con el fin de impactar a los jóvenes que en la actualidad viven a través del uso de internet/redes sociales.</a:t>
            </a:r>
          </a:p>
          <a:p>
            <a:pPr algn="just"/>
            <a:r>
              <a:rPr lang="es-MX" sz="1600" dirty="0"/>
              <a:t> </a:t>
            </a:r>
          </a:p>
          <a:p>
            <a:pPr algn="ctr"/>
            <a:r>
              <a:rPr lang="es-MX" sz="1600" b="1" dirty="0"/>
              <a:t>DERECHO</a:t>
            </a:r>
            <a:endParaRPr lang="es-MX" sz="1600" dirty="0"/>
          </a:p>
          <a:p>
            <a:pPr algn="just"/>
            <a:r>
              <a:rPr lang="es-MX" sz="1600" dirty="0"/>
              <a:t>Fomentar el en los alumnos de sexto grado de preparatoria y compartir con la demás comunidad escolar, la conciencia de los alcances y limites formales del uso de la Web, las redes sociales y uso de las tecnologías con un sentido crítico, consciente y comprometido, apegándose a las realidades actualizadas.</a:t>
            </a:r>
          </a:p>
          <a:p>
            <a:pPr algn="just"/>
            <a:r>
              <a:rPr lang="es-MX" sz="1600" dirty="0"/>
              <a:t> </a:t>
            </a:r>
          </a:p>
          <a:p>
            <a:pPr algn="ctr"/>
            <a:r>
              <a:rPr lang="es-MX" sz="1600" b="1" dirty="0"/>
              <a:t>MATEM</a:t>
            </a:r>
            <a:r>
              <a:rPr lang="es-ES" sz="1600" b="1" dirty="0"/>
              <a:t>Á</a:t>
            </a:r>
            <a:r>
              <a:rPr lang="es-MX" sz="1600" b="1" dirty="0"/>
              <a:t>TICAS</a:t>
            </a:r>
            <a:endParaRPr lang="es-MX" sz="1600" dirty="0"/>
          </a:p>
          <a:p>
            <a:pPr algn="just"/>
            <a:r>
              <a:rPr lang="es-MX" sz="1600" dirty="0"/>
              <a:t>Que los alumnos de preparatoria de la materia de matemáticas VI tengan la habilidad y el conocimiento de las sucesiones numéricas (Aritmética y Geométrica) para el manejo de datos numéricos en una población en el uso de las redes sociales como un problema  de riesgo en su uso.</a:t>
            </a:r>
          </a:p>
        </p:txBody>
      </p:sp>
    </p:spTree>
    <p:extLst>
      <p:ext uri="{BB962C8B-B14F-4D97-AF65-F5344CB8AC3E}">
        <p14:creationId xmlns:p14="http://schemas.microsoft.com/office/powerpoint/2010/main" val="1603747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908720"/>
            <a:ext cx="6840760" cy="4770537"/>
          </a:xfrm>
          <a:prstGeom prst="rect">
            <a:avLst/>
          </a:prstGeom>
          <a:noFill/>
        </p:spPr>
        <p:txBody>
          <a:bodyPr wrap="square" rtlCol="0">
            <a:spAutoFit/>
          </a:bodyPr>
          <a:lstStyle/>
          <a:p>
            <a:pPr algn="ctr"/>
            <a:r>
              <a:rPr lang="es-MX" sz="1600" b="1" u="sng" dirty="0"/>
              <a:t>5.e Pregunta generadora, pregunta guía, problema a abordar, asunto a resolver o a probar, propuesta, etcétera, del proyecto a realizar.</a:t>
            </a:r>
            <a:endParaRPr lang="es-MX" sz="1600" u="sng" dirty="0"/>
          </a:p>
          <a:p>
            <a:pPr algn="ctr"/>
            <a:endParaRPr lang="es-MX" sz="1600" u="sng" dirty="0"/>
          </a:p>
          <a:p>
            <a:r>
              <a:rPr lang="es-MX" sz="1600" b="1" dirty="0"/>
              <a:t> </a:t>
            </a:r>
            <a:endParaRPr lang="es-MX" sz="1600" dirty="0"/>
          </a:p>
          <a:p>
            <a:pPr algn="ctr"/>
            <a:r>
              <a:rPr lang="es-MX" sz="1600" b="1" dirty="0"/>
              <a:t>QUÍMICA</a:t>
            </a:r>
            <a:endParaRPr lang="es-MX" sz="1600" dirty="0"/>
          </a:p>
          <a:p>
            <a:r>
              <a:rPr lang="es-MX" sz="1600" dirty="0"/>
              <a:t>La semilla de la juventud está sembrada en los celulares. ¿Verdad o mito?</a:t>
            </a:r>
          </a:p>
          <a:p>
            <a:endParaRPr lang="es-MX" sz="1600" dirty="0"/>
          </a:p>
          <a:p>
            <a:pPr algn="ctr"/>
            <a:r>
              <a:rPr lang="es-MX" sz="1600" b="1" dirty="0"/>
              <a:t>HISTORIA</a:t>
            </a:r>
            <a:endParaRPr lang="es-MX" sz="1600" dirty="0"/>
          </a:p>
          <a:p>
            <a:pPr algn="ctr"/>
            <a:r>
              <a:rPr lang="es-MX" sz="1600" dirty="0"/>
              <a:t>¿Eres lo que vemos, o vemos lo que pretendes?</a:t>
            </a:r>
          </a:p>
          <a:p>
            <a:pPr algn="ctr"/>
            <a:endParaRPr lang="es-MX" sz="1600" dirty="0"/>
          </a:p>
          <a:p>
            <a:pPr algn="ctr"/>
            <a:r>
              <a:rPr lang="es-MX" sz="1600" b="1" dirty="0"/>
              <a:t>DERECHO</a:t>
            </a:r>
            <a:endParaRPr lang="es-MX" sz="1600" dirty="0"/>
          </a:p>
          <a:p>
            <a:r>
              <a:rPr lang="es-MX" sz="1600" dirty="0"/>
              <a:t>“El derecho es el conjunto de condiciones que permiten a la libertad de cada uno acomodarse a la libertad de todos” Kant</a:t>
            </a:r>
          </a:p>
          <a:p>
            <a:r>
              <a:rPr lang="es-MX" sz="1600" dirty="0"/>
              <a:t> </a:t>
            </a:r>
          </a:p>
          <a:p>
            <a:pPr algn="ctr"/>
            <a:r>
              <a:rPr lang="es-MX" sz="1600" b="1" dirty="0"/>
              <a:t>MATEMATICAS</a:t>
            </a:r>
            <a:endParaRPr lang="es-MX" sz="1600" dirty="0"/>
          </a:p>
          <a:p>
            <a:r>
              <a:rPr lang="es-MX" sz="1600" dirty="0"/>
              <a:t>¿Cómo calcularías el número de usuarios que suben videos y fotos en la red Facebook en tu colonia donde vives usando una progresión  geométrica?</a:t>
            </a:r>
          </a:p>
        </p:txBody>
      </p:sp>
    </p:spTree>
    <p:extLst>
      <p:ext uri="{BB962C8B-B14F-4D97-AF65-F5344CB8AC3E}">
        <p14:creationId xmlns:p14="http://schemas.microsoft.com/office/powerpoint/2010/main" val="146340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648"/>
            <a:ext cx="8280920" cy="3724096"/>
          </a:xfrm>
          <a:prstGeom prst="rect">
            <a:avLst/>
          </a:prstGeom>
          <a:noFill/>
        </p:spPr>
        <p:txBody>
          <a:bodyPr wrap="square" numCol="1" rtlCol="0">
            <a:spAutoFit/>
          </a:bodyPr>
          <a:lstStyle/>
          <a:p>
            <a:r>
              <a:rPr lang="es-MX" sz="3200" b="1" dirty="0"/>
              <a:t> </a:t>
            </a:r>
            <a:endParaRPr lang="es-MX" sz="3200" dirty="0"/>
          </a:p>
          <a:p>
            <a:pPr algn="ctr"/>
            <a:r>
              <a:rPr lang="es-MX" sz="1600" b="1" u="sng" dirty="0"/>
              <a:t>5.f Contenido. Temas y productos propuestos, </a:t>
            </a:r>
          </a:p>
          <a:p>
            <a:pPr algn="ctr"/>
            <a:r>
              <a:rPr lang="es-MX" sz="1600" b="1" u="sng" dirty="0"/>
              <a:t>organizados en forma cronológica. </a:t>
            </a:r>
          </a:p>
          <a:p>
            <a:pPr algn="ctr"/>
            <a:endParaRPr lang="es-MX" sz="1600" b="1" dirty="0"/>
          </a:p>
          <a:p>
            <a:pPr algn="ctr"/>
            <a:endParaRPr lang="es-MX" sz="1600" b="1" dirty="0"/>
          </a:p>
          <a:p>
            <a:pPr algn="ctr"/>
            <a:endParaRPr lang="es-MX" sz="1600" b="1" dirty="0"/>
          </a:p>
          <a:p>
            <a:pPr algn="ctr"/>
            <a:endParaRPr lang="es-MX" sz="1600" b="1" dirty="0"/>
          </a:p>
          <a:p>
            <a:pPr algn="ctr"/>
            <a:endParaRPr lang="es-MX" sz="1600" b="1" dirty="0"/>
          </a:p>
          <a:p>
            <a:pPr algn="ctr"/>
            <a:endParaRPr lang="es-MX" sz="1600" b="1" dirty="0"/>
          </a:p>
          <a:p>
            <a:pPr algn="ctr"/>
            <a:endParaRPr lang="es-MX" sz="1600" b="1" dirty="0"/>
          </a:p>
          <a:p>
            <a:pPr algn="ctr"/>
            <a:endParaRPr lang="es-MX" sz="1600" b="1" dirty="0"/>
          </a:p>
          <a:p>
            <a:pPr algn="ctr"/>
            <a:endParaRPr lang="es-MX" sz="1600" dirty="0"/>
          </a:p>
          <a:p>
            <a:pPr algn="ctr"/>
            <a:r>
              <a:rPr lang="es-MX" sz="1400" b="1" dirty="0"/>
              <a:t> </a:t>
            </a:r>
            <a:endParaRPr lang="es-MX" sz="1400" dirty="0"/>
          </a:p>
          <a:p>
            <a:r>
              <a:rPr lang="es-MX" sz="1400" b="1" dirty="0"/>
              <a:t> </a:t>
            </a:r>
            <a:endParaRPr lang="es-MX" sz="1400" dirty="0"/>
          </a:p>
        </p:txBody>
      </p:sp>
      <p:sp>
        <p:nvSpPr>
          <p:cNvPr id="5" name="TextBox 4">
            <a:extLst>
              <a:ext uri="{FF2B5EF4-FFF2-40B4-BE49-F238E27FC236}">
                <a16:creationId xmlns:a16="http://schemas.microsoft.com/office/drawing/2014/main" xmlns="" id="{651F8B54-C848-DB4B-88C5-CCF6D6AB61A1}"/>
              </a:ext>
            </a:extLst>
          </p:cNvPr>
          <p:cNvSpPr txBox="1"/>
          <p:nvPr/>
        </p:nvSpPr>
        <p:spPr>
          <a:xfrm>
            <a:off x="395536" y="1484783"/>
            <a:ext cx="3816424" cy="3600986"/>
          </a:xfrm>
          <a:prstGeom prst="rect">
            <a:avLst/>
          </a:prstGeom>
          <a:noFill/>
          <a:ln>
            <a:noFill/>
          </a:ln>
        </p:spPr>
        <p:txBody>
          <a:bodyPr wrap="square" rtlCol="0">
            <a:spAutoFit/>
          </a:bodyPr>
          <a:lstStyle/>
          <a:p>
            <a:pPr lvl="0" algn="ctr"/>
            <a:endParaRPr lang="es-MX" b="1" dirty="0"/>
          </a:p>
          <a:p>
            <a:pPr lvl="0" algn="ctr"/>
            <a:r>
              <a:rPr lang="es-MX" sz="1600" b="1" dirty="0"/>
              <a:t>QUÍMICA </a:t>
            </a:r>
            <a:endParaRPr lang="es-MX" sz="1600" dirty="0"/>
          </a:p>
          <a:p>
            <a:pPr lvl="0" algn="ctr"/>
            <a:r>
              <a:rPr lang="es-MX" sz="1600" dirty="0"/>
              <a:t>Compuestos orgánicos</a:t>
            </a:r>
          </a:p>
          <a:p>
            <a:pPr lvl="0" algn="ctr"/>
            <a:r>
              <a:rPr lang="es-MX" sz="1600" dirty="0"/>
              <a:t>Lípidos</a:t>
            </a:r>
          </a:p>
          <a:p>
            <a:pPr lvl="0" algn="ctr"/>
            <a:r>
              <a:rPr lang="es-MX" sz="1600" dirty="0"/>
              <a:t>Carbohidratos</a:t>
            </a:r>
          </a:p>
          <a:p>
            <a:pPr lvl="0" algn="ctr"/>
            <a:r>
              <a:rPr lang="es-MX" sz="1600" dirty="0"/>
              <a:t>Proteínas</a:t>
            </a:r>
          </a:p>
          <a:p>
            <a:pPr lvl="0" algn="ctr"/>
            <a:r>
              <a:rPr lang="es-MX" sz="1600" dirty="0"/>
              <a:t>Entalpía</a:t>
            </a:r>
            <a:r>
              <a:rPr lang="es-MX" sz="1600" b="1" dirty="0"/>
              <a:t>  </a:t>
            </a:r>
          </a:p>
          <a:p>
            <a:pPr lvl="0" algn="ctr"/>
            <a:endParaRPr lang="es-MX" sz="1600" dirty="0"/>
          </a:p>
          <a:p>
            <a:pPr algn="ctr"/>
            <a:r>
              <a:rPr lang="es-MX" sz="1600" b="1" dirty="0"/>
              <a:t> DERECHO</a:t>
            </a:r>
            <a:endParaRPr lang="es-MX" sz="1600" dirty="0"/>
          </a:p>
          <a:p>
            <a:pPr algn="ctr"/>
            <a:r>
              <a:rPr lang="es-MX" sz="1600" dirty="0"/>
              <a:t>Delitos</a:t>
            </a:r>
          </a:p>
          <a:p>
            <a:pPr algn="ctr"/>
            <a:r>
              <a:rPr lang="es-MX" sz="1600" dirty="0"/>
              <a:t>Garantías individuales</a:t>
            </a:r>
          </a:p>
          <a:p>
            <a:pPr algn="ctr"/>
            <a:r>
              <a:rPr lang="es-MX" sz="1600" dirty="0"/>
              <a:t>Derechos Humanos</a:t>
            </a:r>
          </a:p>
          <a:p>
            <a:pPr algn="ctr"/>
            <a:r>
              <a:rPr lang="es-MX" sz="1600" dirty="0"/>
              <a:t>Código Penal</a:t>
            </a:r>
          </a:p>
          <a:p>
            <a:pPr algn="ctr"/>
            <a:r>
              <a:rPr lang="es-MX" sz="1600" dirty="0"/>
              <a:t>Art. 1916 Código Civil Fed</a:t>
            </a:r>
            <a:r>
              <a:rPr lang="es-MX" dirty="0"/>
              <a:t>.</a:t>
            </a:r>
          </a:p>
        </p:txBody>
      </p:sp>
      <p:sp>
        <p:nvSpPr>
          <p:cNvPr id="6" name="TextBox 5">
            <a:extLst>
              <a:ext uri="{FF2B5EF4-FFF2-40B4-BE49-F238E27FC236}">
                <a16:creationId xmlns:a16="http://schemas.microsoft.com/office/drawing/2014/main" xmlns="" id="{85270910-E035-CC42-91FC-F199D0769109}"/>
              </a:ext>
            </a:extLst>
          </p:cNvPr>
          <p:cNvSpPr txBox="1"/>
          <p:nvPr/>
        </p:nvSpPr>
        <p:spPr>
          <a:xfrm>
            <a:off x="3839019" y="1464984"/>
            <a:ext cx="4375881" cy="3816429"/>
          </a:xfrm>
          <a:prstGeom prst="rect">
            <a:avLst/>
          </a:prstGeom>
          <a:noFill/>
          <a:ln>
            <a:noFill/>
          </a:ln>
        </p:spPr>
        <p:txBody>
          <a:bodyPr wrap="square" rtlCol="0">
            <a:spAutoFit/>
          </a:bodyPr>
          <a:lstStyle/>
          <a:p>
            <a:pPr algn="ctr"/>
            <a:r>
              <a:rPr lang="es-MX" b="1" dirty="0"/>
              <a:t> </a:t>
            </a:r>
          </a:p>
          <a:p>
            <a:pPr algn="ctr"/>
            <a:r>
              <a:rPr lang="es-MX" sz="1600" b="1" dirty="0"/>
              <a:t>MATEM</a:t>
            </a:r>
            <a:r>
              <a:rPr lang="es-ES" sz="1600" b="1" dirty="0"/>
              <a:t>Á</a:t>
            </a:r>
            <a:r>
              <a:rPr lang="es-MX" sz="1600" b="1" dirty="0"/>
              <a:t>TICAS</a:t>
            </a:r>
            <a:endParaRPr lang="es-MX" sz="1600" dirty="0"/>
          </a:p>
          <a:p>
            <a:pPr algn="ctr"/>
            <a:r>
              <a:rPr lang="es-MX" sz="1600" dirty="0"/>
              <a:t>Sucesión finita e infinita</a:t>
            </a:r>
          </a:p>
          <a:p>
            <a:pPr algn="ctr"/>
            <a:r>
              <a:rPr lang="es-MX" sz="1600" dirty="0"/>
              <a:t>Progresión aritmética</a:t>
            </a:r>
          </a:p>
          <a:p>
            <a:pPr algn="ctr"/>
            <a:r>
              <a:rPr lang="es-MX" sz="1600" dirty="0"/>
              <a:t>Progresión Geométrica</a:t>
            </a:r>
          </a:p>
          <a:p>
            <a:pPr algn="ctr"/>
            <a:r>
              <a:rPr lang="es-MX" sz="1600" dirty="0"/>
              <a:t>Suma Geométrica</a:t>
            </a:r>
          </a:p>
          <a:p>
            <a:pPr algn="ctr"/>
            <a:r>
              <a:rPr lang="es-MX" sz="1600" dirty="0"/>
              <a:t>Razón geométrica</a:t>
            </a:r>
          </a:p>
          <a:p>
            <a:pPr algn="ctr"/>
            <a:endParaRPr lang="es-MX" sz="1600" dirty="0"/>
          </a:p>
          <a:p>
            <a:pPr algn="ctr"/>
            <a:r>
              <a:rPr lang="es-MX" sz="1600" b="1" dirty="0"/>
              <a:t>HISTORIA</a:t>
            </a:r>
          </a:p>
          <a:p>
            <a:pPr algn="ctr"/>
            <a:r>
              <a:rPr lang="es-MX" sz="1600" dirty="0"/>
              <a:t>La cultura en el siglo XX. </a:t>
            </a:r>
          </a:p>
          <a:p>
            <a:pPr algn="ctr"/>
            <a:r>
              <a:rPr lang="es-MX" sz="1600" dirty="0"/>
              <a:t>Ciencia y tecnología. </a:t>
            </a:r>
          </a:p>
          <a:p>
            <a:pPr algn="ctr"/>
            <a:r>
              <a:rPr lang="es-MX" sz="1600" dirty="0"/>
              <a:t>Cultura de masas. </a:t>
            </a:r>
          </a:p>
          <a:p>
            <a:pPr algn="ctr"/>
            <a:r>
              <a:rPr lang="es-MX" sz="1600" dirty="0"/>
              <a:t>Cultura nacional vs. cultura mundial. </a:t>
            </a:r>
          </a:p>
          <a:p>
            <a:pPr algn="ctr"/>
            <a:r>
              <a:rPr lang="es-MX" sz="1600" dirty="0"/>
              <a:t>Arte e ideologías </a:t>
            </a:r>
          </a:p>
          <a:p>
            <a:pPr algn="ctr"/>
            <a:r>
              <a:rPr lang="es-MX" sz="1600" dirty="0"/>
              <a:t>Cultura Contempor</a:t>
            </a:r>
            <a:r>
              <a:rPr lang="es-ES" sz="1600" dirty="0" err="1"/>
              <a:t>ánea</a:t>
            </a:r>
            <a:endParaRPr lang="es-ES_tradnl" sz="1600" dirty="0"/>
          </a:p>
        </p:txBody>
      </p:sp>
    </p:spTree>
    <p:extLst>
      <p:ext uri="{BB962C8B-B14F-4D97-AF65-F5344CB8AC3E}">
        <p14:creationId xmlns:p14="http://schemas.microsoft.com/office/powerpoint/2010/main" val="536451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39552" y="404664"/>
            <a:ext cx="1152128" cy="369332"/>
          </a:xfrm>
          <a:prstGeom prst="rect">
            <a:avLst/>
          </a:prstGeom>
          <a:noFill/>
        </p:spPr>
        <p:txBody>
          <a:bodyPr wrap="square" rtlCol="0">
            <a:spAutoFit/>
          </a:bodyPr>
          <a:lstStyle/>
          <a:p>
            <a:r>
              <a:rPr lang="es-MX" dirty="0"/>
              <a:t>2</a:t>
            </a:r>
          </a:p>
        </p:txBody>
      </p:sp>
      <p:graphicFrame>
        <p:nvGraphicFramePr>
          <p:cNvPr id="4" name="Table 3">
            <a:extLst>
              <a:ext uri="{FF2B5EF4-FFF2-40B4-BE49-F238E27FC236}">
                <a16:creationId xmlns:a16="http://schemas.microsoft.com/office/drawing/2014/main" xmlns="" id="{E36882AE-46CD-A94B-8EE8-ABF1AEBA34A7}"/>
              </a:ext>
            </a:extLst>
          </p:cNvPr>
          <p:cNvGraphicFramePr>
            <a:graphicFrameLocks noGrp="1"/>
          </p:cNvGraphicFramePr>
          <p:nvPr>
            <p:extLst>
              <p:ext uri="{D42A27DB-BD31-4B8C-83A1-F6EECF244321}">
                <p14:modId xmlns:p14="http://schemas.microsoft.com/office/powerpoint/2010/main" val="2413088548"/>
              </p:ext>
            </p:extLst>
          </p:nvPr>
        </p:nvGraphicFramePr>
        <p:xfrm>
          <a:off x="1115616" y="1988840"/>
          <a:ext cx="6096000" cy="185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2832909750"/>
                    </a:ext>
                  </a:extLst>
                </a:gridCol>
                <a:gridCol w="3048000">
                  <a:extLst>
                    <a:ext uri="{9D8B030D-6E8A-4147-A177-3AD203B41FA5}">
                      <a16:colId xmlns:a16="http://schemas.microsoft.com/office/drawing/2014/main" xmlns="" val="1678786143"/>
                    </a:ext>
                  </a:extLst>
                </a:gridCol>
              </a:tblGrid>
              <a:tr h="370840">
                <a:tc>
                  <a:txBody>
                    <a:bodyPr/>
                    <a:lstStyle/>
                    <a:p>
                      <a:r>
                        <a:rPr lang="es-ES_tradnl" dirty="0"/>
                        <a:t>Profesor</a:t>
                      </a:r>
                    </a:p>
                  </a:txBody>
                  <a:tcPr/>
                </a:tc>
                <a:tc>
                  <a:txBody>
                    <a:bodyPr/>
                    <a:lstStyle/>
                    <a:p>
                      <a:r>
                        <a:rPr lang="es-ES_tradnl" dirty="0"/>
                        <a:t>Asignatura</a:t>
                      </a:r>
                    </a:p>
                  </a:txBody>
                  <a:tcPr/>
                </a:tc>
                <a:extLst>
                  <a:ext uri="{0D108BD9-81ED-4DB2-BD59-A6C34878D82A}">
                    <a16:rowId xmlns:a16="http://schemas.microsoft.com/office/drawing/2014/main" xmlns="" val="760067508"/>
                  </a:ext>
                </a:extLst>
              </a:tr>
              <a:tr h="370840">
                <a:tc>
                  <a:txBody>
                    <a:bodyPr/>
                    <a:lstStyle/>
                    <a:p>
                      <a:r>
                        <a:rPr lang="es-ES_tradnl" dirty="0"/>
                        <a:t>Carlos </a:t>
                      </a:r>
                      <a:r>
                        <a:rPr lang="es-ES_tradnl" dirty="0" err="1"/>
                        <a:t>Lastiri</a:t>
                      </a:r>
                      <a:r>
                        <a:rPr lang="es-ES_tradnl" dirty="0"/>
                        <a:t> del Valle</a:t>
                      </a:r>
                    </a:p>
                  </a:txBody>
                  <a:tcPr/>
                </a:tc>
                <a:tc>
                  <a:txBody>
                    <a:bodyPr/>
                    <a:lstStyle/>
                    <a:p>
                      <a:r>
                        <a:rPr lang="es-ES_tradnl" dirty="0" err="1"/>
                        <a:t>Matem</a:t>
                      </a:r>
                      <a:r>
                        <a:rPr lang="es-ES" dirty="0"/>
                        <a:t>áticas</a:t>
                      </a:r>
                      <a:endParaRPr lang="es-ES_tradnl" dirty="0"/>
                    </a:p>
                  </a:txBody>
                  <a:tcPr/>
                </a:tc>
                <a:extLst>
                  <a:ext uri="{0D108BD9-81ED-4DB2-BD59-A6C34878D82A}">
                    <a16:rowId xmlns:a16="http://schemas.microsoft.com/office/drawing/2014/main" xmlns="" val="2064048280"/>
                  </a:ext>
                </a:extLst>
              </a:tr>
              <a:tr h="370840">
                <a:tc>
                  <a:txBody>
                    <a:bodyPr/>
                    <a:lstStyle/>
                    <a:p>
                      <a:r>
                        <a:rPr lang="es-ES_tradnl" dirty="0"/>
                        <a:t>Salvador </a:t>
                      </a:r>
                      <a:r>
                        <a:rPr lang="es-ES_tradnl" dirty="0" err="1"/>
                        <a:t>Rom</a:t>
                      </a:r>
                      <a:r>
                        <a:rPr lang="es-ES" dirty="0" err="1"/>
                        <a:t>án</a:t>
                      </a:r>
                      <a:r>
                        <a:rPr lang="es-ES" dirty="0"/>
                        <a:t> </a:t>
                      </a:r>
                      <a:r>
                        <a:rPr lang="es-ES" dirty="0" err="1"/>
                        <a:t>Valdespino</a:t>
                      </a:r>
                      <a:endParaRPr lang="es-ES_tradnl" dirty="0"/>
                    </a:p>
                  </a:txBody>
                  <a:tcPr/>
                </a:tc>
                <a:tc>
                  <a:txBody>
                    <a:bodyPr/>
                    <a:lstStyle/>
                    <a:p>
                      <a:r>
                        <a:rPr lang="es-ES_tradnl" dirty="0"/>
                        <a:t>Derecho</a:t>
                      </a:r>
                    </a:p>
                  </a:txBody>
                  <a:tcPr/>
                </a:tc>
                <a:extLst>
                  <a:ext uri="{0D108BD9-81ED-4DB2-BD59-A6C34878D82A}">
                    <a16:rowId xmlns:a16="http://schemas.microsoft.com/office/drawing/2014/main" xmlns="" val="1547627157"/>
                  </a:ext>
                </a:extLst>
              </a:tr>
              <a:tr h="370840">
                <a:tc>
                  <a:txBody>
                    <a:bodyPr/>
                    <a:lstStyle/>
                    <a:p>
                      <a:r>
                        <a:rPr lang="es-ES_tradnl" dirty="0" err="1"/>
                        <a:t>Olgalivia</a:t>
                      </a:r>
                      <a:r>
                        <a:rPr lang="es-ES_tradnl" dirty="0"/>
                        <a:t> Rivera </a:t>
                      </a:r>
                      <a:r>
                        <a:rPr lang="es-ES_tradnl" dirty="0" err="1"/>
                        <a:t>Fern</a:t>
                      </a:r>
                      <a:r>
                        <a:rPr lang="es-ES" dirty="0" err="1"/>
                        <a:t>ández</a:t>
                      </a:r>
                      <a:endParaRPr lang="es-ES_tradnl" dirty="0"/>
                    </a:p>
                  </a:txBody>
                  <a:tcPr/>
                </a:tc>
                <a:tc>
                  <a:txBody>
                    <a:bodyPr/>
                    <a:lstStyle/>
                    <a:p>
                      <a:r>
                        <a:rPr lang="es-ES_tradnl" dirty="0" err="1"/>
                        <a:t>Qu</a:t>
                      </a:r>
                      <a:r>
                        <a:rPr lang="es-ES" dirty="0" err="1"/>
                        <a:t>ímica</a:t>
                      </a:r>
                      <a:endParaRPr lang="es-ES_tradnl" dirty="0"/>
                    </a:p>
                  </a:txBody>
                  <a:tcPr/>
                </a:tc>
                <a:extLst>
                  <a:ext uri="{0D108BD9-81ED-4DB2-BD59-A6C34878D82A}">
                    <a16:rowId xmlns:a16="http://schemas.microsoft.com/office/drawing/2014/main" xmlns="" val="913853582"/>
                  </a:ext>
                </a:extLst>
              </a:tr>
              <a:tr h="370840">
                <a:tc>
                  <a:txBody>
                    <a:bodyPr/>
                    <a:lstStyle/>
                    <a:p>
                      <a:r>
                        <a:rPr lang="es-ES_tradnl" dirty="0"/>
                        <a:t>Elizabeth </a:t>
                      </a:r>
                      <a:r>
                        <a:rPr lang="es-ES_tradnl" dirty="0" err="1"/>
                        <a:t>Meyr</a:t>
                      </a:r>
                      <a:r>
                        <a:rPr lang="es-ES" dirty="0" err="1"/>
                        <a:t>án</a:t>
                      </a:r>
                      <a:r>
                        <a:rPr lang="es-ES" dirty="0"/>
                        <a:t> Quevedo</a:t>
                      </a:r>
                      <a:endParaRPr lang="es-ES_tradnl" dirty="0"/>
                    </a:p>
                  </a:txBody>
                  <a:tcPr/>
                </a:tc>
                <a:tc>
                  <a:txBody>
                    <a:bodyPr/>
                    <a:lstStyle/>
                    <a:p>
                      <a:r>
                        <a:rPr lang="es-ES_tradnl" dirty="0"/>
                        <a:t>Historia</a:t>
                      </a:r>
                    </a:p>
                  </a:txBody>
                  <a:tcPr/>
                </a:tc>
                <a:extLst>
                  <a:ext uri="{0D108BD9-81ED-4DB2-BD59-A6C34878D82A}">
                    <a16:rowId xmlns:a16="http://schemas.microsoft.com/office/drawing/2014/main" xmlns="" val="592460083"/>
                  </a:ext>
                </a:extLst>
              </a:tr>
            </a:tbl>
          </a:graphicData>
        </a:graphic>
      </p:graphicFrame>
    </p:spTree>
    <p:extLst>
      <p:ext uri="{BB962C8B-B14F-4D97-AF65-F5344CB8AC3E}">
        <p14:creationId xmlns:p14="http://schemas.microsoft.com/office/powerpoint/2010/main" val="1513200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1988840"/>
            <a:ext cx="4752528" cy="584775"/>
          </a:xfrm>
          <a:prstGeom prst="rect">
            <a:avLst/>
          </a:prstGeom>
          <a:noFill/>
        </p:spPr>
        <p:txBody>
          <a:bodyPr wrap="square" rtlCol="0">
            <a:spAutoFit/>
          </a:bodyPr>
          <a:lstStyle/>
          <a:p>
            <a:r>
              <a:rPr lang="es-MX" sz="3200" b="1" dirty="0"/>
              <a:t> </a:t>
            </a:r>
            <a:endParaRPr lang="es-MX" sz="3200" dirty="0"/>
          </a:p>
        </p:txBody>
      </p:sp>
      <p:sp>
        <p:nvSpPr>
          <p:cNvPr id="3" name="1 Título">
            <a:extLst>
              <a:ext uri="{FF2B5EF4-FFF2-40B4-BE49-F238E27FC236}">
                <a16:creationId xmlns:a16="http://schemas.microsoft.com/office/drawing/2014/main" xmlns="" id="{9F3716A9-5E21-CE40-961B-130859943498}"/>
              </a:ext>
            </a:extLst>
          </p:cNvPr>
          <p:cNvSpPr txBox="1">
            <a:spLocks/>
          </p:cNvSpPr>
          <p:nvPr/>
        </p:nvSpPr>
        <p:spPr>
          <a:xfrm>
            <a:off x="1583668" y="2852936"/>
            <a:ext cx="5112567" cy="648072"/>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400" dirty="0"/>
              <a:t>3ª REUNI</a:t>
            </a:r>
            <a:r>
              <a:rPr lang="es-ES" sz="2400" dirty="0"/>
              <a:t>ÓN DE TRABAJO</a:t>
            </a:r>
            <a:endParaRPr lang="es-MX" sz="2400" dirty="0"/>
          </a:p>
        </p:txBody>
      </p:sp>
    </p:spTree>
    <p:extLst>
      <p:ext uri="{BB962C8B-B14F-4D97-AF65-F5344CB8AC3E}">
        <p14:creationId xmlns:p14="http://schemas.microsoft.com/office/powerpoint/2010/main" val="119247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739211"/>
          </a:xfrm>
          <a:prstGeom prst="rect">
            <a:avLst/>
          </a:prstGeom>
          <a:noFill/>
        </p:spPr>
        <p:txBody>
          <a:bodyPr wrap="square" rtlCol="0">
            <a:spAutoFit/>
          </a:bodyPr>
          <a:lstStyle/>
          <a:p>
            <a:r>
              <a:rPr lang="es-MX" sz="3200" b="1" dirty="0"/>
              <a:t> </a:t>
            </a:r>
            <a:endParaRPr lang="es-MX" sz="3200" dirty="0"/>
          </a:p>
          <a:p>
            <a:pPr algn="ctr"/>
            <a:r>
              <a:rPr lang="es-MX" sz="1400" b="1" u="sng" dirty="0"/>
              <a:t>5.g Formatos e instrumentos para/con la planeación, seguimiento, evaluación, autoevaluación y </a:t>
            </a:r>
            <a:r>
              <a:rPr lang="es-MX" sz="1400" b="1" u="sng" dirty="0" err="1"/>
              <a:t>coevaluación</a:t>
            </a:r>
            <a:r>
              <a:rPr lang="es-MX" sz="1400" b="1" u="sng" dirty="0"/>
              <a:t>.</a:t>
            </a:r>
            <a:endParaRPr lang="es-MX" sz="1400" u="sng"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Tree>
    <p:extLst>
      <p:ext uri="{BB962C8B-B14F-4D97-AF65-F5344CB8AC3E}">
        <p14:creationId xmlns:p14="http://schemas.microsoft.com/office/powerpoint/2010/main" val="3018289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6BB9257A-E737-8B47-BA4F-00D3D198C93D}"/>
              </a:ext>
            </a:extLst>
          </p:cNvPr>
          <p:cNvSpPr txBox="1"/>
          <p:nvPr/>
        </p:nvSpPr>
        <p:spPr>
          <a:xfrm>
            <a:off x="467544" y="404664"/>
            <a:ext cx="7416824" cy="369332"/>
          </a:xfrm>
          <a:prstGeom prst="rect">
            <a:avLst/>
          </a:prstGeom>
          <a:noFill/>
        </p:spPr>
        <p:txBody>
          <a:bodyPr wrap="square" rtlCol="0">
            <a:spAutoFit/>
          </a:bodyPr>
          <a:lstStyle/>
          <a:p>
            <a:r>
              <a:rPr lang="es-ES_tradnl" dirty="0"/>
              <a:t>Formato: </a:t>
            </a:r>
            <a:r>
              <a:rPr lang="es-ES_tradnl" dirty="0" err="1"/>
              <a:t>Planeaci</a:t>
            </a:r>
            <a:r>
              <a:rPr lang="es-ES" dirty="0" err="1"/>
              <a:t>ón</a:t>
            </a:r>
            <a:r>
              <a:rPr lang="es-ES" dirty="0"/>
              <a:t> general de proyecto interdisciplinario</a:t>
            </a:r>
            <a:endParaRPr lang="es-ES_tradnl" dirty="0"/>
          </a:p>
        </p:txBody>
      </p:sp>
      <p:pic>
        <p:nvPicPr>
          <p:cNvPr id="5" name="Picture 4">
            <a:extLst>
              <a:ext uri="{FF2B5EF4-FFF2-40B4-BE49-F238E27FC236}">
                <a16:creationId xmlns:a16="http://schemas.microsoft.com/office/drawing/2014/main" xmlns="" id="{58A2F899-92D9-C143-91D9-ADF472F8F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60" y="1556792"/>
            <a:ext cx="6546303" cy="4824536"/>
          </a:xfrm>
          <a:prstGeom prst="rect">
            <a:avLst/>
          </a:prstGeom>
        </p:spPr>
      </p:pic>
    </p:spTree>
    <p:extLst>
      <p:ext uri="{BB962C8B-B14F-4D97-AF65-F5344CB8AC3E}">
        <p14:creationId xmlns:p14="http://schemas.microsoft.com/office/powerpoint/2010/main" val="1366978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6BB9257A-E737-8B47-BA4F-00D3D198C93D}"/>
              </a:ext>
            </a:extLst>
          </p:cNvPr>
          <p:cNvSpPr txBox="1"/>
          <p:nvPr/>
        </p:nvSpPr>
        <p:spPr>
          <a:xfrm>
            <a:off x="467544" y="404664"/>
            <a:ext cx="7632848" cy="369332"/>
          </a:xfrm>
          <a:prstGeom prst="rect">
            <a:avLst/>
          </a:prstGeom>
          <a:noFill/>
        </p:spPr>
        <p:txBody>
          <a:bodyPr wrap="square" rtlCol="0">
            <a:spAutoFit/>
          </a:bodyPr>
          <a:lstStyle/>
          <a:p>
            <a:r>
              <a:rPr lang="es-ES_tradnl" dirty="0"/>
              <a:t>Formato: </a:t>
            </a:r>
            <a:r>
              <a:rPr lang="es-ES_tradnl" dirty="0" err="1"/>
              <a:t>Planeaci</a:t>
            </a:r>
            <a:r>
              <a:rPr lang="es-ES" dirty="0" err="1"/>
              <a:t>ón</a:t>
            </a:r>
            <a:r>
              <a:rPr lang="es-ES" dirty="0"/>
              <a:t> general de proyecto interdisciplinario</a:t>
            </a:r>
            <a:endParaRPr lang="es-ES_tradnl" dirty="0"/>
          </a:p>
        </p:txBody>
      </p:sp>
      <p:pic>
        <p:nvPicPr>
          <p:cNvPr id="5" name="Picture 4">
            <a:extLst>
              <a:ext uri="{FF2B5EF4-FFF2-40B4-BE49-F238E27FC236}">
                <a16:creationId xmlns:a16="http://schemas.microsoft.com/office/drawing/2014/main" xmlns="" id="{499C6D4F-3E13-EE4F-AAE8-9EEBD2513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89" y="1244859"/>
            <a:ext cx="6817531" cy="4809628"/>
          </a:xfrm>
          <a:prstGeom prst="rect">
            <a:avLst/>
          </a:prstGeom>
        </p:spPr>
      </p:pic>
    </p:spTree>
    <p:extLst>
      <p:ext uri="{BB962C8B-B14F-4D97-AF65-F5344CB8AC3E}">
        <p14:creationId xmlns:p14="http://schemas.microsoft.com/office/powerpoint/2010/main" val="296324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0C14FBB8-AAC8-D54F-BA59-B1EF0E0ED8A0}"/>
              </a:ext>
            </a:extLst>
          </p:cNvPr>
          <p:cNvSpPr txBox="1"/>
          <p:nvPr/>
        </p:nvSpPr>
        <p:spPr>
          <a:xfrm>
            <a:off x="395536" y="332656"/>
            <a:ext cx="7560840" cy="369332"/>
          </a:xfrm>
          <a:prstGeom prst="rect">
            <a:avLst/>
          </a:prstGeom>
          <a:noFill/>
        </p:spPr>
        <p:txBody>
          <a:bodyPr wrap="square" rtlCol="0">
            <a:spAutoFit/>
          </a:bodyPr>
          <a:lstStyle/>
          <a:p>
            <a:r>
              <a:rPr lang="es-ES_tradnl" dirty="0"/>
              <a:t>Formato: Planeación</a:t>
            </a:r>
            <a:r>
              <a:rPr lang="es-ES" dirty="0"/>
              <a:t> sesión por sesión de proyecto interdisciplinario</a:t>
            </a:r>
            <a:endParaRPr lang="es-ES_tradnl" dirty="0"/>
          </a:p>
        </p:txBody>
      </p:sp>
      <p:pic>
        <p:nvPicPr>
          <p:cNvPr id="5" name="Picture 4">
            <a:extLst>
              <a:ext uri="{FF2B5EF4-FFF2-40B4-BE49-F238E27FC236}">
                <a16:creationId xmlns:a16="http://schemas.microsoft.com/office/drawing/2014/main" xmlns="" id="{20CC4677-4272-F247-96ED-45DC044B5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4" y="1149052"/>
            <a:ext cx="8316416" cy="5001242"/>
          </a:xfrm>
          <a:prstGeom prst="rect">
            <a:avLst/>
          </a:prstGeom>
        </p:spPr>
      </p:pic>
    </p:spTree>
    <p:extLst>
      <p:ext uri="{BB962C8B-B14F-4D97-AF65-F5344CB8AC3E}">
        <p14:creationId xmlns:p14="http://schemas.microsoft.com/office/powerpoint/2010/main" val="2220585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0C14FBB8-AAC8-D54F-BA59-B1EF0E0ED8A0}"/>
              </a:ext>
            </a:extLst>
          </p:cNvPr>
          <p:cNvSpPr txBox="1"/>
          <p:nvPr/>
        </p:nvSpPr>
        <p:spPr>
          <a:xfrm>
            <a:off x="395536" y="332656"/>
            <a:ext cx="7560840" cy="369332"/>
          </a:xfrm>
          <a:prstGeom prst="rect">
            <a:avLst/>
          </a:prstGeom>
          <a:noFill/>
        </p:spPr>
        <p:txBody>
          <a:bodyPr wrap="square" rtlCol="0">
            <a:spAutoFit/>
          </a:bodyPr>
          <a:lstStyle/>
          <a:p>
            <a:r>
              <a:rPr lang="es-ES_tradnl" dirty="0"/>
              <a:t>Formato: Planeación</a:t>
            </a:r>
            <a:r>
              <a:rPr lang="es-ES" dirty="0"/>
              <a:t> sesión por sesión de proyecto interdisciplinario</a:t>
            </a:r>
            <a:endParaRPr lang="es-ES_tradnl" dirty="0"/>
          </a:p>
        </p:txBody>
      </p:sp>
      <p:pic>
        <p:nvPicPr>
          <p:cNvPr id="6" name="Picture 5">
            <a:extLst>
              <a:ext uri="{FF2B5EF4-FFF2-40B4-BE49-F238E27FC236}">
                <a16:creationId xmlns:a16="http://schemas.microsoft.com/office/drawing/2014/main" xmlns="" id="{D77C117F-1C73-4B43-B190-F677EAA0B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052736"/>
            <a:ext cx="6895459" cy="4701449"/>
          </a:xfrm>
          <a:prstGeom prst="rect">
            <a:avLst/>
          </a:prstGeom>
        </p:spPr>
      </p:pic>
    </p:spTree>
    <p:extLst>
      <p:ext uri="{BB962C8B-B14F-4D97-AF65-F5344CB8AC3E}">
        <p14:creationId xmlns:p14="http://schemas.microsoft.com/office/powerpoint/2010/main" val="3282225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0C14FBB8-AAC8-D54F-BA59-B1EF0E0ED8A0}"/>
              </a:ext>
            </a:extLst>
          </p:cNvPr>
          <p:cNvSpPr txBox="1"/>
          <p:nvPr/>
        </p:nvSpPr>
        <p:spPr>
          <a:xfrm>
            <a:off x="395536" y="332656"/>
            <a:ext cx="7560840" cy="369332"/>
          </a:xfrm>
          <a:prstGeom prst="rect">
            <a:avLst/>
          </a:prstGeom>
          <a:noFill/>
        </p:spPr>
        <p:txBody>
          <a:bodyPr wrap="square" rtlCol="0">
            <a:spAutoFit/>
          </a:bodyPr>
          <a:lstStyle/>
          <a:p>
            <a:r>
              <a:rPr lang="es-ES_tradnl" dirty="0"/>
              <a:t>Formato: Planeación</a:t>
            </a:r>
            <a:r>
              <a:rPr lang="es-ES" dirty="0"/>
              <a:t> sesión por sesión de proyecto interdisciplinario</a:t>
            </a:r>
            <a:endParaRPr lang="es-ES_tradnl" dirty="0"/>
          </a:p>
        </p:txBody>
      </p:sp>
      <p:pic>
        <p:nvPicPr>
          <p:cNvPr id="5" name="Picture 4">
            <a:extLst>
              <a:ext uri="{FF2B5EF4-FFF2-40B4-BE49-F238E27FC236}">
                <a16:creationId xmlns:a16="http://schemas.microsoft.com/office/drawing/2014/main" xmlns="" id="{B898D8F2-23CF-5C49-BA07-CAAE3405F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12776"/>
            <a:ext cx="6660232" cy="4077316"/>
          </a:xfrm>
          <a:prstGeom prst="rect">
            <a:avLst/>
          </a:prstGeom>
        </p:spPr>
      </p:pic>
    </p:spTree>
    <p:extLst>
      <p:ext uri="{BB962C8B-B14F-4D97-AF65-F5344CB8AC3E}">
        <p14:creationId xmlns:p14="http://schemas.microsoft.com/office/powerpoint/2010/main" val="287898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0C14FBB8-AAC8-D54F-BA59-B1EF0E0ED8A0}"/>
              </a:ext>
            </a:extLst>
          </p:cNvPr>
          <p:cNvSpPr txBox="1"/>
          <p:nvPr/>
        </p:nvSpPr>
        <p:spPr>
          <a:xfrm>
            <a:off x="395536" y="332656"/>
            <a:ext cx="7560840" cy="369332"/>
          </a:xfrm>
          <a:prstGeom prst="rect">
            <a:avLst/>
          </a:prstGeom>
          <a:noFill/>
        </p:spPr>
        <p:txBody>
          <a:bodyPr wrap="square" rtlCol="0">
            <a:spAutoFit/>
          </a:bodyPr>
          <a:lstStyle/>
          <a:p>
            <a:r>
              <a:rPr lang="es-ES_tradnl" dirty="0"/>
              <a:t>Formato: Planeación</a:t>
            </a:r>
            <a:r>
              <a:rPr lang="es-ES" dirty="0"/>
              <a:t> sesión por sesión de proyecto interdisciplinario</a:t>
            </a:r>
            <a:endParaRPr lang="es-ES_tradnl" dirty="0"/>
          </a:p>
        </p:txBody>
      </p:sp>
      <p:pic>
        <p:nvPicPr>
          <p:cNvPr id="6" name="Picture 5">
            <a:extLst>
              <a:ext uri="{FF2B5EF4-FFF2-40B4-BE49-F238E27FC236}">
                <a16:creationId xmlns:a16="http://schemas.microsoft.com/office/drawing/2014/main" xmlns="" id="{5630534C-D06D-FE47-90EA-D464D6326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91" y="1412776"/>
            <a:ext cx="7748130" cy="3320627"/>
          </a:xfrm>
          <a:prstGeom prst="rect">
            <a:avLst/>
          </a:prstGeom>
        </p:spPr>
      </p:pic>
    </p:spTree>
    <p:extLst>
      <p:ext uri="{BB962C8B-B14F-4D97-AF65-F5344CB8AC3E}">
        <p14:creationId xmlns:p14="http://schemas.microsoft.com/office/powerpoint/2010/main" val="3277886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0C14FBB8-AAC8-D54F-BA59-B1EF0E0ED8A0}"/>
              </a:ext>
            </a:extLst>
          </p:cNvPr>
          <p:cNvSpPr txBox="1"/>
          <p:nvPr/>
        </p:nvSpPr>
        <p:spPr>
          <a:xfrm>
            <a:off x="395536" y="332656"/>
            <a:ext cx="7704856" cy="369332"/>
          </a:xfrm>
          <a:prstGeom prst="rect">
            <a:avLst/>
          </a:prstGeom>
          <a:noFill/>
        </p:spPr>
        <p:txBody>
          <a:bodyPr wrap="square" rtlCol="0">
            <a:spAutoFit/>
          </a:bodyPr>
          <a:lstStyle/>
          <a:p>
            <a:r>
              <a:rPr lang="es-ES_tradnl" dirty="0"/>
              <a:t>Formato: Planeación</a:t>
            </a:r>
            <a:r>
              <a:rPr lang="es-ES" dirty="0"/>
              <a:t> sesión por sesión de proyecto interdisciplinario</a:t>
            </a:r>
            <a:endParaRPr lang="es-ES_tradnl" dirty="0"/>
          </a:p>
        </p:txBody>
      </p:sp>
      <p:pic>
        <p:nvPicPr>
          <p:cNvPr id="5" name="Picture 4">
            <a:extLst>
              <a:ext uri="{FF2B5EF4-FFF2-40B4-BE49-F238E27FC236}">
                <a16:creationId xmlns:a16="http://schemas.microsoft.com/office/drawing/2014/main" xmlns="" id="{DE7DFCE1-78BE-EF47-B1F2-29448F554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96752"/>
            <a:ext cx="7517978" cy="4433411"/>
          </a:xfrm>
          <a:prstGeom prst="rect">
            <a:avLst/>
          </a:prstGeom>
        </p:spPr>
      </p:pic>
    </p:spTree>
    <p:extLst>
      <p:ext uri="{BB962C8B-B14F-4D97-AF65-F5344CB8AC3E}">
        <p14:creationId xmlns:p14="http://schemas.microsoft.com/office/powerpoint/2010/main" val="1908327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0C14FBB8-AAC8-D54F-BA59-B1EF0E0ED8A0}"/>
              </a:ext>
            </a:extLst>
          </p:cNvPr>
          <p:cNvSpPr txBox="1"/>
          <p:nvPr/>
        </p:nvSpPr>
        <p:spPr>
          <a:xfrm>
            <a:off x="395536" y="332656"/>
            <a:ext cx="7704856" cy="369332"/>
          </a:xfrm>
          <a:prstGeom prst="rect">
            <a:avLst/>
          </a:prstGeom>
          <a:noFill/>
        </p:spPr>
        <p:txBody>
          <a:bodyPr wrap="square" rtlCol="0">
            <a:spAutoFit/>
          </a:bodyPr>
          <a:lstStyle/>
          <a:p>
            <a:r>
              <a:rPr lang="es-ES_tradnl" dirty="0"/>
              <a:t>Formato: Planeación</a:t>
            </a:r>
            <a:r>
              <a:rPr lang="es-ES" dirty="0"/>
              <a:t> sesión por sesión de proyecto interdisciplinario</a:t>
            </a:r>
            <a:endParaRPr lang="es-ES_tradnl" dirty="0"/>
          </a:p>
        </p:txBody>
      </p:sp>
      <p:pic>
        <p:nvPicPr>
          <p:cNvPr id="5" name="Picture 4">
            <a:extLst>
              <a:ext uri="{FF2B5EF4-FFF2-40B4-BE49-F238E27FC236}">
                <a16:creationId xmlns:a16="http://schemas.microsoft.com/office/drawing/2014/main" xmlns="" id="{D1B322B4-E46A-4542-BC81-72430B067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29" y="1196752"/>
            <a:ext cx="6395566" cy="4497880"/>
          </a:xfrm>
          <a:prstGeom prst="rect">
            <a:avLst/>
          </a:prstGeom>
        </p:spPr>
      </p:pic>
    </p:spTree>
    <p:extLst>
      <p:ext uri="{BB962C8B-B14F-4D97-AF65-F5344CB8AC3E}">
        <p14:creationId xmlns:p14="http://schemas.microsoft.com/office/powerpoint/2010/main" val="205229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665203" y="3501008"/>
            <a:ext cx="3672407" cy="864096"/>
          </a:xfrm>
        </p:spPr>
        <p:txBody>
          <a:bodyPr>
            <a:normAutofit fontScale="90000"/>
          </a:bodyPr>
          <a:lstStyle/>
          <a:p>
            <a:pPr algn="ctr"/>
            <a:r>
              <a:rPr lang="es-MX" sz="2400" b="1" dirty="0"/>
              <a:t>Ciclo escolar 2018-2019</a:t>
            </a:r>
            <a:br>
              <a:rPr lang="es-MX" sz="2400" b="1" dirty="0"/>
            </a:br>
            <a:r>
              <a:rPr lang="es-MX" sz="2400" b="1" dirty="0"/>
              <a:t/>
            </a:r>
            <a:br>
              <a:rPr lang="es-MX" sz="2400" b="1" dirty="0"/>
            </a:br>
            <a:r>
              <a:rPr lang="es-MX" sz="2400" b="1" dirty="0"/>
              <a:t/>
            </a:r>
            <a:br>
              <a:rPr lang="es-MX" sz="2400" b="1" dirty="0"/>
            </a:br>
            <a:r>
              <a:rPr lang="es-MX" sz="2400" b="1" dirty="0"/>
              <a:t/>
            </a:r>
            <a:br>
              <a:rPr lang="es-MX" sz="2400" b="1" dirty="0"/>
            </a:br>
            <a:r>
              <a:rPr lang="es-MX" sz="1600" b="1" dirty="0"/>
              <a:t>De Agosto del 2018 a Marzo del 2019</a:t>
            </a:r>
          </a:p>
        </p:txBody>
      </p:sp>
      <p:sp>
        <p:nvSpPr>
          <p:cNvPr id="4" name="4 CuadroTexto">
            <a:extLst>
              <a:ext uri="{FF2B5EF4-FFF2-40B4-BE49-F238E27FC236}">
                <a16:creationId xmlns:a16="http://schemas.microsoft.com/office/drawing/2014/main" xmlns="" id="{B3F5E247-1AA4-CE4C-8535-FD31E8B86160}"/>
              </a:ext>
            </a:extLst>
          </p:cNvPr>
          <p:cNvSpPr txBox="1"/>
          <p:nvPr/>
        </p:nvSpPr>
        <p:spPr>
          <a:xfrm>
            <a:off x="539552" y="404664"/>
            <a:ext cx="1152128" cy="369332"/>
          </a:xfrm>
          <a:prstGeom prst="rect">
            <a:avLst/>
          </a:prstGeom>
          <a:noFill/>
        </p:spPr>
        <p:txBody>
          <a:bodyPr wrap="square" rtlCol="0">
            <a:spAutoFit/>
          </a:bodyPr>
          <a:lstStyle/>
          <a:p>
            <a:r>
              <a:rPr lang="es-MX" dirty="0"/>
              <a:t>3</a:t>
            </a:r>
          </a:p>
        </p:txBody>
      </p:sp>
    </p:spTree>
    <p:extLst>
      <p:ext uri="{BB962C8B-B14F-4D97-AF65-F5344CB8AC3E}">
        <p14:creationId xmlns:p14="http://schemas.microsoft.com/office/powerpoint/2010/main" val="3352211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556792"/>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0C14FBB8-AAC8-D54F-BA59-B1EF0E0ED8A0}"/>
              </a:ext>
            </a:extLst>
          </p:cNvPr>
          <p:cNvSpPr txBox="1"/>
          <p:nvPr/>
        </p:nvSpPr>
        <p:spPr>
          <a:xfrm>
            <a:off x="395536" y="332656"/>
            <a:ext cx="7704856" cy="369332"/>
          </a:xfrm>
          <a:prstGeom prst="rect">
            <a:avLst/>
          </a:prstGeom>
          <a:noFill/>
        </p:spPr>
        <p:txBody>
          <a:bodyPr wrap="square" rtlCol="0">
            <a:spAutoFit/>
          </a:bodyPr>
          <a:lstStyle/>
          <a:p>
            <a:r>
              <a:rPr lang="es-ES_tradnl" dirty="0"/>
              <a:t>Formato: Planeación</a:t>
            </a:r>
            <a:r>
              <a:rPr lang="es-ES" dirty="0"/>
              <a:t> sesión por sesión de proyecto interdisciplinario</a:t>
            </a:r>
            <a:endParaRPr lang="es-ES_tradnl" dirty="0"/>
          </a:p>
        </p:txBody>
      </p:sp>
      <p:pic>
        <p:nvPicPr>
          <p:cNvPr id="5" name="Picture 4">
            <a:extLst>
              <a:ext uri="{FF2B5EF4-FFF2-40B4-BE49-F238E27FC236}">
                <a16:creationId xmlns:a16="http://schemas.microsoft.com/office/drawing/2014/main" xmlns="" id="{2C18A626-5979-5344-8046-1EC1DF78F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196752"/>
            <a:ext cx="6588224" cy="4498167"/>
          </a:xfrm>
          <a:prstGeom prst="rect">
            <a:avLst/>
          </a:prstGeom>
        </p:spPr>
      </p:pic>
    </p:spTree>
    <p:extLst>
      <p:ext uri="{BB962C8B-B14F-4D97-AF65-F5344CB8AC3E}">
        <p14:creationId xmlns:p14="http://schemas.microsoft.com/office/powerpoint/2010/main" val="3260339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844824"/>
            <a:ext cx="4752528" cy="2092881"/>
          </a:xfrm>
          <a:prstGeom prst="rect">
            <a:avLst/>
          </a:prstGeom>
          <a:noFill/>
        </p:spPr>
        <p:txBody>
          <a:bodyPr wrap="square" rtlCol="0">
            <a:spAutoFit/>
          </a:bodyPr>
          <a:lstStyle/>
          <a:p>
            <a:r>
              <a:rPr lang="es-MX" sz="3200" b="1" dirty="0"/>
              <a:t> </a:t>
            </a:r>
            <a:endParaRPr lang="es-MX" sz="3200" dirty="0"/>
          </a:p>
          <a:p>
            <a:r>
              <a:rPr lang="es-MX" sz="1400" b="1" dirty="0"/>
              <a:t> </a:t>
            </a:r>
            <a:endParaRPr lang="es-MX" sz="1400" dirty="0"/>
          </a:p>
          <a:p>
            <a:r>
              <a:rPr lang="es-MX" sz="1400" b="1" dirty="0"/>
              <a:t> </a:t>
            </a:r>
            <a:endParaRPr lang="es-MX" sz="1400" dirty="0"/>
          </a:p>
          <a:p>
            <a:r>
              <a:rPr lang="es-MX" sz="1400" b="1" dirty="0"/>
              <a:t> </a:t>
            </a:r>
            <a:endParaRPr lang="es-MX" sz="1400" dirty="0"/>
          </a:p>
          <a:p>
            <a:endParaRPr lang="es-MX" sz="1400" dirty="0"/>
          </a:p>
          <a:p>
            <a:r>
              <a:rPr lang="es-MX" sz="1400" b="1" dirty="0"/>
              <a:t> </a:t>
            </a:r>
            <a:endParaRPr lang="es-MX" sz="1400" dirty="0"/>
          </a:p>
          <a:p>
            <a:r>
              <a:rPr lang="es-MX" sz="1400" b="1" dirty="0"/>
              <a:t> </a:t>
            </a:r>
            <a:endParaRPr lang="es-MX" sz="1400" dirty="0"/>
          </a:p>
          <a:p>
            <a:r>
              <a:rPr lang="es-MX" sz="1400" b="1" dirty="0"/>
              <a:t> </a:t>
            </a:r>
            <a:endParaRPr lang="es-MX" sz="1400" dirty="0"/>
          </a:p>
        </p:txBody>
      </p:sp>
      <p:sp>
        <p:nvSpPr>
          <p:cNvPr id="3" name="TextBox 2">
            <a:extLst>
              <a:ext uri="{FF2B5EF4-FFF2-40B4-BE49-F238E27FC236}">
                <a16:creationId xmlns:a16="http://schemas.microsoft.com/office/drawing/2014/main" xmlns="" id="{0C14FBB8-AAC8-D54F-BA59-B1EF0E0ED8A0}"/>
              </a:ext>
            </a:extLst>
          </p:cNvPr>
          <p:cNvSpPr txBox="1"/>
          <p:nvPr/>
        </p:nvSpPr>
        <p:spPr>
          <a:xfrm>
            <a:off x="395536" y="332656"/>
            <a:ext cx="7704856" cy="369332"/>
          </a:xfrm>
          <a:prstGeom prst="rect">
            <a:avLst/>
          </a:prstGeom>
          <a:noFill/>
        </p:spPr>
        <p:txBody>
          <a:bodyPr wrap="square" rtlCol="0">
            <a:spAutoFit/>
          </a:bodyPr>
          <a:lstStyle/>
          <a:p>
            <a:r>
              <a:rPr lang="es-ES_tradnl" dirty="0"/>
              <a:t>Formato: Planeación</a:t>
            </a:r>
            <a:r>
              <a:rPr lang="es-ES" dirty="0"/>
              <a:t> sesión por sesión de proyecto interdisciplinario</a:t>
            </a:r>
            <a:endParaRPr lang="es-ES_tradnl" dirty="0"/>
          </a:p>
        </p:txBody>
      </p:sp>
      <p:pic>
        <p:nvPicPr>
          <p:cNvPr id="5" name="Picture 4">
            <a:extLst>
              <a:ext uri="{FF2B5EF4-FFF2-40B4-BE49-F238E27FC236}">
                <a16:creationId xmlns:a16="http://schemas.microsoft.com/office/drawing/2014/main" xmlns="" id="{8CAD928D-5708-B14E-BE66-B29FB18D3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2597150"/>
            <a:ext cx="8299524" cy="1539997"/>
          </a:xfrm>
          <a:prstGeom prst="rect">
            <a:avLst/>
          </a:prstGeom>
        </p:spPr>
      </p:pic>
    </p:spTree>
    <p:extLst>
      <p:ext uri="{BB962C8B-B14F-4D97-AF65-F5344CB8AC3E}">
        <p14:creationId xmlns:p14="http://schemas.microsoft.com/office/powerpoint/2010/main" val="4181066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276872"/>
            <a:ext cx="6552728" cy="1754326"/>
          </a:xfrm>
          <a:prstGeom prst="rect">
            <a:avLst/>
          </a:prstGeom>
          <a:noFill/>
        </p:spPr>
        <p:txBody>
          <a:bodyPr wrap="square" rtlCol="0">
            <a:spAutoFit/>
          </a:bodyPr>
          <a:lstStyle/>
          <a:p>
            <a:pPr algn="ctr"/>
            <a:r>
              <a:rPr lang="es-MX" sz="3200" b="1" u="sng" dirty="0"/>
              <a:t> </a:t>
            </a:r>
            <a:r>
              <a:rPr lang="es-MX" sz="1600" b="1" u="sng" dirty="0"/>
              <a:t>5.h Reflexión sobre el proceso de planteamiento del proyecto. Logros alcanzados y aspectos a mejorar, expectativas para su realización.</a:t>
            </a:r>
            <a:endParaRPr lang="es-MX" sz="1600" u="sng" dirty="0"/>
          </a:p>
          <a:p>
            <a:pPr algn="ctr"/>
            <a:r>
              <a:rPr lang="es-MX" sz="1600" b="1" dirty="0"/>
              <a:t> (a continuaci</a:t>
            </a:r>
            <a:r>
              <a:rPr lang="es-ES" sz="1600" b="1" dirty="0" err="1"/>
              <a:t>ón</a:t>
            </a:r>
            <a:r>
              <a:rPr lang="es-ES" sz="1600" b="1" dirty="0"/>
              <a:t>)</a:t>
            </a:r>
            <a:endParaRPr lang="es-MX" sz="1600" dirty="0"/>
          </a:p>
          <a:p>
            <a:r>
              <a:rPr lang="es-MX" sz="1400" b="1" dirty="0"/>
              <a:t> </a:t>
            </a:r>
            <a:endParaRPr lang="es-MX" sz="1400" dirty="0"/>
          </a:p>
          <a:p>
            <a:r>
              <a:rPr lang="es-MX" sz="1400" b="1" dirty="0"/>
              <a:t> </a:t>
            </a:r>
            <a:endParaRPr lang="es-MX" sz="1400" dirty="0"/>
          </a:p>
        </p:txBody>
      </p:sp>
    </p:spTree>
    <p:extLst>
      <p:ext uri="{BB962C8B-B14F-4D97-AF65-F5344CB8AC3E}">
        <p14:creationId xmlns:p14="http://schemas.microsoft.com/office/powerpoint/2010/main" val="2960265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7ACBF6D4-8766-2E4D-B81F-7EE49ED01F2A}"/>
              </a:ext>
            </a:extLst>
          </p:cNvPr>
          <p:cNvGraphicFramePr>
            <a:graphicFrameLocks noGrp="1"/>
          </p:cNvGraphicFramePr>
          <p:nvPr>
            <p:extLst>
              <p:ext uri="{D42A27DB-BD31-4B8C-83A1-F6EECF244321}">
                <p14:modId xmlns:p14="http://schemas.microsoft.com/office/powerpoint/2010/main" val="277721208"/>
              </p:ext>
            </p:extLst>
          </p:nvPr>
        </p:nvGraphicFramePr>
        <p:xfrm>
          <a:off x="0" y="1"/>
          <a:ext cx="9143999" cy="6988731"/>
        </p:xfrm>
        <a:graphic>
          <a:graphicData uri="http://schemas.openxmlformats.org/drawingml/2006/table">
            <a:tbl>
              <a:tblPr firstRow="1" firstCol="1" bandRow="1">
                <a:tableStyleId>{5C22544A-7EE6-4342-B048-85BDC9FD1C3A}</a:tableStyleId>
              </a:tblPr>
              <a:tblGrid>
                <a:gridCol w="1463581">
                  <a:extLst>
                    <a:ext uri="{9D8B030D-6E8A-4147-A177-3AD203B41FA5}">
                      <a16:colId xmlns:a16="http://schemas.microsoft.com/office/drawing/2014/main" xmlns="" val="2460064507"/>
                    </a:ext>
                  </a:extLst>
                </a:gridCol>
                <a:gridCol w="2468545">
                  <a:extLst>
                    <a:ext uri="{9D8B030D-6E8A-4147-A177-3AD203B41FA5}">
                      <a16:colId xmlns:a16="http://schemas.microsoft.com/office/drawing/2014/main" xmlns="" val="167275248"/>
                    </a:ext>
                  </a:extLst>
                </a:gridCol>
                <a:gridCol w="2468545">
                  <a:extLst>
                    <a:ext uri="{9D8B030D-6E8A-4147-A177-3AD203B41FA5}">
                      <a16:colId xmlns:a16="http://schemas.microsoft.com/office/drawing/2014/main" xmlns="" val="3297709924"/>
                    </a:ext>
                  </a:extLst>
                </a:gridCol>
                <a:gridCol w="2743328">
                  <a:extLst>
                    <a:ext uri="{9D8B030D-6E8A-4147-A177-3AD203B41FA5}">
                      <a16:colId xmlns:a16="http://schemas.microsoft.com/office/drawing/2014/main" xmlns="" val="909825430"/>
                    </a:ext>
                  </a:extLst>
                </a:gridCol>
              </a:tblGrid>
              <a:tr h="218737">
                <a:tc>
                  <a:txBody>
                    <a:bodyPr/>
                    <a:lstStyle/>
                    <a:p>
                      <a:pPr>
                        <a:lnSpc>
                          <a:spcPct val="115000"/>
                        </a:lnSpc>
                        <a:spcAft>
                          <a:spcPts val="1000"/>
                        </a:spcAft>
                      </a:pPr>
                      <a:r>
                        <a:rPr lang="en-US" sz="1400">
                          <a:effectLst/>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algn="ctr">
                        <a:lnSpc>
                          <a:spcPct val="115000"/>
                        </a:lnSpc>
                        <a:spcAft>
                          <a:spcPts val="1000"/>
                        </a:spcAft>
                      </a:pPr>
                      <a:r>
                        <a:rPr lang="en-US" sz="1400" dirty="0" err="1">
                          <a:effectLst/>
                        </a:rPr>
                        <a:t>Avances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algn="ctr">
                        <a:lnSpc>
                          <a:spcPct val="115000"/>
                        </a:lnSpc>
                        <a:spcAft>
                          <a:spcPts val="1000"/>
                        </a:spcAft>
                      </a:pPr>
                      <a:r>
                        <a:rPr lang="en-US" sz="1400">
                          <a:effectLst/>
                        </a:rPr>
                        <a:t>Tropiezos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algn="ctr">
                        <a:lnSpc>
                          <a:spcPct val="115000"/>
                        </a:lnSpc>
                        <a:spcAft>
                          <a:spcPts val="1000"/>
                        </a:spcAft>
                      </a:pPr>
                      <a:r>
                        <a:rPr lang="en-US" sz="1400">
                          <a:effectLst/>
                        </a:rPr>
                        <a:t>Soluciones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extLst>
                  <a:ext uri="{0D108BD9-81ED-4DB2-BD59-A6C34878D82A}">
                    <a16:rowId xmlns:a16="http://schemas.microsoft.com/office/drawing/2014/main" xmlns="" val="3504394166"/>
                  </a:ext>
                </a:extLst>
              </a:tr>
              <a:tr h="2192997">
                <a:tc>
                  <a:txBody>
                    <a:bodyPr/>
                    <a:lstStyle/>
                    <a:p>
                      <a:pPr>
                        <a:lnSpc>
                          <a:spcPct val="115000"/>
                        </a:lnSpc>
                        <a:spcAft>
                          <a:spcPts val="1000"/>
                        </a:spcAft>
                      </a:pPr>
                      <a:r>
                        <a:rPr lang="en-US" sz="1100" dirty="0" err="1">
                          <a:effectLst/>
                        </a:rPr>
                        <a:t>Trabajo</a:t>
                      </a:r>
                      <a:r>
                        <a:rPr lang="en-US" sz="1100" dirty="0">
                          <a:effectLst/>
                        </a:rPr>
                        <a:t> </a:t>
                      </a:r>
                      <a:r>
                        <a:rPr lang="en-US" sz="1100" dirty="0" err="1">
                          <a:effectLst/>
                        </a:rPr>
                        <a:t>Colaborativo</a:t>
                      </a:r>
                      <a:endParaRPr lang="en-US" sz="1100" dirty="0">
                        <a:effectLst/>
                      </a:endParaRPr>
                    </a:p>
                    <a:p>
                      <a:pPr>
                        <a:lnSpc>
                          <a:spcPct val="115000"/>
                        </a:lnSpc>
                        <a:spcAft>
                          <a:spcPts val="100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marL="342900" lvl="0" indent="-342900" algn="l">
                        <a:lnSpc>
                          <a:spcPct val="115000"/>
                        </a:lnSpc>
                        <a:spcAft>
                          <a:spcPts val="0"/>
                        </a:spcAft>
                        <a:buFont typeface="Symbol" pitchFamily="2" charset="2"/>
                        <a:buChar char=""/>
                      </a:pPr>
                      <a:r>
                        <a:rPr lang="es-ES" sz="1100" dirty="0">
                          <a:effectLst/>
                        </a:rPr>
                        <a:t>Comunicación constante, acuerdos en los temas por exponer, interés, compromiso y cumplimiento.</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Intercambio los conocimientos de cada disciplina.</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Opiniones consensuadas para delimitar el proyecto.</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Trabajo colaborativo en delimitación de contenidos.</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Elaboración de tareas.</a:t>
                      </a:r>
                      <a:endParaRPr lang="en-US" sz="1100" dirty="0">
                        <a:effectLst/>
                      </a:endParaRPr>
                    </a:p>
                    <a:p>
                      <a:pPr marL="109220" indent="-89535" algn="l">
                        <a:lnSpc>
                          <a:spcPct val="115000"/>
                        </a:lnSpc>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marL="342900" lvl="0" indent="-342900" algn="just">
                        <a:lnSpc>
                          <a:spcPct val="115000"/>
                        </a:lnSpc>
                        <a:spcAft>
                          <a:spcPts val="0"/>
                        </a:spcAft>
                        <a:buFont typeface="Symbol" pitchFamily="2" charset="2"/>
                        <a:buChar char=""/>
                      </a:pPr>
                      <a:r>
                        <a:rPr lang="es-ES" sz="1100" dirty="0">
                          <a:effectLst/>
                        </a:rPr>
                        <a:t>No coincidencia de horarios.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Trabajo extra escolar arduo.</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Aterrizar la información y requerimientos de cada uno de los productos.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Organización en la designación de tareas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marL="342900" lvl="0" indent="-342900" algn="just">
                        <a:lnSpc>
                          <a:spcPct val="115000"/>
                        </a:lnSpc>
                        <a:spcAft>
                          <a:spcPts val="0"/>
                        </a:spcAft>
                        <a:buFont typeface="Symbol" pitchFamily="2" charset="2"/>
                        <a:buChar char=""/>
                      </a:pPr>
                      <a:r>
                        <a:rPr lang="es-ES" sz="1100" dirty="0">
                          <a:effectLst/>
                        </a:rPr>
                        <a:t>Comunicación constante por redes. (drive)</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Constante revisión de los avances.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Organizar tiempos.</a:t>
                      </a:r>
                      <a:endParaRPr lang="en-US" sz="1100" dirty="0">
                        <a:effectLst/>
                      </a:endParaRPr>
                    </a:p>
                    <a:p>
                      <a:pPr marL="115570" algn="just">
                        <a:lnSpc>
                          <a:spcPct val="115000"/>
                        </a:lnSpc>
                        <a:spcAft>
                          <a:spcPts val="0"/>
                        </a:spcAft>
                      </a:pPr>
                      <a:r>
                        <a:rPr lang="es-ES" sz="1100" dirty="0">
                          <a:effectLst/>
                        </a:rPr>
                        <a:t> </a:t>
                      </a:r>
                      <a:endParaRPr lang="en-US" sz="1100" dirty="0">
                        <a:effectLst/>
                      </a:endParaRPr>
                    </a:p>
                    <a:p>
                      <a:pPr marL="115570" indent="-95885" algn="just">
                        <a:lnSpc>
                          <a:spcPct val="115000"/>
                        </a:lnSpc>
                        <a:spcAft>
                          <a:spcPts val="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extLst>
                  <a:ext uri="{0D108BD9-81ED-4DB2-BD59-A6C34878D82A}">
                    <a16:rowId xmlns:a16="http://schemas.microsoft.com/office/drawing/2014/main" xmlns="" val="3647911894"/>
                  </a:ext>
                </a:extLst>
              </a:tr>
              <a:tr h="2559333">
                <a:tc>
                  <a:txBody>
                    <a:bodyPr/>
                    <a:lstStyle/>
                    <a:p>
                      <a:pPr algn="ctr">
                        <a:lnSpc>
                          <a:spcPct val="115000"/>
                        </a:lnSpc>
                        <a:spcAft>
                          <a:spcPts val="1000"/>
                        </a:spcAft>
                      </a:pPr>
                      <a:r>
                        <a:rPr lang="en-US" sz="1100">
                          <a:effectLst/>
                        </a:rPr>
                        <a:t>Proceso de Elaboración</a:t>
                      </a:r>
                    </a:p>
                    <a:p>
                      <a:pPr>
                        <a:lnSpc>
                          <a:spcPct val="115000"/>
                        </a:lnSpc>
                        <a:spcAft>
                          <a:spcPts val="1000"/>
                        </a:spcAft>
                      </a:pPr>
                      <a:r>
                        <a:rPr lang="en-US" sz="11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marL="342900" lvl="0" indent="-342900" algn="l">
                        <a:lnSpc>
                          <a:spcPct val="115000"/>
                        </a:lnSpc>
                        <a:spcAft>
                          <a:spcPts val="0"/>
                        </a:spcAft>
                        <a:buFont typeface="Symbol" pitchFamily="2" charset="2"/>
                        <a:buChar char=""/>
                      </a:pPr>
                      <a:r>
                        <a:rPr lang="es-ES" sz="1100" dirty="0">
                          <a:effectLst/>
                        </a:rPr>
                        <a:t>Planeación general, productos del 1 al 8.</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Empatía de ideas.</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Tolerancia y disposición</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Proyectos en desarrollo</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Cumplimiento en tiempo y forma</a:t>
                      </a:r>
                      <a:endParaRPr lang="en-US" sz="1100" dirty="0">
                        <a:effectLst/>
                      </a:endParaRPr>
                    </a:p>
                    <a:p>
                      <a:pPr marL="109220" indent="-89535" algn="l">
                        <a:lnSpc>
                          <a:spcPct val="115000"/>
                        </a:lnSpc>
                        <a:spcAft>
                          <a:spcPts val="0"/>
                        </a:spcAft>
                      </a:pPr>
                      <a:r>
                        <a:rPr lang="es-ES" sz="1100" dirty="0">
                          <a:effectLst/>
                        </a:rPr>
                        <a:t> </a:t>
                      </a:r>
                      <a:endParaRPr lang="en-US" sz="1100" dirty="0">
                        <a:effectLst/>
                      </a:endParaRPr>
                    </a:p>
                    <a:p>
                      <a:pPr marL="109220" indent="-89535" algn="l">
                        <a:lnSpc>
                          <a:spcPct val="115000"/>
                        </a:lnSpc>
                        <a:spcAft>
                          <a:spcPts val="0"/>
                        </a:spcAft>
                      </a:pPr>
                      <a:r>
                        <a:rPr lang="es-ES" sz="1100" dirty="0">
                          <a:effectLst/>
                        </a:rPr>
                        <a:t> </a:t>
                      </a:r>
                      <a:endParaRPr lang="en-US" sz="1100" dirty="0">
                        <a:effectLst/>
                      </a:endParaRPr>
                    </a:p>
                    <a:p>
                      <a:pPr marL="109220" indent="-89535" algn="l">
                        <a:lnSpc>
                          <a:spcPct val="115000"/>
                        </a:lnSpc>
                        <a:spcAft>
                          <a:spcPts val="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marL="342900" lvl="0" indent="-342900" algn="just">
                        <a:lnSpc>
                          <a:spcPct val="115000"/>
                        </a:lnSpc>
                        <a:spcAft>
                          <a:spcPts val="0"/>
                        </a:spcAft>
                        <a:buFont typeface="Symbol" pitchFamily="2" charset="2"/>
                        <a:buChar char=""/>
                      </a:pPr>
                      <a:r>
                        <a:rPr lang="es-ES" sz="1100" dirty="0">
                          <a:effectLst/>
                        </a:rPr>
                        <a:t>Diferencia de horarios para la intersección de disciplinas. Recordar las técnicas e instrumentos de evaluación.</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Conocer programas para la elaboración de organizadores gráficos.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Encontrar los temas de intersección entre las diferentes disciplinas.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Dificultad en la estructura de las técnicas y herramientas de evaluación. </a:t>
                      </a:r>
                      <a:endParaRPr lang="en-US" sz="1100" dirty="0">
                        <a:effectLst/>
                      </a:endParaRPr>
                    </a:p>
                    <a:p>
                      <a:pPr marL="112395" indent="-92710" algn="just">
                        <a:lnSpc>
                          <a:spcPct val="115000"/>
                        </a:lnSpc>
                        <a:spcAft>
                          <a:spcPts val="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marL="342900" lvl="0" indent="-342900" algn="just">
                        <a:lnSpc>
                          <a:spcPct val="115000"/>
                        </a:lnSpc>
                        <a:spcAft>
                          <a:spcPts val="0"/>
                        </a:spcAft>
                        <a:buFont typeface="Symbol" pitchFamily="2" charset="2"/>
                        <a:buChar char=""/>
                      </a:pPr>
                      <a:r>
                        <a:rPr lang="es-ES" sz="1100" dirty="0">
                          <a:effectLst/>
                        </a:rPr>
                        <a:t>Disposición de tiempo extra clase. Apertura y adaptación al cambio, así como a nuevos aprendizajes.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Entusiasmo de los integrantes y flexibilidad para adaptarse al proyecto.</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Cronograma de trabajo.</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Aportación de cada integrante con base en los contenidos la su materia.</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extLst>
                  <a:ext uri="{0D108BD9-81ED-4DB2-BD59-A6C34878D82A}">
                    <a16:rowId xmlns:a16="http://schemas.microsoft.com/office/drawing/2014/main" xmlns="" val="1493703014"/>
                  </a:ext>
                </a:extLst>
              </a:tr>
              <a:tr h="1770301">
                <a:tc>
                  <a:txBody>
                    <a:bodyPr/>
                    <a:lstStyle/>
                    <a:p>
                      <a:pPr algn="ctr">
                        <a:lnSpc>
                          <a:spcPct val="115000"/>
                        </a:lnSpc>
                        <a:spcAft>
                          <a:spcPts val="1000"/>
                        </a:spcAft>
                      </a:pPr>
                      <a:r>
                        <a:rPr lang="es-ES" sz="1100">
                          <a:effectLst/>
                        </a:rPr>
                        <a:t>Puntos que tomarse en cuenta para la implementación</a:t>
                      </a:r>
                      <a:endParaRPr lang="en-US" sz="1100">
                        <a:effectLst/>
                      </a:endParaRPr>
                    </a:p>
                    <a:p>
                      <a:pPr>
                        <a:lnSpc>
                          <a:spcPct val="115000"/>
                        </a:lnSpc>
                        <a:spcAft>
                          <a:spcPts val="1000"/>
                        </a:spcAft>
                      </a:pPr>
                      <a:r>
                        <a:rPr lang="es-ES" sz="11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marL="342900" lvl="0" indent="-342900" algn="just">
                        <a:lnSpc>
                          <a:spcPct val="115000"/>
                        </a:lnSpc>
                        <a:spcAft>
                          <a:spcPts val="0"/>
                        </a:spcAft>
                        <a:buFont typeface="Symbol" pitchFamily="2" charset="2"/>
                        <a:buChar char=""/>
                      </a:pPr>
                      <a:r>
                        <a:rPr lang="es-ES" sz="1100">
                          <a:effectLst/>
                        </a:rPr>
                        <a:t>Tomar en cuenta los tiempos que realmente se pueden dedicar al proyecto, para insertarlos en el proyecto.</a:t>
                      </a:r>
                      <a:endParaRPr lang="en-US" sz="1100">
                        <a:effectLst/>
                      </a:endParaRPr>
                    </a:p>
                    <a:p>
                      <a:pPr marL="342900" lvl="0" indent="-342900" algn="just">
                        <a:lnSpc>
                          <a:spcPct val="115000"/>
                        </a:lnSpc>
                        <a:spcAft>
                          <a:spcPts val="0"/>
                        </a:spcAft>
                        <a:buFont typeface="Symbol" pitchFamily="2" charset="2"/>
                        <a:buChar char=""/>
                      </a:pPr>
                      <a:r>
                        <a:rPr lang="es-ES" sz="1100">
                          <a:effectLst/>
                        </a:rPr>
                        <a:t>Identificar objetivos de la interdisciplinariedad.</a:t>
                      </a:r>
                      <a:endParaRPr lang="en-US" sz="1100">
                        <a:effectLst/>
                      </a:endParaRPr>
                    </a:p>
                    <a:p>
                      <a:pPr marL="109220" indent="-89535" algn="just">
                        <a:lnSpc>
                          <a:spcPct val="115000"/>
                        </a:lnSpc>
                        <a:spcAft>
                          <a:spcPts val="0"/>
                        </a:spcAft>
                      </a:pPr>
                      <a:r>
                        <a:rPr lang="es-ES" sz="1100">
                          <a:effectLst/>
                        </a:rPr>
                        <a:t> </a:t>
                      </a:r>
                      <a:endParaRPr lang="en-US" sz="1100">
                        <a:effectLst/>
                      </a:endParaRPr>
                    </a:p>
                    <a:p>
                      <a:pPr algn="just">
                        <a:lnSpc>
                          <a:spcPct val="115000"/>
                        </a:lnSpc>
                        <a:spcAft>
                          <a:spcPts val="0"/>
                        </a:spcAft>
                      </a:pPr>
                      <a:r>
                        <a:rPr lang="es-ES" sz="11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marL="342900" lvl="0" indent="-342900" algn="just">
                        <a:lnSpc>
                          <a:spcPct val="115000"/>
                        </a:lnSpc>
                        <a:spcAft>
                          <a:spcPts val="0"/>
                        </a:spcAft>
                        <a:buFont typeface="Symbol" pitchFamily="2" charset="2"/>
                        <a:buChar char=""/>
                      </a:pPr>
                      <a:r>
                        <a:rPr lang="es-ES" sz="1100" dirty="0">
                          <a:effectLst/>
                        </a:rPr>
                        <a:t>Horario especial para la interdisciplinariedad.</a:t>
                      </a:r>
                      <a:endParaRPr lang="en-US" sz="1100" dirty="0">
                        <a:effectLst/>
                      </a:endParaRPr>
                    </a:p>
                    <a:p>
                      <a:pPr marL="112395" algn="just">
                        <a:lnSpc>
                          <a:spcPct val="115000"/>
                        </a:lnSpc>
                        <a:spcAft>
                          <a:spcPts val="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tc>
                  <a:txBody>
                    <a:bodyPr/>
                    <a:lstStyle/>
                    <a:p>
                      <a:pPr marL="342900" lvl="0" indent="-342900" algn="just">
                        <a:lnSpc>
                          <a:spcPct val="115000"/>
                        </a:lnSpc>
                        <a:spcAft>
                          <a:spcPts val="0"/>
                        </a:spcAft>
                        <a:buFont typeface="Symbol" pitchFamily="2" charset="2"/>
                        <a:buChar char=""/>
                      </a:pPr>
                      <a:r>
                        <a:rPr lang="es-ES" sz="1100" dirty="0">
                          <a:effectLst/>
                        </a:rPr>
                        <a:t>Flexibilizar al máximo los tiempos individuales de cada integrante del proyecto.</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Cronograma con tiempos específicos.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Monitoreo continuo de avances.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Mantener la motivación en los alumnos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tc>
                <a:extLst>
                  <a:ext uri="{0D108BD9-81ED-4DB2-BD59-A6C34878D82A}">
                    <a16:rowId xmlns:a16="http://schemas.microsoft.com/office/drawing/2014/main" xmlns="" val="4117086730"/>
                  </a:ext>
                </a:extLst>
              </a:tr>
            </a:tbl>
          </a:graphicData>
        </a:graphic>
      </p:graphicFrame>
    </p:spTree>
    <p:extLst>
      <p:ext uri="{BB962C8B-B14F-4D97-AF65-F5344CB8AC3E}">
        <p14:creationId xmlns:p14="http://schemas.microsoft.com/office/powerpoint/2010/main" val="376397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1844824"/>
            <a:ext cx="4752528" cy="1200329"/>
          </a:xfrm>
          <a:prstGeom prst="rect">
            <a:avLst/>
          </a:prstGeom>
          <a:noFill/>
        </p:spPr>
        <p:txBody>
          <a:bodyPr wrap="square" rtlCol="0">
            <a:spAutoFit/>
          </a:bodyPr>
          <a:lstStyle/>
          <a:p>
            <a:r>
              <a:rPr lang="es-MX" sz="3200" b="1" dirty="0"/>
              <a:t> </a:t>
            </a:r>
            <a:endParaRPr lang="es-MX" sz="3200" dirty="0"/>
          </a:p>
          <a:p>
            <a:pPr algn="ctr"/>
            <a:r>
              <a:rPr lang="es-MX" sz="2000" b="1" u="sng" dirty="0"/>
              <a:t>5.i Evidencias de proceso</a:t>
            </a:r>
          </a:p>
          <a:p>
            <a:pPr algn="ctr"/>
            <a:r>
              <a:rPr lang="es-MX" sz="2000" b="1" u="sng" dirty="0"/>
              <a:t>(a continuaci</a:t>
            </a:r>
            <a:r>
              <a:rPr lang="es-ES" sz="2000" b="1" u="sng" dirty="0" err="1"/>
              <a:t>ón</a:t>
            </a:r>
            <a:r>
              <a:rPr lang="es-ES" sz="2000" b="1" u="sng" dirty="0"/>
              <a:t>)</a:t>
            </a:r>
            <a:endParaRPr lang="es-ES_tradnl" sz="2000" b="1" u="sng" dirty="0"/>
          </a:p>
        </p:txBody>
      </p:sp>
    </p:spTree>
    <p:extLst>
      <p:ext uri="{BB962C8B-B14F-4D97-AF65-F5344CB8AC3E}">
        <p14:creationId xmlns:p14="http://schemas.microsoft.com/office/powerpoint/2010/main" val="3411477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p:nvPr/>
        </p:nvPicPr>
        <p:blipFill rotWithShape="1">
          <a:blip r:embed="rId2"/>
          <a:srcRect l="25581" t="20846" r="13168" b="9970"/>
          <a:stretch/>
        </p:blipFill>
        <p:spPr bwMode="auto">
          <a:xfrm>
            <a:off x="467544" y="1196752"/>
            <a:ext cx="7177608" cy="4858608"/>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467544" y="548680"/>
            <a:ext cx="7344816" cy="369332"/>
          </a:xfrm>
          <a:prstGeom prst="rect">
            <a:avLst/>
          </a:prstGeom>
          <a:noFill/>
        </p:spPr>
        <p:txBody>
          <a:bodyPr wrap="square" rtlCol="0">
            <a:spAutoFit/>
          </a:bodyPr>
          <a:lstStyle/>
          <a:p>
            <a:pPr algn="ctr"/>
            <a:r>
              <a:rPr lang="es-ES_tradnl" dirty="0"/>
              <a:t>Producto 4. Organizador Gráfico de preguntas esenciales.</a:t>
            </a:r>
          </a:p>
        </p:txBody>
      </p:sp>
    </p:spTree>
    <p:extLst>
      <p:ext uri="{BB962C8B-B14F-4D97-AF65-F5344CB8AC3E}">
        <p14:creationId xmlns:p14="http://schemas.microsoft.com/office/powerpoint/2010/main" val="1147242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700450"/>
            <a:ext cx="6696744" cy="369332"/>
          </a:xfrm>
          <a:prstGeom prst="rect">
            <a:avLst/>
          </a:prstGeom>
          <a:noFill/>
        </p:spPr>
        <p:txBody>
          <a:bodyPr wrap="square" rtlCol="0">
            <a:spAutoFit/>
          </a:bodyPr>
          <a:lstStyle/>
          <a:p>
            <a:pPr algn="ctr"/>
            <a:r>
              <a:rPr lang="es-ES_tradnl" dirty="0"/>
              <a:t>Producto 5. Organizador Gráfico. Proceso de indagación</a:t>
            </a:r>
          </a:p>
        </p:txBody>
      </p:sp>
      <p:graphicFrame>
        <p:nvGraphicFramePr>
          <p:cNvPr id="3" name="Diagrama 1"/>
          <p:cNvGraphicFramePr/>
          <p:nvPr>
            <p:extLst>
              <p:ext uri="{D42A27DB-BD31-4B8C-83A1-F6EECF244321}">
                <p14:modId xmlns:p14="http://schemas.microsoft.com/office/powerpoint/2010/main" val="1317815444"/>
              </p:ext>
            </p:extLst>
          </p:nvPr>
        </p:nvGraphicFramePr>
        <p:xfrm>
          <a:off x="611560" y="1340768"/>
          <a:ext cx="7259955" cy="4257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6444208" y="1484784"/>
            <a:ext cx="432048" cy="369332"/>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pPr algn="ctr"/>
            <a:r>
              <a:rPr lang="es-ES_tradnl" dirty="0">
                <a:hlinkClick r:id="rId7" action="ppaction://hlinkfile"/>
              </a:rPr>
              <a:t>A</a:t>
            </a:r>
            <a:endParaRPr lang="es-ES_tradnl" dirty="0"/>
          </a:p>
        </p:txBody>
      </p:sp>
      <p:sp>
        <p:nvSpPr>
          <p:cNvPr id="6" name="TextBox 5"/>
          <p:cNvSpPr txBox="1"/>
          <p:nvPr/>
        </p:nvSpPr>
        <p:spPr>
          <a:xfrm>
            <a:off x="1403648" y="3717032"/>
            <a:ext cx="432048" cy="369332"/>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pPr algn="ctr"/>
            <a:r>
              <a:rPr lang="es-ES_tradnl" dirty="0"/>
              <a:t>B</a:t>
            </a:r>
          </a:p>
        </p:txBody>
      </p:sp>
    </p:spTree>
    <p:extLst>
      <p:ext uri="{BB962C8B-B14F-4D97-AF65-F5344CB8AC3E}">
        <p14:creationId xmlns:p14="http://schemas.microsoft.com/office/powerpoint/2010/main" val="1013997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559" y="360784"/>
            <a:ext cx="4041699" cy="28860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63" y="3218455"/>
            <a:ext cx="4041699" cy="266814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5468" b="4098"/>
          <a:stretch/>
        </p:blipFill>
        <p:spPr>
          <a:xfrm>
            <a:off x="4398258" y="2143775"/>
            <a:ext cx="3407574" cy="1672727"/>
          </a:xfrm>
          <a:prstGeom prst="rect">
            <a:avLst/>
          </a:prstGeom>
        </p:spPr>
      </p:pic>
      <p:sp>
        <p:nvSpPr>
          <p:cNvPr id="5" name="TextBox 4"/>
          <p:cNvSpPr txBox="1"/>
          <p:nvPr/>
        </p:nvSpPr>
        <p:spPr>
          <a:xfrm>
            <a:off x="2807296" y="-8548"/>
            <a:ext cx="6336704" cy="369332"/>
          </a:xfrm>
          <a:prstGeom prst="rect">
            <a:avLst/>
          </a:prstGeom>
          <a:noFill/>
        </p:spPr>
        <p:txBody>
          <a:bodyPr wrap="square" rtlCol="0">
            <a:spAutoFit/>
          </a:bodyPr>
          <a:lstStyle/>
          <a:p>
            <a:pPr algn="ctr"/>
            <a:r>
              <a:rPr lang="es-ES_tradnl" dirty="0"/>
              <a:t>Producto 5. Organizador Gráfico. Proceso de Indagación</a:t>
            </a:r>
            <a:r>
              <a:rPr lang="es-ES" dirty="0" err="1"/>
              <a:t>ón</a:t>
            </a:r>
            <a:endParaRPr lang="es-ES_tradnl" dirty="0"/>
          </a:p>
        </p:txBody>
      </p:sp>
    </p:spTree>
    <p:extLst>
      <p:ext uri="{BB962C8B-B14F-4D97-AF65-F5344CB8AC3E}">
        <p14:creationId xmlns:p14="http://schemas.microsoft.com/office/powerpoint/2010/main" val="613197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98" r="2247" b="5480"/>
          <a:stretch/>
        </p:blipFill>
        <p:spPr>
          <a:xfrm>
            <a:off x="179512" y="1124744"/>
            <a:ext cx="7272809" cy="4968552"/>
          </a:xfrm>
          <a:prstGeom prst="rect">
            <a:avLst/>
          </a:prstGeom>
        </p:spPr>
      </p:pic>
      <p:sp>
        <p:nvSpPr>
          <p:cNvPr id="3" name="TextBox 2"/>
          <p:cNvSpPr txBox="1"/>
          <p:nvPr/>
        </p:nvSpPr>
        <p:spPr>
          <a:xfrm>
            <a:off x="179512" y="360100"/>
            <a:ext cx="2808312" cy="369332"/>
          </a:xfrm>
          <a:prstGeom prst="rect">
            <a:avLst/>
          </a:prstGeom>
          <a:noFill/>
        </p:spPr>
        <p:txBody>
          <a:bodyPr wrap="square" rtlCol="0">
            <a:spAutoFit/>
          </a:bodyPr>
          <a:lstStyle/>
          <a:p>
            <a:pPr algn="r"/>
            <a:r>
              <a:rPr lang="es-ES_tradnl" dirty="0"/>
              <a:t>Producto 6. AME General</a:t>
            </a:r>
          </a:p>
        </p:txBody>
      </p:sp>
    </p:spTree>
    <p:extLst>
      <p:ext uri="{BB962C8B-B14F-4D97-AF65-F5344CB8AC3E}">
        <p14:creationId xmlns:p14="http://schemas.microsoft.com/office/powerpoint/2010/main" val="1155654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39" t="1265" r="1462" b="2608"/>
          <a:stretch/>
        </p:blipFill>
        <p:spPr>
          <a:xfrm>
            <a:off x="251520" y="1124744"/>
            <a:ext cx="7272808" cy="5070950"/>
          </a:xfrm>
          <a:prstGeom prst="rect">
            <a:avLst/>
          </a:prstGeom>
        </p:spPr>
      </p:pic>
      <p:sp>
        <p:nvSpPr>
          <p:cNvPr id="4" name="TextBox 3">
            <a:extLst>
              <a:ext uri="{FF2B5EF4-FFF2-40B4-BE49-F238E27FC236}">
                <a16:creationId xmlns:a16="http://schemas.microsoft.com/office/drawing/2014/main" xmlns="" id="{82AACB05-2D36-6F46-9FEF-A1EF5CD28339}"/>
              </a:ext>
            </a:extLst>
          </p:cNvPr>
          <p:cNvSpPr txBox="1"/>
          <p:nvPr/>
        </p:nvSpPr>
        <p:spPr>
          <a:xfrm>
            <a:off x="2555776" y="476672"/>
            <a:ext cx="2808312" cy="369332"/>
          </a:xfrm>
          <a:prstGeom prst="rect">
            <a:avLst/>
          </a:prstGeom>
          <a:noFill/>
        </p:spPr>
        <p:txBody>
          <a:bodyPr wrap="square" rtlCol="0">
            <a:spAutoFit/>
          </a:bodyPr>
          <a:lstStyle/>
          <a:p>
            <a:pPr algn="ctr"/>
            <a:r>
              <a:rPr lang="es-ES_tradnl" dirty="0"/>
              <a:t>Producto 6. AME General</a:t>
            </a:r>
          </a:p>
        </p:txBody>
      </p:sp>
    </p:spTree>
    <p:extLst>
      <p:ext uri="{BB962C8B-B14F-4D97-AF65-F5344CB8AC3E}">
        <p14:creationId xmlns:p14="http://schemas.microsoft.com/office/powerpoint/2010/main" val="47989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691680" y="2708920"/>
            <a:ext cx="4248472" cy="648072"/>
          </a:xfrm>
        </p:spPr>
        <p:txBody>
          <a:bodyPr>
            <a:normAutofit fontScale="90000"/>
          </a:bodyPr>
          <a:lstStyle/>
          <a:p>
            <a:pPr algn="ctr"/>
            <a:r>
              <a:rPr lang="es-MX" sz="2400" b="1" dirty="0" smtClean="0"/>
              <a:t>La Web ¿un </a:t>
            </a:r>
            <a:r>
              <a:rPr lang="es-MX" sz="2400" b="1" dirty="0"/>
              <a:t>problema Social?</a:t>
            </a:r>
          </a:p>
        </p:txBody>
      </p:sp>
      <p:sp>
        <p:nvSpPr>
          <p:cNvPr id="4" name="4 CuadroTexto">
            <a:extLst>
              <a:ext uri="{FF2B5EF4-FFF2-40B4-BE49-F238E27FC236}">
                <a16:creationId xmlns:a16="http://schemas.microsoft.com/office/drawing/2014/main" xmlns="" id="{F5EF57E5-946B-B24A-8280-D93C6555B937}"/>
              </a:ext>
            </a:extLst>
          </p:cNvPr>
          <p:cNvSpPr txBox="1"/>
          <p:nvPr/>
        </p:nvSpPr>
        <p:spPr>
          <a:xfrm>
            <a:off x="539552" y="404664"/>
            <a:ext cx="1152128" cy="369332"/>
          </a:xfrm>
          <a:prstGeom prst="rect">
            <a:avLst/>
          </a:prstGeom>
          <a:noFill/>
        </p:spPr>
        <p:txBody>
          <a:bodyPr wrap="square" rtlCol="0">
            <a:spAutoFit/>
          </a:bodyPr>
          <a:lstStyle/>
          <a:p>
            <a:r>
              <a:rPr lang="es-MX" dirty="0"/>
              <a:t>4</a:t>
            </a:r>
          </a:p>
        </p:txBody>
      </p:sp>
    </p:spTree>
    <p:extLst>
      <p:ext uri="{BB962C8B-B14F-4D97-AF65-F5344CB8AC3E}">
        <p14:creationId xmlns:p14="http://schemas.microsoft.com/office/powerpoint/2010/main" val="3774123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8812"/>
          <a:stretch/>
        </p:blipFill>
        <p:spPr>
          <a:xfrm>
            <a:off x="1115616" y="1412776"/>
            <a:ext cx="3888432" cy="2587763"/>
          </a:xfrm>
          <a:prstGeom prst="rect">
            <a:avLst/>
          </a:prstGeom>
        </p:spPr>
      </p:pic>
      <p:sp>
        <p:nvSpPr>
          <p:cNvPr id="3" name="TextBox 2">
            <a:extLst>
              <a:ext uri="{FF2B5EF4-FFF2-40B4-BE49-F238E27FC236}">
                <a16:creationId xmlns:a16="http://schemas.microsoft.com/office/drawing/2014/main" xmlns="" id="{3B1DC2EA-5648-6744-9498-4E1ECA884371}"/>
              </a:ext>
            </a:extLst>
          </p:cNvPr>
          <p:cNvSpPr txBox="1"/>
          <p:nvPr/>
        </p:nvSpPr>
        <p:spPr>
          <a:xfrm>
            <a:off x="1259632" y="620688"/>
            <a:ext cx="2808312" cy="369332"/>
          </a:xfrm>
          <a:prstGeom prst="rect">
            <a:avLst/>
          </a:prstGeom>
          <a:noFill/>
        </p:spPr>
        <p:txBody>
          <a:bodyPr wrap="square" rtlCol="0">
            <a:spAutoFit/>
          </a:bodyPr>
          <a:lstStyle/>
          <a:p>
            <a:pPr algn="ctr"/>
            <a:r>
              <a:rPr lang="es-ES_tradnl" dirty="0"/>
              <a:t>Producto 6. AME General</a:t>
            </a:r>
          </a:p>
        </p:txBody>
      </p:sp>
    </p:spTree>
    <p:extLst>
      <p:ext uri="{BB962C8B-B14F-4D97-AF65-F5344CB8AC3E}">
        <p14:creationId xmlns:p14="http://schemas.microsoft.com/office/powerpoint/2010/main" val="1205011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50" t="-3004" r="3538" b="4309"/>
          <a:stretch/>
        </p:blipFill>
        <p:spPr>
          <a:xfrm>
            <a:off x="107504" y="811436"/>
            <a:ext cx="7176497" cy="4824536"/>
          </a:xfrm>
          <a:prstGeom prst="rect">
            <a:avLst/>
          </a:prstGeom>
        </p:spPr>
      </p:pic>
      <p:sp>
        <p:nvSpPr>
          <p:cNvPr id="3" name="TextBox 2">
            <a:extLst>
              <a:ext uri="{FF2B5EF4-FFF2-40B4-BE49-F238E27FC236}">
                <a16:creationId xmlns:a16="http://schemas.microsoft.com/office/drawing/2014/main" xmlns="" id="{1EF75A18-5289-924B-82C0-FA6F45A74C87}"/>
              </a:ext>
            </a:extLst>
          </p:cNvPr>
          <p:cNvSpPr txBox="1"/>
          <p:nvPr/>
        </p:nvSpPr>
        <p:spPr>
          <a:xfrm>
            <a:off x="467544" y="442104"/>
            <a:ext cx="6624736" cy="369332"/>
          </a:xfrm>
          <a:prstGeom prst="rect">
            <a:avLst/>
          </a:prstGeom>
          <a:noFill/>
        </p:spPr>
        <p:txBody>
          <a:bodyPr wrap="square" rtlCol="0">
            <a:spAutoFit/>
          </a:bodyPr>
          <a:lstStyle/>
          <a:p>
            <a:r>
              <a:rPr lang="es-ES_tradnl" dirty="0"/>
              <a:t>Producto 7. E.I.P. Resumen. Elaborado de manera virtual.</a:t>
            </a:r>
          </a:p>
        </p:txBody>
      </p:sp>
    </p:spTree>
    <p:extLst>
      <p:ext uri="{BB962C8B-B14F-4D97-AF65-F5344CB8AC3E}">
        <p14:creationId xmlns:p14="http://schemas.microsoft.com/office/powerpoint/2010/main" val="1858564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91" r="3250" b="1972"/>
          <a:stretch/>
        </p:blipFill>
        <p:spPr>
          <a:xfrm>
            <a:off x="179512" y="912540"/>
            <a:ext cx="7272808" cy="5112568"/>
          </a:xfrm>
          <a:prstGeom prst="rect">
            <a:avLst/>
          </a:prstGeom>
        </p:spPr>
      </p:pic>
      <p:sp>
        <p:nvSpPr>
          <p:cNvPr id="3" name="TextBox 2">
            <a:extLst>
              <a:ext uri="{FF2B5EF4-FFF2-40B4-BE49-F238E27FC236}">
                <a16:creationId xmlns:a16="http://schemas.microsoft.com/office/drawing/2014/main" xmlns="" id="{E793A907-E7AA-C64F-A33F-4571BB5634A1}"/>
              </a:ext>
            </a:extLst>
          </p:cNvPr>
          <p:cNvSpPr txBox="1"/>
          <p:nvPr/>
        </p:nvSpPr>
        <p:spPr>
          <a:xfrm>
            <a:off x="168672" y="476672"/>
            <a:ext cx="1584176" cy="369332"/>
          </a:xfrm>
          <a:prstGeom prst="rect">
            <a:avLst/>
          </a:prstGeom>
          <a:noFill/>
        </p:spPr>
        <p:txBody>
          <a:bodyPr wrap="square" rtlCol="0">
            <a:spAutoFit/>
          </a:bodyPr>
          <a:lstStyle/>
          <a:p>
            <a:pPr algn="ctr"/>
            <a:r>
              <a:rPr lang="es-ES_tradnl" dirty="0"/>
              <a:t>Producto 7</a:t>
            </a:r>
          </a:p>
        </p:txBody>
      </p:sp>
    </p:spTree>
    <p:extLst>
      <p:ext uri="{BB962C8B-B14F-4D97-AF65-F5344CB8AC3E}">
        <p14:creationId xmlns:p14="http://schemas.microsoft.com/office/powerpoint/2010/main" val="309558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47" y="764704"/>
            <a:ext cx="7976477" cy="5543706"/>
          </a:xfrm>
          <a:prstGeom prst="rect">
            <a:avLst/>
          </a:prstGeom>
        </p:spPr>
      </p:pic>
      <p:sp>
        <p:nvSpPr>
          <p:cNvPr id="3" name="TextBox 2">
            <a:extLst>
              <a:ext uri="{FF2B5EF4-FFF2-40B4-BE49-F238E27FC236}">
                <a16:creationId xmlns:a16="http://schemas.microsoft.com/office/drawing/2014/main" xmlns="" id="{3CFED629-39CA-C544-9E23-30E1B60F97E0}"/>
              </a:ext>
            </a:extLst>
          </p:cNvPr>
          <p:cNvSpPr txBox="1"/>
          <p:nvPr/>
        </p:nvSpPr>
        <p:spPr>
          <a:xfrm>
            <a:off x="395536" y="260648"/>
            <a:ext cx="1584176" cy="369332"/>
          </a:xfrm>
          <a:prstGeom prst="rect">
            <a:avLst/>
          </a:prstGeom>
          <a:noFill/>
        </p:spPr>
        <p:txBody>
          <a:bodyPr wrap="square" rtlCol="0">
            <a:spAutoFit/>
          </a:bodyPr>
          <a:lstStyle/>
          <a:p>
            <a:pPr algn="ctr"/>
            <a:r>
              <a:rPr lang="es-ES_tradnl" dirty="0"/>
              <a:t>Producto 7</a:t>
            </a:r>
          </a:p>
        </p:txBody>
      </p:sp>
    </p:spTree>
    <p:extLst>
      <p:ext uri="{BB962C8B-B14F-4D97-AF65-F5344CB8AC3E}">
        <p14:creationId xmlns:p14="http://schemas.microsoft.com/office/powerpoint/2010/main" val="2002289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20" r="2841" b="13715"/>
          <a:stretch/>
        </p:blipFill>
        <p:spPr>
          <a:xfrm>
            <a:off x="64261" y="1412777"/>
            <a:ext cx="7388059" cy="2880320"/>
          </a:xfrm>
          <a:prstGeom prst="rect">
            <a:avLst/>
          </a:prstGeom>
        </p:spPr>
      </p:pic>
      <p:sp>
        <p:nvSpPr>
          <p:cNvPr id="3" name="TextBox 2">
            <a:extLst>
              <a:ext uri="{FF2B5EF4-FFF2-40B4-BE49-F238E27FC236}">
                <a16:creationId xmlns:a16="http://schemas.microsoft.com/office/drawing/2014/main" xmlns="" id="{87D0CCFB-91B0-8B4F-BD41-D23043769E2B}"/>
              </a:ext>
            </a:extLst>
          </p:cNvPr>
          <p:cNvSpPr txBox="1"/>
          <p:nvPr/>
        </p:nvSpPr>
        <p:spPr>
          <a:xfrm>
            <a:off x="323528" y="548680"/>
            <a:ext cx="1584176" cy="369332"/>
          </a:xfrm>
          <a:prstGeom prst="rect">
            <a:avLst/>
          </a:prstGeom>
          <a:noFill/>
        </p:spPr>
        <p:txBody>
          <a:bodyPr wrap="square" rtlCol="0">
            <a:spAutoFit/>
          </a:bodyPr>
          <a:lstStyle/>
          <a:p>
            <a:pPr algn="ctr"/>
            <a:r>
              <a:rPr lang="es-ES_tradnl" dirty="0"/>
              <a:t>Producto 7</a:t>
            </a:r>
          </a:p>
        </p:txBody>
      </p:sp>
    </p:spTree>
    <p:extLst>
      <p:ext uri="{BB962C8B-B14F-4D97-AF65-F5344CB8AC3E}">
        <p14:creationId xmlns:p14="http://schemas.microsoft.com/office/powerpoint/2010/main" val="1409314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803" r="2850" b="2749"/>
          <a:stretch/>
        </p:blipFill>
        <p:spPr>
          <a:xfrm>
            <a:off x="179512" y="1052736"/>
            <a:ext cx="7272808" cy="5108624"/>
          </a:xfrm>
          <a:prstGeom prst="rect">
            <a:avLst/>
          </a:prstGeom>
        </p:spPr>
      </p:pic>
      <p:sp>
        <p:nvSpPr>
          <p:cNvPr id="3" name="TextBox 2">
            <a:extLst>
              <a:ext uri="{FF2B5EF4-FFF2-40B4-BE49-F238E27FC236}">
                <a16:creationId xmlns:a16="http://schemas.microsoft.com/office/drawing/2014/main" xmlns="" id="{9F3434E9-9332-A44A-A2ED-5869D0BCAC25}"/>
              </a:ext>
            </a:extLst>
          </p:cNvPr>
          <p:cNvSpPr txBox="1"/>
          <p:nvPr/>
        </p:nvSpPr>
        <p:spPr>
          <a:xfrm>
            <a:off x="323528" y="405964"/>
            <a:ext cx="1584176" cy="369332"/>
          </a:xfrm>
          <a:prstGeom prst="rect">
            <a:avLst/>
          </a:prstGeom>
          <a:noFill/>
        </p:spPr>
        <p:txBody>
          <a:bodyPr wrap="square" rtlCol="0">
            <a:spAutoFit/>
          </a:bodyPr>
          <a:lstStyle/>
          <a:p>
            <a:pPr algn="ctr"/>
            <a:r>
              <a:rPr lang="es-ES_tradnl" dirty="0"/>
              <a:t>Producto 7</a:t>
            </a:r>
          </a:p>
        </p:txBody>
      </p:sp>
    </p:spTree>
    <p:extLst>
      <p:ext uri="{BB962C8B-B14F-4D97-AF65-F5344CB8AC3E}">
        <p14:creationId xmlns:p14="http://schemas.microsoft.com/office/powerpoint/2010/main" val="1759373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6" y="764704"/>
            <a:ext cx="7776864" cy="5551817"/>
          </a:xfrm>
          <a:prstGeom prst="rect">
            <a:avLst/>
          </a:prstGeom>
        </p:spPr>
      </p:pic>
      <p:sp>
        <p:nvSpPr>
          <p:cNvPr id="3" name="TextBox 2">
            <a:extLst>
              <a:ext uri="{FF2B5EF4-FFF2-40B4-BE49-F238E27FC236}">
                <a16:creationId xmlns:a16="http://schemas.microsoft.com/office/drawing/2014/main" xmlns="" id="{35B15ADD-4531-7C47-A503-1BEBE5645F3A}"/>
              </a:ext>
            </a:extLst>
          </p:cNvPr>
          <p:cNvSpPr txBox="1"/>
          <p:nvPr/>
        </p:nvSpPr>
        <p:spPr>
          <a:xfrm>
            <a:off x="251520" y="395372"/>
            <a:ext cx="1584176" cy="369332"/>
          </a:xfrm>
          <a:prstGeom prst="rect">
            <a:avLst/>
          </a:prstGeom>
          <a:noFill/>
        </p:spPr>
        <p:txBody>
          <a:bodyPr wrap="square" rtlCol="0">
            <a:spAutoFit/>
          </a:bodyPr>
          <a:lstStyle/>
          <a:p>
            <a:pPr algn="ctr"/>
            <a:r>
              <a:rPr lang="es-ES_tradnl" dirty="0"/>
              <a:t>Producto 7</a:t>
            </a:r>
          </a:p>
        </p:txBody>
      </p:sp>
    </p:spTree>
    <p:extLst>
      <p:ext uri="{BB962C8B-B14F-4D97-AF65-F5344CB8AC3E}">
        <p14:creationId xmlns:p14="http://schemas.microsoft.com/office/powerpoint/2010/main" val="1082196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165" t="1787" r="931" b="7075"/>
          <a:stretch/>
        </p:blipFill>
        <p:spPr>
          <a:xfrm>
            <a:off x="251520" y="1484784"/>
            <a:ext cx="7344816" cy="3672408"/>
          </a:xfrm>
          <a:prstGeom prst="rect">
            <a:avLst/>
          </a:prstGeom>
        </p:spPr>
      </p:pic>
      <p:sp>
        <p:nvSpPr>
          <p:cNvPr id="3" name="TextBox 2">
            <a:extLst>
              <a:ext uri="{FF2B5EF4-FFF2-40B4-BE49-F238E27FC236}">
                <a16:creationId xmlns:a16="http://schemas.microsoft.com/office/drawing/2014/main" xmlns="" id="{D7A8718F-CDBE-6A4F-B0A5-27F180B5CB59}"/>
              </a:ext>
            </a:extLst>
          </p:cNvPr>
          <p:cNvSpPr txBox="1"/>
          <p:nvPr/>
        </p:nvSpPr>
        <p:spPr>
          <a:xfrm>
            <a:off x="251520" y="692696"/>
            <a:ext cx="1584176" cy="369332"/>
          </a:xfrm>
          <a:prstGeom prst="rect">
            <a:avLst/>
          </a:prstGeom>
          <a:noFill/>
        </p:spPr>
        <p:txBody>
          <a:bodyPr wrap="square" rtlCol="0">
            <a:spAutoFit/>
          </a:bodyPr>
          <a:lstStyle/>
          <a:p>
            <a:pPr algn="ctr"/>
            <a:r>
              <a:rPr lang="es-ES_tradnl" dirty="0"/>
              <a:t>Producto 7</a:t>
            </a:r>
          </a:p>
        </p:txBody>
      </p:sp>
    </p:spTree>
    <p:extLst>
      <p:ext uri="{BB962C8B-B14F-4D97-AF65-F5344CB8AC3E}">
        <p14:creationId xmlns:p14="http://schemas.microsoft.com/office/powerpoint/2010/main" val="1437686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141" b="3546"/>
          <a:stretch/>
        </p:blipFill>
        <p:spPr>
          <a:xfrm>
            <a:off x="107504" y="915741"/>
            <a:ext cx="7488832" cy="5105548"/>
          </a:xfrm>
          <a:prstGeom prst="rect">
            <a:avLst/>
          </a:prstGeom>
        </p:spPr>
      </p:pic>
      <p:sp>
        <p:nvSpPr>
          <p:cNvPr id="3" name="TextBox 2">
            <a:extLst>
              <a:ext uri="{FF2B5EF4-FFF2-40B4-BE49-F238E27FC236}">
                <a16:creationId xmlns:a16="http://schemas.microsoft.com/office/drawing/2014/main" xmlns="" id="{35B17180-E132-B443-9471-0A60782BE28A}"/>
              </a:ext>
            </a:extLst>
          </p:cNvPr>
          <p:cNvSpPr txBox="1"/>
          <p:nvPr/>
        </p:nvSpPr>
        <p:spPr>
          <a:xfrm>
            <a:off x="323528" y="404664"/>
            <a:ext cx="1584176" cy="369332"/>
          </a:xfrm>
          <a:prstGeom prst="rect">
            <a:avLst/>
          </a:prstGeom>
          <a:noFill/>
        </p:spPr>
        <p:txBody>
          <a:bodyPr wrap="square" rtlCol="0">
            <a:spAutoFit/>
          </a:bodyPr>
          <a:lstStyle/>
          <a:p>
            <a:pPr algn="ctr"/>
            <a:r>
              <a:rPr lang="es-ES_tradnl" dirty="0"/>
              <a:t>Producto 7</a:t>
            </a:r>
          </a:p>
        </p:txBody>
      </p:sp>
    </p:spTree>
    <p:extLst>
      <p:ext uri="{BB962C8B-B14F-4D97-AF65-F5344CB8AC3E}">
        <p14:creationId xmlns:p14="http://schemas.microsoft.com/office/powerpoint/2010/main" val="1552417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D2E220-20A1-0046-95C9-8782799D4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64704"/>
            <a:ext cx="7884368" cy="5581190"/>
          </a:xfrm>
          <a:prstGeom prst="rect">
            <a:avLst/>
          </a:prstGeom>
        </p:spPr>
      </p:pic>
      <p:sp>
        <p:nvSpPr>
          <p:cNvPr id="4" name="TextBox 3">
            <a:extLst>
              <a:ext uri="{FF2B5EF4-FFF2-40B4-BE49-F238E27FC236}">
                <a16:creationId xmlns:a16="http://schemas.microsoft.com/office/drawing/2014/main" xmlns="" id="{7F2E4F6F-87F6-DE47-BF5E-026AE56BD103}"/>
              </a:ext>
            </a:extLst>
          </p:cNvPr>
          <p:cNvSpPr txBox="1"/>
          <p:nvPr/>
        </p:nvSpPr>
        <p:spPr>
          <a:xfrm>
            <a:off x="181372" y="395372"/>
            <a:ext cx="1656184" cy="369332"/>
          </a:xfrm>
          <a:prstGeom prst="rect">
            <a:avLst/>
          </a:prstGeom>
          <a:noFill/>
        </p:spPr>
        <p:txBody>
          <a:bodyPr wrap="square" rtlCol="0">
            <a:spAutoFit/>
          </a:bodyPr>
          <a:lstStyle/>
          <a:p>
            <a:pPr algn="ctr"/>
            <a:r>
              <a:rPr lang="es-ES_tradnl" dirty="0"/>
              <a:t>Producto 8</a:t>
            </a:r>
          </a:p>
        </p:txBody>
      </p:sp>
    </p:spTree>
    <p:extLst>
      <p:ext uri="{BB962C8B-B14F-4D97-AF65-F5344CB8AC3E}">
        <p14:creationId xmlns:p14="http://schemas.microsoft.com/office/powerpoint/2010/main" val="1701086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685444" y="2852936"/>
            <a:ext cx="4248472" cy="648072"/>
          </a:xfrm>
        </p:spPr>
        <p:txBody>
          <a:bodyPr>
            <a:normAutofit fontScale="90000"/>
          </a:bodyPr>
          <a:lstStyle/>
          <a:p>
            <a:pPr algn="ctr"/>
            <a:r>
              <a:rPr lang="es-MX" sz="2400" dirty="0"/>
              <a:t>Índice de apartados del portafolio:</a:t>
            </a:r>
          </a:p>
        </p:txBody>
      </p:sp>
      <p:sp>
        <p:nvSpPr>
          <p:cNvPr id="4" name="4 CuadroTexto">
            <a:extLst>
              <a:ext uri="{FF2B5EF4-FFF2-40B4-BE49-F238E27FC236}">
                <a16:creationId xmlns:a16="http://schemas.microsoft.com/office/drawing/2014/main" xmlns="" id="{6D8AE079-DAB8-1F48-8352-16F781EAA835}"/>
              </a:ext>
            </a:extLst>
          </p:cNvPr>
          <p:cNvSpPr txBox="1"/>
          <p:nvPr/>
        </p:nvSpPr>
        <p:spPr>
          <a:xfrm>
            <a:off x="539552" y="404664"/>
            <a:ext cx="1152128" cy="369332"/>
          </a:xfrm>
          <a:prstGeom prst="rect">
            <a:avLst/>
          </a:prstGeom>
          <a:noFill/>
        </p:spPr>
        <p:txBody>
          <a:bodyPr wrap="square" rtlCol="0">
            <a:spAutoFit/>
          </a:bodyPr>
          <a:lstStyle/>
          <a:p>
            <a:r>
              <a:rPr lang="es-MX" dirty="0"/>
              <a:t>5</a:t>
            </a:r>
          </a:p>
        </p:txBody>
      </p:sp>
    </p:spTree>
    <p:extLst>
      <p:ext uri="{BB962C8B-B14F-4D97-AF65-F5344CB8AC3E}">
        <p14:creationId xmlns:p14="http://schemas.microsoft.com/office/powerpoint/2010/main" val="926548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E20047-955A-764D-8D40-9C91184B571F}"/>
              </a:ext>
            </a:extLst>
          </p:cNvPr>
          <p:cNvPicPr>
            <a:picLocks noChangeAspect="1"/>
          </p:cNvPicPr>
          <p:nvPr/>
        </p:nvPicPr>
        <p:blipFill rotWithShape="1">
          <a:blip r:embed="rId2">
            <a:extLst>
              <a:ext uri="{28A0092B-C50C-407E-A947-70E740481C1C}">
                <a14:useLocalDpi xmlns:a14="http://schemas.microsoft.com/office/drawing/2010/main" val="0"/>
              </a:ext>
            </a:extLst>
          </a:blip>
          <a:srcRect r="4236" b="31169"/>
          <a:stretch/>
        </p:blipFill>
        <p:spPr>
          <a:xfrm>
            <a:off x="0" y="1700808"/>
            <a:ext cx="7560840" cy="3816424"/>
          </a:xfrm>
          <a:prstGeom prst="rect">
            <a:avLst/>
          </a:prstGeom>
        </p:spPr>
      </p:pic>
      <p:sp>
        <p:nvSpPr>
          <p:cNvPr id="4" name="TextBox 3">
            <a:extLst>
              <a:ext uri="{FF2B5EF4-FFF2-40B4-BE49-F238E27FC236}">
                <a16:creationId xmlns:a16="http://schemas.microsoft.com/office/drawing/2014/main" xmlns="" id="{AABEBEFB-5E04-F843-B87D-9044C2375844}"/>
              </a:ext>
            </a:extLst>
          </p:cNvPr>
          <p:cNvSpPr txBox="1"/>
          <p:nvPr/>
        </p:nvSpPr>
        <p:spPr>
          <a:xfrm>
            <a:off x="179512" y="321876"/>
            <a:ext cx="6048672" cy="369332"/>
          </a:xfrm>
          <a:prstGeom prst="rect">
            <a:avLst/>
          </a:prstGeom>
          <a:noFill/>
        </p:spPr>
        <p:txBody>
          <a:bodyPr wrap="square" rtlCol="0">
            <a:spAutoFit/>
          </a:bodyPr>
          <a:lstStyle/>
          <a:p>
            <a:pPr algn="ctr"/>
            <a:r>
              <a:rPr lang="es-ES_tradnl" dirty="0"/>
              <a:t>Producto 8. E.I.P. Elaboración</a:t>
            </a:r>
            <a:r>
              <a:rPr lang="es-ES" dirty="0" err="1"/>
              <a:t>ón</a:t>
            </a:r>
            <a:r>
              <a:rPr lang="es-ES" dirty="0"/>
              <a:t> de proyecto.</a:t>
            </a:r>
            <a:endParaRPr lang="es-ES_tradnl" dirty="0"/>
          </a:p>
        </p:txBody>
      </p:sp>
    </p:spTree>
    <p:extLst>
      <p:ext uri="{BB962C8B-B14F-4D97-AF65-F5344CB8AC3E}">
        <p14:creationId xmlns:p14="http://schemas.microsoft.com/office/powerpoint/2010/main" val="1016149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62D1831-F7ED-8B46-B7EE-BC803BC2CB01}"/>
              </a:ext>
            </a:extLst>
          </p:cNvPr>
          <p:cNvPicPr>
            <a:picLocks noChangeAspect="1"/>
          </p:cNvPicPr>
          <p:nvPr/>
        </p:nvPicPr>
        <p:blipFill rotWithShape="1">
          <a:blip r:embed="rId2">
            <a:extLst>
              <a:ext uri="{28A0092B-C50C-407E-A947-70E740481C1C}">
                <a14:useLocalDpi xmlns:a14="http://schemas.microsoft.com/office/drawing/2010/main" val="0"/>
              </a:ext>
            </a:extLst>
          </a:blip>
          <a:srcRect l="4239" t="4129" r="3309" b="6404"/>
          <a:stretch/>
        </p:blipFill>
        <p:spPr>
          <a:xfrm>
            <a:off x="323528" y="1268759"/>
            <a:ext cx="7056784" cy="4680521"/>
          </a:xfrm>
          <a:prstGeom prst="rect">
            <a:avLst/>
          </a:prstGeom>
        </p:spPr>
      </p:pic>
      <p:sp>
        <p:nvSpPr>
          <p:cNvPr id="4" name="TextBox 3">
            <a:extLst>
              <a:ext uri="{FF2B5EF4-FFF2-40B4-BE49-F238E27FC236}">
                <a16:creationId xmlns:a16="http://schemas.microsoft.com/office/drawing/2014/main" xmlns="" id="{6CADED35-80FB-0946-8030-3605817268F0}"/>
              </a:ext>
            </a:extLst>
          </p:cNvPr>
          <p:cNvSpPr txBox="1"/>
          <p:nvPr/>
        </p:nvSpPr>
        <p:spPr>
          <a:xfrm>
            <a:off x="-37952" y="476672"/>
            <a:ext cx="1656184" cy="369332"/>
          </a:xfrm>
          <a:prstGeom prst="rect">
            <a:avLst/>
          </a:prstGeom>
          <a:noFill/>
        </p:spPr>
        <p:txBody>
          <a:bodyPr wrap="square" rtlCol="0">
            <a:spAutoFit/>
          </a:bodyPr>
          <a:lstStyle/>
          <a:p>
            <a:pPr algn="ctr"/>
            <a:r>
              <a:rPr lang="es-ES_tradnl" dirty="0"/>
              <a:t>Producto 8</a:t>
            </a:r>
          </a:p>
        </p:txBody>
      </p:sp>
    </p:spTree>
    <p:extLst>
      <p:ext uri="{BB962C8B-B14F-4D97-AF65-F5344CB8AC3E}">
        <p14:creationId xmlns:p14="http://schemas.microsoft.com/office/powerpoint/2010/main" val="166318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911CBE4-985B-D344-BC9E-A2FACAA38185}"/>
              </a:ext>
            </a:extLst>
          </p:cNvPr>
          <p:cNvPicPr>
            <a:picLocks noChangeAspect="1"/>
          </p:cNvPicPr>
          <p:nvPr/>
        </p:nvPicPr>
        <p:blipFill rotWithShape="1">
          <a:blip r:embed="rId2">
            <a:extLst>
              <a:ext uri="{28A0092B-C50C-407E-A947-70E740481C1C}">
                <a14:useLocalDpi xmlns:a14="http://schemas.microsoft.com/office/drawing/2010/main" val="0"/>
              </a:ext>
            </a:extLst>
          </a:blip>
          <a:srcRect l="4141" r="1844" b="5623"/>
          <a:stretch/>
        </p:blipFill>
        <p:spPr>
          <a:xfrm>
            <a:off x="323528" y="720924"/>
            <a:ext cx="7344816" cy="5156348"/>
          </a:xfrm>
          <a:prstGeom prst="rect">
            <a:avLst/>
          </a:prstGeom>
        </p:spPr>
      </p:pic>
      <p:sp>
        <p:nvSpPr>
          <p:cNvPr id="4" name="TextBox 3">
            <a:extLst>
              <a:ext uri="{FF2B5EF4-FFF2-40B4-BE49-F238E27FC236}">
                <a16:creationId xmlns:a16="http://schemas.microsoft.com/office/drawing/2014/main" xmlns="" id="{74C4A4B9-C5AF-6F46-A01C-25831DC33B42}"/>
              </a:ext>
            </a:extLst>
          </p:cNvPr>
          <p:cNvSpPr txBox="1"/>
          <p:nvPr/>
        </p:nvSpPr>
        <p:spPr>
          <a:xfrm>
            <a:off x="0" y="399416"/>
            <a:ext cx="1656184" cy="369332"/>
          </a:xfrm>
          <a:prstGeom prst="rect">
            <a:avLst/>
          </a:prstGeom>
          <a:noFill/>
        </p:spPr>
        <p:txBody>
          <a:bodyPr wrap="square" rtlCol="0">
            <a:spAutoFit/>
          </a:bodyPr>
          <a:lstStyle/>
          <a:p>
            <a:pPr algn="ctr"/>
            <a:r>
              <a:rPr lang="es-ES_tradnl" dirty="0"/>
              <a:t>Producto 8</a:t>
            </a:r>
          </a:p>
        </p:txBody>
      </p:sp>
    </p:spTree>
    <p:extLst>
      <p:ext uri="{BB962C8B-B14F-4D97-AF65-F5344CB8AC3E}">
        <p14:creationId xmlns:p14="http://schemas.microsoft.com/office/powerpoint/2010/main" val="28477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0F800-9F10-054D-9C95-64A5C56F5FED}"/>
              </a:ext>
            </a:extLst>
          </p:cNvPr>
          <p:cNvPicPr>
            <a:picLocks noChangeAspect="1"/>
          </p:cNvPicPr>
          <p:nvPr/>
        </p:nvPicPr>
        <p:blipFill rotWithShape="1">
          <a:blip r:embed="rId2">
            <a:extLst>
              <a:ext uri="{28A0092B-C50C-407E-A947-70E740481C1C}">
                <a14:useLocalDpi xmlns:a14="http://schemas.microsoft.com/office/drawing/2010/main" val="0"/>
              </a:ext>
            </a:extLst>
          </a:blip>
          <a:srcRect l="1820" r="1314" b="5362"/>
          <a:stretch/>
        </p:blipFill>
        <p:spPr>
          <a:xfrm>
            <a:off x="13816" y="1124744"/>
            <a:ext cx="8136904" cy="4968552"/>
          </a:xfrm>
          <a:prstGeom prst="rect">
            <a:avLst/>
          </a:prstGeom>
        </p:spPr>
      </p:pic>
      <p:sp>
        <p:nvSpPr>
          <p:cNvPr id="4" name="TextBox 3">
            <a:extLst>
              <a:ext uri="{FF2B5EF4-FFF2-40B4-BE49-F238E27FC236}">
                <a16:creationId xmlns:a16="http://schemas.microsoft.com/office/drawing/2014/main" xmlns="" id="{677414E4-C2CF-5143-8EAF-D1BA3D8F81EF}"/>
              </a:ext>
            </a:extLst>
          </p:cNvPr>
          <p:cNvSpPr txBox="1"/>
          <p:nvPr/>
        </p:nvSpPr>
        <p:spPr>
          <a:xfrm>
            <a:off x="-1216" y="620688"/>
            <a:ext cx="1656184" cy="369332"/>
          </a:xfrm>
          <a:prstGeom prst="rect">
            <a:avLst/>
          </a:prstGeom>
          <a:noFill/>
        </p:spPr>
        <p:txBody>
          <a:bodyPr wrap="square" rtlCol="0">
            <a:spAutoFit/>
          </a:bodyPr>
          <a:lstStyle/>
          <a:p>
            <a:pPr algn="ctr"/>
            <a:r>
              <a:rPr lang="es-ES_tradnl" dirty="0"/>
              <a:t>Producto 8</a:t>
            </a:r>
          </a:p>
        </p:txBody>
      </p:sp>
    </p:spTree>
    <p:extLst>
      <p:ext uri="{BB962C8B-B14F-4D97-AF65-F5344CB8AC3E}">
        <p14:creationId xmlns:p14="http://schemas.microsoft.com/office/powerpoint/2010/main" val="1343141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AE67BB-F5CE-F847-9506-6A01F9FCD1EE}"/>
              </a:ext>
            </a:extLst>
          </p:cNvPr>
          <p:cNvPicPr>
            <a:picLocks noChangeAspect="1"/>
          </p:cNvPicPr>
          <p:nvPr/>
        </p:nvPicPr>
        <p:blipFill rotWithShape="1">
          <a:blip r:embed="rId2">
            <a:extLst>
              <a:ext uri="{28A0092B-C50C-407E-A947-70E740481C1C}">
                <a14:useLocalDpi xmlns:a14="http://schemas.microsoft.com/office/drawing/2010/main" val="0"/>
              </a:ext>
            </a:extLst>
          </a:blip>
          <a:srcRect l="2750" r="5113" b="4462"/>
          <a:stretch/>
        </p:blipFill>
        <p:spPr>
          <a:xfrm>
            <a:off x="107504" y="907108"/>
            <a:ext cx="7992888" cy="5303003"/>
          </a:xfrm>
          <a:prstGeom prst="rect">
            <a:avLst/>
          </a:prstGeom>
        </p:spPr>
      </p:pic>
      <p:sp>
        <p:nvSpPr>
          <p:cNvPr id="4" name="TextBox 3">
            <a:extLst>
              <a:ext uri="{FF2B5EF4-FFF2-40B4-BE49-F238E27FC236}">
                <a16:creationId xmlns:a16="http://schemas.microsoft.com/office/drawing/2014/main" xmlns="" id="{1A7E408A-F5D8-5141-A5CE-F2EE5E25539F}"/>
              </a:ext>
            </a:extLst>
          </p:cNvPr>
          <p:cNvSpPr txBox="1"/>
          <p:nvPr/>
        </p:nvSpPr>
        <p:spPr>
          <a:xfrm>
            <a:off x="0" y="404664"/>
            <a:ext cx="1656184" cy="369332"/>
          </a:xfrm>
          <a:prstGeom prst="rect">
            <a:avLst/>
          </a:prstGeom>
          <a:noFill/>
        </p:spPr>
        <p:txBody>
          <a:bodyPr wrap="square" rtlCol="0">
            <a:spAutoFit/>
          </a:bodyPr>
          <a:lstStyle/>
          <a:p>
            <a:pPr algn="ctr"/>
            <a:r>
              <a:rPr lang="es-ES_tradnl" dirty="0"/>
              <a:t>Producto 8</a:t>
            </a:r>
          </a:p>
        </p:txBody>
      </p:sp>
    </p:spTree>
    <p:extLst>
      <p:ext uri="{BB962C8B-B14F-4D97-AF65-F5344CB8AC3E}">
        <p14:creationId xmlns:p14="http://schemas.microsoft.com/office/powerpoint/2010/main" val="1977805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D5BA6D4-A6AB-034D-82FE-C9FB29B2B744}"/>
              </a:ext>
            </a:extLst>
          </p:cNvPr>
          <p:cNvPicPr>
            <a:picLocks noChangeAspect="1"/>
          </p:cNvPicPr>
          <p:nvPr/>
        </p:nvPicPr>
        <p:blipFill rotWithShape="1">
          <a:blip r:embed="rId3">
            <a:extLst>
              <a:ext uri="{28A0092B-C50C-407E-A947-70E740481C1C}">
                <a14:useLocalDpi xmlns:a14="http://schemas.microsoft.com/office/drawing/2010/main" val="0"/>
              </a:ext>
            </a:extLst>
          </a:blip>
          <a:srcRect l="2750" r="1963" b="3365"/>
          <a:stretch/>
        </p:blipFill>
        <p:spPr>
          <a:xfrm>
            <a:off x="179512" y="692696"/>
            <a:ext cx="8064896" cy="5732075"/>
          </a:xfrm>
          <a:prstGeom prst="rect">
            <a:avLst/>
          </a:prstGeom>
        </p:spPr>
      </p:pic>
      <p:sp>
        <p:nvSpPr>
          <p:cNvPr id="4" name="TextBox 3">
            <a:extLst>
              <a:ext uri="{FF2B5EF4-FFF2-40B4-BE49-F238E27FC236}">
                <a16:creationId xmlns:a16="http://schemas.microsoft.com/office/drawing/2014/main" xmlns="" id="{9C1C2C7F-2C6D-7244-A499-A08268517902}"/>
              </a:ext>
            </a:extLst>
          </p:cNvPr>
          <p:cNvSpPr txBox="1"/>
          <p:nvPr/>
        </p:nvSpPr>
        <p:spPr>
          <a:xfrm>
            <a:off x="0" y="260648"/>
            <a:ext cx="1656184" cy="369332"/>
          </a:xfrm>
          <a:prstGeom prst="rect">
            <a:avLst/>
          </a:prstGeom>
          <a:noFill/>
        </p:spPr>
        <p:txBody>
          <a:bodyPr wrap="square" rtlCol="0">
            <a:spAutoFit/>
          </a:bodyPr>
          <a:lstStyle/>
          <a:p>
            <a:pPr algn="ctr"/>
            <a:r>
              <a:rPr lang="es-ES_tradnl" dirty="0"/>
              <a:t>Producto 8</a:t>
            </a:r>
          </a:p>
        </p:txBody>
      </p:sp>
    </p:spTree>
    <p:extLst>
      <p:ext uri="{BB962C8B-B14F-4D97-AF65-F5344CB8AC3E}">
        <p14:creationId xmlns:p14="http://schemas.microsoft.com/office/powerpoint/2010/main" val="1717149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B3B188E-3588-0042-B3E5-0C8E2E433239}"/>
              </a:ext>
            </a:extLst>
          </p:cNvPr>
          <p:cNvPicPr>
            <a:picLocks noChangeAspect="1"/>
          </p:cNvPicPr>
          <p:nvPr/>
        </p:nvPicPr>
        <p:blipFill rotWithShape="1">
          <a:blip r:embed="rId2">
            <a:extLst>
              <a:ext uri="{28A0092B-C50C-407E-A947-70E740481C1C}">
                <a14:useLocalDpi xmlns:a14="http://schemas.microsoft.com/office/drawing/2010/main" val="0"/>
              </a:ext>
            </a:extLst>
          </a:blip>
          <a:srcRect l="1176" r="1962" b="2767"/>
          <a:stretch/>
        </p:blipFill>
        <p:spPr>
          <a:xfrm>
            <a:off x="107504" y="908720"/>
            <a:ext cx="7704856" cy="5373216"/>
          </a:xfrm>
          <a:prstGeom prst="rect">
            <a:avLst/>
          </a:prstGeom>
        </p:spPr>
      </p:pic>
      <p:sp>
        <p:nvSpPr>
          <p:cNvPr id="4" name="TextBox 3">
            <a:extLst>
              <a:ext uri="{FF2B5EF4-FFF2-40B4-BE49-F238E27FC236}">
                <a16:creationId xmlns:a16="http://schemas.microsoft.com/office/drawing/2014/main" xmlns="" id="{1548E8E3-9871-EE40-A87D-D3041DEFB468}"/>
              </a:ext>
            </a:extLst>
          </p:cNvPr>
          <p:cNvSpPr txBox="1"/>
          <p:nvPr/>
        </p:nvSpPr>
        <p:spPr>
          <a:xfrm>
            <a:off x="107504" y="277624"/>
            <a:ext cx="1656184" cy="369332"/>
          </a:xfrm>
          <a:prstGeom prst="rect">
            <a:avLst/>
          </a:prstGeom>
          <a:noFill/>
        </p:spPr>
        <p:txBody>
          <a:bodyPr wrap="square" rtlCol="0">
            <a:spAutoFit/>
          </a:bodyPr>
          <a:lstStyle/>
          <a:p>
            <a:pPr algn="ctr"/>
            <a:r>
              <a:rPr lang="es-ES_tradnl" dirty="0"/>
              <a:t>Producto 8</a:t>
            </a:r>
          </a:p>
        </p:txBody>
      </p:sp>
    </p:spTree>
    <p:extLst>
      <p:ext uri="{BB962C8B-B14F-4D97-AF65-F5344CB8AC3E}">
        <p14:creationId xmlns:p14="http://schemas.microsoft.com/office/powerpoint/2010/main" val="713987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C051D79-2F76-D749-B4B7-CE4B89D0B5CE}"/>
              </a:ext>
            </a:extLst>
          </p:cNvPr>
          <p:cNvPicPr>
            <a:picLocks noChangeAspect="1"/>
          </p:cNvPicPr>
          <p:nvPr/>
        </p:nvPicPr>
        <p:blipFill rotWithShape="1">
          <a:blip r:embed="rId2">
            <a:extLst>
              <a:ext uri="{28A0092B-C50C-407E-A947-70E740481C1C}">
                <a14:useLocalDpi xmlns:a14="http://schemas.microsoft.com/office/drawing/2010/main" val="0"/>
              </a:ext>
            </a:extLst>
          </a:blip>
          <a:srcRect r="1217" b="6624"/>
          <a:stretch/>
        </p:blipFill>
        <p:spPr>
          <a:xfrm>
            <a:off x="10368" y="1268760"/>
            <a:ext cx="7920880" cy="4268316"/>
          </a:xfrm>
          <a:prstGeom prst="rect">
            <a:avLst/>
          </a:prstGeom>
        </p:spPr>
      </p:pic>
      <p:sp>
        <p:nvSpPr>
          <p:cNvPr id="4" name="TextBox 3">
            <a:extLst>
              <a:ext uri="{FF2B5EF4-FFF2-40B4-BE49-F238E27FC236}">
                <a16:creationId xmlns:a16="http://schemas.microsoft.com/office/drawing/2014/main" xmlns="" id="{7130CD09-7A63-D84A-BA4A-9820753B97E9}"/>
              </a:ext>
            </a:extLst>
          </p:cNvPr>
          <p:cNvSpPr txBox="1"/>
          <p:nvPr/>
        </p:nvSpPr>
        <p:spPr>
          <a:xfrm>
            <a:off x="10368" y="404664"/>
            <a:ext cx="1656184" cy="369332"/>
          </a:xfrm>
          <a:prstGeom prst="rect">
            <a:avLst/>
          </a:prstGeom>
          <a:noFill/>
        </p:spPr>
        <p:txBody>
          <a:bodyPr wrap="square" rtlCol="0">
            <a:spAutoFit/>
          </a:bodyPr>
          <a:lstStyle/>
          <a:p>
            <a:pPr algn="ctr"/>
            <a:r>
              <a:rPr lang="es-ES_tradnl" dirty="0"/>
              <a:t>Producto 8</a:t>
            </a:r>
          </a:p>
        </p:txBody>
      </p:sp>
    </p:spTree>
    <p:extLst>
      <p:ext uri="{BB962C8B-B14F-4D97-AF65-F5344CB8AC3E}">
        <p14:creationId xmlns:p14="http://schemas.microsoft.com/office/powerpoint/2010/main" val="1751267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13767C-20D5-9443-B126-07FD8F20E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784" y="3914328"/>
            <a:ext cx="3404604" cy="2553453"/>
          </a:xfrm>
          <a:prstGeom prst="rect">
            <a:avLst/>
          </a:prstGeom>
        </p:spPr>
      </p:pic>
      <p:pic>
        <p:nvPicPr>
          <p:cNvPr id="5" name="Picture 4">
            <a:extLst>
              <a:ext uri="{FF2B5EF4-FFF2-40B4-BE49-F238E27FC236}">
                <a16:creationId xmlns:a16="http://schemas.microsoft.com/office/drawing/2014/main" xmlns="" id="{643B5C24-47B1-A245-88DE-F98A3EB540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364" y="3914328"/>
            <a:ext cx="3404604" cy="2553453"/>
          </a:xfrm>
          <a:prstGeom prst="rect">
            <a:avLst/>
          </a:prstGeom>
        </p:spPr>
      </p:pic>
      <p:pic>
        <p:nvPicPr>
          <p:cNvPr id="7" name="Picture 6">
            <a:extLst>
              <a:ext uri="{FF2B5EF4-FFF2-40B4-BE49-F238E27FC236}">
                <a16:creationId xmlns:a16="http://schemas.microsoft.com/office/drawing/2014/main" xmlns="" id="{D321DCE7-28F6-B545-9ECA-B8B496859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1196752"/>
            <a:ext cx="3417436" cy="2563077"/>
          </a:xfrm>
          <a:prstGeom prst="rect">
            <a:avLst/>
          </a:prstGeom>
        </p:spPr>
      </p:pic>
      <p:pic>
        <p:nvPicPr>
          <p:cNvPr id="9" name="Picture 8">
            <a:extLst>
              <a:ext uri="{FF2B5EF4-FFF2-40B4-BE49-F238E27FC236}">
                <a16:creationId xmlns:a16="http://schemas.microsoft.com/office/drawing/2014/main" xmlns="" id="{CCB4D9D0-0498-6A40-85B3-D351377054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364" y="1206376"/>
            <a:ext cx="3404604" cy="2553453"/>
          </a:xfrm>
          <a:prstGeom prst="rect">
            <a:avLst/>
          </a:prstGeom>
        </p:spPr>
      </p:pic>
      <p:sp>
        <p:nvSpPr>
          <p:cNvPr id="2" name="TextBox 1">
            <a:extLst>
              <a:ext uri="{FF2B5EF4-FFF2-40B4-BE49-F238E27FC236}">
                <a16:creationId xmlns:a16="http://schemas.microsoft.com/office/drawing/2014/main" xmlns="" id="{8C71D2E0-6907-D34C-AE31-999CE0691336}"/>
              </a:ext>
            </a:extLst>
          </p:cNvPr>
          <p:cNvSpPr txBox="1"/>
          <p:nvPr/>
        </p:nvSpPr>
        <p:spPr>
          <a:xfrm>
            <a:off x="401460" y="565505"/>
            <a:ext cx="4814138" cy="369332"/>
          </a:xfrm>
          <a:prstGeom prst="rect">
            <a:avLst/>
          </a:prstGeom>
          <a:noFill/>
        </p:spPr>
        <p:txBody>
          <a:bodyPr wrap="none" rtlCol="0">
            <a:spAutoFit/>
          </a:bodyPr>
          <a:lstStyle/>
          <a:p>
            <a:r>
              <a:rPr lang="es-ES_tradnl" b="1" dirty="0"/>
              <a:t>Producto.9 </a:t>
            </a:r>
            <a:r>
              <a:rPr lang="es-ES_tradnl" dirty="0" err="1"/>
              <a:t>Fotograf</a:t>
            </a:r>
            <a:r>
              <a:rPr lang="es-ES" dirty="0" err="1"/>
              <a:t>ías</a:t>
            </a:r>
            <a:r>
              <a:rPr lang="es-ES" dirty="0"/>
              <a:t> 2ª sesión de trabajo.</a:t>
            </a:r>
            <a:endParaRPr lang="es-ES_tradnl" dirty="0"/>
          </a:p>
        </p:txBody>
      </p:sp>
    </p:spTree>
    <p:extLst>
      <p:ext uri="{BB962C8B-B14F-4D97-AF65-F5344CB8AC3E}">
        <p14:creationId xmlns:p14="http://schemas.microsoft.com/office/powerpoint/2010/main" val="3576117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533CA4A7-D85B-474B-BD34-AA67B156AB20}"/>
              </a:ext>
            </a:extLst>
          </p:cNvPr>
          <p:cNvPicPr/>
          <p:nvPr/>
        </p:nvPicPr>
        <p:blipFill rotWithShape="1">
          <a:blip r:embed="rId2">
            <a:extLst>
              <a:ext uri="{28A0092B-C50C-407E-A947-70E740481C1C}">
                <a14:useLocalDpi xmlns:a14="http://schemas.microsoft.com/office/drawing/2010/main" val="0"/>
              </a:ext>
            </a:extLst>
          </a:blip>
          <a:srcRect l="30304" t="29591" r="12991" b="13878"/>
          <a:stretch/>
        </p:blipFill>
        <p:spPr bwMode="auto">
          <a:xfrm>
            <a:off x="323528" y="1772816"/>
            <a:ext cx="7108825" cy="3985895"/>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xmlns="" id="{CBE6B95B-AD84-9741-8FEA-9EF0A9815190}"/>
              </a:ext>
            </a:extLst>
          </p:cNvPr>
          <p:cNvSpPr txBox="1"/>
          <p:nvPr/>
        </p:nvSpPr>
        <p:spPr>
          <a:xfrm>
            <a:off x="289564" y="908720"/>
            <a:ext cx="7876580" cy="369332"/>
          </a:xfrm>
          <a:prstGeom prst="rect">
            <a:avLst/>
          </a:prstGeom>
          <a:noFill/>
        </p:spPr>
        <p:txBody>
          <a:bodyPr wrap="none" rtlCol="0">
            <a:spAutoFit/>
          </a:bodyPr>
          <a:lstStyle/>
          <a:p>
            <a:r>
              <a:rPr lang="es-ES_tradnl" b="1" dirty="0"/>
              <a:t>Producto.10 </a:t>
            </a:r>
            <a:r>
              <a:rPr lang="es-ES_tradnl" dirty="0" err="1"/>
              <a:t>Evaluaci</a:t>
            </a:r>
            <a:r>
              <a:rPr lang="es-ES" dirty="0" err="1"/>
              <a:t>ón</a:t>
            </a:r>
            <a:r>
              <a:rPr lang="es-ES" dirty="0"/>
              <a:t>. Tipos, herramientas y productos de aprendizaje.</a:t>
            </a:r>
            <a:endParaRPr lang="es-ES_tradnl" dirty="0"/>
          </a:p>
        </p:txBody>
      </p:sp>
    </p:spTree>
    <p:extLst>
      <p:ext uri="{BB962C8B-B14F-4D97-AF65-F5344CB8AC3E}">
        <p14:creationId xmlns:p14="http://schemas.microsoft.com/office/powerpoint/2010/main" val="252841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63688" y="3861048"/>
            <a:ext cx="5760640" cy="648072"/>
          </a:xfrm>
        </p:spPr>
        <p:txBody>
          <a:bodyPr>
            <a:normAutofit fontScale="90000"/>
          </a:bodyPr>
          <a:lstStyle/>
          <a:p>
            <a:pPr algn="ctr"/>
            <a:r>
              <a:rPr lang="es-MX" sz="2400" dirty="0"/>
              <a:t>5.a Productos generados en la primera sesión de trabajo. </a:t>
            </a:r>
            <a:br>
              <a:rPr lang="es-MX" sz="2400" dirty="0"/>
            </a:br>
            <a:r>
              <a:rPr lang="es-MX" sz="2400" dirty="0"/>
              <a:t/>
            </a:r>
            <a:br>
              <a:rPr lang="es-MX" sz="2400" dirty="0"/>
            </a:br>
            <a:r>
              <a:rPr lang="es-MX" sz="2400" dirty="0"/>
              <a:t/>
            </a:r>
            <a:br>
              <a:rPr lang="es-MX" sz="2400" dirty="0"/>
            </a:br>
            <a:r>
              <a:rPr lang="es-MX" sz="2400" dirty="0"/>
              <a:t>1. </a:t>
            </a:r>
            <a:r>
              <a:rPr lang="es-MX" sz="2400" b="1" dirty="0"/>
              <a:t>Producto 1</a:t>
            </a:r>
            <a:r>
              <a:rPr lang="es-MX" sz="2400" dirty="0"/>
              <a:t>. C.A.I.A.C. Conclusiones Generales.</a:t>
            </a:r>
            <a:br>
              <a:rPr lang="es-MX" sz="2400" dirty="0"/>
            </a:br>
            <a:r>
              <a:rPr lang="es-MX" sz="2400" dirty="0"/>
              <a:t>2. </a:t>
            </a:r>
            <a:r>
              <a:rPr lang="es-MX" sz="2400" b="1" dirty="0"/>
              <a:t>Producto 3</a:t>
            </a:r>
            <a:r>
              <a:rPr lang="es-MX" sz="2400" dirty="0"/>
              <a:t>. Fotografías de la sesión</a:t>
            </a:r>
          </a:p>
        </p:txBody>
      </p:sp>
      <p:sp>
        <p:nvSpPr>
          <p:cNvPr id="4" name="4 CuadroTexto">
            <a:extLst>
              <a:ext uri="{FF2B5EF4-FFF2-40B4-BE49-F238E27FC236}">
                <a16:creationId xmlns:a16="http://schemas.microsoft.com/office/drawing/2014/main" xmlns="" id="{A877A677-B6D7-B242-A15B-F7E53858E016}"/>
              </a:ext>
            </a:extLst>
          </p:cNvPr>
          <p:cNvSpPr txBox="1"/>
          <p:nvPr/>
        </p:nvSpPr>
        <p:spPr>
          <a:xfrm>
            <a:off x="539552" y="404664"/>
            <a:ext cx="1152128" cy="369332"/>
          </a:xfrm>
          <a:prstGeom prst="rect">
            <a:avLst/>
          </a:prstGeom>
          <a:noFill/>
        </p:spPr>
        <p:txBody>
          <a:bodyPr wrap="square" rtlCol="0">
            <a:spAutoFit/>
          </a:bodyPr>
          <a:lstStyle/>
          <a:p>
            <a:r>
              <a:rPr lang="es-MX" dirty="0"/>
              <a:t>6</a:t>
            </a:r>
          </a:p>
        </p:txBody>
      </p:sp>
    </p:spTree>
    <p:extLst>
      <p:ext uri="{BB962C8B-B14F-4D97-AF65-F5344CB8AC3E}">
        <p14:creationId xmlns:p14="http://schemas.microsoft.com/office/powerpoint/2010/main" val="35702332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xmlns="" id="{00C10B8D-92D7-3D44-BB23-F35629A26D21}"/>
              </a:ext>
            </a:extLst>
          </p:cNvPr>
          <p:cNvPicPr/>
          <p:nvPr/>
        </p:nvPicPr>
        <p:blipFill rotWithShape="1">
          <a:blip r:embed="rId2">
            <a:extLst>
              <a:ext uri="{28A0092B-C50C-407E-A947-70E740481C1C}">
                <a14:useLocalDpi xmlns:a14="http://schemas.microsoft.com/office/drawing/2010/main" val="0"/>
              </a:ext>
            </a:extLst>
          </a:blip>
          <a:srcRect l="28803" t="21633" r="10792" b="13864"/>
          <a:stretch/>
        </p:blipFill>
        <p:spPr bwMode="auto">
          <a:xfrm>
            <a:off x="395536" y="1484784"/>
            <a:ext cx="7232015" cy="4344035"/>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xmlns="" id="{1086346C-A90B-654D-92D3-F9189AE73C57}"/>
              </a:ext>
            </a:extLst>
          </p:cNvPr>
          <p:cNvSpPr txBox="1"/>
          <p:nvPr/>
        </p:nvSpPr>
        <p:spPr>
          <a:xfrm>
            <a:off x="395536" y="620688"/>
            <a:ext cx="7876580" cy="369332"/>
          </a:xfrm>
          <a:prstGeom prst="rect">
            <a:avLst/>
          </a:prstGeom>
          <a:noFill/>
        </p:spPr>
        <p:txBody>
          <a:bodyPr wrap="none" rtlCol="0">
            <a:spAutoFit/>
          </a:bodyPr>
          <a:lstStyle/>
          <a:p>
            <a:r>
              <a:rPr lang="es-ES_tradnl" b="1" dirty="0"/>
              <a:t>Producto.10 </a:t>
            </a:r>
            <a:r>
              <a:rPr lang="es-ES_tradnl" dirty="0" err="1"/>
              <a:t>Evaluaci</a:t>
            </a:r>
            <a:r>
              <a:rPr lang="es-ES" dirty="0" err="1"/>
              <a:t>ón</a:t>
            </a:r>
            <a:r>
              <a:rPr lang="es-ES" dirty="0"/>
              <a:t>. Tipos, herramientas y productos de aprendizaje.</a:t>
            </a:r>
            <a:endParaRPr lang="es-ES_tradnl" dirty="0"/>
          </a:p>
        </p:txBody>
      </p:sp>
    </p:spTree>
    <p:extLst>
      <p:ext uri="{BB962C8B-B14F-4D97-AF65-F5344CB8AC3E}">
        <p14:creationId xmlns:p14="http://schemas.microsoft.com/office/powerpoint/2010/main" val="3866704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5">
            <a:extLst>
              <a:ext uri="{FF2B5EF4-FFF2-40B4-BE49-F238E27FC236}">
                <a16:creationId xmlns:a16="http://schemas.microsoft.com/office/drawing/2014/main" xmlns="" id="{566B9507-F5C4-534B-9014-BB8682AB84B0}"/>
              </a:ext>
            </a:extLst>
          </p:cNvPr>
          <p:cNvPicPr/>
          <p:nvPr/>
        </p:nvPicPr>
        <p:blipFill rotWithShape="1">
          <a:blip r:embed="rId2" cstate="print">
            <a:extLst>
              <a:ext uri="{28A0092B-C50C-407E-A947-70E740481C1C}">
                <a14:useLocalDpi xmlns:a14="http://schemas.microsoft.com/office/drawing/2010/main" val="0"/>
              </a:ext>
            </a:extLst>
          </a:blip>
          <a:srcRect l="26822" t="19796" r="13547" b="15345"/>
          <a:stretch/>
        </p:blipFill>
        <p:spPr bwMode="auto">
          <a:xfrm>
            <a:off x="683568" y="1412776"/>
            <a:ext cx="6480720" cy="396044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xmlns="" id="{8B276901-8875-554A-AC31-14E4B88E0DC3}"/>
              </a:ext>
            </a:extLst>
          </p:cNvPr>
          <p:cNvSpPr txBox="1"/>
          <p:nvPr/>
        </p:nvSpPr>
        <p:spPr>
          <a:xfrm>
            <a:off x="395536" y="836712"/>
            <a:ext cx="7876580" cy="369332"/>
          </a:xfrm>
          <a:prstGeom prst="rect">
            <a:avLst/>
          </a:prstGeom>
          <a:noFill/>
        </p:spPr>
        <p:txBody>
          <a:bodyPr wrap="none" rtlCol="0">
            <a:spAutoFit/>
          </a:bodyPr>
          <a:lstStyle/>
          <a:p>
            <a:r>
              <a:rPr lang="es-ES_tradnl" b="1" dirty="0"/>
              <a:t>Producto.10 </a:t>
            </a:r>
            <a:r>
              <a:rPr lang="es-ES_tradnl" dirty="0" err="1"/>
              <a:t>Evaluaci</a:t>
            </a:r>
            <a:r>
              <a:rPr lang="es-ES" dirty="0" err="1"/>
              <a:t>ón</a:t>
            </a:r>
            <a:r>
              <a:rPr lang="es-ES" dirty="0"/>
              <a:t>. Tipos, herramientas y productos de aprendizaje.</a:t>
            </a:r>
            <a:endParaRPr lang="es-ES_tradnl" dirty="0"/>
          </a:p>
        </p:txBody>
      </p:sp>
    </p:spTree>
    <p:extLst>
      <p:ext uri="{BB962C8B-B14F-4D97-AF65-F5344CB8AC3E}">
        <p14:creationId xmlns:p14="http://schemas.microsoft.com/office/powerpoint/2010/main" val="771740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CC758B7-C0C6-DD49-BB99-6E9BC77D2439}"/>
              </a:ext>
            </a:extLst>
          </p:cNvPr>
          <p:cNvSpPr txBox="1"/>
          <p:nvPr/>
        </p:nvSpPr>
        <p:spPr>
          <a:xfrm>
            <a:off x="539552" y="404664"/>
            <a:ext cx="5472608" cy="369332"/>
          </a:xfrm>
          <a:prstGeom prst="rect">
            <a:avLst/>
          </a:prstGeom>
          <a:noFill/>
        </p:spPr>
        <p:txBody>
          <a:bodyPr wrap="square" rtlCol="0">
            <a:spAutoFit/>
          </a:bodyPr>
          <a:lstStyle/>
          <a:p>
            <a:r>
              <a:rPr lang="es-ES_tradnl" dirty="0"/>
              <a:t>Producto 11. Evaluación</a:t>
            </a:r>
            <a:r>
              <a:rPr lang="es-ES" dirty="0"/>
              <a:t>. Formatos. Prerrequisitos.</a:t>
            </a:r>
            <a:endParaRPr lang="es-ES_tradnl" dirty="0"/>
          </a:p>
        </p:txBody>
      </p:sp>
      <p:pic>
        <p:nvPicPr>
          <p:cNvPr id="17" name="Picture 16">
            <a:extLst>
              <a:ext uri="{FF2B5EF4-FFF2-40B4-BE49-F238E27FC236}">
                <a16:creationId xmlns:a16="http://schemas.microsoft.com/office/drawing/2014/main" xmlns="" id="{D16259CC-8B71-C743-BF6F-CBCFC04D15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7050"/>
          <a:stretch/>
        </p:blipFill>
        <p:spPr>
          <a:xfrm>
            <a:off x="1619672" y="773997"/>
            <a:ext cx="4536504" cy="2438980"/>
          </a:xfrm>
          <a:prstGeom prst="rect">
            <a:avLst/>
          </a:prstGeom>
        </p:spPr>
      </p:pic>
      <p:pic>
        <p:nvPicPr>
          <p:cNvPr id="19" name="Picture 18">
            <a:extLst>
              <a:ext uri="{FF2B5EF4-FFF2-40B4-BE49-F238E27FC236}">
                <a16:creationId xmlns:a16="http://schemas.microsoft.com/office/drawing/2014/main" xmlns="" id="{60648E08-F8B8-314C-8C52-FA7878744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346" y="3187742"/>
            <a:ext cx="4320480" cy="3048010"/>
          </a:xfrm>
          <a:prstGeom prst="rect">
            <a:avLst/>
          </a:prstGeom>
        </p:spPr>
      </p:pic>
    </p:spTree>
    <p:extLst>
      <p:ext uri="{BB962C8B-B14F-4D97-AF65-F5344CB8AC3E}">
        <p14:creationId xmlns:p14="http://schemas.microsoft.com/office/powerpoint/2010/main" val="2300754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CC758B7-C0C6-DD49-BB99-6E9BC77D2439}"/>
              </a:ext>
            </a:extLst>
          </p:cNvPr>
          <p:cNvSpPr txBox="1"/>
          <p:nvPr/>
        </p:nvSpPr>
        <p:spPr>
          <a:xfrm>
            <a:off x="539552" y="404664"/>
            <a:ext cx="5472608" cy="369332"/>
          </a:xfrm>
          <a:prstGeom prst="rect">
            <a:avLst/>
          </a:prstGeom>
          <a:noFill/>
        </p:spPr>
        <p:txBody>
          <a:bodyPr wrap="square" rtlCol="0">
            <a:spAutoFit/>
          </a:bodyPr>
          <a:lstStyle/>
          <a:p>
            <a:r>
              <a:rPr lang="es-ES_tradnl" dirty="0"/>
              <a:t>Producto 11. Evaluación</a:t>
            </a:r>
            <a:r>
              <a:rPr lang="es-ES" dirty="0"/>
              <a:t>. Formatos. Prerrequisitos.</a:t>
            </a:r>
            <a:endParaRPr lang="es-ES_tradnl" dirty="0"/>
          </a:p>
        </p:txBody>
      </p:sp>
      <p:pic>
        <p:nvPicPr>
          <p:cNvPr id="4" name="Picture 3">
            <a:extLst>
              <a:ext uri="{FF2B5EF4-FFF2-40B4-BE49-F238E27FC236}">
                <a16:creationId xmlns:a16="http://schemas.microsoft.com/office/drawing/2014/main" xmlns="" id="{7086C8BF-69AE-6549-A4CF-A735585A54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716305"/>
            <a:ext cx="4427984" cy="2662856"/>
          </a:xfrm>
          <a:prstGeom prst="rect">
            <a:avLst/>
          </a:prstGeom>
        </p:spPr>
      </p:pic>
      <p:pic>
        <p:nvPicPr>
          <p:cNvPr id="6" name="Picture 5">
            <a:extLst>
              <a:ext uri="{FF2B5EF4-FFF2-40B4-BE49-F238E27FC236}">
                <a16:creationId xmlns:a16="http://schemas.microsoft.com/office/drawing/2014/main" xmlns="" id="{0302C825-9CB5-184A-A684-A1E48FD48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233" y="3379161"/>
            <a:ext cx="4277984" cy="2916807"/>
          </a:xfrm>
          <a:prstGeom prst="rect">
            <a:avLst/>
          </a:prstGeom>
        </p:spPr>
      </p:pic>
    </p:spTree>
    <p:extLst>
      <p:ext uri="{BB962C8B-B14F-4D97-AF65-F5344CB8AC3E}">
        <p14:creationId xmlns:p14="http://schemas.microsoft.com/office/powerpoint/2010/main" val="4226613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CC758B7-C0C6-DD49-BB99-6E9BC77D2439}"/>
              </a:ext>
            </a:extLst>
          </p:cNvPr>
          <p:cNvSpPr txBox="1"/>
          <p:nvPr/>
        </p:nvSpPr>
        <p:spPr>
          <a:xfrm>
            <a:off x="539552" y="404664"/>
            <a:ext cx="5472608" cy="369332"/>
          </a:xfrm>
          <a:prstGeom prst="rect">
            <a:avLst/>
          </a:prstGeom>
          <a:noFill/>
        </p:spPr>
        <p:txBody>
          <a:bodyPr wrap="square" rtlCol="0">
            <a:spAutoFit/>
          </a:bodyPr>
          <a:lstStyle/>
          <a:p>
            <a:r>
              <a:rPr lang="es-ES_tradnl" dirty="0"/>
              <a:t>Producto 11. Evaluación</a:t>
            </a:r>
            <a:r>
              <a:rPr lang="es-ES" dirty="0"/>
              <a:t>. Formatos. Prerrequisitos.</a:t>
            </a:r>
            <a:endParaRPr lang="es-ES_tradnl" dirty="0"/>
          </a:p>
        </p:txBody>
      </p:sp>
      <p:pic>
        <p:nvPicPr>
          <p:cNvPr id="4" name="Picture 3">
            <a:extLst>
              <a:ext uri="{FF2B5EF4-FFF2-40B4-BE49-F238E27FC236}">
                <a16:creationId xmlns:a16="http://schemas.microsoft.com/office/drawing/2014/main" xmlns="" id="{F81B5F88-DB37-074E-B16B-4D54DA9721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896610"/>
            <a:ext cx="5112568" cy="3129855"/>
          </a:xfrm>
          <a:prstGeom prst="rect">
            <a:avLst/>
          </a:prstGeom>
        </p:spPr>
      </p:pic>
      <p:pic>
        <p:nvPicPr>
          <p:cNvPr id="6" name="Picture 5">
            <a:extLst>
              <a:ext uri="{FF2B5EF4-FFF2-40B4-BE49-F238E27FC236}">
                <a16:creationId xmlns:a16="http://schemas.microsoft.com/office/drawing/2014/main" xmlns="" id="{1921FA81-ECDB-D64F-938C-0D4F8C04F3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629" y="3789040"/>
            <a:ext cx="5112568" cy="2191101"/>
          </a:xfrm>
          <a:prstGeom prst="rect">
            <a:avLst/>
          </a:prstGeom>
        </p:spPr>
      </p:pic>
    </p:spTree>
    <p:extLst>
      <p:ext uri="{BB962C8B-B14F-4D97-AF65-F5344CB8AC3E}">
        <p14:creationId xmlns:p14="http://schemas.microsoft.com/office/powerpoint/2010/main" val="3705265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837B8B4-1FD2-BE44-B6D4-D12744BC3342}"/>
              </a:ext>
            </a:extLst>
          </p:cNvPr>
          <p:cNvSpPr txBox="1"/>
          <p:nvPr/>
        </p:nvSpPr>
        <p:spPr>
          <a:xfrm>
            <a:off x="539551" y="188640"/>
            <a:ext cx="6624736" cy="369332"/>
          </a:xfrm>
          <a:prstGeom prst="rect">
            <a:avLst/>
          </a:prstGeom>
          <a:noFill/>
        </p:spPr>
        <p:txBody>
          <a:bodyPr wrap="square" rtlCol="0">
            <a:spAutoFit/>
          </a:bodyPr>
          <a:lstStyle/>
          <a:p>
            <a:r>
              <a:rPr lang="es-ES_tradnl" dirty="0"/>
              <a:t>Producto 12. Evaluación</a:t>
            </a:r>
            <a:r>
              <a:rPr lang="es-ES" dirty="0"/>
              <a:t>. Formato. Grupo heterogéneo.</a:t>
            </a:r>
            <a:endParaRPr lang="es-ES_tradnl" dirty="0"/>
          </a:p>
        </p:txBody>
      </p:sp>
      <p:pic>
        <p:nvPicPr>
          <p:cNvPr id="4" name="Picture 3">
            <a:extLst>
              <a:ext uri="{FF2B5EF4-FFF2-40B4-BE49-F238E27FC236}">
                <a16:creationId xmlns:a16="http://schemas.microsoft.com/office/drawing/2014/main" xmlns="" id="{DFB52621-5818-D349-B905-768596D4F4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80" b="18522"/>
          <a:stretch/>
        </p:blipFill>
        <p:spPr>
          <a:xfrm>
            <a:off x="1115616" y="692696"/>
            <a:ext cx="5260857" cy="2592288"/>
          </a:xfrm>
          <a:prstGeom prst="rect">
            <a:avLst/>
          </a:prstGeom>
        </p:spPr>
      </p:pic>
      <p:pic>
        <p:nvPicPr>
          <p:cNvPr id="6" name="Picture 5">
            <a:extLst>
              <a:ext uri="{FF2B5EF4-FFF2-40B4-BE49-F238E27FC236}">
                <a16:creationId xmlns:a16="http://schemas.microsoft.com/office/drawing/2014/main" xmlns="" id="{1C3F0D29-054D-E54F-BBF7-BDAFDD4489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899" b="9155"/>
          <a:stretch/>
        </p:blipFill>
        <p:spPr>
          <a:xfrm>
            <a:off x="1403648" y="3284984"/>
            <a:ext cx="4176464" cy="2928949"/>
          </a:xfrm>
          <a:prstGeom prst="rect">
            <a:avLst/>
          </a:prstGeom>
        </p:spPr>
      </p:pic>
    </p:spTree>
    <p:extLst>
      <p:ext uri="{BB962C8B-B14F-4D97-AF65-F5344CB8AC3E}">
        <p14:creationId xmlns:p14="http://schemas.microsoft.com/office/powerpoint/2010/main" val="2826521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837B8B4-1FD2-BE44-B6D4-D12744BC3342}"/>
              </a:ext>
            </a:extLst>
          </p:cNvPr>
          <p:cNvSpPr txBox="1"/>
          <p:nvPr/>
        </p:nvSpPr>
        <p:spPr>
          <a:xfrm>
            <a:off x="539552" y="548680"/>
            <a:ext cx="6624736" cy="369332"/>
          </a:xfrm>
          <a:prstGeom prst="rect">
            <a:avLst/>
          </a:prstGeom>
          <a:noFill/>
        </p:spPr>
        <p:txBody>
          <a:bodyPr wrap="square" rtlCol="0">
            <a:spAutoFit/>
          </a:bodyPr>
          <a:lstStyle/>
          <a:p>
            <a:r>
              <a:rPr lang="es-ES_tradnl" dirty="0"/>
              <a:t>Producto 12. Evaluación</a:t>
            </a:r>
            <a:r>
              <a:rPr lang="es-ES" dirty="0"/>
              <a:t>. Formato. Grupo heterogéneo.</a:t>
            </a:r>
            <a:endParaRPr lang="es-ES_tradnl" dirty="0"/>
          </a:p>
        </p:txBody>
      </p:sp>
      <p:pic>
        <p:nvPicPr>
          <p:cNvPr id="4" name="Picture 3">
            <a:extLst>
              <a:ext uri="{FF2B5EF4-FFF2-40B4-BE49-F238E27FC236}">
                <a16:creationId xmlns:a16="http://schemas.microsoft.com/office/drawing/2014/main" xmlns="" id="{D5672EE0-6F50-FC41-A705-5B66FEC2BF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124744"/>
            <a:ext cx="5292080" cy="3613213"/>
          </a:xfrm>
          <a:prstGeom prst="rect">
            <a:avLst/>
          </a:prstGeom>
        </p:spPr>
      </p:pic>
      <p:pic>
        <p:nvPicPr>
          <p:cNvPr id="6" name="Picture 5">
            <a:extLst>
              <a:ext uri="{FF2B5EF4-FFF2-40B4-BE49-F238E27FC236}">
                <a16:creationId xmlns:a16="http://schemas.microsoft.com/office/drawing/2014/main" xmlns="" id="{009E7C7C-7BF3-B246-A276-6C65E2F9E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660" y="4737957"/>
            <a:ext cx="5189178" cy="962864"/>
          </a:xfrm>
          <a:prstGeom prst="rect">
            <a:avLst/>
          </a:prstGeom>
        </p:spPr>
      </p:pic>
    </p:spTree>
    <p:extLst>
      <p:ext uri="{BB962C8B-B14F-4D97-AF65-F5344CB8AC3E}">
        <p14:creationId xmlns:p14="http://schemas.microsoft.com/office/powerpoint/2010/main" val="2954615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70777C2-4C12-594A-8D5B-D9B1DBF11D68}"/>
              </a:ext>
            </a:extLst>
          </p:cNvPr>
          <p:cNvSpPr txBox="1"/>
          <p:nvPr/>
        </p:nvSpPr>
        <p:spPr>
          <a:xfrm>
            <a:off x="463463" y="413359"/>
            <a:ext cx="4630563" cy="369332"/>
          </a:xfrm>
          <a:prstGeom prst="rect">
            <a:avLst/>
          </a:prstGeom>
          <a:noFill/>
        </p:spPr>
        <p:txBody>
          <a:bodyPr wrap="none" rtlCol="0">
            <a:spAutoFit/>
          </a:bodyPr>
          <a:lstStyle/>
          <a:p>
            <a:r>
              <a:rPr lang="es-ES_tradnl" dirty="0"/>
              <a:t>Producto 13.Lista. Pasos para la infografía.</a:t>
            </a:r>
          </a:p>
        </p:txBody>
      </p:sp>
      <p:sp>
        <p:nvSpPr>
          <p:cNvPr id="3" name="TextBox 2">
            <a:extLst>
              <a:ext uri="{FF2B5EF4-FFF2-40B4-BE49-F238E27FC236}">
                <a16:creationId xmlns:a16="http://schemas.microsoft.com/office/drawing/2014/main" xmlns="" id="{4C8B6F1E-693F-3545-A46F-36B58FF4A0AB}"/>
              </a:ext>
            </a:extLst>
          </p:cNvPr>
          <p:cNvSpPr txBox="1"/>
          <p:nvPr/>
        </p:nvSpPr>
        <p:spPr>
          <a:xfrm>
            <a:off x="463463" y="1484784"/>
            <a:ext cx="7168929" cy="4196405"/>
          </a:xfrm>
          <a:prstGeom prst="rect">
            <a:avLst/>
          </a:prstGeom>
          <a:noFill/>
        </p:spPr>
        <p:txBody>
          <a:bodyPr wrap="square" rtlCol="0">
            <a:spAutoFit/>
          </a:bodyPr>
          <a:lstStyle/>
          <a:p>
            <a:pPr lvl="0">
              <a:lnSpc>
                <a:spcPct val="150000"/>
              </a:lnSpc>
            </a:pPr>
            <a:r>
              <a:rPr lang="es-ES" dirty="0"/>
              <a:t>1.Tema (llamativo, retador, interesante).</a:t>
            </a:r>
            <a:endParaRPr lang="en-US" dirty="0"/>
          </a:p>
          <a:p>
            <a:pPr lvl="0">
              <a:lnSpc>
                <a:spcPct val="150000"/>
              </a:lnSpc>
            </a:pPr>
            <a:r>
              <a:rPr lang="es-ES" dirty="0"/>
              <a:t>2.Información (fuentes, gráficas, imágenes).</a:t>
            </a:r>
            <a:endParaRPr lang="en-US" dirty="0"/>
          </a:p>
          <a:p>
            <a:pPr lvl="0">
              <a:lnSpc>
                <a:spcPct val="150000"/>
              </a:lnSpc>
            </a:pPr>
            <a:r>
              <a:rPr lang="es-ES" dirty="0"/>
              <a:t>3.Seleccionar información necesaria, relevante y útil.</a:t>
            </a:r>
            <a:endParaRPr lang="en-US" dirty="0"/>
          </a:p>
          <a:p>
            <a:pPr lvl="0">
              <a:lnSpc>
                <a:spcPct val="150000"/>
              </a:lnSpc>
            </a:pPr>
            <a:r>
              <a:rPr lang="es-ES" dirty="0"/>
              <a:t>4.Jerarquizar la información (relevancia equiparada).</a:t>
            </a:r>
            <a:endParaRPr lang="en-US" dirty="0"/>
          </a:p>
          <a:p>
            <a:pPr lvl="0">
              <a:lnSpc>
                <a:spcPct val="150000"/>
              </a:lnSpc>
            </a:pPr>
            <a:r>
              <a:rPr lang="es-ES" dirty="0"/>
              <a:t>5.Conceptualizar y conectar la información e interpretación.</a:t>
            </a:r>
            <a:endParaRPr lang="en-US" dirty="0"/>
          </a:p>
          <a:p>
            <a:pPr lvl="0">
              <a:lnSpc>
                <a:spcPct val="150000"/>
              </a:lnSpc>
            </a:pPr>
            <a:r>
              <a:rPr lang="es-ES" dirty="0"/>
              <a:t>6.Diseño amigable, dinámico y sencillo.</a:t>
            </a:r>
            <a:endParaRPr lang="en-US" dirty="0"/>
          </a:p>
          <a:p>
            <a:pPr lvl="0">
              <a:lnSpc>
                <a:spcPct val="150000"/>
              </a:lnSpc>
            </a:pPr>
            <a:r>
              <a:rPr lang="es-ES" dirty="0"/>
              <a:t>7.Elección de una paleta de colores para la infografía.</a:t>
            </a:r>
            <a:endParaRPr lang="en-US" dirty="0"/>
          </a:p>
          <a:p>
            <a:pPr lvl="0">
              <a:lnSpc>
                <a:spcPct val="150000"/>
              </a:lnSpc>
            </a:pPr>
            <a:r>
              <a:rPr lang="es-ES" dirty="0"/>
              <a:t>8.Tipografía (letra y tamaño)</a:t>
            </a:r>
            <a:endParaRPr lang="en-US" dirty="0"/>
          </a:p>
          <a:p>
            <a:pPr lvl="0">
              <a:lnSpc>
                <a:spcPct val="150000"/>
              </a:lnSpc>
            </a:pPr>
            <a:r>
              <a:rPr lang="es-ES" dirty="0"/>
              <a:t>9.Selección de un programa para diseño del material visual</a:t>
            </a:r>
            <a:endParaRPr lang="en-US" dirty="0"/>
          </a:p>
          <a:p>
            <a:pPr lvl="0">
              <a:lnSpc>
                <a:spcPct val="150000"/>
              </a:lnSpc>
            </a:pPr>
            <a:r>
              <a:rPr lang="es-ES" dirty="0"/>
              <a:t>10.Citar todas las fuentes utilizadas</a:t>
            </a:r>
            <a:endParaRPr lang="en-US" dirty="0"/>
          </a:p>
        </p:txBody>
      </p:sp>
    </p:spTree>
    <p:extLst>
      <p:ext uri="{BB962C8B-B14F-4D97-AF65-F5344CB8AC3E}">
        <p14:creationId xmlns:p14="http://schemas.microsoft.com/office/powerpoint/2010/main" val="3255605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DFDD644-4FFA-7448-8B82-69C99EA1E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629980"/>
            <a:ext cx="2480692" cy="6170876"/>
          </a:xfrm>
          <a:prstGeom prst="rect">
            <a:avLst/>
          </a:prstGeom>
        </p:spPr>
      </p:pic>
      <p:sp>
        <p:nvSpPr>
          <p:cNvPr id="4" name="TextBox 3">
            <a:extLst>
              <a:ext uri="{FF2B5EF4-FFF2-40B4-BE49-F238E27FC236}">
                <a16:creationId xmlns:a16="http://schemas.microsoft.com/office/drawing/2014/main" xmlns="" id="{3CAFE5C1-B5D2-BB45-B54D-4F0F2FF08F74}"/>
              </a:ext>
            </a:extLst>
          </p:cNvPr>
          <p:cNvSpPr txBox="1"/>
          <p:nvPr/>
        </p:nvSpPr>
        <p:spPr>
          <a:xfrm>
            <a:off x="3923928" y="260648"/>
            <a:ext cx="2842830" cy="369332"/>
          </a:xfrm>
          <a:prstGeom prst="rect">
            <a:avLst/>
          </a:prstGeom>
          <a:noFill/>
        </p:spPr>
        <p:txBody>
          <a:bodyPr wrap="none" rtlCol="0">
            <a:spAutoFit/>
          </a:bodyPr>
          <a:lstStyle/>
          <a:p>
            <a:r>
              <a:rPr lang="es-ES_tradnl" dirty="0"/>
              <a:t>Producto.14.Infografía (s)</a:t>
            </a:r>
          </a:p>
        </p:txBody>
      </p:sp>
      <p:pic>
        <p:nvPicPr>
          <p:cNvPr id="6" name="Picture 5">
            <a:extLst>
              <a:ext uri="{FF2B5EF4-FFF2-40B4-BE49-F238E27FC236}">
                <a16:creationId xmlns:a16="http://schemas.microsoft.com/office/drawing/2014/main" xmlns="" id="{6EB12896-CB4E-7D4C-BC50-1F76A19D5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857588"/>
            <a:ext cx="3312368" cy="5753060"/>
          </a:xfrm>
          <a:prstGeom prst="rect">
            <a:avLst/>
          </a:prstGeom>
        </p:spPr>
      </p:pic>
    </p:spTree>
    <p:extLst>
      <p:ext uri="{BB962C8B-B14F-4D97-AF65-F5344CB8AC3E}">
        <p14:creationId xmlns:p14="http://schemas.microsoft.com/office/powerpoint/2010/main" val="3807616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0C9642-C002-F548-8C7E-2EB6C81FD613}"/>
              </a:ext>
            </a:extLst>
          </p:cNvPr>
          <p:cNvSpPr txBox="1"/>
          <p:nvPr/>
        </p:nvSpPr>
        <p:spPr>
          <a:xfrm>
            <a:off x="520700" y="342900"/>
            <a:ext cx="3928319" cy="646331"/>
          </a:xfrm>
          <a:prstGeom prst="rect">
            <a:avLst/>
          </a:prstGeom>
          <a:noFill/>
        </p:spPr>
        <p:txBody>
          <a:bodyPr wrap="none" rtlCol="0">
            <a:spAutoFit/>
          </a:bodyPr>
          <a:lstStyle/>
          <a:p>
            <a:r>
              <a:rPr lang="es-ES_tradnl" dirty="0"/>
              <a:t>Producto 15.Reflexiones personales.</a:t>
            </a:r>
          </a:p>
          <a:p>
            <a:endParaRPr lang="es-ES_tradnl" dirty="0"/>
          </a:p>
        </p:txBody>
      </p:sp>
      <p:sp>
        <p:nvSpPr>
          <p:cNvPr id="3" name="TextBox 2">
            <a:extLst>
              <a:ext uri="{FF2B5EF4-FFF2-40B4-BE49-F238E27FC236}">
                <a16:creationId xmlns:a16="http://schemas.microsoft.com/office/drawing/2014/main" xmlns="" id="{A5631040-DD5C-E441-80C3-1B85527959A0}"/>
              </a:ext>
            </a:extLst>
          </p:cNvPr>
          <p:cNvSpPr txBox="1"/>
          <p:nvPr/>
        </p:nvSpPr>
        <p:spPr>
          <a:xfrm>
            <a:off x="323528" y="1772816"/>
            <a:ext cx="7200800" cy="3323987"/>
          </a:xfrm>
          <a:prstGeom prst="rect">
            <a:avLst/>
          </a:prstGeom>
          <a:noFill/>
        </p:spPr>
        <p:txBody>
          <a:bodyPr wrap="square" rtlCol="0">
            <a:spAutoFit/>
          </a:bodyPr>
          <a:lstStyle/>
          <a:p>
            <a:pPr algn="just"/>
            <a:r>
              <a:rPr lang="es-MX" sz="1400" dirty="0">
                <a:latin typeface="American Typewriter" panose="02090604020004020304" pitchFamily="18" charset="77"/>
              </a:rPr>
              <a:t>Para la realización del proyecto la principal dificultad que encontré fue la falta de tiempo para coincidir con todos los profesores, algunas ocasiones hubo resistencia al cambio y el poder compartir con los demás nuestra propia asignatura, creo que  nos fuimos adaptando y acoplando al trabajo colaborativo y  a aceptar nuestras  áreas de oportunidad.</a:t>
            </a:r>
          </a:p>
          <a:p>
            <a:pPr algn="just"/>
            <a:endParaRPr lang="en-US" sz="1400" dirty="0">
              <a:latin typeface="American Typewriter" panose="02090604020004020304" pitchFamily="18" charset="77"/>
            </a:endParaRPr>
          </a:p>
          <a:p>
            <a:pPr algn="just"/>
            <a:r>
              <a:rPr lang="es-MX" sz="1400" dirty="0">
                <a:latin typeface="American Typewriter" panose="02090604020004020304" pitchFamily="18" charset="77"/>
              </a:rPr>
              <a:t>Los resultados fueron halagadores, ya que se logró un proyecto muy interesante, </a:t>
            </a:r>
          </a:p>
          <a:p>
            <a:pPr algn="just"/>
            <a:r>
              <a:rPr lang="es-MX" sz="1400" dirty="0">
                <a:latin typeface="American Typewriter" panose="02090604020004020304" pitchFamily="18" charset="77"/>
              </a:rPr>
              <a:t>siempre he trabajado aceptando que cada uno de los profesores tenemos distintas formas de conducirnos y viendo en ellos una oportunidad de crecimiento personal.</a:t>
            </a:r>
          </a:p>
          <a:p>
            <a:pPr algn="just"/>
            <a:endParaRPr lang="en-US" sz="1400" dirty="0">
              <a:latin typeface="American Typewriter" panose="02090604020004020304" pitchFamily="18" charset="77"/>
            </a:endParaRPr>
          </a:p>
          <a:p>
            <a:pPr algn="just"/>
            <a:r>
              <a:rPr lang="es-MX" sz="1400" dirty="0">
                <a:latin typeface="American Typewriter" panose="02090604020004020304" pitchFamily="18" charset="77"/>
              </a:rPr>
              <a:t>Este trabajo interdisciplinario  ha enriquecido mi conducción en el aula, en pro de una mejora en el logro de los aprendizajes al tener la retroalimentación de mis compañeros.  </a:t>
            </a:r>
          </a:p>
          <a:p>
            <a:pPr algn="just"/>
            <a:endParaRPr lang="en-US" sz="1400" dirty="0">
              <a:latin typeface="American Typewriter" panose="02090604020004020304" pitchFamily="18" charset="77"/>
            </a:endParaRPr>
          </a:p>
          <a:p>
            <a:pPr algn="just"/>
            <a:r>
              <a:rPr lang="es-MX" sz="1400" dirty="0">
                <a:latin typeface="American Typewriter" panose="02090604020004020304" pitchFamily="18" charset="77"/>
              </a:rPr>
              <a:t>Olgalivia Rivera Fernández, QUÍMICA.</a:t>
            </a:r>
            <a:endParaRPr lang="en-US" sz="1400" dirty="0">
              <a:latin typeface="American Typewriter" panose="02090604020004020304" pitchFamily="18" charset="77"/>
            </a:endParaRPr>
          </a:p>
        </p:txBody>
      </p:sp>
    </p:spTree>
    <p:extLst>
      <p:ext uri="{BB962C8B-B14F-4D97-AF65-F5344CB8AC3E}">
        <p14:creationId xmlns:p14="http://schemas.microsoft.com/office/powerpoint/2010/main" val="1426422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2" descr="1.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74" t="8014" r="3332" b="8014"/>
          <a:stretch/>
        </p:blipFill>
        <p:spPr>
          <a:xfrm>
            <a:off x="251520" y="1877053"/>
            <a:ext cx="6840760" cy="3732371"/>
          </a:xfrm>
        </p:spPr>
      </p:pic>
      <p:sp>
        <p:nvSpPr>
          <p:cNvPr id="4" name="Rectangle 3">
            <a:extLst>
              <a:ext uri="{FF2B5EF4-FFF2-40B4-BE49-F238E27FC236}">
                <a16:creationId xmlns:a16="http://schemas.microsoft.com/office/drawing/2014/main" xmlns="" id="{D5F0346D-678C-D845-99A6-9A5960A7ACC3}"/>
              </a:ext>
            </a:extLst>
          </p:cNvPr>
          <p:cNvSpPr/>
          <p:nvPr/>
        </p:nvSpPr>
        <p:spPr>
          <a:xfrm>
            <a:off x="1115616" y="1110113"/>
            <a:ext cx="6264696" cy="369332"/>
          </a:xfrm>
          <a:prstGeom prst="rect">
            <a:avLst/>
          </a:prstGeom>
        </p:spPr>
        <p:txBody>
          <a:bodyPr wrap="square">
            <a:spAutoFit/>
          </a:bodyPr>
          <a:lstStyle/>
          <a:p>
            <a:r>
              <a:rPr lang="es-MX" b="1" dirty="0"/>
              <a:t>Producto 1</a:t>
            </a:r>
            <a:r>
              <a:rPr lang="es-MX" dirty="0"/>
              <a:t>. C.A.I.A.C. Conclusiones Generales.</a:t>
            </a:r>
            <a:endParaRPr lang="es-ES_tradnl" dirty="0"/>
          </a:p>
        </p:txBody>
      </p:sp>
      <p:sp>
        <p:nvSpPr>
          <p:cNvPr id="6" name="4 CuadroTexto">
            <a:extLst>
              <a:ext uri="{FF2B5EF4-FFF2-40B4-BE49-F238E27FC236}">
                <a16:creationId xmlns:a16="http://schemas.microsoft.com/office/drawing/2014/main" xmlns="" id="{420FAB71-4358-D346-97F1-C313CC4C90BA}"/>
              </a:ext>
            </a:extLst>
          </p:cNvPr>
          <p:cNvSpPr txBox="1"/>
          <p:nvPr/>
        </p:nvSpPr>
        <p:spPr>
          <a:xfrm>
            <a:off x="539552" y="404664"/>
            <a:ext cx="1152128" cy="369332"/>
          </a:xfrm>
          <a:prstGeom prst="rect">
            <a:avLst/>
          </a:prstGeom>
          <a:noFill/>
        </p:spPr>
        <p:txBody>
          <a:bodyPr wrap="square" rtlCol="0">
            <a:spAutoFit/>
          </a:bodyPr>
          <a:lstStyle/>
          <a:p>
            <a:r>
              <a:rPr lang="es-MX" dirty="0"/>
              <a:t>7</a:t>
            </a:r>
          </a:p>
        </p:txBody>
      </p:sp>
    </p:spTree>
    <p:extLst>
      <p:ext uri="{BB962C8B-B14F-4D97-AF65-F5344CB8AC3E}">
        <p14:creationId xmlns:p14="http://schemas.microsoft.com/office/powerpoint/2010/main" val="1859270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8AE68A3-8925-A747-82E1-E4B0B639E649}"/>
              </a:ext>
            </a:extLst>
          </p:cNvPr>
          <p:cNvSpPr txBox="1"/>
          <p:nvPr/>
        </p:nvSpPr>
        <p:spPr>
          <a:xfrm>
            <a:off x="251520" y="1124744"/>
            <a:ext cx="7200800" cy="3754874"/>
          </a:xfrm>
          <a:prstGeom prst="rect">
            <a:avLst/>
          </a:prstGeom>
          <a:noFill/>
        </p:spPr>
        <p:txBody>
          <a:bodyPr wrap="square" rtlCol="0">
            <a:spAutoFit/>
          </a:bodyPr>
          <a:lstStyle/>
          <a:p>
            <a:pPr algn="just"/>
            <a:r>
              <a:rPr lang="es-ES" sz="1400" dirty="0">
                <a:latin typeface="American Typewriter" panose="02090604020004020304" pitchFamily="18" charset="77"/>
              </a:rPr>
              <a:t>El reto de un trabajo interdisciplinarios es el identificar un tema vasto, enriquecedor y en el que alumno-profesor sean un factor de cambio. </a:t>
            </a:r>
            <a:endParaRPr lang="en-US" sz="1400" dirty="0">
              <a:latin typeface="American Typewriter" panose="02090604020004020304" pitchFamily="18" charset="77"/>
            </a:endParaRPr>
          </a:p>
          <a:p>
            <a:pPr algn="just"/>
            <a:r>
              <a:rPr lang="es-ES" sz="1400" dirty="0">
                <a:latin typeface="American Typewriter" panose="02090604020004020304" pitchFamily="18" charset="77"/>
              </a:rPr>
              <a:t> </a:t>
            </a:r>
            <a:endParaRPr lang="en-US" sz="1400" dirty="0">
              <a:latin typeface="American Typewriter" panose="02090604020004020304" pitchFamily="18" charset="77"/>
            </a:endParaRPr>
          </a:p>
          <a:p>
            <a:pPr algn="just"/>
            <a:r>
              <a:rPr lang="es-ES" sz="1400" dirty="0">
                <a:latin typeface="American Typewriter" panose="02090604020004020304" pitchFamily="18" charset="77"/>
              </a:rPr>
              <a:t>Replanteando el proyecto y, propiciando que cada una de las asignaturas aterrizara preguntas generadoras, lo suficientemente globales para encontrar intersección entre ellas. Para ello se debe propiciar una visión interdisciplinaria de forma permanente y vivencial en cada una de las asignaturas, con la finalidad de formar alumnos integrales, críticos, reflexivos y con una visión amplia del mundo y sus problemas.</a:t>
            </a:r>
            <a:endParaRPr lang="en-US" sz="1400" dirty="0">
              <a:latin typeface="American Typewriter" panose="02090604020004020304" pitchFamily="18" charset="77"/>
            </a:endParaRPr>
          </a:p>
          <a:p>
            <a:pPr algn="just"/>
            <a:r>
              <a:rPr lang="es-ES" sz="1400" dirty="0">
                <a:latin typeface="American Typewriter" panose="02090604020004020304" pitchFamily="18" charset="77"/>
              </a:rPr>
              <a:t> </a:t>
            </a:r>
            <a:endParaRPr lang="en-US" sz="1400" dirty="0">
              <a:latin typeface="American Typewriter" panose="02090604020004020304" pitchFamily="18" charset="77"/>
            </a:endParaRPr>
          </a:p>
          <a:p>
            <a:pPr algn="just"/>
            <a:r>
              <a:rPr lang="es-ES" sz="1400" dirty="0">
                <a:latin typeface="American Typewriter" panose="02090604020004020304" pitchFamily="18" charset="77"/>
              </a:rPr>
              <a:t>Aprendí que, por medio de una buena planeación en cada una de las sesiones, manteniendo una comunicación constante con los alumnos y profesores que participan en ele entrono escolar, con la finalidad de enriquecer el propio proyecto, así como encontrar nuevos cuestionamientos para que la interdisciplinariedad sea más que un proyecto, sino una forma de ver la educación.  </a:t>
            </a:r>
            <a:endParaRPr lang="en-US" sz="1400" dirty="0">
              <a:latin typeface="American Typewriter" panose="02090604020004020304" pitchFamily="18" charset="77"/>
            </a:endParaRPr>
          </a:p>
          <a:p>
            <a:r>
              <a:rPr lang="es-ES" sz="1400" dirty="0">
                <a:latin typeface="American Typewriter" panose="02090604020004020304" pitchFamily="18" charset="77"/>
              </a:rPr>
              <a:t> </a:t>
            </a:r>
            <a:endParaRPr lang="en-US" sz="1400" dirty="0">
              <a:latin typeface="American Typewriter" panose="02090604020004020304" pitchFamily="18" charset="77"/>
            </a:endParaRPr>
          </a:p>
          <a:p>
            <a:r>
              <a:rPr lang="es-ES" sz="1400" dirty="0">
                <a:latin typeface="American Typewriter" panose="02090604020004020304" pitchFamily="18" charset="77"/>
              </a:rPr>
              <a:t>Elizabeth </a:t>
            </a:r>
            <a:r>
              <a:rPr lang="es-ES" sz="1400" dirty="0" err="1">
                <a:latin typeface="American Typewriter" panose="02090604020004020304" pitchFamily="18" charset="77"/>
              </a:rPr>
              <a:t>Meyrán</a:t>
            </a:r>
            <a:r>
              <a:rPr lang="es-ES" sz="1400" dirty="0">
                <a:latin typeface="American Typewriter" panose="02090604020004020304" pitchFamily="18" charset="77"/>
              </a:rPr>
              <a:t> Quevedo, HISTORIA.</a:t>
            </a:r>
            <a:endParaRPr lang="en-US" sz="1400" dirty="0">
              <a:latin typeface="American Typewriter" panose="02090604020004020304" pitchFamily="18" charset="77"/>
            </a:endParaRPr>
          </a:p>
        </p:txBody>
      </p:sp>
      <p:sp>
        <p:nvSpPr>
          <p:cNvPr id="4" name="TextBox 3">
            <a:extLst>
              <a:ext uri="{FF2B5EF4-FFF2-40B4-BE49-F238E27FC236}">
                <a16:creationId xmlns:a16="http://schemas.microsoft.com/office/drawing/2014/main" xmlns="" id="{81771A51-FA28-494B-8BFA-62BBF19CAAA0}"/>
              </a:ext>
            </a:extLst>
          </p:cNvPr>
          <p:cNvSpPr txBox="1"/>
          <p:nvPr/>
        </p:nvSpPr>
        <p:spPr>
          <a:xfrm>
            <a:off x="520700" y="342900"/>
            <a:ext cx="3928319" cy="646331"/>
          </a:xfrm>
          <a:prstGeom prst="rect">
            <a:avLst/>
          </a:prstGeom>
          <a:noFill/>
        </p:spPr>
        <p:txBody>
          <a:bodyPr wrap="none" rtlCol="0">
            <a:spAutoFit/>
          </a:bodyPr>
          <a:lstStyle/>
          <a:p>
            <a:r>
              <a:rPr lang="es-ES_tradnl" dirty="0"/>
              <a:t>Producto 15.Reflexiones personales.</a:t>
            </a:r>
          </a:p>
          <a:p>
            <a:endParaRPr lang="es-ES_tradnl" dirty="0"/>
          </a:p>
        </p:txBody>
      </p:sp>
    </p:spTree>
    <p:extLst>
      <p:ext uri="{BB962C8B-B14F-4D97-AF65-F5344CB8AC3E}">
        <p14:creationId xmlns:p14="http://schemas.microsoft.com/office/powerpoint/2010/main" val="520928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4ACB01B-1B9E-6B4E-ADA9-CA6C245080B8}"/>
              </a:ext>
            </a:extLst>
          </p:cNvPr>
          <p:cNvSpPr/>
          <p:nvPr/>
        </p:nvSpPr>
        <p:spPr>
          <a:xfrm>
            <a:off x="251520" y="476672"/>
            <a:ext cx="8712968" cy="6029599"/>
          </a:xfrm>
          <a:prstGeom prst="rect">
            <a:avLst/>
          </a:prstGeom>
        </p:spPr>
        <p:txBody>
          <a:bodyPr wrap="square">
            <a:spAutoFit/>
          </a:bodyPr>
          <a:lstStyle/>
          <a:p>
            <a:pPr algn="just">
              <a:lnSpc>
                <a:spcPct val="115000"/>
              </a:lnSpc>
              <a:spcAft>
                <a:spcPts val="1000"/>
              </a:spcAft>
            </a:pPr>
            <a:r>
              <a:rPr lang="es-ES" sz="1200" dirty="0">
                <a:latin typeface="American Typewriter" panose="02090604020004020304" pitchFamily="18" charset="77"/>
                <a:ea typeface="Calibri" panose="020F0502020204030204" pitchFamily="34" charset="0"/>
                <a:cs typeface="Times New Roman" panose="02020603050405020304" pitchFamily="18" charset="0"/>
              </a:rPr>
              <a:t>La problemática con la que me encontré fue, conocer los puntos de intersección de los temas en que se entrelazan las distintas disciplinas, ya que hay que identificar cuándo un tópico tiene verdadera relación con otro de otra área y cuándo es descartable incluso como posible explicación de un fenómeno ajeno a nuestra materia, además el buscar los puntos de intersección tanto en formas de pensar como coincidir en tiempos con profesionales de otras áreas, que facilite el avance para después poder  aplicarlo con los estudiantes y que arroje resultados positivos en el desarrollo y aportaciones al conocimiento científico. Por último, determinar los momentos más adecuados para trabajarlo con los estudiantes, pues las cargas de trabajo tanto de nuestra disciplina con los alumnos como las cargas de trabajo de nuestros compañeros profesionales con sus estudiantes.</a:t>
            </a:r>
            <a:endParaRPr lang="en-US" sz="1200" dirty="0">
              <a:latin typeface="American Typewriter" panose="02090604020004020304" pitchFamily="18" charset="77"/>
              <a:ea typeface="Calibri" panose="020F0502020204030204" pitchFamily="34" charset="0"/>
              <a:cs typeface="Times New Roman" panose="02020603050405020304" pitchFamily="18" charset="0"/>
            </a:endParaRPr>
          </a:p>
          <a:p>
            <a:pPr algn="just">
              <a:lnSpc>
                <a:spcPct val="115000"/>
              </a:lnSpc>
              <a:spcAft>
                <a:spcPts val="1000"/>
              </a:spcAft>
            </a:pPr>
            <a:r>
              <a:rPr lang="es-ES" sz="1200" dirty="0">
                <a:latin typeface="American Typewriter" panose="02090604020004020304" pitchFamily="18" charset="77"/>
                <a:ea typeface="Calibri" panose="020F0502020204030204" pitchFamily="34" charset="0"/>
                <a:cs typeface="Times New Roman" panose="02020603050405020304" pitchFamily="18" charset="0"/>
              </a:rPr>
              <a:t>Pero las anteriores problemáticas las resolví satisfactoriamente aplicando una empatía suficiente que me permitiera entender a las formas de ligar un conocimiento con otro, a veces aparentemente irreconciliables pero que al final convergen en muchos aspectos, además escudriñando los temas y siendo empático con los compañeros y compañeras profesionales para llegara a acuerdos al momento de tratar los puntos de convergencia de las distintas disciplinas, y también por último esforzándome para coincidir en tiempo con los docentes de las otras áreas y lograr desarrollar este proyecto.</a:t>
            </a:r>
            <a:endParaRPr lang="en-US" sz="1200" dirty="0">
              <a:latin typeface="American Typewriter" panose="02090604020004020304" pitchFamily="18" charset="77"/>
              <a:ea typeface="Calibri" panose="020F0502020204030204" pitchFamily="34" charset="0"/>
              <a:cs typeface="Times New Roman" panose="02020603050405020304" pitchFamily="18" charset="0"/>
            </a:endParaRPr>
          </a:p>
          <a:p>
            <a:pPr algn="just">
              <a:lnSpc>
                <a:spcPct val="115000"/>
              </a:lnSpc>
              <a:spcAft>
                <a:spcPts val="1000"/>
              </a:spcAft>
            </a:pPr>
            <a:r>
              <a:rPr lang="es-ES" sz="1200" dirty="0">
                <a:latin typeface="American Typewriter" panose="02090604020004020304" pitchFamily="18" charset="77"/>
                <a:ea typeface="Calibri" panose="020F0502020204030204" pitchFamily="34" charset="0"/>
                <a:cs typeface="Times New Roman" panose="02020603050405020304" pitchFamily="18" charset="0"/>
              </a:rPr>
              <a:t> Lo realizado durante en presente curso, fue muy satisfactorio, pues además de lograr entender a las demás disciplinas, obtuve nuevos conocimientos y aprendí a identificar los puntos de intersección de mi disciplina con las demás, cosa que se puedo comprobar a momento de aplicarlo ya con los estudiantes y sabiendo con mayor probabilidad los datos que arrojarán sus trabajos individuales.</a:t>
            </a:r>
            <a:endParaRPr lang="en-US" sz="1200" dirty="0">
              <a:latin typeface="American Typewriter" panose="02090604020004020304" pitchFamily="18" charset="77"/>
              <a:ea typeface="Calibri" panose="020F0502020204030204" pitchFamily="34" charset="0"/>
              <a:cs typeface="Times New Roman" panose="02020603050405020304" pitchFamily="18" charset="0"/>
            </a:endParaRPr>
          </a:p>
          <a:p>
            <a:pPr algn="just">
              <a:lnSpc>
                <a:spcPct val="115000"/>
              </a:lnSpc>
              <a:spcAft>
                <a:spcPts val="1000"/>
              </a:spcAft>
            </a:pPr>
            <a:r>
              <a:rPr lang="es-ES" sz="1200" dirty="0">
                <a:latin typeface="American Typewriter" panose="02090604020004020304" pitchFamily="18" charset="77"/>
                <a:ea typeface="Calibri" panose="020F0502020204030204" pitchFamily="34" charset="0"/>
                <a:cs typeface="Times New Roman" panose="02020603050405020304" pitchFamily="18" charset="0"/>
              </a:rPr>
              <a:t>Se buscaron y encontraron áreas de oportunidad que me harán más experto en el manejo de estrategias de trabajo interdisciplinario y formas de enlazar los conocimientos de las diversas materias.</a:t>
            </a:r>
            <a:endParaRPr lang="en-US" sz="1200" dirty="0">
              <a:latin typeface="American Typewriter" panose="02090604020004020304" pitchFamily="18" charset="77"/>
              <a:ea typeface="Calibri" panose="020F0502020204030204" pitchFamily="34" charset="0"/>
              <a:cs typeface="Times New Roman" panose="02020603050405020304" pitchFamily="18" charset="0"/>
            </a:endParaRPr>
          </a:p>
          <a:p>
            <a:pPr algn="just">
              <a:lnSpc>
                <a:spcPct val="115000"/>
              </a:lnSpc>
              <a:spcAft>
                <a:spcPts val="1000"/>
              </a:spcAft>
            </a:pPr>
            <a:r>
              <a:rPr lang="es-ES" sz="1200" dirty="0">
                <a:latin typeface="American Typewriter" panose="02090604020004020304" pitchFamily="18" charset="77"/>
                <a:ea typeface="Calibri" panose="020F0502020204030204" pitchFamily="34" charset="0"/>
                <a:cs typeface="Times New Roman" panose="02020603050405020304" pitchFamily="18" charset="0"/>
              </a:rPr>
              <a:t>Al aplicar nuevas técnicas de enseñanza, me fortalece y me profesionaliza para conseguir mejores resultados con los educandos, así como obtener nuevos conocimientos y acrecentar mi cultura y poder ofrecer más y mejores conocimientos que sirvan de manera sustancial a los estudiantes para su vida.</a:t>
            </a:r>
          </a:p>
          <a:p>
            <a:pPr algn="just">
              <a:lnSpc>
                <a:spcPct val="115000"/>
              </a:lnSpc>
              <a:spcAft>
                <a:spcPts val="1000"/>
              </a:spcAft>
            </a:pPr>
            <a:r>
              <a:rPr lang="en-US" sz="1200" dirty="0">
                <a:latin typeface="American Typewriter" panose="02090604020004020304" pitchFamily="18" charset="77"/>
                <a:ea typeface="Calibri" panose="020F0502020204030204" pitchFamily="34" charset="0"/>
                <a:cs typeface="Times New Roman" panose="02020603050405020304" pitchFamily="18" charset="0"/>
              </a:rPr>
              <a:t>Salvador Roman, DERECHO.</a:t>
            </a:r>
            <a:endParaRPr lang="es-ES" sz="1200" dirty="0">
              <a:latin typeface="American Typewriter" panose="02090604020004020304" pitchFamily="18"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9418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96CB2C7-3FF5-0D4D-A59B-2BEB0938FBE7}"/>
              </a:ext>
            </a:extLst>
          </p:cNvPr>
          <p:cNvSpPr txBox="1"/>
          <p:nvPr/>
        </p:nvSpPr>
        <p:spPr>
          <a:xfrm>
            <a:off x="179512" y="1196752"/>
            <a:ext cx="6912768" cy="3108543"/>
          </a:xfrm>
          <a:prstGeom prst="rect">
            <a:avLst/>
          </a:prstGeom>
          <a:noFill/>
        </p:spPr>
        <p:txBody>
          <a:bodyPr wrap="square" rtlCol="0">
            <a:spAutoFit/>
          </a:bodyPr>
          <a:lstStyle/>
          <a:p>
            <a:pPr algn="just"/>
            <a:r>
              <a:rPr lang="es-ES_tradnl" sz="1400" dirty="0">
                <a:latin typeface="American Typewriter" panose="02090604020004020304" pitchFamily="18" charset="77"/>
              </a:rPr>
              <a:t>Mi principal problemática fue concentrarme en esta actividad, dándome el tiempo necesario para ir realizando cada una de las sesiones, ya que es una actividad extra que refleja un trabajo minucioso al que se le debe dedicar varias horas; para mi fue difícil encontrar la relación de los temas de matemáticas con la problemática planteada.</a:t>
            </a:r>
          </a:p>
          <a:p>
            <a:pPr algn="just"/>
            <a:endParaRPr lang="es-ES_tradnl" sz="1400" dirty="0">
              <a:latin typeface="American Typewriter" panose="02090604020004020304" pitchFamily="18" charset="77"/>
            </a:endParaRPr>
          </a:p>
          <a:p>
            <a:pPr algn="just"/>
            <a:r>
              <a:rPr lang="es-ES_tradnl" sz="1400" dirty="0">
                <a:latin typeface="American Typewriter" panose="02090604020004020304" pitchFamily="18" charset="77"/>
              </a:rPr>
              <a:t>Al encontrar la relación con las demás disciplinas me fue fácil planear los temas, objetivos y desarrollarlos mismos. En este proceso he aprendido a  realizar tareas que implican un trabajo extra escolar y a organizarme en mis tiempos para entregar en forma puntual y con el contenido correcto. Creo que es un trabajo enriquecedor que retroalimenta las asignaturas y ayuda al intercambio de ideas, conocimiento y habilidades entre docentes.</a:t>
            </a:r>
          </a:p>
          <a:p>
            <a:pPr algn="just"/>
            <a:endParaRPr lang="es-ES_tradnl" sz="1400" dirty="0">
              <a:latin typeface="American Typewriter" panose="02090604020004020304" pitchFamily="18" charset="77"/>
            </a:endParaRPr>
          </a:p>
          <a:p>
            <a:pPr algn="just"/>
            <a:r>
              <a:rPr lang="es-ES_tradnl" sz="1400" dirty="0">
                <a:latin typeface="American Typewriter" panose="02090604020004020304" pitchFamily="18" charset="77"/>
              </a:rPr>
              <a:t>Carlos </a:t>
            </a:r>
            <a:r>
              <a:rPr lang="es-ES_tradnl" sz="1400" dirty="0" err="1">
                <a:latin typeface="American Typewriter" panose="02090604020004020304" pitchFamily="18" charset="77"/>
              </a:rPr>
              <a:t>Lastiri</a:t>
            </a:r>
            <a:r>
              <a:rPr lang="es-ES_tradnl" sz="1400" dirty="0">
                <a:latin typeface="American Typewriter" panose="02090604020004020304" pitchFamily="18" charset="77"/>
              </a:rPr>
              <a:t> del Valle, MATEMÁTICAS</a:t>
            </a:r>
          </a:p>
        </p:txBody>
      </p:sp>
    </p:spTree>
    <p:extLst>
      <p:ext uri="{BB962C8B-B14F-4D97-AF65-F5344CB8AC3E}">
        <p14:creationId xmlns:p14="http://schemas.microsoft.com/office/powerpoint/2010/main" val="544909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2" descr="2.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40" t="15635" r="2036" b="9577"/>
          <a:stretch/>
        </p:blipFill>
        <p:spPr>
          <a:xfrm>
            <a:off x="395536" y="1988840"/>
            <a:ext cx="7128792" cy="3555757"/>
          </a:xfrm>
        </p:spPr>
      </p:pic>
      <p:sp>
        <p:nvSpPr>
          <p:cNvPr id="6" name="Rectangle 5">
            <a:extLst>
              <a:ext uri="{FF2B5EF4-FFF2-40B4-BE49-F238E27FC236}">
                <a16:creationId xmlns:a16="http://schemas.microsoft.com/office/drawing/2014/main" xmlns="" id="{1A51BCA5-5733-104A-8EF1-F103309B6956}"/>
              </a:ext>
            </a:extLst>
          </p:cNvPr>
          <p:cNvSpPr/>
          <p:nvPr/>
        </p:nvSpPr>
        <p:spPr>
          <a:xfrm>
            <a:off x="1106505" y="1251787"/>
            <a:ext cx="6264696" cy="369332"/>
          </a:xfrm>
          <a:prstGeom prst="rect">
            <a:avLst/>
          </a:prstGeom>
        </p:spPr>
        <p:txBody>
          <a:bodyPr wrap="square">
            <a:spAutoFit/>
          </a:bodyPr>
          <a:lstStyle/>
          <a:p>
            <a:r>
              <a:rPr lang="es-MX" b="1" dirty="0"/>
              <a:t>Producto 1</a:t>
            </a:r>
            <a:r>
              <a:rPr lang="es-MX" dirty="0"/>
              <a:t>. C.A.I.A.C. Conclusiones Generales.</a:t>
            </a:r>
            <a:endParaRPr lang="es-ES_tradnl" dirty="0"/>
          </a:p>
        </p:txBody>
      </p:sp>
      <p:sp>
        <p:nvSpPr>
          <p:cNvPr id="7" name="4 CuadroTexto">
            <a:extLst>
              <a:ext uri="{FF2B5EF4-FFF2-40B4-BE49-F238E27FC236}">
                <a16:creationId xmlns:a16="http://schemas.microsoft.com/office/drawing/2014/main" xmlns="" id="{CDC49847-4C46-6142-BA81-C74A12C5727F}"/>
              </a:ext>
            </a:extLst>
          </p:cNvPr>
          <p:cNvSpPr txBox="1"/>
          <p:nvPr/>
        </p:nvSpPr>
        <p:spPr>
          <a:xfrm>
            <a:off x="539552" y="404664"/>
            <a:ext cx="1152128" cy="369332"/>
          </a:xfrm>
          <a:prstGeom prst="rect">
            <a:avLst/>
          </a:prstGeom>
          <a:noFill/>
        </p:spPr>
        <p:txBody>
          <a:bodyPr wrap="square" rtlCol="0">
            <a:spAutoFit/>
          </a:bodyPr>
          <a:lstStyle/>
          <a:p>
            <a:r>
              <a:rPr lang="es-MX" dirty="0"/>
              <a:t>8</a:t>
            </a:r>
          </a:p>
        </p:txBody>
      </p:sp>
    </p:spTree>
    <p:extLst>
      <p:ext uri="{BB962C8B-B14F-4D97-AF65-F5344CB8AC3E}">
        <p14:creationId xmlns:p14="http://schemas.microsoft.com/office/powerpoint/2010/main" val="73061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2" descr="3.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53" t="9892" r="2312" b="9892"/>
          <a:stretch/>
        </p:blipFill>
        <p:spPr>
          <a:xfrm>
            <a:off x="395537" y="1537986"/>
            <a:ext cx="7056784" cy="3816424"/>
          </a:xfrm>
        </p:spPr>
      </p:pic>
      <p:sp>
        <p:nvSpPr>
          <p:cNvPr id="6" name="4 CuadroTexto">
            <a:extLst>
              <a:ext uri="{FF2B5EF4-FFF2-40B4-BE49-F238E27FC236}">
                <a16:creationId xmlns:a16="http://schemas.microsoft.com/office/drawing/2014/main" xmlns="" id="{A5BA8156-7DAA-3D4F-ADB2-F2BD5FC3479F}"/>
              </a:ext>
            </a:extLst>
          </p:cNvPr>
          <p:cNvSpPr txBox="1"/>
          <p:nvPr/>
        </p:nvSpPr>
        <p:spPr>
          <a:xfrm>
            <a:off x="539552" y="404664"/>
            <a:ext cx="1152128" cy="369332"/>
          </a:xfrm>
          <a:prstGeom prst="rect">
            <a:avLst/>
          </a:prstGeom>
          <a:noFill/>
        </p:spPr>
        <p:txBody>
          <a:bodyPr wrap="square" rtlCol="0">
            <a:spAutoFit/>
          </a:bodyPr>
          <a:lstStyle/>
          <a:p>
            <a:r>
              <a:rPr lang="es-MX" dirty="0"/>
              <a:t>9</a:t>
            </a:r>
          </a:p>
        </p:txBody>
      </p:sp>
      <p:sp>
        <p:nvSpPr>
          <p:cNvPr id="7" name="Rectangle 6">
            <a:extLst>
              <a:ext uri="{FF2B5EF4-FFF2-40B4-BE49-F238E27FC236}">
                <a16:creationId xmlns:a16="http://schemas.microsoft.com/office/drawing/2014/main" xmlns="" id="{C75D66D0-9556-2346-A703-85516B9508B9}"/>
              </a:ext>
            </a:extLst>
          </p:cNvPr>
          <p:cNvSpPr/>
          <p:nvPr/>
        </p:nvSpPr>
        <p:spPr>
          <a:xfrm>
            <a:off x="1115616" y="1021884"/>
            <a:ext cx="6264696" cy="369332"/>
          </a:xfrm>
          <a:prstGeom prst="rect">
            <a:avLst/>
          </a:prstGeom>
        </p:spPr>
        <p:txBody>
          <a:bodyPr wrap="square">
            <a:spAutoFit/>
          </a:bodyPr>
          <a:lstStyle/>
          <a:p>
            <a:r>
              <a:rPr lang="es-MX" b="1" dirty="0"/>
              <a:t>Producto 1</a:t>
            </a:r>
            <a:r>
              <a:rPr lang="es-MX" dirty="0"/>
              <a:t>. C.A.I.A.C. Conclusiones Generales.</a:t>
            </a:r>
            <a:endParaRPr lang="es-ES_tradnl" dirty="0"/>
          </a:p>
        </p:txBody>
      </p:sp>
    </p:spTree>
    <p:extLst>
      <p:ext uri="{BB962C8B-B14F-4D97-AF65-F5344CB8AC3E}">
        <p14:creationId xmlns:p14="http://schemas.microsoft.com/office/powerpoint/2010/main" val="7844077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{BD496EEF-AEA4-7949-8232-12419CC9AF54}tf10001060</Template>
  <TotalTime>336</TotalTime>
  <Words>1626</Words>
  <Application>Microsoft Office PowerPoint</Application>
  <PresentationFormat>Presentación en pantalla (4:3)</PresentationFormat>
  <Paragraphs>393</Paragraphs>
  <Slides>72</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72</vt:i4>
      </vt:variant>
    </vt:vector>
  </HeadingPairs>
  <TitlesOfParts>
    <vt:vector size="81" baseType="lpstr">
      <vt:lpstr>American Typewriter</vt:lpstr>
      <vt:lpstr>Arial</vt:lpstr>
      <vt:lpstr>AutobahnW01-LightItalic</vt:lpstr>
      <vt:lpstr>Calibri</vt:lpstr>
      <vt:lpstr>Symbol</vt:lpstr>
      <vt:lpstr>Times New Roman</vt:lpstr>
      <vt:lpstr>Trebuchet MS</vt:lpstr>
      <vt:lpstr>Wingdings 3</vt:lpstr>
      <vt:lpstr>Facet</vt:lpstr>
      <vt:lpstr>Colegio Estefanía 6857 </vt:lpstr>
      <vt:lpstr>Presentación de PowerPoint</vt:lpstr>
      <vt:lpstr>Ciclo escolar 2018-2019    De Agosto del 2018 a Marzo del 2019</vt:lpstr>
      <vt:lpstr>La Web ¿un problema Social?</vt:lpstr>
      <vt:lpstr>Índice de apartados del portafolio:</vt:lpstr>
      <vt:lpstr>5.a Productos generados en la primera sesión de trabajo.    1. Producto 1. C.A.I.A.C. Conclusiones Generales. 2. Producto 3. Fotografías de la sesión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2ª REUNIÓN DE TRABAJO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MISS OLGA</dc:creator>
  <cp:lastModifiedBy>MissOlga</cp:lastModifiedBy>
  <cp:revision>49</cp:revision>
  <dcterms:created xsi:type="dcterms:W3CDTF">2017-12-15T19:19:27Z</dcterms:created>
  <dcterms:modified xsi:type="dcterms:W3CDTF">2019-05-08T18:39:24Z</dcterms:modified>
</cp:coreProperties>
</file>